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3" r:id="rId1"/>
  </p:sldMasterIdLst>
  <p:notesMasterIdLst>
    <p:notesMasterId r:id="rId14"/>
  </p:notesMasterIdLst>
  <p:sldIdLst>
    <p:sldId id="256" r:id="rId2"/>
    <p:sldId id="257" r:id="rId3"/>
    <p:sldId id="258" r:id="rId4"/>
    <p:sldId id="260" r:id="rId5"/>
    <p:sldId id="261" r:id="rId6"/>
    <p:sldId id="262" r:id="rId7"/>
    <p:sldId id="263" r:id="rId8"/>
    <p:sldId id="264" r:id="rId9"/>
    <p:sldId id="266" r:id="rId10"/>
    <p:sldId id="265" r:id="rId11"/>
    <p:sldId id="259"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702EF"/>
    <a:srgbClr val="05F2F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CCAA41-E432-41C7-BE05-B71A9B8A5ABB}" v="1005" dt="2023-10-29T19:22:24.400"/>
    <p1510:client id="{C211B6EE-9ADA-4433-94BE-6A41E4D8336F}" v="560" dt="2023-10-25T18:18:06.9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e Bowers-Roblin (2313941)" userId="S::2313941@student.uwtsd.ac.uk::1f37c813-7221-41f1-b557-8c9cd5f32798" providerId="AD" clId="Web-{2CCCAA41-E432-41C7-BE05-B71A9B8A5ABB}"/>
    <pc:docChg chg="addSld modSld sldOrd">
      <pc:chgData name="Sue Bowers-Roblin (2313941)" userId="S::2313941@student.uwtsd.ac.uk::1f37c813-7221-41f1-b557-8c9cd5f32798" providerId="AD" clId="Web-{2CCCAA41-E432-41C7-BE05-B71A9B8A5ABB}" dt="2023-10-29T19:23:16.792" v="972"/>
      <pc:docMkLst>
        <pc:docMk/>
      </pc:docMkLst>
      <pc:sldChg chg="modNotes">
        <pc:chgData name="Sue Bowers-Roblin (2313941)" userId="S::2313941@student.uwtsd.ac.uk::1f37c813-7221-41f1-b557-8c9cd5f32798" providerId="AD" clId="Web-{2CCCAA41-E432-41C7-BE05-B71A9B8A5ABB}" dt="2023-10-29T19:18:38.286" v="914"/>
        <pc:sldMkLst>
          <pc:docMk/>
          <pc:sldMk cId="109857222" sldId="256"/>
        </pc:sldMkLst>
      </pc:sldChg>
      <pc:sldChg chg="addSp delSp modSp modNotes">
        <pc:chgData name="Sue Bowers-Roblin (2313941)" userId="S::2313941@student.uwtsd.ac.uk::1f37c813-7221-41f1-b557-8c9cd5f32798" providerId="AD" clId="Web-{2CCCAA41-E432-41C7-BE05-B71A9B8A5ABB}" dt="2023-10-29T19:18:58.927" v="916"/>
        <pc:sldMkLst>
          <pc:docMk/>
          <pc:sldMk cId="100533192" sldId="257"/>
        </pc:sldMkLst>
        <pc:spChg chg="mod">
          <ac:chgData name="Sue Bowers-Roblin (2313941)" userId="S::2313941@student.uwtsd.ac.uk::1f37c813-7221-41f1-b557-8c9cd5f32798" providerId="AD" clId="Web-{2CCCAA41-E432-41C7-BE05-B71A9B8A5ABB}" dt="2023-10-29T14:06:20.490" v="561" actId="20577"/>
          <ac:spMkLst>
            <pc:docMk/>
            <pc:sldMk cId="100533192" sldId="257"/>
            <ac:spMk id="2" creationId="{0DD1E0D3-E6A0-810B-84CD-B2DEE41565EA}"/>
          </ac:spMkLst>
        </pc:spChg>
        <pc:spChg chg="mod ord">
          <ac:chgData name="Sue Bowers-Roblin (2313941)" userId="S::2313941@student.uwtsd.ac.uk::1f37c813-7221-41f1-b557-8c9cd5f32798" providerId="AD" clId="Web-{2CCCAA41-E432-41C7-BE05-B71A9B8A5ABB}" dt="2023-10-29T14:06:41.912" v="571" actId="14100"/>
          <ac:spMkLst>
            <pc:docMk/>
            <pc:sldMk cId="100533192" sldId="257"/>
            <ac:spMk id="3" creationId="{EC213F29-6794-AB69-1895-AA2D1C9CA35D}"/>
          </ac:spMkLst>
        </pc:spChg>
        <pc:spChg chg="del">
          <ac:chgData name="Sue Bowers-Roblin (2313941)" userId="S::2313941@student.uwtsd.ac.uk::1f37c813-7221-41f1-b557-8c9cd5f32798" providerId="AD" clId="Web-{2CCCAA41-E432-41C7-BE05-B71A9B8A5ABB}" dt="2023-10-29T14:05:55.224" v="552"/>
          <ac:spMkLst>
            <pc:docMk/>
            <pc:sldMk cId="100533192" sldId="257"/>
            <ac:spMk id="15" creationId="{B95B9BA8-1D69-4796-85F5-B6D0BD52354B}"/>
          </ac:spMkLst>
        </pc:spChg>
        <pc:spChg chg="del">
          <ac:chgData name="Sue Bowers-Roblin (2313941)" userId="S::2313941@student.uwtsd.ac.uk::1f37c813-7221-41f1-b557-8c9cd5f32798" providerId="AD" clId="Web-{2CCCAA41-E432-41C7-BE05-B71A9B8A5ABB}" dt="2023-10-29T14:05:55.224" v="552"/>
          <ac:spMkLst>
            <pc:docMk/>
            <pc:sldMk cId="100533192" sldId="257"/>
            <ac:spMk id="16" creationId="{A9FEAAE4-608F-4DE6-97B4-51573869A30B}"/>
          </ac:spMkLst>
        </pc:spChg>
        <pc:spChg chg="add">
          <ac:chgData name="Sue Bowers-Roblin (2313941)" userId="S::2313941@student.uwtsd.ac.uk::1f37c813-7221-41f1-b557-8c9cd5f32798" providerId="AD" clId="Web-{2CCCAA41-E432-41C7-BE05-B71A9B8A5ABB}" dt="2023-10-29T14:05:55.224" v="552"/>
          <ac:spMkLst>
            <pc:docMk/>
            <pc:sldMk cId="100533192" sldId="257"/>
            <ac:spMk id="21" creationId="{B95B9BA8-1D69-4796-85F5-B6D0BD52354B}"/>
          </ac:spMkLst>
        </pc:spChg>
        <pc:spChg chg="add">
          <ac:chgData name="Sue Bowers-Roblin (2313941)" userId="S::2313941@student.uwtsd.ac.uk::1f37c813-7221-41f1-b557-8c9cd5f32798" providerId="AD" clId="Web-{2CCCAA41-E432-41C7-BE05-B71A9B8A5ABB}" dt="2023-10-29T14:05:55.224" v="552"/>
          <ac:spMkLst>
            <pc:docMk/>
            <pc:sldMk cId="100533192" sldId="257"/>
            <ac:spMk id="23" creationId="{340822D1-9EEA-4ECF-9360-D9AF87950D47}"/>
          </ac:spMkLst>
        </pc:spChg>
        <pc:spChg chg="add">
          <ac:chgData name="Sue Bowers-Roblin (2313941)" userId="S::2313941@student.uwtsd.ac.uk::1f37c813-7221-41f1-b557-8c9cd5f32798" providerId="AD" clId="Web-{2CCCAA41-E432-41C7-BE05-B71A9B8A5ABB}" dt="2023-10-29T14:05:55.224" v="552"/>
          <ac:spMkLst>
            <pc:docMk/>
            <pc:sldMk cId="100533192" sldId="257"/>
            <ac:spMk id="25" creationId="{DC292A62-7F34-4E30-BE04-48164A1DAF7B}"/>
          </ac:spMkLst>
        </pc:spChg>
        <pc:grpChg chg="del">
          <ac:chgData name="Sue Bowers-Roblin (2313941)" userId="S::2313941@student.uwtsd.ac.uk::1f37c813-7221-41f1-b557-8c9cd5f32798" providerId="AD" clId="Web-{2CCCAA41-E432-41C7-BE05-B71A9B8A5ABB}" dt="2023-10-29T14:05:55.224" v="552"/>
          <ac:grpSpMkLst>
            <pc:docMk/>
            <pc:sldMk cId="100533192" sldId="257"/>
            <ac:grpSpMk id="12" creationId="{1C03C1F1-33AC-4C16-AD56-DD6382C36967}"/>
          </ac:grpSpMkLst>
        </pc:grpChg>
        <pc:picChg chg="add mod">
          <ac:chgData name="Sue Bowers-Roblin (2313941)" userId="S::2313941@student.uwtsd.ac.uk::1f37c813-7221-41f1-b557-8c9cd5f32798" providerId="AD" clId="Web-{2CCCAA41-E432-41C7-BE05-B71A9B8A5ABB}" dt="2023-10-29T14:05:55.224" v="552"/>
          <ac:picMkLst>
            <pc:docMk/>
            <pc:sldMk cId="100533192" sldId="257"/>
            <ac:picMk id="4" creationId="{F959294D-6DFB-4C07-A505-A5085FCC38CA}"/>
          </ac:picMkLst>
        </pc:picChg>
      </pc:sldChg>
      <pc:sldChg chg="addSp delSp modSp">
        <pc:chgData name="Sue Bowers-Roblin (2313941)" userId="S::2313941@student.uwtsd.ac.uk::1f37c813-7221-41f1-b557-8c9cd5f32798" providerId="AD" clId="Web-{2CCCAA41-E432-41C7-BE05-B71A9B8A5ABB}" dt="2023-10-29T13:41:35.618" v="315" actId="14100"/>
        <pc:sldMkLst>
          <pc:docMk/>
          <pc:sldMk cId="3916982218" sldId="258"/>
        </pc:sldMkLst>
        <pc:spChg chg="mod">
          <ac:chgData name="Sue Bowers-Roblin (2313941)" userId="S::2313941@student.uwtsd.ac.uk::1f37c813-7221-41f1-b557-8c9cd5f32798" providerId="AD" clId="Web-{2CCCAA41-E432-41C7-BE05-B71A9B8A5ABB}" dt="2023-10-29T13:41:35.618" v="315" actId="14100"/>
          <ac:spMkLst>
            <pc:docMk/>
            <pc:sldMk cId="3916982218" sldId="258"/>
            <ac:spMk id="2" creationId="{9FE06585-16EC-81C3-9980-F6FB979A4479}"/>
          </ac:spMkLst>
        </pc:spChg>
        <pc:spChg chg="del">
          <ac:chgData name="Sue Bowers-Roblin (2313941)" userId="S::2313941@student.uwtsd.ac.uk::1f37c813-7221-41f1-b557-8c9cd5f32798" providerId="AD" clId="Web-{2CCCAA41-E432-41C7-BE05-B71A9B8A5ABB}" dt="2023-10-29T13:40:39.680" v="302"/>
          <ac:spMkLst>
            <pc:docMk/>
            <pc:sldMk cId="3916982218" sldId="258"/>
            <ac:spMk id="8" creationId="{5964CBE2-084A-47DF-A704-CF5F6217B569}"/>
          </ac:spMkLst>
        </pc:spChg>
        <pc:spChg chg="del">
          <ac:chgData name="Sue Bowers-Roblin (2313941)" userId="S::2313941@student.uwtsd.ac.uk::1f37c813-7221-41f1-b557-8c9cd5f32798" providerId="AD" clId="Web-{2CCCAA41-E432-41C7-BE05-B71A9B8A5ABB}" dt="2023-10-29T13:40:39.680" v="302"/>
          <ac:spMkLst>
            <pc:docMk/>
            <pc:sldMk cId="3916982218" sldId="258"/>
            <ac:spMk id="10" creationId="{ABF902DF-A3FF-4803-9779-F222B2A833CC}"/>
          </ac:spMkLst>
        </pc:spChg>
        <pc:spChg chg="del">
          <ac:chgData name="Sue Bowers-Roblin (2313941)" userId="S::2313941@student.uwtsd.ac.uk::1f37c813-7221-41f1-b557-8c9cd5f32798" providerId="AD" clId="Web-{2CCCAA41-E432-41C7-BE05-B71A9B8A5ABB}" dt="2023-10-29T13:40:39.680" v="302"/>
          <ac:spMkLst>
            <pc:docMk/>
            <pc:sldMk cId="3916982218" sldId="258"/>
            <ac:spMk id="12" creationId="{56E4B737-02C7-4E4A-B46C-1EC18F59CD18}"/>
          </ac:spMkLst>
        </pc:spChg>
        <pc:spChg chg="add">
          <ac:chgData name="Sue Bowers-Roblin (2313941)" userId="S::2313941@student.uwtsd.ac.uk::1f37c813-7221-41f1-b557-8c9cd5f32798" providerId="AD" clId="Web-{2CCCAA41-E432-41C7-BE05-B71A9B8A5ABB}" dt="2023-10-29T13:40:39.680" v="302"/>
          <ac:spMkLst>
            <pc:docMk/>
            <pc:sldMk cId="3916982218" sldId="258"/>
            <ac:spMk id="21" creationId="{9B37791B-B040-4694-BFDC-8DD132D86E8E}"/>
          </ac:spMkLst>
        </pc:spChg>
        <pc:grpChg chg="del">
          <ac:chgData name="Sue Bowers-Roblin (2313941)" userId="S::2313941@student.uwtsd.ac.uk::1f37c813-7221-41f1-b557-8c9cd5f32798" providerId="AD" clId="Web-{2CCCAA41-E432-41C7-BE05-B71A9B8A5ABB}" dt="2023-10-29T13:40:39.680" v="302"/>
          <ac:grpSpMkLst>
            <pc:docMk/>
            <pc:sldMk cId="3916982218" sldId="258"/>
            <ac:grpSpMk id="14" creationId="{B92D19ED-1A05-473D-A7EB-F9E31AAF9469}"/>
          </ac:grpSpMkLst>
        </pc:grpChg>
        <pc:grpChg chg="add">
          <ac:chgData name="Sue Bowers-Roblin (2313941)" userId="S::2313941@student.uwtsd.ac.uk::1f37c813-7221-41f1-b557-8c9cd5f32798" providerId="AD" clId="Web-{2CCCAA41-E432-41C7-BE05-B71A9B8A5ABB}" dt="2023-10-29T13:40:39.680" v="302"/>
          <ac:grpSpMkLst>
            <pc:docMk/>
            <pc:sldMk cId="3916982218" sldId="258"/>
            <ac:grpSpMk id="23" creationId="{564DEED3-BC52-4F15-8426-D33275CB0111}"/>
          </ac:grpSpMkLst>
        </pc:grpChg>
        <pc:picChg chg="add mod modCrop">
          <ac:chgData name="Sue Bowers-Roblin (2313941)" userId="S::2313941@student.uwtsd.ac.uk::1f37c813-7221-41f1-b557-8c9cd5f32798" providerId="AD" clId="Web-{2CCCAA41-E432-41C7-BE05-B71A9B8A5ABB}" dt="2023-10-29T13:40:39.680" v="302"/>
          <ac:picMkLst>
            <pc:docMk/>
            <pc:sldMk cId="3916982218" sldId="258"/>
            <ac:picMk id="3" creationId="{66D2D81D-6FFB-F759-CF78-FCC3A9C56CE9}"/>
          </ac:picMkLst>
        </pc:picChg>
      </pc:sldChg>
      <pc:sldChg chg="modSp">
        <pc:chgData name="Sue Bowers-Roblin (2313941)" userId="S::2313941@student.uwtsd.ac.uk::1f37c813-7221-41f1-b557-8c9cd5f32798" providerId="AD" clId="Web-{2CCCAA41-E432-41C7-BE05-B71A9B8A5ABB}" dt="2023-10-29T14:07:25.022" v="593" actId="20577"/>
        <pc:sldMkLst>
          <pc:docMk/>
          <pc:sldMk cId="3586790122" sldId="259"/>
        </pc:sldMkLst>
        <pc:spChg chg="mod">
          <ac:chgData name="Sue Bowers-Roblin (2313941)" userId="S::2313941@student.uwtsd.ac.uk::1f37c813-7221-41f1-b557-8c9cd5f32798" providerId="AD" clId="Web-{2CCCAA41-E432-41C7-BE05-B71A9B8A5ABB}" dt="2023-10-29T13:58:32.309" v="437"/>
          <ac:spMkLst>
            <pc:docMk/>
            <pc:sldMk cId="3586790122" sldId="259"/>
            <ac:spMk id="2" creationId="{F13C4083-0C59-B799-E0F3-C58AD7B5EDB2}"/>
          </ac:spMkLst>
        </pc:spChg>
        <pc:spChg chg="mod">
          <ac:chgData name="Sue Bowers-Roblin (2313941)" userId="S::2313941@student.uwtsd.ac.uk::1f37c813-7221-41f1-b557-8c9cd5f32798" providerId="AD" clId="Web-{2CCCAA41-E432-41C7-BE05-B71A9B8A5ABB}" dt="2023-10-29T14:07:25.022" v="593" actId="20577"/>
          <ac:spMkLst>
            <pc:docMk/>
            <pc:sldMk cId="3586790122" sldId="259"/>
            <ac:spMk id="4" creationId="{EE2A7179-B082-D274-CC6D-5FB496C9B3D2}"/>
          </ac:spMkLst>
        </pc:spChg>
      </pc:sldChg>
      <pc:sldChg chg="addSp delSp modSp ord modNotes">
        <pc:chgData name="Sue Bowers-Roblin (2313941)" userId="S::2313941@student.uwtsd.ac.uk::1f37c813-7221-41f1-b557-8c9cd5f32798" providerId="AD" clId="Web-{2CCCAA41-E432-41C7-BE05-B71A9B8A5ABB}" dt="2023-10-29T19:19:37.835" v="917"/>
        <pc:sldMkLst>
          <pc:docMk/>
          <pc:sldMk cId="2061353953" sldId="260"/>
        </pc:sldMkLst>
        <pc:spChg chg="del mod">
          <ac:chgData name="Sue Bowers-Roblin (2313941)" userId="S::2313941@student.uwtsd.ac.uk::1f37c813-7221-41f1-b557-8c9cd5f32798" providerId="AD" clId="Web-{2CCCAA41-E432-41C7-BE05-B71A9B8A5ABB}" dt="2023-10-29T13:48:29.766" v="361"/>
          <ac:spMkLst>
            <pc:docMk/>
            <pc:sldMk cId="2061353953" sldId="260"/>
            <ac:spMk id="2" creationId="{9628F906-2D14-8454-D625-4DF69B344FEB}"/>
          </ac:spMkLst>
        </pc:spChg>
        <pc:spChg chg="mod ord">
          <ac:chgData name="Sue Bowers-Roblin (2313941)" userId="S::2313941@student.uwtsd.ac.uk::1f37c813-7221-41f1-b557-8c9cd5f32798" providerId="AD" clId="Web-{2CCCAA41-E432-41C7-BE05-B71A9B8A5ABB}" dt="2023-10-29T14:38:36.114" v="608" actId="20577"/>
          <ac:spMkLst>
            <pc:docMk/>
            <pc:sldMk cId="2061353953" sldId="260"/>
            <ac:spMk id="3" creationId="{F87A3A72-CCC6-247D-2B99-99629B8B7DF0}"/>
          </ac:spMkLst>
        </pc:spChg>
        <pc:spChg chg="add del mod">
          <ac:chgData name="Sue Bowers-Roblin (2313941)" userId="S::2313941@student.uwtsd.ac.uk::1f37c813-7221-41f1-b557-8c9cd5f32798" providerId="AD" clId="Web-{2CCCAA41-E432-41C7-BE05-B71A9B8A5ABB}" dt="2023-10-29T13:48:33.438" v="362"/>
          <ac:spMkLst>
            <pc:docMk/>
            <pc:sldMk cId="2061353953" sldId="260"/>
            <ac:spMk id="6" creationId="{C4091514-F3EA-74C6-4065-9DC8B053602A}"/>
          </ac:spMkLst>
        </pc:spChg>
        <pc:spChg chg="add del">
          <ac:chgData name="Sue Bowers-Roblin (2313941)" userId="S::2313941@student.uwtsd.ac.uk::1f37c813-7221-41f1-b557-8c9cd5f32798" providerId="AD" clId="Web-{2CCCAA41-E432-41C7-BE05-B71A9B8A5ABB}" dt="2023-10-29T13:48:19.469" v="360"/>
          <ac:spMkLst>
            <pc:docMk/>
            <pc:sldMk cId="2061353953" sldId="260"/>
            <ac:spMk id="18" creationId="{B95B9BA8-1D69-4796-85F5-B6D0BD52354B}"/>
          </ac:spMkLst>
        </pc:spChg>
        <pc:spChg chg="add del">
          <ac:chgData name="Sue Bowers-Roblin (2313941)" userId="S::2313941@student.uwtsd.ac.uk::1f37c813-7221-41f1-b557-8c9cd5f32798" providerId="AD" clId="Web-{2CCCAA41-E432-41C7-BE05-B71A9B8A5ABB}" dt="2023-10-29T13:48:19.469" v="359"/>
          <ac:spMkLst>
            <pc:docMk/>
            <pc:sldMk cId="2061353953" sldId="260"/>
            <ac:spMk id="27" creationId="{B95B9BA8-1D69-4796-85F5-B6D0BD52354B}"/>
          </ac:spMkLst>
        </pc:spChg>
        <pc:spChg chg="add del">
          <ac:chgData name="Sue Bowers-Roblin (2313941)" userId="S::2313941@student.uwtsd.ac.uk::1f37c813-7221-41f1-b557-8c9cd5f32798" providerId="AD" clId="Web-{2CCCAA41-E432-41C7-BE05-B71A9B8A5ABB}" dt="2023-10-29T13:48:48.642" v="363"/>
          <ac:spMkLst>
            <pc:docMk/>
            <pc:sldMk cId="2061353953" sldId="260"/>
            <ac:spMk id="33" creationId="{22E5DF58-5CFD-4D62-AC3A-9EA04E1AF237}"/>
          </ac:spMkLst>
        </pc:spChg>
        <pc:spChg chg="add del">
          <ac:chgData name="Sue Bowers-Roblin (2313941)" userId="S::2313941@student.uwtsd.ac.uk::1f37c813-7221-41f1-b557-8c9cd5f32798" providerId="AD" clId="Web-{2CCCAA41-E432-41C7-BE05-B71A9B8A5ABB}" dt="2023-10-29T13:48:48.642" v="363"/>
          <ac:spMkLst>
            <pc:docMk/>
            <pc:sldMk cId="2061353953" sldId="260"/>
            <ac:spMk id="34" creationId="{8064D39A-E0A4-461B-A8D2-9C3AE870CED4}"/>
          </ac:spMkLst>
        </pc:spChg>
        <pc:spChg chg="add del">
          <ac:chgData name="Sue Bowers-Roblin (2313941)" userId="S::2313941@student.uwtsd.ac.uk::1f37c813-7221-41f1-b557-8c9cd5f32798" providerId="AD" clId="Web-{2CCCAA41-E432-41C7-BE05-B71A9B8A5ABB}" dt="2023-10-29T13:50:18.409" v="382"/>
          <ac:spMkLst>
            <pc:docMk/>
            <pc:sldMk cId="2061353953" sldId="260"/>
            <ac:spMk id="39" creationId="{B95B9BA8-1D69-4796-85F5-B6D0BD52354B}"/>
          </ac:spMkLst>
        </pc:spChg>
        <pc:spChg chg="add del">
          <ac:chgData name="Sue Bowers-Roblin (2313941)" userId="S::2313941@student.uwtsd.ac.uk::1f37c813-7221-41f1-b557-8c9cd5f32798" providerId="AD" clId="Web-{2CCCAA41-E432-41C7-BE05-B71A9B8A5ABB}" dt="2023-10-29T13:50:18.409" v="382"/>
          <ac:spMkLst>
            <pc:docMk/>
            <pc:sldMk cId="2061353953" sldId="260"/>
            <ac:spMk id="41" creationId="{340822D1-9EEA-4ECF-9360-D9AF87950D47}"/>
          </ac:spMkLst>
        </pc:spChg>
        <pc:spChg chg="add del">
          <ac:chgData name="Sue Bowers-Roblin (2313941)" userId="S::2313941@student.uwtsd.ac.uk::1f37c813-7221-41f1-b557-8c9cd5f32798" providerId="AD" clId="Web-{2CCCAA41-E432-41C7-BE05-B71A9B8A5ABB}" dt="2023-10-29T13:50:18.409" v="382"/>
          <ac:spMkLst>
            <pc:docMk/>
            <pc:sldMk cId="2061353953" sldId="260"/>
            <ac:spMk id="43" creationId="{DC292A62-7F34-4E30-BE04-48164A1DAF7B}"/>
          </ac:spMkLst>
        </pc:spChg>
        <pc:spChg chg="add del">
          <ac:chgData name="Sue Bowers-Roblin (2313941)" userId="S::2313941@student.uwtsd.ac.uk::1f37c813-7221-41f1-b557-8c9cd5f32798" providerId="AD" clId="Web-{2CCCAA41-E432-41C7-BE05-B71A9B8A5ABB}" dt="2023-10-29T13:49:41.612" v="371"/>
          <ac:spMkLst>
            <pc:docMk/>
            <pc:sldMk cId="2061353953" sldId="260"/>
            <ac:spMk id="48" creationId="{B95B9BA8-1D69-4796-85F5-B6D0BD52354B}"/>
          </ac:spMkLst>
        </pc:spChg>
        <pc:spChg chg="add del">
          <ac:chgData name="Sue Bowers-Roblin (2313941)" userId="S::2313941@student.uwtsd.ac.uk::1f37c813-7221-41f1-b557-8c9cd5f32798" providerId="AD" clId="Web-{2CCCAA41-E432-41C7-BE05-B71A9B8A5ABB}" dt="2023-10-29T13:50:11.268" v="377"/>
          <ac:spMkLst>
            <pc:docMk/>
            <pc:sldMk cId="2061353953" sldId="260"/>
            <ac:spMk id="52" creationId="{48A28C56-2619-47F0-B448-9D145309B8BE}"/>
          </ac:spMkLst>
        </pc:spChg>
        <pc:spChg chg="add del">
          <ac:chgData name="Sue Bowers-Roblin (2313941)" userId="S::2313941@student.uwtsd.ac.uk::1f37c813-7221-41f1-b557-8c9cd5f32798" providerId="AD" clId="Web-{2CCCAA41-E432-41C7-BE05-B71A9B8A5ABB}" dt="2023-10-29T13:50:04.096" v="373"/>
          <ac:spMkLst>
            <pc:docMk/>
            <pc:sldMk cId="2061353953" sldId="260"/>
            <ac:spMk id="54" creationId="{22E5DF58-5CFD-4D62-AC3A-9EA04E1AF237}"/>
          </ac:spMkLst>
        </pc:spChg>
        <pc:spChg chg="add del">
          <ac:chgData name="Sue Bowers-Roblin (2313941)" userId="S::2313941@student.uwtsd.ac.uk::1f37c813-7221-41f1-b557-8c9cd5f32798" providerId="AD" clId="Web-{2CCCAA41-E432-41C7-BE05-B71A9B8A5ABB}" dt="2023-10-29T13:50:04.096" v="373"/>
          <ac:spMkLst>
            <pc:docMk/>
            <pc:sldMk cId="2061353953" sldId="260"/>
            <ac:spMk id="55" creationId="{8064D39A-E0A4-461B-A8D2-9C3AE870CED4}"/>
          </ac:spMkLst>
        </pc:spChg>
        <pc:spChg chg="add del">
          <ac:chgData name="Sue Bowers-Roblin (2313941)" userId="S::2313941@student.uwtsd.ac.uk::1f37c813-7221-41f1-b557-8c9cd5f32798" providerId="AD" clId="Web-{2CCCAA41-E432-41C7-BE05-B71A9B8A5ABB}" dt="2023-10-29T13:50:06.440" v="375"/>
          <ac:spMkLst>
            <pc:docMk/>
            <pc:sldMk cId="2061353953" sldId="260"/>
            <ac:spMk id="57" creationId="{B95B9BA8-1D69-4796-85F5-B6D0BD52354B}"/>
          </ac:spMkLst>
        </pc:spChg>
        <pc:spChg chg="add del">
          <ac:chgData name="Sue Bowers-Roblin (2313941)" userId="S::2313941@student.uwtsd.ac.uk::1f37c813-7221-41f1-b557-8c9cd5f32798" providerId="AD" clId="Web-{2CCCAA41-E432-41C7-BE05-B71A9B8A5ABB}" dt="2023-10-29T13:50:11.268" v="377"/>
          <ac:spMkLst>
            <pc:docMk/>
            <pc:sldMk cId="2061353953" sldId="260"/>
            <ac:spMk id="60" creationId="{B95B9BA8-1D69-4796-85F5-B6D0BD52354B}"/>
          </ac:spMkLst>
        </pc:spChg>
        <pc:spChg chg="add del">
          <ac:chgData name="Sue Bowers-Roblin (2313941)" userId="S::2313941@student.uwtsd.ac.uk::1f37c813-7221-41f1-b557-8c9cd5f32798" providerId="AD" clId="Web-{2CCCAA41-E432-41C7-BE05-B71A9B8A5ABB}" dt="2023-10-29T13:50:11.268" v="377"/>
          <ac:spMkLst>
            <pc:docMk/>
            <pc:sldMk cId="2061353953" sldId="260"/>
            <ac:spMk id="61" creationId="{A027D562-8F7E-478A-942E-D959A950C55E}"/>
          </ac:spMkLst>
        </pc:spChg>
        <pc:spChg chg="add del">
          <ac:chgData name="Sue Bowers-Roblin (2313941)" userId="S::2313941@student.uwtsd.ac.uk::1f37c813-7221-41f1-b557-8c9cd5f32798" providerId="AD" clId="Web-{2CCCAA41-E432-41C7-BE05-B71A9B8A5ABB}" dt="2023-10-29T13:50:14.925" v="379"/>
          <ac:spMkLst>
            <pc:docMk/>
            <pc:sldMk cId="2061353953" sldId="260"/>
            <ac:spMk id="63" creationId="{B95B9BA8-1D69-4796-85F5-B6D0BD52354B}"/>
          </ac:spMkLst>
        </pc:spChg>
        <pc:spChg chg="add del">
          <ac:chgData name="Sue Bowers-Roblin (2313941)" userId="S::2313941@student.uwtsd.ac.uk::1f37c813-7221-41f1-b557-8c9cd5f32798" providerId="AD" clId="Web-{2CCCAA41-E432-41C7-BE05-B71A9B8A5ABB}" dt="2023-10-29T13:50:14.925" v="379"/>
          <ac:spMkLst>
            <pc:docMk/>
            <pc:sldMk cId="2061353953" sldId="260"/>
            <ac:spMk id="64" creationId="{340822D1-9EEA-4ECF-9360-D9AF87950D47}"/>
          </ac:spMkLst>
        </pc:spChg>
        <pc:spChg chg="add del">
          <ac:chgData name="Sue Bowers-Roblin (2313941)" userId="S::2313941@student.uwtsd.ac.uk::1f37c813-7221-41f1-b557-8c9cd5f32798" providerId="AD" clId="Web-{2CCCAA41-E432-41C7-BE05-B71A9B8A5ABB}" dt="2023-10-29T13:50:14.925" v="379"/>
          <ac:spMkLst>
            <pc:docMk/>
            <pc:sldMk cId="2061353953" sldId="260"/>
            <ac:spMk id="65" creationId="{DC292A62-7F34-4E30-BE04-48164A1DAF7B}"/>
          </ac:spMkLst>
        </pc:spChg>
        <pc:spChg chg="add del">
          <ac:chgData name="Sue Bowers-Roblin (2313941)" userId="S::2313941@student.uwtsd.ac.uk::1f37c813-7221-41f1-b557-8c9cd5f32798" providerId="AD" clId="Web-{2CCCAA41-E432-41C7-BE05-B71A9B8A5ABB}" dt="2023-10-29T13:50:18.393" v="381"/>
          <ac:spMkLst>
            <pc:docMk/>
            <pc:sldMk cId="2061353953" sldId="260"/>
            <ac:spMk id="67" creationId="{B95B9BA8-1D69-4796-85F5-B6D0BD52354B}"/>
          </ac:spMkLst>
        </pc:spChg>
        <pc:spChg chg="add del">
          <ac:chgData name="Sue Bowers-Roblin (2313941)" userId="S::2313941@student.uwtsd.ac.uk::1f37c813-7221-41f1-b557-8c9cd5f32798" providerId="AD" clId="Web-{2CCCAA41-E432-41C7-BE05-B71A9B8A5ABB}" dt="2023-10-29T13:50:18.393" v="381"/>
          <ac:spMkLst>
            <pc:docMk/>
            <pc:sldMk cId="2061353953" sldId="260"/>
            <ac:spMk id="68" creationId="{A027D562-8F7E-478A-942E-D959A950C55E}"/>
          </ac:spMkLst>
        </pc:spChg>
        <pc:spChg chg="add del">
          <ac:chgData name="Sue Bowers-Roblin (2313941)" userId="S::2313941@student.uwtsd.ac.uk::1f37c813-7221-41f1-b557-8c9cd5f32798" providerId="AD" clId="Web-{2CCCAA41-E432-41C7-BE05-B71A9B8A5ABB}" dt="2023-10-29T13:50:18.393" v="381"/>
          <ac:spMkLst>
            <pc:docMk/>
            <pc:sldMk cId="2061353953" sldId="260"/>
            <ac:spMk id="69" creationId="{48A28C56-2619-47F0-B448-9D145309B8BE}"/>
          </ac:spMkLst>
        </pc:spChg>
        <pc:spChg chg="add">
          <ac:chgData name="Sue Bowers-Roblin (2313941)" userId="S::2313941@student.uwtsd.ac.uk::1f37c813-7221-41f1-b557-8c9cd5f32798" providerId="AD" clId="Web-{2CCCAA41-E432-41C7-BE05-B71A9B8A5ABB}" dt="2023-10-29T13:50:18.409" v="382"/>
          <ac:spMkLst>
            <pc:docMk/>
            <pc:sldMk cId="2061353953" sldId="260"/>
            <ac:spMk id="71" creationId="{B95B9BA8-1D69-4796-85F5-B6D0BD52354B}"/>
          </ac:spMkLst>
        </pc:spChg>
        <pc:spChg chg="add">
          <ac:chgData name="Sue Bowers-Roblin (2313941)" userId="S::2313941@student.uwtsd.ac.uk::1f37c813-7221-41f1-b557-8c9cd5f32798" providerId="AD" clId="Web-{2CCCAA41-E432-41C7-BE05-B71A9B8A5ABB}" dt="2023-10-29T13:50:18.409" v="382"/>
          <ac:spMkLst>
            <pc:docMk/>
            <pc:sldMk cId="2061353953" sldId="260"/>
            <ac:spMk id="72" creationId="{340822D1-9EEA-4ECF-9360-D9AF87950D47}"/>
          </ac:spMkLst>
        </pc:spChg>
        <pc:spChg chg="add">
          <ac:chgData name="Sue Bowers-Roblin (2313941)" userId="S::2313941@student.uwtsd.ac.uk::1f37c813-7221-41f1-b557-8c9cd5f32798" providerId="AD" clId="Web-{2CCCAA41-E432-41C7-BE05-B71A9B8A5ABB}" dt="2023-10-29T13:50:18.409" v="382"/>
          <ac:spMkLst>
            <pc:docMk/>
            <pc:sldMk cId="2061353953" sldId="260"/>
            <ac:spMk id="73" creationId="{DC292A62-7F34-4E30-BE04-48164A1DAF7B}"/>
          </ac:spMkLst>
        </pc:spChg>
        <pc:grpChg chg="add del">
          <ac:chgData name="Sue Bowers-Roblin (2313941)" userId="S::2313941@student.uwtsd.ac.uk::1f37c813-7221-41f1-b557-8c9cd5f32798" providerId="AD" clId="Web-{2CCCAA41-E432-41C7-BE05-B71A9B8A5ABB}" dt="2023-10-29T13:48:19.469" v="360"/>
          <ac:grpSpMkLst>
            <pc:docMk/>
            <pc:sldMk cId="2061353953" sldId="260"/>
            <ac:grpSpMk id="20" creationId="{EE5D87AC-5CCC-4E1F-8B25-D3A6053029C8}"/>
          </ac:grpSpMkLst>
        </pc:grpChg>
        <pc:grpChg chg="add del">
          <ac:chgData name="Sue Bowers-Roblin (2313941)" userId="S::2313941@student.uwtsd.ac.uk::1f37c813-7221-41f1-b557-8c9cd5f32798" providerId="AD" clId="Web-{2CCCAA41-E432-41C7-BE05-B71A9B8A5ABB}" dt="2023-10-29T13:48:19.469" v="359"/>
          <ac:grpSpMkLst>
            <pc:docMk/>
            <pc:sldMk cId="2061353953" sldId="260"/>
            <ac:grpSpMk id="29" creationId="{EE5D87AC-5CCC-4E1F-8B25-D3A6053029C8}"/>
          </ac:grpSpMkLst>
        </pc:grpChg>
        <pc:grpChg chg="add del">
          <ac:chgData name="Sue Bowers-Roblin (2313941)" userId="S::2313941@student.uwtsd.ac.uk::1f37c813-7221-41f1-b557-8c9cd5f32798" providerId="AD" clId="Web-{2CCCAA41-E432-41C7-BE05-B71A9B8A5ABB}" dt="2023-10-29T13:49:41.612" v="371"/>
          <ac:grpSpMkLst>
            <pc:docMk/>
            <pc:sldMk cId="2061353953" sldId="260"/>
            <ac:grpSpMk id="50" creationId="{EE5D87AC-5CCC-4E1F-8B25-D3A6053029C8}"/>
          </ac:grpSpMkLst>
        </pc:grpChg>
        <pc:grpChg chg="add del">
          <ac:chgData name="Sue Bowers-Roblin (2313941)" userId="S::2313941@student.uwtsd.ac.uk::1f37c813-7221-41f1-b557-8c9cd5f32798" providerId="AD" clId="Web-{2CCCAA41-E432-41C7-BE05-B71A9B8A5ABB}" dt="2023-10-29T13:50:06.440" v="375"/>
          <ac:grpSpMkLst>
            <pc:docMk/>
            <pc:sldMk cId="2061353953" sldId="260"/>
            <ac:grpSpMk id="58" creationId="{EE5D87AC-5CCC-4E1F-8B25-D3A6053029C8}"/>
          </ac:grpSpMkLst>
        </pc:grpChg>
        <pc:picChg chg="add mod ord">
          <ac:chgData name="Sue Bowers-Roblin (2313941)" userId="S::2313941@student.uwtsd.ac.uk::1f37c813-7221-41f1-b557-8c9cd5f32798" providerId="AD" clId="Web-{2CCCAA41-E432-41C7-BE05-B71A9B8A5ABB}" dt="2023-10-29T13:50:18.409" v="382"/>
          <ac:picMkLst>
            <pc:docMk/>
            <pc:sldMk cId="2061353953" sldId="260"/>
            <ac:picMk id="4" creationId="{9957C4EE-8C29-5FC8-F84E-48E434D78F01}"/>
          </ac:picMkLst>
        </pc:picChg>
        <pc:picChg chg="del">
          <ac:chgData name="Sue Bowers-Roblin (2313941)" userId="S::2313941@student.uwtsd.ac.uk::1f37c813-7221-41f1-b557-8c9cd5f32798" providerId="AD" clId="Web-{2CCCAA41-E432-41C7-BE05-B71A9B8A5ABB}" dt="2023-10-29T13:47:57.719" v="356"/>
          <ac:picMkLst>
            <pc:docMk/>
            <pc:sldMk cId="2061353953" sldId="260"/>
            <ac:picMk id="14" creationId="{51BA0D72-C32C-20A2-A218-4153950D14E9}"/>
          </ac:picMkLst>
        </pc:picChg>
      </pc:sldChg>
      <pc:sldChg chg="modSp modNotes">
        <pc:chgData name="Sue Bowers-Roblin (2313941)" userId="S::2313941@student.uwtsd.ac.uk::1f37c813-7221-41f1-b557-8c9cd5f32798" providerId="AD" clId="Web-{2CCCAA41-E432-41C7-BE05-B71A9B8A5ABB}" dt="2023-10-29T19:20:01.866" v="918"/>
        <pc:sldMkLst>
          <pc:docMk/>
          <pc:sldMk cId="753308078" sldId="261"/>
        </pc:sldMkLst>
        <pc:spChg chg="mod">
          <ac:chgData name="Sue Bowers-Roblin (2313941)" userId="S::2313941@student.uwtsd.ac.uk::1f37c813-7221-41f1-b557-8c9cd5f32798" providerId="AD" clId="Web-{2CCCAA41-E432-41C7-BE05-B71A9B8A5ABB}" dt="2023-10-29T14:11:42.824" v="604" actId="20577"/>
          <ac:spMkLst>
            <pc:docMk/>
            <pc:sldMk cId="753308078" sldId="261"/>
            <ac:spMk id="2" creationId="{A3CB792F-BCA2-5F98-1092-125670DB4A9A}"/>
          </ac:spMkLst>
        </pc:spChg>
        <pc:spChg chg="mod">
          <ac:chgData name="Sue Bowers-Roblin (2313941)" userId="S::2313941@student.uwtsd.ac.uk::1f37c813-7221-41f1-b557-8c9cd5f32798" providerId="AD" clId="Web-{2CCCAA41-E432-41C7-BE05-B71A9B8A5ABB}" dt="2023-10-29T14:11:23.229" v="603" actId="20577"/>
          <ac:spMkLst>
            <pc:docMk/>
            <pc:sldMk cId="753308078" sldId="261"/>
            <ac:spMk id="3" creationId="{E484A2BB-C24E-0126-39DC-369B1FF8667F}"/>
          </ac:spMkLst>
        </pc:spChg>
      </pc:sldChg>
      <pc:sldChg chg="addSp delSp modSp modNotes">
        <pc:chgData name="Sue Bowers-Roblin (2313941)" userId="S::2313941@student.uwtsd.ac.uk::1f37c813-7221-41f1-b557-8c9cd5f32798" providerId="AD" clId="Web-{2CCCAA41-E432-41C7-BE05-B71A9B8A5ABB}" dt="2023-10-29T19:20:18.867" v="919"/>
        <pc:sldMkLst>
          <pc:docMk/>
          <pc:sldMk cId="1710987298" sldId="262"/>
        </pc:sldMkLst>
        <pc:spChg chg="mod">
          <ac:chgData name="Sue Bowers-Roblin (2313941)" userId="S::2313941@student.uwtsd.ac.uk::1f37c813-7221-41f1-b557-8c9cd5f32798" providerId="AD" clId="Web-{2CCCAA41-E432-41C7-BE05-B71A9B8A5ABB}" dt="2023-10-29T13:55:28.696" v="412"/>
          <ac:spMkLst>
            <pc:docMk/>
            <pc:sldMk cId="1710987298" sldId="262"/>
            <ac:spMk id="2" creationId="{F2B3BB04-AF91-05E2-5406-8AA27424994D}"/>
          </ac:spMkLst>
        </pc:spChg>
        <pc:spChg chg="mod ord">
          <ac:chgData name="Sue Bowers-Roblin (2313941)" userId="S::2313941@student.uwtsd.ac.uk::1f37c813-7221-41f1-b557-8c9cd5f32798" providerId="AD" clId="Web-{2CCCAA41-E432-41C7-BE05-B71A9B8A5ABB}" dt="2023-10-29T14:12:46.575" v="607" actId="20577"/>
          <ac:spMkLst>
            <pc:docMk/>
            <pc:sldMk cId="1710987298" sldId="262"/>
            <ac:spMk id="3" creationId="{CAF496C3-711F-1E71-A999-B3961E9D3744}"/>
          </ac:spMkLst>
        </pc:spChg>
        <pc:spChg chg="del">
          <ac:chgData name="Sue Bowers-Roblin (2313941)" userId="S::2313941@student.uwtsd.ac.uk::1f37c813-7221-41f1-b557-8c9cd5f32798" providerId="AD" clId="Web-{2CCCAA41-E432-41C7-BE05-B71A9B8A5ABB}" dt="2023-10-29T12:43:57.582" v="30"/>
          <ac:spMkLst>
            <pc:docMk/>
            <pc:sldMk cId="1710987298" sldId="262"/>
            <ac:spMk id="9" creationId="{22E5DF58-5CFD-4D62-AC3A-9EA04E1AF237}"/>
          </ac:spMkLst>
        </pc:spChg>
        <pc:spChg chg="del">
          <ac:chgData name="Sue Bowers-Roblin (2313941)" userId="S::2313941@student.uwtsd.ac.uk::1f37c813-7221-41f1-b557-8c9cd5f32798" providerId="AD" clId="Web-{2CCCAA41-E432-41C7-BE05-B71A9B8A5ABB}" dt="2023-10-29T12:43:57.582" v="30"/>
          <ac:spMkLst>
            <pc:docMk/>
            <pc:sldMk cId="1710987298" sldId="262"/>
            <ac:spMk id="11" creationId="{8064D39A-E0A4-461B-A8D2-9C3AE870CED4}"/>
          </ac:spMkLst>
        </pc:spChg>
        <pc:spChg chg="add del">
          <ac:chgData name="Sue Bowers-Roblin (2313941)" userId="S::2313941@student.uwtsd.ac.uk::1f37c813-7221-41f1-b557-8c9cd5f32798" providerId="AD" clId="Web-{2CCCAA41-E432-41C7-BE05-B71A9B8A5ABB}" dt="2023-10-29T13:55:05.665" v="408"/>
          <ac:spMkLst>
            <pc:docMk/>
            <pc:sldMk cId="1710987298" sldId="262"/>
            <ac:spMk id="16" creationId="{B95B9BA8-1D69-4796-85F5-B6D0BD52354B}"/>
          </ac:spMkLst>
        </pc:spChg>
        <pc:spChg chg="add del">
          <ac:chgData name="Sue Bowers-Roblin (2313941)" userId="S::2313941@student.uwtsd.ac.uk::1f37c813-7221-41f1-b557-8c9cd5f32798" providerId="AD" clId="Web-{2CCCAA41-E432-41C7-BE05-B71A9B8A5ABB}" dt="2023-10-29T13:55:05.665" v="408"/>
          <ac:spMkLst>
            <pc:docMk/>
            <pc:sldMk cId="1710987298" sldId="262"/>
            <ac:spMk id="18" creationId="{A027D562-8F7E-478A-942E-D959A950C55E}"/>
          </ac:spMkLst>
        </pc:spChg>
        <pc:spChg chg="add del">
          <ac:chgData name="Sue Bowers-Roblin (2313941)" userId="S::2313941@student.uwtsd.ac.uk::1f37c813-7221-41f1-b557-8c9cd5f32798" providerId="AD" clId="Web-{2CCCAA41-E432-41C7-BE05-B71A9B8A5ABB}" dt="2023-10-29T13:55:05.665" v="408"/>
          <ac:spMkLst>
            <pc:docMk/>
            <pc:sldMk cId="1710987298" sldId="262"/>
            <ac:spMk id="20" creationId="{48A28C56-2619-47F0-B448-9D145309B8BE}"/>
          </ac:spMkLst>
        </pc:spChg>
        <pc:spChg chg="add">
          <ac:chgData name="Sue Bowers-Roblin (2313941)" userId="S::2313941@student.uwtsd.ac.uk::1f37c813-7221-41f1-b557-8c9cd5f32798" providerId="AD" clId="Web-{2CCCAA41-E432-41C7-BE05-B71A9B8A5ABB}" dt="2023-10-29T13:55:05.665" v="408"/>
          <ac:spMkLst>
            <pc:docMk/>
            <pc:sldMk cId="1710987298" sldId="262"/>
            <ac:spMk id="25" creationId="{B95B9BA8-1D69-4796-85F5-B6D0BD52354B}"/>
          </ac:spMkLst>
        </pc:spChg>
        <pc:spChg chg="add">
          <ac:chgData name="Sue Bowers-Roblin (2313941)" userId="S::2313941@student.uwtsd.ac.uk::1f37c813-7221-41f1-b557-8c9cd5f32798" providerId="AD" clId="Web-{2CCCAA41-E432-41C7-BE05-B71A9B8A5ABB}" dt="2023-10-29T13:55:05.665" v="408"/>
          <ac:spMkLst>
            <pc:docMk/>
            <pc:sldMk cId="1710987298" sldId="262"/>
            <ac:spMk id="27" creationId="{A027D562-8F7E-478A-942E-D959A950C55E}"/>
          </ac:spMkLst>
        </pc:spChg>
        <pc:spChg chg="add">
          <ac:chgData name="Sue Bowers-Roblin (2313941)" userId="S::2313941@student.uwtsd.ac.uk::1f37c813-7221-41f1-b557-8c9cd5f32798" providerId="AD" clId="Web-{2CCCAA41-E432-41C7-BE05-B71A9B8A5ABB}" dt="2023-10-29T13:55:05.665" v="408"/>
          <ac:spMkLst>
            <pc:docMk/>
            <pc:sldMk cId="1710987298" sldId="262"/>
            <ac:spMk id="29" creationId="{48A28C56-2619-47F0-B448-9D145309B8BE}"/>
          </ac:spMkLst>
        </pc:spChg>
        <pc:picChg chg="add mod">
          <ac:chgData name="Sue Bowers-Roblin (2313941)" userId="S::2313941@student.uwtsd.ac.uk::1f37c813-7221-41f1-b557-8c9cd5f32798" providerId="AD" clId="Web-{2CCCAA41-E432-41C7-BE05-B71A9B8A5ABB}" dt="2023-10-29T13:55:05.665" v="408"/>
          <ac:picMkLst>
            <pc:docMk/>
            <pc:sldMk cId="1710987298" sldId="262"/>
            <ac:picMk id="4" creationId="{1685242E-6014-C1C1-34E9-D94A3EF31316}"/>
          </ac:picMkLst>
        </pc:picChg>
        <pc:picChg chg="del mod ord">
          <ac:chgData name="Sue Bowers-Roblin (2313941)" userId="S::2313941@student.uwtsd.ac.uk::1f37c813-7221-41f1-b557-8c9cd5f32798" providerId="AD" clId="Web-{2CCCAA41-E432-41C7-BE05-B71A9B8A5ABB}" dt="2023-10-29T13:54:51.665" v="406"/>
          <ac:picMkLst>
            <pc:docMk/>
            <pc:sldMk cId="1710987298" sldId="262"/>
            <ac:picMk id="5" creationId="{9167A47C-235C-F963-683A-7BF551444212}"/>
          </ac:picMkLst>
        </pc:picChg>
      </pc:sldChg>
      <pc:sldChg chg="modSp modNotes">
        <pc:chgData name="Sue Bowers-Roblin (2313941)" userId="S::2313941@student.uwtsd.ac.uk::1f37c813-7221-41f1-b557-8c9cd5f32798" providerId="AD" clId="Web-{2CCCAA41-E432-41C7-BE05-B71A9B8A5ABB}" dt="2023-10-29T19:21:26.040" v="921"/>
        <pc:sldMkLst>
          <pc:docMk/>
          <pc:sldMk cId="3873561165" sldId="263"/>
        </pc:sldMkLst>
        <pc:spChg chg="mod">
          <ac:chgData name="Sue Bowers-Roblin (2313941)" userId="S::2313941@student.uwtsd.ac.uk::1f37c813-7221-41f1-b557-8c9cd5f32798" providerId="AD" clId="Web-{2CCCAA41-E432-41C7-BE05-B71A9B8A5ABB}" dt="2023-10-29T12:47:16.851" v="54" actId="14100"/>
          <ac:spMkLst>
            <pc:docMk/>
            <pc:sldMk cId="3873561165" sldId="263"/>
            <ac:spMk id="2" creationId="{0CDBA9EC-E2E5-2CB5-940E-66F268D0191D}"/>
          </ac:spMkLst>
        </pc:spChg>
        <pc:spChg chg="mod">
          <ac:chgData name="Sue Bowers-Roblin (2313941)" userId="S::2313941@student.uwtsd.ac.uk::1f37c813-7221-41f1-b557-8c9cd5f32798" providerId="AD" clId="Web-{2CCCAA41-E432-41C7-BE05-B71A9B8A5ABB}" dt="2023-10-29T12:47:48.523" v="62" actId="20577"/>
          <ac:spMkLst>
            <pc:docMk/>
            <pc:sldMk cId="3873561165" sldId="263"/>
            <ac:spMk id="3" creationId="{719589C0-EDFE-9E63-D9B5-1BD59965A78D}"/>
          </ac:spMkLst>
        </pc:spChg>
      </pc:sldChg>
      <pc:sldChg chg="addSp delSp modSp modNotes">
        <pc:chgData name="Sue Bowers-Roblin (2313941)" userId="S::2313941@student.uwtsd.ac.uk::1f37c813-7221-41f1-b557-8c9cd5f32798" providerId="AD" clId="Web-{2CCCAA41-E432-41C7-BE05-B71A9B8A5ABB}" dt="2023-10-29T19:21:38.790" v="922"/>
        <pc:sldMkLst>
          <pc:docMk/>
          <pc:sldMk cId="3763536861" sldId="264"/>
        </pc:sldMkLst>
        <pc:spChg chg="mod ord">
          <ac:chgData name="Sue Bowers-Roblin (2313941)" userId="S::2313941@student.uwtsd.ac.uk::1f37c813-7221-41f1-b557-8c9cd5f32798" providerId="AD" clId="Web-{2CCCAA41-E432-41C7-BE05-B71A9B8A5ABB}" dt="2023-10-29T13:26:56.975" v="260" actId="1076"/>
          <ac:spMkLst>
            <pc:docMk/>
            <pc:sldMk cId="3763536861" sldId="264"/>
            <ac:spMk id="2" creationId="{DC1668BF-9E3D-1A3D-20DB-9D751EC4F01E}"/>
          </ac:spMkLst>
        </pc:spChg>
        <pc:spChg chg="mod ord">
          <ac:chgData name="Sue Bowers-Roblin (2313941)" userId="S::2313941@student.uwtsd.ac.uk::1f37c813-7221-41f1-b557-8c9cd5f32798" providerId="AD" clId="Web-{2CCCAA41-E432-41C7-BE05-B71A9B8A5ABB}" dt="2023-10-29T13:27:13.882" v="264" actId="1076"/>
          <ac:spMkLst>
            <pc:docMk/>
            <pc:sldMk cId="3763536861" sldId="264"/>
            <ac:spMk id="3" creationId="{6F72AC08-BEE7-3E7A-45A4-0F039BDC17C5}"/>
          </ac:spMkLst>
        </pc:spChg>
        <pc:spChg chg="del">
          <ac:chgData name="Sue Bowers-Roblin (2313941)" userId="S::2313941@student.uwtsd.ac.uk::1f37c813-7221-41f1-b557-8c9cd5f32798" providerId="AD" clId="Web-{2CCCAA41-E432-41C7-BE05-B71A9B8A5ABB}" dt="2023-10-29T13:26:41.834" v="257"/>
          <ac:spMkLst>
            <pc:docMk/>
            <pc:sldMk cId="3763536861" sldId="264"/>
            <ac:spMk id="14" creationId="{B95B9BA8-1D69-4796-85F5-B6D0BD52354B}"/>
          </ac:spMkLst>
        </pc:spChg>
        <pc:spChg chg="add">
          <ac:chgData name="Sue Bowers-Roblin (2313941)" userId="S::2313941@student.uwtsd.ac.uk::1f37c813-7221-41f1-b557-8c9cd5f32798" providerId="AD" clId="Web-{2CCCAA41-E432-41C7-BE05-B71A9B8A5ABB}" dt="2023-10-29T13:26:41.834" v="257"/>
          <ac:spMkLst>
            <pc:docMk/>
            <pc:sldMk cId="3763536861" sldId="264"/>
            <ac:spMk id="21" creationId="{6B0479F5-59EA-43F3-BAFC-2606376EB662}"/>
          </ac:spMkLst>
        </pc:spChg>
        <pc:spChg chg="add">
          <ac:chgData name="Sue Bowers-Roblin (2313941)" userId="S::2313941@student.uwtsd.ac.uk::1f37c813-7221-41f1-b557-8c9cd5f32798" providerId="AD" clId="Web-{2CCCAA41-E432-41C7-BE05-B71A9B8A5ABB}" dt="2023-10-29T13:26:41.834" v="257"/>
          <ac:spMkLst>
            <pc:docMk/>
            <pc:sldMk cId="3763536861" sldId="264"/>
            <ac:spMk id="23" creationId="{14548CE4-8403-48E2-8485-18E40FC6DFCD}"/>
          </ac:spMkLst>
        </pc:spChg>
        <pc:spChg chg="add">
          <ac:chgData name="Sue Bowers-Roblin (2313941)" userId="S::2313941@student.uwtsd.ac.uk::1f37c813-7221-41f1-b557-8c9cd5f32798" providerId="AD" clId="Web-{2CCCAA41-E432-41C7-BE05-B71A9B8A5ABB}" dt="2023-10-29T13:26:41.834" v="257"/>
          <ac:spMkLst>
            <pc:docMk/>
            <pc:sldMk cId="3763536861" sldId="264"/>
            <ac:spMk id="25" creationId="{87DD2577-05DC-4EEF-A945-D296C73360F8}"/>
          </ac:spMkLst>
        </pc:spChg>
        <pc:spChg chg="add">
          <ac:chgData name="Sue Bowers-Roblin (2313941)" userId="S::2313941@student.uwtsd.ac.uk::1f37c813-7221-41f1-b557-8c9cd5f32798" providerId="AD" clId="Web-{2CCCAA41-E432-41C7-BE05-B71A9B8A5ABB}" dt="2023-10-29T13:26:41.834" v="257"/>
          <ac:spMkLst>
            <pc:docMk/>
            <pc:sldMk cId="3763536861" sldId="264"/>
            <ac:spMk id="27" creationId="{D3BC4B52-CC4A-4682-AFF8-09B671A260AD}"/>
          </ac:spMkLst>
        </pc:spChg>
        <pc:spChg chg="add">
          <ac:chgData name="Sue Bowers-Roblin (2313941)" userId="S::2313941@student.uwtsd.ac.uk::1f37c813-7221-41f1-b557-8c9cd5f32798" providerId="AD" clId="Web-{2CCCAA41-E432-41C7-BE05-B71A9B8A5ABB}" dt="2023-10-29T13:26:41.834" v="257"/>
          <ac:spMkLst>
            <pc:docMk/>
            <pc:sldMk cId="3763536861" sldId="264"/>
            <ac:spMk id="29" creationId="{36A362B9-12E6-445C-8985-B25866945E60}"/>
          </ac:spMkLst>
        </pc:spChg>
        <pc:grpChg chg="del">
          <ac:chgData name="Sue Bowers-Roblin (2313941)" userId="S::2313941@student.uwtsd.ac.uk::1f37c813-7221-41f1-b557-8c9cd5f32798" providerId="AD" clId="Web-{2CCCAA41-E432-41C7-BE05-B71A9B8A5ABB}" dt="2023-10-29T13:26:41.834" v="257"/>
          <ac:grpSpMkLst>
            <pc:docMk/>
            <pc:sldMk cId="3763536861" sldId="264"/>
            <ac:grpSpMk id="16" creationId="{EE5D87AC-5CCC-4E1F-8B25-D3A6053029C8}"/>
          </ac:grpSpMkLst>
        </pc:grpChg>
        <pc:picChg chg="add mod">
          <ac:chgData name="Sue Bowers-Roblin (2313941)" userId="S::2313941@student.uwtsd.ac.uk::1f37c813-7221-41f1-b557-8c9cd5f32798" providerId="AD" clId="Web-{2CCCAA41-E432-41C7-BE05-B71A9B8A5ABB}" dt="2023-10-29T13:26:41.834" v="257"/>
          <ac:picMkLst>
            <pc:docMk/>
            <pc:sldMk cId="3763536861" sldId="264"/>
            <ac:picMk id="4" creationId="{ADB1A092-7790-0A13-2344-55296B0D3C1A}"/>
          </ac:picMkLst>
        </pc:picChg>
        <pc:picChg chg="mod">
          <ac:chgData name="Sue Bowers-Roblin (2313941)" userId="S::2313941@student.uwtsd.ac.uk::1f37c813-7221-41f1-b557-8c9cd5f32798" providerId="AD" clId="Web-{2CCCAA41-E432-41C7-BE05-B71A9B8A5ABB}" dt="2023-10-29T13:26:41.834" v="257"/>
          <ac:picMkLst>
            <pc:docMk/>
            <pc:sldMk cId="3763536861" sldId="264"/>
            <ac:picMk id="15" creationId="{2B2A70B1-6DC9-7225-672F-B56B5B11C788}"/>
          </ac:picMkLst>
        </pc:picChg>
      </pc:sldChg>
      <pc:sldChg chg="addSp delSp modSp new mod ord setBg">
        <pc:chgData name="Sue Bowers-Roblin (2313941)" userId="S::2313941@student.uwtsd.ac.uk::1f37c813-7221-41f1-b557-8c9cd5f32798" providerId="AD" clId="Web-{2CCCAA41-E432-41C7-BE05-B71A9B8A5ABB}" dt="2023-10-29T14:04:02.518" v="548" actId="20577"/>
        <pc:sldMkLst>
          <pc:docMk/>
          <pc:sldMk cId="1551679337" sldId="265"/>
        </pc:sldMkLst>
        <pc:spChg chg="mod">
          <ac:chgData name="Sue Bowers-Roblin (2313941)" userId="S::2313941@student.uwtsd.ac.uk::1f37c813-7221-41f1-b557-8c9cd5f32798" providerId="AD" clId="Web-{2CCCAA41-E432-41C7-BE05-B71A9B8A5ABB}" dt="2023-10-29T13:59:31.654" v="441" actId="20577"/>
          <ac:spMkLst>
            <pc:docMk/>
            <pc:sldMk cId="1551679337" sldId="265"/>
            <ac:spMk id="2" creationId="{CCB98A42-5177-763C-168C-7FD1AC18F909}"/>
          </ac:spMkLst>
        </pc:spChg>
        <pc:spChg chg="mod ord">
          <ac:chgData name="Sue Bowers-Roblin (2313941)" userId="S::2313941@student.uwtsd.ac.uk::1f37c813-7221-41f1-b557-8c9cd5f32798" providerId="AD" clId="Web-{2CCCAA41-E432-41C7-BE05-B71A9B8A5ABB}" dt="2023-10-29T14:04:02.518" v="548" actId="20577"/>
          <ac:spMkLst>
            <pc:docMk/>
            <pc:sldMk cId="1551679337" sldId="265"/>
            <ac:spMk id="3" creationId="{078B9581-7EE0-DD1F-E835-03F112E5CF50}"/>
          </ac:spMkLst>
        </pc:spChg>
        <pc:spChg chg="add del">
          <ac:chgData name="Sue Bowers-Roblin (2313941)" userId="S::2313941@student.uwtsd.ac.uk::1f37c813-7221-41f1-b557-8c9cd5f32798" providerId="AD" clId="Web-{2CCCAA41-E432-41C7-BE05-B71A9B8A5ABB}" dt="2023-10-29T13:01:35.992" v="220"/>
          <ac:spMkLst>
            <pc:docMk/>
            <pc:sldMk cId="1551679337" sldId="265"/>
            <ac:spMk id="8" creationId="{B95B9BA8-1D69-4796-85F5-B6D0BD52354B}"/>
          </ac:spMkLst>
        </pc:spChg>
        <pc:spChg chg="add del">
          <ac:chgData name="Sue Bowers-Roblin (2313941)" userId="S::2313941@student.uwtsd.ac.uk::1f37c813-7221-41f1-b557-8c9cd5f32798" providerId="AD" clId="Web-{2CCCAA41-E432-41C7-BE05-B71A9B8A5ABB}" dt="2023-10-29T13:01:35.992" v="220"/>
          <ac:spMkLst>
            <pc:docMk/>
            <pc:sldMk cId="1551679337" sldId="265"/>
            <ac:spMk id="10" creationId="{280CBF0E-1AF1-4F17-84A3-89E3F964A902}"/>
          </ac:spMkLst>
        </pc:spChg>
        <pc:spChg chg="add del">
          <ac:chgData name="Sue Bowers-Roblin (2313941)" userId="S::2313941@student.uwtsd.ac.uk::1f37c813-7221-41f1-b557-8c9cd5f32798" providerId="AD" clId="Web-{2CCCAA41-E432-41C7-BE05-B71A9B8A5ABB}" dt="2023-10-29T13:01:35.992" v="220"/>
          <ac:spMkLst>
            <pc:docMk/>
            <pc:sldMk cId="1551679337" sldId="265"/>
            <ac:spMk id="12" creationId="{534676D8-D37A-4610-BBFB-A1DC26D527A5}"/>
          </ac:spMkLst>
        </pc:spChg>
        <pc:spChg chg="add">
          <ac:chgData name="Sue Bowers-Roblin (2313941)" userId="S::2313941@student.uwtsd.ac.uk::1f37c813-7221-41f1-b557-8c9cd5f32798" providerId="AD" clId="Web-{2CCCAA41-E432-41C7-BE05-B71A9B8A5ABB}" dt="2023-10-29T13:01:35.992" v="220"/>
          <ac:spMkLst>
            <pc:docMk/>
            <pc:sldMk cId="1551679337" sldId="265"/>
            <ac:spMk id="17" creationId="{B95B9BA8-1D69-4796-85F5-B6D0BD52354B}"/>
          </ac:spMkLst>
        </pc:spChg>
        <pc:spChg chg="add">
          <ac:chgData name="Sue Bowers-Roblin (2313941)" userId="S::2313941@student.uwtsd.ac.uk::1f37c813-7221-41f1-b557-8c9cd5f32798" providerId="AD" clId="Web-{2CCCAA41-E432-41C7-BE05-B71A9B8A5ABB}" dt="2023-10-29T13:01:35.992" v="220"/>
          <ac:spMkLst>
            <pc:docMk/>
            <pc:sldMk cId="1551679337" sldId="265"/>
            <ac:spMk id="19" creationId="{A027D562-8F7E-478A-942E-D959A950C55E}"/>
          </ac:spMkLst>
        </pc:spChg>
        <pc:spChg chg="add">
          <ac:chgData name="Sue Bowers-Roblin (2313941)" userId="S::2313941@student.uwtsd.ac.uk::1f37c813-7221-41f1-b557-8c9cd5f32798" providerId="AD" clId="Web-{2CCCAA41-E432-41C7-BE05-B71A9B8A5ABB}" dt="2023-10-29T13:01:35.992" v="220"/>
          <ac:spMkLst>
            <pc:docMk/>
            <pc:sldMk cId="1551679337" sldId="265"/>
            <ac:spMk id="21" creationId="{48A28C56-2619-47F0-B448-9D145309B8BE}"/>
          </ac:spMkLst>
        </pc:spChg>
        <pc:picChg chg="add mod modCrop">
          <ac:chgData name="Sue Bowers-Roblin (2313941)" userId="S::2313941@student.uwtsd.ac.uk::1f37c813-7221-41f1-b557-8c9cd5f32798" providerId="AD" clId="Web-{2CCCAA41-E432-41C7-BE05-B71A9B8A5ABB}" dt="2023-10-29T13:01:35.992" v="220"/>
          <ac:picMkLst>
            <pc:docMk/>
            <pc:sldMk cId="1551679337" sldId="265"/>
            <ac:picMk id="4" creationId="{7FB2B4FB-947A-097F-0BEA-61432BA4B66E}"/>
          </ac:picMkLst>
        </pc:picChg>
      </pc:sldChg>
      <pc:sldChg chg="addSp delSp modSp new mod ord setBg modNotes">
        <pc:chgData name="Sue Bowers-Roblin (2313941)" userId="S::2313941@student.uwtsd.ac.uk::1f37c813-7221-41f1-b557-8c9cd5f32798" providerId="AD" clId="Web-{2CCCAA41-E432-41C7-BE05-B71A9B8A5ABB}" dt="2023-10-29T19:22:23.400" v="942"/>
        <pc:sldMkLst>
          <pc:docMk/>
          <pc:sldMk cId="2676134049" sldId="266"/>
        </pc:sldMkLst>
        <pc:spChg chg="mod">
          <ac:chgData name="Sue Bowers-Roblin (2313941)" userId="S::2313941@student.uwtsd.ac.uk::1f37c813-7221-41f1-b557-8c9cd5f32798" providerId="AD" clId="Web-{2CCCAA41-E432-41C7-BE05-B71A9B8A5ABB}" dt="2023-10-29T17:02:44.071" v="867" actId="1076"/>
          <ac:spMkLst>
            <pc:docMk/>
            <pc:sldMk cId="2676134049" sldId="266"/>
            <ac:spMk id="2" creationId="{F1FDD6EF-7A93-C80F-19D8-5593F0D5D7C7}"/>
          </ac:spMkLst>
        </pc:spChg>
        <pc:spChg chg="del mod">
          <ac:chgData name="Sue Bowers-Roblin (2313941)" userId="S::2313941@student.uwtsd.ac.uk::1f37c813-7221-41f1-b557-8c9cd5f32798" providerId="AD" clId="Web-{2CCCAA41-E432-41C7-BE05-B71A9B8A5ABB}" dt="2023-10-29T16:59:46.301" v="846"/>
          <ac:spMkLst>
            <pc:docMk/>
            <pc:sldMk cId="2676134049" sldId="266"/>
            <ac:spMk id="3" creationId="{F4BD83E2-E56C-719D-5ACA-2A8DEFCB4CCF}"/>
          </ac:spMkLst>
        </pc:spChg>
        <pc:spChg chg="add">
          <ac:chgData name="Sue Bowers-Roblin (2313941)" userId="S::2313941@student.uwtsd.ac.uk::1f37c813-7221-41f1-b557-8c9cd5f32798" providerId="AD" clId="Web-{2CCCAA41-E432-41C7-BE05-B71A9B8A5ABB}" dt="2023-10-29T17:01:59.945" v="859"/>
          <ac:spMkLst>
            <pc:docMk/>
            <pc:sldMk cId="2676134049" sldId="266"/>
            <ac:spMk id="10" creationId="{60DB02BD-FF61-4042-BC21-4EFF543EC0C3}"/>
          </ac:spMkLst>
        </pc:spChg>
        <pc:spChg chg="add">
          <ac:chgData name="Sue Bowers-Roblin (2313941)" userId="S::2313941@student.uwtsd.ac.uk::1f37c813-7221-41f1-b557-8c9cd5f32798" providerId="AD" clId="Web-{2CCCAA41-E432-41C7-BE05-B71A9B8A5ABB}" dt="2023-10-29T17:01:59.945" v="859"/>
          <ac:spMkLst>
            <pc:docMk/>
            <pc:sldMk cId="2676134049" sldId="266"/>
            <ac:spMk id="12" creationId="{5811A85E-38EA-465A-84F9-6230CF743E76}"/>
          </ac:spMkLst>
        </pc:spChg>
        <pc:spChg chg="add">
          <ac:chgData name="Sue Bowers-Roblin (2313941)" userId="S::2313941@student.uwtsd.ac.uk::1f37c813-7221-41f1-b557-8c9cd5f32798" providerId="AD" clId="Web-{2CCCAA41-E432-41C7-BE05-B71A9B8A5ABB}" dt="2023-10-29T17:01:59.945" v="859"/>
          <ac:spMkLst>
            <pc:docMk/>
            <pc:sldMk cId="2676134049" sldId="266"/>
            <ac:spMk id="14" creationId="{866290A3-7E80-441D-AA1E-5263326B1657}"/>
          </ac:spMkLst>
        </pc:spChg>
        <pc:graphicFrameChg chg="add mod modGraphic">
          <ac:chgData name="Sue Bowers-Roblin (2313941)" userId="S::2313941@student.uwtsd.ac.uk::1f37c813-7221-41f1-b557-8c9cd5f32798" providerId="AD" clId="Web-{2CCCAA41-E432-41C7-BE05-B71A9B8A5ABB}" dt="2023-10-29T17:04:13.808" v="880" actId="14100"/>
          <ac:graphicFrameMkLst>
            <pc:docMk/>
            <pc:sldMk cId="2676134049" sldId="266"/>
            <ac:graphicFrameMk id="5" creationId="{86CE788A-3B5C-2343-5016-3A734A8226BB}"/>
          </ac:graphicFrameMkLst>
        </pc:graphicFrameChg>
      </pc:sldChg>
      <pc:sldChg chg="addSp delSp modSp new mod setBg modNotes">
        <pc:chgData name="Sue Bowers-Roblin (2313941)" userId="S::2313941@student.uwtsd.ac.uk::1f37c813-7221-41f1-b557-8c9cd5f32798" providerId="AD" clId="Web-{2CCCAA41-E432-41C7-BE05-B71A9B8A5ABB}" dt="2023-10-29T19:23:16.792" v="972"/>
        <pc:sldMkLst>
          <pc:docMk/>
          <pc:sldMk cId="2521895336" sldId="267"/>
        </pc:sldMkLst>
        <pc:spChg chg="del">
          <ac:chgData name="Sue Bowers-Roblin (2313941)" userId="S::2313941@student.uwtsd.ac.uk::1f37c813-7221-41f1-b557-8c9cd5f32798" providerId="AD" clId="Web-{2CCCAA41-E432-41C7-BE05-B71A9B8A5ABB}" dt="2023-10-29T17:10:51.380" v="882"/>
          <ac:spMkLst>
            <pc:docMk/>
            <pc:sldMk cId="2521895336" sldId="267"/>
            <ac:spMk id="2" creationId="{97226DA5-1A8A-1A6D-1C00-7BE1C8D5A201}"/>
          </ac:spMkLst>
        </pc:spChg>
        <pc:spChg chg="mod">
          <ac:chgData name="Sue Bowers-Roblin (2313941)" userId="S::2313941@student.uwtsd.ac.uk::1f37c813-7221-41f1-b557-8c9cd5f32798" providerId="AD" clId="Web-{2CCCAA41-E432-41C7-BE05-B71A9B8A5ABB}" dt="2023-10-29T17:12:56.138" v="912" actId="1076"/>
          <ac:spMkLst>
            <pc:docMk/>
            <pc:sldMk cId="2521895336" sldId="267"/>
            <ac:spMk id="3" creationId="{C6024A7E-1309-A69C-DDF5-9A6F3BA58681}"/>
          </ac:spMkLst>
        </pc:spChg>
        <pc:spChg chg="add del">
          <ac:chgData name="Sue Bowers-Roblin (2313941)" userId="S::2313941@student.uwtsd.ac.uk::1f37c813-7221-41f1-b557-8c9cd5f32798" providerId="AD" clId="Web-{2CCCAA41-E432-41C7-BE05-B71A9B8A5ABB}" dt="2023-10-29T17:11:48.605" v="899"/>
          <ac:spMkLst>
            <pc:docMk/>
            <pc:sldMk cId="2521895336" sldId="267"/>
            <ac:spMk id="9" creationId="{22E5DF58-5CFD-4D62-AC3A-9EA04E1AF237}"/>
          </ac:spMkLst>
        </pc:spChg>
        <pc:spChg chg="add del">
          <ac:chgData name="Sue Bowers-Roblin (2313941)" userId="S::2313941@student.uwtsd.ac.uk::1f37c813-7221-41f1-b557-8c9cd5f32798" providerId="AD" clId="Web-{2CCCAA41-E432-41C7-BE05-B71A9B8A5ABB}" dt="2023-10-29T17:11:48.605" v="899"/>
          <ac:spMkLst>
            <pc:docMk/>
            <pc:sldMk cId="2521895336" sldId="267"/>
            <ac:spMk id="11" creationId="{8064D39A-E0A4-461B-A8D2-9C3AE870CED4}"/>
          </ac:spMkLst>
        </pc:spChg>
        <pc:spChg chg="add del">
          <ac:chgData name="Sue Bowers-Roblin (2313941)" userId="S::2313941@student.uwtsd.ac.uk::1f37c813-7221-41f1-b557-8c9cd5f32798" providerId="AD" clId="Web-{2CCCAA41-E432-41C7-BE05-B71A9B8A5ABB}" dt="2023-10-29T17:11:48.574" v="898"/>
          <ac:spMkLst>
            <pc:docMk/>
            <pc:sldMk cId="2521895336" sldId="267"/>
            <ac:spMk id="16" creationId="{B95B9BA8-1D69-4796-85F5-B6D0BD52354B}"/>
          </ac:spMkLst>
        </pc:spChg>
        <pc:spChg chg="add del">
          <ac:chgData name="Sue Bowers-Roblin (2313941)" userId="S::2313941@student.uwtsd.ac.uk::1f37c813-7221-41f1-b557-8c9cd5f32798" providerId="AD" clId="Web-{2CCCAA41-E432-41C7-BE05-B71A9B8A5ABB}" dt="2023-10-29T17:11:48.574" v="898"/>
          <ac:spMkLst>
            <pc:docMk/>
            <pc:sldMk cId="2521895336" sldId="267"/>
            <ac:spMk id="18" creationId="{340822D1-9EEA-4ECF-9360-D9AF87950D47}"/>
          </ac:spMkLst>
        </pc:spChg>
        <pc:spChg chg="add del">
          <ac:chgData name="Sue Bowers-Roblin (2313941)" userId="S::2313941@student.uwtsd.ac.uk::1f37c813-7221-41f1-b557-8c9cd5f32798" providerId="AD" clId="Web-{2CCCAA41-E432-41C7-BE05-B71A9B8A5ABB}" dt="2023-10-29T17:11:48.574" v="898"/>
          <ac:spMkLst>
            <pc:docMk/>
            <pc:sldMk cId="2521895336" sldId="267"/>
            <ac:spMk id="20" creationId="{DC292A62-7F34-4E30-BE04-48164A1DAF7B}"/>
          </ac:spMkLst>
        </pc:spChg>
        <pc:spChg chg="add">
          <ac:chgData name="Sue Bowers-Roblin (2313941)" userId="S::2313941@student.uwtsd.ac.uk::1f37c813-7221-41f1-b557-8c9cd5f32798" providerId="AD" clId="Web-{2CCCAA41-E432-41C7-BE05-B71A9B8A5ABB}" dt="2023-10-29T17:11:48.605" v="899"/>
          <ac:spMkLst>
            <pc:docMk/>
            <pc:sldMk cId="2521895336" sldId="267"/>
            <ac:spMk id="22" creationId="{B95B9BA8-1D69-4796-85F5-B6D0BD52354B}"/>
          </ac:spMkLst>
        </pc:spChg>
        <pc:spChg chg="add">
          <ac:chgData name="Sue Bowers-Roblin (2313941)" userId="S::2313941@student.uwtsd.ac.uk::1f37c813-7221-41f1-b557-8c9cd5f32798" providerId="AD" clId="Web-{2CCCAA41-E432-41C7-BE05-B71A9B8A5ABB}" dt="2023-10-29T17:11:48.605" v="899"/>
          <ac:spMkLst>
            <pc:docMk/>
            <pc:sldMk cId="2521895336" sldId="267"/>
            <ac:spMk id="23" creationId="{A027D562-8F7E-478A-942E-D959A950C55E}"/>
          </ac:spMkLst>
        </pc:spChg>
        <pc:spChg chg="add">
          <ac:chgData name="Sue Bowers-Roblin (2313941)" userId="S::2313941@student.uwtsd.ac.uk::1f37c813-7221-41f1-b557-8c9cd5f32798" providerId="AD" clId="Web-{2CCCAA41-E432-41C7-BE05-B71A9B8A5ABB}" dt="2023-10-29T17:11:48.605" v="899"/>
          <ac:spMkLst>
            <pc:docMk/>
            <pc:sldMk cId="2521895336" sldId="267"/>
            <ac:spMk id="24" creationId="{48A28C56-2619-47F0-B448-9D145309B8BE}"/>
          </ac:spMkLst>
        </pc:spChg>
        <pc:picChg chg="add mod modCrop">
          <ac:chgData name="Sue Bowers-Roblin (2313941)" userId="S::2313941@student.uwtsd.ac.uk::1f37c813-7221-41f1-b557-8c9cd5f32798" providerId="AD" clId="Web-{2CCCAA41-E432-41C7-BE05-B71A9B8A5ABB}" dt="2023-10-29T17:11:48.605" v="899"/>
          <ac:picMkLst>
            <pc:docMk/>
            <pc:sldMk cId="2521895336" sldId="267"/>
            <ac:picMk id="5" creationId="{33D67ABF-C680-3B8B-7367-AD04ACB0BE61}"/>
          </ac:picMkLst>
        </pc:picChg>
      </pc:sldChg>
    </pc:docChg>
  </pc:docChgLst>
  <pc:docChgLst>
    <pc:chgData name="Sue Bowers-Roblin (2313941)" userId="S::2313941@student.uwtsd.ac.uk::1f37c813-7221-41f1-b557-8c9cd5f32798" providerId="AD" clId="Web-{C211B6EE-9ADA-4433-94BE-6A41E4D8336F}"/>
    <pc:docChg chg="addSld modSld sldOrd addMainMaster delMainMaster">
      <pc:chgData name="Sue Bowers-Roblin (2313941)" userId="S::2313941@student.uwtsd.ac.uk::1f37c813-7221-41f1-b557-8c9cd5f32798" providerId="AD" clId="Web-{C211B6EE-9ADA-4433-94BE-6A41E4D8336F}" dt="2023-10-25T18:18:06.985" v="487" actId="20577"/>
      <pc:docMkLst>
        <pc:docMk/>
      </pc:docMkLst>
      <pc:sldChg chg="addSp delSp modSp mod setBg modClrScheme chgLayout">
        <pc:chgData name="Sue Bowers-Roblin (2313941)" userId="S::2313941@student.uwtsd.ac.uk::1f37c813-7221-41f1-b557-8c9cd5f32798" providerId="AD" clId="Web-{C211B6EE-9ADA-4433-94BE-6A41E4D8336F}" dt="2023-10-25T16:31:18.704" v="21" actId="14100"/>
        <pc:sldMkLst>
          <pc:docMk/>
          <pc:sldMk cId="109857222" sldId="256"/>
        </pc:sldMkLst>
        <pc:spChg chg="mod">
          <ac:chgData name="Sue Bowers-Roblin (2313941)" userId="S::2313941@student.uwtsd.ac.uk::1f37c813-7221-41f1-b557-8c9cd5f32798" providerId="AD" clId="Web-{C211B6EE-9ADA-4433-94BE-6A41E4D8336F}" dt="2023-10-25T16:31:18.704" v="21" actId="14100"/>
          <ac:spMkLst>
            <pc:docMk/>
            <pc:sldMk cId="109857222" sldId="256"/>
            <ac:spMk id="2" creationId="{00000000-0000-0000-0000-000000000000}"/>
          </ac:spMkLst>
        </pc:spChg>
        <pc:spChg chg="del mod">
          <ac:chgData name="Sue Bowers-Roblin (2313941)" userId="S::2313941@student.uwtsd.ac.uk::1f37c813-7221-41f1-b557-8c9cd5f32798" providerId="AD" clId="Web-{C211B6EE-9ADA-4433-94BE-6A41E4D8336F}" dt="2023-10-25T16:31:13.063" v="20"/>
          <ac:spMkLst>
            <pc:docMk/>
            <pc:sldMk cId="109857222" sldId="256"/>
            <ac:spMk id="3" creationId="{00000000-0000-0000-0000-000000000000}"/>
          </ac:spMkLst>
        </pc:spChg>
        <pc:spChg chg="add">
          <ac:chgData name="Sue Bowers-Roblin (2313941)" userId="S::2313941@student.uwtsd.ac.uk::1f37c813-7221-41f1-b557-8c9cd5f32798" providerId="AD" clId="Web-{C211B6EE-9ADA-4433-94BE-6A41E4D8336F}" dt="2023-10-25T16:09:35.050" v="0"/>
          <ac:spMkLst>
            <pc:docMk/>
            <pc:sldMk cId="109857222" sldId="256"/>
            <ac:spMk id="9" creationId="{9B37791B-B040-4694-BFDC-8DD132D86E8E}"/>
          </ac:spMkLst>
        </pc:spChg>
        <pc:grpChg chg="add">
          <ac:chgData name="Sue Bowers-Roblin (2313941)" userId="S::2313941@student.uwtsd.ac.uk::1f37c813-7221-41f1-b557-8c9cd5f32798" providerId="AD" clId="Web-{C211B6EE-9ADA-4433-94BE-6A41E4D8336F}" dt="2023-10-25T16:09:35.050" v="0"/>
          <ac:grpSpMkLst>
            <pc:docMk/>
            <pc:sldMk cId="109857222" sldId="256"/>
            <ac:grpSpMk id="11" creationId="{4252769E-B9F0-4068-A645-5BBEF16E9C28}"/>
          </ac:grpSpMkLst>
        </pc:grpChg>
        <pc:picChg chg="add">
          <ac:chgData name="Sue Bowers-Roblin (2313941)" userId="S::2313941@student.uwtsd.ac.uk::1f37c813-7221-41f1-b557-8c9cd5f32798" providerId="AD" clId="Web-{C211B6EE-9ADA-4433-94BE-6A41E4D8336F}" dt="2023-10-25T16:09:35.050" v="0"/>
          <ac:picMkLst>
            <pc:docMk/>
            <pc:sldMk cId="109857222" sldId="256"/>
            <ac:picMk id="4" creationId="{60F22EBE-E2FB-BCBE-5E27-0D9C07A4F367}"/>
          </ac:picMkLst>
        </pc:picChg>
      </pc:sldChg>
      <pc:sldChg chg="addSp delSp modSp new mod setBg">
        <pc:chgData name="Sue Bowers-Roblin (2313941)" userId="S::2313941@student.uwtsd.ac.uk::1f37c813-7221-41f1-b557-8c9cd5f32798" providerId="AD" clId="Web-{C211B6EE-9ADA-4433-94BE-6A41E4D8336F}" dt="2023-10-25T16:46:54.624" v="126" actId="20577"/>
        <pc:sldMkLst>
          <pc:docMk/>
          <pc:sldMk cId="100533192" sldId="257"/>
        </pc:sldMkLst>
        <pc:spChg chg="mod">
          <ac:chgData name="Sue Bowers-Roblin (2313941)" userId="S::2313941@student.uwtsd.ac.uk::1f37c813-7221-41f1-b557-8c9cd5f32798" providerId="AD" clId="Web-{C211B6EE-9ADA-4433-94BE-6A41E4D8336F}" dt="2023-10-25T16:46:54.624" v="126" actId="20577"/>
          <ac:spMkLst>
            <pc:docMk/>
            <pc:sldMk cId="100533192" sldId="257"/>
            <ac:spMk id="2" creationId="{0DD1E0D3-E6A0-810B-84CD-B2DEE41565EA}"/>
          </ac:spMkLst>
        </pc:spChg>
        <pc:spChg chg="mod">
          <ac:chgData name="Sue Bowers-Roblin (2313941)" userId="S::2313941@student.uwtsd.ac.uk::1f37c813-7221-41f1-b557-8c9cd5f32798" providerId="AD" clId="Web-{C211B6EE-9ADA-4433-94BE-6A41E4D8336F}" dt="2023-10-25T16:46:15.482" v="123" actId="20577"/>
          <ac:spMkLst>
            <pc:docMk/>
            <pc:sldMk cId="100533192" sldId="257"/>
            <ac:spMk id="3" creationId="{EC213F29-6794-AB69-1895-AA2D1C9CA35D}"/>
          </ac:spMkLst>
        </pc:spChg>
        <pc:spChg chg="add del">
          <ac:chgData name="Sue Bowers-Roblin (2313941)" userId="S::2313941@student.uwtsd.ac.uk::1f37c813-7221-41f1-b557-8c9cd5f32798" providerId="AD" clId="Web-{C211B6EE-9ADA-4433-94BE-6A41E4D8336F}" dt="2023-10-25T16:32:34.003" v="24"/>
          <ac:spMkLst>
            <pc:docMk/>
            <pc:sldMk cId="100533192" sldId="257"/>
            <ac:spMk id="8" creationId="{B95B9BA8-1D69-4796-85F5-B6D0BD52354B}"/>
          </ac:spMkLst>
        </pc:spChg>
        <pc:spChg chg="add">
          <ac:chgData name="Sue Bowers-Roblin (2313941)" userId="S::2313941@student.uwtsd.ac.uk::1f37c813-7221-41f1-b557-8c9cd5f32798" providerId="AD" clId="Web-{C211B6EE-9ADA-4433-94BE-6A41E4D8336F}" dt="2023-10-25T16:32:34.035" v="25"/>
          <ac:spMkLst>
            <pc:docMk/>
            <pc:sldMk cId="100533192" sldId="257"/>
            <ac:spMk id="15" creationId="{B95B9BA8-1D69-4796-85F5-B6D0BD52354B}"/>
          </ac:spMkLst>
        </pc:spChg>
        <pc:spChg chg="add">
          <ac:chgData name="Sue Bowers-Roblin (2313941)" userId="S::2313941@student.uwtsd.ac.uk::1f37c813-7221-41f1-b557-8c9cd5f32798" providerId="AD" clId="Web-{C211B6EE-9ADA-4433-94BE-6A41E4D8336F}" dt="2023-10-25T16:32:34.035" v="25"/>
          <ac:spMkLst>
            <pc:docMk/>
            <pc:sldMk cId="100533192" sldId="257"/>
            <ac:spMk id="16" creationId="{A9FEAAE4-608F-4DE6-97B4-51573869A30B}"/>
          </ac:spMkLst>
        </pc:spChg>
        <pc:grpChg chg="add del">
          <ac:chgData name="Sue Bowers-Roblin (2313941)" userId="S::2313941@student.uwtsd.ac.uk::1f37c813-7221-41f1-b557-8c9cd5f32798" providerId="AD" clId="Web-{C211B6EE-9ADA-4433-94BE-6A41E4D8336F}" dt="2023-10-25T16:32:34.003" v="24"/>
          <ac:grpSpMkLst>
            <pc:docMk/>
            <pc:sldMk cId="100533192" sldId="257"/>
            <ac:grpSpMk id="10" creationId="{946904AF-CB04-4074-8038-1E84BC0922C0}"/>
          </ac:grpSpMkLst>
        </pc:grpChg>
        <pc:grpChg chg="add">
          <ac:chgData name="Sue Bowers-Roblin (2313941)" userId="S::2313941@student.uwtsd.ac.uk::1f37c813-7221-41f1-b557-8c9cd5f32798" providerId="AD" clId="Web-{C211B6EE-9ADA-4433-94BE-6A41E4D8336F}" dt="2023-10-25T16:32:34.035" v="25"/>
          <ac:grpSpMkLst>
            <pc:docMk/>
            <pc:sldMk cId="100533192" sldId="257"/>
            <ac:grpSpMk id="12" creationId="{1C03C1F1-33AC-4C16-AD56-DD6382C36967}"/>
          </ac:grpSpMkLst>
        </pc:grpChg>
      </pc:sldChg>
      <pc:sldChg chg="addSp delSp modSp new mod ord setBg">
        <pc:chgData name="Sue Bowers-Roblin (2313941)" userId="S::2313941@student.uwtsd.ac.uk::1f37c813-7221-41f1-b557-8c9cd5f32798" providerId="AD" clId="Web-{C211B6EE-9ADA-4433-94BE-6A41E4D8336F}" dt="2023-10-25T16:47:33.062" v="129" actId="1076"/>
        <pc:sldMkLst>
          <pc:docMk/>
          <pc:sldMk cId="3916982218" sldId="258"/>
        </pc:sldMkLst>
        <pc:spChg chg="mod">
          <ac:chgData name="Sue Bowers-Roblin (2313941)" userId="S::2313941@student.uwtsd.ac.uk::1f37c813-7221-41f1-b557-8c9cd5f32798" providerId="AD" clId="Web-{C211B6EE-9ADA-4433-94BE-6A41E4D8336F}" dt="2023-10-25T16:47:33.062" v="129" actId="1076"/>
          <ac:spMkLst>
            <pc:docMk/>
            <pc:sldMk cId="3916982218" sldId="258"/>
            <ac:spMk id="2" creationId="{9FE06585-16EC-81C3-9980-F6FB979A4479}"/>
          </ac:spMkLst>
        </pc:spChg>
        <pc:spChg chg="del">
          <ac:chgData name="Sue Bowers-Roblin (2313941)" userId="S::2313941@student.uwtsd.ac.uk::1f37c813-7221-41f1-b557-8c9cd5f32798" providerId="AD" clId="Web-{C211B6EE-9ADA-4433-94BE-6A41E4D8336F}" dt="2023-10-25T16:36:58.074" v="79"/>
          <ac:spMkLst>
            <pc:docMk/>
            <pc:sldMk cId="3916982218" sldId="258"/>
            <ac:spMk id="3" creationId="{23E43F82-9CFF-A2A7-1C65-A0435187AAE7}"/>
          </ac:spMkLst>
        </pc:spChg>
        <pc:spChg chg="add">
          <ac:chgData name="Sue Bowers-Roblin (2313941)" userId="S::2313941@student.uwtsd.ac.uk::1f37c813-7221-41f1-b557-8c9cd5f32798" providerId="AD" clId="Web-{C211B6EE-9ADA-4433-94BE-6A41E4D8336F}" dt="2023-10-25T16:36:58.074" v="79"/>
          <ac:spMkLst>
            <pc:docMk/>
            <pc:sldMk cId="3916982218" sldId="258"/>
            <ac:spMk id="8" creationId="{5964CBE2-084A-47DF-A704-CF5F6217B569}"/>
          </ac:spMkLst>
        </pc:spChg>
        <pc:spChg chg="add">
          <ac:chgData name="Sue Bowers-Roblin (2313941)" userId="S::2313941@student.uwtsd.ac.uk::1f37c813-7221-41f1-b557-8c9cd5f32798" providerId="AD" clId="Web-{C211B6EE-9ADA-4433-94BE-6A41E4D8336F}" dt="2023-10-25T16:36:58.074" v="79"/>
          <ac:spMkLst>
            <pc:docMk/>
            <pc:sldMk cId="3916982218" sldId="258"/>
            <ac:spMk id="10" creationId="{ABF902DF-A3FF-4803-9779-F222B2A833CC}"/>
          </ac:spMkLst>
        </pc:spChg>
        <pc:spChg chg="add">
          <ac:chgData name="Sue Bowers-Roblin (2313941)" userId="S::2313941@student.uwtsd.ac.uk::1f37c813-7221-41f1-b557-8c9cd5f32798" providerId="AD" clId="Web-{C211B6EE-9ADA-4433-94BE-6A41E4D8336F}" dt="2023-10-25T16:36:58.074" v="79"/>
          <ac:spMkLst>
            <pc:docMk/>
            <pc:sldMk cId="3916982218" sldId="258"/>
            <ac:spMk id="12" creationId="{56E4B737-02C7-4E4A-B46C-1EC18F59CD18}"/>
          </ac:spMkLst>
        </pc:spChg>
        <pc:grpChg chg="add">
          <ac:chgData name="Sue Bowers-Roblin (2313941)" userId="S::2313941@student.uwtsd.ac.uk::1f37c813-7221-41f1-b557-8c9cd5f32798" providerId="AD" clId="Web-{C211B6EE-9ADA-4433-94BE-6A41E4D8336F}" dt="2023-10-25T16:36:58.074" v="79"/>
          <ac:grpSpMkLst>
            <pc:docMk/>
            <pc:sldMk cId="3916982218" sldId="258"/>
            <ac:grpSpMk id="14" creationId="{B92D19ED-1A05-473D-A7EB-F9E31AAF9469}"/>
          </ac:grpSpMkLst>
        </pc:grpChg>
      </pc:sldChg>
      <pc:sldChg chg="addSp delSp modSp new mod setBg">
        <pc:chgData name="Sue Bowers-Roblin (2313941)" userId="S::2313941@student.uwtsd.ac.uk::1f37c813-7221-41f1-b557-8c9cd5f32798" providerId="AD" clId="Web-{C211B6EE-9ADA-4433-94BE-6A41E4D8336F}" dt="2023-10-25T18:03:38.210" v="403" actId="20577"/>
        <pc:sldMkLst>
          <pc:docMk/>
          <pc:sldMk cId="3586790122" sldId="259"/>
        </pc:sldMkLst>
        <pc:spChg chg="mod">
          <ac:chgData name="Sue Bowers-Roblin (2313941)" userId="S::2313941@student.uwtsd.ac.uk::1f37c813-7221-41f1-b557-8c9cd5f32798" providerId="AD" clId="Web-{C211B6EE-9ADA-4433-94BE-6A41E4D8336F}" dt="2023-10-25T16:39:20.406" v="92" actId="1076"/>
          <ac:spMkLst>
            <pc:docMk/>
            <pc:sldMk cId="3586790122" sldId="259"/>
            <ac:spMk id="2" creationId="{F13C4083-0C59-B799-E0F3-C58AD7B5EDB2}"/>
          </ac:spMkLst>
        </pc:spChg>
        <pc:spChg chg="del">
          <ac:chgData name="Sue Bowers-Roblin (2313941)" userId="S::2313941@student.uwtsd.ac.uk::1f37c813-7221-41f1-b557-8c9cd5f32798" providerId="AD" clId="Web-{C211B6EE-9ADA-4433-94BE-6A41E4D8336F}" dt="2023-10-25T16:38:42.077" v="81"/>
          <ac:spMkLst>
            <pc:docMk/>
            <pc:sldMk cId="3586790122" sldId="259"/>
            <ac:spMk id="3" creationId="{583FB576-31F6-833E-AAA1-E348B9D545BE}"/>
          </ac:spMkLst>
        </pc:spChg>
        <pc:spChg chg="add mod">
          <ac:chgData name="Sue Bowers-Roblin (2313941)" userId="S::2313941@student.uwtsd.ac.uk::1f37c813-7221-41f1-b557-8c9cd5f32798" providerId="AD" clId="Web-{C211B6EE-9ADA-4433-94BE-6A41E4D8336F}" dt="2023-10-25T18:03:38.210" v="403" actId="20577"/>
          <ac:spMkLst>
            <pc:docMk/>
            <pc:sldMk cId="3586790122" sldId="259"/>
            <ac:spMk id="4" creationId="{EE2A7179-B082-D274-CC6D-5FB496C9B3D2}"/>
          </ac:spMkLst>
        </pc:spChg>
        <pc:spChg chg="add">
          <ac:chgData name="Sue Bowers-Roblin (2313941)" userId="S::2313941@student.uwtsd.ac.uk::1f37c813-7221-41f1-b557-8c9cd5f32798" providerId="AD" clId="Web-{C211B6EE-9ADA-4433-94BE-6A41E4D8336F}" dt="2023-10-25T16:38:42.077" v="81"/>
          <ac:spMkLst>
            <pc:docMk/>
            <pc:sldMk cId="3586790122" sldId="259"/>
            <ac:spMk id="8" creationId="{AF43CA9F-C830-4133-B052-7FFA92E8635F}"/>
          </ac:spMkLst>
        </pc:spChg>
        <pc:grpChg chg="add">
          <ac:chgData name="Sue Bowers-Roblin (2313941)" userId="S::2313941@student.uwtsd.ac.uk::1f37c813-7221-41f1-b557-8c9cd5f32798" providerId="AD" clId="Web-{C211B6EE-9ADA-4433-94BE-6A41E4D8336F}" dt="2023-10-25T16:38:42.077" v="81"/>
          <ac:grpSpMkLst>
            <pc:docMk/>
            <pc:sldMk cId="3586790122" sldId="259"/>
            <ac:grpSpMk id="10" creationId="{DD96CD84-9D50-432C-8C05-59E8F755093F}"/>
          </ac:grpSpMkLst>
        </pc:grpChg>
      </pc:sldChg>
      <pc:sldChg chg="addSp delSp modSp new mod setBg">
        <pc:chgData name="Sue Bowers-Roblin (2313941)" userId="S::2313941@student.uwtsd.ac.uk::1f37c813-7221-41f1-b557-8c9cd5f32798" providerId="AD" clId="Web-{C211B6EE-9ADA-4433-94BE-6A41E4D8336F}" dt="2023-10-25T16:50:52.475" v="165" actId="20577"/>
        <pc:sldMkLst>
          <pc:docMk/>
          <pc:sldMk cId="2061353953" sldId="260"/>
        </pc:sldMkLst>
        <pc:spChg chg="mod">
          <ac:chgData name="Sue Bowers-Roblin (2313941)" userId="S::2313941@student.uwtsd.ac.uk::1f37c813-7221-41f1-b557-8c9cd5f32798" providerId="AD" clId="Web-{C211B6EE-9ADA-4433-94BE-6A41E4D8336F}" dt="2023-10-25T16:50:30.396" v="159" actId="20577"/>
          <ac:spMkLst>
            <pc:docMk/>
            <pc:sldMk cId="2061353953" sldId="260"/>
            <ac:spMk id="2" creationId="{9628F906-2D14-8454-D625-4DF69B344FEB}"/>
          </ac:spMkLst>
        </pc:spChg>
        <pc:spChg chg="mod">
          <ac:chgData name="Sue Bowers-Roblin (2313941)" userId="S::2313941@student.uwtsd.ac.uk::1f37c813-7221-41f1-b557-8c9cd5f32798" providerId="AD" clId="Web-{C211B6EE-9ADA-4433-94BE-6A41E4D8336F}" dt="2023-10-25T16:50:52.475" v="165" actId="20577"/>
          <ac:spMkLst>
            <pc:docMk/>
            <pc:sldMk cId="2061353953" sldId="260"/>
            <ac:spMk id="3" creationId="{F87A3A72-CCC6-247D-2B99-99629B8B7DF0}"/>
          </ac:spMkLst>
        </pc:spChg>
        <pc:spChg chg="add del">
          <ac:chgData name="Sue Bowers-Roblin (2313941)" userId="S::2313941@student.uwtsd.ac.uk::1f37c813-7221-41f1-b557-8c9cd5f32798" providerId="AD" clId="Web-{C211B6EE-9ADA-4433-94BE-6A41E4D8336F}" dt="2023-10-25T16:50:08.286" v="154"/>
          <ac:spMkLst>
            <pc:docMk/>
            <pc:sldMk cId="2061353953" sldId="260"/>
            <ac:spMk id="8" creationId="{B95B9BA8-1D69-4796-85F5-B6D0BD52354B}"/>
          </ac:spMkLst>
        </pc:spChg>
        <pc:spChg chg="add del">
          <ac:chgData name="Sue Bowers-Roblin (2313941)" userId="S::2313941@student.uwtsd.ac.uk::1f37c813-7221-41f1-b557-8c9cd5f32798" providerId="AD" clId="Web-{C211B6EE-9ADA-4433-94BE-6A41E4D8336F}" dt="2023-10-25T16:50:08.286" v="154"/>
          <ac:spMkLst>
            <pc:docMk/>
            <pc:sldMk cId="2061353953" sldId="260"/>
            <ac:spMk id="10" creationId="{280CBF0E-1AF1-4F17-84A3-89E3F964A902}"/>
          </ac:spMkLst>
        </pc:spChg>
        <pc:spChg chg="add del">
          <ac:chgData name="Sue Bowers-Roblin (2313941)" userId="S::2313941@student.uwtsd.ac.uk::1f37c813-7221-41f1-b557-8c9cd5f32798" providerId="AD" clId="Web-{C211B6EE-9ADA-4433-94BE-6A41E4D8336F}" dt="2023-10-25T16:50:08.286" v="154"/>
          <ac:spMkLst>
            <pc:docMk/>
            <pc:sldMk cId="2061353953" sldId="260"/>
            <ac:spMk id="12" creationId="{534676D8-D37A-4610-BBFB-A1DC26D527A5}"/>
          </ac:spMkLst>
        </pc:spChg>
        <pc:spChg chg="add">
          <ac:chgData name="Sue Bowers-Roblin (2313941)" userId="S::2313941@student.uwtsd.ac.uk::1f37c813-7221-41f1-b557-8c9cd5f32798" providerId="AD" clId="Web-{C211B6EE-9ADA-4433-94BE-6A41E4D8336F}" dt="2023-10-25T16:50:08.286" v="154"/>
          <ac:spMkLst>
            <pc:docMk/>
            <pc:sldMk cId="2061353953" sldId="260"/>
            <ac:spMk id="18" creationId="{B95B9BA8-1D69-4796-85F5-B6D0BD52354B}"/>
          </ac:spMkLst>
        </pc:spChg>
        <pc:grpChg chg="add">
          <ac:chgData name="Sue Bowers-Roblin (2313941)" userId="S::2313941@student.uwtsd.ac.uk::1f37c813-7221-41f1-b557-8c9cd5f32798" providerId="AD" clId="Web-{C211B6EE-9ADA-4433-94BE-6A41E4D8336F}" dt="2023-10-25T16:50:08.286" v="154"/>
          <ac:grpSpMkLst>
            <pc:docMk/>
            <pc:sldMk cId="2061353953" sldId="260"/>
            <ac:grpSpMk id="20" creationId="{EE5D87AC-5CCC-4E1F-8B25-D3A6053029C8}"/>
          </ac:grpSpMkLst>
        </pc:grpChg>
        <pc:picChg chg="add">
          <ac:chgData name="Sue Bowers-Roblin (2313941)" userId="S::2313941@student.uwtsd.ac.uk::1f37c813-7221-41f1-b557-8c9cd5f32798" providerId="AD" clId="Web-{C211B6EE-9ADA-4433-94BE-6A41E4D8336F}" dt="2023-10-25T16:50:08.286" v="154"/>
          <ac:picMkLst>
            <pc:docMk/>
            <pc:sldMk cId="2061353953" sldId="260"/>
            <ac:picMk id="14" creationId="{51BA0D72-C32C-20A2-A218-4153950D14E9}"/>
          </ac:picMkLst>
        </pc:picChg>
      </pc:sldChg>
      <pc:sldChg chg="addSp modSp new mod setBg">
        <pc:chgData name="Sue Bowers-Roblin (2313941)" userId="S::2313941@student.uwtsd.ac.uk::1f37c813-7221-41f1-b557-8c9cd5f32798" providerId="AD" clId="Web-{C211B6EE-9ADA-4433-94BE-6A41E4D8336F}" dt="2023-10-25T16:52:21.680" v="185" actId="20577"/>
        <pc:sldMkLst>
          <pc:docMk/>
          <pc:sldMk cId="753308078" sldId="261"/>
        </pc:sldMkLst>
        <pc:spChg chg="mod">
          <ac:chgData name="Sue Bowers-Roblin (2313941)" userId="S::2313941@student.uwtsd.ac.uk::1f37c813-7221-41f1-b557-8c9cd5f32798" providerId="AD" clId="Web-{C211B6EE-9ADA-4433-94BE-6A41E4D8336F}" dt="2023-10-25T16:52:21.680" v="185" actId="20577"/>
          <ac:spMkLst>
            <pc:docMk/>
            <pc:sldMk cId="753308078" sldId="261"/>
            <ac:spMk id="2" creationId="{A3CB792F-BCA2-5F98-1092-125670DB4A9A}"/>
          </ac:spMkLst>
        </pc:spChg>
        <pc:spChg chg="mod">
          <ac:chgData name="Sue Bowers-Roblin (2313941)" userId="S::2313941@student.uwtsd.ac.uk::1f37c813-7221-41f1-b557-8c9cd5f32798" providerId="AD" clId="Web-{C211B6EE-9ADA-4433-94BE-6A41E4D8336F}" dt="2023-10-25T16:52:08.258" v="181"/>
          <ac:spMkLst>
            <pc:docMk/>
            <pc:sldMk cId="753308078" sldId="261"/>
            <ac:spMk id="3" creationId="{E484A2BB-C24E-0126-39DC-369B1FF8667F}"/>
          </ac:spMkLst>
        </pc:spChg>
        <pc:spChg chg="add">
          <ac:chgData name="Sue Bowers-Roblin (2313941)" userId="S::2313941@student.uwtsd.ac.uk::1f37c813-7221-41f1-b557-8c9cd5f32798" providerId="AD" clId="Web-{C211B6EE-9ADA-4433-94BE-6A41E4D8336F}" dt="2023-10-25T16:52:08.258" v="181"/>
          <ac:spMkLst>
            <pc:docMk/>
            <pc:sldMk cId="753308078" sldId="261"/>
            <ac:spMk id="9" creationId="{B95B9BA8-1D69-4796-85F5-B6D0BD52354B}"/>
          </ac:spMkLst>
        </pc:spChg>
        <pc:spChg chg="add">
          <ac:chgData name="Sue Bowers-Roblin (2313941)" userId="S::2313941@student.uwtsd.ac.uk::1f37c813-7221-41f1-b557-8c9cd5f32798" providerId="AD" clId="Web-{C211B6EE-9ADA-4433-94BE-6A41E4D8336F}" dt="2023-10-25T16:52:08.258" v="181"/>
          <ac:spMkLst>
            <pc:docMk/>
            <pc:sldMk cId="753308078" sldId="261"/>
            <ac:spMk id="11" creationId="{340822D1-9EEA-4ECF-9360-D9AF87950D47}"/>
          </ac:spMkLst>
        </pc:spChg>
        <pc:spChg chg="add">
          <ac:chgData name="Sue Bowers-Roblin (2313941)" userId="S::2313941@student.uwtsd.ac.uk::1f37c813-7221-41f1-b557-8c9cd5f32798" providerId="AD" clId="Web-{C211B6EE-9ADA-4433-94BE-6A41E4D8336F}" dt="2023-10-25T16:52:08.258" v="181"/>
          <ac:spMkLst>
            <pc:docMk/>
            <pc:sldMk cId="753308078" sldId="261"/>
            <ac:spMk id="13" creationId="{DC292A62-7F34-4E30-BE04-48164A1DAF7B}"/>
          </ac:spMkLst>
        </pc:spChg>
        <pc:picChg chg="add">
          <ac:chgData name="Sue Bowers-Roblin (2313941)" userId="S::2313941@student.uwtsd.ac.uk::1f37c813-7221-41f1-b557-8c9cd5f32798" providerId="AD" clId="Web-{C211B6EE-9ADA-4433-94BE-6A41E4D8336F}" dt="2023-10-25T16:52:08.258" v="181"/>
          <ac:picMkLst>
            <pc:docMk/>
            <pc:sldMk cId="753308078" sldId="261"/>
            <ac:picMk id="5" creationId="{3FA6E059-4D68-782A-7933-33ED62B55FDB}"/>
          </ac:picMkLst>
        </pc:picChg>
      </pc:sldChg>
      <pc:sldChg chg="addSp modSp new mod setBg">
        <pc:chgData name="Sue Bowers-Roblin (2313941)" userId="S::2313941@student.uwtsd.ac.uk::1f37c813-7221-41f1-b557-8c9cd5f32798" providerId="AD" clId="Web-{C211B6EE-9ADA-4433-94BE-6A41E4D8336F}" dt="2023-10-25T16:54:57.747" v="209" actId="20577"/>
        <pc:sldMkLst>
          <pc:docMk/>
          <pc:sldMk cId="1710987298" sldId="262"/>
        </pc:sldMkLst>
        <pc:spChg chg="mod">
          <ac:chgData name="Sue Bowers-Roblin (2313941)" userId="S::2313941@student.uwtsd.ac.uk::1f37c813-7221-41f1-b557-8c9cd5f32798" providerId="AD" clId="Web-{C211B6EE-9ADA-4433-94BE-6A41E4D8336F}" dt="2023-10-25T16:54:27.153" v="202" actId="14100"/>
          <ac:spMkLst>
            <pc:docMk/>
            <pc:sldMk cId="1710987298" sldId="262"/>
            <ac:spMk id="2" creationId="{F2B3BB04-AF91-05E2-5406-8AA27424994D}"/>
          </ac:spMkLst>
        </pc:spChg>
        <pc:spChg chg="mod">
          <ac:chgData name="Sue Bowers-Roblin (2313941)" userId="S::2313941@student.uwtsd.ac.uk::1f37c813-7221-41f1-b557-8c9cd5f32798" providerId="AD" clId="Web-{C211B6EE-9ADA-4433-94BE-6A41E4D8336F}" dt="2023-10-25T16:54:57.747" v="209" actId="20577"/>
          <ac:spMkLst>
            <pc:docMk/>
            <pc:sldMk cId="1710987298" sldId="262"/>
            <ac:spMk id="3" creationId="{CAF496C3-711F-1E71-A999-B3961E9D3744}"/>
          </ac:spMkLst>
        </pc:spChg>
        <pc:spChg chg="add">
          <ac:chgData name="Sue Bowers-Roblin (2313941)" userId="S::2313941@student.uwtsd.ac.uk::1f37c813-7221-41f1-b557-8c9cd5f32798" providerId="AD" clId="Web-{C211B6EE-9ADA-4433-94BE-6A41E4D8336F}" dt="2023-10-25T16:53:58.918" v="198"/>
          <ac:spMkLst>
            <pc:docMk/>
            <pc:sldMk cId="1710987298" sldId="262"/>
            <ac:spMk id="9" creationId="{22E5DF58-5CFD-4D62-AC3A-9EA04E1AF237}"/>
          </ac:spMkLst>
        </pc:spChg>
        <pc:spChg chg="add">
          <ac:chgData name="Sue Bowers-Roblin (2313941)" userId="S::2313941@student.uwtsd.ac.uk::1f37c813-7221-41f1-b557-8c9cd5f32798" providerId="AD" clId="Web-{C211B6EE-9ADA-4433-94BE-6A41E4D8336F}" dt="2023-10-25T16:53:58.918" v="198"/>
          <ac:spMkLst>
            <pc:docMk/>
            <pc:sldMk cId="1710987298" sldId="262"/>
            <ac:spMk id="11" creationId="{8064D39A-E0A4-461B-A8D2-9C3AE870CED4}"/>
          </ac:spMkLst>
        </pc:spChg>
        <pc:picChg chg="add">
          <ac:chgData name="Sue Bowers-Roblin (2313941)" userId="S::2313941@student.uwtsd.ac.uk::1f37c813-7221-41f1-b557-8c9cd5f32798" providerId="AD" clId="Web-{C211B6EE-9ADA-4433-94BE-6A41E4D8336F}" dt="2023-10-25T16:53:58.918" v="198"/>
          <ac:picMkLst>
            <pc:docMk/>
            <pc:sldMk cId="1710987298" sldId="262"/>
            <ac:picMk id="5" creationId="{9167A47C-235C-F963-683A-7BF551444212}"/>
          </ac:picMkLst>
        </pc:picChg>
      </pc:sldChg>
      <pc:sldChg chg="addSp modSp new mod setBg">
        <pc:chgData name="Sue Bowers-Roblin (2313941)" userId="S::2313941@student.uwtsd.ac.uk::1f37c813-7221-41f1-b557-8c9cd5f32798" providerId="AD" clId="Web-{C211B6EE-9ADA-4433-94BE-6A41E4D8336F}" dt="2023-10-25T16:56:22.781" v="224" actId="20577"/>
        <pc:sldMkLst>
          <pc:docMk/>
          <pc:sldMk cId="3873561165" sldId="263"/>
        </pc:sldMkLst>
        <pc:spChg chg="mod">
          <ac:chgData name="Sue Bowers-Roblin (2313941)" userId="S::2313941@student.uwtsd.ac.uk::1f37c813-7221-41f1-b557-8c9cd5f32798" providerId="AD" clId="Web-{C211B6EE-9ADA-4433-94BE-6A41E4D8336F}" dt="2023-10-25T16:56:15.015" v="221"/>
          <ac:spMkLst>
            <pc:docMk/>
            <pc:sldMk cId="3873561165" sldId="263"/>
            <ac:spMk id="2" creationId="{0CDBA9EC-E2E5-2CB5-940E-66F268D0191D}"/>
          </ac:spMkLst>
        </pc:spChg>
        <pc:spChg chg="mod">
          <ac:chgData name="Sue Bowers-Roblin (2313941)" userId="S::2313941@student.uwtsd.ac.uk::1f37c813-7221-41f1-b557-8c9cd5f32798" providerId="AD" clId="Web-{C211B6EE-9ADA-4433-94BE-6A41E4D8336F}" dt="2023-10-25T16:56:22.781" v="224" actId="20577"/>
          <ac:spMkLst>
            <pc:docMk/>
            <pc:sldMk cId="3873561165" sldId="263"/>
            <ac:spMk id="3" creationId="{719589C0-EDFE-9E63-D9B5-1BD59965A78D}"/>
          </ac:spMkLst>
        </pc:spChg>
        <pc:spChg chg="add">
          <ac:chgData name="Sue Bowers-Roblin (2313941)" userId="S::2313941@student.uwtsd.ac.uk::1f37c813-7221-41f1-b557-8c9cd5f32798" providerId="AD" clId="Web-{C211B6EE-9ADA-4433-94BE-6A41E4D8336F}" dt="2023-10-25T16:56:15.015" v="221"/>
          <ac:spMkLst>
            <pc:docMk/>
            <pc:sldMk cId="3873561165" sldId="263"/>
            <ac:spMk id="9" creationId="{22E5DF58-5CFD-4D62-AC3A-9EA04E1AF237}"/>
          </ac:spMkLst>
        </pc:spChg>
        <pc:spChg chg="add">
          <ac:chgData name="Sue Bowers-Roblin (2313941)" userId="S::2313941@student.uwtsd.ac.uk::1f37c813-7221-41f1-b557-8c9cd5f32798" providerId="AD" clId="Web-{C211B6EE-9ADA-4433-94BE-6A41E4D8336F}" dt="2023-10-25T16:56:15.015" v="221"/>
          <ac:spMkLst>
            <pc:docMk/>
            <pc:sldMk cId="3873561165" sldId="263"/>
            <ac:spMk id="11" creationId="{8064D39A-E0A4-461B-A8D2-9C3AE870CED4}"/>
          </ac:spMkLst>
        </pc:spChg>
        <pc:picChg chg="add">
          <ac:chgData name="Sue Bowers-Roblin (2313941)" userId="S::2313941@student.uwtsd.ac.uk::1f37c813-7221-41f1-b557-8c9cd5f32798" providerId="AD" clId="Web-{C211B6EE-9ADA-4433-94BE-6A41E4D8336F}" dt="2023-10-25T16:56:15.015" v="221"/>
          <ac:picMkLst>
            <pc:docMk/>
            <pc:sldMk cId="3873561165" sldId="263"/>
            <ac:picMk id="5" creationId="{0C81CCBA-70B3-FDFD-CF9E-BAA9F34CC9A9}"/>
          </ac:picMkLst>
        </pc:picChg>
      </pc:sldChg>
      <pc:sldChg chg="addSp delSp modSp new mod setBg">
        <pc:chgData name="Sue Bowers-Roblin (2313941)" userId="S::2313941@student.uwtsd.ac.uk::1f37c813-7221-41f1-b557-8c9cd5f32798" providerId="AD" clId="Web-{C211B6EE-9ADA-4433-94BE-6A41E4D8336F}" dt="2023-10-25T18:18:06.985" v="487" actId="20577"/>
        <pc:sldMkLst>
          <pc:docMk/>
          <pc:sldMk cId="3763536861" sldId="264"/>
        </pc:sldMkLst>
        <pc:spChg chg="mod">
          <ac:chgData name="Sue Bowers-Roblin (2313941)" userId="S::2313941@student.uwtsd.ac.uk::1f37c813-7221-41f1-b557-8c9cd5f32798" providerId="AD" clId="Web-{C211B6EE-9ADA-4433-94BE-6A41E4D8336F}" dt="2023-10-25T18:12:25.676" v="434" actId="1076"/>
          <ac:spMkLst>
            <pc:docMk/>
            <pc:sldMk cId="3763536861" sldId="264"/>
            <ac:spMk id="2" creationId="{DC1668BF-9E3D-1A3D-20DB-9D751EC4F01E}"/>
          </ac:spMkLst>
        </pc:spChg>
        <pc:spChg chg="mod">
          <ac:chgData name="Sue Bowers-Roblin (2313941)" userId="S::2313941@student.uwtsd.ac.uk::1f37c813-7221-41f1-b557-8c9cd5f32798" providerId="AD" clId="Web-{C211B6EE-9ADA-4433-94BE-6A41E4D8336F}" dt="2023-10-25T18:18:06.985" v="487" actId="20577"/>
          <ac:spMkLst>
            <pc:docMk/>
            <pc:sldMk cId="3763536861" sldId="264"/>
            <ac:spMk id="3" creationId="{6F72AC08-BEE7-3E7A-45A4-0F039BDC17C5}"/>
          </ac:spMkLst>
        </pc:spChg>
        <pc:spChg chg="add del">
          <ac:chgData name="Sue Bowers-Roblin (2313941)" userId="S::2313941@student.uwtsd.ac.uk::1f37c813-7221-41f1-b557-8c9cd5f32798" providerId="AD" clId="Web-{C211B6EE-9ADA-4433-94BE-6A41E4D8336F}" dt="2023-10-25T18:11:58.676" v="428"/>
          <ac:spMkLst>
            <pc:docMk/>
            <pc:sldMk cId="3763536861" sldId="264"/>
            <ac:spMk id="9" creationId="{22E5DF58-5CFD-4D62-AC3A-9EA04E1AF237}"/>
          </ac:spMkLst>
        </pc:spChg>
        <pc:spChg chg="add del">
          <ac:chgData name="Sue Bowers-Roblin (2313941)" userId="S::2313941@student.uwtsd.ac.uk::1f37c813-7221-41f1-b557-8c9cd5f32798" providerId="AD" clId="Web-{C211B6EE-9ADA-4433-94BE-6A41E4D8336F}" dt="2023-10-25T18:11:58.676" v="428"/>
          <ac:spMkLst>
            <pc:docMk/>
            <pc:sldMk cId="3763536861" sldId="264"/>
            <ac:spMk id="11" creationId="{8064D39A-E0A4-461B-A8D2-9C3AE870CED4}"/>
          </ac:spMkLst>
        </pc:spChg>
        <pc:spChg chg="add">
          <ac:chgData name="Sue Bowers-Roblin (2313941)" userId="S::2313941@student.uwtsd.ac.uk::1f37c813-7221-41f1-b557-8c9cd5f32798" providerId="AD" clId="Web-{C211B6EE-9ADA-4433-94BE-6A41E4D8336F}" dt="2023-10-25T18:11:58.707" v="429"/>
          <ac:spMkLst>
            <pc:docMk/>
            <pc:sldMk cId="3763536861" sldId="264"/>
            <ac:spMk id="14" creationId="{B95B9BA8-1D69-4796-85F5-B6D0BD52354B}"/>
          </ac:spMkLst>
        </pc:spChg>
        <pc:grpChg chg="add">
          <ac:chgData name="Sue Bowers-Roblin (2313941)" userId="S::2313941@student.uwtsd.ac.uk::1f37c813-7221-41f1-b557-8c9cd5f32798" providerId="AD" clId="Web-{C211B6EE-9ADA-4433-94BE-6A41E4D8336F}" dt="2023-10-25T18:11:58.707" v="429"/>
          <ac:grpSpMkLst>
            <pc:docMk/>
            <pc:sldMk cId="3763536861" sldId="264"/>
            <ac:grpSpMk id="16" creationId="{EE5D87AC-5CCC-4E1F-8B25-D3A6053029C8}"/>
          </ac:grpSpMkLst>
        </pc:grpChg>
        <pc:picChg chg="add del">
          <ac:chgData name="Sue Bowers-Roblin (2313941)" userId="S::2313941@student.uwtsd.ac.uk::1f37c813-7221-41f1-b557-8c9cd5f32798" providerId="AD" clId="Web-{C211B6EE-9ADA-4433-94BE-6A41E4D8336F}" dt="2023-10-25T18:11:58.676" v="428"/>
          <ac:picMkLst>
            <pc:docMk/>
            <pc:sldMk cId="3763536861" sldId="264"/>
            <ac:picMk id="5" creationId="{088DE552-CBA1-E935-E46C-997563D3FE37}"/>
          </ac:picMkLst>
        </pc:picChg>
        <pc:picChg chg="add">
          <ac:chgData name="Sue Bowers-Roblin (2313941)" userId="S::2313941@student.uwtsd.ac.uk::1f37c813-7221-41f1-b557-8c9cd5f32798" providerId="AD" clId="Web-{C211B6EE-9ADA-4433-94BE-6A41E4D8336F}" dt="2023-10-25T18:11:58.707" v="429"/>
          <ac:picMkLst>
            <pc:docMk/>
            <pc:sldMk cId="3763536861" sldId="264"/>
            <ac:picMk id="15" creationId="{2B2A70B1-6DC9-7225-672F-B56B5B11C788}"/>
          </ac:picMkLst>
        </pc:picChg>
      </pc:sldChg>
      <pc:sldMasterChg chg="del delSldLayout">
        <pc:chgData name="Sue Bowers-Roblin (2313941)" userId="S::2313941@student.uwtsd.ac.uk::1f37c813-7221-41f1-b557-8c9cd5f32798" providerId="AD" clId="Web-{C211B6EE-9ADA-4433-94BE-6A41E4D8336F}" dt="2023-10-25T16:09:35.050" v="0"/>
        <pc:sldMasterMkLst>
          <pc:docMk/>
          <pc:sldMasterMk cId="2460954070" sldId="2147483660"/>
        </pc:sldMasterMkLst>
        <pc:sldLayoutChg chg="del">
          <pc:chgData name="Sue Bowers-Roblin (2313941)" userId="S::2313941@student.uwtsd.ac.uk::1f37c813-7221-41f1-b557-8c9cd5f32798" providerId="AD" clId="Web-{C211B6EE-9ADA-4433-94BE-6A41E4D8336F}" dt="2023-10-25T16:09:35.050" v="0"/>
          <pc:sldLayoutMkLst>
            <pc:docMk/>
            <pc:sldMasterMk cId="2460954070" sldId="2147483660"/>
            <pc:sldLayoutMk cId="2385387890" sldId="2147483661"/>
          </pc:sldLayoutMkLst>
        </pc:sldLayoutChg>
        <pc:sldLayoutChg chg="del">
          <pc:chgData name="Sue Bowers-Roblin (2313941)" userId="S::2313941@student.uwtsd.ac.uk::1f37c813-7221-41f1-b557-8c9cd5f32798" providerId="AD" clId="Web-{C211B6EE-9ADA-4433-94BE-6A41E4D8336F}" dt="2023-10-25T16:09:35.050" v="0"/>
          <pc:sldLayoutMkLst>
            <pc:docMk/>
            <pc:sldMasterMk cId="2460954070" sldId="2147483660"/>
            <pc:sldLayoutMk cId="949138452" sldId="2147483662"/>
          </pc:sldLayoutMkLst>
        </pc:sldLayoutChg>
        <pc:sldLayoutChg chg="del">
          <pc:chgData name="Sue Bowers-Roblin (2313941)" userId="S::2313941@student.uwtsd.ac.uk::1f37c813-7221-41f1-b557-8c9cd5f32798" providerId="AD" clId="Web-{C211B6EE-9ADA-4433-94BE-6A41E4D8336F}" dt="2023-10-25T16:09:35.050" v="0"/>
          <pc:sldLayoutMkLst>
            <pc:docMk/>
            <pc:sldMasterMk cId="2460954070" sldId="2147483660"/>
            <pc:sldLayoutMk cId="2591524520" sldId="2147483663"/>
          </pc:sldLayoutMkLst>
        </pc:sldLayoutChg>
        <pc:sldLayoutChg chg="del">
          <pc:chgData name="Sue Bowers-Roblin (2313941)" userId="S::2313941@student.uwtsd.ac.uk::1f37c813-7221-41f1-b557-8c9cd5f32798" providerId="AD" clId="Web-{C211B6EE-9ADA-4433-94BE-6A41E4D8336F}" dt="2023-10-25T16:09:35.050" v="0"/>
          <pc:sldLayoutMkLst>
            <pc:docMk/>
            <pc:sldMasterMk cId="2460954070" sldId="2147483660"/>
            <pc:sldLayoutMk cId="1203092039" sldId="2147483664"/>
          </pc:sldLayoutMkLst>
        </pc:sldLayoutChg>
        <pc:sldLayoutChg chg="del">
          <pc:chgData name="Sue Bowers-Roblin (2313941)" userId="S::2313941@student.uwtsd.ac.uk::1f37c813-7221-41f1-b557-8c9cd5f32798" providerId="AD" clId="Web-{C211B6EE-9ADA-4433-94BE-6A41E4D8336F}" dt="2023-10-25T16:09:35.050" v="0"/>
          <pc:sldLayoutMkLst>
            <pc:docMk/>
            <pc:sldMasterMk cId="2460954070" sldId="2147483660"/>
            <pc:sldLayoutMk cId="3733172339" sldId="2147483665"/>
          </pc:sldLayoutMkLst>
        </pc:sldLayoutChg>
        <pc:sldLayoutChg chg="del">
          <pc:chgData name="Sue Bowers-Roblin (2313941)" userId="S::2313941@student.uwtsd.ac.uk::1f37c813-7221-41f1-b557-8c9cd5f32798" providerId="AD" clId="Web-{C211B6EE-9ADA-4433-94BE-6A41E4D8336F}" dt="2023-10-25T16:09:35.050" v="0"/>
          <pc:sldLayoutMkLst>
            <pc:docMk/>
            <pc:sldMasterMk cId="2460954070" sldId="2147483660"/>
            <pc:sldLayoutMk cId="3210312558" sldId="2147483666"/>
          </pc:sldLayoutMkLst>
        </pc:sldLayoutChg>
        <pc:sldLayoutChg chg="del">
          <pc:chgData name="Sue Bowers-Roblin (2313941)" userId="S::2313941@student.uwtsd.ac.uk::1f37c813-7221-41f1-b557-8c9cd5f32798" providerId="AD" clId="Web-{C211B6EE-9ADA-4433-94BE-6A41E4D8336F}" dt="2023-10-25T16:09:35.050" v="0"/>
          <pc:sldLayoutMkLst>
            <pc:docMk/>
            <pc:sldMasterMk cId="2460954070" sldId="2147483660"/>
            <pc:sldLayoutMk cId="3146388984" sldId="2147483667"/>
          </pc:sldLayoutMkLst>
        </pc:sldLayoutChg>
        <pc:sldLayoutChg chg="del">
          <pc:chgData name="Sue Bowers-Roblin (2313941)" userId="S::2313941@student.uwtsd.ac.uk::1f37c813-7221-41f1-b557-8c9cd5f32798" providerId="AD" clId="Web-{C211B6EE-9ADA-4433-94BE-6A41E4D8336F}" dt="2023-10-25T16:09:35.050" v="0"/>
          <pc:sldLayoutMkLst>
            <pc:docMk/>
            <pc:sldMasterMk cId="2460954070" sldId="2147483660"/>
            <pc:sldLayoutMk cId="3171841454" sldId="2147483668"/>
          </pc:sldLayoutMkLst>
        </pc:sldLayoutChg>
        <pc:sldLayoutChg chg="del">
          <pc:chgData name="Sue Bowers-Roblin (2313941)" userId="S::2313941@student.uwtsd.ac.uk::1f37c813-7221-41f1-b557-8c9cd5f32798" providerId="AD" clId="Web-{C211B6EE-9ADA-4433-94BE-6A41E4D8336F}" dt="2023-10-25T16:09:35.050" v="0"/>
          <pc:sldLayoutMkLst>
            <pc:docMk/>
            <pc:sldMasterMk cId="2460954070" sldId="2147483660"/>
            <pc:sldLayoutMk cId="1718958274" sldId="2147483669"/>
          </pc:sldLayoutMkLst>
        </pc:sldLayoutChg>
        <pc:sldLayoutChg chg="del">
          <pc:chgData name="Sue Bowers-Roblin (2313941)" userId="S::2313941@student.uwtsd.ac.uk::1f37c813-7221-41f1-b557-8c9cd5f32798" providerId="AD" clId="Web-{C211B6EE-9ADA-4433-94BE-6A41E4D8336F}" dt="2023-10-25T16:09:35.050" v="0"/>
          <pc:sldLayoutMkLst>
            <pc:docMk/>
            <pc:sldMasterMk cId="2460954070" sldId="2147483660"/>
            <pc:sldLayoutMk cId="2202905451" sldId="2147483670"/>
          </pc:sldLayoutMkLst>
        </pc:sldLayoutChg>
        <pc:sldLayoutChg chg="del">
          <pc:chgData name="Sue Bowers-Roblin (2313941)" userId="S::2313941@student.uwtsd.ac.uk::1f37c813-7221-41f1-b557-8c9cd5f32798" providerId="AD" clId="Web-{C211B6EE-9ADA-4433-94BE-6A41E4D8336F}" dt="2023-10-25T16:09:35.050" v="0"/>
          <pc:sldLayoutMkLst>
            <pc:docMk/>
            <pc:sldMasterMk cId="2460954070" sldId="2147483660"/>
            <pc:sldLayoutMk cId="3479445657" sldId="2147483671"/>
          </pc:sldLayoutMkLst>
        </pc:sldLayoutChg>
      </pc:sldMasterChg>
      <pc:sldMasterChg chg="add addSldLayout">
        <pc:chgData name="Sue Bowers-Roblin (2313941)" userId="S::2313941@student.uwtsd.ac.uk::1f37c813-7221-41f1-b557-8c9cd5f32798" providerId="AD" clId="Web-{C211B6EE-9ADA-4433-94BE-6A41E4D8336F}" dt="2023-10-25T16:09:35.050" v="0"/>
        <pc:sldMasterMkLst>
          <pc:docMk/>
          <pc:sldMasterMk cId="3312865352" sldId="2147483763"/>
        </pc:sldMasterMkLst>
        <pc:sldLayoutChg chg="add">
          <pc:chgData name="Sue Bowers-Roblin (2313941)" userId="S::2313941@student.uwtsd.ac.uk::1f37c813-7221-41f1-b557-8c9cd5f32798" providerId="AD" clId="Web-{C211B6EE-9ADA-4433-94BE-6A41E4D8336F}" dt="2023-10-25T16:09:35.050" v="0"/>
          <pc:sldLayoutMkLst>
            <pc:docMk/>
            <pc:sldMasterMk cId="3312865352" sldId="2147483763"/>
            <pc:sldLayoutMk cId="1550755800" sldId="2147483752"/>
          </pc:sldLayoutMkLst>
        </pc:sldLayoutChg>
        <pc:sldLayoutChg chg="add">
          <pc:chgData name="Sue Bowers-Roblin (2313941)" userId="S::2313941@student.uwtsd.ac.uk::1f37c813-7221-41f1-b557-8c9cd5f32798" providerId="AD" clId="Web-{C211B6EE-9ADA-4433-94BE-6A41E4D8336F}" dt="2023-10-25T16:09:35.050" v="0"/>
          <pc:sldLayoutMkLst>
            <pc:docMk/>
            <pc:sldMasterMk cId="3312865352" sldId="2147483763"/>
            <pc:sldLayoutMk cId="3864002600" sldId="2147483753"/>
          </pc:sldLayoutMkLst>
        </pc:sldLayoutChg>
        <pc:sldLayoutChg chg="add">
          <pc:chgData name="Sue Bowers-Roblin (2313941)" userId="S::2313941@student.uwtsd.ac.uk::1f37c813-7221-41f1-b557-8c9cd5f32798" providerId="AD" clId="Web-{C211B6EE-9ADA-4433-94BE-6A41E4D8336F}" dt="2023-10-25T16:09:35.050" v="0"/>
          <pc:sldLayoutMkLst>
            <pc:docMk/>
            <pc:sldMasterMk cId="3312865352" sldId="2147483763"/>
            <pc:sldLayoutMk cId="2017376095" sldId="2147483754"/>
          </pc:sldLayoutMkLst>
        </pc:sldLayoutChg>
        <pc:sldLayoutChg chg="add">
          <pc:chgData name="Sue Bowers-Roblin (2313941)" userId="S::2313941@student.uwtsd.ac.uk::1f37c813-7221-41f1-b557-8c9cd5f32798" providerId="AD" clId="Web-{C211B6EE-9ADA-4433-94BE-6A41E4D8336F}" dt="2023-10-25T16:09:35.050" v="0"/>
          <pc:sldLayoutMkLst>
            <pc:docMk/>
            <pc:sldMasterMk cId="3312865352" sldId="2147483763"/>
            <pc:sldLayoutMk cId="1005988724" sldId="2147483755"/>
          </pc:sldLayoutMkLst>
        </pc:sldLayoutChg>
        <pc:sldLayoutChg chg="add">
          <pc:chgData name="Sue Bowers-Roblin (2313941)" userId="S::2313941@student.uwtsd.ac.uk::1f37c813-7221-41f1-b557-8c9cd5f32798" providerId="AD" clId="Web-{C211B6EE-9ADA-4433-94BE-6A41E4D8336F}" dt="2023-10-25T16:09:35.050" v="0"/>
          <pc:sldLayoutMkLst>
            <pc:docMk/>
            <pc:sldMasterMk cId="3312865352" sldId="2147483763"/>
            <pc:sldLayoutMk cId="2603361759" sldId="2147483756"/>
          </pc:sldLayoutMkLst>
        </pc:sldLayoutChg>
        <pc:sldLayoutChg chg="add">
          <pc:chgData name="Sue Bowers-Roblin (2313941)" userId="S::2313941@student.uwtsd.ac.uk::1f37c813-7221-41f1-b557-8c9cd5f32798" providerId="AD" clId="Web-{C211B6EE-9ADA-4433-94BE-6A41E4D8336F}" dt="2023-10-25T16:09:35.050" v="0"/>
          <pc:sldLayoutMkLst>
            <pc:docMk/>
            <pc:sldMasterMk cId="3312865352" sldId="2147483763"/>
            <pc:sldLayoutMk cId="3903315325" sldId="2147483757"/>
          </pc:sldLayoutMkLst>
        </pc:sldLayoutChg>
        <pc:sldLayoutChg chg="add">
          <pc:chgData name="Sue Bowers-Roblin (2313941)" userId="S::2313941@student.uwtsd.ac.uk::1f37c813-7221-41f1-b557-8c9cd5f32798" providerId="AD" clId="Web-{C211B6EE-9ADA-4433-94BE-6A41E4D8336F}" dt="2023-10-25T16:09:35.050" v="0"/>
          <pc:sldLayoutMkLst>
            <pc:docMk/>
            <pc:sldMasterMk cId="3312865352" sldId="2147483763"/>
            <pc:sldLayoutMk cId="3449635243" sldId="2147483758"/>
          </pc:sldLayoutMkLst>
        </pc:sldLayoutChg>
        <pc:sldLayoutChg chg="add">
          <pc:chgData name="Sue Bowers-Roblin (2313941)" userId="S::2313941@student.uwtsd.ac.uk::1f37c813-7221-41f1-b557-8c9cd5f32798" providerId="AD" clId="Web-{C211B6EE-9ADA-4433-94BE-6A41E4D8336F}" dt="2023-10-25T16:09:35.050" v="0"/>
          <pc:sldLayoutMkLst>
            <pc:docMk/>
            <pc:sldMasterMk cId="3312865352" sldId="2147483763"/>
            <pc:sldLayoutMk cId="1939525066" sldId="2147483759"/>
          </pc:sldLayoutMkLst>
        </pc:sldLayoutChg>
        <pc:sldLayoutChg chg="add">
          <pc:chgData name="Sue Bowers-Roblin (2313941)" userId="S::2313941@student.uwtsd.ac.uk::1f37c813-7221-41f1-b557-8c9cd5f32798" providerId="AD" clId="Web-{C211B6EE-9ADA-4433-94BE-6A41E4D8336F}" dt="2023-10-25T16:09:35.050" v="0"/>
          <pc:sldLayoutMkLst>
            <pc:docMk/>
            <pc:sldMasterMk cId="3312865352" sldId="2147483763"/>
            <pc:sldLayoutMk cId="292667798" sldId="2147483760"/>
          </pc:sldLayoutMkLst>
        </pc:sldLayoutChg>
        <pc:sldLayoutChg chg="add">
          <pc:chgData name="Sue Bowers-Roblin (2313941)" userId="S::2313941@student.uwtsd.ac.uk::1f37c813-7221-41f1-b557-8c9cd5f32798" providerId="AD" clId="Web-{C211B6EE-9ADA-4433-94BE-6A41E4D8336F}" dt="2023-10-25T16:09:35.050" v="0"/>
          <pc:sldLayoutMkLst>
            <pc:docMk/>
            <pc:sldMasterMk cId="3312865352" sldId="2147483763"/>
            <pc:sldLayoutMk cId="2955736563" sldId="2147483761"/>
          </pc:sldLayoutMkLst>
        </pc:sldLayoutChg>
        <pc:sldLayoutChg chg="add">
          <pc:chgData name="Sue Bowers-Roblin (2313941)" userId="S::2313941@student.uwtsd.ac.uk::1f37c813-7221-41f1-b557-8c9cd5f32798" providerId="AD" clId="Web-{C211B6EE-9ADA-4433-94BE-6A41E4D8336F}" dt="2023-10-25T16:09:35.050" v="0"/>
          <pc:sldLayoutMkLst>
            <pc:docMk/>
            <pc:sldMasterMk cId="3312865352" sldId="2147483763"/>
            <pc:sldLayoutMk cId="3641894869" sldId="2147483762"/>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08F14C-3DAA-46C0-9F77-FDF921D56669}" type="doc">
      <dgm:prSet loTypeId="urn:microsoft.com/office/officeart/2005/8/layout/hierarchy2" loCatId="hierarchy" qsTypeId="urn:microsoft.com/office/officeart/2005/8/quickstyle/simple1" qsCatId="simple" csTypeId="urn:microsoft.com/office/officeart/2005/8/colors/colorful1" csCatId="colorful"/>
      <dgm:spPr/>
      <dgm:t>
        <a:bodyPr/>
        <a:lstStyle/>
        <a:p>
          <a:endParaRPr lang="en-US"/>
        </a:p>
      </dgm:t>
    </dgm:pt>
    <dgm:pt modelId="{C097E176-2FA9-4C0A-BE68-49D6BC269319}">
      <dgm:prSet/>
      <dgm:spPr/>
      <dgm:t>
        <a:bodyPr/>
        <a:lstStyle/>
        <a:p>
          <a:r>
            <a:rPr lang="en-US" b="0" dirty="0">
              <a:solidFill>
                <a:schemeClr val="bg1"/>
              </a:solidFill>
              <a:latin typeface="Georgia Pro"/>
            </a:rPr>
            <a:t>There are several ways to avoid misconduct.  </a:t>
          </a:r>
        </a:p>
      </dgm:t>
    </dgm:pt>
    <dgm:pt modelId="{B9E05EB3-569D-4A48-B317-A03BAAA568FB}" type="parTrans" cxnId="{CD315EF2-4697-4F28-B34C-B5476DE4CDA2}">
      <dgm:prSet/>
      <dgm:spPr/>
      <dgm:t>
        <a:bodyPr/>
        <a:lstStyle/>
        <a:p>
          <a:endParaRPr lang="en-US"/>
        </a:p>
      </dgm:t>
    </dgm:pt>
    <dgm:pt modelId="{EFC5CC07-9BDB-4E82-8C47-E108DC6A12B2}" type="sibTrans" cxnId="{CD315EF2-4697-4F28-B34C-B5476DE4CDA2}">
      <dgm:prSet/>
      <dgm:spPr/>
      <dgm:t>
        <a:bodyPr/>
        <a:lstStyle/>
        <a:p>
          <a:endParaRPr lang="en-US"/>
        </a:p>
      </dgm:t>
    </dgm:pt>
    <dgm:pt modelId="{A488A168-3983-4902-90A6-DE66348D6D77}">
      <dgm:prSet/>
      <dgm:spPr/>
      <dgm:t>
        <a:bodyPr/>
        <a:lstStyle/>
        <a:p>
          <a:r>
            <a:rPr lang="en-US" b="0" dirty="0">
              <a:solidFill>
                <a:schemeClr val="bg1"/>
              </a:solidFill>
              <a:latin typeface="Georgia Pro"/>
            </a:rPr>
            <a:t>When writing an assignment remember to </a:t>
          </a:r>
        </a:p>
      </dgm:t>
    </dgm:pt>
    <dgm:pt modelId="{CB646B3B-8DCC-4B68-8E22-3DF4461FF2DB}" type="parTrans" cxnId="{C725B8F2-8232-4EC1-8C51-5D2410DD58D1}">
      <dgm:prSet/>
      <dgm:spPr/>
      <dgm:t>
        <a:bodyPr/>
        <a:lstStyle/>
        <a:p>
          <a:endParaRPr lang="en-US"/>
        </a:p>
      </dgm:t>
    </dgm:pt>
    <dgm:pt modelId="{102DC2E1-2065-4E64-850C-E29AAD3F05FA}" type="sibTrans" cxnId="{C725B8F2-8232-4EC1-8C51-5D2410DD58D1}">
      <dgm:prSet/>
      <dgm:spPr/>
      <dgm:t>
        <a:bodyPr/>
        <a:lstStyle/>
        <a:p>
          <a:endParaRPr lang="en-US"/>
        </a:p>
      </dgm:t>
    </dgm:pt>
    <dgm:pt modelId="{0DA5DCE6-175A-4876-B8F8-260A0CD963A5}">
      <dgm:prSet/>
      <dgm:spPr/>
      <dgm:t>
        <a:bodyPr/>
        <a:lstStyle/>
        <a:p>
          <a:r>
            <a:rPr lang="en-US" b="0" dirty="0">
              <a:solidFill>
                <a:srgbClr val="7030A0"/>
              </a:solidFill>
              <a:latin typeface="Georgia Pro"/>
            </a:rPr>
            <a:t>Reference who said what you might be quoting. </a:t>
          </a:r>
        </a:p>
      </dgm:t>
    </dgm:pt>
    <dgm:pt modelId="{0F1CC7BF-DF66-49A3-B096-7B0C84907B99}" type="parTrans" cxnId="{564DE302-0067-4005-A8EA-047473E856C8}">
      <dgm:prSet/>
      <dgm:spPr/>
      <dgm:t>
        <a:bodyPr/>
        <a:lstStyle/>
        <a:p>
          <a:endParaRPr lang="en-US"/>
        </a:p>
      </dgm:t>
    </dgm:pt>
    <dgm:pt modelId="{06D3B8A8-02B8-4152-8446-6D707F8B7AEE}" type="sibTrans" cxnId="{564DE302-0067-4005-A8EA-047473E856C8}">
      <dgm:prSet/>
      <dgm:spPr/>
      <dgm:t>
        <a:bodyPr/>
        <a:lstStyle/>
        <a:p>
          <a:endParaRPr lang="en-US"/>
        </a:p>
      </dgm:t>
    </dgm:pt>
    <dgm:pt modelId="{2A161437-D108-4582-A458-693FBA6176BE}">
      <dgm:prSet/>
      <dgm:spPr/>
      <dgm:t>
        <a:bodyPr/>
        <a:lstStyle/>
        <a:p>
          <a:r>
            <a:rPr lang="en-US" b="0" dirty="0">
              <a:solidFill>
                <a:srgbClr val="7030A0"/>
              </a:solidFill>
              <a:latin typeface="Georgia Pro"/>
            </a:rPr>
            <a:t>What the person has meant. </a:t>
          </a:r>
        </a:p>
      </dgm:t>
    </dgm:pt>
    <dgm:pt modelId="{8AC11FF5-EB1C-444D-991A-8303613F29B7}" type="parTrans" cxnId="{DE32C404-5353-4C41-9469-D1772E2207A8}">
      <dgm:prSet/>
      <dgm:spPr/>
      <dgm:t>
        <a:bodyPr/>
        <a:lstStyle/>
        <a:p>
          <a:endParaRPr lang="en-US"/>
        </a:p>
      </dgm:t>
    </dgm:pt>
    <dgm:pt modelId="{31A9E5F0-C2C4-4CF1-88B7-E795E7E42606}" type="sibTrans" cxnId="{DE32C404-5353-4C41-9469-D1772E2207A8}">
      <dgm:prSet/>
      <dgm:spPr/>
      <dgm:t>
        <a:bodyPr/>
        <a:lstStyle/>
        <a:p>
          <a:endParaRPr lang="en-US"/>
        </a:p>
      </dgm:t>
    </dgm:pt>
    <dgm:pt modelId="{9285B10E-4B1A-4360-84B9-EACA9F930A68}">
      <dgm:prSet/>
      <dgm:spPr/>
      <dgm:t>
        <a:bodyPr/>
        <a:lstStyle/>
        <a:p>
          <a:r>
            <a:rPr lang="en-US" b="0" dirty="0">
              <a:solidFill>
                <a:srgbClr val="7030A0"/>
              </a:solidFill>
              <a:latin typeface="Georgia Pro"/>
            </a:rPr>
            <a:t>Where the information was taken from i.e., a book, website etc... </a:t>
          </a:r>
        </a:p>
      </dgm:t>
    </dgm:pt>
    <dgm:pt modelId="{B3CC0063-1CC1-4E41-A65E-DE7BD55FF013}" type="parTrans" cxnId="{E391B852-8E23-4546-AFBC-6CD451A1BFFC}">
      <dgm:prSet/>
      <dgm:spPr/>
      <dgm:t>
        <a:bodyPr/>
        <a:lstStyle/>
        <a:p>
          <a:endParaRPr lang="en-US"/>
        </a:p>
      </dgm:t>
    </dgm:pt>
    <dgm:pt modelId="{4E5AB6F9-2F48-48EE-AE36-117AC53D4B08}" type="sibTrans" cxnId="{E391B852-8E23-4546-AFBC-6CD451A1BFFC}">
      <dgm:prSet/>
      <dgm:spPr/>
      <dgm:t>
        <a:bodyPr/>
        <a:lstStyle/>
        <a:p>
          <a:endParaRPr lang="en-US"/>
        </a:p>
      </dgm:t>
    </dgm:pt>
    <dgm:pt modelId="{5716BE68-7514-426C-B8CB-2310CB110720}">
      <dgm:prSet/>
      <dgm:spPr/>
      <dgm:t>
        <a:bodyPr/>
        <a:lstStyle/>
        <a:p>
          <a:r>
            <a:rPr lang="en-US" b="0" dirty="0">
              <a:solidFill>
                <a:srgbClr val="7030A0"/>
              </a:solidFill>
              <a:latin typeface="Georgia Pro"/>
            </a:rPr>
            <a:t>Ensure you have used the correct lay out for referencing.  </a:t>
          </a:r>
          <a:r>
            <a:rPr lang="en-US" b="0" dirty="0">
              <a:latin typeface="Georgia Pro"/>
            </a:rPr>
            <a:t> </a:t>
          </a:r>
        </a:p>
      </dgm:t>
    </dgm:pt>
    <dgm:pt modelId="{2CD41F73-22E1-4204-AAE1-288598F433D2}" type="parTrans" cxnId="{F203F362-5862-4E91-ACBB-2AB8678B6D18}">
      <dgm:prSet/>
      <dgm:spPr/>
      <dgm:t>
        <a:bodyPr/>
        <a:lstStyle/>
        <a:p>
          <a:endParaRPr lang="en-US"/>
        </a:p>
      </dgm:t>
    </dgm:pt>
    <dgm:pt modelId="{6396913D-582B-466D-A310-4D72D0BA9F23}" type="sibTrans" cxnId="{F203F362-5862-4E91-ACBB-2AB8678B6D18}">
      <dgm:prSet/>
      <dgm:spPr/>
      <dgm:t>
        <a:bodyPr/>
        <a:lstStyle/>
        <a:p>
          <a:endParaRPr lang="en-US"/>
        </a:p>
      </dgm:t>
    </dgm:pt>
    <dgm:pt modelId="{72E23FEB-B3DB-4418-BF6B-08D1A8248115}">
      <dgm:prSet/>
      <dgm:spPr/>
      <dgm:t>
        <a:bodyPr/>
        <a:lstStyle/>
        <a:p>
          <a:r>
            <a:rPr lang="en-US" b="0" dirty="0">
              <a:solidFill>
                <a:schemeClr val="bg1"/>
              </a:solidFill>
              <a:latin typeface="Georgia Pro"/>
            </a:rPr>
            <a:t>Use the software available to you to check you work for misconduct.  </a:t>
          </a:r>
        </a:p>
      </dgm:t>
    </dgm:pt>
    <dgm:pt modelId="{799F81A0-EE80-4355-BC99-906F8495C4A0}" type="parTrans" cxnId="{13BB44C2-741F-4DE9-85BE-1E03F525EFDC}">
      <dgm:prSet/>
      <dgm:spPr/>
      <dgm:t>
        <a:bodyPr/>
        <a:lstStyle/>
        <a:p>
          <a:endParaRPr lang="en-US"/>
        </a:p>
      </dgm:t>
    </dgm:pt>
    <dgm:pt modelId="{6D240AC6-6228-4C7B-A180-F4EA3CECB195}" type="sibTrans" cxnId="{13BB44C2-741F-4DE9-85BE-1E03F525EFDC}">
      <dgm:prSet/>
      <dgm:spPr/>
      <dgm:t>
        <a:bodyPr/>
        <a:lstStyle/>
        <a:p>
          <a:endParaRPr lang="en-US"/>
        </a:p>
      </dgm:t>
    </dgm:pt>
    <dgm:pt modelId="{2A056A6F-99E3-42D0-BA24-7157BD2DEA90}" type="pres">
      <dgm:prSet presAssocID="{B408F14C-3DAA-46C0-9F77-FDF921D56669}" presName="diagram" presStyleCnt="0">
        <dgm:presLayoutVars>
          <dgm:chPref val="1"/>
          <dgm:dir/>
          <dgm:animOne val="branch"/>
          <dgm:animLvl val="lvl"/>
          <dgm:resizeHandles val="exact"/>
        </dgm:presLayoutVars>
      </dgm:prSet>
      <dgm:spPr/>
    </dgm:pt>
    <dgm:pt modelId="{76E13A6B-47F1-46A4-9814-511DFDE5E82F}" type="pres">
      <dgm:prSet presAssocID="{C097E176-2FA9-4C0A-BE68-49D6BC269319}" presName="root1" presStyleCnt="0"/>
      <dgm:spPr/>
    </dgm:pt>
    <dgm:pt modelId="{20F7568C-BCA8-4D3F-A5A4-4254DBA7A7CC}" type="pres">
      <dgm:prSet presAssocID="{C097E176-2FA9-4C0A-BE68-49D6BC269319}" presName="LevelOneTextNode" presStyleLbl="node0" presStyleIdx="0" presStyleCnt="3">
        <dgm:presLayoutVars>
          <dgm:chPref val="3"/>
        </dgm:presLayoutVars>
      </dgm:prSet>
      <dgm:spPr/>
    </dgm:pt>
    <dgm:pt modelId="{0BBB2194-0C24-4FCF-8AAE-D8C17452E167}" type="pres">
      <dgm:prSet presAssocID="{C097E176-2FA9-4C0A-BE68-49D6BC269319}" presName="level2hierChild" presStyleCnt="0"/>
      <dgm:spPr/>
    </dgm:pt>
    <dgm:pt modelId="{48CD1F31-5367-443D-B593-8A0254130DAE}" type="pres">
      <dgm:prSet presAssocID="{A488A168-3983-4902-90A6-DE66348D6D77}" presName="root1" presStyleCnt="0"/>
      <dgm:spPr/>
    </dgm:pt>
    <dgm:pt modelId="{6D58BEFF-FFD0-4031-B9D8-D78EC84446C0}" type="pres">
      <dgm:prSet presAssocID="{A488A168-3983-4902-90A6-DE66348D6D77}" presName="LevelOneTextNode" presStyleLbl="node0" presStyleIdx="1" presStyleCnt="3">
        <dgm:presLayoutVars>
          <dgm:chPref val="3"/>
        </dgm:presLayoutVars>
      </dgm:prSet>
      <dgm:spPr/>
    </dgm:pt>
    <dgm:pt modelId="{A7980276-BA9B-41D0-94F1-6190A6480190}" type="pres">
      <dgm:prSet presAssocID="{A488A168-3983-4902-90A6-DE66348D6D77}" presName="level2hierChild" presStyleCnt="0"/>
      <dgm:spPr/>
    </dgm:pt>
    <dgm:pt modelId="{ADD233A1-249F-4078-A2F0-B275C788F0B8}" type="pres">
      <dgm:prSet presAssocID="{0F1CC7BF-DF66-49A3-B096-7B0C84907B99}" presName="conn2-1" presStyleLbl="parChTrans1D2" presStyleIdx="0" presStyleCnt="4"/>
      <dgm:spPr/>
    </dgm:pt>
    <dgm:pt modelId="{C177D2A5-4613-4ECC-9B5F-508EF2FFB280}" type="pres">
      <dgm:prSet presAssocID="{0F1CC7BF-DF66-49A3-B096-7B0C84907B99}" presName="connTx" presStyleLbl="parChTrans1D2" presStyleIdx="0" presStyleCnt="4"/>
      <dgm:spPr/>
    </dgm:pt>
    <dgm:pt modelId="{DB142194-B49F-4E29-9DE2-DCA3022EA116}" type="pres">
      <dgm:prSet presAssocID="{0DA5DCE6-175A-4876-B8F8-260A0CD963A5}" presName="root2" presStyleCnt="0"/>
      <dgm:spPr/>
    </dgm:pt>
    <dgm:pt modelId="{7A689CB9-0BD0-4341-808E-734E3FA69EF5}" type="pres">
      <dgm:prSet presAssocID="{0DA5DCE6-175A-4876-B8F8-260A0CD963A5}" presName="LevelTwoTextNode" presStyleLbl="node2" presStyleIdx="0" presStyleCnt="4">
        <dgm:presLayoutVars>
          <dgm:chPref val="3"/>
        </dgm:presLayoutVars>
      </dgm:prSet>
      <dgm:spPr/>
    </dgm:pt>
    <dgm:pt modelId="{796F739B-17D0-44B8-B55C-24C3B385EBBB}" type="pres">
      <dgm:prSet presAssocID="{0DA5DCE6-175A-4876-B8F8-260A0CD963A5}" presName="level3hierChild" presStyleCnt="0"/>
      <dgm:spPr/>
    </dgm:pt>
    <dgm:pt modelId="{55CA75E3-2BC7-430D-B02C-AC2BC26316B3}" type="pres">
      <dgm:prSet presAssocID="{8AC11FF5-EB1C-444D-991A-8303613F29B7}" presName="conn2-1" presStyleLbl="parChTrans1D2" presStyleIdx="1" presStyleCnt="4"/>
      <dgm:spPr/>
    </dgm:pt>
    <dgm:pt modelId="{5D40EE69-1444-4926-86B2-86DA6AA081B3}" type="pres">
      <dgm:prSet presAssocID="{8AC11FF5-EB1C-444D-991A-8303613F29B7}" presName="connTx" presStyleLbl="parChTrans1D2" presStyleIdx="1" presStyleCnt="4"/>
      <dgm:spPr/>
    </dgm:pt>
    <dgm:pt modelId="{655E426D-C109-4BA5-9B60-209D007FCC2C}" type="pres">
      <dgm:prSet presAssocID="{2A161437-D108-4582-A458-693FBA6176BE}" presName="root2" presStyleCnt="0"/>
      <dgm:spPr/>
    </dgm:pt>
    <dgm:pt modelId="{664233D1-92A2-44EA-BFE2-A2B67394E9E0}" type="pres">
      <dgm:prSet presAssocID="{2A161437-D108-4582-A458-693FBA6176BE}" presName="LevelTwoTextNode" presStyleLbl="node2" presStyleIdx="1" presStyleCnt="4">
        <dgm:presLayoutVars>
          <dgm:chPref val="3"/>
        </dgm:presLayoutVars>
      </dgm:prSet>
      <dgm:spPr/>
    </dgm:pt>
    <dgm:pt modelId="{7B465DD3-548F-43F3-9C86-9BEE51F47EF8}" type="pres">
      <dgm:prSet presAssocID="{2A161437-D108-4582-A458-693FBA6176BE}" presName="level3hierChild" presStyleCnt="0"/>
      <dgm:spPr/>
    </dgm:pt>
    <dgm:pt modelId="{F5C6190A-68F6-41BA-89BF-3A8083CAAD84}" type="pres">
      <dgm:prSet presAssocID="{B3CC0063-1CC1-4E41-A65E-DE7BD55FF013}" presName="conn2-1" presStyleLbl="parChTrans1D2" presStyleIdx="2" presStyleCnt="4"/>
      <dgm:spPr/>
    </dgm:pt>
    <dgm:pt modelId="{B9FD48D4-6B67-49BC-80D7-2E5D66DC883C}" type="pres">
      <dgm:prSet presAssocID="{B3CC0063-1CC1-4E41-A65E-DE7BD55FF013}" presName="connTx" presStyleLbl="parChTrans1D2" presStyleIdx="2" presStyleCnt="4"/>
      <dgm:spPr/>
    </dgm:pt>
    <dgm:pt modelId="{E220770B-71B3-4D93-92B2-03E0F3D43D23}" type="pres">
      <dgm:prSet presAssocID="{9285B10E-4B1A-4360-84B9-EACA9F930A68}" presName="root2" presStyleCnt="0"/>
      <dgm:spPr/>
    </dgm:pt>
    <dgm:pt modelId="{85309F58-D1BE-43A6-B804-7EDC32B4E07D}" type="pres">
      <dgm:prSet presAssocID="{9285B10E-4B1A-4360-84B9-EACA9F930A68}" presName="LevelTwoTextNode" presStyleLbl="node2" presStyleIdx="2" presStyleCnt="4">
        <dgm:presLayoutVars>
          <dgm:chPref val="3"/>
        </dgm:presLayoutVars>
      </dgm:prSet>
      <dgm:spPr/>
    </dgm:pt>
    <dgm:pt modelId="{A234397B-1687-4B0B-BC44-9A654ECB4C0E}" type="pres">
      <dgm:prSet presAssocID="{9285B10E-4B1A-4360-84B9-EACA9F930A68}" presName="level3hierChild" presStyleCnt="0"/>
      <dgm:spPr/>
    </dgm:pt>
    <dgm:pt modelId="{1CE96609-089A-4399-99B3-3EAA6535EBCD}" type="pres">
      <dgm:prSet presAssocID="{2CD41F73-22E1-4204-AAE1-288598F433D2}" presName="conn2-1" presStyleLbl="parChTrans1D2" presStyleIdx="3" presStyleCnt="4"/>
      <dgm:spPr/>
    </dgm:pt>
    <dgm:pt modelId="{E8559E6B-1D07-49F0-AAC0-BF16E9B21465}" type="pres">
      <dgm:prSet presAssocID="{2CD41F73-22E1-4204-AAE1-288598F433D2}" presName="connTx" presStyleLbl="parChTrans1D2" presStyleIdx="3" presStyleCnt="4"/>
      <dgm:spPr/>
    </dgm:pt>
    <dgm:pt modelId="{C9725A6A-DF70-45DD-8D01-7558F56E4F48}" type="pres">
      <dgm:prSet presAssocID="{5716BE68-7514-426C-B8CB-2310CB110720}" presName="root2" presStyleCnt="0"/>
      <dgm:spPr/>
    </dgm:pt>
    <dgm:pt modelId="{CA8AA4FC-E8E7-4A70-82AB-EA4A36CF838C}" type="pres">
      <dgm:prSet presAssocID="{5716BE68-7514-426C-B8CB-2310CB110720}" presName="LevelTwoTextNode" presStyleLbl="node2" presStyleIdx="3" presStyleCnt="4">
        <dgm:presLayoutVars>
          <dgm:chPref val="3"/>
        </dgm:presLayoutVars>
      </dgm:prSet>
      <dgm:spPr/>
    </dgm:pt>
    <dgm:pt modelId="{5B9EBE67-BE33-4137-845B-BB73532BC69D}" type="pres">
      <dgm:prSet presAssocID="{5716BE68-7514-426C-B8CB-2310CB110720}" presName="level3hierChild" presStyleCnt="0"/>
      <dgm:spPr/>
    </dgm:pt>
    <dgm:pt modelId="{E9309C7B-2F44-4D5A-8C6F-3BCF58A03E57}" type="pres">
      <dgm:prSet presAssocID="{72E23FEB-B3DB-4418-BF6B-08D1A8248115}" presName="root1" presStyleCnt="0"/>
      <dgm:spPr/>
    </dgm:pt>
    <dgm:pt modelId="{DA4036D3-12DE-4F18-85E1-5CEC8CC828DD}" type="pres">
      <dgm:prSet presAssocID="{72E23FEB-B3DB-4418-BF6B-08D1A8248115}" presName="LevelOneTextNode" presStyleLbl="node0" presStyleIdx="2" presStyleCnt="3">
        <dgm:presLayoutVars>
          <dgm:chPref val="3"/>
        </dgm:presLayoutVars>
      </dgm:prSet>
      <dgm:spPr/>
    </dgm:pt>
    <dgm:pt modelId="{C0F346DF-26C0-4094-A46A-9C5F558D7DAD}" type="pres">
      <dgm:prSet presAssocID="{72E23FEB-B3DB-4418-BF6B-08D1A8248115}" presName="level2hierChild" presStyleCnt="0"/>
      <dgm:spPr/>
    </dgm:pt>
  </dgm:ptLst>
  <dgm:cxnLst>
    <dgm:cxn modelId="{564DE302-0067-4005-A8EA-047473E856C8}" srcId="{A488A168-3983-4902-90A6-DE66348D6D77}" destId="{0DA5DCE6-175A-4876-B8F8-260A0CD963A5}" srcOrd="0" destOrd="0" parTransId="{0F1CC7BF-DF66-49A3-B096-7B0C84907B99}" sibTransId="{06D3B8A8-02B8-4152-8446-6D707F8B7AEE}"/>
    <dgm:cxn modelId="{DE32C404-5353-4C41-9469-D1772E2207A8}" srcId="{A488A168-3983-4902-90A6-DE66348D6D77}" destId="{2A161437-D108-4582-A458-693FBA6176BE}" srcOrd="1" destOrd="0" parTransId="{8AC11FF5-EB1C-444D-991A-8303613F29B7}" sibTransId="{31A9E5F0-C2C4-4CF1-88B7-E795E7E42606}"/>
    <dgm:cxn modelId="{B872110C-5CF1-4ABE-87F8-CBD9E07C1C3C}" type="presOf" srcId="{72E23FEB-B3DB-4418-BF6B-08D1A8248115}" destId="{DA4036D3-12DE-4F18-85E1-5CEC8CC828DD}" srcOrd="0" destOrd="0" presId="urn:microsoft.com/office/officeart/2005/8/layout/hierarchy2"/>
    <dgm:cxn modelId="{160C410F-59E3-48C3-A319-90B590BCC902}" type="presOf" srcId="{2A161437-D108-4582-A458-693FBA6176BE}" destId="{664233D1-92A2-44EA-BFE2-A2B67394E9E0}" srcOrd="0" destOrd="0" presId="urn:microsoft.com/office/officeart/2005/8/layout/hierarchy2"/>
    <dgm:cxn modelId="{DE0E6112-4FE8-4316-96B9-69D68471888A}" type="presOf" srcId="{B3CC0063-1CC1-4E41-A65E-DE7BD55FF013}" destId="{F5C6190A-68F6-41BA-89BF-3A8083CAAD84}" srcOrd="0" destOrd="0" presId="urn:microsoft.com/office/officeart/2005/8/layout/hierarchy2"/>
    <dgm:cxn modelId="{DF92323E-C535-4BFF-829C-54700F90555E}" type="presOf" srcId="{0DA5DCE6-175A-4876-B8F8-260A0CD963A5}" destId="{7A689CB9-0BD0-4341-808E-734E3FA69EF5}" srcOrd="0" destOrd="0" presId="urn:microsoft.com/office/officeart/2005/8/layout/hierarchy2"/>
    <dgm:cxn modelId="{C5A7F741-1CBD-4BDC-B060-CA7E84D22997}" type="presOf" srcId="{C097E176-2FA9-4C0A-BE68-49D6BC269319}" destId="{20F7568C-BCA8-4D3F-A5A4-4254DBA7A7CC}" srcOrd="0" destOrd="0" presId="urn:microsoft.com/office/officeart/2005/8/layout/hierarchy2"/>
    <dgm:cxn modelId="{F203F362-5862-4E91-ACBB-2AB8678B6D18}" srcId="{A488A168-3983-4902-90A6-DE66348D6D77}" destId="{5716BE68-7514-426C-B8CB-2310CB110720}" srcOrd="3" destOrd="0" parTransId="{2CD41F73-22E1-4204-AAE1-288598F433D2}" sibTransId="{6396913D-582B-466D-A310-4D72D0BA9F23}"/>
    <dgm:cxn modelId="{B663E545-754C-4605-BB0D-FD42E37F6B68}" type="presOf" srcId="{8AC11FF5-EB1C-444D-991A-8303613F29B7}" destId="{55CA75E3-2BC7-430D-B02C-AC2BC26316B3}" srcOrd="0" destOrd="0" presId="urn:microsoft.com/office/officeart/2005/8/layout/hierarchy2"/>
    <dgm:cxn modelId="{28889772-E583-46EE-8A11-395CAD080C08}" type="presOf" srcId="{B408F14C-3DAA-46C0-9F77-FDF921D56669}" destId="{2A056A6F-99E3-42D0-BA24-7157BD2DEA90}" srcOrd="0" destOrd="0" presId="urn:microsoft.com/office/officeart/2005/8/layout/hierarchy2"/>
    <dgm:cxn modelId="{E391B852-8E23-4546-AFBC-6CD451A1BFFC}" srcId="{A488A168-3983-4902-90A6-DE66348D6D77}" destId="{9285B10E-4B1A-4360-84B9-EACA9F930A68}" srcOrd="2" destOrd="0" parTransId="{B3CC0063-1CC1-4E41-A65E-DE7BD55FF013}" sibTransId="{4E5AB6F9-2F48-48EE-AE36-117AC53D4B08}"/>
    <dgm:cxn modelId="{B11EDF84-9E9A-4A1E-8CE2-FE1AAC455A93}" type="presOf" srcId="{8AC11FF5-EB1C-444D-991A-8303613F29B7}" destId="{5D40EE69-1444-4926-86B2-86DA6AA081B3}" srcOrd="1" destOrd="0" presId="urn:microsoft.com/office/officeart/2005/8/layout/hierarchy2"/>
    <dgm:cxn modelId="{368A778D-5630-44D4-8EE2-795AAAC5D23D}" type="presOf" srcId="{B3CC0063-1CC1-4E41-A65E-DE7BD55FF013}" destId="{B9FD48D4-6B67-49BC-80D7-2E5D66DC883C}" srcOrd="1" destOrd="0" presId="urn:microsoft.com/office/officeart/2005/8/layout/hierarchy2"/>
    <dgm:cxn modelId="{EC3BE8B5-28C3-47D2-A45E-F93F98078A33}" type="presOf" srcId="{2CD41F73-22E1-4204-AAE1-288598F433D2}" destId="{1CE96609-089A-4399-99B3-3EAA6535EBCD}" srcOrd="0" destOrd="0" presId="urn:microsoft.com/office/officeart/2005/8/layout/hierarchy2"/>
    <dgm:cxn modelId="{13BB44C2-741F-4DE9-85BE-1E03F525EFDC}" srcId="{B408F14C-3DAA-46C0-9F77-FDF921D56669}" destId="{72E23FEB-B3DB-4418-BF6B-08D1A8248115}" srcOrd="2" destOrd="0" parTransId="{799F81A0-EE80-4355-BC99-906F8495C4A0}" sibTransId="{6D240AC6-6228-4C7B-A180-F4EA3CECB195}"/>
    <dgm:cxn modelId="{F0014BC7-E552-44A1-8DBA-AF1628CC804C}" type="presOf" srcId="{2CD41F73-22E1-4204-AAE1-288598F433D2}" destId="{E8559E6B-1D07-49F0-AAC0-BF16E9B21465}" srcOrd="1" destOrd="0" presId="urn:microsoft.com/office/officeart/2005/8/layout/hierarchy2"/>
    <dgm:cxn modelId="{E1DBD0C9-8E4B-436E-9DB2-F4DA2A5FB21A}" type="presOf" srcId="{5716BE68-7514-426C-B8CB-2310CB110720}" destId="{CA8AA4FC-E8E7-4A70-82AB-EA4A36CF838C}" srcOrd="0" destOrd="0" presId="urn:microsoft.com/office/officeart/2005/8/layout/hierarchy2"/>
    <dgm:cxn modelId="{35C956D0-B48D-4B87-8C9B-9661760AE3C3}" type="presOf" srcId="{0F1CC7BF-DF66-49A3-B096-7B0C84907B99}" destId="{C177D2A5-4613-4ECC-9B5F-508EF2FFB280}" srcOrd="1" destOrd="0" presId="urn:microsoft.com/office/officeart/2005/8/layout/hierarchy2"/>
    <dgm:cxn modelId="{2A3073D6-FFE4-4D5C-B1EB-FA1FB338568D}" type="presOf" srcId="{0F1CC7BF-DF66-49A3-B096-7B0C84907B99}" destId="{ADD233A1-249F-4078-A2F0-B275C788F0B8}" srcOrd="0" destOrd="0" presId="urn:microsoft.com/office/officeart/2005/8/layout/hierarchy2"/>
    <dgm:cxn modelId="{1725F9D8-0906-466F-ACDF-05BC79CF9792}" type="presOf" srcId="{9285B10E-4B1A-4360-84B9-EACA9F930A68}" destId="{85309F58-D1BE-43A6-B804-7EDC32B4E07D}" srcOrd="0" destOrd="0" presId="urn:microsoft.com/office/officeart/2005/8/layout/hierarchy2"/>
    <dgm:cxn modelId="{CD315EF2-4697-4F28-B34C-B5476DE4CDA2}" srcId="{B408F14C-3DAA-46C0-9F77-FDF921D56669}" destId="{C097E176-2FA9-4C0A-BE68-49D6BC269319}" srcOrd="0" destOrd="0" parTransId="{B9E05EB3-569D-4A48-B317-A03BAAA568FB}" sibTransId="{EFC5CC07-9BDB-4E82-8C47-E108DC6A12B2}"/>
    <dgm:cxn modelId="{3D0B61F2-97FE-4DFC-8C41-5E9937CEC813}" type="presOf" srcId="{A488A168-3983-4902-90A6-DE66348D6D77}" destId="{6D58BEFF-FFD0-4031-B9D8-D78EC84446C0}" srcOrd="0" destOrd="0" presId="urn:microsoft.com/office/officeart/2005/8/layout/hierarchy2"/>
    <dgm:cxn modelId="{C725B8F2-8232-4EC1-8C51-5D2410DD58D1}" srcId="{B408F14C-3DAA-46C0-9F77-FDF921D56669}" destId="{A488A168-3983-4902-90A6-DE66348D6D77}" srcOrd="1" destOrd="0" parTransId="{CB646B3B-8DCC-4B68-8E22-3DF4461FF2DB}" sibTransId="{102DC2E1-2065-4E64-850C-E29AAD3F05FA}"/>
    <dgm:cxn modelId="{FE8A0DEB-83AB-44F3-A97D-89AEB2E77DCB}" type="presParOf" srcId="{2A056A6F-99E3-42D0-BA24-7157BD2DEA90}" destId="{76E13A6B-47F1-46A4-9814-511DFDE5E82F}" srcOrd="0" destOrd="0" presId="urn:microsoft.com/office/officeart/2005/8/layout/hierarchy2"/>
    <dgm:cxn modelId="{6E68DA08-65F6-490F-9040-BDEE72E559DA}" type="presParOf" srcId="{76E13A6B-47F1-46A4-9814-511DFDE5E82F}" destId="{20F7568C-BCA8-4D3F-A5A4-4254DBA7A7CC}" srcOrd="0" destOrd="0" presId="urn:microsoft.com/office/officeart/2005/8/layout/hierarchy2"/>
    <dgm:cxn modelId="{66126A4C-C7B0-455A-98CB-A08E06A658F1}" type="presParOf" srcId="{76E13A6B-47F1-46A4-9814-511DFDE5E82F}" destId="{0BBB2194-0C24-4FCF-8AAE-D8C17452E167}" srcOrd="1" destOrd="0" presId="urn:microsoft.com/office/officeart/2005/8/layout/hierarchy2"/>
    <dgm:cxn modelId="{1D012111-9D1F-4D38-AA4B-28B08B4EE8FB}" type="presParOf" srcId="{2A056A6F-99E3-42D0-BA24-7157BD2DEA90}" destId="{48CD1F31-5367-443D-B593-8A0254130DAE}" srcOrd="1" destOrd="0" presId="urn:microsoft.com/office/officeart/2005/8/layout/hierarchy2"/>
    <dgm:cxn modelId="{0431745F-02FA-4038-BEFE-76AD710DE256}" type="presParOf" srcId="{48CD1F31-5367-443D-B593-8A0254130DAE}" destId="{6D58BEFF-FFD0-4031-B9D8-D78EC84446C0}" srcOrd="0" destOrd="0" presId="urn:microsoft.com/office/officeart/2005/8/layout/hierarchy2"/>
    <dgm:cxn modelId="{EF8ECBA1-5CD6-41B7-8DB2-F64094BDA4EB}" type="presParOf" srcId="{48CD1F31-5367-443D-B593-8A0254130DAE}" destId="{A7980276-BA9B-41D0-94F1-6190A6480190}" srcOrd="1" destOrd="0" presId="urn:microsoft.com/office/officeart/2005/8/layout/hierarchy2"/>
    <dgm:cxn modelId="{04F33682-C664-4785-9884-D1420A3CCB16}" type="presParOf" srcId="{A7980276-BA9B-41D0-94F1-6190A6480190}" destId="{ADD233A1-249F-4078-A2F0-B275C788F0B8}" srcOrd="0" destOrd="0" presId="urn:microsoft.com/office/officeart/2005/8/layout/hierarchy2"/>
    <dgm:cxn modelId="{F1997F92-D641-4C6E-82E6-4E43471C9B2C}" type="presParOf" srcId="{ADD233A1-249F-4078-A2F0-B275C788F0B8}" destId="{C177D2A5-4613-4ECC-9B5F-508EF2FFB280}" srcOrd="0" destOrd="0" presId="urn:microsoft.com/office/officeart/2005/8/layout/hierarchy2"/>
    <dgm:cxn modelId="{4D99CA09-DDFD-4424-A51D-499E0C0F10C4}" type="presParOf" srcId="{A7980276-BA9B-41D0-94F1-6190A6480190}" destId="{DB142194-B49F-4E29-9DE2-DCA3022EA116}" srcOrd="1" destOrd="0" presId="urn:microsoft.com/office/officeart/2005/8/layout/hierarchy2"/>
    <dgm:cxn modelId="{84CC63C3-83B1-4B75-AE3F-5C4D8657F47A}" type="presParOf" srcId="{DB142194-B49F-4E29-9DE2-DCA3022EA116}" destId="{7A689CB9-0BD0-4341-808E-734E3FA69EF5}" srcOrd="0" destOrd="0" presId="urn:microsoft.com/office/officeart/2005/8/layout/hierarchy2"/>
    <dgm:cxn modelId="{B83D1323-A055-40AF-8B7A-4E2D8760C252}" type="presParOf" srcId="{DB142194-B49F-4E29-9DE2-DCA3022EA116}" destId="{796F739B-17D0-44B8-B55C-24C3B385EBBB}" srcOrd="1" destOrd="0" presId="urn:microsoft.com/office/officeart/2005/8/layout/hierarchy2"/>
    <dgm:cxn modelId="{5332E833-E6A5-46DB-AEB4-CABD6050AA76}" type="presParOf" srcId="{A7980276-BA9B-41D0-94F1-6190A6480190}" destId="{55CA75E3-2BC7-430D-B02C-AC2BC26316B3}" srcOrd="2" destOrd="0" presId="urn:microsoft.com/office/officeart/2005/8/layout/hierarchy2"/>
    <dgm:cxn modelId="{C1934DF0-1F82-475C-9E11-61301AD96AF6}" type="presParOf" srcId="{55CA75E3-2BC7-430D-B02C-AC2BC26316B3}" destId="{5D40EE69-1444-4926-86B2-86DA6AA081B3}" srcOrd="0" destOrd="0" presId="urn:microsoft.com/office/officeart/2005/8/layout/hierarchy2"/>
    <dgm:cxn modelId="{659AD123-E9C6-471C-882D-4EE9D532C66A}" type="presParOf" srcId="{A7980276-BA9B-41D0-94F1-6190A6480190}" destId="{655E426D-C109-4BA5-9B60-209D007FCC2C}" srcOrd="3" destOrd="0" presId="urn:microsoft.com/office/officeart/2005/8/layout/hierarchy2"/>
    <dgm:cxn modelId="{C8AE30EF-C747-4BEC-AAC3-6D3006DE1BA1}" type="presParOf" srcId="{655E426D-C109-4BA5-9B60-209D007FCC2C}" destId="{664233D1-92A2-44EA-BFE2-A2B67394E9E0}" srcOrd="0" destOrd="0" presId="urn:microsoft.com/office/officeart/2005/8/layout/hierarchy2"/>
    <dgm:cxn modelId="{765DAB02-6C65-42B6-B4DD-E95CDEA5EC56}" type="presParOf" srcId="{655E426D-C109-4BA5-9B60-209D007FCC2C}" destId="{7B465DD3-548F-43F3-9C86-9BEE51F47EF8}" srcOrd="1" destOrd="0" presId="urn:microsoft.com/office/officeart/2005/8/layout/hierarchy2"/>
    <dgm:cxn modelId="{B6FBCDAD-B86C-4361-8778-42BC90399551}" type="presParOf" srcId="{A7980276-BA9B-41D0-94F1-6190A6480190}" destId="{F5C6190A-68F6-41BA-89BF-3A8083CAAD84}" srcOrd="4" destOrd="0" presId="urn:microsoft.com/office/officeart/2005/8/layout/hierarchy2"/>
    <dgm:cxn modelId="{7A5F899B-95A6-4609-99DA-64CEC885F345}" type="presParOf" srcId="{F5C6190A-68F6-41BA-89BF-3A8083CAAD84}" destId="{B9FD48D4-6B67-49BC-80D7-2E5D66DC883C}" srcOrd="0" destOrd="0" presId="urn:microsoft.com/office/officeart/2005/8/layout/hierarchy2"/>
    <dgm:cxn modelId="{21814BC5-8B73-4333-92F4-15F0161B447E}" type="presParOf" srcId="{A7980276-BA9B-41D0-94F1-6190A6480190}" destId="{E220770B-71B3-4D93-92B2-03E0F3D43D23}" srcOrd="5" destOrd="0" presId="urn:microsoft.com/office/officeart/2005/8/layout/hierarchy2"/>
    <dgm:cxn modelId="{C8D0C0C1-8845-4EB0-9F73-0BFF5C81309C}" type="presParOf" srcId="{E220770B-71B3-4D93-92B2-03E0F3D43D23}" destId="{85309F58-D1BE-43A6-B804-7EDC32B4E07D}" srcOrd="0" destOrd="0" presId="urn:microsoft.com/office/officeart/2005/8/layout/hierarchy2"/>
    <dgm:cxn modelId="{8F9CB85A-F2AE-4F49-B896-DCED6EB458EE}" type="presParOf" srcId="{E220770B-71B3-4D93-92B2-03E0F3D43D23}" destId="{A234397B-1687-4B0B-BC44-9A654ECB4C0E}" srcOrd="1" destOrd="0" presId="urn:microsoft.com/office/officeart/2005/8/layout/hierarchy2"/>
    <dgm:cxn modelId="{ACFAF43C-E0B5-4CC6-922A-93399E1A600A}" type="presParOf" srcId="{A7980276-BA9B-41D0-94F1-6190A6480190}" destId="{1CE96609-089A-4399-99B3-3EAA6535EBCD}" srcOrd="6" destOrd="0" presId="urn:microsoft.com/office/officeart/2005/8/layout/hierarchy2"/>
    <dgm:cxn modelId="{FC57B897-54A2-4FA8-8824-52E0DAB7E673}" type="presParOf" srcId="{1CE96609-089A-4399-99B3-3EAA6535EBCD}" destId="{E8559E6B-1D07-49F0-AAC0-BF16E9B21465}" srcOrd="0" destOrd="0" presId="urn:microsoft.com/office/officeart/2005/8/layout/hierarchy2"/>
    <dgm:cxn modelId="{D22EFD97-4EDD-4081-A21F-559400AEE10E}" type="presParOf" srcId="{A7980276-BA9B-41D0-94F1-6190A6480190}" destId="{C9725A6A-DF70-45DD-8D01-7558F56E4F48}" srcOrd="7" destOrd="0" presId="urn:microsoft.com/office/officeart/2005/8/layout/hierarchy2"/>
    <dgm:cxn modelId="{971478AC-050B-48E5-A06F-5E487D2A179A}" type="presParOf" srcId="{C9725A6A-DF70-45DD-8D01-7558F56E4F48}" destId="{CA8AA4FC-E8E7-4A70-82AB-EA4A36CF838C}" srcOrd="0" destOrd="0" presId="urn:microsoft.com/office/officeart/2005/8/layout/hierarchy2"/>
    <dgm:cxn modelId="{14DD2C09-F8A7-4107-846C-44F868A8EA65}" type="presParOf" srcId="{C9725A6A-DF70-45DD-8D01-7558F56E4F48}" destId="{5B9EBE67-BE33-4137-845B-BB73532BC69D}" srcOrd="1" destOrd="0" presId="urn:microsoft.com/office/officeart/2005/8/layout/hierarchy2"/>
    <dgm:cxn modelId="{73CD7F3A-E915-44D9-9B1B-46448E826FAC}" type="presParOf" srcId="{2A056A6F-99E3-42D0-BA24-7157BD2DEA90}" destId="{E9309C7B-2F44-4D5A-8C6F-3BCF58A03E57}" srcOrd="2" destOrd="0" presId="urn:microsoft.com/office/officeart/2005/8/layout/hierarchy2"/>
    <dgm:cxn modelId="{B053512B-A196-4693-A443-24D5276CE379}" type="presParOf" srcId="{E9309C7B-2F44-4D5A-8C6F-3BCF58A03E57}" destId="{DA4036D3-12DE-4F18-85E1-5CEC8CC828DD}" srcOrd="0" destOrd="0" presId="urn:microsoft.com/office/officeart/2005/8/layout/hierarchy2"/>
    <dgm:cxn modelId="{965B3124-F7A1-41C8-AD99-D1C45A05FF17}" type="presParOf" srcId="{E9309C7B-2F44-4D5A-8C6F-3BCF58A03E57}" destId="{C0F346DF-26C0-4094-A46A-9C5F558D7DAD}" srcOrd="1" destOrd="0" presId="urn:microsoft.com/office/officeart/2005/8/layout/hierarchy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F7568C-BCA8-4D3F-A5A4-4254DBA7A7CC}">
      <dsp:nvSpPr>
        <dsp:cNvPr id="0" name=""/>
        <dsp:cNvSpPr/>
      </dsp:nvSpPr>
      <dsp:spPr>
        <a:xfrm>
          <a:off x="242553" y="801907"/>
          <a:ext cx="2783979" cy="139198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b="0" kern="1200" dirty="0">
              <a:solidFill>
                <a:schemeClr val="bg1"/>
              </a:solidFill>
              <a:latin typeface="Georgia Pro"/>
            </a:rPr>
            <a:t>There are several ways to avoid misconduct.  </a:t>
          </a:r>
        </a:p>
      </dsp:txBody>
      <dsp:txXfrm>
        <a:off x="283323" y="842677"/>
        <a:ext cx="2702439" cy="1310449"/>
      </dsp:txXfrm>
    </dsp:sp>
    <dsp:sp modelId="{6D58BEFF-FFD0-4031-B9D8-D78EC84446C0}">
      <dsp:nvSpPr>
        <dsp:cNvPr id="0" name=""/>
        <dsp:cNvSpPr/>
      </dsp:nvSpPr>
      <dsp:spPr>
        <a:xfrm>
          <a:off x="242553" y="2402695"/>
          <a:ext cx="2783979" cy="139198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b="0" kern="1200" dirty="0">
              <a:solidFill>
                <a:schemeClr val="bg1"/>
              </a:solidFill>
              <a:latin typeface="Georgia Pro"/>
            </a:rPr>
            <a:t>When writing an assignment remember to </a:t>
          </a:r>
        </a:p>
      </dsp:txBody>
      <dsp:txXfrm>
        <a:off x="283323" y="2443465"/>
        <a:ext cx="2702439" cy="1310449"/>
      </dsp:txXfrm>
    </dsp:sp>
    <dsp:sp modelId="{ADD233A1-249F-4078-A2F0-B275C788F0B8}">
      <dsp:nvSpPr>
        <dsp:cNvPr id="0" name=""/>
        <dsp:cNvSpPr/>
      </dsp:nvSpPr>
      <dsp:spPr>
        <a:xfrm rot="17692822">
          <a:off x="2259908" y="1877884"/>
          <a:ext cx="2646840" cy="40429"/>
        </a:xfrm>
        <a:custGeom>
          <a:avLst/>
          <a:gdLst/>
          <a:ahLst/>
          <a:cxnLst/>
          <a:rect l="0" t="0" r="0" b="0"/>
          <a:pathLst>
            <a:path>
              <a:moveTo>
                <a:pt x="0" y="20214"/>
              </a:moveTo>
              <a:lnTo>
                <a:pt x="2646840" y="20214"/>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3517157" y="1831927"/>
        <a:ext cx="132342" cy="132342"/>
      </dsp:txXfrm>
    </dsp:sp>
    <dsp:sp modelId="{7A689CB9-0BD0-4341-808E-734E3FA69EF5}">
      <dsp:nvSpPr>
        <dsp:cNvPr id="0" name=""/>
        <dsp:cNvSpPr/>
      </dsp:nvSpPr>
      <dsp:spPr>
        <a:xfrm>
          <a:off x="4140124" y="1513"/>
          <a:ext cx="2783979" cy="139198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b="0" kern="1200" dirty="0">
              <a:solidFill>
                <a:srgbClr val="7030A0"/>
              </a:solidFill>
              <a:latin typeface="Georgia Pro"/>
            </a:rPr>
            <a:t>Reference who said what you might be quoting. </a:t>
          </a:r>
        </a:p>
      </dsp:txBody>
      <dsp:txXfrm>
        <a:off x="4180894" y="42283"/>
        <a:ext cx="2702439" cy="1310449"/>
      </dsp:txXfrm>
    </dsp:sp>
    <dsp:sp modelId="{55CA75E3-2BC7-430D-B02C-AC2BC26316B3}">
      <dsp:nvSpPr>
        <dsp:cNvPr id="0" name=""/>
        <dsp:cNvSpPr/>
      </dsp:nvSpPr>
      <dsp:spPr>
        <a:xfrm rot="19457599">
          <a:off x="2897632" y="2678278"/>
          <a:ext cx="1371392" cy="40429"/>
        </a:xfrm>
        <a:custGeom>
          <a:avLst/>
          <a:gdLst/>
          <a:ahLst/>
          <a:cxnLst/>
          <a:rect l="0" t="0" r="0" b="0"/>
          <a:pathLst>
            <a:path>
              <a:moveTo>
                <a:pt x="0" y="20214"/>
              </a:moveTo>
              <a:lnTo>
                <a:pt x="1371392" y="20214"/>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49043" y="2664208"/>
        <a:ext cx="68569" cy="68569"/>
      </dsp:txXfrm>
    </dsp:sp>
    <dsp:sp modelId="{664233D1-92A2-44EA-BFE2-A2B67394E9E0}">
      <dsp:nvSpPr>
        <dsp:cNvPr id="0" name=""/>
        <dsp:cNvSpPr/>
      </dsp:nvSpPr>
      <dsp:spPr>
        <a:xfrm>
          <a:off x="4140124" y="1602301"/>
          <a:ext cx="2783979" cy="139198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b="0" kern="1200" dirty="0">
              <a:solidFill>
                <a:srgbClr val="7030A0"/>
              </a:solidFill>
              <a:latin typeface="Georgia Pro"/>
            </a:rPr>
            <a:t>What the person has meant. </a:t>
          </a:r>
        </a:p>
      </dsp:txBody>
      <dsp:txXfrm>
        <a:off x="4180894" y="1643071"/>
        <a:ext cx="2702439" cy="1310449"/>
      </dsp:txXfrm>
    </dsp:sp>
    <dsp:sp modelId="{F5C6190A-68F6-41BA-89BF-3A8083CAAD84}">
      <dsp:nvSpPr>
        <dsp:cNvPr id="0" name=""/>
        <dsp:cNvSpPr/>
      </dsp:nvSpPr>
      <dsp:spPr>
        <a:xfrm rot="2142401">
          <a:off x="2897632" y="3478672"/>
          <a:ext cx="1371392" cy="40429"/>
        </a:xfrm>
        <a:custGeom>
          <a:avLst/>
          <a:gdLst/>
          <a:ahLst/>
          <a:cxnLst/>
          <a:rect l="0" t="0" r="0" b="0"/>
          <a:pathLst>
            <a:path>
              <a:moveTo>
                <a:pt x="0" y="20214"/>
              </a:moveTo>
              <a:lnTo>
                <a:pt x="1371392" y="20214"/>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49043" y="3464602"/>
        <a:ext cx="68569" cy="68569"/>
      </dsp:txXfrm>
    </dsp:sp>
    <dsp:sp modelId="{85309F58-D1BE-43A6-B804-7EDC32B4E07D}">
      <dsp:nvSpPr>
        <dsp:cNvPr id="0" name=""/>
        <dsp:cNvSpPr/>
      </dsp:nvSpPr>
      <dsp:spPr>
        <a:xfrm>
          <a:off x="4140124" y="3203089"/>
          <a:ext cx="2783979" cy="139198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b="0" kern="1200" dirty="0">
              <a:solidFill>
                <a:srgbClr val="7030A0"/>
              </a:solidFill>
              <a:latin typeface="Georgia Pro"/>
            </a:rPr>
            <a:t>Where the information was taken from i.e., a book, website etc... </a:t>
          </a:r>
        </a:p>
      </dsp:txBody>
      <dsp:txXfrm>
        <a:off x="4180894" y="3243859"/>
        <a:ext cx="2702439" cy="1310449"/>
      </dsp:txXfrm>
    </dsp:sp>
    <dsp:sp modelId="{1CE96609-089A-4399-99B3-3EAA6535EBCD}">
      <dsp:nvSpPr>
        <dsp:cNvPr id="0" name=""/>
        <dsp:cNvSpPr/>
      </dsp:nvSpPr>
      <dsp:spPr>
        <a:xfrm rot="3907178">
          <a:off x="2259908" y="4279066"/>
          <a:ext cx="2646840" cy="40429"/>
        </a:xfrm>
        <a:custGeom>
          <a:avLst/>
          <a:gdLst/>
          <a:ahLst/>
          <a:cxnLst/>
          <a:rect l="0" t="0" r="0" b="0"/>
          <a:pathLst>
            <a:path>
              <a:moveTo>
                <a:pt x="0" y="20214"/>
              </a:moveTo>
              <a:lnTo>
                <a:pt x="2646840" y="20214"/>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3517157" y="4233110"/>
        <a:ext cx="132342" cy="132342"/>
      </dsp:txXfrm>
    </dsp:sp>
    <dsp:sp modelId="{CA8AA4FC-E8E7-4A70-82AB-EA4A36CF838C}">
      <dsp:nvSpPr>
        <dsp:cNvPr id="0" name=""/>
        <dsp:cNvSpPr/>
      </dsp:nvSpPr>
      <dsp:spPr>
        <a:xfrm>
          <a:off x="4140124" y="4803877"/>
          <a:ext cx="2783979" cy="139198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b="0" kern="1200" dirty="0">
              <a:solidFill>
                <a:srgbClr val="7030A0"/>
              </a:solidFill>
              <a:latin typeface="Georgia Pro"/>
            </a:rPr>
            <a:t>Ensure you have used the correct lay out for referencing.  </a:t>
          </a:r>
          <a:r>
            <a:rPr lang="en-US" sz="2100" b="0" kern="1200" dirty="0">
              <a:latin typeface="Georgia Pro"/>
            </a:rPr>
            <a:t> </a:t>
          </a:r>
        </a:p>
      </dsp:txBody>
      <dsp:txXfrm>
        <a:off x="4180894" y="4844647"/>
        <a:ext cx="2702439" cy="1310449"/>
      </dsp:txXfrm>
    </dsp:sp>
    <dsp:sp modelId="{DA4036D3-12DE-4F18-85E1-5CEC8CC828DD}">
      <dsp:nvSpPr>
        <dsp:cNvPr id="0" name=""/>
        <dsp:cNvSpPr/>
      </dsp:nvSpPr>
      <dsp:spPr>
        <a:xfrm>
          <a:off x="242553" y="4003483"/>
          <a:ext cx="2783979" cy="139198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b="0" kern="1200" dirty="0">
              <a:solidFill>
                <a:schemeClr val="bg1"/>
              </a:solidFill>
              <a:latin typeface="Georgia Pro"/>
            </a:rPr>
            <a:t>Use the software available to you to check you work for misconduct.  </a:t>
          </a:r>
        </a:p>
      </dsp:txBody>
      <dsp:txXfrm>
        <a:off x="283323" y="4044253"/>
        <a:ext cx="2702439" cy="1310449"/>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CCDEF2-B9FB-44CB-A174-8B1214433523}" type="datetimeFigureOut">
              <a:t>10/29/2023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F11CE9-001F-4088-9FF6-21E3DBF15663}" type="slidenum">
              <a:t>‹#›</a:t>
            </a:fld>
            <a:endParaRPr lang="en-US"/>
          </a:p>
        </p:txBody>
      </p:sp>
    </p:spTree>
    <p:extLst>
      <p:ext uri="{BB962C8B-B14F-4D97-AF65-F5344CB8AC3E}">
        <p14:creationId xmlns:p14="http://schemas.microsoft.com/office/powerpoint/2010/main" val="29339537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morning, Good Afternoon, Good Evening, whichever it may be with you.  </a:t>
            </a:r>
            <a:endParaRPr lang="en-US" dirty="0"/>
          </a:p>
          <a:p>
            <a:endParaRPr lang="en-US" dirty="0"/>
          </a:p>
          <a:p>
            <a:r>
              <a:rPr lang="en-GB" dirty="0"/>
              <a:t>My Name is Sue Bowers-Roblin, and this is my video about academic misconduct and how to avoid it.  </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1F11CE9-001F-4088-9FF6-21E3DBF15663}" type="slidenum">
              <a:t>1</a:t>
            </a:fld>
            <a:endParaRPr lang="en-US"/>
          </a:p>
        </p:txBody>
      </p:sp>
    </p:spTree>
    <p:extLst>
      <p:ext uri="{BB962C8B-B14F-4D97-AF65-F5344CB8AC3E}">
        <p14:creationId xmlns:p14="http://schemas.microsoft.com/office/powerpoint/2010/main" val="27639312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basically, academic misconduct is cheating. </a:t>
            </a:r>
            <a:endParaRPr lang="en-US" dirty="0"/>
          </a:p>
          <a:p>
            <a:endParaRPr lang="en-US" dirty="0"/>
          </a:p>
          <a:p>
            <a:r>
              <a:rPr lang="en-GB" dirty="0"/>
              <a:t>This can be done in a variety of ways. Sometimes people don’t realise that they have committed academic misconduct until it's too late. Others know exactly what they are doing and think that they can get away with it, which is ridiculous, especially today with all the software that is about and used to check your work. </a:t>
            </a:r>
            <a:endParaRPr lang="en-US" dirty="0"/>
          </a:p>
          <a:p>
            <a:endParaRPr lang="en-US" dirty="0"/>
          </a:p>
          <a:p>
            <a:r>
              <a:rPr lang="en-GB" dirty="0"/>
              <a:t>Let's have a look at a few of the ways that academic misconduct comes about, shall we. </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1F11CE9-001F-4088-9FF6-21E3DBF15663}" type="slidenum">
              <a:t>2</a:t>
            </a:fld>
            <a:endParaRPr lang="en-US"/>
          </a:p>
        </p:txBody>
      </p:sp>
    </p:spTree>
    <p:extLst>
      <p:ext uri="{BB962C8B-B14F-4D97-AF65-F5344CB8AC3E}">
        <p14:creationId xmlns:p14="http://schemas.microsoft.com/office/powerpoint/2010/main" val="29970023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one to mention is plagiarism. It’s the one that most people have heard of, I’ll let you read the slide. It is taking someone else's hard work, as your own word for word. I got this information from the University of Edinburgh’s website. </a:t>
            </a:r>
            <a:endParaRPr lang="en-US" dirty="0"/>
          </a:p>
        </p:txBody>
      </p:sp>
      <p:sp>
        <p:nvSpPr>
          <p:cNvPr id="4" name="Slide Number Placeholder 3"/>
          <p:cNvSpPr>
            <a:spLocks noGrp="1"/>
          </p:cNvSpPr>
          <p:nvPr>
            <p:ph type="sldNum" sz="quarter" idx="5"/>
          </p:nvPr>
        </p:nvSpPr>
        <p:spPr/>
        <p:txBody>
          <a:bodyPr/>
          <a:lstStyle/>
          <a:p>
            <a:fld id="{41F11CE9-001F-4088-9FF6-21E3DBF15663}" type="slidenum">
              <a:t>4</a:t>
            </a:fld>
            <a:endParaRPr lang="en-US"/>
          </a:p>
        </p:txBody>
      </p:sp>
    </p:spTree>
    <p:extLst>
      <p:ext uri="{BB962C8B-B14F-4D97-AF65-F5344CB8AC3E}">
        <p14:creationId xmlns:p14="http://schemas.microsoft.com/office/powerpoint/2010/main" val="26745811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next one I would like to mention is self-plagiarism. This is when you use your own work again in another assignment without changing anything in the work. </a:t>
            </a:r>
            <a:endParaRPr lang="en-US" dirty="0"/>
          </a:p>
        </p:txBody>
      </p:sp>
      <p:sp>
        <p:nvSpPr>
          <p:cNvPr id="4" name="Slide Number Placeholder 3"/>
          <p:cNvSpPr>
            <a:spLocks noGrp="1"/>
          </p:cNvSpPr>
          <p:nvPr>
            <p:ph type="sldNum" sz="quarter" idx="5"/>
          </p:nvPr>
        </p:nvSpPr>
        <p:spPr/>
        <p:txBody>
          <a:bodyPr/>
          <a:lstStyle/>
          <a:p>
            <a:fld id="{41F11CE9-001F-4088-9FF6-21E3DBF15663}" type="slidenum">
              <a:t>5</a:t>
            </a:fld>
            <a:endParaRPr lang="en-US"/>
          </a:p>
        </p:txBody>
      </p:sp>
    </p:spTree>
    <p:extLst>
      <p:ext uri="{BB962C8B-B14F-4D97-AF65-F5344CB8AC3E}">
        <p14:creationId xmlns:p14="http://schemas.microsoft.com/office/powerpoint/2010/main" val="37759420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Falsification is another form of misconduct, where you give false information to benefit yourself. I retrieved this information from the website of the Abertay University. </a:t>
            </a:r>
            <a:endParaRPr lang="en-US" dirty="0"/>
          </a:p>
        </p:txBody>
      </p:sp>
      <p:sp>
        <p:nvSpPr>
          <p:cNvPr id="4" name="Slide Number Placeholder 3"/>
          <p:cNvSpPr>
            <a:spLocks noGrp="1"/>
          </p:cNvSpPr>
          <p:nvPr>
            <p:ph type="sldNum" sz="quarter" idx="5"/>
          </p:nvPr>
        </p:nvSpPr>
        <p:spPr/>
        <p:txBody>
          <a:bodyPr/>
          <a:lstStyle/>
          <a:p>
            <a:fld id="{41F11CE9-001F-4088-9FF6-21E3DBF15663}" type="slidenum">
              <a:t>6</a:t>
            </a:fld>
            <a:endParaRPr lang="en-US"/>
          </a:p>
        </p:txBody>
      </p:sp>
    </p:spTree>
    <p:extLst>
      <p:ext uri="{BB962C8B-B14F-4D97-AF65-F5344CB8AC3E}">
        <p14:creationId xmlns:p14="http://schemas.microsoft.com/office/powerpoint/2010/main" val="36323860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Next on the list is false citation. This means that the references you may have citied are not correct. This means that the information was </a:t>
            </a:r>
            <a:r>
              <a:rPr lang="en-GB" b="1" dirty="0"/>
              <a:t>not </a:t>
            </a:r>
            <a:r>
              <a:rPr lang="en-GB" dirty="0"/>
              <a:t>obtained from where you stated. </a:t>
            </a:r>
            <a:endParaRPr lang="en-US" dirty="0"/>
          </a:p>
        </p:txBody>
      </p:sp>
      <p:sp>
        <p:nvSpPr>
          <p:cNvPr id="4" name="Slide Number Placeholder 3"/>
          <p:cNvSpPr>
            <a:spLocks noGrp="1"/>
          </p:cNvSpPr>
          <p:nvPr>
            <p:ph type="sldNum" sz="quarter" idx="5"/>
          </p:nvPr>
        </p:nvSpPr>
        <p:spPr/>
        <p:txBody>
          <a:bodyPr/>
          <a:lstStyle/>
          <a:p>
            <a:fld id="{41F11CE9-001F-4088-9FF6-21E3DBF15663}" type="slidenum">
              <a:t>7</a:t>
            </a:fld>
            <a:endParaRPr lang="en-US"/>
          </a:p>
        </p:txBody>
      </p:sp>
    </p:spTree>
    <p:extLst>
      <p:ext uri="{BB962C8B-B14F-4D97-AF65-F5344CB8AC3E}">
        <p14:creationId xmlns:p14="http://schemas.microsoft.com/office/powerpoint/2010/main" val="13371581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Then there is blatant cheating. In that you take advance of an opportunity presented to you and turn it in your favour. </a:t>
            </a:r>
            <a:endParaRPr lang="en-US" dirty="0"/>
          </a:p>
        </p:txBody>
      </p:sp>
      <p:sp>
        <p:nvSpPr>
          <p:cNvPr id="4" name="Slide Number Placeholder 3"/>
          <p:cNvSpPr>
            <a:spLocks noGrp="1"/>
          </p:cNvSpPr>
          <p:nvPr>
            <p:ph type="sldNum" sz="quarter" idx="5"/>
          </p:nvPr>
        </p:nvSpPr>
        <p:spPr/>
        <p:txBody>
          <a:bodyPr/>
          <a:lstStyle/>
          <a:p>
            <a:fld id="{41F11CE9-001F-4088-9FF6-21E3DBF15663}" type="slidenum">
              <a:t>8</a:t>
            </a:fld>
            <a:endParaRPr lang="en-US"/>
          </a:p>
        </p:txBody>
      </p:sp>
    </p:spTree>
    <p:extLst>
      <p:ext uri="{BB962C8B-B14F-4D97-AF65-F5344CB8AC3E}">
        <p14:creationId xmlns:p14="http://schemas.microsoft.com/office/powerpoint/2010/main" val="30691258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Here are some ways that you can avoid academic misconduct. </a:t>
            </a:r>
          </a:p>
        </p:txBody>
      </p:sp>
      <p:sp>
        <p:nvSpPr>
          <p:cNvPr id="4" name="Slide Number Placeholder 3"/>
          <p:cNvSpPr>
            <a:spLocks noGrp="1"/>
          </p:cNvSpPr>
          <p:nvPr>
            <p:ph type="sldNum" sz="quarter" idx="5"/>
          </p:nvPr>
        </p:nvSpPr>
        <p:spPr/>
        <p:txBody>
          <a:bodyPr/>
          <a:lstStyle/>
          <a:p>
            <a:fld id="{41F11CE9-001F-4088-9FF6-21E3DBF15663}" type="slidenum">
              <a:t>9</a:t>
            </a:fld>
            <a:endParaRPr lang="en-US"/>
          </a:p>
        </p:txBody>
      </p:sp>
    </p:spTree>
    <p:extLst>
      <p:ext uri="{BB962C8B-B14F-4D97-AF65-F5344CB8AC3E}">
        <p14:creationId xmlns:p14="http://schemas.microsoft.com/office/powerpoint/2010/main" val="19212995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Thank you for watching and thank you to my assistant at the start of the video.   Bye-bye.    </a:t>
            </a:r>
          </a:p>
        </p:txBody>
      </p:sp>
      <p:sp>
        <p:nvSpPr>
          <p:cNvPr id="4" name="Slide Number Placeholder 3"/>
          <p:cNvSpPr>
            <a:spLocks noGrp="1"/>
          </p:cNvSpPr>
          <p:nvPr>
            <p:ph type="sldNum" sz="quarter" idx="5"/>
          </p:nvPr>
        </p:nvSpPr>
        <p:spPr/>
        <p:txBody>
          <a:bodyPr/>
          <a:lstStyle/>
          <a:p>
            <a:fld id="{41F11CE9-001F-4088-9FF6-21E3DBF15663}" type="slidenum">
              <a:t>12</a:t>
            </a:fld>
            <a:endParaRPr lang="en-US"/>
          </a:p>
        </p:txBody>
      </p:sp>
    </p:spTree>
    <p:extLst>
      <p:ext uri="{BB962C8B-B14F-4D97-AF65-F5344CB8AC3E}">
        <p14:creationId xmlns:p14="http://schemas.microsoft.com/office/powerpoint/2010/main" val="37903201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C81A0-FB7A-4357-8B37-1EC930D1E098}"/>
              </a:ext>
            </a:extLst>
          </p:cNvPr>
          <p:cNvSpPr>
            <a:spLocks noGrp="1"/>
          </p:cNvSpPr>
          <p:nvPr>
            <p:ph type="ctrTitle"/>
          </p:nvPr>
        </p:nvSpPr>
        <p:spPr>
          <a:xfrm>
            <a:off x="762000" y="1523999"/>
            <a:ext cx="10668000" cy="1985963"/>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D3C075C-7238-4F43-87E7-63A35BE6900C}"/>
              </a:ext>
            </a:extLst>
          </p:cNvPr>
          <p:cNvSpPr>
            <a:spLocks noGrp="1"/>
          </p:cNvSpPr>
          <p:nvPr>
            <p:ph type="subTitle" idx="1"/>
          </p:nvPr>
        </p:nvSpPr>
        <p:spPr>
          <a:xfrm>
            <a:off x="762000" y="3809999"/>
            <a:ext cx="10667998" cy="1985963"/>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AB67EEB-ABA8-4DA9-803B-0C6CD8A1284C}"/>
              </a:ext>
            </a:extLst>
          </p:cNvPr>
          <p:cNvSpPr>
            <a:spLocks noGrp="1"/>
          </p:cNvSpPr>
          <p:nvPr>
            <p:ph type="dt" sz="half" idx="10"/>
          </p:nvPr>
        </p:nvSpPr>
        <p:spPr/>
        <p:txBody>
          <a:bodyPr anchor="b" anchorCtr="0"/>
          <a:lstStyle/>
          <a:p>
            <a:fld id="{F4D57BDD-E64A-4D27-8978-82FFCA18A12C}" type="datetimeFigureOut">
              <a:rPr lang="en-US" smtClean="0"/>
              <a:t>10/29/2023</a:t>
            </a:fld>
            <a:endParaRPr lang="en-US"/>
          </a:p>
        </p:txBody>
      </p:sp>
      <p:sp>
        <p:nvSpPr>
          <p:cNvPr id="5" name="Footer Placeholder 4">
            <a:extLst>
              <a:ext uri="{FF2B5EF4-FFF2-40B4-BE49-F238E27FC236}">
                <a16:creationId xmlns:a16="http://schemas.microsoft.com/office/drawing/2014/main" id="{0FCFD314-1E75-41B9-A585-4F4A32A347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0CC8E8-C649-4A81-BF53-F078B2A98453}"/>
              </a:ext>
            </a:extLst>
          </p:cNvPr>
          <p:cNvSpPr>
            <a:spLocks noGrp="1"/>
          </p:cNvSpPr>
          <p:nvPr>
            <p:ph type="sldNum" sz="quarter" idx="12"/>
          </p:nvPr>
        </p:nvSpPr>
        <p:spPr/>
        <p:txBody>
          <a:bodyPr/>
          <a:lstStyle/>
          <a:p>
            <a:fld id="{D643A852-0206-46AC-B0EB-645612933129}" type="slidenum">
              <a:rPr lang="en-US" smtClean="0"/>
              <a:t>‹#›</a:t>
            </a:fld>
            <a:endParaRPr lang="en-US" dirty="0"/>
          </a:p>
        </p:txBody>
      </p:sp>
    </p:spTree>
    <p:extLst>
      <p:ext uri="{BB962C8B-B14F-4D97-AF65-F5344CB8AC3E}">
        <p14:creationId xmlns:p14="http://schemas.microsoft.com/office/powerpoint/2010/main" val="19395250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6A6A6-C260-4F8B-99DF-249C907BE5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536F8CB-5C97-4437-A672-4E43D0E5AE8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A90C990-05C1-4ECD-A899-722057AEA630}"/>
              </a:ext>
            </a:extLst>
          </p:cNvPr>
          <p:cNvSpPr>
            <a:spLocks noGrp="1"/>
          </p:cNvSpPr>
          <p:nvPr>
            <p:ph type="dt" sz="half" idx="10"/>
          </p:nvPr>
        </p:nvSpPr>
        <p:spPr/>
        <p:txBody>
          <a:bodyPr/>
          <a:lstStyle/>
          <a:p>
            <a:fld id="{F4D57BDD-E64A-4D27-8978-82FFCA18A12C}" type="datetimeFigureOut">
              <a:rPr lang="en-US" smtClean="0"/>
              <a:t>10/29/2023</a:t>
            </a:fld>
            <a:endParaRPr lang="en-US"/>
          </a:p>
        </p:txBody>
      </p:sp>
      <p:sp>
        <p:nvSpPr>
          <p:cNvPr id="5" name="Footer Placeholder 4">
            <a:extLst>
              <a:ext uri="{FF2B5EF4-FFF2-40B4-BE49-F238E27FC236}">
                <a16:creationId xmlns:a16="http://schemas.microsoft.com/office/drawing/2014/main" id="{C5E9811C-37A0-4DD1-8607-EFD4226E5D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CAB506-9570-4D3E-804F-A184A73DBCE6}"/>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926677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569B8-DEA4-4F12-9078-ECD731F2AC92}"/>
              </a:ext>
            </a:extLst>
          </p:cNvPr>
          <p:cNvSpPr>
            <a:spLocks noGrp="1"/>
          </p:cNvSpPr>
          <p:nvPr>
            <p:ph type="title"/>
          </p:nvPr>
        </p:nvSpPr>
        <p:spPr>
          <a:xfrm>
            <a:off x="762000" y="1530351"/>
            <a:ext cx="10668000" cy="2279650"/>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0D1F3B-E79C-4822-999D-205B0E76C66F}"/>
              </a:ext>
            </a:extLst>
          </p:cNvPr>
          <p:cNvSpPr>
            <a:spLocks noGrp="1"/>
          </p:cNvSpPr>
          <p:nvPr>
            <p:ph type="body" idx="1"/>
          </p:nvPr>
        </p:nvSpPr>
        <p:spPr>
          <a:xfrm>
            <a:off x="762000" y="4589464"/>
            <a:ext cx="10668000" cy="1183184"/>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A145166-621E-4C71-A40F-64E514536729}"/>
              </a:ext>
            </a:extLst>
          </p:cNvPr>
          <p:cNvSpPr>
            <a:spLocks noGrp="1"/>
          </p:cNvSpPr>
          <p:nvPr>
            <p:ph type="dt" sz="half" idx="10"/>
          </p:nvPr>
        </p:nvSpPr>
        <p:spPr/>
        <p:txBody>
          <a:bodyPr/>
          <a:lstStyle/>
          <a:p>
            <a:fld id="{F4D57BDD-E64A-4D27-8978-82FFCA18A12C}" type="datetimeFigureOut">
              <a:rPr lang="en-US" smtClean="0"/>
              <a:t>10/29/2023</a:t>
            </a:fld>
            <a:endParaRPr lang="en-US"/>
          </a:p>
        </p:txBody>
      </p:sp>
      <p:sp>
        <p:nvSpPr>
          <p:cNvPr id="5" name="Footer Placeholder 4">
            <a:extLst>
              <a:ext uri="{FF2B5EF4-FFF2-40B4-BE49-F238E27FC236}">
                <a16:creationId xmlns:a16="http://schemas.microsoft.com/office/drawing/2014/main" id="{44B8A175-E39F-477F-997B-99FF8677A5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69115F-5456-4FA3-8484-B1806E7C48C7}"/>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9557365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8BC5C-CCF0-4BA5-B102-213AC6FD5A48}"/>
              </a:ext>
            </a:extLst>
          </p:cNvPr>
          <p:cNvSpPr>
            <a:spLocks noGrp="1"/>
          </p:cNvSpPr>
          <p:nvPr>
            <p:ph type="title"/>
          </p:nvPr>
        </p:nvSpPr>
        <p:spPr>
          <a:xfrm>
            <a:off x="762000" y="1524000"/>
            <a:ext cx="9144000" cy="126364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2237E63-3B4F-4C2F-A87C-9533227EB684}"/>
              </a:ext>
            </a:extLst>
          </p:cNvPr>
          <p:cNvSpPr>
            <a:spLocks noGrp="1"/>
          </p:cNvSpPr>
          <p:nvPr>
            <p:ph sz="half" idx="1"/>
          </p:nvPr>
        </p:nvSpPr>
        <p:spPr>
          <a:xfrm>
            <a:off x="762000" y="3048000"/>
            <a:ext cx="4572000"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78ACE3E-2FED-4289-B138-3EC2826909F5}"/>
              </a:ext>
            </a:extLst>
          </p:cNvPr>
          <p:cNvSpPr>
            <a:spLocks noGrp="1"/>
          </p:cNvSpPr>
          <p:nvPr>
            <p:ph sz="half" idx="2"/>
          </p:nvPr>
        </p:nvSpPr>
        <p:spPr>
          <a:xfrm>
            <a:off x="6858000" y="3048000"/>
            <a:ext cx="4572000"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55DB51-20DA-4BEF-90BA-DDD37DC080CF}"/>
              </a:ext>
            </a:extLst>
          </p:cNvPr>
          <p:cNvSpPr>
            <a:spLocks noGrp="1"/>
          </p:cNvSpPr>
          <p:nvPr>
            <p:ph type="dt" sz="half" idx="10"/>
          </p:nvPr>
        </p:nvSpPr>
        <p:spPr/>
        <p:txBody>
          <a:bodyPr/>
          <a:lstStyle/>
          <a:p>
            <a:fld id="{F4D57BDD-E64A-4D27-8978-82FFCA18A12C}" type="datetimeFigureOut">
              <a:rPr lang="en-US" smtClean="0"/>
              <a:t>10/29/2023</a:t>
            </a:fld>
            <a:endParaRPr lang="en-US"/>
          </a:p>
        </p:txBody>
      </p:sp>
      <p:sp>
        <p:nvSpPr>
          <p:cNvPr id="6" name="Footer Placeholder 5">
            <a:extLst>
              <a:ext uri="{FF2B5EF4-FFF2-40B4-BE49-F238E27FC236}">
                <a16:creationId xmlns:a16="http://schemas.microsoft.com/office/drawing/2014/main" id="{506D22E1-F0DB-4CB7-B2E3-D578EEAA6E5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C29146B-54D6-4291-8EA2-6430024824AE}"/>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6418948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B4AE7-507A-4E14-96E2-5412FF8EA283}"/>
              </a:ext>
            </a:extLst>
          </p:cNvPr>
          <p:cNvSpPr>
            <a:spLocks noGrp="1"/>
          </p:cNvSpPr>
          <p:nvPr>
            <p:ph type="title"/>
          </p:nvPr>
        </p:nvSpPr>
        <p:spPr>
          <a:xfrm>
            <a:off x="762000" y="1527048"/>
            <a:ext cx="10668000" cy="75895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EDEEE83-2945-4C22-9597-57F1F1262841}"/>
              </a:ext>
            </a:extLst>
          </p:cNvPr>
          <p:cNvSpPr>
            <a:spLocks noGrp="1"/>
          </p:cNvSpPr>
          <p:nvPr>
            <p:ph type="body" idx="1"/>
          </p:nvPr>
        </p:nvSpPr>
        <p:spPr>
          <a:xfrm>
            <a:off x="762000" y="2285999"/>
            <a:ext cx="4572001"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CC2494D-AD1D-4CB7-A17C-B69079113D71}"/>
              </a:ext>
            </a:extLst>
          </p:cNvPr>
          <p:cNvSpPr>
            <a:spLocks noGrp="1"/>
          </p:cNvSpPr>
          <p:nvPr>
            <p:ph sz="half" idx="2"/>
          </p:nvPr>
        </p:nvSpPr>
        <p:spPr>
          <a:xfrm>
            <a:off x="762001" y="3059113"/>
            <a:ext cx="4572000" cy="3036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B23E4950-830D-4EE3-9F51-DD730255E0CD}"/>
              </a:ext>
            </a:extLst>
          </p:cNvPr>
          <p:cNvSpPr>
            <a:spLocks noGrp="1"/>
          </p:cNvSpPr>
          <p:nvPr>
            <p:ph type="body" sz="quarter" idx="3"/>
          </p:nvPr>
        </p:nvSpPr>
        <p:spPr>
          <a:xfrm>
            <a:off x="6857998" y="2286000"/>
            <a:ext cx="4572001"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6F244AA-BDAA-4FDD-B742-449DF905730C}"/>
              </a:ext>
            </a:extLst>
          </p:cNvPr>
          <p:cNvSpPr>
            <a:spLocks noGrp="1"/>
          </p:cNvSpPr>
          <p:nvPr>
            <p:ph sz="quarter" idx="4"/>
          </p:nvPr>
        </p:nvSpPr>
        <p:spPr>
          <a:xfrm>
            <a:off x="6858000" y="3059113"/>
            <a:ext cx="4571998" cy="3036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6B78494-ECE0-41D2-97E2-CFAC0434A8B8}"/>
              </a:ext>
            </a:extLst>
          </p:cNvPr>
          <p:cNvSpPr>
            <a:spLocks noGrp="1"/>
          </p:cNvSpPr>
          <p:nvPr>
            <p:ph type="dt" sz="half" idx="10"/>
          </p:nvPr>
        </p:nvSpPr>
        <p:spPr/>
        <p:txBody>
          <a:bodyPr/>
          <a:lstStyle/>
          <a:p>
            <a:fld id="{F4D57BDD-E64A-4D27-8978-82FFCA18A12C}" type="datetimeFigureOut">
              <a:rPr lang="en-US" smtClean="0"/>
              <a:t>10/29/2023</a:t>
            </a:fld>
            <a:endParaRPr lang="en-US"/>
          </a:p>
        </p:txBody>
      </p:sp>
      <p:sp>
        <p:nvSpPr>
          <p:cNvPr id="8" name="Footer Placeholder 7">
            <a:extLst>
              <a:ext uri="{FF2B5EF4-FFF2-40B4-BE49-F238E27FC236}">
                <a16:creationId xmlns:a16="http://schemas.microsoft.com/office/drawing/2014/main" id="{185E4C20-6CC5-4259-B554-B19F1A7AA05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B09AB13-CCCC-4074-9B66-CE0B37902E3F}"/>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5507558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FB5FF-4FD1-4CE4-BBC5-E6402FE06F0C}"/>
              </a:ext>
            </a:extLst>
          </p:cNvPr>
          <p:cNvSpPr>
            <a:spLocks noGrp="1"/>
          </p:cNvSpPr>
          <p:nvPr>
            <p:ph type="title"/>
          </p:nvPr>
        </p:nvSpPr>
        <p:spPr>
          <a:xfrm>
            <a:off x="762000" y="1524000"/>
            <a:ext cx="9144000" cy="3810000"/>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9E71AAD-C5B9-485B-84DD-60DAFD5F18BC}"/>
              </a:ext>
            </a:extLst>
          </p:cNvPr>
          <p:cNvSpPr>
            <a:spLocks noGrp="1"/>
          </p:cNvSpPr>
          <p:nvPr>
            <p:ph type="dt" sz="half" idx="10"/>
          </p:nvPr>
        </p:nvSpPr>
        <p:spPr/>
        <p:txBody>
          <a:bodyPr/>
          <a:lstStyle/>
          <a:p>
            <a:fld id="{F4D57BDD-E64A-4D27-8978-82FFCA18A12C}" type="datetimeFigureOut">
              <a:rPr lang="en-US" smtClean="0"/>
              <a:t>10/29/2023</a:t>
            </a:fld>
            <a:endParaRPr lang="en-US"/>
          </a:p>
        </p:txBody>
      </p:sp>
      <p:sp>
        <p:nvSpPr>
          <p:cNvPr id="4" name="Footer Placeholder 3">
            <a:extLst>
              <a:ext uri="{FF2B5EF4-FFF2-40B4-BE49-F238E27FC236}">
                <a16:creationId xmlns:a16="http://schemas.microsoft.com/office/drawing/2014/main" id="{9B7CACFF-0406-4EE2-9E8F-F594B952C26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552A47E-1990-4B6B-BCCB-75B6F213A8ED}"/>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8640026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EC8FE4C-64F1-4C88-9D30-17F8131ED627}"/>
              </a:ext>
            </a:extLst>
          </p:cNvPr>
          <p:cNvSpPr>
            <a:spLocks noGrp="1"/>
          </p:cNvSpPr>
          <p:nvPr>
            <p:ph type="dt" sz="half" idx="10"/>
          </p:nvPr>
        </p:nvSpPr>
        <p:spPr/>
        <p:txBody>
          <a:bodyPr/>
          <a:lstStyle/>
          <a:p>
            <a:fld id="{F4D57BDD-E64A-4D27-8978-82FFCA18A12C}" type="datetimeFigureOut">
              <a:rPr lang="en-US" smtClean="0"/>
              <a:t>10/29/2023</a:t>
            </a:fld>
            <a:endParaRPr lang="en-US"/>
          </a:p>
        </p:txBody>
      </p:sp>
      <p:sp>
        <p:nvSpPr>
          <p:cNvPr id="3" name="Footer Placeholder 2">
            <a:extLst>
              <a:ext uri="{FF2B5EF4-FFF2-40B4-BE49-F238E27FC236}">
                <a16:creationId xmlns:a16="http://schemas.microsoft.com/office/drawing/2014/main" id="{D25D8FB3-6FA4-40A7-BDBF-76CD0F22FEA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6649F41-A021-4490-BB80-C89DF0293708}"/>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4496352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EF60-874B-45DE-BF65-CF0D08577588}"/>
              </a:ext>
            </a:extLst>
          </p:cNvPr>
          <p:cNvSpPr>
            <a:spLocks noGrp="1"/>
          </p:cNvSpPr>
          <p:nvPr>
            <p:ph type="title"/>
          </p:nvPr>
        </p:nvSpPr>
        <p:spPr>
          <a:xfrm>
            <a:off x="762000" y="1524000"/>
            <a:ext cx="3821113" cy="1524000"/>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CD757B0-722D-425F-8BD4-9CD9093BCBF5}"/>
              </a:ext>
            </a:extLst>
          </p:cNvPr>
          <p:cNvSpPr>
            <a:spLocks noGrp="1"/>
          </p:cNvSpPr>
          <p:nvPr>
            <p:ph idx="1"/>
          </p:nvPr>
        </p:nvSpPr>
        <p:spPr>
          <a:xfrm>
            <a:off x="5334000" y="1524000"/>
            <a:ext cx="6096000" cy="3810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EDB0F60-AADF-41C3-8BFC-B405E0A3F9AC}"/>
              </a:ext>
            </a:extLst>
          </p:cNvPr>
          <p:cNvSpPr>
            <a:spLocks noGrp="1"/>
          </p:cNvSpPr>
          <p:nvPr>
            <p:ph type="body" sz="half" idx="2"/>
          </p:nvPr>
        </p:nvSpPr>
        <p:spPr>
          <a:xfrm>
            <a:off x="762000" y="3048000"/>
            <a:ext cx="3821113" cy="3048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AB1E11-97B6-42FD-9F45-6EDC3B83FABD}"/>
              </a:ext>
            </a:extLst>
          </p:cNvPr>
          <p:cNvSpPr>
            <a:spLocks noGrp="1"/>
          </p:cNvSpPr>
          <p:nvPr>
            <p:ph type="dt" sz="half" idx="10"/>
          </p:nvPr>
        </p:nvSpPr>
        <p:spPr/>
        <p:txBody>
          <a:bodyPr/>
          <a:lstStyle/>
          <a:p>
            <a:fld id="{F4D57BDD-E64A-4D27-8978-82FFCA18A12C}" type="datetimeFigureOut">
              <a:rPr lang="en-US" smtClean="0"/>
              <a:t>10/29/2023</a:t>
            </a:fld>
            <a:endParaRPr lang="en-US"/>
          </a:p>
        </p:txBody>
      </p:sp>
      <p:sp>
        <p:nvSpPr>
          <p:cNvPr id="6" name="Footer Placeholder 5">
            <a:extLst>
              <a:ext uri="{FF2B5EF4-FFF2-40B4-BE49-F238E27FC236}">
                <a16:creationId xmlns:a16="http://schemas.microsoft.com/office/drawing/2014/main" id="{E14D7DA9-F910-4337-99A2-91F4EA3612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B93A2F2-339E-4406-9A90-534A38C5A069}"/>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0173760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71599-6E07-4A55-9B93-4CA5EFE3FD76}"/>
              </a:ext>
            </a:extLst>
          </p:cNvPr>
          <p:cNvSpPr>
            <a:spLocks noGrp="1"/>
          </p:cNvSpPr>
          <p:nvPr>
            <p:ph type="title"/>
          </p:nvPr>
        </p:nvSpPr>
        <p:spPr>
          <a:xfrm>
            <a:off x="762001" y="1524000"/>
            <a:ext cx="3810000" cy="15240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92C2D26-DACA-4941-955E-18F7E236758C}"/>
              </a:ext>
            </a:extLst>
          </p:cNvPr>
          <p:cNvSpPr>
            <a:spLocks noGrp="1"/>
          </p:cNvSpPr>
          <p:nvPr>
            <p:ph type="pic" idx="1"/>
          </p:nvPr>
        </p:nvSpPr>
        <p:spPr>
          <a:xfrm>
            <a:off x="5333999" y="1524000"/>
            <a:ext cx="6095999" cy="3810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7EDB26D-C5B0-41D6-A75F-F89A87BE243A}"/>
              </a:ext>
            </a:extLst>
          </p:cNvPr>
          <p:cNvSpPr>
            <a:spLocks noGrp="1"/>
          </p:cNvSpPr>
          <p:nvPr>
            <p:ph type="body" sz="half" idx="2"/>
          </p:nvPr>
        </p:nvSpPr>
        <p:spPr>
          <a:xfrm>
            <a:off x="762001" y="3048000"/>
            <a:ext cx="3810000" cy="3048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9304B6-48DF-41FA-A089-8C83BBA63673}"/>
              </a:ext>
            </a:extLst>
          </p:cNvPr>
          <p:cNvSpPr>
            <a:spLocks noGrp="1"/>
          </p:cNvSpPr>
          <p:nvPr>
            <p:ph type="dt" sz="half" idx="10"/>
          </p:nvPr>
        </p:nvSpPr>
        <p:spPr/>
        <p:txBody>
          <a:bodyPr/>
          <a:lstStyle/>
          <a:p>
            <a:fld id="{F4D57BDD-E64A-4D27-8978-82FFCA18A12C}" type="datetimeFigureOut">
              <a:rPr lang="en-US" smtClean="0"/>
              <a:t>10/29/2023</a:t>
            </a:fld>
            <a:endParaRPr lang="en-US"/>
          </a:p>
        </p:txBody>
      </p:sp>
      <p:sp>
        <p:nvSpPr>
          <p:cNvPr id="6" name="Footer Placeholder 5">
            <a:extLst>
              <a:ext uri="{FF2B5EF4-FFF2-40B4-BE49-F238E27FC236}">
                <a16:creationId xmlns:a16="http://schemas.microsoft.com/office/drawing/2014/main" id="{14DFB82F-A17A-4BC7-A522-CD934BC35C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5CC530C-8824-4BE3-884E-2AFF30B572BC}"/>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0059887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CE73F-2F7C-4941-9B13-ACB43A4983EC}"/>
              </a:ext>
            </a:extLst>
          </p:cNvPr>
          <p:cNvSpPr>
            <a:spLocks noGrp="1"/>
          </p:cNvSpPr>
          <p:nvPr>
            <p:ph type="title"/>
          </p:nvPr>
        </p:nvSpPr>
        <p:spPr>
          <a:xfrm>
            <a:off x="762000" y="1524000"/>
            <a:ext cx="9144000" cy="1523999"/>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8BC107E-F2BE-4057-B06B-1E50FD12B561}"/>
              </a:ext>
            </a:extLst>
          </p:cNvPr>
          <p:cNvSpPr>
            <a:spLocks noGrp="1"/>
          </p:cNvSpPr>
          <p:nvPr>
            <p:ph type="body" orient="vert" idx="1"/>
          </p:nvPr>
        </p:nvSpPr>
        <p:spPr>
          <a:xfrm>
            <a:off x="762000" y="3048000"/>
            <a:ext cx="10668000" cy="3048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3B9D7D8-1932-4215-A6E0-C16DA0DDB8B8}"/>
              </a:ext>
            </a:extLst>
          </p:cNvPr>
          <p:cNvSpPr>
            <a:spLocks noGrp="1"/>
          </p:cNvSpPr>
          <p:nvPr>
            <p:ph type="dt" sz="half" idx="10"/>
          </p:nvPr>
        </p:nvSpPr>
        <p:spPr/>
        <p:txBody>
          <a:bodyPr/>
          <a:lstStyle/>
          <a:p>
            <a:fld id="{F4D57BDD-E64A-4D27-8978-82FFCA18A12C}" type="datetimeFigureOut">
              <a:rPr lang="en-US" smtClean="0"/>
              <a:t>10/29/2023</a:t>
            </a:fld>
            <a:endParaRPr lang="en-US"/>
          </a:p>
        </p:txBody>
      </p:sp>
      <p:sp>
        <p:nvSpPr>
          <p:cNvPr id="5" name="Footer Placeholder 4">
            <a:extLst>
              <a:ext uri="{FF2B5EF4-FFF2-40B4-BE49-F238E27FC236}">
                <a16:creationId xmlns:a16="http://schemas.microsoft.com/office/drawing/2014/main" id="{4378B662-65E3-47B2-AD95-B041B57F3B9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93DBC5-88B5-4F2A-A0E3-752CB421737A}"/>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6033617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6599DF-5B13-4800-ADD7-3A2A2F1C4889}"/>
              </a:ext>
            </a:extLst>
          </p:cNvPr>
          <p:cNvSpPr>
            <a:spLocks noGrp="1"/>
          </p:cNvSpPr>
          <p:nvPr>
            <p:ph type="title" orient="vert"/>
          </p:nvPr>
        </p:nvSpPr>
        <p:spPr>
          <a:xfrm>
            <a:off x="8724900" y="1523999"/>
            <a:ext cx="2705100" cy="4572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B191E12-22D9-4DA9-A336-EA6A8B9B55B8}"/>
              </a:ext>
            </a:extLst>
          </p:cNvPr>
          <p:cNvSpPr>
            <a:spLocks noGrp="1"/>
          </p:cNvSpPr>
          <p:nvPr>
            <p:ph type="body" orient="vert" idx="1"/>
          </p:nvPr>
        </p:nvSpPr>
        <p:spPr>
          <a:xfrm>
            <a:off x="762000" y="1524000"/>
            <a:ext cx="7620000" cy="4572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122A1D5-B7EF-43A4-81EF-B5A7EA35616B}"/>
              </a:ext>
            </a:extLst>
          </p:cNvPr>
          <p:cNvSpPr>
            <a:spLocks noGrp="1"/>
          </p:cNvSpPr>
          <p:nvPr>
            <p:ph type="dt" sz="half" idx="10"/>
          </p:nvPr>
        </p:nvSpPr>
        <p:spPr/>
        <p:txBody>
          <a:bodyPr/>
          <a:lstStyle/>
          <a:p>
            <a:fld id="{F4D57BDD-E64A-4D27-8978-82FFCA18A12C}" type="datetimeFigureOut">
              <a:rPr lang="en-US" smtClean="0"/>
              <a:t>10/29/2023</a:t>
            </a:fld>
            <a:endParaRPr lang="en-US"/>
          </a:p>
        </p:txBody>
      </p:sp>
      <p:sp>
        <p:nvSpPr>
          <p:cNvPr id="5" name="Footer Placeholder 4">
            <a:extLst>
              <a:ext uri="{FF2B5EF4-FFF2-40B4-BE49-F238E27FC236}">
                <a16:creationId xmlns:a16="http://schemas.microsoft.com/office/drawing/2014/main" id="{66809DFB-4410-42BF-B886-C984E3A53F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6487E8-E9A0-429E-88E5-34B1BE86BD23}"/>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9033153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1B49B9-8C94-4604-AEEE-CB5051962D27}"/>
              </a:ext>
            </a:extLst>
          </p:cNvPr>
          <p:cNvSpPr>
            <a:spLocks noGrp="1"/>
          </p:cNvSpPr>
          <p:nvPr>
            <p:ph type="title"/>
          </p:nvPr>
        </p:nvSpPr>
        <p:spPr>
          <a:xfrm>
            <a:off x="762000" y="1524000"/>
            <a:ext cx="9144000" cy="1263649"/>
          </a:xfrm>
          <a:prstGeom prst="rect">
            <a:avLst/>
          </a:prstGeom>
        </p:spPr>
        <p:txBody>
          <a:bodyPr vert="horz" lIns="91440" tIns="45720" rIns="91440" bIns="45720" rtlCol="0" anchor="t"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C3204E-CAF5-48A1-928F-757507EC48C4}"/>
              </a:ext>
            </a:extLst>
          </p:cNvPr>
          <p:cNvSpPr>
            <a:spLocks noGrp="1"/>
          </p:cNvSpPr>
          <p:nvPr>
            <p:ph type="body" idx="1"/>
          </p:nvPr>
        </p:nvSpPr>
        <p:spPr>
          <a:xfrm>
            <a:off x="762000" y="3047999"/>
            <a:ext cx="10668000" cy="30480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9540D12-4B42-4790-8677-C9250F3CDDCF}"/>
              </a:ext>
            </a:extLst>
          </p:cNvPr>
          <p:cNvSpPr>
            <a:spLocks noGrp="1"/>
          </p:cNvSpPr>
          <p:nvPr>
            <p:ph type="dt" sz="half" idx="2"/>
          </p:nvPr>
        </p:nvSpPr>
        <p:spPr>
          <a:xfrm>
            <a:off x="762000" y="401594"/>
            <a:ext cx="3048000" cy="365125"/>
          </a:xfrm>
          <a:prstGeom prst="rect">
            <a:avLst/>
          </a:prstGeom>
        </p:spPr>
        <p:txBody>
          <a:bodyPr vert="horz" lIns="91440" tIns="45720" rIns="91440" bIns="45720" rtlCol="0" anchor="b" anchorCtr="0"/>
          <a:lstStyle>
            <a:lvl1pPr algn="l">
              <a:defRPr sz="900">
                <a:solidFill>
                  <a:schemeClr val="tx1"/>
                </a:solidFill>
              </a:defRPr>
            </a:lvl1pPr>
          </a:lstStyle>
          <a:p>
            <a:fld id="{F4D57BDD-E64A-4D27-8978-82FFCA18A12C}" type="datetimeFigureOut">
              <a:rPr lang="en-US" smtClean="0"/>
              <a:pPr/>
              <a:t>10/29/2023</a:t>
            </a:fld>
            <a:endParaRPr lang="en-US" dirty="0"/>
          </a:p>
        </p:txBody>
      </p:sp>
      <p:sp>
        <p:nvSpPr>
          <p:cNvPr id="5" name="Footer Placeholder 4">
            <a:extLst>
              <a:ext uri="{FF2B5EF4-FFF2-40B4-BE49-F238E27FC236}">
                <a16:creationId xmlns:a16="http://schemas.microsoft.com/office/drawing/2014/main" id="{022B17CD-6C27-4CD1-B20D-EA4B8E54F4FD}"/>
              </a:ext>
            </a:extLst>
          </p:cNvPr>
          <p:cNvSpPr>
            <a:spLocks noGrp="1"/>
          </p:cNvSpPr>
          <p:nvPr>
            <p:ph type="ftr" sz="quarter" idx="3"/>
          </p:nvPr>
        </p:nvSpPr>
        <p:spPr>
          <a:xfrm>
            <a:off x="6858000" y="6096000"/>
            <a:ext cx="4572000" cy="365125"/>
          </a:xfrm>
          <a:prstGeom prst="rect">
            <a:avLst/>
          </a:prstGeom>
        </p:spPr>
        <p:txBody>
          <a:bodyPr vert="horz" lIns="91440" tIns="45720" rIns="91440" bIns="45720" rtlCol="0" anchor="t" anchorCtr="0"/>
          <a:lstStyle>
            <a:lvl1pPr algn="r">
              <a:defRPr sz="8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C03A934F-C817-4C99-A2CF-C763A3F20627}"/>
              </a:ext>
            </a:extLst>
          </p:cNvPr>
          <p:cNvSpPr>
            <a:spLocks noGrp="1"/>
          </p:cNvSpPr>
          <p:nvPr>
            <p:ph type="sldNum" sz="quarter" idx="4"/>
          </p:nvPr>
        </p:nvSpPr>
        <p:spPr>
          <a:xfrm>
            <a:off x="9144000" y="401594"/>
            <a:ext cx="2286000" cy="762000"/>
          </a:xfrm>
          <a:prstGeom prst="rect">
            <a:avLst/>
          </a:prstGeom>
        </p:spPr>
        <p:txBody>
          <a:bodyPr vert="horz" lIns="91440" tIns="45720" rIns="91440" bIns="45720" rtlCol="0" anchor="t" anchorCtr="0"/>
          <a:lstStyle>
            <a:lvl1pPr algn="r">
              <a:defRPr sz="3600">
                <a:solidFill>
                  <a:schemeClr val="tx1"/>
                </a:solidFill>
                <a:latin typeface="+mj-lt"/>
              </a:defRPr>
            </a:lvl1pPr>
          </a:lstStyle>
          <a:p>
            <a:fld id="{D643A852-0206-46AC-B0EB-645612933129}" type="slidenum">
              <a:rPr lang="en-US" smtClean="0"/>
              <a:pPr/>
              <a:t>‹#›</a:t>
            </a:fld>
            <a:endParaRPr lang="en-US" dirty="0"/>
          </a:p>
        </p:txBody>
      </p:sp>
    </p:spTree>
    <p:extLst>
      <p:ext uri="{BB962C8B-B14F-4D97-AF65-F5344CB8AC3E}">
        <p14:creationId xmlns:p14="http://schemas.microsoft.com/office/powerpoint/2010/main" val="3312865352"/>
      </p:ext>
    </p:extLst>
  </p:cSld>
  <p:clrMap bg1="dk1" tx1="lt1" bg2="dk2" tx2="lt2" accent1="accent1" accent2="accent2" accent3="accent3" accent4="accent4" accent5="accent5" accent6="accent6" hlink="hlink" folHlink="folHlink"/>
  <p:sldLayoutIdLst>
    <p:sldLayoutId id="2147483759" r:id="rId1"/>
    <p:sldLayoutId id="2147483760" r:id="rId2"/>
    <p:sldLayoutId id="2147483761" r:id="rId3"/>
    <p:sldLayoutId id="2147483762" r:id="rId4"/>
    <p:sldLayoutId id="2147483752" r:id="rId5"/>
    <p:sldLayoutId id="2147483753" r:id="rId6"/>
    <p:sldLayoutId id="2147483758" r:id="rId7"/>
    <p:sldLayoutId id="2147483754" r:id="rId8"/>
    <p:sldLayoutId id="2147483755" r:id="rId9"/>
    <p:sldLayoutId id="2147483756" r:id="rId10"/>
    <p:sldLayoutId id="214748375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2.jpeg"/></Relationships>
</file>

<file path=ppt/slides/_rels/slide9.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stock.adobe.com/uk/search/images?filters%5Bcontent_type%3Aphoto%5D=1&amp;filters%5Bcontent_type%3Aimage%5D=1&amp;k=school+work&amp;order=relevance&amp;safe_search=1&amp;search_page=1&amp;search_type=usertyped&amp;acp=&amp;aco=school+work&amp;get_facets=0&amp;asset_id=636836263" TargetMode="External"/><Relationship Id="rId3" Type="http://schemas.openxmlformats.org/officeDocument/2006/relationships/hyperlink" Target="https://www.abertay.ac.uk/about/the-university/governance-and-management/freedom-of-information/8-23-information-procedures-on-student-discipline/code-of-student-discipline-academic-misconduct/" TargetMode="External"/><Relationship Id="rId7" Type="http://schemas.openxmlformats.org/officeDocument/2006/relationships/hyperlink" Target="https://www.dreamstime.com/stock-illustration-misconduct-rubber-stamp-white-print-impress-overprint-image83141598" TargetMode="Externa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hyperlink" Target="https://stock.adobe.com/uk/search/images?filters%5Bcontent_type%3Aphoto%5D=1&amp;hide_panel=true&amp;k=cheating&amp;search_type=usertyped&amp;asset_id=56437016" TargetMode="External"/><Relationship Id="rId5" Type="http://schemas.openxmlformats.org/officeDocument/2006/relationships/hyperlink" Target="https://www.reading.ac.uk/exams/policies-and-procedures/academic-misconduct" TargetMode="External"/><Relationship Id="rId10" Type="http://schemas.openxmlformats.org/officeDocument/2006/relationships/hyperlink" Target="https://stock.adobe.com/uk/search/images?filters%5Bcontent_type%3Aphoto%5D=1&amp;filters%5Bcontent_type%3Aimage%5D=1&amp;k=Falsification&amp;order=relevance&amp;safe_search=1&amp;limit=100&amp;search_page=1&amp;search_type=usertyped&amp;acp=&amp;aco=Falsification&amp;get_facets=0&amp;asset_id=371703639" TargetMode="External"/><Relationship Id="rId4" Type="http://schemas.openxmlformats.org/officeDocument/2006/relationships/hyperlink" Target="https://www.ed.ac.uk/academic-services/students/conduct/academic-misconduct/what-is-academic-misconduct" TargetMode="External"/><Relationship Id="rId9" Type="http://schemas.openxmlformats.org/officeDocument/2006/relationships/hyperlink" Target="https://stock.adobe.com/uk/search/images?filters%5Bcontent_type%3Aphoto%5D=1&amp;filters%5Bcontent_type%3Aimage%5D=1&amp;k=certification+plagiarism&amp;order=relevance&amp;safe_search=1&amp;limit=100&amp;search_page=1&amp;search_type=autosuggest&amp;acp=1&amp;aco=Plagiarism+&amp;get_facets=0&amp;asset_id=184360485"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lored pencils inside a pencil holder which is on top of a wood table">
            <a:extLst>
              <a:ext uri="{FF2B5EF4-FFF2-40B4-BE49-F238E27FC236}">
                <a16:creationId xmlns:a16="http://schemas.microsoft.com/office/drawing/2014/main" id="{60F22EBE-E2FB-BCBE-5E27-0D9C07A4F367}"/>
              </a:ext>
            </a:extLst>
          </p:cNvPr>
          <p:cNvPicPr>
            <a:picLocks noChangeAspect="1"/>
          </p:cNvPicPr>
          <p:nvPr/>
        </p:nvPicPr>
        <p:blipFill rotWithShape="1">
          <a:blip r:embed="rId3">
            <a:alphaModFix amt="50000"/>
          </a:blip>
          <a:srcRect t="24982" r="-2" b="-2"/>
          <a:stretch/>
        </p:blipFill>
        <p:spPr>
          <a:xfrm>
            <a:off x="20" y="10"/>
            <a:ext cx="12191980" cy="6095990"/>
          </a:xfrm>
          <a:custGeom>
            <a:avLst/>
            <a:gdLst/>
            <a:ahLst/>
            <a:cxnLst/>
            <a:rect l="l" t="t" r="r" b="b"/>
            <a:pathLst>
              <a:path w="12192000" h="6096000">
                <a:moveTo>
                  <a:pt x="7230262" y="5906862"/>
                </a:moveTo>
                <a:lnTo>
                  <a:pt x="7197115" y="5913338"/>
                </a:lnTo>
                <a:lnTo>
                  <a:pt x="7214545" y="5911744"/>
                </a:lnTo>
                <a:cubicBezTo>
                  <a:pt x="7220308" y="5910958"/>
                  <a:pt x="7225785" y="5909624"/>
                  <a:pt x="7230262" y="5906862"/>
                </a:cubicBezTo>
                <a:close/>
                <a:moveTo>
                  <a:pt x="7009120" y="5850263"/>
                </a:moveTo>
                <a:lnTo>
                  <a:pt x="7021563" y="5861355"/>
                </a:lnTo>
                <a:lnTo>
                  <a:pt x="7021563" y="5861354"/>
                </a:lnTo>
                <a:close/>
                <a:moveTo>
                  <a:pt x="7768443" y="5742074"/>
                </a:moveTo>
                <a:lnTo>
                  <a:pt x="7768443" y="5742075"/>
                </a:lnTo>
                <a:lnTo>
                  <a:pt x="7792447" y="5764553"/>
                </a:lnTo>
                <a:cubicBezTo>
                  <a:pt x="7785969" y="5758457"/>
                  <a:pt x="7779301" y="5752361"/>
                  <a:pt x="7768443" y="5742074"/>
                </a:cubicBezTo>
                <a:close/>
                <a:moveTo>
                  <a:pt x="4038748" y="5739955"/>
                </a:moveTo>
                <a:lnTo>
                  <a:pt x="4030517" y="5751599"/>
                </a:lnTo>
                <a:cubicBezTo>
                  <a:pt x="4026230" y="5759505"/>
                  <a:pt x="4021242" y="5765745"/>
                  <a:pt x="4015609" y="5770450"/>
                </a:cubicBezTo>
                <a:lnTo>
                  <a:pt x="3996845" y="5780104"/>
                </a:lnTo>
                <a:cubicBezTo>
                  <a:pt x="4010562" y="5776555"/>
                  <a:pt x="4021944" y="5767411"/>
                  <a:pt x="4030518" y="5751599"/>
                </a:cubicBezTo>
                <a:close/>
                <a:moveTo>
                  <a:pt x="6245343" y="5736549"/>
                </a:moveTo>
                <a:lnTo>
                  <a:pt x="6274406" y="5743345"/>
                </a:lnTo>
                <a:lnTo>
                  <a:pt x="6291247" y="5749662"/>
                </a:lnTo>
                <a:lnTo>
                  <a:pt x="6291385" y="5749714"/>
                </a:lnTo>
                <a:lnTo>
                  <a:pt x="6306284" y="5755552"/>
                </a:lnTo>
                <a:lnTo>
                  <a:pt x="6308075" y="5755968"/>
                </a:lnTo>
                <a:lnTo>
                  <a:pt x="6313855" y="5758133"/>
                </a:lnTo>
                <a:cubicBezTo>
                  <a:pt x="6321454" y="5760521"/>
                  <a:pt x="6329151" y="5762258"/>
                  <a:pt x="6337048" y="5762696"/>
                </a:cubicBezTo>
                <a:lnTo>
                  <a:pt x="6308075" y="5755968"/>
                </a:lnTo>
                <a:lnTo>
                  <a:pt x="6291385" y="5749714"/>
                </a:lnTo>
                <a:lnTo>
                  <a:pt x="6276197" y="5743764"/>
                </a:lnTo>
                <a:lnTo>
                  <a:pt x="6274406" y="5743345"/>
                </a:lnTo>
                <a:lnTo>
                  <a:pt x="6268613" y="5741171"/>
                </a:lnTo>
                <a:cubicBezTo>
                  <a:pt x="6260996" y="5738770"/>
                  <a:pt x="6253273" y="5737013"/>
                  <a:pt x="6245343" y="5736549"/>
                </a:cubicBezTo>
                <a:close/>
                <a:moveTo>
                  <a:pt x="6558837" y="5706717"/>
                </a:moveTo>
                <a:cubicBezTo>
                  <a:pt x="6548970" y="5706068"/>
                  <a:pt x="6539355" y="5706473"/>
                  <a:pt x="6529984" y="5708163"/>
                </a:cubicBezTo>
                <a:lnTo>
                  <a:pt x="6589207" y="5711593"/>
                </a:lnTo>
                <a:cubicBezTo>
                  <a:pt x="6578825" y="5709068"/>
                  <a:pt x="6568705" y="5707366"/>
                  <a:pt x="6558837" y="5706717"/>
                </a:cubicBezTo>
                <a:close/>
                <a:moveTo>
                  <a:pt x="4834454" y="5646059"/>
                </a:moveTo>
                <a:cubicBezTo>
                  <a:pt x="4849504" y="5662538"/>
                  <a:pt x="4866316" y="5668776"/>
                  <a:pt x="4883986" y="5670301"/>
                </a:cubicBezTo>
                <a:lnTo>
                  <a:pt x="4858238" y="5663787"/>
                </a:lnTo>
                <a:cubicBezTo>
                  <a:pt x="4849945" y="5659978"/>
                  <a:pt x="4841980" y="5654298"/>
                  <a:pt x="4834454" y="5646059"/>
                </a:cubicBezTo>
                <a:close/>
                <a:moveTo>
                  <a:pt x="5056443" y="5643725"/>
                </a:moveTo>
                <a:lnTo>
                  <a:pt x="5072588" y="5644505"/>
                </a:lnTo>
                <a:cubicBezTo>
                  <a:pt x="5078053" y="5645963"/>
                  <a:pt x="5083590" y="5648726"/>
                  <a:pt x="5089162" y="5653107"/>
                </a:cubicBezTo>
                <a:cubicBezTo>
                  <a:pt x="5078019" y="5644344"/>
                  <a:pt x="5067015" y="5642058"/>
                  <a:pt x="5056443" y="5643725"/>
                </a:cubicBezTo>
                <a:close/>
                <a:moveTo>
                  <a:pt x="739852" y="5343843"/>
                </a:moveTo>
                <a:cubicBezTo>
                  <a:pt x="733899" y="5350392"/>
                  <a:pt x="728660" y="5358013"/>
                  <a:pt x="724278" y="5365062"/>
                </a:cubicBezTo>
                <a:cubicBezTo>
                  <a:pt x="719849" y="5372206"/>
                  <a:pt x="714527" y="5377552"/>
                  <a:pt x="708621" y="5381222"/>
                </a:cubicBezTo>
                <a:lnTo>
                  <a:pt x="691439" y="5386697"/>
                </a:lnTo>
                <a:lnTo>
                  <a:pt x="708622" y="5381222"/>
                </a:lnTo>
                <a:cubicBezTo>
                  <a:pt x="714527" y="5377552"/>
                  <a:pt x="719849" y="5372206"/>
                  <a:pt x="724279" y="5365062"/>
                </a:cubicBezTo>
                <a:cubicBezTo>
                  <a:pt x="728660" y="5358013"/>
                  <a:pt x="733899" y="5350392"/>
                  <a:pt x="739852" y="5343843"/>
                </a:cubicBezTo>
                <a:close/>
                <a:moveTo>
                  <a:pt x="8934151" y="5275333"/>
                </a:moveTo>
                <a:cubicBezTo>
                  <a:pt x="8940248" y="5280573"/>
                  <a:pt x="8947058" y="5285906"/>
                  <a:pt x="8954249" y="5290264"/>
                </a:cubicBezTo>
                <a:lnTo>
                  <a:pt x="8962389" y="5293563"/>
                </a:lnTo>
                <a:lnTo>
                  <a:pt x="8954250" y="5290264"/>
                </a:lnTo>
                <a:cubicBezTo>
                  <a:pt x="8947058" y="5285906"/>
                  <a:pt x="8940248" y="5280573"/>
                  <a:pt x="8934151" y="5275333"/>
                </a:cubicBezTo>
                <a:close/>
                <a:moveTo>
                  <a:pt x="2314816" y="5273737"/>
                </a:moveTo>
                <a:cubicBezTo>
                  <a:pt x="2309720" y="5274714"/>
                  <a:pt x="2304339" y="5276762"/>
                  <a:pt x="2300909" y="5279143"/>
                </a:cubicBezTo>
                <a:cubicBezTo>
                  <a:pt x="2267856" y="5302385"/>
                  <a:pt x="2242281" y="5314291"/>
                  <a:pt x="2216515" y="5314887"/>
                </a:cubicBezTo>
                <a:cubicBezTo>
                  <a:pt x="2242281" y="5314291"/>
                  <a:pt x="2267856" y="5302385"/>
                  <a:pt x="2300910" y="5279143"/>
                </a:cubicBezTo>
                <a:close/>
                <a:moveTo>
                  <a:pt x="1916629" y="5252000"/>
                </a:moveTo>
                <a:lnTo>
                  <a:pt x="1907132" y="5255330"/>
                </a:lnTo>
                <a:lnTo>
                  <a:pt x="1866619" y="5265015"/>
                </a:lnTo>
                <a:lnTo>
                  <a:pt x="1907133" y="5255330"/>
                </a:lnTo>
                <a:close/>
                <a:moveTo>
                  <a:pt x="2058204" y="5241232"/>
                </a:moveTo>
                <a:cubicBezTo>
                  <a:pt x="2076636" y="5242946"/>
                  <a:pt x="2095174" y="5243803"/>
                  <a:pt x="2108194" y="5255939"/>
                </a:cubicBezTo>
                <a:cubicBezTo>
                  <a:pt x="2095175" y="5243803"/>
                  <a:pt x="2076636" y="5242946"/>
                  <a:pt x="2058204" y="5241232"/>
                </a:cubicBezTo>
                <a:close/>
                <a:moveTo>
                  <a:pt x="0" y="0"/>
                </a:moveTo>
                <a:lnTo>
                  <a:pt x="12191456" y="0"/>
                </a:lnTo>
                <a:lnTo>
                  <a:pt x="12191456" y="873938"/>
                </a:lnTo>
                <a:lnTo>
                  <a:pt x="12192000" y="873938"/>
                </a:lnTo>
                <a:lnTo>
                  <a:pt x="12192000" y="3249107"/>
                </a:lnTo>
                <a:cubicBezTo>
                  <a:pt x="12192000" y="3264730"/>
                  <a:pt x="12192000" y="3274255"/>
                  <a:pt x="12192000" y="3283970"/>
                </a:cubicBezTo>
                <a:lnTo>
                  <a:pt x="12192000" y="3681702"/>
                </a:lnTo>
                <a:lnTo>
                  <a:pt x="12160947" y="3710323"/>
                </a:lnTo>
                <a:cubicBezTo>
                  <a:pt x="12118083" y="3731849"/>
                  <a:pt x="12072360" y="3751282"/>
                  <a:pt x="12026448" y="3770523"/>
                </a:cubicBezTo>
                <a:cubicBezTo>
                  <a:pt x="12013114" y="3776049"/>
                  <a:pt x="11998443" y="3779097"/>
                  <a:pt x="11986443" y="3786526"/>
                </a:cubicBezTo>
                <a:cubicBezTo>
                  <a:pt x="11931195" y="3820436"/>
                  <a:pt x="11877664" y="3857014"/>
                  <a:pt x="11821656" y="3889591"/>
                </a:cubicBezTo>
                <a:cubicBezTo>
                  <a:pt x="11763931" y="3923310"/>
                  <a:pt x="11712304" y="3963126"/>
                  <a:pt x="11672489" y="4017039"/>
                </a:cubicBezTo>
                <a:cubicBezTo>
                  <a:pt x="11635529" y="4067143"/>
                  <a:pt x="11599714" y="4118007"/>
                  <a:pt x="11562947" y="4168300"/>
                </a:cubicBezTo>
                <a:cubicBezTo>
                  <a:pt x="11553613" y="4181065"/>
                  <a:pt x="11545039" y="4196115"/>
                  <a:pt x="11532275" y="4204307"/>
                </a:cubicBezTo>
                <a:cubicBezTo>
                  <a:pt x="11505795" y="4221452"/>
                  <a:pt x="11476838" y="4235359"/>
                  <a:pt x="11448453" y="4249457"/>
                </a:cubicBezTo>
                <a:cubicBezTo>
                  <a:pt x="11424069" y="4261459"/>
                  <a:pt x="11398160" y="4270411"/>
                  <a:pt x="11374346" y="4283366"/>
                </a:cubicBezTo>
                <a:cubicBezTo>
                  <a:pt x="11355296" y="4293655"/>
                  <a:pt x="11338339" y="4307943"/>
                  <a:pt x="11320623" y="4320897"/>
                </a:cubicBezTo>
                <a:cubicBezTo>
                  <a:pt x="11305192" y="4332136"/>
                  <a:pt x="11288238" y="4341852"/>
                  <a:pt x="11275283" y="4355378"/>
                </a:cubicBezTo>
                <a:cubicBezTo>
                  <a:pt x="11243658" y="4388145"/>
                  <a:pt x="11211843" y="4420340"/>
                  <a:pt x="11172600" y="4444536"/>
                </a:cubicBezTo>
                <a:cubicBezTo>
                  <a:pt x="11133927" y="4468538"/>
                  <a:pt x="11097350" y="4495401"/>
                  <a:pt x="11058869" y="4519786"/>
                </a:cubicBezTo>
                <a:cubicBezTo>
                  <a:pt x="11021146" y="4543599"/>
                  <a:pt x="10987046" y="4569697"/>
                  <a:pt x="10967423" y="4611991"/>
                </a:cubicBezTo>
                <a:cubicBezTo>
                  <a:pt x="10958661" y="4630659"/>
                  <a:pt x="10946279" y="4651044"/>
                  <a:pt x="10929704" y="4661903"/>
                </a:cubicBezTo>
                <a:cubicBezTo>
                  <a:pt x="10906081" y="4677334"/>
                  <a:pt x="10876171" y="4682859"/>
                  <a:pt x="10850453" y="4696003"/>
                </a:cubicBezTo>
                <a:cubicBezTo>
                  <a:pt x="10820162" y="4711434"/>
                  <a:pt x="10785111" y="4724770"/>
                  <a:pt x="10764534" y="4749345"/>
                </a:cubicBezTo>
                <a:cubicBezTo>
                  <a:pt x="10746246" y="4771255"/>
                  <a:pt x="10727767" y="4788399"/>
                  <a:pt x="10703573" y="4802305"/>
                </a:cubicBezTo>
                <a:cubicBezTo>
                  <a:pt x="10686617" y="4812022"/>
                  <a:pt x="10674046" y="4829738"/>
                  <a:pt x="10656519" y="4837740"/>
                </a:cubicBezTo>
                <a:cubicBezTo>
                  <a:pt x="10633467" y="4848409"/>
                  <a:pt x="10610225" y="4856791"/>
                  <a:pt x="10590031" y="4873366"/>
                </a:cubicBezTo>
                <a:cubicBezTo>
                  <a:pt x="10569075" y="4890510"/>
                  <a:pt x="10545263" y="4904036"/>
                  <a:pt x="10523354" y="4920039"/>
                </a:cubicBezTo>
                <a:cubicBezTo>
                  <a:pt x="10511734" y="4928611"/>
                  <a:pt x="10502208" y="4939851"/>
                  <a:pt x="10490969" y="4948806"/>
                </a:cubicBezTo>
                <a:cubicBezTo>
                  <a:pt x="10470394" y="4965188"/>
                  <a:pt x="10449438" y="4981191"/>
                  <a:pt x="10428291" y="4996622"/>
                </a:cubicBezTo>
                <a:cubicBezTo>
                  <a:pt x="10407146" y="5012055"/>
                  <a:pt x="10386952" y="5029961"/>
                  <a:pt x="10363709" y="5041201"/>
                </a:cubicBezTo>
                <a:cubicBezTo>
                  <a:pt x="10324086" y="5060251"/>
                  <a:pt x="10280840" y="5071682"/>
                  <a:pt x="10242357" y="5092257"/>
                </a:cubicBezTo>
                <a:cubicBezTo>
                  <a:pt x="10203304" y="5113211"/>
                  <a:pt x="10166536" y="5139503"/>
                  <a:pt x="10131863" y="5167315"/>
                </a:cubicBezTo>
                <a:cubicBezTo>
                  <a:pt x="10104430" y="5189224"/>
                  <a:pt x="10078713" y="5210943"/>
                  <a:pt x="10044230" y="5222182"/>
                </a:cubicBezTo>
                <a:cubicBezTo>
                  <a:pt x="10024990" y="5228470"/>
                  <a:pt x="10004797" y="5242186"/>
                  <a:pt x="9993175" y="5258189"/>
                </a:cubicBezTo>
                <a:cubicBezTo>
                  <a:pt x="9968027" y="5293049"/>
                  <a:pt x="9935832" y="5317626"/>
                  <a:pt x="9899446" y="5338582"/>
                </a:cubicBezTo>
                <a:cubicBezTo>
                  <a:pt x="9850865" y="5366776"/>
                  <a:pt x="9802858" y="5395543"/>
                  <a:pt x="9754088" y="5423166"/>
                </a:cubicBezTo>
                <a:cubicBezTo>
                  <a:pt x="9725323" y="5439551"/>
                  <a:pt x="9696749" y="5456885"/>
                  <a:pt x="9666265" y="5468888"/>
                </a:cubicBezTo>
                <a:cubicBezTo>
                  <a:pt x="9603971" y="5493655"/>
                  <a:pt x="9540152" y="5514799"/>
                  <a:pt x="9477283" y="5537851"/>
                </a:cubicBezTo>
                <a:cubicBezTo>
                  <a:pt x="9456709" y="5545280"/>
                  <a:pt x="9437278" y="5555949"/>
                  <a:pt x="9416321" y="5562426"/>
                </a:cubicBezTo>
                <a:cubicBezTo>
                  <a:pt x="9393650" y="5569475"/>
                  <a:pt x="9369267" y="5571571"/>
                  <a:pt x="9346597" y="5578619"/>
                </a:cubicBezTo>
                <a:cubicBezTo>
                  <a:pt x="9308875" y="5590240"/>
                  <a:pt x="9272298" y="5605101"/>
                  <a:pt x="9234579" y="5616911"/>
                </a:cubicBezTo>
                <a:cubicBezTo>
                  <a:pt x="9161805" y="5639582"/>
                  <a:pt x="9088840" y="5661299"/>
                  <a:pt x="9015878" y="5682826"/>
                </a:cubicBezTo>
                <a:cubicBezTo>
                  <a:pt x="9000257" y="5687399"/>
                  <a:pt x="8983301" y="5687970"/>
                  <a:pt x="8967871" y="5692923"/>
                </a:cubicBezTo>
                <a:cubicBezTo>
                  <a:pt x="8926911" y="5706259"/>
                  <a:pt x="8886142" y="5720736"/>
                  <a:pt x="8845565" y="5735407"/>
                </a:cubicBezTo>
                <a:cubicBezTo>
                  <a:pt x="8820990" y="5744361"/>
                  <a:pt x="8796985" y="5755409"/>
                  <a:pt x="8772219" y="5763982"/>
                </a:cubicBezTo>
                <a:cubicBezTo>
                  <a:pt x="8752407" y="5770840"/>
                  <a:pt x="8732023" y="5776174"/>
                  <a:pt x="8711448" y="5780366"/>
                </a:cubicBezTo>
                <a:cubicBezTo>
                  <a:pt x="8693731" y="5783986"/>
                  <a:pt x="8675253" y="5783603"/>
                  <a:pt x="8657726" y="5787986"/>
                </a:cubicBezTo>
                <a:cubicBezTo>
                  <a:pt x="8610288" y="5799797"/>
                  <a:pt x="8563425" y="5813133"/>
                  <a:pt x="8516369" y="5825705"/>
                </a:cubicBezTo>
                <a:cubicBezTo>
                  <a:pt x="8497511" y="5830659"/>
                  <a:pt x="8478269" y="5834280"/>
                  <a:pt x="8459979" y="5840566"/>
                </a:cubicBezTo>
                <a:cubicBezTo>
                  <a:pt x="8411019" y="5857141"/>
                  <a:pt x="8362822" y="5875999"/>
                  <a:pt x="8313671" y="5891622"/>
                </a:cubicBezTo>
                <a:cubicBezTo>
                  <a:pt x="8272903" y="5904576"/>
                  <a:pt x="8230992" y="5913910"/>
                  <a:pt x="8189651" y="5925341"/>
                </a:cubicBezTo>
                <a:cubicBezTo>
                  <a:pt x="8172124" y="5930295"/>
                  <a:pt x="8155359" y="5937343"/>
                  <a:pt x="8137835" y="5941534"/>
                </a:cubicBezTo>
                <a:cubicBezTo>
                  <a:pt x="8098590" y="5951059"/>
                  <a:pt x="8058774" y="5959059"/>
                  <a:pt x="8019339" y="5968586"/>
                </a:cubicBezTo>
                <a:cubicBezTo>
                  <a:pt x="7996859" y="5974110"/>
                  <a:pt x="7975142" y="5984017"/>
                  <a:pt x="7952280" y="5987637"/>
                </a:cubicBezTo>
                <a:cubicBezTo>
                  <a:pt x="7897987" y="5996209"/>
                  <a:pt x="7843311" y="6002305"/>
                  <a:pt x="7788636" y="6009163"/>
                </a:cubicBezTo>
                <a:cubicBezTo>
                  <a:pt x="7732247" y="6016211"/>
                  <a:pt x="7676047" y="6023642"/>
                  <a:pt x="7619655" y="6029928"/>
                </a:cubicBezTo>
                <a:cubicBezTo>
                  <a:pt x="7588795" y="6033168"/>
                  <a:pt x="7557742" y="6033738"/>
                  <a:pt x="7526880" y="6036786"/>
                </a:cubicBezTo>
                <a:cubicBezTo>
                  <a:pt x="7499828" y="6039455"/>
                  <a:pt x="7472967" y="6044407"/>
                  <a:pt x="7445916" y="6047647"/>
                </a:cubicBezTo>
                <a:cubicBezTo>
                  <a:pt x="7422483" y="6050313"/>
                  <a:pt x="7398860" y="6051837"/>
                  <a:pt x="7375428" y="6054505"/>
                </a:cubicBezTo>
                <a:cubicBezTo>
                  <a:pt x="7337899" y="6058885"/>
                  <a:pt x="7300559" y="6063839"/>
                  <a:pt x="7263220" y="6068411"/>
                </a:cubicBezTo>
                <a:cubicBezTo>
                  <a:pt x="7247599" y="6070126"/>
                  <a:pt x="7231214" y="6074888"/>
                  <a:pt x="7216547" y="6072032"/>
                </a:cubicBezTo>
                <a:cubicBezTo>
                  <a:pt x="7179587" y="6064791"/>
                  <a:pt x="7143199" y="6066887"/>
                  <a:pt x="7106432" y="6071840"/>
                </a:cubicBezTo>
                <a:cubicBezTo>
                  <a:pt x="7093860" y="6073555"/>
                  <a:pt x="7080334" y="6073174"/>
                  <a:pt x="7068141" y="6069936"/>
                </a:cubicBezTo>
                <a:cubicBezTo>
                  <a:pt x="7043184" y="6063457"/>
                  <a:pt x="7018991" y="6054313"/>
                  <a:pt x="6994415" y="6046313"/>
                </a:cubicBezTo>
                <a:cubicBezTo>
                  <a:pt x="6991747" y="6045361"/>
                  <a:pt x="6988509" y="6045169"/>
                  <a:pt x="6985653" y="6044599"/>
                </a:cubicBezTo>
                <a:cubicBezTo>
                  <a:pt x="6969457" y="6041359"/>
                  <a:pt x="6953457" y="6038120"/>
                  <a:pt x="6937263" y="6035263"/>
                </a:cubicBezTo>
                <a:cubicBezTo>
                  <a:pt x="6928501" y="6033738"/>
                  <a:pt x="6919547" y="6033549"/>
                  <a:pt x="6910782" y="6032214"/>
                </a:cubicBezTo>
                <a:cubicBezTo>
                  <a:pt x="6876872" y="6026880"/>
                  <a:pt x="6839534" y="6035834"/>
                  <a:pt x="6810195" y="6012784"/>
                </a:cubicBezTo>
                <a:cubicBezTo>
                  <a:pt x="6791144" y="5997923"/>
                  <a:pt x="6772665" y="6001353"/>
                  <a:pt x="6752283" y="6003639"/>
                </a:cubicBezTo>
                <a:cubicBezTo>
                  <a:pt x="6736851" y="6005353"/>
                  <a:pt x="6721038" y="6004782"/>
                  <a:pt x="6705417" y="6004974"/>
                </a:cubicBezTo>
                <a:cubicBezTo>
                  <a:pt x="6677984" y="6005543"/>
                  <a:pt x="6650551" y="6005735"/>
                  <a:pt x="6623118" y="6006687"/>
                </a:cubicBezTo>
                <a:cubicBezTo>
                  <a:pt x="6614353" y="6007067"/>
                  <a:pt x="6605401" y="6011832"/>
                  <a:pt x="6596828" y="6011070"/>
                </a:cubicBezTo>
                <a:cubicBezTo>
                  <a:pt x="6557201" y="6007449"/>
                  <a:pt x="6517576" y="6001734"/>
                  <a:pt x="6477951" y="5998495"/>
                </a:cubicBezTo>
                <a:cubicBezTo>
                  <a:pt x="6455472" y="5996591"/>
                  <a:pt x="6432420" y="6000209"/>
                  <a:pt x="6410131" y="5997543"/>
                </a:cubicBezTo>
                <a:cubicBezTo>
                  <a:pt x="6384414" y="5994495"/>
                  <a:pt x="6359268" y="5986685"/>
                  <a:pt x="6333739" y="5981920"/>
                </a:cubicBezTo>
                <a:cubicBezTo>
                  <a:pt x="6326691" y="5980589"/>
                  <a:pt x="6318880" y="5982303"/>
                  <a:pt x="6311449" y="5982682"/>
                </a:cubicBezTo>
                <a:cubicBezTo>
                  <a:pt x="6303068" y="5983064"/>
                  <a:pt x="6294876" y="5983826"/>
                  <a:pt x="6286493" y="5984017"/>
                </a:cubicBezTo>
                <a:cubicBezTo>
                  <a:pt x="6260964" y="5984399"/>
                  <a:pt x="6235437" y="5983826"/>
                  <a:pt x="6209909" y="5985161"/>
                </a:cubicBezTo>
                <a:cubicBezTo>
                  <a:pt x="6194288" y="5985922"/>
                  <a:pt x="6177905" y="5993733"/>
                  <a:pt x="6163425" y="5990874"/>
                </a:cubicBezTo>
                <a:cubicBezTo>
                  <a:pt x="6133897" y="5985351"/>
                  <a:pt x="6104368" y="5997733"/>
                  <a:pt x="6074842" y="5987447"/>
                </a:cubicBezTo>
                <a:cubicBezTo>
                  <a:pt x="6065695" y="5984399"/>
                  <a:pt x="6053124" y="5992019"/>
                  <a:pt x="6042072" y="5992399"/>
                </a:cubicBezTo>
                <a:cubicBezTo>
                  <a:pt x="6014449" y="5993351"/>
                  <a:pt x="5986828" y="5993161"/>
                  <a:pt x="5959204" y="5992971"/>
                </a:cubicBezTo>
                <a:cubicBezTo>
                  <a:pt x="5934438" y="5992781"/>
                  <a:pt x="5908719" y="5995447"/>
                  <a:pt x="5884906" y="5990113"/>
                </a:cubicBezTo>
                <a:cubicBezTo>
                  <a:pt x="5859949" y="5984399"/>
                  <a:pt x="5837471" y="5985161"/>
                  <a:pt x="5813275" y="5991637"/>
                </a:cubicBezTo>
                <a:cubicBezTo>
                  <a:pt x="5796702" y="5996019"/>
                  <a:pt x="5779174" y="5996591"/>
                  <a:pt x="5762029" y="5997923"/>
                </a:cubicBezTo>
                <a:cubicBezTo>
                  <a:pt x="5743551" y="5999447"/>
                  <a:pt x="5723166" y="5995447"/>
                  <a:pt x="5706401" y="6001734"/>
                </a:cubicBezTo>
                <a:cubicBezTo>
                  <a:pt x="5656488" y="6020403"/>
                  <a:pt x="5605244" y="6024403"/>
                  <a:pt x="5553045" y="6024403"/>
                </a:cubicBezTo>
                <a:cubicBezTo>
                  <a:pt x="5543518" y="6024403"/>
                  <a:pt x="5533802" y="6021738"/>
                  <a:pt x="5524660" y="6018880"/>
                </a:cubicBezTo>
                <a:cubicBezTo>
                  <a:pt x="5471316" y="6001734"/>
                  <a:pt x="5417784" y="6003257"/>
                  <a:pt x="5363491" y="6013736"/>
                </a:cubicBezTo>
                <a:cubicBezTo>
                  <a:pt x="5352250" y="6016022"/>
                  <a:pt x="5339677" y="6016403"/>
                  <a:pt x="5328438" y="6014118"/>
                </a:cubicBezTo>
                <a:cubicBezTo>
                  <a:pt x="5296812" y="6007449"/>
                  <a:pt x="5266141" y="5996399"/>
                  <a:pt x="5234326" y="5991637"/>
                </a:cubicBezTo>
                <a:cubicBezTo>
                  <a:pt x="5181748" y="5983826"/>
                  <a:pt x="5136216" y="6010115"/>
                  <a:pt x="5089162" y="6027262"/>
                </a:cubicBezTo>
                <a:cubicBezTo>
                  <a:pt x="5044391" y="6043455"/>
                  <a:pt x="5006292" y="6080032"/>
                  <a:pt x="4953328" y="6071840"/>
                </a:cubicBezTo>
                <a:cubicBezTo>
                  <a:pt x="4947996" y="6071078"/>
                  <a:pt x="4942089" y="6076222"/>
                  <a:pt x="4936184" y="6077555"/>
                </a:cubicBezTo>
                <a:cubicBezTo>
                  <a:pt x="4919991" y="6081176"/>
                  <a:pt x="4903799" y="6085555"/>
                  <a:pt x="4887415" y="6087272"/>
                </a:cubicBezTo>
                <a:cubicBezTo>
                  <a:pt x="4867412" y="6089558"/>
                  <a:pt x="4847027" y="6088797"/>
                  <a:pt x="4827024" y="6090701"/>
                </a:cubicBezTo>
                <a:cubicBezTo>
                  <a:pt x="4814165" y="6091844"/>
                  <a:pt x="4801401" y="6093939"/>
                  <a:pt x="4788661" y="6095749"/>
                </a:cubicBezTo>
                <a:lnTo>
                  <a:pt x="4785776" y="6096000"/>
                </a:lnTo>
                <a:lnTo>
                  <a:pt x="4726469" y="6096000"/>
                </a:lnTo>
                <a:lnTo>
                  <a:pt x="4719697" y="6095130"/>
                </a:lnTo>
                <a:cubicBezTo>
                  <a:pt x="4709481" y="6092939"/>
                  <a:pt x="4699289" y="6090320"/>
                  <a:pt x="4689098" y="6088605"/>
                </a:cubicBezTo>
                <a:cubicBezTo>
                  <a:pt x="4660331" y="6083842"/>
                  <a:pt x="4628705" y="6085176"/>
                  <a:pt x="4603368" y="6072984"/>
                </a:cubicBezTo>
                <a:cubicBezTo>
                  <a:pt x="4576318" y="6060029"/>
                  <a:pt x="4550599" y="6054123"/>
                  <a:pt x="4522596" y="6058123"/>
                </a:cubicBezTo>
                <a:cubicBezTo>
                  <a:pt x="4513260" y="6059457"/>
                  <a:pt x="4501257" y="6067459"/>
                  <a:pt x="4497068" y="6075649"/>
                </a:cubicBezTo>
                <a:cubicBezTo>
                  <a:pt x="4487731" y="6093938"/>
                  <a:pt x="4474969" y="6097178"/>
                  <a:pt x="4457632" y="6090890"/>
                </a:cubicBezTo>
                <a:cubicBezTo>
                  <a:pt x="4442581" y="6085555"/>
                  <a:pt x="4424104" y="6082890"/>
                  <a:pt x="4413817" y="6072601"/>
                </a:cubicBezTo>
                <a:cubicBezTo>
                  <a:pt x="4384668" y="6043455"/>
                  <a:pt x="4347518" y="6042503"/>
                  <a:pt x="4311323" y="6034693"/>
                </a:cubicBezTo>
                <a:cubicBezTo>
                  <a:pt x="4289227" y="6029928"/>
                  <a:pt x="4268649" y="6029738"/>
                  <a:pt x="4246551" y="6032976"/>
                </a:cubicBezTo>
                <a:cubicBezTo>
                  <a:pt x="4198546" y="6040216"/>
                  <a:pt x="4151870" y="6029928"/>
                  <a:pt x="4105766" y="6016784"/>
                </a:cubicBezTo>
                <a:cubicBezTo>
                  <a:pt x="4075285" y="6008022"/>
                  <a:pt x="4044043" y="6002687"/>
                  <a:pt x="4013753" y="5993733"/>
                </a:cubicBezTo>
                <a:cubicBezTo>
                  <a:pt x="3991083" y="5986874"/>
                  <a:pt x="3968414" y="5978682"/>
                  <a:pt x="3947648" y="5967634"/>
                </a:cubicBezTo>
                <a:cubicBezTo>
                  <a:pt x="3917546" y="5951440"/>
                  <a:pt x="3891259" y="5927055"/>
                  <a:pt x="3852966" y="5933533"/>
                </a:cubicBezTo>
                <a:cubicBezTo>
                  <a:pt x="3819245" y="5939247"/>
                  <a:pt x="3788766" y="5927247"/>
                  <a:pt x="3757902" y="5915816"/>
                </a:cubicBezTo>
                <a:cubicBezTo>
                  <a:pt x="3735231" y="5907434"/>
                  <a:pt x="3712565" y="5898859"/>
                  <a:pt x="3689131" y="5893526"/>
                </a:cubicBezTo>
                <a:cubicBezTo>
                  <a:pt x="3661315" y="5887239"/>
                  <a:pt x="3629882" y="5889907"/>
                  <a:pt x="3605116" y="5878285"/>
                </a:cubicBezTo>
                <a:cubicBezTo>
                  <a:pt x="3579206" y="5866093"/>
                  <a:pt x="3557682" y="5874285"/>
                  <a:pt x="3534629" y="5877715"/>
                </a:cubicBezTo>
                <a:cubicBezTo>
                  <a:pt x="3497862" y="5883049"/>
                  <a:pt x="3461282" y="5892955"/>
                  <a:pt x="3424135" y="5880382"/>
                </a:cubicBezTo>
                <a:cubicBezTo>
                  <a:pt x="3378986" y="5865141"/>
                  <a:pt x="3334216" y="5848758"/>
                  <a:pt x="3288877" y="5834280"/>
                </a:cubicBezTo>
                <a:cubicBezTo>
                  <a:pt x="3271348" y="5828753"/>
                  <a:pt x="3252492" y="5826467"/>
                  <a:pt x="3234202" y="5823991"/>
                </a:cubicBezTo>
                <a:cubicBezTo>
                  <a:pt x="3216867" y="5821895"/>
                  <a:pt x="3196102" y="5827230"/>
                  <a:pt x="3182763" y="5819229"/>
                </a:cubicBezTo>
                <a:cubicBezTo>
                  <a:pt x="3148472" y="5798655"/>
                  <a:pt x="3113231" y="5788558"/>
                  <a:pt x="3073604" y="5788558"/>
                </a:cubicBezTo>
                <a:cubicBezTo>
                  <a:pt x="3058743" y="5788558"/>
                  <a:pt x="3044264" y="5779984"/>
                  <a:pt x="3029216" y="5778459"/>
                </a:cubicBezTo>
                <a:cubicBezTo>
                  <a:pt x="3008639" y="5776555"/>
                  <a:pt x="2985016" y="5771411"/>
                  <a:pt x="2967110" y="5778651"/>
                </a:cubicBezTo>
                <a:cubicBezTo>
                  <a:pt x="2925008" y="5795797"/>
                  <a:pt x="2890910" y="5781507"/>
                  <a:pt x="2854140" y="5764553"/>
                </a:cubicBezTo>
                <a:cubicBezTo>
                  <a:pt x="2817943" y="5747789"/>
                  <a:pt x="2779842" y="5734455"/>
                  <a:pt x="2741360" y="5723403"/>
                </a:cubicBezTo>
                <a:cubicBezTo>
                  <a:pt x="2726882" y="5719403"/>
                  <a:pt x="2709548" y="5726072"/>
                  <a:pt x="2693543" y="5727405"/>
                </a:cubicBezTo>
                <a:cubicBezTo>
                  <a:pt x="2687827" y="5727786"/>
                  <a:pt x="2681540" y="5728358"/>
                  <a:pt x="2676398" y="5726453"/>
                </a:cubicBezTo>
                <a:cubicBezTo>
                  <a:pt x="2626677" y="5708163"/>
                  <a:pt x="2576191" y="5694257"/>
                  <a:pt x="2522279" y="5703782"/>
                </a:cubicBezTo>
                <a:cubicBezTo>
                  <a:pt x="2517327" y="5704735"/>
                  <a:pt x="2511800" y="5702639"/>
                  <a:pt x="2506847" y="5701305"/>
                </a:cubicBezTo>
                <a:cubicBezTo>
                  <a:pt x="2482652" y="5694447"/>
                  <a:pt x="2459029" y="5683589"/>
                  <a:pt x="2434456" y="5681112"/>
                </a:cubicBezTo>
                <a:cubicBezTo>
                  <a:pt x="2373874" y="5675016"/>
                  <a:pt x="2312915" y="5672538"/>
                  <a:pt x="2251948" y="5668538"/>
                </a:cubicBezTo>
                <a:cubicBezTo>
                  <a:pt x="2248138" y="5668349"/>
                  <a:pt x="2244137" y="5668349"/>
                  <a:pt x="2240710" y="5667014"/>
                </a:cubicBezTo>
                <a:cubicBezTo>
                  <a:pt x="2218229" y="5658822"/>
                  <a:pt x="2198608" y="5661490"/>
                  <a:pt x="2179556" y="5677111"/>
                </a:cubicBezTo>
                <a:cubicBezTo>
                  <a:pt x="2171173" y="5683969"/>
                  <a:pt x="2159743" y="5687589"/>
                  <a:pt x="2149267" y="5691399"/>
                </a:cubicBezTo>
                <a:cubicBezTo>
                  <a:pt x="2133834" y="5697115"/>
                  <a:pt x="2118023" y="5702639"/>
                  <a:pt x="2102021" y="5706259"/>
                </a:cubicBezTo>
                <a:cubicBezTo>
                  <a:pt x="2086208" y="5709688"/>
                  <a:pt x="2069254" y="5714449"/>
                  <a:pt x="2054013" y="5711784"/>
                </a:cubicBezTo>
                <a:cubicBezTo>
                  <a:pt x="2026581" y="5707022"/>
                  <a:pt x="2000479" y="5696353"/>
                  <a:pt x="1973429" y="5689303"/>
                </a:cubicBezTo>
                <a:cubicBezTo>
                  <a:pt x="1964094" y="5686826"/>
                  <a:pt x="1953806" y="5687209"/>
                  <a:pt x="1944092" y="5687017"/>
                </a:cubicBezTo>
                <a:cubicBezTo>
                  <a:pt x="1921800" y="5686447"/>
                  <a:pt x="1898940" y="5691971"/>
                  <a:pt x="1878748" y="5676159"/>
                </a:cubicBezTo>
                <a:cubicBezTo>
                  <a:pt x="1860079" y="5661299"/>
                  <a:pt x="1841216" y="5665680"/>
                  <a:pt x="1821596" y="5676920"/>
                </a:cubicBezTo>
                <a:cubicBezTo>
                  <a:pt x="1807497" y="5684922"/>
                  <a:pt x="1791496" y="5691209"/>
                  <a:pt x="1775684" y="5694257"/>
                </a:cubicBezTo>
                <a:cubicBezTo>
                  <a:pt x="1753965" y="5698447"/>
                  <a:pt x="1732439" y="5700163"/>
                  <a:pt x="1709006" y="5697685"/>
                </a:cubicBezTo>
                <a:cubicBezTo>
                  <a:pt x="1692431" y="5695971"/>
                  <a:pt x="1678904" y="5695209"/>
                  <a:pt x="1665950" y="5685113"/>
                </a:cubicBezTo>
                <a:cubicBezTo>
                  <a:pt x="1663856" y="5683589"/>
                  <a:pt x="1660046" y="5683207"/>
                  <a:pt x="1657188" y="5683399"/>
                </a:cubicBezTo>
                <a:cubicBezTo>
                  <a:pt x="1619658" y="5686637"/>
                  <a:pt x="1582510" y="5684922"/>
                  <a:pt x="1544598" y="5682634"/>
                </a:cubicBezTo>
                <a:cubicBezTo>
                  <a:pt x="1496403" y="5679589"/>
                  <a:pt x="1445725" y="5688541"/>
                  <a:pt x="1404006" y="5720546"/>
                </a:cubicBezTo>
                <a:cubicBezTo>
                  <a:pt x="1397909" y="5725310"/>
                  <a:pt x="1388765" y="5727405"/>
                  <a:pt x="1380762" y="5728549"/>
                </a:cubicBezTo>
                <a:cubicBezTo>
                  <a:pt x="1343044" y="5733501"/>
                  <a:pt x="1305132" y="5736930"/>
                  <a:pt x="1267411" y="5742455"/>
                </a:cubicBezTo>
                <a:cubicBezTo>
                  <a:pt x="1246837" y="5745503"/>
                  <a:pt x="1225310" y="5748170"/>
                  <a:pt x="1206641" y="5756553"/>
                </a:cubicBezTo>
                <a:cubicBezTo>
                  <a:pt x="1188354" y="5764743"/>
                  <a:pt x="1173681" y="5774459"/>
                  <a:pt x="1162823" y="5757315"/>
                </a:cubicBezTo>
                <a:cubicBezTo>
                  <a:pt x="1143394" y="5766459"/>
                  <a:pt x="1126437" y="5774080"/>
                  <a:pt x="1109865" y="5782270"/>
                </a:cubicBezTo>
                <a:cubicBezTo>
                  <a:pt x="1103767" y="5785318"/>
                  <a:pt x="1098623" y="5790272"/>
                  <a:pt x="1092527" y="5793130"/>
                </a:cubicBezTo>
                <a:cubicBezTo>
                  <a:pt x="1086048" y="5796178"/>
                  <a:pt x="1078810" y="5798082"/>
                  <a:pt x="1071762" y="5799607"/>
                </a:cubicBezTo>
                <a:cubicBezTo>
                  <a:pt x="1040327" y="5806465"/>
                  <a:pt x="1008894" y="5812751"/>
                  <a:pt x="977653" y="5820182"/>
                </a:cubicBezTo>
                <a:cubicBezTo>
                  <a:pt x="971554" y="5821705"/>
                  <a:pt x="966411" y="5827801"/>
                  <a:pt x="960887" y="5831801"/>
                </a:cubicBezTo>
                <a:cubicBezTo>
                  <a:pt x="957266" y="5834470"/>
                  <a:pt x="953648" y="5838470"/>
                  <a:pt x="949646" y="5839042"/>
                </a:cubicBezTo>
                <a:cubicBezTo>
                  <a:pt x="919165" y="5843614"/>
                  <a:pt x="888877" y="5848949"/>
                  <a:pt x="858205" y="5851234"/>
                </a:cubicBezTo>
                <a:cubicBezTo>
                  <a:pt x="832486" y="5853138"/>
                  <a:pt x="807719" y="5852568"/>
                  <a:pt x="801053" y="5885715"/>
                </a:cubicBezTo>
                <a:cubicBezTo>
                  <a:pt x="799909" y="5891432"/>
                  <a:pt x="791717" y="5897528"/>
                  <a:pt x="785432" y="5900384"/>
                </a:cubicBezTo>
                <a:cubicBezTo>
                  <a:pt x="767524" y="5908576"/>
                  <a:pt x="748471" y="5914101"/>
                  <a:pt x="730754" y="5922482"/>
                </a:cubicBezTo>
                <a:cubicBezTo>
                  <a:pt x="672650" y="5950488"/>
                  <a:pt x="611880" y="5968205"/>
                  <a:pt x="546917" y="5964966"/>
                </a:cubicBezTo>
                <a:cubicBezTo>
                  <a:pt x="526724" y="5964014"/>
                  <a:pt x="507102" y="5953726"/>
                  <a:pt x="494337" y="5949915"/>
                </a:cubicBezTo>
                <a:cubicBezTo>
                  <a:pt x="457572" y="5964966"/>
                  <a:pt x="426709" y="5979445"/>
                  <a:pt x="394511" y="5990303"/>
                </a:cubicBezTo>
                <a:cubicBezTo>
                  <a:pt x="366127" y="6000019"/>
                  <a:pt x="336408" y="6006115"/>
                  <a:pt x="307259" y="6013163"/>
                </a:cubicBezTo>
                <a:cubicBezTo>
                  <a:pt x="296590" y="6015832"/>
                  <a:pt x="285732" y="6017355"/>
                  <a:pt x="274873" y="6018690"/>
                </a:cubicBezTo>
                <a:cubicBezTo>
                  <a:pt x="240965" y="6022880"/>
                  <a:pt x="205529" y="6012784"/>
                  <a:pt x="172384" y="6028786"/>
                </a:cubicBezTo>
                <a:cubicBezTo>
                  <a:pt x="155046" y="6037168"/>
                  <a:pt x="137898" y="6047265"/>
                  <a:pt x="119613" y="6051647"/>
                </a:cubicBezTo>
                <a:cubicBezTo>
                  <a:pt x="99990" y="6056409"/>
                  <a:pt x="80794" y="6063839"/>
                  <a:pt x="61197" y="6069150"/>
                </a:cubicBezTo>
                <a:lnTo>
                  <a:pt x="544" y="6073921"/>
                </a:lnTo>
                <a:lnTo>
                  <a:pt x="544" y="5946682"/>
                </a:lnTo>
                <a:lnTo>
                  <a:pt x="0" y="5946682"/>
                </a:lnTo>
                <a:lnTo>
                  <a:pt x="0" y="1335314"/>
                </a:lnTo>
                <a:lnTo>
                  <a:pt x="0" y="873938"/>
                </a:lnTo>
                <a:close/>
              </a:path>
            </a:pathLst>
          </a:custGeom>
          <a:effectLst>
            <a:outerShdw blurRad="381000" dist="152400" dir="5400000" algn="t" rotWithShape="0">
              <a:prstClr val="black">
                <a:alpha val="20000"/>
              </a:prstClr>
            </a:outerShdw>
          </a:effectLst>
        </p:spPr>
      </p:pic>
      <p:grpSp>
        <p:nvGrpSpPr>
          <p:cNvPr id="11" name="Group 10">
            <a:extLst>
              <a:ext uri="{FF2B5EF4-FFF2-40B4-BE49-F238E27FC236}">
                <a16:creationId xmlns:a16="http://schemas.microsoft.com/office/drawing/2014/main" id="{4252769E-B9F0-4068-A645-5BBEF16E9C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4" y="3296010"/>
            <a:ext cx="12191456" cy="2849976"/>
            <a:chOff x="476" y="-3923157"/>
            <a:chExt cx="10667524" cy="2493729"/>
          </a:xfrm>
        </p:grpSpPr>
        <p:sp>
          <p:nvSpPr>
            <p:cNvPr id="12" name="Freeform: Shape 11">
              <a:extLst>
                <a:ext uri="{FF2B5EF4-FFF2-40B4-BE49-F238E27FC236}">
                  <a16:creationId xmlns:a16="http://schemas.microsoft.com/office/drawing/2014/main" id="{1E12D6AD-7096-45BB-9C02-468B2704C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6"/>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39953252-97DE-4766-B2F6-E4FDA2FDA6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7"/>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p:cNvSpPr>
            <a:spLocks noGrp="1"/>
          </p:cNvSpPr>
          <p:nvPr>
            <p:ph type="ctrTitle"/>
          </p:nvPr>
        </p:nvSpPr>
        <p:spPr>
          <a:xfrm>
            <a:off x="761999" y="1124615"/>
            <a:ext cx="7017488" cy="2385347"/>
          </a:xfrm>
        </p:spPr>
        <p:txBody>
          <a:bodyPr>
            <a:normAutofit/>
          </a:bodyPr>
          <a:lstStyle/>
          <a:p>
            <a:pPr algn="l"/>
            <a:r>
              <a:rPr lang="en-US" sz="8000" dirty="0">
                <a:latin typeface="Georgia Pro Cond Semibold"/>
              </a:rPr>
              <a:t>Academic Misconduct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D1E0D3-E6A0-810B-84CD-B2DEE41565EA}"/>
              </a:ext>
            </a:extLst>
          </p:cNvPr>
          <p:cNvSpPr>
            <a:spLocks noGrp="1"/>
          </p:cNvSpPr>
          <p:nvPr>
            <p:ph type="title"/>
          </p:nvPr>
        </p:nvSpPr>
        <p:spPr>
          <a:xfrm>
            <a:off x="4996406" y="505306"/>
            <a:ext cx="6886935" cy="2640595"/>
          </a:xfrm>
        </p:spPr>
        <p:txBody>
          <a:bodyPr vert="horz" lIns="91440" tIns="45720" rIns="91440" bIns="45720" rtlCol="0" anchor="t" anchorCtr="0">
            <a:normAutofit/>
          </a:bodyPr>
          <a:lstStyle/>
          <a:p>
            <a:r>
              <a:rPr lang="en-US" sz="6600" dirty="0">
                <a:solidFill>
                  <a:srgbClr val="F702EF"/>
                </a:solidFill>
                <a:latin typeface="Georgia Pro Cond Semibold"/>
              </a:rPr>
              <a:t>What is academic misconduct?</a:t>
            </a:r>
            <a:r>
              <a:rPr lang="en-US" sz="3700" dirty="0"/>
              <a:t> </a:t>
            </a:r>
            <a:br>
              <a:rPr lang="en-US" sz="3700" dirty="0"/>
            </a:br>
            <a:endParaRPr lang="en-US" sz="3700"/>
          </a:p>
        </p:txBody>
      </p:sp>
      <p:pic>
        <p:nvPicPr>
          <p:cNvPr id="4" name="Picture 3" descr="Back photo of a graduate with a cap on">
            <a:extLst>
              <a:ext uri="{FF2B5EF4-FFF2-40B4-BE49-F238E27FC236}">
                <a16:creationId xmlns:a16="http://schemas.microsoft.com/office/drawing/2014/main" id="{F959294D-6DFB-4C07-A505-A5085FCC38CA}"/>
              </a:ext>
            </a:extLst>
          </p:cNvPr>
          <p:cNvPicPr>
            <a:picLocks noChangeAspect="1"/>
          </p:cNvPicPr>
          <p:nvPr/>
        </p:nvPicPr>
        <p:blipFill rotWithShape="1">
          <a:blip r:embed="rId3"/>
          <a:srcRect l="19535" r="35965" b="-1"/>
          <a:stretch/>
        </p:blipFill>
        <p:spPr>
          <a:xfrm>
            <a:off x="20" y="10"/>
            <a:ext cx="4571982" cy="6857992"/>
          </a:xfrm>
          <a:custGeom>
            <a:avLst/>
            <a:gdLst/>
            <a:ahLst/>
            <a:cxnLst/>
            <a:rect l="l" t="t" r="r" b="b"/>
            <a:pathLst>
              <a:path w="4572002" h="6858002">
                <a:moveTo>
                  <a:pt x="4295315" y="6438981"/>
                </a:moveTo>
                <a:lnTo>
                  <a:pt x="4275384" y="6463840"/>
                </a:lnTo>
                <a:lnTo>
                  <a:pt x="4275382" y="6463849"/>
                </a:lnTo>
                <a:lnTo>
                  <a:pt x="4261587" y="6513012"/>
                </a:lnTo>
                <a:lnTo>
                  <a:pt x="4242781" y="6546194"/>
                </a:lnTo>
                <a:lnTo>
                  <a:pt x="4242781" y="6546195"/>
                </a:lnTo>
                <a:lnTo>
                  <a:pt x="4259119" y="6521804"/>
                </a:lnTo>
                <a:lnTo>
                  <a:pt x="4261587" y="6513012"/>
                </a:lnTo>
                <a:lnTo>
                  <a:pt x="4264397" y="6508052"/>
                </a:lnTo>
                <a:lnTo>
                  <a:pt x="4275382" y="6463849"/>
                </a:lnTo>
                <a:lnTo>
                  <a:pt x="4275384" y="6463841"/>
                </a:lnTo>
                <a:cubicBezTo>
                  <a:pt x="4278336" y="6451650"/>
                  <a:pt x="4285813" y="6444077"/>
                  <a:pt x="4295315" y="6438981"/>
                </a:cubicBezTo>
                <a:close/>
                <a:moveTo>
                  <a:pt x="4211111" y="2836172"/>
                </a:moveTo>
                <a:lnTo>
                  <a:pt x="4202420" y="2848793"/>
                </a:lnTo>
                <a:cubicBezTo>
                  <a:pt x="4192420" y="2881226"/>
                  <a:pt x="4178988" y="2913982"/>
                  <a:pt x="4177881" y="2947862"/>
                </a:cubicBezTo>
                <a:lnTo>
                  <a:pt x="4177881" y="2947863"/>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1"/>
                  <a:pt x="4093355" y="3574408"/>
                </a:cubicBezTo>
                <a:lnTo>
                  <a:pt x="4093356" y="3574408"/>
                </a:lnTo>
                <a:lnTo>
                  <a:pt x="4093355" y="3574409"/>
                </a:lnTo>
                <a:cubicBezTo>
                  <a:pt x="4092450" y="3582005"/>
                  <a:pt x="4096499" y="3590054"/>
                  <a:pt x="4105453" y="3606818"/>
                </a:cubicBezTo>
                <a:cubicBezTo>
                  <a:pt x="4109835" y="3614820"/>
                  <a:pt x="4112501" y="3624726"/>
                  <a:pt x="4118979" y="3630633"/>
                </a:cubicBezTo>
                <a:cubicBezTo>
                  <a:pt x="4127218" y="3638158"/>
                  <a:pt x="4132898" y="3646123"/>
                  <a:pt x="4136708" y="3654416"/>
                </a:cubicBezTo>
                <a:lnTo>
                  <a:pt x="4143220" y="3680164"/>
                </a:lnTo>
                <a:lnTo>
                  <a:pt x="4139172" y="3734837"/>
                </a:lnTo>
                <a:lnTo>
                  <a:pt x="4139172" y="3734838"/>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6645" y="3852620"/>
                </a:lnTo>
                <a:cubicBezTo>
                  <a:pt x="4114978" y="3863193"/>
                  <a:pt x="4117265" y="3874195"/>
                  <a:pt x="4126028" y="3885339"/>
                </a:cubicBezTo>
                <a:cubicBezTo>
                  <a:pt x="4135744" y="3897722"/>
                  <a:pt x="4143150" y="3910319"/>
                  <a:pt x="4148409" y="3923125"/>
                </a:cubicBezTo>
                <a:lnTo>
                  <a:pt x="4157913" y="3962160"/>
                </a:lnTo>
                <a:lnTo>
                  <a:pt x="4155523" y="4002410"/>
                </a:lnTo>
                <a:cubicBezTo>
                  <a:pt x="4152853" y="4016025"/>
                  <a:pt x="4148364" y="4029837"/>
                  <a:pt x="4142220" y="4043839"/>
                </a:cubicBezTo>
                <a:cubicBezTo>
                  <a:pt x="4133457" y="4063842"/>
                  <a:pt x="4128075" y="4083702"/>
                  <a:pt x="4127099" y="4103825"/>
                </a:cubicBezTo>
                <a:lnTo>
                  <a:pt x="4127099" y="4103826"/>
                </a:lnTo>
                <a:lnTo>
                  <a:pt x="4127099" y="4103826"/>
                </a:lnTo>
                <a:cubicBezTo>
                  <a:pt x="4126122" y="4123948"/>
                  <a:pt x="4129552" y="4144333"/>
                  <a:pt x="4138410" y="4165384"/>
                </a:cubicBezTo>
                <a:lnTo>
                  <a:pt x="4142315" y="4192388"/>
                </a:lnTo>
                <a:lnTo>
                  <a:pt x="4142220" y="4221391"/>
                </a:lnTo>
                <a:lnTo>
                  <a:pt x="4142220" y="4221391"/>
                </a:ln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6"/>
                  <a:pt x="4116716" y="4800483"/>
                </a:cubicBezTo>
                <a:lnTo>
                  <a:pt x="4116716" y="4800483"/>
                </a:lnTo>
                <a:lnTo>
                  <a:pt x="4116716" y="4800484"/>
                </a:lnTo>
                <a:cubicBezTo>
                  <a:pt x="4118597" y="4810581"/>
                  <a:pt x="4123170" y="4819964"/>
                  <a:pt x="4131552" y="4828917"/>
                </a:cubicBezTo>
                <a:cubicBezTo>
                  <a:pt x="4142601" y="4840633"/>
                  <a:pt x="4151364" y="4853636"/>
                  <a:pt x="4156484" y="4867614"/>
                </a:cubicBezTo>
                <a:lnTo>
                  <a:pt x="4161262" y="4889275"/>
                </a:lnTo>
                <a:lnTo>
                  <a:pt x="4159557" y="4912168"/>
                </a:lnTo>
                <a:cubicBezTo>
                  <a:pt x="4157842" y="4919978"/>
                  <a:pt x="4157485" y="4927122"/>
                  <a:pt x="4158155" y="4933805"/>
                </a:cubicBezTo>
                <a:lnTo>
                  <a:pt x="4158155" y="4933805"/>
                </a:lnTo>
                <a:lnTo>
                  <a:pt x="4158155" y="4933806"/>
                </a:lnTo>
                <a:cubicBezTo>
                  <a:pt x="4160163" y="4953853"/>
                  <a:pt x="4171415" y="4969748"/>
                  <a:pt x="4182989" y="4987038"/>
                </a:cubicBezTo>
                <a:cubicBezTo>
                  <a:pt x="4194228" y="5003802"/>
                  <a:pt x="4208326" y="5022853"/>
                  <a:pt x="4209468" y="5041522"/>
                </a:cubicBezTo>
                <a:cubicBezTo>
                  <a:pt x="4210706" y="5062669"/>
                  <a:pt x="4221137" y="5082339"/>
                  <a:pt x="4228472" y="5102461"/>
                </a:cubicBezTo>
                <a:lnTo>
                  <a:pt x="4235616" y="5133225"/>
                </a:lnTo>
                <a:lnTo>
                  <a:pt x="4228901" y="5166113"/>
                </a:lnTo>
                <a:lnTo>
                  <a:pt x="4228901" y="5166114"/>
                </a:lnTo>
                <a:lnTo>
                  <a:pt x="4228901" y="5166114"/>
                </a:lnTo>
                <a:cubicBezTo>
                  <a:pt x="4228139" y="5167638"/>
                  <a:pt x="4228711" y="5169781"/>
                  <a:pt x="4229592" y="5172091"/>
                </a:cubicBezTo>
                <a:lnTo>
                  <a:pt x="4232139" y="5179068"/>
                </a:lnTo>
                <a:lnTo>
                  <a:pt x="4231973" y="5229433"/>
                </a:lnTo>
                <a:cubicBezTo>
                  <a:pt x="4228139" y="5245269"/>
                  <a:pt x="4220423" y="5259937"/>
                  <a:pt x="4208516" y="5272796"/>
                </a:cubicBezTo>
                <a:cubicBezTo>
                  <a:pt x="4185226" y="5298086"/>
                  <a:pt x="4177689" y="5325412"/>
                  <a:pt x="4179637" y="5355014"/>
                </a:cubicBez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6" y="5480638"/>
                </a:cubicBezTo>
                <a:lnTo>
                  <a:pt x="4208850" y="5507668"/>
                </a:lnTo>
                <a:lnTo>
                  <a:pt x="4206630" y="5520422"/>
                </a:lnTo>
                <a:cubicBezTo>
                  <a:pt x="4204993" y="5524467"/>
                  <a:pt x="4202326" y="5528265"/>
                  <a:pt x="4198230" y="5531693"/>
                </a:cubicBezTo>
                <a:cubicBezTo>
                  <a:pt x="4191181" y="5537600"/>
                  <a:pt x="4187989" y="5542649"/>
                  <a:pt x="4188085" y="5547578"/>
                </a:cubicBezTo>
                <a:lnTo>
                  <a:pt x="4188085" y="5547578"/>
                </a:lnTo>
                <a:lnTo>
                  <a:pt x="4188085" y="5547579"/>
                </a:lnTo>
                <a:cubicBezTo>
                  <a:pt x="4188180" y="5552508"/>
                  <a:pt x="4191562" y="5557318"/>
                  <a:pt x="4197658" y="5562747"/>
                </a:cubicBezTo>
                <a:cubicBezTo>
                  <a:pt x="4240331" y="5600468"/>
                  <a:pt x="4267002" y="5646190"/>
                  <a:pt x="4268906" y="5704484"/>
                </a:cubicBezTo>
                <a:cubicBezTo>
                  <a:pt x="4269288" y="5716486"/>
                  <a:pt x="4271954" y="5728679"/>
                  <a:pt x="4274812" y="5740489"/>
                </a:cubicBezTo>
                <a:cubicBezTo>
                  <a:pt x="4276527" y="5747729"/>
                  <a:pt x="4278433" y="5756494"/>
                  <a:pt x="4283577" y="5760874"/>
                </a:cubicBezTo>
                <a:cubicBezTo>
                  <a:pt x="4322820" y="5794975"/>
                  <a:pt x="4350063" y="5837458"/>
                  <a:pt x="4371972" y="5883752"/>
                </a:cubicBezTo>
                <a:cubicBezTo>
                  <a:pt x="4375877" y="5892038"/>
                  <a:pt x="4379782" y="5900611"/>
                  <a:pt x="4382997" y="5909351"/>
                </a:cubicBezTo>
                <a:lnTo>
                  <a:pt x="4389878" y="5935950"/>
                </a:lnTo>
                <a:lnTo>
                  <a:pt x="4389711" y="5964477"/>
                </a:lnTo>
                <a:cubicBezTo>
                  <a:pt x="4388783" y="5974097"/>
                  <a:pt x="4387306" y="5983766"/>
                  <a:pt x="4386258" y="5993291"/>
                </a:cubicBezTo>
                <a:cubicBezTo>
                  <a:pt x="4385116" y="6004531"/>
                  <a:pt x="4385306" y="6017485"/>
                  <a:pt x="4379782" y="6026440"/>
                </a:cubicBezTo>
                <a:cubicBezTo>
                  <a:pt x="4362445" y="6054825"/>
                  <a:pt x="4343777" y="6082258"/>
                  <a:pt x="4323582" y="6108738"/>
                </a:cubicBezTo>
                <a:cubicBezTo>
                  <a:pt x="4314914" y="6120074"/>
                  <a:pt x="4309961" y="6126884"/>
                  <a:pt x="4309890" y="6133314"/>
                </a:cubicBezTo>
                <a:lnTo>
                  <a:pt x="4309890" y="6133315"/>
                </a:lnTo>
                <a:lnTo>
                  <a:pt x="4309890" y="6133315"/>
                </a:lnTo>
                <a:cubicBezTo>
                  <a:pt x="4309818" y="6139745"/>
                  <a:pt x="4314629" y="6145793"/>
                  <a:pt x="4325488" y="6155603"/>
                </a:cubicBezTo>
                <a:cubicBezTo>
                  <a:pt x="4347777" y="6175798"/>
                  <a:pt x="4359397" y="6200945"/>
                  <a:pt x="4364159" y="6228757"/>
                </a:cubicBezTo>
                <a:lnTo>
                  <a:pt x="4381496" y="6361540"/>
                </a:lnTo>
                <a:lnTo>
                  <a:pt x="4381314" y="6364769"/>
                </a:lnTo>
                <a:lnTo>
                  <a:pt x="4380007" y="6387910"/>
                </a:lnTo>
                <a:lnTo>
                  <a:pt x="4377352" y="6393385"/>
                </a:lnTo>
                <a:lnTo>
                  <a:pt x="4370589" y="6407332"/>
                </a:lnTo>
                <a:lnTo>
                  <a:pt x="4370589" y="6407333"/>
                </a:lnTo>
                <a:lnTo>
                  <a:pt x="4377352" y="6393385"/>
                </a:lnTo>
                <a:lnTo>
                  <a:pt x="4380008" y="6387910"/>
                </a:lnTo>
                <a:lnTo>
                  <a:pt x="4381314" y="6364769"/>
                </a:lnTo>
                <a:lnTo>
                  <a:pt x="4381496" y="6361540"/>
                </a:lnTo>
                <a:lnTo>
                  <a:pt x="4381496" y="6361540"/>
                </a:lnTo>
                <a:lnTo>
                  <a:pt x="4381496" y="6361539"/>
                </a:lnTo>
                <a:cubicBezTo>
                  <a:pt x="4377876" y="6317151"/>
                  <a:pt x="4371590" y="6272764"/>
                  <a:pt x="4364159" y="6228756"/>
                </a:cubicBezTo>
                <a:cubicBezTo>
                  <a:pt x="4359397" y="6200944"/>
                  <a:pt x="4347777" y="6175797"/>
                  <a:pt x="4325488" y="6155602"/>
                </a:cubicBezTo>
                <a:cubicBezTo>
                  <a:pt x="4320059" y="6150697"/>
                  <a:pt x="4316141" y="6146732"/>
                  <a:pt x="4313590" y="6143190"/>
                </a:cubicBezTo>
                <a:lnTo>
                  <a:pt x="4309890" y="6133315"/>
                </a:lnTo>
                <a:lnTo>
                  <a:pt x="4323582" y="6108739"/>
                </a:lnTo>
                <a:cubicBezTo>
                  <a:pt x="4343777" y="6082259"/>
                  <a:pt x="4362445" y="6054826"/>
                  <a:pt x="4379782" y="6026441"/>
                </a:cubicBezTo>
                <a:cubicBezTo>
                  <a:pt x="4385306" y="6017486"/>
                  <a:pt x="4385116" y="6004532"/>
                  <a:pt x="4386258" y="5993292"/>
                </a:cubicBezTo>
                <a:cubicBezTo>
                  <a:pt x="4388354" y="5974241"/>
                  <a:pt x="4392164" y="5954618"/>
                  <a:pt x="4389878" y="5935950"/>
                </a:cubicBezTo>
                <a:lnTo>
                  <a:pt x="4389878" y="5935950"/>
                </a:lnTo>
                <a:lnTo>
                  <a:pt x="4389878" y="5935949"/>
                </a:lnTo>
                <a:cubicBezTo>
                  <a:pt x="4387592" y="5918042"/>
                  <a:pt x="4379782" y="5900323"/>
                  <a:pt x="4371972" y="5883751"/>
                </a:cubicBezTo>
                <a:cubicBezTo>
                  <a:pt x="4350063" y="5837457"/>
                  <a:pt x="4322820" y="5794974"/>
                  <a:pt x="4283577" y="5760873"/>
                </a:cubicBezTo>
                <a:cubicBezTo>
                  <a:pt x="4278433" y="5756493"/>
                  <a:pt x="4276527" y="5747728"/>
                  <a:pt x="4274812" y="5740488"/>
                </a:cubicBezTo>
                <a:cubicBezTo>
                  <a:pt x="4271954" y="5728678"/>
                  <a:pt x="4269288" y="5716485"/>
                  <a:pt x="4268906" y="5704483"/>
                </a:cubicBezTo>
                <a:cubicBezTo>
                  <a:pt x="4267002" y="5646189"/>
                  <a:pt x="4240331" y="5600467"/>
                  <a:pt x="4197658" y="5562746"/>
                </a:cubicBezTo>
                <a:lnTo>
                  <a:pt x="4188085" y="5547578"/>
                </a:lnTo>
                <a:lnTo>
                  <a:pt x="4198230" y="5531694"/>
                </a:lnTo>
                <a:cubicBezTo>
                  <a:pt x="4206421" y="5524837"/>
                  <a:pt x="4208898" y="5516503"/>
                  <a:pt x="4208850" y="5507668"/>
                </a:cubicBezTo>
                <a:lnTo>
                  <a:pt x="4208850" y="5507668"/>
                </a:lnTo>
                <a:lnTo>
                  <a:pt x="4208850" y="5507667"/>
                </a:lnTo>
                <a:cubicBezTo>
                  <a:pt x="4208803" y="5498832"/>
                  <a:pt x="4206231" y="5489497"/>
                  <a:pt x="4204326" y="5480637"/>
                </a:cubicBezTo>
                <a:cubicBezTo>
                  <a:pt x="4200516" y="5462351"/>
                  <a:pt x="4196514" y="5443870"/>
                  <a:pt x="4192704" y="5425582"/>
                </a:cubicBezTo>
                <a:cubicBezTo>
                  <a:pt x="4190038" y="5412057"/>
                  <a:pt x="4187752" y="5398721"/>
                  <a:pt x="4184513" y="5385384"/>
                </a:cubicBezTo>
                <a:lnTo>
                  <a:pt x="4179637" y="5355014"/>
                </a:lnTo>
                <a:lnTo>
                  <a:pt x="4181083" y="5326163"/>
                </a:lnTo>
                <a:cubicBezTo>
                  <a:pt x="4184464" y="5307422"/>
                  <a:pt x="4192990" y="5289657"/>
                  <a:pt x="4208516" y="5272797"/>
                </a:cubicBezTo>
                <a:cubicBezTo>
                  <a:pt x="4232329" y="5247079"/>
                  <a:pt x="4239379" y="5214122"/>
                  <a:pt x="4232139" y="5179068"/>
                </a:cubicBezTo>
                <a:lnTo>
                  <a:pt x="4232139" y="5179068"/>
                </a:lnTo>
                <a:lnTo>
                  <a:pt x="4232139" y="5179067"/>
                </a:lnTo>
                <a:cubicBezTo>
                  <a:pt x="4231663" y="5176876"/>
                  <a:pt x="4230473" y="5174400"/>
                  <a:pt x="4229592" y="5172090"/>
                </a:cubicBezTo>
                <a:lnTo>
                  <a:pt x="4228901" y="5166114"/>
                </a:lnTo>
                <a:lnTo>
                  <a:pt x="4235616" y="5133225"/>
                </a:lnTo>
                <a:lnTo>
                  <a:pt x="4235616" y="5133225"/>
                </a:lnTo>
                <a:lnTo>
                  <a:pt x="4235616" y="5133224"/>
                </a:lnTo>
                <a:cubicBezTo>
                  <a:pt x="4233865" y="5101639"/>
                  <a:pt x="4211325" y="5073241"/>
                  <a:pt x="4209468" y="5041521"/>
                </a:cubicBezTo>
                <a:cubicBezTo>
                  <a:pt x="4208326" y="5022852"/>
                  <a:pt x="4194228" y="5003801"/>
                  <a:pt x="4182989" y="4987037"/>
                </a:cubicBezTo>
                <a:cubicBezTo>
                  <a:pt x="4175273" y="4975511"/>
                  <a:pt x="4167700" y="4964604"/>
                  <a:pt x="4162914" y="4952673"/>
                </a:cubicBezTo>
                <a:lnTo>
                  <a:pt x="4158155" y="4933805"/>
                </a:lnTo>
                <a:lnTo>
                  <a:pt x="4159557" y="4912169"/>
                </a:lnTo>
                <a:cubicBezTo>
                  <a:pt x="4161319" y="4904359"/>
                  <a:pt x="4161831" y="4896714"/>
                  <a:pt x="4161262" y="4889276"/>
                </a:cubicBezTo>
                <a:lnTo>
                  <a:pt x="4161262" y="4889275"/>
                </a:lnTo>
                <a:lnTo>
                  <a:pt x="4161262" y="4889275"/>
                </a:lnTo>
                <a:cubicBezTo>
                  <a:pt x="4159556" y="4866958"/>
                  <a:pt x="4148126" y="4846490"/>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8" y="4442762"/>
                  <a:pt x="4197658" y="4403326"/>
                  <a:pt x="4196706" y="4363891"/>
                </a:cubicBezTo>
                <a:lnTo>
                  <a:pt x="4196706" y="4363891"/>
                </a:lnTo>
                <a:lnTo>
                  <a:pt x="4196706" y="4363890"/>
                </a:lnTo>
                <a:cubicBezTo>
                  <a:pt x="4196514" y="4350554"/>
                  <a:pt x="4193466" y="4336457"/>
                  <a:pt x="4187752" y="4324645"/>
                </a:cubicBezTo>
                <a:cubicBezTo>
                  <a:pt x="4175749" y="4300070"/>
                  <a:pt x="4160129" y="4277401"/>
                  <a:pt x="4147936" y="4253014"/>
                </a:cubicBezTo>
                <a:lnTo>
                  <a:pt x="4142220" y="4221391"/>
                </a:lnTo>
                <a:lnTo>
                  <a:pt x="4142315" y="4192388"/>
                </a:lnTo>
                <a:lnTo>
                  <a:pt x="4142315" y="4192388"/>
                </a:lnTo>
                <a:lnTo>
                  <a:pt x="4142315" y="4192387"/>
                </a:lnTo>
                <a:cubicBezTo>
                  <a:pt x="4142411" y="4182767"/>
                  <a:pt x="4141839" y="4173480"/>
                  <a:pt x="4138410" y="4165383"/>
                </a:cubicBezTo>
                <a:cubicBezTo>
                  <a:pt x="4133981" y="4154857"/>
                  <a:pt x="4130909" y="4144498"/>
                  <a:pt x="4129066" y="4134255"/>
                </a:cubicBezTo>
                <a:lnTo>
                  <a:pt x="4127099" y="4103826"/>
                </a:lnTo>
                <a:lnTo>
                  <a:pt x="4142220" y="4043840"/>
                </a:lnTo>
                <a:cubicBezTo>
                  <a:pt x="4154508" y="4015835"/>
                  <a:pt x="4160175" y="3988593"/>
                  <a:pt x="4157913" y="3962160"/>
                </a:cubicBezTo>
                <a:lnTo>
                  <a:pt x="4157913" y="3962160"/>
                </a:lnTo>
                <a:lnTo>
                  <a:pt x="4157913" y="3962159"/>
                </a:lnTo>
                <a:cubicBezTo>
                  <a:pt x="4155651" y="3935727"/>
                  <a:pt x="4145460" y="3910104"/>
                  <a:pt x="4126028" y="3885338"/>
                </a:cubicBezTo>
                <a:cubicBezTo>
                  <a:pt x="4121646" y="3879766"/>
                  <a:pt x="4118884" y="3874229"/>
                  <a:pt x="4117425" y="3868764"/>
                </a:cubicBezTo>
                <a:lnTo>
                  <a:pt x="4116645" y="3852620"/>
                </a:lnTo>
                <a:lnTo>
                  <a:pt x="4130980" y="3822473"/>
                </a:lnTo>
                <a:cubicBezTo>
                  <a:pt x="4139172" y="3811614"/>
                  <a:pt x="4144316" y="3800897"/>
                  <a:pt x="4145911" y="3789777"/>
                </a:cubicBezTo>
                <a:lnTo>
                  <a:pt x="4145911" y="3789776"/>
                </a:lnTo>
                <a:lnTo>
                  <a:pt x="4145911" y="3789776"/>
                </a:lnTo>
                <a:cubicBezTo>
                  <a:pt x="4147507" y="3778655"/>
                  <a:pt x="4145554" y="3767130"/>
                  <a:pt x="4139554" y="3754652"/>
                </a:cubicBezTo>
                <a:lnTo>
                  <a:pt x="4139172" y="3734838"/>
                </a:lnTo>
                <a:lnTo>
                  <a:pt x="4143220" y="3680164"/>
                </a:lnTo>
                <a:lnTo>
                  <a:pt x="4143220" y="3680164"/>
                </a:lnTo>
                <a:lnTo>
                  <a:pt x="4143220" y="3680163"/>
                </a:lnTo>
                <a:cubicBezTo>
                  <a:pt x="4141696" y="3662494"/>
                  <a:pt x="4135458" y="3645682"/>
                  <a:pt x="4118979" y="3630632"/>
                </a:cubicBezTo>
                <a:cubicBezTo>
                  <a:pt x="4112501" y="3624725"/>
                  <a:pt x="4109835" y="3614819"/>
                  <a:pt x="4105453" y="3606817"/>
                </a:cubicBezTo>
                <a:cubicBezTo>
                  <a:pt x="4100976" y="3598435"/>
                  <a:pt x="4097725" y="3592232"/>
                  <a:pt x="4095707" y="3587174"/>
                </a:cubicBezTo>
                <a:lnTo>
                  <a:pt x="4093356"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2"/>
                </a:lnTo>
                <a:lnTo>
                  <a:pt x="4193158" y="3077401"/>
                </a:lnTo>
                <a:cubicBezTo>
                  <a:pt x="4193372" y="3045777"/>
                  <a:pt x="4189562" y="3014153"/>
                  <a:pt x="4181465" y="2982148"/>
                </a:cubicBezTo>
                <a:lnTo>
                  <a:pt x="4177881" y="2947863"/>
                </a:lnTo>
                <a:lnTo>
                  <a:pt x="4182513" y="2914328"/>
                </a:lnTo>
                <a:cubicBezTo>
                  <a:pt x="4187561" y="2892182"/>
                  <a:pt x="4195753" y="2870416"/>
                  <a:pt x="4202420" y="2848794"/>
                </a:cubicBezTo>
                <a:cubicBezTo>
                  <a:pt x="4203753" y="2844317"/>
                  <a:pt x="4207039"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32419" y="2490551"/>
                </a:lnTo>
                <a:cubicBezTo>
                  <a:pt x="4130791" y="2499773"/>
                  <a:pt x="4128410" y="2509025"/>
                  <a:pt x="4125838" y="2518264"/>
                </a:cubicBezTo>
                <a:cubicBezTo>
                  <a:pt x="4123171" y="2527790"/>
                  <a:pt x="4122027" y="2536458"/>
                  <a:pt x="4122194" y="2545006"/>
                </a:cubicBezTo>
                <a:lnTo>
                  <a:pt x="4122194" y="2545007"/>
                </a:lnTo>
                <a:lnTo>
                  <a:pt x="4122194" y="2545007"/>
                </a:lnTo>
                <a:cubicBezTo>
                  <a:pt x="4122360" y="2553556"/>
                  <a:pt x="4123837" y="2561986"/>
                  <a:pt x="4126408" y="2571035"/>
                </a:cubicBezTo>
                <a:cubicBezTo>
                  <a:pt x="4138410" y="2612946"/>
                  <a:pt x="4170987" y="2640951"/>
                  <a:pt x="4199562" y="2668002"/>
                </a:cubicBezTo>
                <a:cubicBezTo>
                  <a:pt x="4223947" y="2691055"/>
                  <a:pt x="4237663" y="2716964"/>
                  <a:pt x="4247952" y="2745349"/>
                </a:cubicBezTo>
                <a:lnTo>
                  <a:pt x="4247953" y="2745352"/>
                </a:lnTo>
                <a:lnTo>
                  <a:pt x="4253873" y="2778006"/>
                </a:lnTo>
                <a:lnTo>
                  <a:pt x="4253453" y="2785440"/>
                </a:lnTo>
                <a:lnTo>
                  <a:pt x="4243374" y="2811780"/>
                </a:lnTo>
                <a:lnTo>
                  <a:pt x="4243370" y="2811787"/>
                </a:lnTo>
                <a:lnTo>
                  <a:pt x="4243371" y="2811787"/>
                </a:lnTo>
                <a:lnTo>
                  <a:pt x="4243374" y="2811780"/>
                </a:lnTo>
                <a:lnTo>
                  <a:pt x="4253024" y="2793023"/>
                </a:lnTo>
                <a:lnTo>
                  <a:pt x="4253453" y="2785440"/>
                </a:lnTo>
                <a:lnTo>
                  <a:pt x="4254653" y="2782305"/>
                </a:lnTo>
                <a:lnTo>
                  <a:pt x="4253873" y="2778006"/>
                </a:lnTo>
                <a:lnTo>
                  <a:pt x="4254283" y="2770757"/>
                </a:lnTo>
                <a:lnTo>
                  <a:pt x="4247953" y="2745352"/>
                </a:lnTo>
                <a:lnTo>
                  <a:pt x="4247952" y="2745348"/>
                </a:lnTo>
                <a:cubicBezTo>
                  <a:pt x="4237663" y="2716963"/>
                  <a:pt x="4223947" y="2691054"/>
                  <a:pt x="4199562" y="2668001"/>
                </a:cubicBezTo>
                <a:cubicBezTo>
                  <a:pt x="4170987" y="2640950"/>
                  <a:pt x="4138410" y="2612945"/>
                  <a:pt x="4126408" y="2571034"/>
                </a:cubicBezTo>
                <a:lnTo>
                  <a:pt x="4122194" y="2545007"/>
                </a:lnTo>
                <a:lnTo>
                  <a:pt x="4125838" y="2518265"/>
                </a:lnTo>
                <a:cubicBezTo>
                  <a:pt x="4130981" y="2499786"/>
                  <a:pt x="4135363" y="2481259"/>
                  <a:pt x="4134482" y="2463019"/>
                </a:cubicBezTo>
                <a:lnTo>
                  <a:pt x="4134481" y="2463018"/>
                </a:lnTo>
                <a:lnTo>
                  <a:pt x="4134482" y="2463018"/>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51027" y="1453958"/>
                </a:moveTo>
                <a:lnTo>
                  <a:pt x="3745230" y="1459073"/>
                </a:lnTo>
                <a:lnTo>
                  <a:pt x="3745230" y="1459073"/>
                </a:lnTo>
                <a:lnTo>
                  <a:pt x="3745229" y="1459074"/>
                </a:lnTo>
                <a:lnTo>
                  <a:pt x="3736012" y="1481572"/>
                </a:lnTo>
                <a:lnTo>
                  <a:pt x="3745230" y="1459073"/>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cubicBezTo>
                  <a:pt x="3760922" y="348396"/>
                  <a:pt x="3763447" y="357874"/>
                  <a:pt x="3765590" y="367328"/>
                </a:cubicBezTo>
                <a:lnTo>
                  <a:pt x="3769400" y="395640"/>
                </a:lnTo>
                <a:cubicBezTo>
                  <a:pt x="3769590" y="376781"/>
                  <a:pt x="3762352" y="357921"/>
                  <a:pt x="3759494" y="338870"/>
                </a:cubicBez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8"/>
                </a:lnTo>
                <a:lnTo>
                  <a:pt x="3785402" y="228944"/>
                </a:lnTo>
                <a:lnTo>
                  <a:pt x="3785402" y="228949"/>
                </a:lnTo>
                <a:lnTo>
                  <a:pt x="3785402" y="228948"/>
                </a:lnTo>
                <a:lnTo>
                  <a:pt x="3785402" y="228944"/>
                </a:lnTo>
                <a:lnTo>
                  <a:pt x="3780943" y="177271"/>
                </a:lnTo>
                <a:lnTo>
                  <a:pt x="3777129" y="153388"/>
                </a:lnTo>
                <a:lnTo>
                  <a:pt x="3776930" y="151569"/>
                </a:lnTo>
                <a:cubicBezTo>
                  <a:pt x="3772700" y="125876"/>
                  <a:pt x="3768195" y="100174"/>
                  <a:pt x="3766811" y="74129"/>
                </a:cubicBezTo>
                <a:close/>
                <a:moveTo>
                  <a:pt x="3766492" y="0"/>
                </a:moveTo>
                <a:lnTo>
                  <a:pt x="4230600" y="0"/>
                </a:lnTo>
                <a:lnTo>
                  <a:pt x="4229473" y="2817"/>
                </a:lnTo>
                <a:cubicBezTo>
                  <a:pt x="4221091" y="21486"/>
                  <a:pt x="4218423" y="43012"/>
                  <a:pt x="4215374" y="63587"/>
                </a:cubicBezTo>
                <a:cubicBezTo>
                  <a:pt x="4209850" y="101308"/>
                  <a:pt x="4206420" y="139219"/>
                  <a:pt x="4201468" y="176939"/>
                </a:cubicBezTo>
                <a:cubicBezTo>
                  <a:pt x="4200324" y="184941"/>
                  <a:pt x="4198230"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4" y="1489720"/>
                </a:cubicBezTo>
                <a:cubicBezTo>
                  <a:pt x="4198992" y="1505724"/>
                  <a:pt x="4192324" y="1523059"/>
                  <a:pt x="4196324" y="1537537"/>
                </a:cubicBezTo>
                <a:cubicBezTo>
                  <a:pt x="4207374" y="1576019"/>
                  <a:pt x="4220709" y="1614120"/>
                  <a:pt x="4237473" y="1650317"/>
                </a:cubicBezTo>
                <a:cubicBezTo>
                  <a:pt x="4254428" y="1687086"/>
                  <a:pt x="4268716" y="1721185"/>
                  <a:pt x="4251572" y="1763287"/>
                </a:cubicBezTo>
                <a:cubicBezTo>
                  <a:pt x="4244331" y="1781194"/>
                  <a:pt x="4249476" y="1804816"/>
                  <a:pt x="4251380" y="1825393"/>
                </a:cubicBezTo>
                <a:cubicBezTo>
                  <a:pt x="4252904" y="1840441"/>
                  <a:pt x="4261478" y="1854920"/>
                  <a:pt x="4261478" y="1869780"/>
                </a:cubicBezTo>
                <a:cubicBezTo>
                  <a:pt x="4261478" y="1909408"/>
                  <a:pt x="4271574" y="1944649"/>
                  <a:pt x="4292149" y="1978940"/>
                </a:cubicBezTo>
                <a:cubicBezTo>
                  <a:pt x="4300149" y="1992279"/>
                  <a:pt x="4294815" y="2013043"/>
                  <a:pt x="4296911" y="2030378"/>
                </a:cubicBezTo>
                <a:cubicBezTo>
                  <a:pt x="4299387" y="2048668"/>
                  <a:pt x="4301673" y="2067525"/>
                  <a:pt x="4307200" y="2085054"/>
                </a:cubicBezTo>
                <a:cubicBezTo>
                  <a:pt x="4321678" y="2130393"/>
                  <a:pt x="4338061" y="2175163"/>
                  <a:pt x="4353301" y="2220312"/>
                </a:cubicBezTo>
                <a:cubicBezTo>
                  <a:pt x="4365876" y="2257459"/>
                  <a:pt x="4355969" y="2294039"/>
                  <a:pt x="4350635" y="2330806"/>
                </a:cubicBezTo>
                <a:cubicBezTo>
                  <a:pt x="4347205" y="2353859"/>
                  <a:pt x="4339013" y="2375383"/>
                  <a:pt x="4351205" y="2401292"/>
                </a:cubicBezTo>
                <a:cubicBezTo>
                  <a:pt x="4362827" y="2426059"/>
                  <a:pt x="4360159" y="2457492"/>
                  <a:pt x="4366446" y="2485307"/>
                </a:cubicBezTo>
                <a:cubicBezTo>
                  <a:pt x="4371780" y="2508742"/>
                  <a:pt x="4380354" y="2531409"/>
                  <a:pt x="4388736" y="2554079"/>
                </a:cubicBezTo>
                <a:cubicBezTo>
                  <a:pt x="4400167" y="2584942"/>
                  <a:pt x="4412167" y="2615421"/>
                  <a:pt x="4406453" y="2649143"/>
                </a:cubicBezTo>
                <a:cubicBezTo>
                  <a:pt x="4399975" y="2687436"/>
                  <a:pt x="4424359" y="2713723"/>
                  <a:pt x="4440554" y="2743826"/>
                </a:cubicBezTo>
                <a:cubicBezTo>
                  <a:pt x="4451602" y="2764590"/>
                  <a:pt x="4459795" y="2787259"/>
                  <a:pt x="4466653" y="2809930"/>
                </a:cubicBezTo>
                <a:cubicBezTo>
                  <a:pt x="4475607" y="2840219"/>
                  <a:pt x="4480941" y="2871462"/>
                  <a:pt x="4489704" y="2901943"/>
                </a:cubicBezTo>
                <a:cubicBezTo>
                  <a:pt x="4502848" y="2948047"/>
                  <a:pt x="4513136" y="2994722"/>
                  <a:pt x="4505896" y="3042728"/>
                </a:cubicBezTo>
                <a:cubicBezTo>
                  <a:pt x="4502658" y="3064827"/>
                  <a:pt x="4502848" y="3085403"/>
                  <a:pt x="4507612" y="3107500"/>
                </a:cubicBezTo>
                <a:cubicBezTo>
                  <a:pt x="4515422" y="3143695"/>
                  <a:pt x="4516375" y="3180844"/>
                  <a:pt x="4545521" y="3209993"/>
                </a:cubicBezTo>
                <a:cubicBezTo>
                  <a:pt x="4555810" y="3220280"/>
                  <a:pt x="4558476" y="3238758"/>
                  <a:pt x="4563810" y="3253809"/>
                </a:cubicBezTo>
                <a:cubicBezTo>
                  <a:pt x="4570098" y="3271145"/>
                  <a:pt x="4566858" y="3283908"/>
                  <a:pt x="4548570" y="3293244"/>
                </a:cubicBezTo>
                <a:cubicBezTo>
                  <a:pt x="4540379" y="3297434"/>
                  <a:pt x="4532377" y="3309437"/>
                  <a:pt x="4531043" y="3318771"/>
                </a:cubicBezTo>
                <a:cubicBezTo>
                  <a:pt x="4527043" y="3346776"/>
                  <a:pt x="4532949" y="3372495"/>
                  <a:pt x="4545904" y="3399546"/>
                </a:cubicBezTo>
                <a:cubicBezTo>
                  <a:pt x="4558096" y="3424883"/>
                  <a:pt x="4556762" y="3456508"/>
                  <a:pt x="4561524" y="3485275"/>
                </a:cubicBezTo>
                <a:cubicBezTo>
                  <a:pt x="4564954" y="3505657"/>
                  <a:pt x="4572002" y="3526042"/>
                  <a:pt x="4572002" y="3546617"/>
                </a:cubicBezTo>
                <a:cubicBezTo>
                  <a:pt x="4572002" y="3572146"/>
                  <a:pt x="4565906" y="3597482"/>
                  <a:pt x="4563620" y="3623201"/>
                </a:cubicBezTo>
                <a:cubicBezTo>
                  <a:pt x="4561716" y="3643204"/>
                  <a:pt x="4562478" y="3663589"/>
                  <a:pt x="4560192" y="3683591"/>
                </a:cubicBezTo>
                <a:cubicBezTo>
                  <a:pt x="4558476" y="3699976"/>
                  <a:pt x="4554096" y="3716168"/>
                  <a:pt x="4550476" y="3732361"/>
                </a:cubicBezTo>
                <a:cubicBezTo>
                  <a:pt x="4549142" y="3738267"/>
                  <a:pt x="4543997" y="3744173"/>
                  <a:pt x="4544759" y="3749506"/>
                </a:cubicBezTo>
                <a:cubicBezTo>
                  <a:pt x="4552952" y="3802467"/>
                  <a:pt x="4516375" y="3840569"/>
                  <a:pt x="4500182" y="3885338"/>
                </a:cubicBezTo>
                <a:cubicBezTo>
                  <a:pt x="4483035" y="3932394"/>
                  <a:pt x="4456747" y="3977925"/>
                  <a:pt x="4464557" y="4030503"/>
                </a:cubicBezTo>
                <a:cubicBezTo>
                  <a:pt x="4469319" y="4062318"/>
                  <a:pt x="4480369" y="4092989"/>
                  <a:pt x="4487038" y="4124614"/>
                </a:cubicBezTo>
                <a:cubicBezTo>
                  <a:pt x="4489324" y="4135854"/>
                  <a:pt x="4488942" y="4148427"/>
                  <a:pt x="4486656" y="4159667"/>
                </a:cubicBezTo>
                <a:cubicBezTo>
                  <a:pt x="4476177" y="4213961"/>
                  <a:pt x="4474653" y="4267493"/>
                  <a:pt x="4491800" y="4320837"/>
                </a:cubicBezTo>
                <a:cubicBezTo>
                  <a:pt x="4494658" y="4329979"/>
                  <a:pt x="4497324" y="4339695"/>
                  <a:pt x="4497324" y="4349222"/>
                </a:cubicBezTo>
                <a:cubicBezTo>
                  <a:pt x="4497324" y="4401419"/>
                  <a:pt x="4493324" y="4452665"/>
                  <a:pt x="4474653" y="4502579"/>
                </a:cubicBezTo>
                <a:cubicBezTo>
                  <a:pt x="4468367" y="4519343"/>
                  <a:pt x="4472367" y="4539728"/>
                  <a:pt x="4470843" y="4558207"/>
                </a:cubicBezTo>
                <a:cubicBezTo>
                  <a:pt x="4469511" y="4575351"/>
                  <a:pt x="4468939" y="4592878"/>
                  <a:pt x="4464557" y="4609452"/>
                </a:cubicBezTo>
                <a:cubicBezTo>
                  <a:pt x="4458081" y="4633647"/>
                  <a:pt x="4457319" y="4656126"/>
                  <a:pt x="4463033" y="4681083"/>
                </a:cubicBezTo>
                <a:cubicBezTo>
                  <a:pt x="4468367" y="4704895"/>
                  <a:pt x="4465701" y="4730614"/>
                  <a:pt x="4465891" y="4755381"/>
                </a:cubicBezTo>
                <a:cubicBezTo>
                  <a:pt x="4466081" y="4783004"/>
                  <a:pt x="4466271" y="4810627"/>
                  <a:pt x="4465319" y="4838250"/>
                </a:cubicBezTo>
                <a:cubicBezTo>
                  <a:pt x="4464939" y="4849300"/>
                  <a:pt x="4457319" y="4861873"/>
                  <a:pt x="4460367" y="4871019"/>
                </a:cubicBezTo>
                <a:cubicBezTo>
                  <a:pt x="4470653" y="4900546"/>
                  <a:pt x="4458271" y="4930075"/>
                  <a:pt x="4463795" y="4959602"/>
                </a:cubicBezTo>
                <a:cubicBezTo>
                  <a:pt x="4466653" y="4974082"/>
                  <a:pt x="4458843" y="4990465"/>
                  <a:pt x="4458081" y="5006086"/>
                </a:cubicBezTo>
                <a:cubicBezTo>
                  <a:pt x="4456747" y="5031614"/>
                  <a:pt x="4457319" y="5057141"/>
                  <a:pt x="4456937" y="5082670"/>
                </a:cubicBezTo>
                <a:cubicBezTo>
                  <a:pt x="4456747" y="5091052"/>
                  <a:pt x="4455985" y="5099245"/>
                  <a:pt x="4455602" y="5107627"/>
                </a:cubicBezTo>
                <a:cubicBezTo>
                  <a:pt x="4455222" y="5115057"/>
                  <a:pt x="4453508" y="5122867"/>
                  <a:pt x="4454840" y="5129916"/>
                </a:cubicBezTo>
                <a:cubicBezTo>
                  <a:pt x="4459605" y="5155445"/>
                  <a:pt x="4467415" y="5180591"/>
                  <a:pt x="4470463" y="5206308"/>
                </a:cubicBezTo>
                <a:cubicBezTo>
                  <a:pt x="4473129" y="5228597"/>
                  <a:pt x="4469511" y="5251650"/>
                  <a:pt x="4471415" y="5274129"/>
                </a:cubicBezTo>
                <a:cubicBezTo>
                  <a:pt x="4474653" y="5313754"/>
                  <a:pt x="4480369" y="5353379"/>
                  <a:pt x="4483989" y="5393005"/>
                </a:cubicBezTo>
                <a:cubicBezTo>
                  <a:pt x="4484751" y="5401579"/>
                  <a:pt x="4479987" y="5410531"/>
                  <a:pt x="4479607" y="5419295"/>
                </a:cubicBezTo>
                <a:cubicBezTo>
                  <a:pt x="4478655" y="5446728"/>
                  <a:pt x="4478463" y="5474161"/>
                  <a:pt x="4477893" y="5501594"/>
                </a:cubicBezTo>
                <a:cubicBezTo>
                  <a:pt x="4477701" y="5517215"/>
                  <a:pt x="4478273" y="5533027"/>
                  <a:pt x="4476559" y="5548460"/>
                </a:cubicBezTo>
                <a:cubicBezTo>
                  <a:pt x="4474273" y="5568842"/>
                  <a:pt x="4470843" y="5587321"/>
                  <a:pt x="4485703" y="5606372"/>
                </a:cubicBezTo>
                <a:cubicBezTo>
                  <a:pt x="4508754" y="5635711"/>
                  <a:pt x="4499800" y="5673050"/>
                  <a:pt x="4505134" y="5706959"/>
                </a:cubicBezTo>
                <a:cubicBezTo>
                  <a:pt x="4506468" y="5715723"/>
                  <a:pt x="4506658" y="5724678"/>
                  <a:pt x="4508182" y="5733440"/>
                </a:cubicBezTo>
                <a:cubicBezTo>
                  <a:pt x="4511040" y="5749634"/>
                  <a:pt x="4514278" y="5765635"/>
                  <a:pt x="4517519" y="5781830"/>
                </a:cubicBezTo>
                <a:cubicBezTo>
                  <a:pt x="4518089" y="5784686"/>
                  <a:pt x="4518281" y="5787924"/>
                  <a:pt x="4519233" y="5790592"/>
                </a:cubicBezTo>
                <a:cubicBezTo>
                  <a:pt x="4527233" y="5815169"/>
                  <a:pt x="4536377" y="5839361"/>
                  <a:pt x="4542855" y="5864318"/>
                </a:cubicBezTo>
                <a:cubicBezTo>
                  <a:pt x="4546094" y="5876511"/>
                  <a:pt x="4546476" y="5890037"/>
                  <a:pt x="4544759" y="5902610"/>
                </a:cubicBezTo>
                <a:cubicBezTo>
                  <a:pt x="4539807" y="5939377"/>
                  <a:pt x="4537711" y="5975764"/>
                  <a:pt x="4544951" y="6012723"/>
                </a:cubicBezTo>
                <a:cubicBezTo>
                  <a:pt x="4547808" y="6027392"/>
                  <a:pt x="4543045" y="6043776"/>
                  <a:pt x="4541331" y="6059397"/>
                </a:cubicBezTo>
                <a:cubicBezTo>
                  <a:pt x="4536759" y="6096736"/>
                  <a:pt x="4531805" y="6134075"/>
                  <a:pt x="4527425" y="6171605"/>
                </a:cubicBezTo>
                <a:cubicBezTo>
                  <a:pt x="4524757" y="6195037"/>
                  <a:pt x="4523233" y="6218660"/>
                  <a:pt x="4520567" y="6242093"/>
                </a:cubicBezTo>
                <a:cubicBezTo>
                  <a:pt x="4517327" y="6269144"/>
                  <a:pt x="4512374" y="6296005"/>
                  <a:pt x="4509706" y="6323058"/>
                </a:cubicBezTo>
                <a:cubicBezTo>
                  <a:pt x="4506658" y="6353919"/>
                  <a:pt x="4506088" y="6384972"/>
                  <a:pt x="4502848" y="6415833"/>
                </a:cubicBezTo>
                <a:cubicBezTo>
                  <a:pt x="4496562" y="6472225"/>
                  <a:pt x="4489132" y="6528424"/>
                  <a:pt x="4482083" y="6584812"/>
                </a:cubicBezTo>
                <a:cubicBezTo>
                  <a:pt x="4475225" y="6639488"/>
                  <a:pt x="4469129" y="6694164"/>
                  <a:pt x="4460557" y="6748458"/>
                </a:cubicBezTo>
                <a:cubicBezTo>
                  <a:pt x="4456937" y="6771319"/>
                  <a:pt x="4447030" y="6793035"/>
                  <a:pt x="4441506" y="6815516"/>
                </a:cubicBezTo>
                <a:lnTo>
                  <a:pt x="4431806" y="6858001"/>
                </a:lnTo>
                <a:lnTo>
                  <a:pt x="4259553" y="6858001"/>
                </a:lnTo>
                <a:lnTo>
                  <a:pt x="4265716" y="6812064"/>
                </a:lnTo>
                <a:lnTo>
                  <a:pt x="4265716" y="6812064"/>
                </a:lnTo>
                <a:lnTo>
                  <a:pt x="4265716" y="6812063"/>
                </a:lnTo>
                <a:cubicBezTo>
                  <a:pt x="4265240" y="6788417"/>
                  <a:pt x="4259954" y="6764841"/>
                  <a:pt x="4246238" y="6742552"/>
                </a:cubicBezTo>
                <a:lnTo>
                  <a:pt x="4232402" y="6702976"/>
                </a:lnTo>
                <a:lnTo>
                  <a:pt x="4235549" y="6683027"/>
                </a:lnTo>
                <a:cubicBezTo>
                  <a:pt x="4237915" y="6676306"/>
                  <a:pt x="4241666" y="6669496"/>
                  <a:pt x="4247000" y="6662542"/>
                </a:cubicBezTo>
                <a:cubicBezTo>
                  <a:pt x="4254334" y="6653111"/>
                  <a:pt x="4256191" y="6639108"/>
                  <a:pt x="4254095" y="6625225"/>
                </a:cubicBezTo>
                <a:lnTo>
                  <a:pt x="4254095" y="6625225"/>
                </a:lnTo>
                <a:lnTo>
                  <a:pt x="4254095" y="6625224"/>
                </a:lnTo>
                <a:cubicBezTo>
                  <a:pt x="4251999" y="6611342"/>
                  <a:pt x="4245951" y="6597578"/>
                  <a:pt x="4237473" y="6588625"/>
                </a:cubicBezTo>
                <a:lnTo>
                  <a:pt x="4214994" y="6564620"/>
                </a:lnTo>
                <a:lnTo>
                  <a:pt x="4214994" y="6564621"/>
                </a:lnTo>
                <a:cubicBezTo>
                  <a:pt x="4225281" y="6575479"/>
                  <a:pt x="4231377" y="6582147"/>
                  <a:pt x="4237473" y="6588626"/>
                </a:cubicBezTo>
                <a:lnTo>
                  <a:pt x="4254095" y="6625225"/>
                </a:lnTo>
                <a:lnTo>
                  <a:pt x="4254084" y="6645552"/>
                </a:lnTo>
                <a:cubicBezTo>
                  <a:pt x="4252965" y="6651967"/>
                  <a:pt x="4250667" y="6657825"/>
                  <a:pt x="4247000" y="6662541"/>
                </a:cubicBezTo>
                <a:cubicBezTo>
                  <a:pt x="4236332" y="6676448"/>
                  <a:pt x="4231997" y="6689783"/>
                  <a:pt x="4232402" y="6702976"/>
                </a:cubicBezTo>
                <a:lnTo>
                  <a:pt x="4232402" y="6702976"/>
                </a:lnTo>
                <a:lnTo>
                  <a:pt x="4232402" y="6702977"/>
                </a:lnTo>
                <a:cubicBezTo>
                  <a:pt x="4232807" y="6716169"/>
                  <a:pt x="4237951" y="6729219"/>
                  <a:pt x="4246238" y="6742553"/>
                </a:cubicBezTo>
                <a:cubicBezTo>
                  <a:pt x="4253096" y="6753698"/>
                  <a:pt x="4257847" y="6765164"/>
                  <a:pt x="4260942" y="6776800"/>
                </a:cubicBezTo>
                <a:lnTo>
                  <a:pt x="4265716" y="6812064"/>
                </a:lnTo>
                <a:lnTo>
                  <a:pt x="4259553" y="6858001"/>
                </a:lnTo>
                <a:lnTo>
                  <a:pt x="4259553" y="6858001"/>
                </a:lnTo>
                <a:lnTo>
                  <a:pt x="4259553" y="6858002"/>
                </a:lnTo>
                <a:lnTo>
                  <a:pt x="0" y="6858002"/>
                </a:lnTo>
                <a:lnTo>
                  <a:pt x="0" y="2"/>
                </a:lnTo>
                <a:lnTo>
                  <a:pt x="3766492" y="1"/>
                </a:lnTo>
                <a:lnTo>
                  <a:pt x="3769210" y="21486"/>
                </a:lnTo>
                <a:close/>
              </a:path>
            </a:pathLst>
          </a:custGeom>
          <a:effectLst>
            <a:outerShdw blurRad="381000" dist="152400" algn="l" rotWithShape="0">
              <a:prstClr val="black">
                <a:alpha val="10000"/>
              </a:prstClr>
            </a:outerShdw>
          </a:effectLst>
        </p:spPr>
      </p:pic>
      <p:sp>
        <p:nvSpPr>
          <p:cNvPr id="23" name="Freeform: Shape 22">
            <a:extLst>
              <a:ext uri="{FF2B5EF4-FFF2-40B4-BE49-F238E27FC236}">
                <a16:creationId xmlns:a16="http://schemas.microsoft.com/office/drawing/2014/main" id="{340822D1-9EEA-4ECF-9360-D9AF87950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DC292A62-7F34-4E30-BE04-48164A1DA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4"/>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C213F29-6794-AB69-1895-AA2D1C9CA35D}"/>
              </a:ext>
            </a:extLst>
          </p:cNvPr>
          <p:cNvSpPr>
            <a:spLocks noGrp="1"/>
          </p:cNvSpPr>
          <p:nvPr>
            <p:ph idx="1"/>
          </p:nvPr>
        </p:nvSpPr>
        <p:spPr>
          <a:xfrm>
            <a:off x="5285773" y="4105492"/>
            <a:ext cx="6095999" cy="1157734"/>
          </a:xfrm>
        </p:spPr>
        <p:txBody>
          <a:bodyPr vert="horz" lIns="91440" tIns="45720" rIns="91440" bIns="45720" rtlCol="0" anchor="b">
            <a:normAutofit/>
          </a:bodyPr>
          <a:lstStyle/>
          <a:p>
            <a:pPr marL="0" indent="0">
              <a:buNone/>
            </a:pPr>
            <a:r>
              <a:rPr lang="en-US" sz="4800" dirty="0">
                <a:solidFill>
                  <a:srgbClr val="00B050"/>
                </a:solidFill>
                <a:latin typeface="Georgia Pro Cond Semibold"/>
                <a:ea typeface="+mn-lt"/>
                <a:cs typeface="+mn-lt"/>
              </a:rPr>
              <a:t>How do we avoid it.</a:t>
            </a:r>
            <a:endParaRPr lang="en-US" sz="4800" dirty="0">
              <a:solidFill>
                <a:srgbClr val="00B050"/>
              </a:solidFill>
            </a:endParaRPr>
          </a:p>
          <a:p>
            <a:endParaRPr lang="en-US" dirty="0"/>
          </a:p>
        </p:txBody>
      </p:sp>
    </p:spTree>
    <p:extLst>
      <p:ext uri="{BB962C8B-B14F-4D97-AF65-F5344CB8AC3E}">
        <p14:creationId xmlns:p14="http://schemas.microsoft.com/office/powerpoint/2010/main" val="1005331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E06585-16EC-81C3-9980-F6FB979A4479}"/>
              </a:ext>
            </a:extLst>
          </p:cNvPr>
          <p:cNvSpPr>
            <a:spLocks noGrp="1"/>
          </p:cNvSpPr>
          <p:nvPr>
            <p:ph type="title"/>
          </p:nvPr>
        </p:nvSpPr>
        <p:spPr>
          <a:xfrm>
            <a:off x="216371" y="271817"/>
            <a:ext cx="4166303" cy="6110030"/>
          </a:xfrm>
        </p:spPr>
        <p:txBody>
          <a:bodyPr vert="horz" lIns="91440" tIns="45720" rIns="91440" bIns="45720" rtlCol="0" anchor="ctr" anchorCtr="0">
            <a:normAutofit/>
          </a:bodyPr>
          <a:lstStyle/>
          <a:p>
            <a:r>
              <a:rPr lang="en-US" sz="3200" dirty="0">
                <a:solidFill>
                  <a:srgbClr val="FFFF00"/>
                </a:solidFill>
                <a:latin typeface="Georgia Pro"/>
              </a:rPr>
              <a:t>Academic misconduct is when you cheat within your work. </a:t>
            </a:r>
            <a:br>
              <a:rPr lang="en-US" sz="3200" dirty="0">
                <a:solidFill>
                  <a:srgbClr val="FFFF00"/>
                </a:solidFill>
                <a:latin typeface="Georgia Pro"/>
              </a:rPr>
            </a:br>
            <a:endParaRPr lang="en-US" sz="3200" dirty="0">
              <a:solidFill>
                <a:srgbClr val="FFFF00"/>
              </a:solidFill>
              <a:latin typeface="Georgia Pro"/>
            </a:endParaRPr>
          </a:p>
          <a:p>
            <a:br>
              <a:rPr lang="en-US" sz="3200" dirty="0">
                <a:solidFill>
                  <a:srgbClr val="FFFF00"/>
                </a:solidFill>
                <a:latin typeface="Georgia Pro"/>
              </a:rPr>
            </a:br>
            <a:r>
              <a:rPr lang="en-US" sz="3200" dirty="0">
                <a:solidFill>
                  <a:srgbClr val="FFFF00"/>
                </a:solidFill>
                <a:latin typeface="Georgia Pro"/>
              </a:rPr>
              <a:t>There are several different types of misconduct that can occur. </a:t>
            </a:r>
            <a:br>
              <a:rPr lang="en-US" sz="1800" dirty="0"/>
            </a:br>
            <a:endParaRPr lang="en-US" sz="1800"/>
          </a:p>
          <a:p>
            <a:endParaRPr lang="en-US" sz="1800"/>
          </a:p>
          <a:p>
            <a:endParaRPr lang="en-US" sz="1800"/>
          </a:p>
        </p:txBody>
      </p:sp>
      <p:pic>
        <p:nvPicPr>
          <p:cNvPr id="3" name="Picture 2" descr="E-learning concept to graduation and earning a certificate program. Student hand touch virtual screen of online education via computer, having knowledge in college able to work like a professional">
            <a:extLst>
              <a:ext uri="{FF2B5EF4-FFF2-40B4-BE49-F238E27FC236}">
                <a16:creationId xmlns:a16="http://schemas.microsoft.com/office/drawing/2014/main" id="{66D2D81D-6FFB-F759-CF78-FCC3A9C56CE9}"/>
              </a:ext>
            </a:extLst>
          </p:cNvPr>
          <p:cNvPicPr>
            <a:picLocks noChangeAspect="1"/>
          </p:cNvPicPr>
          <p:nvPr/>
        </p:nvPicPr>
        <p:blipFill rotWithShape="1">
          <a:blip r:embed="rId2"/>
          <a:srcRect l="17922" r="4606" b="-1"/>
          <a:stretch/>
        </p:blipFill>
        <p:spPr>
          <a:xfrm>
            <a:off x="4232496" y="10"/>
            <a:ext cx="7959505" cy="6857992"/>
          </a:xfrm>
          <a:custGeom>
            <a:avLst/>
            <a:gdLst/>
            <a:ahLst/>
            <a:cxnLst/>
            <a:rect l="l" t="t" r="r" b="b"/>
            <a:pathLst>
              <a:path w="7959505" h="6858002">
                <a:moveTo>
                  <a:pt x="311551" y="6702976"/>
                </a:moveTo>
                <a:lnTo>
                  <a:pt x="297715" y="6742552"/>
                </a:lnTo>
                <a:cubicBezTo>
                  <a:pt x="283999" y="6764841"/>
                  <a:pt x="278713" y="6788417"/>
                  <a:pt x="278237" y="6812063"/>
                </a:cubicBezTo>
                <a:lnTo>
                  <a:pt x="278237" y="6812064"/>
                </a:lnTo>
                <a:lnTo>
                  <a:pt x="283011" y="6776800"/>
                </a:lnTo>
                <a:cubicBezTo>
                  <a:pt x="286107" y="6765164"/>
                  <a:pt x="290857" y="6753698"/>
                  <a:pt x="297715" y="6742553"/>
                </a:cubicBezTo>
                <a:cubicBezTo>
                  <a:pt x="306003" y="6729219"/>
                  <a:pt x="311147" y="6716169"/>
                  <a:pt x="311551" y="6702977"/>
                </a:cubicBezTo>
                <a:close/>
                <a:moveTo>
                  <a:pt x="328959" y="6564620"/>
                </a:moveTo>
                <a:lnTo>
                  <a:pt x="306480" y="6588625"/>
                </a:lnTo>
                <a:cubicBezTo>
                  <a:pt x="298003" y="6597578"/>
                  <a:pt x="291954" y="6611342"/>
                  <a:pt x="289858" y="6625224"/>
                </a:cubicBezTo>
                <a:lnTo>
                  <a:pt x="289858" y="6625225"/>
                </a:lnTo>
                <a:lnTo>
                  <a:pt x="289870" y="6645552"/>
                </a:lnTo>
                <a:lnTo>
                  <a:pt x="296953" y="6662541"/>
                </a:lnTo>
                <a:lnTo>
                  <a:pt x="296953" y="6662542"/>
                </a:lnTo>
                <a:lnTo>
                  <a:pt x="308405" y="6683027"/>
                </a:lnTo>
                <a:cubicBezTo>
                  <a:pt x="306038" y="6676305"/>
                  <a:pt x="302287" y="6669495"/>
                  <a:pt x="296953" y="6662541"/>
                </a:cubicBezTo>
                <a:lnTo>
                  <a:pt x="289858" y="6625225"/>
                </a:lnTo>
                <a:lnTo>
                  <a:pt x="306480" y="6588626"/>
                </a:lnTo>
                <a:cubicBezTo>
                  <a:pt x="312576" y="6582147"/>
                  <a:pt x="318672" y="6575479"/>
                  <a:pt x="328959" y="6564621"/>
                </a:cubicBezTo>
                <a:close/>
                <a:moveTo>
                  <a:pt x="248638" y="6438981"/>
                </a:moveTo>
                <a:cubicBezTo>
                  <a:pt x="258140" y="6444077"/>
                  <a:pt x="265617" y="6451650"/>
                  <a:pt x="268569" y="6463841"/>
                </a:cubicBezTo>
                <a:lnTo>
                  <a:pt x="268572" y="6463849"/>
                </a:lnTo>
                <a:lnTo>
                  <a:pt x="279556" y="6508052"/>
                </a:lnTo>
                <a:lnTo>
                  <a:pt x="282367" y="6513012"/>
                </a:lnTo>
                <a:lnTo>
                  <a:pt x="284834" y="6521804"/>
                </a:lnTo>
                <a:lnTo>
                  <a:pt x="301172" y="6546195"/>
                </a:lnTo>
                <a:lnTo>
                  <a:pt x="301172" y="6546194"/>
                </a:lnTo>
                <a:lnTo>
                  <a:pt x="282367" y="6513012"/>
                </a:lnTo>
                <a:lnTo>
                  <a:pt x="268572" y="6463849"/>
                </a:lnTo>
                <a:lnTo>
                  <a:pt x="268569" y="6463840"/>
                </a:lnTo>
                <a:close/>
                <a:moveTo>
                  <a:pt x="166047" y="6392243"/>
                </a:moveTo>
                <a:lnTo>
                  <a:pt x="173364" y="6407333"/>
                </a:lnTo>
                <a:lnTo>
                  <a:pt x="173364" y="6407332"/>
                </a:lnTo>
                <a:close/>
                <a:moveTo>
                  <a:pt x="401733" y="4221391"/>
                </a:moveTo>
                <a:lnTo>
                  <a:pt x="396017" y="4253014"/>
                </a:lnTo>
                <a:cubicBezTo>
                  <a:pt x="383824" y="4277401"/>
                  <a:pt x="368204" y="4300070"/>
                  <a:pt x="356201" y="4324645"/>
                </a:cubicBezTo>
                <a:cubicBezTo>
                  <a:pt x="350487" y="4336457"/>
                  <a:pt x="347439" y="4350554"/>
                  <a:pt x="347247" y="4363890"/>
                </a:cubicBezTo>
                <a:lnTo>
                  <a:pt x="347247" y="4363891"/>
                </a:lnTo>
                <a:cubicBezTo>
                  <a:pt x="346295" y="4403326"/>
                  <a:pt x="346295" y="4442762"/>
                  <a:pt x="348009" y="4482005"/>
                </a:cubicBezTo>
                <a:cubicBezTo>
                  <a:pt x="350677" y="4546777"/>
                  <a:pt x="351249" y="4612501"/>
                  <a:pt x="408019" y="4659175"/>
                </a:cubicBezTo>
                <a:cubicBezTo>
                  <a:pt x="412591" y="4662987"/>
                  <a:pt x="415259" y="4671177"/>
                  <a:pt x="416021" y="4677656"/>
                </a:cubicBezTo>
                <a:cubicBezTo>
                  <a:pt x="419640" y="4707565"/>
                  <a:pt x="420022" y="4738236"/>
                  <a:pt x="425928" y="4767765"/>
                </a:cubicBezTo>
                <a:lnTo>
                  <a:pt x="427237" y="4800483"/>
                </a:lnTo>
                <a:lnTo>
                  <a:pt x="412401" y="4828916"/>
                </a:lnTo>
                <a:cubicBezTo>
                  <a:pt x="404114" y="4837703"/>
                  <a:pt x="397113" y="4847214"/>
                  <a:pt x="391971" y="4857317"/>
                </a:cubicBezTo>
                <a:lnTo>
                  <a:pt x="390221" y="4863342"/>
                </a:lnTo>
                <a:lnTo>
                  <a:pt x="387469" y="4867614"/>
                </a:lnTo>
                <a:lnTo>
                  <a:pt x="382691" y="4889275"/>
                </a:lnTo>
                <a:lnTo>
                  <a:pt x="382691" y="4889276"/>
                </a:lnTo>
                <a:cubicBezTo>
                  <a:pt x="382122" y="4896714"/>
                  <a:pt x="382634" y="4904358"/>
                  <a:pt x="384396" y="4912169"/>
                </a:cubicBezTo>
                <a:lnTo>
                  <a:pt x="385799" y="4933805"/>
                </a:lnTo>
                <a:lnTo>
                  <a:pt x="378247" y="4957453"/>
                </a:lnTo>
                <a:lnTo>
                  <a:pt x="360964" y="4987037"/>
                </a:lnTo>
                <a:cubicBezTo>
                  <a:pt x="349725" y="5003801"/>
                  <a:pt x="335627" y="5022852"/>
                  <a:pt x="334485" y="5041521"/>
                </a:cubicBezTo>
                <a:cubicBezTo>
                  <a:pt x="333556" y="5057381"/>
                  <a:pt x="327457" y="5072411"/>
                  <a:pt x="321371" y="5087423"/>
                </a:cubicBezTo>
                <a:lnTo>
                  <a:pt x="321364" y="5087450"/>
                </a:lnTo>
                <a:lnTo>
                  <a:pt x="315482" y="5102461"/>
                </a:lnTo>
                <a:lnTo>
                  <a:pt x="308338" y="5133220"/>
                </a:lnTo>
                <a:lnTo>
                  <a:pt x="308337" y="5133224"/>
                </a:lnTo>
                <a:lnTo>
                  <a:pt x="308337" y="5133225"/>
                </a:lnTo>
                <a:lnTo>
                  <a:pt x="315052" y="5166114"/>
                </a:lnTo>
                <a:lnTo>
                  <a:pt x="314362" y="5172090"/>
                </a:lnTo>
                <a:cubicBezTo>
                  <a:pt x="313481" y="5174400"/>
                  <a:pt x="312290" y="5176876"/>
                  <a:pt x="311814" y="5179067"/>
                </a:cubicBezTo>
                <a:lnTo>
                  <a:pt x="311814" y="5179068"/>
                </a:lnTo>
                <a:cubicBezTo>
                  <a:pt x="304574" y="5214122"/>
                  <a:pt x="311624" y="5247079"/>
                  <a:pt x="335437" y="5272797"/>
                </a:cubicBezTo>
                <a:lnTo>
                  <a:pt x="335441" y="5272804"/>
                </a:lnTo>
                <a:lnTo>
                  <a:pt x="356854" y="5308181"/>
                </a:lnTo>
                <a:lnTo>
                  <a:pt x="359935" y="5317389"/>
                </a:lnTo>
                <a:lnTo>
                  <a:pt x="364317" y="5355014"/>
                </a:lnTo>
                <a:lnTo>
                  <a:pt x="359440" y="5385384"/>
                </a:lnTo>
                <a:cubicBezTo>
                  <a:pt x="356201" y="5398721"/>
                  <a:pt x="353915" y="5412057"/>
                  <a:pt x="351249" y="5425582"/>
                </a:cubicBezTo>
                <a:cubicBezTo>
                  <a:pt x="347439" y="5443870"/>
                  <a:pt x="343437" y="5462351"/>
                  <a:pt x="339627" y="5480637"/>
                </a:cubicBezTo>
                <a:cubicBezTo>
                  <a:pt x="337722" y="5489497"/>
                  <a:pt x="335151" y="5498832"/>
                  <a:pt x="335103" y="5507667"/>
                </a:cubicBezTo>
                <a:lnTo>
                  <a:pt x="335103" y="5507668"/>
                </a:lnTo>
                <a:lnTo>
                  <a:pt x="337324" y="5520422"/>
                </a:lnTo>
                <a:lnTo>
                  <a:pt x="345722" y="5531692"/>
                </a:lnTo>
                <a:lnTo>
                  <a:pt x="345723" y="5531694"/>
                </a:lnTo>
                <a:lnTo>
                  <a:pt x="355869" y="5547578"/>
                </a:lnTo>
                <a:lnTo>
                  <a:pt x="346295" y="5562746"/>
                </a:lnTo>
                <a:cubicBezTo>
                  <a:pt x="303622" y="5600467"/>
                  <a:pt x="276951" y="5646189"/>
                  <a:pt x="275047" y="5704483"/>
                </a:cubicBezTo>
                <a:cubicBezTo>
                  <a:pt x="274665" y="5716485"/>
                  <a:pt x="271999" y="5728678"/>
                  <a:pt x="269141" y="5740488"/>
                </a:cubicBezTo>
                <a:cubicBezTo>
                  <a:pt x="267426" y="5747728"/>
                  <a:pt x="265520" y="5756493"/>
                  <a:pt x="260376" y="5760873"/>
                </a:cubicBezTo>
                <a:cubicBezTo>
                  <a:pt x="221133" y="5794974"/>
                  <a:pt x="193890" y="5837457"/>
                  <a:pt x="171981" y="5883751"/>
                </a:cubicBezTo>
                <a:lnTo>
                  <a:pt x="171979" y="5883756"/>
                </a:lnTo>
                <a:lnTo>
                  <a:pt x="160957" y="5909351"/>
                </a:lnTo>
                <a:lnTo>
                  <a:pt x="154076" y="5935946"/>
                </a:lnTo>
                <a:lnTo>
                  <a:pt x="154075" y="5935949"/>
                </a:lnTo>
                <a:lnTo>
                  <a:pt x="154075" y="5935950"/>
                </a:lnTo>
                <a:cubicBezTo>
                  <a:pt x="151789" y="5954618"/>
                  <a:pt x="155599" y="5974241"/>
                  <a:pt x="157695" y="5993292"/>
                </a:cubicBezTo>
                <a:cubicBezTo>
                  <a:pt x="158837" y="6004532"/>
                  <a:pt x="158647" y="6017486"/>
                  <a:pt x="164171" y="6026441"/>
                </a:cubicBezTo>
                <a:cubicBezTo>
                  <a:pt x="181508" y="6054826"/>
                  <a:pt x="200176" y="6082259"/>
                  <a:pt x="220371" y="6108739"/>
                </a:cubicBezTo>
                <a:lnTo>
                  <a:pt x="234064" y="6133315"/>
                </a:lnTo>
                <a:lnTo>
                  <a:pt x="230364" y="6143190"/>
                </a:lnTo>
                <a:cubicBezTo>
                  <a:pt x="227813" y="6146732"/>
                  <a:pt x="223895" y="6150697"/>
                  <a:pt x="218465" y="6155602"/>
                </a:cubicBezTo>
                <a:cubicBezTo>
                  <a:pt x="196176" y="6175797"/>
                  <a:pt x="184556" y="6200944"/>
                  <a:pt x="179794" y="6228756"/>
                </a:cubicBezTo>
                <a:cubicBezTo>
                  <a:pt x="172363" y="6272764"/>
                  <a:pt x="166077" y="6317151"/>
                  <a:pt x="162457" y="6361539"/>
                </a:cubicBezTo>
                <a:lnTo>
                  <a:pt x="162457" y="6361540"/>
                </a:lnTo>
                <a:lnTo>
                  <a:pt x="179794" y="6228757"/>
                </a:lnTo>
                <a:cubicBezTo>
                  <a:pt x="184556" y="6200945"/>
                  <a:pt x="196176" y="6175798"/>
                  <a:pt x="218465" y="6155603"/>
                </a:cubicBezTo>
                <a:cubicBezTo>
                  <a:pt x="229325" y="6145793"/>
                  <a:pt x="234135" y="6139745"/>
                  <a:pt x="234064" y="6133315"/>
                </a:cubicBezTo>
                <a:lnTo>
                  <a:pt x="234064" y="6133314"/>
                </a:lnTo>
                <a:cubicBezTo>
                  <a:pt x="233993" y="6126884"/>
                  <a:pt x="229039" y="6120074"/>
                  <a:pt x="220371" y="6108738"/>
                </a:cubicBezTo>
                <a:cubicBezTo>
                  <a:pt x="200176" y="6082258"/>
                  <a:pt x="181508" y="6054825"/>
                  <a:pt x="164171" y="6026440"/>
                </a:cubicBezTo>
                <a:cubicBezTo>
                  <a:pt x="158647" y="6017485"/>
                  <a:pt x="158837" y="6004531"/>
                  <a:pt x="157695" y="5993291"/>
                </a:cubicBezTo>
                <a:cubicBezTo>
                  <a:pt x="156647" y="5983766"/>
                  <a:pt x="155171" y="5974097"/>
                  <a:pt x="154242" y="5964477"/>
                </a:cubicBezTo>
                <a:lnTo>
                  <a:pt x="154075" y="5935950"/>
                </a:lnTo>
                <a:lnTo>
                  <a:pt x="154076" y="5935946"/>
                </a:lnTo>
                <a:lnTo>
                  <a:pt x="171979" y="5883756"/>
                </a:lnTo>
                <a:lnTo>
                  <a:pt x="171981" y="5883752"/>
                </a:lnTo>
                <a:cubicBezTo>
                  <a:pt x="193890" y="5837458"/>
                  <a:pt x="221133" y="5794975"/>
                  <a:pt x="260376" y="5760874"/>
                </a:cubicBezTo>
                <a:cubicBezTo>
                  <a:pt x="265520" y="5756494"/>
                  <a:pt x="267426" y="5747729"/>
                  <a:pt x="269141" y="5740489"/>
                </a:cubicBezTo>
                <a:cubicBezTo>
                  <a:pt x="271999" y="5728679"/>
                  <a:pt x="274665" y="5716486"/>
                  <a:pt x="275047" y="5704484"/>
                </a:cubicBezTo>
                <a:cubicBezTo>
                  <a:pt x="276951" y="5646190"/>
                  <a:pt x="303622" y="5600468"/>
                  <a:pt x="346295" y="5562747"/>
                </a:cubicBezTo>
                <a:cubicBezTo>
                  <a:pt x="352392" y="5557318"/>
                  <a:pt x="355774" y="5552508"/>
                  <a:pt x="355869" y="5547579"/>
                </a:cubicBezTo>
                <a:lnTo>
                  <a:pt x="355869" y="5547578"/>
                </a:lnTo>
                <a:cubicBezTo>
                  <a:pt x="355964" y="5542649"/>
                  <a:pt x="352773" y="5537600"/>
                  <a:pt x="345723" y="5531693"/>
                </a:cubicBezTo>
                <a:lnTo>
                  <a:pt x="345722" y="5531692"/>
                </a:lnTo>
                <a:lnTo>
                  <a:pt x="335103" y="5507668"/>
                </a:lnTo>
                <a:lnTo>
                  <a:pt x="339627" y="5480638"/>
                </a:lnTo>
                <a:cubicBezTo>
                  <a:pt x="343437" y="5462352"/>
                  <a:pt x="347439" y="5443871"/>
                  <a:pt x="351249" y="5425583"/>
                </a:cubicBezTo>
                <a:cubicBezTo>
                  <a:pt x="353915" y="5412058"/>
                  <a:pt x="356201" y="5398722"/>
                  <a:pt x="359440" y="5385385"/>
                </a:cubicBezTo>
                <a:cubicBezTo>
                  <a:pt x="361965" y="5375003"/>
                  <a:pt x="363668" y="5364883"/>
                  <a:pt x="364317" y="5355015"/>
                </a:cubicBezTo>
                <a:lnTo>
                  <a:pt x="364317" y="5355014"/>
                </a:lnTo>
                <a:lnTo>
                  <a:pt x="362870" y="5326163"/>
                </a:lnTo>
                <a:lnTo>
                  <a:pt x="359935" y="5317389"/>
                </a:lnTo>
                <a:lnTo>
                  <a:pt x="359341" y="5312288"/>
                </a:lnTo>
                <a:lnTo>
                  <a:pt x="356854" y="5308181"/>
                </a:lnTo>
                <a:lnTo>
                  <a:pt x="353708" y="5298775"/>
                </a:lnTo>
                <a:lnTo>
                  <a:pt x="335441" y="5272804"/>
                </a:lnTo>
                <a:lnTo>
                  <a:pt x="335437" y="5272796"/>
                </a:lnTo>
                <a:cubicBezTo>
                  <a:pt x="323531" y="5259937"/>
                  <a:pt x="315815" y="5245269"/>
                  <a:pt x="311981" y="5229433"/>
                </a:cubicBezTo>
                <a:lnTo>
                  <a:pt x="311814" y="5179068"/>
                </a:lnTo>
                <a:lnTo>
                  <a:pt x="314362" y="5172091"/>
                </a:lnTo>
                <a:cubicBezTo>
                  <a:pt x="315243" y="5169781"/>
                  <a:pt x="315814" y="5167638"/>
                  <a:pt x="315052" y="5166114"/>
                </a:cubicBezTo>
                <a:lnTo>
                  <a:pt x="315052" y="5166113"/>
                </a:lnTo>
                <a:lnTo>
                  <a:pt x="308337" y="5133225"/>
                </a:lnTo>
                <a:lnTo>
                  <a:pt x="308338" y="5133220"/>
                </a:lnTo>
                <a:lnTo>
                  <a:pt x="321364" y="5087450"/>
                </a:lnTo>
                <a:lnTo>
                  <a:pt x="327270" y="5072376"/>
                </a:lnTo>
                <a:cubicBezTo>
                  <a:pt x="330949" y="5062300"/>
                  <a:pt x="333866" y="5052096"/>
                  <a:pt x="334485" y="5041522"/>
                </a:cubicBezTo>
                <a:cubicBezTo>
                  <a:pt x="335627" y="5022853"/>
                  <a:pt x="349725" y="5003802"/>
                  <a:pt x="360964" y="4987038"/>
                </a:cubicBezTo>
                <a:cubicBezTo>
                  <a:pt x="366751" y="4978393"/>
                  <a:pt x="372457" y="4970097"/>
                  <a:pt x="376968" y="4961456"/>
                </a:cubicBezTo>
                <a:lnTo>
                  <a:pt x="378247" y="4957453"/>
                </a:lnTo>
                <a:lnTo>
                  <a:pt x="381039" y="4952673"/>
                </a:lnTo>
                <a:lnTo>
                  <a:pt x="385799" y="4933805"/>
                </a:lnTo>
                <a:cubicBezTo>
                  <a:pt x="386468" y="4927122"/>
                  <a:pt x="386111" y="4919979"/>
                  <a:pt x="384396" y="4912168"/>
                </a:cubicBezTo>
                <a:lnTo>
                  <a:pt x="382691" y="4889275"/>
                </a:lnTo>
                <a:lnTo>
                  <a:pt x="390221" y="4863342"/>
                </a:lnTo>
                <a:lnTo>
                  <a:pt x="412401" y="4828917"/>
                </a:lnTo>
                <a:cubicBezTo>
                  <a:pt x="420784" y="4819964"/>
                  <a:pt x="425356" y="4810581"/>
                  <a:pt x="427237" y="4800484"/>
                </a:cubicBezTo>
                <a:lnTo>
                  <a:pt x="427237" y="4800483"/>
                </a:lnTo>
                <a:cubicBezTo>
                  <a:pt x="429119" y="4790386"/>
                  <a:pt x="428309" y="4779575"/>
                  <a:pt x="425928" y="4767764"/>
                </a:cubicBezTo>
                <a:cubicBezTo>
                  <a:pt x="420022" y="4738235"/>
                  <a:pt x="419640" y="4707564"/>
                  <a:pt x="416021" y="4677655"/>
                </a:cubicBezTo>
                <a:cubicBezTo>
                  <a:pt x="415259" y="4671176"/>
                  <a:pt x="412591" y="4662986"/>
                  <a:pt x="408019" y="4659174"/>
                </a:cubicBezTo>
                <a:cubicBezTo>
                  <a:pt x="351249" y="4612500"/>
                  <a:pt x="350677" y="4546776"/>
                  <a:pt x="348009" y="4482004"/>
                </a:cubicBezTo>
                <a:lnTo>
                  <a:pt x="347247" y="4363891"/>
                </a:lnTo>
                <a:lnTo>
                  <a:pt x="356201" y="4324646"/>
                </a:lnTo>
                <a:cubicBezTo>
                  <a:pt x="368204" y="4300071"/>
                  <a:pt x="383824" y="4277402"/>
                  <a:pt x="396017" y="4253015"/>
                </a:cubicBezTo>
                <a:cubicBezTo>
                  <a:pt x="400781" y="4243873"/>
                  <a:pt x="400971" y="4232061"/>
                  <a:pt x="401733" y="4221392"/>
                </a:cubicBezTo>
                <a:close/>
                <a:moveTo>
                  <a:pt x="405543" y="4165383"/>
                </a:moveTo>
                <a:cubicBezTo>
                  <a:pt x="402114" y="4173480"/>
                  <a:pt x="401543" y="4182767"/>
                  <a:pt x="401638" y="4192387"/>
                </a:cubicBezTo>
                <a:lnTo>
                  <a:pt x="401638" y="4192388"/>
                </a:lnTo>
                <a:lnTo>
                  <a:pt x="405543" y="4165384"/>
                </a:lnTo>
                <a:close/>
                <a:moveTo>
                  <a:pt x="332842" y="2836172"/>
                </a:moveTo>
                <a:lnTo>
                  <a:pt x="332842" y="2836173"/>
                </a:lnTo>
                <a:cubicBezTo>
                  <a:pt x="336914" y="2839983"/>
                  <a:pt x="340200" y="2844317"/>
                  <a:pt x="341533" y="2848794"/>
                </a:cubicBezTo>
                <a:lnTo>
                  <a:pt x="358165" y="2903546"/>
                </a:lnTo>
                <a:lnTo>
                  <a:pt x="366071" y="2947859"/>
                </a:lnTo>
                <a:lnTo>
                  <a:pt x="366072" y="2947863"/>
                </a:lnTo>
                <a:lnTo>
                  <a:pt x="362488" y="2982148"/>
                </a:lnTo>
                <a:cubicBezTo>
                  <a:pt x="354392" y="3014153"/>
                  <a:pt x="350582" y="3045777"/>
                  <a:pt x="350796" y="3077401"/>
                </a:cubicBezTo>
                <a:lnTo>
                  <a:pt x="350796" y="3077402"/>
                </a:lnTo>
                <a:cubicBezTo>
                  <a:pt x="351010" y="3109026"/>
                  <a:pt x="355249" y="3140650"/>
                  <a:pt x="363250" y="3172655"/>
                </a:cubicBezTo>
                <a:cubicBezTo>
                  <a:pt x="389159" y="3276481"/>
                  <a:pt x="416591" y="3380306"/>
                  <a:pt x="410877" y="3489468"/>
                </a:cubicBezTo>
                <a:cubicBezTo>
                  <a:pt x="409925" y="3507564"/>
                  <a:pt x="421546" y="3529091"/>
                  <a:pt x="432976" y="3544714"/>
                </a:cubicBezTo>
                <a:cubicBezTo>
                  <a:pt x="438406" y="3552191"/>
                  <a:pt x="442585" y="3557716"/>
                  <a:pt x="445520" y="3562321"/>
                </a:cubicBezTo>
                <a:lnTo>
                  <a:pt x="450598" y="3574408"/>
                </a:lnTo>
                <a:lnTo>
                  <a:pt x="448246" y="3587174"/>
                </a:lnTo>
                <a:cubicBezTo>
                  <a:pt x="446228" y="3592232"/>
                  <a:pt x="442978" y="3598435"/>
                  <a:pt x="438500" y="3606817"/>
                </a:cubicBezTo>
                <a:cubicBezTo>
                  <a:pt x="434118" y="3614819"/>
                  <a:pt x="431452" y="3624725"/>
                  <a:pt x="424974" y="3630632"/>
                </a:cubicBezTo>
                <a:cubicBezTo>
                  <a:pt x="408496" y="3645682"/>
                  <a:pt x="402257" y="3662494"/>
                  <a:pt x="400733" y="3680163"/>
                </a:cubicBezTo>
                <a:lnTo>
                  <a:pt x="400733" y="3680164"/>
                </a:lnTo>
                <a:lnTo>
                  <a:pt x="404781" y="3734838"/>
                </a:lnTo>
                <a:lnTo>
                  <a:pt x="404399" y="3754652"/>
                </a:lnTo>
                <a:cubicBezTo>
                  <a:pt x="398399" y="3767130"/>
                  <a:pt x="396447" y="3778655"/>
                  <a:pt x="398042" y="3789776"/>
                </a:cubicBezTo>
                <a:lnTo>
                  <a:pt x="398042" y="3789777"/>
                </a:lnTo>
                <a:cubicBezTo>
                  <a:pt x="399638" y="3800897"/>
                  <a:pt x="404781" y="3811614"/>
                  <a:pt x="412973" y="3822473"/>
                </a:cubicBezTo>
                <a:lnTo>
                  <a:pt x="427308" y="3852620"/>
                </a:lnTo>
                <a:lnTo>
                  <a:pt x="426528" y="3868764"/>
                </a:lnTo>
                <a:cubicBezTo>
                  <a:pt x="425070" y="3874229"/>
                  <a:pt x="422307" y="3879766"/>
                  <a:pt x="417925" y="3885338"/>
                </a:cubicBezTo>
                <a:cubicBezTo>
                  <a:pt x="398494" y="3910104"/>
                  <a:pt x="388302" y="3935727"/>
                  <a:pt x="386040" y="3962159"/>
                </a:cubicBezTo>
                <a:lnTo>
                  <a:pt x="386040" y="3962160"/>
                </a:lnTo>
                <a:cubicBezTo>
                  <a:pt x="383778" y="3988593"/>
                  <a:pt x="389446" y="4015835"/>
                  <a:pt x="401733" y="4043840"/>
                </a:cubicBezTo>
                <a:lnTo>
                  <a:pt x="416855" y="4103826"/>
                </a:lnTo>
                <a:lnTo>
                  <a:pt x="405543" y="4165382"/>
                </a:lnTo>
                <a:lnTo>
                  <a:pt x="414887" y="4134256"/>
                </a:lnTo>
                <a:lnTo>
                  <a:pt x="416855" y="4103826"/>
                </a:lnTo>
                <a:lnTo>
                  <a:pt x="416855" y="4103825"/>
                </a:lnTo>
                <a:cubicBezTo>
                  <a:pt x="415879" y="4083702"/>
                  <a:pt x="410497" y="4063842"/>
                  <a:pt x="401733" y="4043839"/>
                </a:cubicBezTo>
                <a:cubicBezTo>
                  <a:pt x="395590" y="4029837"/>
                  <a:pt x="391101" y="4016025"/>
                  <a:pt x="388431" y="4002410"/>
                </a:cubicBezTo>
                <a:lnTo>
                  <a:pt x="386040" y="3962160"/>
                </a:lnTo>
                <a:lnTo>
                  <a:pt x="395544" y="3923125"/>
                </a:lnTo>
                <a:cubicBezTo>
                  <a:pt x="400804" y="3910319"/>
                  <a:pt x="408210" y="3897722"/>
                  <a:pt x="417925" y="3885339"/>
                </a:cubicBezTo>
                <a:cubicBezTo>
                  <a:pt x="426689" y="3874195"/>
                  <a:pt x="428975" y="3863193"/>
                  <a:pt x="427308" y="3852620"/>
                </a:cubicBezTo>
                <a:lnTo>
                  <a:pt x="427308" y="3852619"/>
                </a:lnTo>
                <a:cubicBezTo>
                  <a:pt x="425642" y="3842046"/>
                  <a:pt x="420022" y="3831902"/>
                  <a:pt x="412973" y="3822472"/>
                </a:cubicBezTo>
                <a:lnTo>
                  <a:pt x="398042" y="3789776"/>
                </a:lnTo>
                <a:lnTo>
                  <a:pt x="404399" y="3754653"/>
                </a:lnTo>
                <a:cubicBezTo>
                  <a:pt x="407067" y="3749126"/>
                  <a:pt x="405733" y="3741316"/>
                  <a:pt x="404781" y="3734838"/>
                </a:cubicBezTo>
                <a:lnTo>
                  <a:pt x="404781" y="3734837"/>
                </a:lnTo>
                <a:lnTo>
                  <a:pt x="400733" y="3680164"/>
                </a:lnTo>
                <a:lnTo>
                  <a:pt x="407246" y="3654416"/>
                </a:lnTo>
                <a:cubicBezTo>
                  <a:pt x="411056" y="3646123"/>
                  <a:pt x="416735" y="3638158"/>
                  <a:pt x="424974" y="3630633"/>
                </a:cubicBezTo>
                <a:cubicBezTo>
                  <a:pt x="431452" y="3624726"/>
                  <a:pt x="434118" y="3614820"/>
                  <a:pt x="438500" y="3606818"/>
                </a:cubicBezTo>
                <a:cubicBezTo>
                  <a:pt x="447455" y="3590054"/>
                  <a:pt x="451503" y="3582005"/>
                  <a:pt x="450598" y="3574409"/>
                </a:cubicBezTo>
                <a:lnTo>
                  <a:pt x="450598" y="3574408"/>
                </a:lnTo>
                <a:cubicBezTo>
                  <a:pt x="449693" y="3566811"/>
                  <a:pt x="443835" y="3559668"/>
                  <a:pt x="432976" y="3544713"/>
                </a:cubicBezTo>
                <a:cubicBezTo>
                  <a:pt x="421546" y="3529090"/>
                  <a:pt x="409925" y="3507563"/>
                  <a:pt x="410877" y="3489467"/>
                </a:cubicBezTo>
                <a:cubicBezTo>
                  <a:pt x="416591" y="3380305"/>
                  <a:pt x="389159" y="3276480"/>
                  <a:pt x="363250" y="3172654"/>
                </a:cubicBezTo>
                <a:lnTo>
                  <a:pt x="350796" y="3077402"/>
                </a:lnTo>
                <a:lnTo>
                  <a:pt x="362488" y="2982149"/>
                </a:lnTo>
                <a:cubicBezTo>
                  <a:pt x="365441" y="2970576"/>
                  <a:pt x="366442" y="2959157"/>
                  <a:pt x="366072" y="2947863"/>
                </a:cubicBezTo>
                <a:lnTo>
                  <a:pt x="366072" y="2947862"/>
                </a:lnTo>
                <a:lnTo>
                  <a:pt x="366071" y="2947859"/>
                </a:lnTo>
                <a:lnTo>
                  <a:pt x="361441" y="2914328"/>
                </a:lnTo>
                <a:lnTo>
                  <a:pt x="358165" y="2903546"/>
                </a:lnTo>
                <a:lnTo>
                  <a:pt x="357138" y="2897785"/>
                </a:lnTo>
                <a:cubicBezTo>
                  <a:pt x="352391" y="2881307"/>
                  <a:pt x="346533" y="2865010"/>
                  <a:pt x="341533" y="2848793"/>
                </a:cubicBezTo>
                <a:close/>
                <a:moveTo>
                  <a:pt x="296001" y="2745352"/>
                </a:moveTo>
                <a:lnTo>
                  <a:pt x="289670" y="2770758"/>
                </a:lnTo>
                <a:lnTo>
                  <a:pt x="290080" y="2778006"/>
                </a:lnTo>
                <a:lnTo>
                  <a:pt x="289301" y="2782305"/>
                </a:lnTo>
                <a:lnTo>
                  <a:pt x="290501" y="2785440"/>
                </a:lnTo>
                <a:lnTo>
                  <a:pt x="290929" y="2793023"/>
                </a:lnTo>
                <a:lnTo>
                  <a:pt x="300579" y="2811780"/>
                </a:lnTo>
                <a:lnTo>
                  <a:pt x="300582" y="2811787"/>
                </a:lnTo>
                <a:lnTo>
                  <a:pt x="300583" y="2811787"/>
                </a:lnTo>
                <a:lnTo>
                  <a:pt x="300579" y="2811780"/>
                </a:lnTo>
                <a:lnTo>
                  <a:pt x="290501" y="2785440"/>
                </a:lnTo>
                <a:lnTo>
                  <a:pt x="290080" y="2778006"/>
                </a:lnTo>
                <a:close/>
                <a:moveTo>
                  <a:pt x="413278" y="2445328"/>
                </a:moveTo>
                <a:lnTo>
                  <a:pt x="409472" y="2463017"/>
                </a:lnTo>
                <a:lnTo>
                  <a:pt x="409472" y="2463018"/>
                </a:lnTo>
                <a:lnTo>
                  <a:pt x="411535" y="2490551"/>
                </a:lnTo>
                <a:lnTo>
                  <a:pt x="418114" y="2518262"/>
                </a:lnTo>
                <a:lnTo>
                  <a:pt x="418115" y="2518265"/>
                </a:lnTo>
                <a:lnTo>
                  <a:pt x="421759" y="2545007"/>
                </a:lnTo>
                <a:lnTo>
                  <a:pt x="417545" y="2571034"/>
                </a:lnTo>
                <a:cubicBezTo>
                  <a:pt x="405543" y="2612945"/>
                  <a:pt x="372966" y="2640950"/>
                  <a:pt x="344391" y="2668001"/>
                </a:cubicBezTo>
                <a:cubicBezTo>
                  <a:pt x="320006" y="2691054"/>
                  <a:pt x="306290" y="2716963"/>
                  <a:pt x="296001" y="2745348"/>
                </a:cubicBezTo>
                <a:lnTo>
                  <a:pt x="296001" y="2745349"/>
                </a:lnTo>
                <a:cubicBezTo>
                  <a:pt x="306290" y="2716964"/>
                  <a:pt x="320006" y="2691055"/>
                  <a:pt x="344391" y="2668002"/>
                </a:cubicBezTo>
                <a:cubicBezTo>
                  <a:pt x="372966" y="2640951"/>
                  <a:pt x="405543" y="2612946"/>
                  <a:pt x="417545" y="2571035"/>
                </a:cubicBezTo>
                <a:cubicBezTo>
                  <a:pt x="420117" y="2561986"/>
                  <a:pt x="421593" y="2553556"/>
                  <a:pt x="421760" y="2545007"/>
                </a:cubicBezTo>
                <a:lnTo>
                  <a:pt x="421759" y="2545007"/>
                </a:lnTo>
                <a:lnTo>
                  <a:pt x="421760" y="2545006"/>
                </a:lnTo>
                <a:cubicBezTo>
                  <a:pt x="421926" y="2536457"/>
                  <a:pt x="420783" y="2527790"/>
                  <a:pt x="418115" y="2518264"/>
                </a:cubicBezTo>
                <a:lnTo>
                  <a:pt x="418114" y="2518262"/>
                </a:lnTo>
                <a:lnTo>
                  <a:pt x="409472" y="2463018"/>
                </a:lnTo>
                <a:close/>
                <a:moveTo>
                  <a:pt x="817328" y="1508458"/>
                </a:moveTo>
                <a:lnTo>
                  <a:pt x="845421" y="1596213"/>
                </a:lnTo>
                <a:cubicBezTo>
                  <a:pt x="847898" y="1604978"/>
                  <a:pt x="846373" y="1615836"/>
                  <a:pt x="843517" y="1624980"/>
                </a:cubicBezTo>
                <a:cubicBezTo>
                  <a:pt x="833801" y="1656223"/>
                  <a:pt x="809415" y="1676036"/>
                  <a:pt x="786935" y="1697753"/>
                </a:cubicBezTo>
                <a:cubicBezTo>
                  <a:pt x="777029" y="1707279"/>
                  <a:pt x="769981" y="1720423"/>
                  <a:pt x="764267" y="1733188"/>
                </a:cubicBezTo>
                <a:cubicBezTo>
                  <a:pt x="749595" y="1766335"/>
                  <a:pt x="736452" y="1800246"/>
                  <a:pt x="722546" y="1833775"/>
                </a:cubicBezTo>
                <a:cubicBezTo>
                  <a:pt x="721212" y="1837013"/>
                  <a:pt x="717783" y="1839679"/>
                  <a:pt x="714925" y="1842158"/>
                </a:cubicBezTo>
                <a:cubicBezTo>
                  <a:pt x="684824" y="1866922"/>
                  <a:pt x="654535" y="1891497"/>
                  <a:pt x="624434" y="1916454"/>
                </a:cubicBezTo>
                <a:cubicBezTo>
                  <a:pt x="618720" y="1921216"/>
                  <a:pt x="614528" y="1928076"/>
                  <a:pt x="609004" y="1933219"/>
                </a:cubicBezTo>
                <a:cubicBezTo>
                  <a:pt x="601384" y="1940459"/>
                  <a:pt x="594143" y="1949603"/>
                  <a:pt x="584999" y="1953413"/>
                </a:cubicBezTo>
                <a:cubicBezTo>
                  <a:pt x="556234" y="1965224"/>
                  <a:pt x="543850" y="1987894"/>
                  <a:pt x="538516" y="2016469"/>
                </a:cubicBezTo>
                <a:cubicBezTo>
                  <a:pt x="533563" y="2042570"/>
                  <a:pt x="529371" y="2068669"/>
                  <a:pt x="523657" y="2094578"/>
                </a:cubicBezTo>
                <a:cubicBezTo>
                  <a:pt x="516799" y="2126201"/>
                  <a:pt x="509369" y="2157636"/>
                  <a:pt x="500986" y="2188879"/>
                </a:cubicBezTo>
                <a:cubicBezTo>
                  <a:pt x="497366" y="2202404"/>
                  <a:pt x="493176" y="2216692"/>
                  <a:pt x="485746" y="2228314"/>
                </a:cubicBezTo>
                <a:cubicBezTo>
                  <a:pt x="465171" y="2260890"/>
                  <a:pt x="451265" y="2295753"/>
                  <a:pt x="456789" y="2334044"/>
                </a:cubicBezTo>
                <a:cubicBezTo>
                  <a:pt x="461171" y="2364715"/>
                  <a:pt x="449931" y="2390434"/>
                  <a:pt x="432404" y="2409485"/>
                </a:cubicBezTo>
                <a:cubicBezTo>
                  <a:pt x="424450" y="2418154"/>
                  <a:pt x="418938" y="2426977"/>
                  <a:pt x="415303" y="2435913"/>
                </a:cubicBezTo>
                <a:lnTo>
                  <a:pt x="432404" y="2409486"/>
                </a:lnTo>
                <a:cubicBezTo>
                  <a:pt x="449931" y="2390435"/>
                  <a:pt x="461171" y="2364716"/>
                  <a:pt x="456789" y="2334045"/>
                </a:cubicBezTo>
                <a:cubicBezTo>
                  <a:pt x="451265" y="2295754"/>
                  <a:pt x="465171" y="2260891"/>
                  <a:pt x="485746" y="2228315"/>
                </a:cubicBezTo>
                <a:cubicBezTo>
                  <a:pt x="493176" y="2216693"/>
                  <a:pt x="497366" y="2202405"/>
                  <a:pt x="500986" y="2188880"/>
                </a:cubicBezTo>
                <a:cubicBezTo>
                  <a:pt x="509369" y="2157637"/>
                  <a:pt x="516799" y="2126202"/>
                  <a:pt x="523657" y="2094579"/>
                </a:cubicBezTo>
                <a:cubicBezTo>
                  <a:pt x="529371" y="2068670"/>
                  <a:pt x="533563" y="2042571"/>
                  <a:pt x="538516" y="2016470"/>
                </a:cubicBezTo>
                <a:cubicBezTo>
                  <a:pt x="543850" y="1987895"/>
                  <a:pt x="556234" y="1965225"/>
                  <a:pt x="584999" y="1953414"/>
                </a:cubicBezTo>
                <a:cubicBezTo>
                  <a:pt x="594143" y="1949604"/>
                  <a:pt x="601384" y="1940460"/>
                  <a:pt x="609004" y="1933220"/>
                </a:cubicBezTo>
                <a:cubicBezTo>
                  <a:pt x="614528" y="1928077"/>
                  <a:pt x="618720" y="1921217"/>
                  <a:pt x="624434" y="1916455"/>
                </a:cubicBezTo>
                <a:cubicBezTo>
                  <a:pt x="654535" y="1891498"/>
                  <a:pt x="684824" y="1866923"/>
                  <a:pt x="714925" y="1842159"/>
                </a:cubicBezTo>
                <a:cubicBezTo>
                  <a:pt x="717783" y="1839680"/>
                  <a:pt x="721212" y="1837014"/>
                  <a:pt x="722546" y="1833776"/>
                </a:cubicBezTo>
                <a:cubicBezTo>
                  <a:pt x="736452" y="1800247"/>
                  <a:pt x="749596" y="1766336"/>
                  <a:pt x="764267" y="1733189"/>
                </a:cubicBezTo>
                <a:cubicBezTo>
                  <a:pt x="769981" y="1720424"/>
                  <a:pt x="777029" y="1707280"/>
                  <a:pt x="786936" y="1697754"/>
                </a:cubicBezTo>
                <a:cubicBezTo>
                  <a:pt x="809416" y="1676037"/>
                  <a:pt x="833801" y="1656224"/>
                  <a:pt x="843517" y="1624981"/>
                </a:cubicBezTo>
                <a:cubicBezTo>
                  <a:pt x="846374" y="1615837"/>
                  <a:pt x="847899" y="1604979"/>
                  <a:pt x="845422" y="1596214"/>
                </a:cubicBezTo>
                <a:close/>
                <a:moveTo>
                  <a:pt x="798723" y="1459073"/>
                </a:moveTo>
                <a:lnTo>
                  <a:pt x="807941" y="1481572"/>
                </a:lnTo>
                <a:lnTo>
                  <a:pt x="798724" y="1459074"/>
                </a:lnTo>
                <a:close/>
                <a:moveTo>
                  <a:pt x="779530" y="1268758"/>
                </a:moveTo>
                <a:lnTo>
                  <a:pt x="774363" y="1286069"/>
                </a:lnTo>
                <a:cubicBezTo>
                  <a:pt x="759789" y="1306930"/>
                  <a:pt x="753550" y="1328552"/>
                  <a:pt x="752025" y="1350627"/>
                </a:cubicBezTo>
                <a:lnTo>
                  <a:pt x="757620" y="1413840"/>
                </a:lnTo>
                <a:lnTo>
                  <a:pt x="752026" y="1350628"/>
                </a:lnTo>
                <a:cubicBezTo>
                  <a:pt x="753550" y="1328553"/>
                  <a:pt x="759790" y="1306930"/>
                  <a:pt x="774363" y="1286070"/>
                </a:cubicBezTo>
                <a:cubicBezTo>
                  <a:pt x="777506" y="1281689"/>
                  <a:pt x="779078" y="1275402"/>
                  <a:pt x="779530" y="1268758"/>
                </a:cubicBezTo>
                <a:close/>
                <a:moveTo>
                  <a:pt x="837801" y="773035"/>
                </a:moveTo>
                <a:lnTo>
                  <a:pt x="829801" y="854379"/>
                </a:lnTo>
                <a:cubicBezTo>
                  <a:pt x="827515" y="878956"/>
                  <a:pt x="826753" y="903722"/>
                  <a:pt x="798747" y="915343"/>
                </a:cubicBezTo>
                <a:cubicBezTo>
                  <a:pt x="794365" y="917059"/>
                  <a:pt x="791127" y="922773"/>
                  <a:pt x="788269" y="927155"/>
                </a:cubicBezTo>
                <a:cubicBezTo>
                  <a:pt x="744261" y="994785"/>
                  <a:pt x="745405" y="1030980"/>
                  <a:pt x="791889" y="1097087"/>
                </a:cubicBezTo>
                <a:cubicBezTo>
                  <a:pt x="796651" y="1103945"/>
                  <a:pt x="800081" y="1118613"/>
                  <a:pt x="796271" y="1123185"/>
                </a:cubicBezTo>
                <a:cubicBezTo>
                  <a:pt x="780459" y="1142617"/>
                  <a:pt x="773411" y="1162954"/>
                  <a:pt x="771553" y="1184029"/>
                </a:cubicBezTo>
                <a:cubicBezTo>
                  <a:pt x="773411" y="1162954"/>
                  <a:pt x="780460" y="1142618"/>
                  <a:pt x="796272" y="1123186"/>
                </a:cubicBezTo>
                <a:cubicBezTo>
                  <a:pt x="800082" y="1118614"/>
                  <a:pt x="796652" y="1103946"/>
                  <a:pt x="791890" y="1097088"/>
                </a:cubicBezTo>
                <a:cubicBezTo>
                  <a:pt x="745406" y="1030981"/>
                  <a:pt x="744262" y="994786"/>
                  <a:pt x="788270" y="927156"/>
                </a:cubicBezTo>
                <a:cubicBezTo>
                  <a:pt x="791128" y="922774"/>
                  <a:pt x="794366" y="917060"/>
                  <a:pt x="798748" y="915344"/>
                </a:cubicBezTo>
                <a:cubicBezTo>
                  <a:pt x="826753" y="903723"/>
                  <a:pt x="827515" y="878957"/>
                  <a:pt x="829801" y="854380"/>
                </a:cubicBezTo>
                <a:cubicBezTo>
                  <a:pt x="832277" y="827330"/>
                  <a:pt x="835515" y="800277"/>
                  <a:pt x="837801" y="773036"/>
                </a:cubicBezTo>
                <a:close/>
                <a:moveTo>
                  <a:pt x="782400" y="517851"/>
                </a:moveTo>
                <a:lnTo>
                  <a:pt x="791317" y="556047"/>
                </a:lnTo>
                <a:cubicBezTo>
                  <a:pt x="793413" y="564048"/>
                  <a:pt x="798937" y="572622"/>
                  <a:pt x="797795" y="580050"/>
                </a:cubicBezTo>
                <a:cubicBezTo>
                  <a:pt x="794461" y="601578"/>
                  <a:pt x="796890" y="622201"/>
                  <a:pt x="801176" y="642537"/>
                </a:cubicBezTo>
                <a:lnTo>
                  <a:pt x="813700" y="694928"/>
                </a:lnTo>
                <a:lnTo>
                  <a:pt x="801177" y="642538"/>
                </a:lnTo>
                <a:cubicBezTo>
                  <a:pt x="796891" y="622201"/>
                  <a:pt x="794462" y="601579"/>
                  <a:pt x="797796" y="580051"/>
                </a:cubicBezTo>
                <a:cubicBezTo>
                  <a:pt x="798938" y="572623"/>
                  <a:pt x="793414" y="564049"/>
                  <a:pt x="791318" y="556048"/>
                </a:cubicBezTo>
                <a:close/>
                <a:moveTo>
                  <a:pt x="783887" y="313533"/>
                </a:moveTo>
                <a:lnTo>
                  <a:pt x="786245" y="324058"/>
                </a:lnTo>
                <a:cubicBezTo>
                  <a:pt x="786031" y="328964"/>
                  <a:pt x="785126" y="334584"/>
                  <a:pt x="784459" y="338870"/>
                </a:cubicBezTo>
                <a:cubicBezTo>
                  <a:pt x="781601" y="357921"/>
                  <a:pt x="774363" y="376781"/>
                  <a:pt x="774553" y="395640"/>
                </a:cubicBezTo>
                <a:lnTo>
                  <a:pt x="778363" y="367328"/>
                </a:lnTo>
                <a:cubicBezTo>
                  <a:pt x="780506" y="357874"/>
                  <a:pt x="783031" y="348396"/>
                  <a:pt x="784460" y="338871"/>
                </a:cubicBezTo>
                <a:cubicBezTo>
                  <a:pt x="785794" y="330299"/>
                  <a:pt x="788080" y="316390"/>
                  <a:pt x="783888" y="313534"/>
                </a:cubicBezTo>
                <a:close/>
                <a:moveTo>
                  <a:pt x="761560" y="281568"/>
                </a:moveTo>
                <a:lnTo>
                  <a:pt x="766454" y="295415"/>
                </a:lnTo>
                <a:lnTo>
                  <a:pt x="766455" y="295415"/>
                </a:lnTo>
                <a:close/>
                <a:moveTo>
                  <a:pt x="774880" y="24486"/>
                </a:moveTo>
                <a:lnTo>
                  <a:pt x="777142" y="74129"/>
                </a:lnTo>
                <a:cubicBezTo>
                  <a:pt x="775758" y="100174"/>
                  <a:pt x="771253" y="125876"/>
                  <a:pt x="767023" y="151569"/>
                </a:cubicBezTo>
                <a:lnTo>
                  <a:pt x="766824" y="153388"/>
                </a:lnTo>
                <a:lnTo>
                  <a:pt x="763010" y="177271"/>
                </a:lnTo>
                <a:lnTo>
                  <a:pt x="758551" y="228944"/>
                </a:lnTo>
                <a:lnTo>
                  <a:pt x="766824" y="153388"/>
                </a:lnTo>
                <a:lnTo>
                  <a:pt x="771220" y="125861"/>
                </a:lnTo>
                <a:cubicBezTo>
                  <a:pt x="773910" y="108703"/>
                  <a:pt x="776220" y="91492"/>
                  <a:pt x="777143" y="74129"/>
                </a:cubicBezTo>
                <a:close/>
                <a:moveTo>
                  <a:pt x="313353" y="0"/>
                </a:moveTo>
                <a:lnTo>
                  <a:pt x="777461" y="0"/>
                </a:lnTo>
                <a:lnTo>
                  <a:pt x="774743" y="21486"/>
                </a:lnTo>
                <a:lnTo>
                  <a:pt x="777461" y="1"/>
                </a:lnTo>
                <a:lnTo>
                  <a:pt x="2874276" y="2"/>
                </a:lnTo>
                <a:lnTo>
                  <a:pt x="2874276" y="0"/>
                </a:lnTo>
                <a:lnTo>
                  <a:pt x="7959505" y="0"/>
                </a:lnTo>
                <a:lnTo>
                  <a:pt x="7959505" y="6858000"/>
                </a:lnTo>
                <a:lnTo>
                  <a:pt x="4543953" y="6858000"/>
                </a:lnTo>
                <a:lnTo>
                  <a:pt x="4543953" y="6858002"/>
                </a:lnTo>
                <a:lnTo>
                  <a:pt x="284400" y="6858002"/>
                </a:lnTo>
                <a:lnTo>
                  <a:pt x="284400" y="6858001"/>
                </a:lnTo>
                <a:lnTo>
                  <a:pt x="112147" y="6858001"/>
                </a:lnTo>
                <a:lnTo>
                  <a:pt x="102447" y="6815516"/>
                </a:lnTo>
                <a:cubicBezTo>
                  <a:pt x="96923" y="6793035"/>
                  <a:pt x="87016" y="6771319"/>
                  <a:pt x="83396" y="6748458"/>
                </a:cubicBezTo>
                <a:cubicBezTo>
                  <a:pt x="74824" y="6694164"/>
                  <a:pt x="68728" y="6639488"/>
                  <a:pt x="61870" y="6584812"/>
                </a:cubicBezTo>
                <a:cubicBezTo>
                  <a:pt x="54821" y="6528424"/>
                  <a:pt x="47391" y="6472225"/>
                  <a:pt x="41105" y="6415833"/>
                </a:cubicBezTo>
                <a:cubicBezTo>
                  <a:pt x="37865" y="6384972"/>
                  <a:pt x="37295" y="6353919"/>
                  <a:pt x="34247" y="6323058"/>
                </a:cubicBezTo>
                <a:cubicBezTo>
                  <a:pt x="31579" y="6296005"/>
                  <a:pt x="26626" y="6269144"/>
                  <a:pt x="23386" y="6242093"/>
                </a:cubicBezTo>
                <a:cubicBezTo>
                  <a:pt x="20720" y="6218660"/>
                  <a:pt x="19196" y="6195037"/>
                  <a:pt x="16528" y="6171605"/>
                </a:cubicBezTo>
                <a:cubicBezTo>
                  <a:pt x="12148" y="6134075"/>
                  <a:pt x="7194" y="6096736"/>
                  <a:pt x="2622" y="6059397"/>
                </a:cubicBezTo>
                <a:lnTo>
                  <a:pt x="0" y="6041769"/>
                </a:lnTo>
                <a:lnTo>
                  <a:pt x="0" y="6000937"/>
                </a:lnTo>
                <a:lnTo>
                  <a:pt x="3670" y="5957595"/>
                </a:lnTo>
                <a:lnTo>
                  <a:pt x="0" y="5912511"/>
                </a:lnTo>
                <a:lnTo>
                  <a:pt x="0" y="5886401"/>
                </a:lnTo>
                <a:lnTo>
                  <a:pt x="1098" y="5864318"/>
                </a:lnTo>
                <a:cubicBezTo>
                  <a:pt x="7576" y="5839361"/>
                  <a:pt x="16720" y="5815169"/>
                  <a:pt x="24720" y="5790592"/>
                </a:cubicBezTo>
                <a:cubicBezTo>
                  <a:pt x="25672" y="5787924"/>
                  <a:pt x="25864" y="5784686"/>
                  <a:pt x="26434" y="5781830"/>
                </a:cubicBezTo>
                <a:cubicBezTo>
                  <a:pt x="29675" y="5765635"/>
                  <a:pt x="32913" y="5749634"/>
                  <a:pt x="35771" y="5733440"/>
                </a:cubicBezTo>
                <a:cubicBezTo>
                  <a:pt x="37295" y="5724678"/>
                  <a:pt x="37485" y="5715723"/>
                  <a:pt x="38819" y="5706959"/>
                </a:cubicBezTo>
                <a:cubicBezTo>
                  <a:pt x="44153" y="5673050"/>
                  <a:pt x="35199" y="5635711"/>
                  <a:pt x="58250" y="5606372"/>
                </a:cubicBezTo>
                <a:cubicBezTo>
                  <a:pt x="73110" y="5587321"/>
                  <a:pt x="69680" y="5568842"/>
                  <a:pt x="67394" y="5548460"/>
                </a:cubicBezTo>
                <a:cubicBezTo>
                  <a:pt x="65680" y="5533027"/>
                  <a:pt x="66252" y="5517215"/>
                  <a:pt x="66060" y="5501594"/>
                </a:cubicBezTo>
                <a:cubicBezTo>
                  <a:pt x="65490" y="5474161"/>
                  <a:pt x="65298" y="5446728"/>
                  <a:pt x="64346" y="5419295"/>
                </a:cubicBezTo>
                <a:cubicBezTo>
                  <a:pt x="63966" y="5410531"/>
                  <a:pt x="59202" y="5401579"/>
                  <a:pt x="59964" y="5393005"/>
                </a:cubicBezTo>
                <a:cubicBezTo>
                  <a:pt x="63584" y="5353379"/>
                  <a:pt x="69300" y="5313754"/>
                  <a:pt x="72538" y="5274129"/>
                </a:cubicBezTo>
                <a:cubicBezTo>
                  <a:pt x="74442" y="5251650"/>
                  <a:pt x="70824" y="5228597"/>
                  <a:pt x="73490" y="5206308"/>
                </a:cubicBezTo>
                <a:cubicBezTo>
                  <a:pt x="76538" y="5180591"/>
                  <a:pt x="84348" y="5155445"/>
                  <a:pt x="89113" y="5129916"/>
                </a:cubicBezTo>
                <a:cubicBezTo>
                  <a:pt x="90445" y="5122867"/>
                  <a:pt x="88731" y="5115057"/>
                  <a:pt x="88351" y="5107627"/>
                </a:cubicBezTo>
                <a:cubicBezTo>
                  <a:pt x="87968" y="5099245"/>
                  <a:pt x="87206" y="5091052"/>
                  <a:pt x="87016" y="5082670"/>
                </a:cubicBezTo>
                <a:cubicBezTo>
                  <a:pt x="86634" y="5057141"/>
                  <a:pt x="87206" y="5031614"/>
                  <a:pt x="85872" y="5006086"/>
                </a:cubicBezTo>
                <a:cubicBezTo>
                  <a:pt x="85110" y="4990465"/>
                  <a:pt x="77300" y="4974082"/>
                  <a:pt x="80158" y="4959602"/>
                </a:cubicBezTo>
                <a:cubicBezTo>
                  <a:pt x="85682" y="4930075"/>
                  <a:pt x="73300" y="4900546"/>
                  <a:pt x="83586" y="4871019"/>
                </a:cubicBezTo>
                <a:cubicBezTo>
                  <a:pt x="86634" y="4861873"/>
                  <a:pt x="79014" y="4849300"/>
                  <a:pt x="78634" y="4838250"/>
                </a:cubicBezTo>
                <a:cubicBezTo>
                  <a:pt x="77682" y="4810627"/>
                  <a:pt x="77872" y="4783004"/>
                  <a:pt x="78062" y="4755381"/>
                </a:cubicBezTo>
                <a:cubicBezTo>
                  <a:pt x="78252" y="4730614"/>
                  <a:pt x="75586" y="4704895"/>
                  <a:pt x="80920" y="4681083"/>
                </a:cubicBezTo>
                <a:cubicBezTo>
                  <a:pt x="86634" y="4656126"/>
                  <a:pt x="85872" y="4633647"/>
                  <a:pt x="79396" y="4609452"/>
                </a:cubicBezTo>
                <a:cubicBezTo>
                  <a:pt x="75014" y="4592878"/>
                  <a:pt x="74442" y="4575351"/>
                  <a:pt x="73110" y="4558207"/>
                </a:cubicBezTo>
                <a:cubicBezTo>
                  <a:pt x="71586" y="4539728"/>
                  <a:pt x="75586" y="4519343"/>
                  <a:pt x="69300" y="4502579"/>
                </a:cubicBezTo>
                <a:cubicBezTo>
                  <a:pt x="50629" y="4452665"/>
                  <a:pt x="46629" y="4401419"/>
                  <a:pt x="46629" y="4349222"/>
                </a:cubicBezTo>
                <a:cubicBezTo>
                  <a:pt x="46629" y="4339695"/>
                  <a:pt x="49295" y="4329979"/>
                  <a:pt x="52153" y="4320837"/>
                </a:cubicBezTo>
                <a:cubicBezTo>
                  <a:pt x="69300" y="4267493"/>
                  <a:pt x="67776" y="4213961"/>
                  <a:pt x="57297" y="4159667"/>
                </a:cubicBezTo>
                <a:cubicBezTo>
                  <a:pt x="55011" y="4148427"/>
                  <a:pt x="54629" y="4135854"/>
                  <a:pt x="56915" y="4124614"/>
                </a:cubicBezTo>
                <a:cubicBezTo>
                  <a:pt x="63584" y="4092989"/>
                  <a:pt x="74634" y="4062318"/>
                  <a:pt x="79396" y="4030503"/>
                </a:cubicBezTo>
                <a:cubicBezTo>
                  <a:pt x="87206" y="3977925"/>
                  <a:pt x="60918" y="3932394"/>
                  <a:pt x="43771" y="3885338"/>
                </a:cubicBezTo>
                <a:cubicBezTo>
                  <a:pt x="31627" y="3851761"/>
                  <a:pt x="8016" y="3821935"/>
                  <a:pt x="426" y="3786777"/>
                </a:cubicBezTo>
                <a:lnTo>
                  <a:pt x="0" y="3773897"/>
                </a:lnTo>
                <a:lnTo>
                  <a:pt x="0" y="3393882"/>
                </a:lnTo>
                <a:lnTo>
                  <a:pt x="11838" y="3359516"/>
                </a:lnTo>
                <a:cubicBezTo>
                  <a:pt x="14434" y="3346205"/>
                  <a:pt x="14910" y="3332774"/>
                  <a:pt x="12910" y="3318771"/>
                </a:cubicBezTo>
                <a:cubicBezTo>
                  <a:pt x="12243" y="3314104"/>
                  <a:pt x="9909" y="3308770"/>
                  <a:pt x="6718" y="3304079"/>
                </a:cubicBezTo>
                <a:lnTo>
                  <a:pt x="0" y="3297657"/>
                </a:lnTo>
                <a:lnTo>
                  <a:pt x="0" y="3207867"/>
                </a:lnTo>
                <a:lnTo>
                  <a:pt x="15553" y="3186771"/>
                </a:lnTo>
                <a:cubicBezTo>
                  <a:pt x="28483" y="3162329"/>
                  <a:pt x="30484" y="3134647"/>
                  <a:pt x="36341" y="3107500"/>
                </a:cubicBezTo>
                <a:cubicBezTo>
                  <a:pt x="41105" y="3085403"/>
                  <a:pt x="41295" y="3064827"/>
                  <a:pt x="38057" y="3042728"/>
                </a:cubicBezTo>
                <a:cubicBezTo>
                  <a:pt x="30817" y="2994722"/>
                  <a:pt x="41105" y="2948047"/>
                  <a:pt x="54249" y="2901943"/>
                </a:cubicBezTo>
                <a:cubicBezTo>
                  <a:pt x="63012" y="2871462"/>
                  <a:pt x="68346" y="2840219"/>
                  <a:pt x="77300" y="2809930"/>
                </a:cubicBezTo>
                <a:cubicBezTo>
                  <a:pt x="84158" y="2787259"/>
                  <a:pt x="92351" y="2764590"/>
                  <a:pt x="103399" y="2743826"/>
                </a:cubicBezTo>
                <a:cubicBezTo>
                  <a:pt x="119594" y="2713723"/>
                  <a:pt x="143978" y="2687436"/>
                  <a:pt x="137500" y="2649143"/>
                </a:cubicBezTo>
                <a:cubicBezTo>
                  <a:pt x="131786" y="2615421"/>
                  <a:pt x="143786" y="2584942"/>
                  <a:pt x="155217" y="2554079"/>
                </a:cubicBezTo>
                <a:cubicBezTo>
                  <a:pt x="163599" y="2531409"/>
                  <a:pt x="172173" y="2508742"/>
                  <a:pt x="177507" y="2485307"/>
                </a:cubicBezTo>
                <a:cubicBezTo>
                  <a:pt x="183794" y="2457492"/>
                  <a:pt x="181126" y="2426059"/>
                  <a:pt x="192748" y="2401292"/>
                </a:cubicBezTo>
                <a:cubicBezTo>
                  <a:pt x="204940" y="2375383"/>
                  <a:pt x="196748" y="2353859"/>
                  <a:pt x="193318" y="2330806"/>
                </a:cubicBezTo>
                <a:cubicBezTo>
                  <a:pt x="187984" y="2294039"/>
                  <a:pt x="178077" y="2257459"/>
                  <a:pt x="190652" y="2220312"/>
                </a:cubicBezTo>
                <a:cubicBezTo>
                  <a:pt x="205892" y="2175163"/>
                  <a:pt x="222275" y="2130393"/>
                  <a:pt x="236753" y="2085054"/>
                </a:cubicBezTo>
                <a:cubicBezTo>
                  <a:pt x="242280" y="2067525"/>
                  <a:pt x="244566" y="2048668"/>
                  <a:pt x="247042" y="2030378"/>
                </a:cubicBezTo>
                <a:cubicBezTo>
                  <a:pt x="249138" y="2013043"/>
                  <a:pt x="243804" y="1992279"/>
                  <a:pt x="251804" y="1978940"/>
                </a:cubicBezTo>
                <a:cubicBezTo>
                  <a:pt x="272379" y="1944649"/>
                  <a:pt x="282475" y="1909408"/>
                  <a:pt x="282475" y="1869780"/>
                </a:cubicBezTo>
                <a:cubicBezTo>
                  <a:pt x="282475" y="1854920"/>
                  <a:pt x="291049" y="1840441"/>
                  <a:pt x="292573" y="1825393"/>
                </a:cubicBezTo>
                <a:cubicBezTo>
                  <a:pt x="294477" y="1804816"/>
                  <a:pt x="299622" y="1781194"/>
                  <a:pt x="292381" y="1763287"/>
                </a:cubicBezTo>
                <a:cubicBezTo>
                  <a:pt x="275237" y="1721185"/>
                  <a:pt x="289525" y="1687086"/>
                  <a:pt x="306480" y="1650317"/>
                </a:cubicBezTo>
                <a:cubicBezTo>
                  <a:pt x="323244" y="1614120"/>
                  <a:pt x="336579" y="1576019"/>
                  <a:pt x="347629" y="1537537"/>
                </a:cubicBezTo>
                <a:cubicBezTo>
                  <a:pt x="351629" y="1523059"/>
                  <a:pt x="344961" y="1505724"/>
                  <a:pt x="343629" y="1489720"/>
                </a:cubicBezTo>
                <a:cubicBezTo>
                  <a:pt x="343247" y="1484004"/>
                  <a:pt x="342675" y="1477717"/>
                  <a:pt x="344581" y="1472575"/>
                </a:cubicBezTo>
                <a:cubicBezTo>
                  <a:pt x="362870" y="1422854"/>
                  <a:pt x="376776" y="1372368"/>
                  <a:pt x="367252" y="1318456"/>
                </a:cubicBezTo>
                <a:cubicBezTo>
                  <a:pt x="366298" y="1313504"/>
                  <a:pt x="368394" y="1307978"/>
                  <a:pt x="369728" y="1303024"/>
                </a:cubicBezTo>
                <a:cubicBezTo>
                  <a:pt x="376586" y="1278829"/>
                  <a:pt x="387444" y="1255206"/>
                  <a:pt x="389921" y="1230633"/>
                </a:cubicBezTo>
                <a:cubicBezTo>
                  <a:pt x="396017" y="1170051"/>
                  <a:pt x="398495" y="1109091"/>
                  <a:pt x="402495" y="1048125"/>
                </a:cubicBezTo>
                <a:cubicBezTo>
                  <a:pt x="402685" y="1044315"/>
                  <a:pt x="402685" y="1040315"/>
                  <a:pt x="404019" y="1036887"/>
                </a:cubicBezTo>
                <a:cubicBezTo>
                  <a:pt x="412211" y="1014406"/>
                  <a:pt x="409543" y="994785"/>
                  <a:pt x="393923" y="975733"/>
                </a:cubicBezTo>
                <a:cubicBezTo>
                  <a:pt x="387064" y="967350"/>
                  <a:pt x="383444" y="955920"/>
                  <a:pt x="379634" y="945444"/>
                </a:cubicBezTo>
                <a:cubicBezTo>
                  <a:pt x="373918" y="930011"/>
                  <a:pt x="368394" y="914200"/>
                  <a:pt x="364774" y="898198"/>
                </a:cubicBezTo>
                <a:cubicBezTo>
                  <a:pt x="361346" y="882384"/>
                  <a:pt x="356583" y="865430"/>
                  <a:pt x="359250" y="850189"/>
                </a:cubicBezTo>
                <a:cubicBezTo>
                  <a:pt x="364012" y="822756"/>
                  <a:pt x="374680" y="796655"/>
                  <a:pt x="381730" y="769605"/>
                </a:cubicBezTo>
                <a:cubicBezTo>
                  <a:pt x="384206" y="760270"/>
                  <a:pt x="383824" y="749982"/>
                  <a:pt x="384016" y="740268"/>
                </a:cubicBezTo>
                <a:cubicBezTo>
                  <a:pt x="384586" y="717977"/>
                  <a:pt x="379062" y="695116"/>
                  <a:pt x="394875" y="674923"/>
                </a:cubicBezTo>
                <a:cubicBezTo>
                  <a:pt x="409733" y="656255"/>
                  <a:pt x="405353" y="637392"/>
                  <a:pt x="394113" y="617772"/>
                </a:cubicBezTo>
                <a:cubicBezTo>
                  <a:pt x="386110" y="603673"/>
                  <a:pt x="379824" y="587672"/>
                  <a:pt x="376776" y="571860"/>
                </a:cubicBezTo>
                <a:cubicBezTo>
                  <a:pt x="372586" y="550141"/>
                  <a:pt x="370870" y="528615"/>
                  <a:pt x="373348" y="505182"/>
                </a:cubicBezTo>
                <a:cubicBezTo>
                  <a:pt x="375062" y="488607"/>
                  <a:pt x="375824" y="475081"/>
                  <a:pt x="385920" y="462126"/>
                </a:cubicBezTo>
                <a:cubicBezTo>
                  <a:pt x="387444" y="460032"/>
                  <a:pt x="387826" y="456222"/>
                  <a:pt x="387634" y="453364"/>
                </a:cubicBezTo>
                <a:cubicBezTo>
                  <a:pt x="384396" y="415835"/>
                  <a:pt x="386110" y="378686"/>
                  <a:pt x="388399" y="340774"/>
                </a:cubicBezTo>
                <a:cubicBezTo>
                  <a:pt x="391445" y="292579"/>
                  <a:pt x="382492" y="241901"/>
                  <a:pt x="350487" y="200182"/>
                </a:cubicBezTo>
                <a:cubicBezTo>
                  <a:pt x="345723" y="194085"/>
                  <a:pt x="343629" y="184941"/>
                  <a:pt x="342485" y="176939"/>
                </a:cubicBezTo>
                <a:cubicBezTo>
                  <a:pt x="337533" y="139219"/>
                  <a:pt x="334103" y="101308"/>
                  <a:pt x="328579" y="63587"/>
                </a:cubicBezTo>
                <a:cubicBezTo>
                  <a:pt x="325530" y="43012"/>
                  <a:pt x="322862" y="21486"/>
                  <a:pt x="314480" y="2817"/>
                </a:cubicBezTo>
                <a:close/>
              </a:path>
            </a:pathLst>
          </a:custGeom>
        </p:spPr>
      </p:pic>
      <p:grpSp>
        <p:nvGrpSpPr>
          <p:cNvPr id="23" name="Group 22">
            <a:extLst>
              <a:ext uri="{FF2B5EF4-FFF2-40B4-BE49-F238E27FC236}">
                <a16:creationId xmlns:a16="http://schemas.microsoft.com/office/drawing/2014/main" id="{564DEED3-BC52-4F15-8426-D33275CB01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78284" y="-1"/>
            <a:ext cx="874716" cy="6858001"/>
            <a:chOff x="7620000" y="-1"/>
            <a:chExt cx="874716" cy="6858001"/>
          </a:xfrm>
        </p:grpSpPr>
        <p:sp>
          <p:nvSpPr>
            <p:cNvPr id="24" name="Freeform: Shape 23">
              <a:extLst>
                <a:ext uri="{FF2B5EF4-FFF2-40B4-BE49-F238E27FC236}">
                  <a16:creationId xmlns:a16="http://schemas.microsoft.com/office/drawing/2014/main" id="{937D94AD-9CD7-4F7F-B13A-399B378406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4628357"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24">
              <a:extLst>
                <a:ext uri="{FF2B5EF4-FFF2-40B4-BE49-F238E27FC236}">
                  <a16:creationId xmlns:a16="http://schemas.microsoft.com/office/drawing/2014/main" id="{DF6D3FDC-6FDD-4615-B246-1FC651E95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4628357"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Tree>
    <p:extLst>
      <p:ext uri="{BB962C8B-B14F-4D97-AF65-F5344CB8AC3E}">
        <p14:creationId xmlns:p14="http://schemas.microsoft.com/office/powerpoint/2010/main" val="39169822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lagiarism, Copyright printed on an old typewriter. Black retro vintage aged typewriter. Close up.">
            <a:extLst>
              <a:ext uri="{FF2B5EF4-FFF2-40B4-BE49-F238E27FC236}">
                <a16:creationId xmlns:a16="http://schemas.microsoft.com/office/drawing/2014/main" id="{9957C4EE-8C29-5FC8-F84E-48E434D78F01}"/>
              </a:ext>
            </a:extLst>
          </p:cNvPr>
          <p:cNvPicPr>
            <a:picLocks noChangeAspect="1"/>
          </p:cNvPicPr>
          <p:nvPr/>
        </p:nvPicPr>
        <p:blipFill rotWithShape="1">
          <a:blip r:embed="rId3"/>
          <a:srcRect l="28976" r="26024"/>
          <a:stretch/>
        </p:blipFill>
        <p:spPr>
          <a:xfrm>
            <a:off x="20" y="10"/>
            <a:ext cx="4571982" cy="6857992"/>
          </a:xfrm>
          <a:custGeom>
            <a:avLst/>
            <a:gdLst/>
            <a:ahLst/>
            <a:cxnLst/>
            <a:rect l="l" t="t" r="r" b="b"/>
            <a:pathLst>
              <a:path w="4572002" h="6858002">
                <a:moveTo>
                  <a:pt x="4295315" y="6438981"/>
                </a:moveTo>
                <a:lnTo>
                  <a:pt x="4275384" y="6463840"/>
                </a:lnTo>
                <a:lnTo>
                  <a:pt x="4275382" y="6463849"/>
                </a:lnTo>
                <a:lnTo>
                  <a:pt x="4261587" y="6513012"/>
                </a:lnTo>
                <a:lnTo>
                  <a:pt x="4242781" y="6546194"/>
                </a:lnTo>
                <a:lnTo>
                  <a:pt x="4242781" y="6546195"/>
                </a:lnTo>
                <a:lnTo>
                  <a:pt x="4259119" y="6521804"/>
                </a:lnTo>
                <a:lnTo>
                  <a:pt x="4261587" y="6513012"/>
                </a:lnTo>
                <a:lnTo>
                  <a:pt x="4264397" y="6508052"/>
                </a:lnTo>
                <a:lnTo>
                  <a:pt x="4275382" y="6463849"/>
                </a:lnTo>
                <a:lnTo>
                  <a:pt x="4275384" y="6463841"/>
                </a:lnTo>
                <a:cubicBezTo>
                  <a:pt x="4278336" y="6451650"/>
                  <a:pt x="4285813" y="6444077"/>
                  <a:pt x="4295315" y="6438981"/>
                </a:cubicBezTo>
                <a:close/>
                <a:moveTo>
                  <a:pt x="4211111" y="2836172"/>
                </a:moveTo>
                <a:lnTo>
                  <a:pt x="4202420" y="2848793"/>
                </a:lnTo>
                <a:cubicBezTo>
                  <a:pt x="4192420" y="2881226"/>
                  <a:pt x="4178988" y="2913982"/>
                  <a:pt x="4177881" y="2947862"/>
                </a:cubicBezTo>
                <a:lnTo>
                  <a:pt x="4177881" y="2947863"/>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1"/>
                  <a:pt x="4093355" y="3574408"/>
                </a:cubicBezTo>
                <a:lnTo>
                  <a:pt x="4093356" y="3574408"/>
                </a:lnTo>
                <a:lnTo>
                  <a:pt x="4093355" y="3574409"/>
                </a:lnTo>
                <a:cubicBezTo>
                  <a:pt x="4092450" y="3582005"/>
                  <a:pt x="4096499" y="3590054"/>
                  <a:pt x="4105453" y="3606818"/>
                </a:cubicBezTo>
                <a:cubicBezTo>
                  <a:pt x="4109835" y="3614820"/>
                  <a:pt x="4112501" y="3624726"/>
                  <a:pt x="4118979" y="3630633"/>
                </a:cubicBezTo>
                <a:cubicBezTo>
                  <a:pt x="4127218" y="3638158"/>
                  <a:pt x="4132898" y="3646123"/>
                  <a:pt x="4136708" y="3654416"/>
                </a:cubicBezTo>
                <a:lnTo>
                  <a:pt x="4143220" y="3680164"/>
                </a:lnTo>
                <a:lnTo>
                  <a:pt x="4139172" y="3734837"/>
                </a:lnTo>
                <a:lnTo>
                  <a:pt x="4139172" y="3734838"/>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6645" y="3852620"/>
                </a:lnTo>
                <a:cubicBezTo>
                  <a:pt x="4114978" y="3863193"/>
                  <a:pt x="4117265" y="3874195"/>
                  <a:pt x="4126028" y="3885339"/>
                </a:cubicBezTo>
                <a:cubicBezTo>
                  <a:pt x="4135744" y="3897722"/>
                  <a:pt x="4143150" y="3910319"/>
                  <a:pt x="4148409" y="3923125"/>
                </a:cubicBezTo>
                <a:lnTo>
                  <a:pt x="4157913" y="3962160"/>
                </a:lnTo>
                <a:lnTo>
                  <a:pt x="4155523" y="4002410"/>
                </a:lnTo>
                <a:cubicBezTo>
                  <a:pt x="4152853" y="4016025"/>
                  <a:pt x="4148364" y="4029837"/>
                  <a:pt x="4142220" y="4043839"/>
                </a:cubicBezTo>
                <a:cubicBezTo>
                  <a:pt x="4133457" y="4063842"/>
                  <a:pt x="4128075" y="4083702"/>
                  <a:pt x="4127099" y="4103825"/>
                </a:cubicBezTo>
                <a:lnTo>
                  <a:pt x="4127099" y="4103826"/>
                </a:lnTo>
                <a:lnTo>
                  <a:pt x="4127099" y="4103826"/>
                </a:lnTo>
                <a:cubicBezTo>
                  <a:pt x="4126122" y="4123948"/>
                  <a:pt x="4129552" y="4144333"/>
                  <a:pt x="4138410" y="4165384"/>
                </a:cubicBezTo>
                <a:lnTo>
                  <a:pt x="4142315" y="4192388"/>
                </a:lnTo>
                <a:lnTo>
                  <a:pt x="4142220" y="4221391"/>
                </a:lnTo>
                <a:lnTo>
                  <a:pt x="4142220" y="4221391"/>
                </a:ln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6"/>
                  <a:pt x="4116716" y="4800483"/>
                </a:cubicBezTo>
                <a:lnTo>
                  <a:pt x="4116716" y="4800483"/>
                </a:lnTo>
                <a:lnTo>
                  <a:pt x="4116716" y="4800484"/>
                </a:lnTo>
                <a:cubicBezTo>
                  <a:pt x="4118597" y="4810581"/>
                  <a:pt x="4123170" y="4819964"/>
                  <a:pt x="4131552" y="4828917"/>
                </a:cubicBezTo>
                <a:cubicBezTo>
                  <a:pt x="4142601" y="4840633"/>
                  <a:pt x="4151364" y="4853636"/>
                  <a:pt x="4156484" y="4867614"/>
                </a:cubicBezTo>
                <a:lnTo>
                  <a:pt x="4161262" y="4889275"/>
                </a:lnTo>
                <a:lnTo>
                  <a:pt x="4159557" y="4912168"/>
                </a:lnTo>
                <a:cubicBezTo>
                  <a:pt x="4157842" y="4919978"/>
                  <a:pt x="4157485" y="4927122"/>
                  <a:pt x="4158155" y="4933805"/>
                </a:cubicBezTo>
                <a:lnTo>
                  <a:pt x="4158155" y="4933805"/>
                </a:lnTo>
                <a:lnTo>
                  <a:pt x="4158155" y="4933806"/>
                </a:lnTo>
                <a:cubicBezTo>
                  <a:pt x="4160163" y="4953853"/>
                  <a:pt x="4171415" y="4969748"/>
                  <a:pt x="4182989" y="4987038"/>
                </a:cubicBezTo>
                <a:cubicBezTo>
                  <a:pt x="4194228" y="5003802"/>
                  <a:pt x="4208326" y="5022853"/>
                  <a:pt x="4209468" y="5041522"/>
                </a:cubicBezTo>
                <a:cubicBezTo>
                  <a:pt x="4210706" y="5062669"/>
                  <a:pt x="4221137" y="5082339"/>
                  <a:pt x="4228472" y="5102461"/>
                </a:cubicBezTo>
                <a:lnTo>
                  <a:pt x="4235616" y="5133225"/>
                </a:lnTo>
                <a:lnTo>
                  <a:pt x="4228901" y="5166113"/>
                </a:lnTo>
                <a:lnTo>
                  <a:pt x="4228901" y="5166114"/>
                </a:lnTo>
                <a:lnTo>
                  <a:pt x="4228901" y="5166114"/>
                </a:lnTo>
                <a:cubicBezTo>
                  <a:pt x="4228139" y="5167638"/>
                  <a:pt x="4228711" y="5169781"/>
                  <a:pt x="4229592" y="5172091"/>
                </a:cubicBezTo>
                <a:lnTo>
                  <a:pt x="4232139" y="5179068"/>
                </a:lnTo>
                <a:lnTo>
                  <a:pt x="4231973" y="5229433"/>
                </a:lnTo>
                <a:cubicBezTo>
                  <a:pt x="4228139" y="5245269"/>
                  <a:pt x="4220423" y="5259937"/>
                  <a:pt x="4208516" y="5272796"/>
                </a:cubicBezTo>
                <a:cubicBezTo>
                  <a:pt x="4185226" y="5298086"/>
                  <a:pt x="4177689" y="5325412"/>
                  <a:pt x="4179637" y="5355014"/>
                </a:cubicBez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6" y="5480638"/>
                </a:cubicBezTo>
                <a:lnTo>
                  <a:pt x="4208850" y="5507668"/>
                </a:lnTo>
                <a:lnTo>
                  <a:pt x="4206630" y="5520422"/>
                </a:lnTo>
                <a:cubicBezTo>
                  <a:pt x="4204993" y="5524467"/>
                  <a:pt x="4202326" y="5528265"/>
                  <a:pt x="4198230" y="5531693"/>
                </a:cubicBezTo>
                <a:cubicBezTo>
                  <a:pt x="4191181" y="5537600"/>
                  <a:pt x="4187989" y="5542649"/>
                  <a:pt x="4188085" y="5547578"/>
                </a:cubicBezTo>
                <a:lnTo>
                  <a:pt x="4188085" y="5547578"/>
                </a:lnTo>
                <a:lnTo>
                  <a:pt x="4188085" y="5547579"/>
                </a:lnTo>
                <a:cubicBezTo>
                  <a:pt x="4188180" y="5552508"/>
                  <a:pt x="4191562" y="5557318"/>
                  <a:pt x="4197658" y="5562747"/>
                </a:cubicBezTo>
                <a:cubicBezTo>
                  <a:pt x="4240331" y="5600468"/>
                  <a:pt x="4267002" y="5646190"/>
                  <a:pt x="4268906" y="5704484"/>
                </a:cubicBezTo>
                <a:cubicBezTo>
                  <a:pt x="4269288" y="5716486"/>
                  <a:pt x="4271954" y="5728679"/>
                  <a:pt x="4274812" y="5740489"/>
                </a:cubicBezTo>
                <a:cubicBezTo>
                  <a:pt x="4276527" y="5747729"/>
                  <a:pt x="4278433" y="5756494"/>
                  <a:pt x="4283577" y="5760874"/>
                </a:cubicBezTo>
                <a:cubicBezTo>
                  <a:pt x="4322820" y="5794975"/>
                  <a:pt x="4350063" y="5837458"/>
                  <a:pt x="4371972" y="5883752"/>
                </a:cubicBezTo>
                <a:cubicBezTo>
                  <a:pt x="4375877" y="5892038"/>
                  <a:pt x="4379782" y="5900611"/>
                  <a:pt x="4382997" y="5909351"/>
                </a:cubicBezTo>
                <a:lnTo>
                  <a:pt x="4389878" y="5935950"/>
                </a:lnTo>
                <a:lnTo>
                  <a:pt x="4389711" y="5964477"/>
                </a:lnTo>
                <a:cubicBezTo>
                  <a:pt x="4388783" y="5974097"/>
                  <a:pt x="4387306" y="5983766"/>
                  <a:pt x="4386258" y="5993291"/>
                </a:cubicBezTo>
                <a:cubicBezTo>
                  <a:pt x="4385116" y="6004531"/>
                  <a:pt x="4385306" y="6017485"/>
                  <a:pt x="4379782" y="6026440"/>
                </a:cubicBezTo>
                <a:cubicBezTo>
                  <a:pt x="4362445" y="6054825"/>
                  <a:pt x="4343777" y="6082258"/>
                  <a:pt x="4323582" y="6108738"/>
                </a:cubicBezTo>
                <a:cubicBezTo>
                  <a:pt x="4314914" y="6120074"/>
                  <a:pt x="4309961" y="6126884"/>
                  <a:pt x="4309890" y="6133314"/>
                </a:cubicBezTo>
                <a:lnTo>
                  <a:pt x="4309890" y="6133315"/>
                </a:lnTo>
                <a:lnTo>
                  <a:pt x="4309890" y="6133315"/>
                </a:lnTo>
                <a:cubicBezTo>
                  <a:pt x="4309818" y="6139745"/>
                  <a:pt x="4314629" y="6145793"/>
                  <a:pt x="4325488" y="6155603"/>
                </a:cubicBezTo>
                <a:cubicBezTo>
                  <a:pt x="4347777" y="6175798"/>
                  <a:pt x="4359397" y="6200945"/>
                  <a:pt x="4364159" y="6228757"/>
                </a:cubicBezTo>
                <a:lnTo>
                  <a:pt x="4381496" y="6361540"/>
                </a:lnTo>
                <a:lnTo>
                  <a:pt x="4381314" y="6364769"/>
                </a:lnTo>
                <a:lnTo>
                  <a:pt x="4380007" y="6387910"/>
                </a:lnTo>
                <a:lnTo>
                  <a:pt x="4377352" y="6393385"/>
                </a:lnTo>
                <a:lnTo>
                  <a:pt x="4370589" y="6407332"/>
                </a:lnTo>
                <a:lnTo>
                  <a:pt x="4370589" y="6407333"/>
                </a:lnTo>
                <a:lnTo>
                  <a:pt x="4377352" y="6393385"/>
                </a:lnTo>
                <a:lnTo>
                  <a:pt x="4380008" y="6387910"/>
                </a:lnTo>
                <a:lnTo>
                  <a:pt x="4381314" y="6364769"/>
                </a:lnTo>
                <a:lnTo>
                  <a:pt x="4381496" y="6361540"/>
                </a:lnTo>
                <a:lnTo>
                  <a:pt x="4381496" y="6361540"/>
                </a:lnTo>
                <a:lnTo>
                  <a:pt x="4381496" y="6361539"/>
                </a:lnTo>
                <a:cubicBezTo>
                  <a:pt x="4377876" y="6317151"/>
                  <a:pt x="4371590" y="6272764"/>
                  <a:pt x="4364159" y="6228756"/>
                </a:cubicBezTo>
                <a:cubicBezTo>
                  <a:pt x="4359397" y="6200944"/>
                  <a:pt x="4347777" y="6175797"/>
                  <a:pt x="4325488" y="6155602"/>
                </a:cubicBezTo>
                <a:cubicBezTo>
                  <a:pt x="4320059" y="6150697"/>
                  <a:pt x="4316141" y="6146732"/>
                  <a:pt x="4313590" y="6143190"/>
                </a:cubicBezTo>
                <a:lnTo>
                  <a:pt x="4309890" y="6133315"/>
                </a:lnTo>
                <a:lnTo>
                  <a:pt x="4323582" y="6108739"/>
                </a:lnTo>
                <a:cubicBezTo>
                  <a:pt x="4343777" y="6082259"/>
                  <a:pt x="4362445" y="6054826"/>
                  <a:pt x="4379782" y="6026441"/>
                </a:cubicBezTo>
                <a:cubicBezTo>
                  <a:pt x="4385306" y="6017486"/>
                  <a:pt x="4385116" y="6004532"/>
                  <a:pt x="4386258" y="5993292"/>
                </a:cubicBezTo>
                <a:cubicBezTo>
                  <a:pt x="4388354" y="5974241"/>
                  <a:pt x="4392164" y="5954618"/>
                  <a:pt x="4389878" y="5935950"/>
                </a:cubicBezTo>
                <a:lnTo>
                  <a:pt x="4389878" y="5935950"/>
                </a:lnTo>
                <a:lnTo>
                  <a:pt x="4389878" y="5935949"/>
                </a:lnTo>
                <a:cubicBezTo>
                  <a:pt x="4387592" y="5918042"/>
                  <a:pt x="4379782" y="5900323"/>
                  <a:pt x="4371972" y="5883751"/>
                </a:cubicBezTo>
                <a:cubicBezTo>
                  <a:pt x="4350063" y="5837457"/>
                  <a:pt x="4322820" y="5794974"/>
                  <a:pt x="4283577" y="5760873"/>
                </a:cubicBezTo>
                <a:cubicBezTo>
                  <a:pt x="4278433" y="5756493"/>
                  <a:pt x="4276527" y="5747728"/>
                  <a:pt x="4274812" y="5740488"/>
                </a:cubicBezTo>
                <a:cubicBezTo>
                  <a:pt x="4271954" y="5728678"/>
                  <a:pt x="4269288" y="5716485"/>
                  <a:pt x="4268906" y="5704483"/>
                </a:cubicBezTo>
                <a:cubicBezTo>
                  <a:pt x="4267002" y="5646189"/>
                  <a:pt x="4240331" y="5600467"/>
                  <a:pt x="4197658" y="5562746"/>
                </a:cubicBezTo>
                <a:lnTo>
                  <a:pt x="4188085" y="5547578"/>
                </a:lnTo>
                <a:lnTo>
                  <a:pt x="4198230" y="5531694"/>
                </a:lnTo>
                <a:cubicBezTo>
                  <a:pt x="4206421" y="5524837"/>
                  <a:pt x="4208898" y="5516503"/>
                  <a:pt x="4208850" y="5507668"/>
                </a:cubicBezTo>
                <a:lnTo>
                  <a:pt x="4208850" y="5507668"/>
                </a:lnTo>
                <a:lnTo>
                  <a:pt x="4208850" y="5507667"/>
                </a:lnTo>
                <a:cubicBezTo>
                  <a:pt x="4208803" y="5498832"/>
                  <a:pt x="4206231" y="5489497"/>
                  <a:pt x="4204326" y="5480637"/>
                </a:cubicBezTo>
                <a:cubicBezTo>
                  <a:pt x="4200516" y="5462351"/>
                  <a:pt x="4196514" y="5443870"/>
                  <a:pt x="4192704" y="5425582"/>
                </a:cubicBezTo>
                <a:cubicBezTo>
                  <a:pt x="4190038" y="5412057"/>
                  <a:pt x="4187752" y="5398721"/>
                  <a:pt x="4184513" y="5385384"/>
                </a:cubicBezTo>
                <a:lnTo>
                  <a:pt x="4179637" y="5355014"/>
                </a:lnTo>
                <a:lnTo>
                  <a:pt x="4181083" y="5326163"/>
                </a:lnTo>
                <a:cubicBezTo>
                  <a:pt x="4184464" y="5307422"/>
                  <a:pt x="4192990" y="5289657"/>
                  <a:pt x="4208516" y="5272797"/>
                </a:cubicBezTo>
                <a:cubicBezTo>
                  <a:pt x="4232329" y="5247079"/>
                  <a:pt x="4239379" y="5214122"/>
                  <a:pt x="4232139" y="5179068"/>
                </a:cubicBezTo>
                <a:lnTo>
                  <a:pt x="4232139" y="5179068"/>
                </a:lnTo>
                <a:lnTo>
                  <a:pt x="4232139" y="5179067"/>
                </a:lnTo>
                <a:cubicBezTo>
                  <a:pt x="4231663" y="5176876"/>
                  <a:pt x="4230473" y="5174400"/>
                  <a:pt x="4229592" y="5172090"/>
                </a:cubicBezTo>
                <a:lnTo>
                  <a:pt x="4228901" y="5166114"/>
                </a:lnTo>
                <a:lnTo>
                  <a:pt x="4235616" y="5133225"/>
                </a:lnTo>
                <a:lnTo>
                  <a:pt x="4235616" y="5133225"/>
                </a:lnTo>
                <a:lnTo>
                  <a:pt x="4235616" y="5133224"/>
                </a:lnTo>
                <a:cubicBezTo>
                  <a:pt x="4233865" y="5101639"/>
                  <a:pt x="4211325" y="5073241"/>
                  <a:pt x="4209468" y="5041521"/>
                </a:cubicBezTo>
                <a:cubicBezTo>
                  <a:pt x="4208326" y="5022852"/>
                  <a:pt x="4194228" y="5003801"/>
                  <a:pt x="4182989" y="4987037"/>
                </a:cubicBezTo>
                <a:cubicBezTo>
                  <a:pt x="4175273" y="4975511"/>
                  <a:pt x="4167700" y="4964604"/>
                  <a:pt x="4162914" y="4952673"/>
                </a:cubicBezTo>
                <a:lnTo>
                  <a:pt x="4158155" y="4933805"/>
                </a:lnTo>
                <a:lnTo>
                  <a:pt x="4159557" y="4912169"/>
                </a:lnTo>
                <a:cubicBezTo>
                  <a:pt x="4161319" y="4904359"/>
                  <a:pt x="4161831" y="4896714"/>
                  <a:pt x="4161262" y="4889276"/>
                </a:cubicBezTo>
                <a:lnTo>
                  <a:pt x="4161262" y="4889275"/>
                </a:lnTo>
                <a:lnTo>
                  <a:pt x="4161262" y="4889275"/>
                </a:lnTo>
                <a:cubicBezTo>
                  <a:pt x="4159556" y="4866958"/>
                  <a:pt x="4148126" y="4846490"/>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8" y="4442762"/>
                  <a:pt x="4197658" y="4403326"/>
                  <a:pt x="4196706" y="4363891"/>
                </a:cubicBezTo>
                <a:lnTo>
                  <a:pt x="4196706" y="4363891"/>
                </a:lnTo>
                <a:lnTo>
                  <a:pt x="4196706" y="4363890"/>
                </a:lnTo>
                <a:cubicBezTo>
                  <a:pt x="4196514" y="4350554"/>
                  <a:pt x="4193466" y="4336457"/>
                  <a:pt x="4187752" y="4324645"/>
                </a:cubicBezTo>
                <a:cubicBezTo>
                  <a:pt x="4175749" y="4300070"/>
                  <a:pt x="4160129" y="4277401"/>
                  <a:pt x="4147936" y="4253014"/>
                </a:cubicBezTo>
                <a:lnTo>
                  <a:pt x="4142220" y="4221391"/>
                </a:lnTo>
                <a:lnTo>
                  <a:pt x="4142315" y="4192388"/>
                </a:lnTo>
                <a:lnTo>
                  <a:pt x="4142315" y="4192388"/>
                </a:lnTo>
                <a:lnTo>
                  <a:pt x="4142315" y="4192387"/>
                </a:lnTo>
                <a:cubicBezTo>
                  <a:pt x="4142411" y="4182767"/>
                  <a:pt x="4141839" y="4173480"/>
                  <a:pt x="4138410" y="4165383"/>
                </a:cubicBezTo>
                <a:cubicBezTo>
                  <a:pt x="4133981" y="4154857"/>
                  <a:pt x="4130909" y="4144498"/>
                  <a:pt x="4129066" y="4134255"/>
                </a:cubicBezTo>
                <a:lnTo>
                  <a:pt x="4127099" y="4103826"/>
                </a:lnTo>
                <a:lnTo>
                  <a:pt x="4142220" y="4043840"/>
                </a:lnTo>
                <a:cubicBezTo>
                  <a:pt x="4154508" y="4015835"/>
                  <a:pt x="4160175" y="3988593"/>
                  <a:pt x="4157913" y="3962160"/>
                </a:cubicBezTo>
                <a:lnTo>
                  <a:pt x="4157913" y="3962160"/>
                </a:lnTo>
                <a:lnTo>
                  <a:pt x="4157913" y="3962159"/>
                </a:lnTo>
                <a:cubicBezTo>
                  <a:pt x="4155651" y="3935727"/>
                  <a:pt x="4145460" y="3910104"/>
                  <a:pt x="4126028" y="3885338"/>
                </a:cubicBezTo>
                <a:cubicBezTo>
                  <a:pt x="4121646" y="3879766"/>
                  <a:pt x="4118884" y="3874229"/>
                  <a:pt x="4117425" y="3868764"/>
                </a:cubicBezTo>
                <a:lnTo>
                  <a:pt x="4116645" y="3852620"/>
                </a:lnTo>
                <a:lnTo>
                  <a:pt x="4130980" y="3822473"/>
                </a:lnTo>
                <a:cubicBezTo>
                  <a:pt x="4139172" y="3811614"/>
                  <a:pt x="4144316" y="3800897"/>
                  <a:pt x="4145911" y="3789777"/>
                </a:cubicBezTo>
                <a:lnTo>
                  <a:pt x="4145911" y="3789776"/>
                </a:lnTo>
                <a:lnTo>
                  <a:pt x="4145911" y="3789776"/>
                </a:lnTo>
                <a:cubicBezTo>
                  <a:pt x="4147507" y="3778655"/>
                  <a:pt x="4145554" y="3767130"/>
                  <a:pt x="4139554" y="3754652"/>
                </a:cubicBezTo>
                <a:lnTo>
                  <a:pt x="4139172" y="3734838"/>
                </a:lnTo>
                <a:lnTo>
                  <a:pt x="4143220" y="3680164"/>
                </a:lnTo>
                <a:lnTo>
                  <a:pt x="4143220" y="3680164"/>
                </a:lnTo>
                <a:lnTo>
                  <a:pt x="4143220" y="3680163"/>
                </a:lnTo>
                <a:cubicBezTo>
                  <a:pt x="4141696" y="3662494"/>
                  <a:pt x="4135458" y="3645682"/>
                  <a:pt x="4118979" y="3630632"/>
                </a:cubicBezTo>
                <a:cubicBezTo>
                  <a:pt x="4112501" y="3624725"/>
                  <a:pt x="4109835" y="3614819"/>
                  <a:pt x="4105453" y="3606817"/>
                </a:cubicBezTo>
                <a:cubicBezTo>
                  <a:pt x="4100976" y="3598435"/>
                  <a:pt x="4097725" y="3592232"/>
                  <a:pt x="4095707" y="3587174"/>
                </a:cubicBezTo>
                <a:lnTo>
                  <a:pt x="4093356"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2"/>
                </a:lnTo>
                <a:lnTo>
                  <a:pt x="4193158" y="3077401"/>
                </a:lnTo>
                <a:cubicBezTo>
                  <a:pt x="4193372" y="3045777"/>
                  <a:pt x="4189562" y="3014153"/>
                  <a:pt x="4181465" y="2982148"/>
                </a:cubicBezTo>
                <a:lnTo>
                  <a:pt x="4177881" y="2947863"/>
                </a:lnTo>
                <a:lnTo>
                  <a:pt x="4182513" y="2914328"/>
                </a:lnTo>
                <a:cubicBezTo>
                  <a:pt x="4187561" y="2892182"/>
                  <a:pt x="4195753" y="2870416"/>
                  <a:pt x="4202420" y="2848794"/>
                </a:cubicBezTo>
                <a:cubicBezTo>
                  <a:pt x="4203753" y="2844317"/>
                  <a:pt x="4207039"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32419" y="2490551"/>
                </a:lnTo>
                <a:cubicBezTo>
                  <a:pt x="4130791" y="2499773"/>
                  <a:pt x="4128410" y="2509025"/>
                  <a:pt x="4125838" y="2518264"/>
                </a:cubicBezTo>
                <a:cubicBezTo>
                  <a:pt x="4123171" y="2527790"/>
                  <a:pt x="4122027" y="2536458"/>
                  <a:pt x="4122194" y="2545006"/>
                </a:cubicBezTo>
                <a:lnTo>
                  <a:pt x="4122194" y="2545007"/>
                </a:lnTo>
                <a:lnTo>
                  <a:pt x="4122194" y="2545007"/>
                </a:lnTo>
                <a:cubicBezTo>
                  <a:pt x="4122360" y="2553556"/>
                  <a:pt x="4123837" y="2561986"/>
                  <a:pt x="4126408" y="2571035"/>
                </a:cubicBezTo>
                <a:cubicBezTo>
                  <a:pt x="4138410" y="2612946"/>
                  <a:pt x="4170987" y="2640951"/>
                  <a:pt x="4199562" y="2668002"/>
                </a:cubicBezTo>
                <a:cubicBezTo>
                  <a:pt x="4223947" y="2691055"/>
                  <a:pt x="4237663" y="2716964"/>
                  <a:pt x="4247952" y="2745349"/>
                </a:cubicBezTo>
                <a:lnTo>
                  <a:pt x="4247953" y="2745352"/>
                </a:lnTo>
                <a:lnTo>
                  <a:pt x="4253873" y="2778006"/>
                </a:lnTo>
                <a:lnTo>
                  <a:pt x="4253453" y="2785440"/>
                </a:lnTo>
                <a:lnTo>
                  <a:pt x="4243374" y="2811780"/>
                </a:lnTo>
                <a:lnTo>
                  <a:pt x="4243370" y="2811787"/>
                </a:lnTo>
                <a:lnTo>
                  <a:pt x="4243371" y="2811787"/>
                </a:lnTo>
                <a:lnTo>
                  <a:pt x="4243374" y="2811780"/>
                </a:lnTo>
                <a:lnTo>
                  <a:pt x="4253024" y="2793023"/>
                </a:lnTo>
                <a:lnTo>
                  <a:pt x="4253453" y="2785440"/>
                </a:lnTo>
                <a:lnTo>
                  <a:pt x="4254653" y="2782305"/>
                </a:lnTo>
                <a:lnTo>
                  <a:pt x="4253873" y="2778006"/>
                </a:lnTo>
                <a:lnTo>
                  <a:pt x="4254283" y="2770757"/>
                </a:lnTo>
                <a:lnTo>
                  <a:pt x="4247953" y="2745352"/>
                </a:lnTo>
                <a:lnTo>
                  <a:pt x="4247952" y="2745348"/>
                </a:lnTo>
                <a:cubicBezTo>
                  <a:pt x="4237663" y="2716963"/>
                  <a:pt x="4223947" y="2691054"/>
                  <a:pt x="4199562" y="2668001"/>
                </a:cubicBezTo>
                <a:cubicBezTo>
                  <a:pt x="4170987" y="2640950"/>
                  <a:pt x="4138410" y="2612945"/>
                  <a:pt x="4126408" y="2571034"/>
                </a:cubicBezTo>
                <a:lnTo>
                  <a:pt x="4122194" y="2545007"/>
                </a:lnTo>
                <a:lnTo>
                  <a:pt x="4125838" y="2518265"/>
                </a:lnTo>
                <a:cubicBezTo>
                  <a:pt x="4130981" y="2499786"/>
                  <a:pt x="4135363" y="2481259"/>
                  <a:pt x="4134482" y="2463019"/>
                </a:cubicBezTo>
                <a:lnTo>
                  <a:pt x="4134481" y="2463018"/>
                </a:lnTo>
                <a:lnTo>
                  <a:pt x="4134482" y="2463018"/>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51027" y="1453958"/>
                </a:moveTo>
                <a:lnTo>
                  <a:pt x="3745230" y="1459073"/>
                </a:lnTo>
                <a:lnTo>
                  <a:pt x="3745230" y="1459073"/>
                </a:lnTo>
                <a:lnTo>
                  <a:pt x="3745229" y="1459074"/>
                </a:lnTo>
                <a:lnTo>
                  <a:pt x="3736012" y="1481572"/>
                </a:lnTo>
                <a:lnTo>
                  <a:pt x="3745230" y="1459073"/>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cubicBezTo>
                  <a:pt x="3760922" y="348396"/>
                  <a:pt x="3763447" y="357874"/>
                  <a:pt x="3765590" y="367328"/>
                </a:cubicBezTo>
                <a:lnTo>
                  <a:pt x="3769400" y="395640"/>
                </a:lnTo>
                <a:cubicBezTo>
                  <a:pt x="3769590" y="376781"/>
                  <a:pt x="3762352" y="357921"/>
                  <a:pt x="3759494" y="338870"/>
                </a:cubicBez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8"/>
                </a:lnTo>
                <a:lnTo>
                  <a:pt x="3785402" y="228944"/>
                </a:lnTo>
                <a:lnTo>
                  <a:pt x="3785402" y="228949"/>
                </a:lnTo>
                <a:lnTo>
                  <a:pt x="3785402" y="228948"/>
                </a:lnTo>
                <a:lnTo>
                  <a:pt x="3785402" y="228944"/>
                </a:lnTo>
                <a:lnTo>
                  <a:pt x="3780943" y="177271"/>
                </a:lnTo>
                <a:lnTo>
                  <a:pt x="3777129" y="153388"/>
                </a:lnTo>
                <a:lnTo>
                  <a:pt x="3776930" y="151569"/>
                </a:lnTo>
                <a:cubicBezTo>
                  <a:pt x="3772700" y="125876"/>
                  <a:pt x="3768195" y="100174"/>
                  <a:pt x="3766811" y="74129"/>
                </a:cubicBezTo>
                <a:close/>
                <a:moveTo>
                  <a:pt x="3766492" y="0"/>
                </a:moveTo>
                <a:lnTo>
                  <a:pt x="4230600" y="0"/>
                </a:lnTo>
                <a:lnTo>
                  <a:pt x="4229473" y="2817"/>
                </a:lnTo>
                <a:cubicBezTo>
                  <a:pt x="4221091" y="21486"/>
                  <a:pt x="4218423" y="43012"/>
                  <a:pt x="4215374" y="63587"/>
                </a:cubicBezTo>
                <a:cubicBezTo>
                  <a:pt x="4209850" y="101308"/>
                  <a:pt x="4206420" y="139219"/>
                  <a:pt x="4201468" y="176939"/>
                </a:cubicBezTo>
                <a:cubicBezTo>
                  <a:pt x="4200324" y="184941"/>
                  <a:pt x="4198230"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4" y="1489720"/>
                </a:cubicBezTo>
                <a:cubicBezTo>
                  <a:pt x="4198992" y="1505724"/>
                  <a:pt x="4192324" y="1523059"/>
                  <a:pt x="4196324" y="1537537"/>
                </a:cubicBezTo>
                <a:cubicBezTo>
                  <a:pt x="4207374" y="1576019"/>
                  <a:pt x="4220709" y="1614120"/>
                  <a:pt x="4237473" y="1650317"/>
                </a:cubicBezTo>
                <a:cubicBezTo>
                  <a:pt x="4254428" y="1687086"/>
                  <a:pt x="4268716" y="1721185"/>
                  <a:pt x="4251572" y="1763287"/>
                </a:cubicBezTo>
                <a:cubicBezTo>
                  <a:pt x="4244331" y="1781194"/>
                  <a:pt x="4249476" y="1804816"/>
                  <a:pt x="4251380" y="1825393"/>
                </a:cubicBezTo>
                <a:cubicBezTo>
                  <a:pt x="4252904" y="1840441"/>
                  <a:pt x="4261478" y="1854920"/>
                  <a:pt x="4261478" y="1869780"/>
                </a:cubicBezTo>
                <a:cubicBezTo>
                  <a:pt x="4261478" y="1909408"/>
                  <a:pt x="4271574" y="1944649"/>
                  <a:pt x="4292149" y="1978940"/>
                </a:cubicBezTo>
                <a:cubicBezTo>
                  <a:pt x="4300149" y="1992279"/>
                  <a:pt x="4294815" y="2013043"/>
                  <a:pt x="4296911" y="2030378"/>
                </a:cubicBezTo>
                <a:cubicBezTo>
                  <a:pt x="4299387" y="2048668"/>
                  <a:pt x="4301673" y="2067525"/>
                  <a:pt x="4307200" y="2085054"/>
                </a:cubicBezTo>
                <a:cubicBezTo>
                  <a:pt x="4321678" y="2130393"/>
                  <a:pt x="4338061" y="2175163"/>
                  <a:pt x="4353301" y="2220312"/>
                </a:cubicBezTo>
                <a:cubicBezTo>
                  <a:pt x="4365876" y="2257459"/>
                  <a:pt x="4355969" y="2294039"/>
                  <a:pt x="4350635" y="2330806"/>
                </a:cubicBezTo>
                <a:cubicBezTo>
                  <a:pt x="4347205" y="2353859"/>
                  <a:pt x="4339013" y="2375383"/>
                  <a:pt x="4351205" y="2401292"/>
                </a:cubicBezTo>
                <a:cubicBezTo>
                  <a:pt x="4362827" y="2426059"/>
                  <a:pt x="4360159" y="2457492"/>
                  <a:pt x="4366446" y="2485307"/>
                </a:cubicBezTo>
                <a:cubicBezTo>
                  <a:pt x="4371780" y="2508742"/>
                  <a:pt x="4380354" y="2531409"/>
                  <a:pt x="4388736" y="2554079"/>
                </a:cubicBezTo>
                <a:cubicBezTo>
                  <a:pt x="4400167" y="2584942"/>
                  <a:pt x="4412167" y="2615421"/>
                  <a:pt x="4406453" y="2649143"/>
                </a:cubicBezTo>
                <a:cubicBezTo>
                  <a:pt x="4399975" y="2687436"/>
                  <a:pt x="4424359" y="2713723"/>
                  <a:pt x="4440554" y="2743826"/>
                </a:cubicBezTo>
                <a:cubicBezTo>
                  <a:pt x="4451602" y="2764590"/>
                  <a:pt x="4459795" y="2787259"/>
                  <a:pt x="4466653" y="2809930"/>
                </a:cubicBezTo>
                <a:cubicBezTo>
                  <a:pt x="4475607" y="2840219"/>
                  <a:pt x="4480941" y="2871462"/>
                  <a:pt x="4489704" y="2901943"/>
                </a:cubicBezTo>
                <a:cubicBezTo>
                  <a:pt x="4502848" y="2948047"/>
                  <a:pt x="4513136" y="2994722"/>
                  <a:pt x="4505896" y="3042728"/>
                </a:cubicBezTo>
                <a:cubicBezTo>
                  <a:pt x="4502658" y="3064827"/>
                  <a:pt x="4502848" y="3085403"/>
                  <a:pt x="4507612" y="3107500"/>
                </a:cubicBezTo>
                <a:cubicBezTo>
                  <a:pt x="4515422" y="3143695"/>
                  <a:pt x="4516375" y="3180844"/>
                  <a:pt x="4545521" y="3209993"/>
                </a:cubicBezTo>
                <a:cubicBezTo>
                  <a:pt x="4555810" y="3220280"/>
                  <a:pt x="4558476" y="3238758"/>
                  <a:pt x="4563810" y="3253809"/>
                </a:cubicBezTo>
                <a:cubicBezTo>
                  <a:pt x="4570098" y="3271145"/>
                  <a:pt x="4566858" y="3283908"/>
                  <a:pt x="4548570" y="3293244"/>
                </a:cubicBezTo>
                <a:cubicBezTo>
                  <a:pt x="4540379" y="3297434"/>
                  <a:pt x="4532377" y="3309437"/>
                  <a:pt x="4531043" y="3318771"/>
                </a:cubicBezTo>
                <a:cubicBezTo>
                  <a:pt x="4527043" y="3346776"/>
                  <a:pt x="4532949" y="3372495"/>
                  <a:pt x="4545904" y="3399546"/>
                </a:cubicBezTo>
                <a:cubicBezTo>
                  <a:pt x="4558096" y="3424883"/>
                  <a:pt x="4556762" y="3456508"/>
                  <a:pt x="4561524" y="3485275"/>
                </a:cubicBezTo>
                <a:cubicBezTo>
                  <a:pt x="4564954" y="3505657"/>
                  <a:pt x="4572002" y="3526042"/>
                  <a:pt x="4572002" y="3546617"/>
                </a:cubicBezTo>
                <a:cubicBezTo>
                  <a:pt x="4572002" y="3572146"/>
                  <a:pt x="4565906" y="3597482"/>
                  <a:pt x="4563620" y="3623201"/>
                </a:cubicBezTo>
                <a:cubicBezTo>
                  <a:pt x="4561716" y="3643204"/>
                  <a:pt x="4562478" y="3663589"/>
                  <a:pt x="4560192" y="3683591"/>
                </a:cubicBezTo>
                <a:cubicBezTo>
                  <a:pt x="4558476" y="3699976"/>
                  <a:pt x="4554096" y="3716168"/>
                  <a:pt x="4550476" y="3732361"/>
                </a:cubicBezTo>
                <a:cubicBezTo>
                  <a:pt x="4549142" y="3738267"/>
                  <a:pt x="4543997" y="3744173"/>
                  <a:pt x="4544759" y="3749506"/>
                </a:cubicBezTo>
                <a:cubicBezTo>
                  <a:pt x="4552952" y="3802467"/>
                  <a:pt x="4516375" y="3840569"/>
                  <a:pt x="4500182" y="3885338"/>
                </a:cubicBezTo>
                <a:cubicBezTo>
                  <a:pt x="4483035" y="3932394"/>
                  <a:pt x="4456747" y="3977925"/>
                  <a:pt x="4464557" y="4030503"/>
                </a:cubicBezTo>
                <a:cubicBezTo>
                  <a:pt x="4469319" y="4062318"/>
                  <a:pt x="4480369" y="4092989"/>
                  <a:pt x="4487038" y="4124614"/>
                </a:cubicBezTo>
                <a:cubicBezTo>
                  <a:pt x="4489324" y="4135854"/>
                  <a:pt x="4488942" y="4148427"/>
                  <a:pt x="4486656" y="4159667"/>
                </a:cubicBezTo>
                <a:cubicBezTo>
                  <a:pt x="4476177" y="4213961"/>
                  <a:pt x="4474653" y="4267493"/>
                  <a:pt x="4491800" y="4320837"/>
                </a:cubicBezTo>
                <a:cubicBezTo>
                  <a:pt x="4494658" y="4329979"/>
                  <a:pt x="4497324" y="4339695"/>
                  <a:pt x="4497324" y="4349222"/>
                </a:cubicBezTo>
                <a:cubicBezTo>
                  <a:pt x="4497324" y="4401419"/>
                  <a:pt x="4493324" y="4452665"/>
                  <a:pt x="4474653" y="4502579"/>
                </a:cubicBezTo>
                <a:cubicBezTo>
                  <a:pt x="4468367" y="4519343"/>
                  <a:pt x="4472367" y="4539728"/>
                  <a:pt x="4470843" y="4558207"/>
                </a:cubicBezTo>
                <a:cubicBezTo>
                  <a:pt x="4469511" y="4575351"/>
                  <a:pt x="4468939" y="4592878"/>
                  <a:pt x="4464557" y="4609452"/>
                </a:cubicBezTo>
                <a:cubicBezTo>
                  <a:pt x="4458081" y="4633647"/>
                  <a:pt x="4457319" y="4656126"/>
                  <a:pt x="4463033" y="4681083"/>
                </a:cubicBezTo>
                <a:cubicBezTo>
                  <a:pt x="4468367" y="4704895"/>
                  <a:pt x="4465701" y="4730614"/>
                  <a:pt x="4465891" y="4755381"/>
                </a:cubicBezTo>
                <a:cubicBezTo>
                  <a:pt x="4466081" y="4783004"/>
                  <a:pt x="4466271" y="4810627"/>
                  <a:pt x="4465319" y="4838250"/>
                </a:cubicBezTo>
                <a:cubicBezTo>
                  <a:pt x="4464939" y="4849300"/>
                  <a:pt x="4457319" y="4861873"/>
                  <a:pt x="4460367" y="4871019"/>
                </a:cubicBezTo>
                <a:cubicBezTo>
                  <a:pt x="4470653" y="4900546"/>
                  <a:pt x="4458271" y="4930075"/>
                  <a:pt x="4463795" y="4959602"/>
                </a:cubicBezTo>
                <a:cubicBezTo>
                  <a:pt x="4466653" y="4974082"/>
                  <a:pt x="4458843" y="4990465"/>
                  <a:pt x="4458081" y="5006086"/>
                </a:cubicBezTo>
                <a:cubicBezTo>
                  <a:pt x="4456747" y="5031614"/>
                  <a:pt x="4457319" y="5057141"/>
                  <a:pt x="4456937" y="5082670"/>
                </a:cubicBezTo>
                <a:cubicBezTo>
                  <a:pt x="4456747" y="5091052"/>
                  <a:pt x="4455985" y="5099245"/>
                  <a:pt x="4455602" y="5107627"/>
                </a:cubicBezTo>
                <a:cubicBezTo>
                  <a:pt x="4455222" y="5115057"/>
                  <a:pt x="4453508" y="5122867"/>
                  <a:pt x="4454840" y="5129916"/>
                </a:cubicBezTo>
                <a:cubicBezTo>
                  <a:pt x="4459605" y="5155445"/>
                  <a:pt x="4467415" y="5180591"/>
                  <a:pt x="4470463" y="5206308"/>
                </a:cubicBezTo>
                <a:cubicBezTo>
                  <a:pt x="4473129" y="5228597"/>
                  <a:pt x="4469511" y="5251650"/>
                  <a:pt x="4471415" y="5274129"/>
                </a:cubicBezTo>
                <a:cubicBezTo>
                  <a:pt x="4474653" y="5313754"/>
                  <a:pt x="4480369" y="5353379"/>
                  <a:pt x="4483989" y="5393005"/>
                </a:cubicBezTo>
                <a:cubicBezTo>
                  <a:pt x="4484751" y="5401579"/>
                  <a:pt x="4479987" y="5410531"/>
                  <a:pt x="4479607" y="5419295"/>
                </a:cubicBezTo>
                <a:cubicBezTo>
                  <a:pt x="4478655" y="5446728"/>
                  <a:pt x="4478463" y="5474161"/>
                  <a:pt x="4477893" y="5501594"/>
                </a:cubicBezTo>
                <a:cubicBezTo>
                  <a:pt x="4477701" y="5517215"/>
                  <a:pt x="4478273" y="5533027"/>
                  <a:pt x="4476559" y="5548460"/>
                </a:cubicBezTo>
                <a:cubicBezTo>
                  <a:pt x="4474273" y="5568842"/>
                  <a:pt x="4470843" y="5587321"/>
                  <a:pt x="4485703" y="5606372"/>
                </a:cubicBezTo>
                <a:cubicBezTo>
                  <a:pt x="4508754" y="5635711"/>
                  <a:pt x="4499800" y="5673050"/>
                  <a:pt x="4505134" y="5706959"/>
                </a:cubicBezTo>
                <a:cubicBezTo>
                  <a:pt x="4506468" y="5715723"/>
                  <a:pt x="4506658" y="5724678"/>
                  <a:pt x="4508182" y="5733440"/>
                </a:cubicBezTo>
                <a:cubicBezTo>
                  <a:pt x="4511040" y="5749634"/>
                  <a:pt x="4514278" y="5765635"/>
                  <a:pt x="4517519" y="5781830"/>
                </a:cubicBezTo>
                <a:cubicBezTo>
                  <a:pt x="4518089" y="5784686"/>
                  <a:pt x="4518281" y="5787924"/>
                  <a:pt x="4519233" y="5790592"/>
                </a:cubicBezTo>
                <a:cubicBezTo>
                  <a:pt x="4527233" y="5815169"/>
                  <a:pt x="4536377" y="5839361"/>
                  <a:pt x="4542855" y="5864318"/>
                </a:cubicBezTo>
                <a:cubicBezTo>
                  <a:pt x="4546094" y="5876511"/>
                  <a:pt x="4546476" y="5890037"/>
                  <a:pt x="4544759" y="5902610"/>
                </a:cubicBezTo>
                <a:cubicBezTo>
                  <a:pt x="4539807" y="5939377"/>
                  <a:pt x="4537711" y="5975764"/>
                  <a:pt x="4544951" y="6012723"/>
                </a:cubicBezTo>
                <a:cubicBezTo>
                  <a:pt x="4547808" y="6027392"/>
                  <a:pt x="4543045" y="6043776"/>
                  <a:pt x="4541331" y="6059397"/>
                </a:cubicBezTo>
                <a:cubicBezTo>
                  <a:pt x="4536759" y="6096736"/>
                  <a:pt x="4531805" y="6134075"/>
                  <a:pt x="4527425" y="6171605"/>
                </a:cubicBezTo>
                <a:cubicBezTo>
                  <a:pt x="4524757" y="6195037"/>
                  <a:pt x="4523233" y="6218660"/>
                  <a:pt x="4520567" y="6242093"/>
                </a:cubicBezTo>
                <a:cubicBezTo>
                  <a:pt x="4517327" y="6269144"/>
                  <a:pt x="4512374" y="6296005"/>
                  <a:pt x="4509706" y="6323058"/>
                </a:cubicBezTo>
                <a:cubicBezTo>
                  <a:pt x="4506658" y="6353919"/>
                  <a:pt x="4506088" y="6384972"/>
                  <a:pt x="4502848" y="6415833"/>
                </a:cubicBezTo>
                <a:cubicBezTo>
                  <a:pt x="4496562" y="6472225"/>
                  <a:pt x="4489132" y="6528424"/>
                  <a:pt x="4482083" y="6584812"/>
                </a:cubicBezTo>
                <a:cubicBezTo>
                  <a:pt x="4475225" y="6639488"/>
                  <a:pt x="4469129" y="6694164"/>
                  <a:pt x="4460557" y="6748458"/>
                </a:cubicBezTo>
                <a:cubicBezTo>
                  <a:pt x="4456937" y="6771319"/>
                  <a:pt x="4447030" y="6793035"/>
                  <a:pt x="4441506" y="6815516"/>
                </a:cubicBezTo>
                <a:lnTo>
                  <a:pt x="4431806" y="6858001"/>
                </a:lnTo>
                <a:lnTo>
                  <a:pt x="4259553" y="6858001"/>
                </a:lnTo>
                <a:lnTo>
                  <a:pt x="4265716" y="6812064"/>
                </a:lnTo>
                <a:lnTo>
                  <a:pt x="4265716" y="6812064"/>
                </a:lnTo>
                <a:lnTo>
                  <a:pt x="4265716" y="6812063"/>
                </a:lnTo>
                <a:cubicBezTo>
                  <a:pt x="4265240" y="6788417"/>
                  <a:pt x="4259954" y="6764841"/>
                  <a:pt x="4246238" y="6742552"/>
                </a:cubicBezTo>
                <a:lnTo>
                  <a:pt x="4232402" y="6702976"/>
                </a:lnTo>
                <a:lnTo>
                  <a:pt x="4235549" y="6683027"/>
                </a:lnTo>
                <a:cubicBezTo>
                  <a:pt x="4237915" y="6676306"/>
                  <a:pt x="4241666" y="6669496"/>
                  <a:pt x="4247000" y="6662542"/>
                </a:cubicBezTo>
                <a:cubicBezTo>
                  <a:pt x="4254334" y="6653111"/>
                  <a:pt x="4256191" y="6639108"/>
                  <a:pt x="4254095" y="6625225"/>
                </a:cubicBezTo>
                <a:lnTo>
                  <a:pt x="4254095" y="6625225"/>
                </a:lnTo>
                <a:lnTo>
                  <a:pt x="4254095" y="6625224"/>
                </a:lnTo>
                <a:cubicBezTo>
                  <a:pt x="4251999" y="6611342"/>
                  <a:pt x="4245951" y="6597578"/>
                  <a:pt x="4237473" y="6588625"/>
                </a:cubicBezTo>
                <a:lnTo>
                  <a:pt x="4214994" y="6564620"/>
                </a:lnTo>
                <a:lnTo>
                  <a:pt x="4214994" y="6564621"/>
                </a:lnTo>
                <a:cubicBezTo>
                  <a:pt x="4225281" y="6575479"/>
                  <a:pt x="4231377" y="6582147"/>
                  <a:pt x="4237473" y="6588626"/>
                </a:cubicBezTo>
                <a:lnTo>
                  <a:pt x="4254095" y="6625225"/>
                </a:lnTo>
                <a:lnTo>
                  <a:pt x="4254084" y="6645552"/>
                </a:lnTo>
                <a:cubicBezTo>
                  <a:pt x="4252965" y="6651967"/>
                  <a:pt x="4250667" y="6657825"/>
                  <a:pt x="4247000" y="6662541"/>
                </a:cubicBezTo>
                <a:cubicBezTo>
                  <a:pt x="4236332" y="6676448"/>
                  <a:pt x="4231997" y="6689783"/>
                  <a:pt x="4232402" y="6702976"/>
                </a:cubicBezTo>
                <a:lnTo>
                  <a:pt x="4232402" y="6702976"/>
                </a:lnTo>
                <a:lnTo>
                  <a:pt x="4232402" y="6702977"/>
                </a:lnTo>
                <a:cubicBezTo>
                  <a:pt x="4232807" y="6716169"/>
                  <a:pt x="4237951" y="6729219"/>
                  <a:pt x="4246238" y="6742553"/>
                </a:cubicBezTo>
                <a:cubicBezTo>
                  <a:pt x="4253096" y="6753698"/>
                  <a:pt x="4257847" y="6765164"/>
                  <a:pt x="4260942" y="6776800"/>
                </a:cubicBezTo>
                <a:lnTo>
                  <a:pt x="4265716" y="6812064"/>
                </a:lnTo>
                <a:lnTo>
                  <a:pt x="4259553" y="6858001"/>
                </a:lnTo>
                <a:lnTo>
                  <a:pt x="4259553" y="6858001"/>
                </a:lnTo>
                <a:lnTo>
                  <a:pt x="4259553" y="6858002"/>
                </a:lnTo>
                <a:lnTo>
                  <a:pt x="0" y="6858002"/>
                </a:lnTo>
                <a:lnTo>
                  <a:pt x="0" y="2"/>
                </a:lnTo>
                <a:lnTo>
                  <a:pt x="3766492" y="1"/>
                </a:lnTo>
                <a:lnTo>
                  <a:pt x="3769210" y="21486"/>
                </a:lnTo>
                <a:close/>
              </a:path>
            </a:pathLst>
          </a:custGeom>
          <a:effectLst>
            <a:outerShdw blurRad="381000" dist="152400" algn="l" rotWithShape="0">
              <a:prstClr val="black">
                <a:alpha val="10000"/>
              </a:prstClr>
            </a:outerShdw>
          </a:effectLst>
        </p:spPr>
      </p:pic>
      <p:sp>
        <p:nvSpPr>
          <p:cNvPr id="72" name="Freeform: Shape 71">
            <a:extLst>
              <a:ext uri="{FF2B5EF4-FFF2-40B4-BE49-F238E27FC236}">
                <a16:creationId xmlns:a16="http://schemas.microsoft.com/office/drawing/2014/main" id="{340822D1-9EEA-4ECF-9360-D9AF87950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Freeform: Shape 72">
            <a:extLst>
              <a:ext uri="{FF2B5EF4-FFF2-40B4-BE49-F238E27FC236}">
                <a16:creationId xmlns:a16="http://schemas.microsoft.com/office/drawing/2014/main" id="{DC292A62-7F34-4E30-BE04-48164A1DA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4"/>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87A3A72-CCC6-247D-2B99-99629B8B7DF0}"/>
              </a:ext>
            </a:extLst>
          </p:cNvPr>
          <p:cNvSpPr>
            <a:spLocks noGrp="1"/>
          </p:cNvSpPr>
          <p:nvPr>
            <p:ph idx="1"/>
          </p:nvPr>
        </p:nvSpPr>
        <p:spPr>
          <a:xfrm>
            <a:off x="4807900" y="1779192"/>
            <a:ext cx="7258707" cy="4741214"/>
          </a:xfrm>
        </p:spPr>
        <p:txBody>
          <a:bodyPr vert="horz" lIns="91440" tIns="45720" rIns="91440" bIns="45720" rtlCol="0" anchor="t">
            <a:noAutofit/>
          </a:bodyPr>
          <a:lstStyle/>
          <a:p>
            <a:pPr marL="0" indent="0">
              <a:buNone/>
            </a:pPr>
            <a:r>
              <a:rPr lang="en-US" dirty="0">
                <a:latin typeface="Georgia Pro"/>
                <a:ea typeface="Calibri"/>
                <a:cs typeface="Calibri"/>
              </a:rPr>
              <a:t>"This is the most common and best-known example of academic misconduct.  Plagiarism is the presentation of another person’s work as the student’s own, without proper acknowledgement of the source, with or without the creator’s permission, intentionally or unintentionally" </a:t>
            </a:r>
            <a:r>
              <a:rPr lang="en-US" sz="1800" dirty="0">
                <a:latin typeface="Georgia Pro"/>
                <a:ea typeface="Calibri"/>
                <a:cs typeface="Calibri"/>
              </a:rPr>
              <a:t>(University of Edinburgh, 14 Sept 2023). </a:t>
            </a:r>
            <a:endParaRPr lang="en-US" sz="1800">
              <a:latin typeface="Georgia Pro"/>
            </a:endParaRPr>
          </a:p>
        </p:txBody>
      </p:sp>
    </p:spTree>
    <p:extLst>
      <p:ext uri="{BB962C8B-B14F-4D97-AF65-F5344CB8AC3E}">
        <p14:creationId xmlns:p14="http://schemas.microsoft.com/office/powerpoint/2010/main" val="20613539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CB792F-BCA2-5F98-1092-125670DB4A9A}"/>
              </a:ext>
            </a:extLst>
          </p:cNvPr>
          <p:cNvSpPr>
            <a:spLocks noGrp="1"/>
          </p:cNvSpPr>
          <p:nvPr>
            <p:ph type="title"/>
          </p:nvPr>
        </p:nvSpPr>
        <p:spPr>
          <a:xfrm>
            <a:off x="5334001" y="1163594"/>
            <a:ext cx="6095999" cy="1029324"/>
          </a:xfrm>
        </p:spPr>
        <p:txBody>
          <a:bodyPr vert="horz" lIns="91440" tIns="45720" rIns="91440" bIns="45720" rtlCol="0" anchor="t" anchorCtr="0">
            <a:normAutofit/>
          </a:bodyPr>
          <a:lstStyle/>
          <a:p>
            <a:pPr algn="ctr"/>
            <a:r>
              <a:rPr lang="en-US" sz="5400" dirty="0">
                <a:solidFill>
                  <a:srgbClr val="00B0F0"/>
                </a:solidFill>
                <a:latin typeface="Georgia Pro Cond Semibold"/>
                <a:ea typeface="Calibri"/>
                <a:cs typeface="Calibri"/>
              </a:rPr>
              <a:t>Self‐plagiarism</a:t>
            </a:r>
            <a:endParaRPr lang="en-US" sz="4800" dirty="0">
              <a:solidFill>
                <a:srgbClr val="00B0F0"/>
              </a:solidFill>
              <a:latin typeface="Georgia Pro Cond Semibold"/>
            </a:endParaRPr>
          </a:p>
        </p:txBody>
      </p:sp>
      <p:pic>
        <p:nvPicPr>
          <p:cNvPr id="5" name="Picture 4" descr="White puzzle with one red piece">
            <a:extLst>
              <a:ext uri="{FF2B5EF4-FFF2-40B4-BE49-F238E27FC236}">
                <a16:creationId xmlns:a16="http://schemas.microsoft.com/office/drawing/2014/main" id="{3FA6E059-4D68-782A-7933-33ED62B55FDB}"/>
              </a:ext>
            </a:extLst>
          </p:cNvPr>
          <p:cNvPicPr>
            <a:picLocks noChangeAspect="1"/>
          </p:cNvPicPr>
          <p:nvPr/>
        </p:nvPicPr>
        <p:blipFill rotWithShape="1">
          <a:blip r:embed="rId3"/>
          <a:srcRect l="32073" r="30426" b="-2"/>
          <a:stretch/>
        </p:blipFill>
        <p:spPr>
          <a:xfrm>
            <a:off x="20" y="10"/>
            <a:ext cx="4571982" cy="6857992"/>
          </a:xfrm>
          <a:custGeom>
            <a:avLst/>
            <a:gdLst/>
            <a:ahLst/>
            <a:cxnLst/>
            <a:rect l="l" t="t" r="r" b="b"/>
            <a:pathLst>
              <a:path w="4572002" h="6858002">
                <a:moveTo>
                  <a:pt x="4295315" y="6438981"/>
                </a:moveTo>
                <a:lnTo>
                  <a:pt x="4275384" y="6463840"/>
                </a:lnTo>
                <a:lnTo>
                  <a:pt x="4275382" y="6463849"/>
                </a:lnTo>
                <a:lnTo>
                  <a:pt x="4261587" y="6513012"/>
                </a:lnTo>
                <a:lnTo>
                  <a:pt x="4242781" y="6546194"/>
                </a:lnTo>
                <a:lnTo>
                  <a:pt x="4242781" y="6546195"/>
                </a:lnTo>
                <a:lnTo>
                  <a:pt x="4259119" y="6521804"/>
                </a:lnTo>
                <a:lnTo>
                  <a:pt x="4261587" y="6513012"/>
                </a:lnTo>
                <a:lnTo>
                  <a:pt x="4264397" y="6508052"/>
                </a:lnTo>
                <a:lnTo>
                  <a:pt x="4275382" y="6463849"/>
                </a:lnTo>
                <a:lnTo>
                  <a:pt x="4275384" y="6463841"/>
                </a:lnTo>
                <a:cubicBezTo>
                  <a:pt x="4278336" y="6451650"/>
                  <a:pt x="4285813" y="6444077"/>
                  <a:pt x="4295315" y="6438981"/>
                </a:cubicBezTo>
                <a:close/>
                <a:moveTo>
                  <a:pt x="4211111" y="2836172"/>
                </a:moveTo>
                <a:lnTo>
                  <a:pt x="4202420" y="2848793"/>
                </a:lnTo>
                <a:cubicBezTo>
                  <a:pt x="4192420" y="2881226"/>
                  <a:pt x="4178988" y="2913982"/>
                  <a:pt x="4177881" y="2947862"/>
                </a:cubicBezTo>
                <a:lnTo>
                  <a:pt x="4177881" y="2947863"/>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1"/>
                  <a:pt x="4093355" y="3574408"/>
                </a:cubicBezTo>
                <a:lnTo>
                  <a:pt x="4093356" y="3574408"/>
                </a:lnTo>
                <a:lnTo>
                  <a:pt x="4093355" y="3574409"/>
                </a:lnTo>
                <a:cubicBezTo>
                  <a:pt x="4092450" y="3582005"/>
                  <a:pt x="4096499" y="3590054"/>
                  <a:pt x="4105453" y="3606818"/>
                </a:cubicBezTo>
                <a:cubicBezTo>
                  <a:pt x="4109835" y="3614820"/>
                  <a:pt x="4112501" y="3624726"/>
                  <a:pt x="4118979" y="3630633"/>
                </a:cubicBezTo>
                <a:cubicBezTo>
                  <a:pt x="4127218" y="3638158"/>
                  <a:pt x="4132898" y="3646123"/>
                  <a:pt x="4136708" y="3654416"/>
                </a:cubicBezTo>
                <a:lnTo>
                  <a:pt x="4143220" y="3680164"/>
                </a:lnTo>
                <a:lnTo>
                  <a:pt x="4139172" y="3734837"/>
                </a:lnTo>
                <a:lnTo>
                  <a:pt x="4139172" y="3734838"/>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6645" y="3852620"/>
                </a:lnTo>
                <a:cubicBezTo>
                  <a:pt x="4114978" y="3863193"/>
                  <a:pt x="4117265" y="3874195"/>
                  <a:pt x="4126028" y="3885339"/>
                </a:cubicBezTo>
                <a:cubicBezTo>
                  <a:pt x="4135744" y="3897722"/>
                  <a:pt x="4143150" y="3910319"/>
                  <a:pt x="4148409" y="3923125"/>
                </a:cubicBezTo>
                <a:lnTo>
                  <a:pt x="4157913" y="3962160"/>
                </a:lnTo>
                <a:lnTo>
                  <a:pt x="4155523" y="4002410"/>
                </a:lnTo>
                <a:cubicBezTo>
                  <a:pt x="4152853" y="4016025"/>
                  <a:pt x="4148364" y="4029837"/>
                  <a:pt x="4142220" y="4043839"/>
                </a:cubicBezTo>
                <a:cubicBezTo>
                  <a:pt x="4133457" y="4063842"/>
                  <a:pt x="4128075" y="4083702"/>
                  <a:pt x="4127099" y="4103825"/>
                </a:cubicBezTo>
                <a:lnTo>
                  <a:pt x="4127099" y="4103826"/>
                </a:lnTo>
                <a:lnTo>
                  <a:pt x="4127099" y="4103826"/>
                </a:lnTo>
                <a:cubicBezTo>
                  <a:pt x="4126122" y="4123948"/>
                  <a:pt x="4129552" y="4144333"/>
                  <a:pt x="4138410" y="4165384"/>
                </a:cubicBezTo>
                <a:lnTo>
                  <a:pt x="4142315" y="4192388"/>
                </a:lnTo>
                <a:lnTo>
                  <a:pt x="4142220" y="4221391"/>
                </a:lnTo>
                <a:lnTo>
                  <a:pt x="4142220" y="4221391"/>
                </a:ln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6"/>
                  <a:pt x="4116716" y="4800483"/>
                </a:cubicBezTo>
                <a:lnTo>
                  <a:pt x="4116716" y="4800483"/>
                </a:lnTo>
                <a:lnTo>
                  <a:pt x="4116716" y="4800484"/>
                </a:lnTo>
                <a:cubicBezTo>
                  <a:pt x="4118597" y="4810581"/>
                  <a:pt x="4123170" y="4819964"/>
                  <a:pt x="4131552" y="4828917"/>
                </a:cubicBezTo>
                <a:cubicBezTo>
                  <a:pt x="4142601" y="4840633"/>
                  <a:pt x="4151364" y="4853636"/>
                  <a:pt x="4156484" y="4867614"/>
                </a:cubicBezTo>
                <a:lnTo>
                  <a:pt x="4161262" y="4889275"/>
                </a:lnTo>
                <a:lnTo>
                  <a:pt x="4159557" y="4912168"/>
                </a:lnTo>
                <a:cubicBezTo>
                  <a:pt x="4157842" y="4919978"/>
                  <a:pt x="4157485" y="4927122"/>
                  <a:pt x="4158155" y="4933805"/>
                </a:cubicBezTo>
                <a:lnTo>
                  <a:pt x="4158155" y="4933805"/>
                </a:lnTo>
                <a:lnTo>
                  <a:pt x="4158155" y="4933806"/>
                </a:lnTo>
                <a:cubicBezTo>
                  <a:pt x="4160163" y="4953853"/>
                  <a:pt x="4171415" y="4969748"/>
                  <a:pt x="4182989" y="4987038"/>
                </a:cubicBezTo>
                <a:cubicBezTo>
                  <a:pt x="4194228" y="5003802"/>
                  <a:pt x="4208326" y="5022853"/>
                  <a:pt x="4209468" y="5041522"/>
                </a:cubicBezTo>
                <a:cubicBezTo>
                  <a:pt x="4210706" y="5062669"/>
                  <a:pt x="4221137" y="5082339"/>
                  <a:pt x="4228472" y="5102461"/>
                </a:cubicBezTo>
                <a:lnTo>
                  <a:pt x="4235616" y="5133225"/>
                </a:lnTo>
                <a:lnTo>
                  <a:pt x="4228901" y="5166113"/>
                </a:lnTo>
                <a:lnTo>
                  <a:pt x="4228901" y="5166114"/>
                </a:lnTo>
                <a:lnTo>
                  <a:pt x="4228901" y="5166114"/>
                </a:lnTo>
                <a:cubicBezTo>
                  <a:pt x="4228139" y="5167638"/>
                  <a:pt x="4228711" y="5169781"/>
                  <a:pt x="4229592" y="5172091"/>
                </a:cubicBezTo>
                <a:lnTo>
                  <a:pt x="4232139" y="5179068"/>
                </a:lnTo>
                <a:lnTo>
                  <a:pt x="4231973" y="5229433"/>
                </a:lnTo>
                <a:cubicBezTo>
                  <a:pt x="4228139" y="5245269"/>
                  <a:pt x="4220423" y="5259937"/>
                  <a:pt x="4208516" y="5272796"/>
                </a:cubicBezTo>
                <a:cubicBezTo>
                  <a:pt x="4185226" y="5298086"/>
                  <a:pt x="4177689" y="5325412"/>
                  <a:pt x="4179637" y="5355014"/>
                </a:cubicBez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6" y="5480638"/>
                </a:cubicBezTo>
                <a:lnTo>
                  <a:pt x="4208850" y="5507668"/>
                </a:lnTo>
                <a:lnTo>
                  <a:pt x="4206630" y="5520422"/>
                </a:lnTo>
                <a:cubicBezTo>
                  <a:pt x="4204993" y="5524467"/>
                  <a:pt x="4202326" y="5528265"/>
                  <a:pt x="4198230" y="5531693"/>
                </a:cubicBezTo>
                <a:cubicBezTo>
                  <a:pt x="4191181" y="5537600"/>
                  <a:pt x="4187989" y="5542649"/>
                  <a:pt x="4188085" y="5547578"/>
                </a:cubicBezTo>
                <a:lnTo>
                  <a:pt x="4188085" y="5547578"/>
                </a:lnTo>
                <a:lnTo>
                  <a:pt x="4188085" y="5547579"/>
                </a:lnTo>
                <a:cubicBezTo>
                  <a:pt x="4188180" y="5552508"/>
                  <a:pt x="4191562" y="5557318"/>
                  <a:pt x="4197658" y="5562747"/>
                </a:cubicBezTo>
                <a:cubicBezTo>
                  <a:pt x="4240331" y="5600468"/>
                  <a:pt x="4267002" y="5646190"/>
                  <a:pt x="4268906" y="5704484"/>
                </a:cubicBezTo>
                <a:cubicBezTo>
                  <a:pt x="4269288" y="5716486"/>
                  <a:pt x="4271954" y="5728679"/>
                  <a:pt x="4274812" y="5740489"/>
                </a:cubicBezTo>
                <a:cubicBezTo>
                  <a:pt x="4276527" y="5747729"/>
                  <a:pt x="4278433" y="5756494"/>
                  <a:pt x="4283577" y="5760874"/>
                </a:cubicBezTo>
                <a:cubicBezTo>
                  <a:pt x="4322820" y="5794975"/>
                  <a:pt x="4350063" y="5837458"/>
                  <a:pt x="4371972" y="5883752"/>
                </a:cubicBezTo>
                <a:cubicBezTo>
                  <a:pt x="4375877" y="5892038"/>
                  <a:pt x="4379782" y="5900611"/>
                  <a:pt x="4382997" y="5909351"/>
                </a:cubicBezTo>
                <a:lnTo>
                  <a:pt x="4389878" y="5935950"/>
                </a:lnTo>
                <a:lnTo>
                  <a:pt x="4389711" y="5964477"/>
                </a:lnTo>
                <a:cubicBezTo>
                  <a:pt x="4388783" y="5974097"/>
                  <a:pt x="4387306" y="5983766"/>
                  <a:pt x="4386258" y="5993291"/>
                </a:cubicBezTo>
                <a:cubicBezTo>
                  <a:pt x="4385116" y="6004531"/>
                  <a:pt x="4385306" y="6017485"/>
                  <a:pt x="4379782" y="6026440"/>
                </a:cubicBezTo>
                <a:cubicBezTo>
                  <a:pt x="4362445" y="6054825"/>
                  <a:pt x="4343777" y="6082258"/>
                  <a:pt x="4323582" y="6108738"/>
                </a:cubicBezTo>
                <a:cubicBezTo>
                  <a:pt x="4314914" y="6120074"/>
                  <a:pt x="4309961" y="6126884"/>
                  <a:pt x="4309890" y="6133314"/>
                </a:cubicBezTo>
                <a:lnTo>
                  <a:pt x="4309890" y="6133315"/>
                </a:lnTo>
                <a:lnTo>
                  <a:pt x="4309890" y="6133315"/>
                </a:lnTo>
                <a:cubicBezTo>
                  <a:pt x="4309818" y="6139745"/>
                  <a:pt x="4314629" y="6145793"/>
                  <a:pt x="4325488" y="6155603"/>
                </a:cubicBezTo>
                <a:cubicBezTo>
                  <a:pt x="4347777" y="6175798"/>
                  <a:pt x="4359397" y="6200945"/>
                  <a:pt x="4364159" y="6228757"/>
                </a:cubicBezTo>
                <a:lnTo>
                  <a:pt x="4381496" y="6361540"/>
                </a:lnTo>
                <a:lnTo>
                  <a:pt x="4381314" y="6364769"/>
                </a:lnTo>
                <a:lnTo>
                  <a:pt x="4380007" y="6387910"/>
                </a:lnTo>
                <a:lnTo>
                  <a:pt x="4377352" y="6393385"/>
                </a:lnTo>
                <a:lnTo>
                  <a:pt x="4370589" y="6407332"/>
                </a:lnTo>
                <a:lnTo>
                  <a:pt x="4370589" y="6407333"/>
                </a:lnTo>
                <a:lnTo>
                  <a:pt x="4377352" y="6393385"/>
                </a:lnTo>
                <a:lnTo>
                  <a:pt x="4380008" y="6387910"/>
                </a:lnTo>
                <a:lnTo>
                  <a:pt x="4381314" y="6364769"/>
                </a:lnTo>
                <a:lnTo>
                  <a:pt x="4381496" y="6361540"/>
                </a:lnTo>
                <a:lnTo>
                  <a:pt x="4381496" y="6361540"/>
                </a:lnTo>
                <a:lnTo>
                  <a:pt x="4381496" y="6361539"/>
                </a:lnTo>
                <a:cubicBezTo>
                  <a:pt x="4377876" y="6317151"/>
                  <a:pt x="4371590" y="6272764"/>
                  <a:pt x="4364159" y="6228756"/>
                </a:cubicBezTo>
                <a:cubicBezTo>
                  <a:pt x="4359397" y="6200944"/>
                  <a:pt x="4347777" y="6175797"/>
                  <a:pt x="4325488" y="6155602"/>
                </a:cubicBezTo>
                <a:cubicBezTo>
                  <a:pt x="4320059" y="6150697"/>
                  <a:pt x="4316141" y="6146732"/>
                  <a:pt x="4313590" y="6143190"/>
                </a:cubicBezTo>
                <a:lnTo>
                  <a:pt x="4309890" y="6133315"/>
                </a:lnTo>
                <a:lnTo>
                  <a:pt x="4323582" y="6108739"/>
                </a:lnTo>
                <a:cubicBezTo>
                  <a:pt x="4343777" y="6082259"/>
                  <a:pt x="4362445" y="6054826"/>
                  <a:pt x="4379782" y="6026441"/>
                </a:cubicBezTo>
                <a:cubicBezTo>
                  <a:pt x="4385306" y="6017486"/>
                  <a:pt x="4385116" y="6004532"/>
                  <a:pt x="4386258" y="5993292"/>
                </a:cubicBezTo>
                <a:cubicBezTo>
                  <a:pt x="4388354" y="5974241"/>
                  <a:pt x="4392164" y="5954618"/>
                  <a:pt x="4389878" y="5935950"/>
                </a:cubicBezTo>
                <a:lnTo>
                  <a:pt x="4389878" y="5935950"/>
                </a:lnTo>
                <a:lnTo>
                  <a:pt x="4389878" y="5935949"/>
                </a:lnTo>
                <a:cubicBezTo>
                  <a:pt x="4387592" y="5918042"/>
                  <a:pt x="4379782" y="5900323"/>
                  <a:pt x="4371972" y="5883751"/>
                </a:cubicBezTo>
                <a:cubicBezTo>
                  <a:pt x="4350063" y="5837457"/>
                  <a:pt x="4322820" y="5794974"/>
                  <a:pt x="4283577" y="5760873"/>
                </a:cubicBezTo>
                <a:cubicBezTo>
                  <a:pt x="4278433" y="5756493"/>
                  <a:pt x="4276527" y="5747728"/>
                  <a:pt x="4274812" y="5740488"/>
                </a:cubicBezTo>
                <a:cubicBezTo>
                  <a:pt x="4271954" y="5728678"/>
                  <a:pt x="4269288" y="5716485"/>
                  <a:pt x="4268906" y="5704483"/>
                </a:cubicBezTo>
                <a:cubicBezTo>
                  <a:pt x="4267002" y="5646189"/>
                  <a:pt x="4240331" y="5600467"/>
                  <a:pt x="4197658" y="5562746"/>
                </a:cubicBezTo>
                <a:lnTo>
                  <a:pt x="4188085" y="5547578"/>
                </a:lnTo>
                <a:lnTo>
                  <a:pt x="4198230" y="5531694"/>
                </a:lnTo>
                <a:cubicBezTo>
                  <a:pt x="4206421" y="5524837"/>
                  <a:pt x="4208898" y="5516503"/>
                  <a:pt x="4208850" y="5507668"/>
                </a:cubicBezTo>
                <a:lnTo>
                  <a:pt x="4208850" y="5507668"/>
                </a:lnTo>
                <a:lnTo>
                  <a:pt x="4208850" y="5507667"/>
                </a:lnTo>
                <a:cubicBezTo>
                  <a:pt x="4208803" y="5498832"/>
                  <a:pt x="4206231" y="5489497"/>
                  <a:pt x="4204326" y="5480637"/>
                </a:cubicBezTo>
                <a:cubicBezTo>
                  <a:pt x="4200516" y="5462351"/>
                  <a:pt x="4196514" y="5443870"/>
                  <a:pt x="4192704" y="5425582"/>
                </a:cubicBezTo>
                <a:cubicBezTo>
                  <a:pt x="4190038" y="5412057"/>
                  <a:pt x="4187752" y="5398721"/>
                  <a:pt x="4184513" y="5385384"/>
                </a:cubicBezTo>
                <a:lnTo>
                  <a:pt x="4179637" y="5355014"/>
                </a:lnTo>
                <a:lnTo>
                  <a:pt x="4181083" y="5326163"/>
                </a:lnTo>
                <a:cubicBezTo>
                  <a:pt x="4184464" y="5307422"/>
                  <a:pt x="4192990" y="5289657"/>
                  <a:pt x="4208516" y="5272797"/>
                </a:cubicBezTo>
                <a:cubicBezTo>
                  <a:pt x="4232329" y="5247079"/>
                  <a:pt x="4239379" y="5214122"/>
                  <a:pt x="4232139" y="5179068"/>
                </a:cubicBezTo>
                <a:lnTo>
                  <a:pt x="4232139" y="5179068"/>
                </a:lnTo>
                <a:lnTo>
                  <a:pt x="4232139" y="5179067"/>
                </a:lnTo>
                <a:cubicBezTo>
                  <a:pt x="4231663" y="5176876"/>
                  <a:pt x="4230473" y="5174400"/>
                  <a:pt x="4229592" y="5172090"/>
                </a:cubicBezTo>
                <a:lnTo>
                  <a:pt x="4228901" y="5166114"/>
                </a:lnTo>
                <a:lnTo>
                  <a:pt x="4235616" y="5133225"/>
                </a:lnTo>
                <a:lnTo>
                  <a:pt x="4235616" y="5133225"/>
                </a:lnTo>
                <a:lnTo>
                  <a:pt x="4235616" y="5133224"/>
                </a:lnTo>
                <a:cubicBezTo>
                  <a:pt x="4233865" y="5101639"/>
                  <a:pt x="4211325" y="5073241"/>
                  <a:pt x="4209468" y="5041521"/>
                </a:cubicBezTo>
                <a:cubicBezTo>
                  <a:pt x="4208326" y="5022852"/>
                  <a:pt x="4194228" y="5003801"/>
                  <a:pt x="4182989" y="4987037"/>
                </a:cubicBezTo>
                <a:cubicBezTo>
                  <a:pt x="4175273" y="4975511"/>
                  <a:pt x="4167700" y="4964604"/>
                  <a:pt x="4162914" y="4952673"/>
                </a:cubicBezTo>
                <a:lnTo>
                  <a:pt x="4158155" y="4933805"/>
                </a:lnTo>
                <a:lnTo>
                  <a:pt x="4159557" y="4912169"/>
                </a:lnTo>
                <a:cubicBezTo>
                  <a:pt x="4161319" y="4904359"/>
                  <a:pt x="4161831" y="4896714"/>
                  <a:pt x="4161262" y="4889276"/>
                </a:cubicBezTo>
                <a:lnTo>
                  <a:pt x="4161262" y="4889275"/>
                </a:lnTo>
                <a:lnTo>
                  <a:pt x="4161262" y="4889275"/>
                </a:lnTo>
                <a:cubicBezTo>
                  <a:pt x="4159556" y="4866958"/>
                  <a:pt x="4148126" y="4846490"/>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8" y="4442762"/>
                  <a:pt x="4197658" y="4403326"/>
                  <a:pt x="4196706" y="4363891"/>
                </a:cubicBezTo>
                <a:lnTo>
                  <a:pt x="4196706" y="4363891"/>
                </a:lnTo>
                <a:lnTo>
                  <a:pt x="4196706" y="4363890"/>
                </a:lnTo>
                <a:cubicBezTo>
                  <a:pt x="4196514" y="4350554"/>
                  <a:pt x="4193466" y="4336457"/>
                  <a:pt x="4187752" y="4324645"/>
                </a:cubicBezTo>
                <a:cubicBezTo>
                  <a:pt x="4175749" y="4300070"/>
                  <a:pt x="4160129" y="4277401"/>
                  <a:pt x="4147936" y="4253014"/>
                </a:cubicBezTo>
                <a:lnTo>
                  <a:pt x="4142220" y="4221391"/>
                </a:lnTo>
                <a:lnTo>
                  <a:pt x="4142315" y="4192388"/>
                </a:lnTo>
                <a:lnTo>
                  <a:pt x="4142315" y="4192388"/>
                </a:lnTo>
                <a:lnTo>
                  <a:pt x="4142315" y="4192387"/>
                </a:lnTo>
                <a:cubicBezTo>
                  <a:pt x="4142411" y="4182767"/>
                  <a:pt x="4141839" y="4173480"/>
                  <a:pt x="4138410" y="4165383"/>
                </a:cubicBezTo>
                <a:cubicBezTo>
                  <a:pt x="4133981" y="4154857"/>
                  <a:pt x="4130909" y="4144498"/>
                  <a:pt x="4129066" y="4134255"/>
                </a:cubicBezTo>
                <a:lnTo>
                  <a:pt x="4127099" y="4103826"/>
                </a:lnTo>
                <a:lnTo>
                  <a:pt x="4142220" y="4043840"/>
                </a:lnTo>
                <a:cubicBezTo>
                  <a:pt x="4154508" y="4015835"/>
                  <a:pt x="4160175" y="3988593"/>
                  <a:pt x="4157913" y="3962160"/>
                </a:cubicBezTo>
                <a:lnTo>
                  <a:pt x="4157913" y="3962160"/>
                </a:lnTo>
                <a:lnTo>
                  <a:pt x="4157913" y="3962159"/>
                </a:lnTo>
                <a:cubicBezTo>
                  <a:pt x="4155651" y="3935727"/>
                  <a:pt x="4145460" y="3910104"/>
                  <a:pt x="4126028" y="3885338"/>
                </a:cubicBezTo>
                <a:cubicBezTo>
                  <a:pt x="4121646" y="3879766"/>
                  <a:pt x="4118884" y="3874229"/>
                  <a:pt x="4117425" y="3868764"/>
                </a:cubicBezTo>
                <a:lnTo>
                  <a:pt x="4116645" y="3852620"/>
                </a:lnTo>
                <a:lnTo>
                  <a:pt x="4130980" y="3822473"/>
                </a:lnTo>
                <a:cubicBezTo>
                  <a:pt x="4139172" y="3811614"/>
                  <a:pt x="4144316" y="3800897"/>
                  <a:pt x="4145911" y="3789777"/>
                </a:cubicBezTo>
                <a:lnTo>
                  <a:pt x="4145911" y="3789776"/>
                </a:lnTo>
                <a:lnTo>
                  <a:pt x="4145911" y="3789776"/>
                </a:lnTo>
                <a:cubicBezTo>
                  <a:pt x="4147507" y="3778655"/>
                  <a:pt x="4145554" y="3767130"/>
                  <a:pt x="4139554" y="3754652"/>
                </a:cubicBezTo>
                <a:lnTo>
                  <a:pt x="4139172" y="3734838"/>
                </a:lnTo>
                <a:lnTo>
                  <a:pt x="4143220" y="3680164"/>
                </a:lnTo>
                <a:lnTo>
                  <a:pt x="4143220" y="3680164"/>
                </a:lnTo>
                <a:lnTo>
                  <a:pt x="4143220" y="3680163"/>
                </a:lnTo>
                <a:cubicBezTo>
                  <a:pt x="4141696" y="3662494"/>
                  <a:pt x="4135458" y="3645682"/>
                  <a:pt x="4118979" y="3630632"/>
                </a:cubicBezTo>
                <a:cubicBezTo>
                  <a:pt x="4112501" y="3624725"/>
                  <a:pt x="4109835" y="3614819"/>
                  <a:pt x="4105453" y="3606817"/>
                </a:cubicBezTo>
                <a:cubicBezTo>
                  <a:pt x="4100976" y="3598435"/>
                  <a:pt x="4097725" y="3592232"/>
                  <a:pt x="4095707" y="3587174"/>
                </a:cubicBezTo>
                <a:lnTo>
                  <a:pt x="4093356"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2"/>
                </a:lnTo>
                <a:lnTo>
                  <a:pt x="4193158" y="3077401"/>
                </a:lnTo>
                <a:cubicBezTo>
                  <a:pt x="4193372" y="3045777"/>
                  <a:pt x="4189562" y="3014153"/>
                  <a:pt x="4181465" y="2982148"/>
                </a:cubicBezTo>
                <a:lnTo>
                  <a:pt x="4177881" y="2947863"/>
                </a:lnTo>
                <a:lnTo>
                  <a:pt x="4182513" y="2914328"/>
                </a:lnTo>
                <a:cubicBezTo>
                  <a:pt x="4187561" y="2892182"/>
                  <a:pt x="4195753" y="2870416"/>
                  <a:pt x="4202420" y="2848794"/>
                </a:cubicBezTo>
                <a:cubicBezTo>
                  <a:pt x="4203753" y="2844317"/>
                  <a:pt x="4207039"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32419" y="2490551"/>
                </a:lnTo>
                <a:cubicBezTo>
                  <a:pt x="4130791" y="2499773"/>
                  <a:pt x="4128410" y="2509025"/>
                  <a:pt x="4125838" y="2518264"/>
                </a:cubicBezTo>
                <a:cubicBezTo>
                  <a:pt x="4123171" y="2527790"/>
                  <a:pt x="4122027" y="2536458"/>
                  <a:pt x="4122194" y="2545006"/>
                </a:cubicBezTo>
                <a:lnTo>
                  <a:pt x="4122194" y="2545007"/>
                </a:lnTo>
                <a:lnTo>
                  <a:pt x="4122194" y="2545007"/>
                </a:lnTo>
                <a:cubicBezTo>
                  <a:pt x="4122360" y="2553556"/>
                  <a:pt x="4123837" y="2561986"/>
                  <a:pt x="4126408" y="2571035"/>
                </a:cubicBezTo>
                <a:cubicBezTo>
                  <a:pt x="4138410" y="2612946"/>
                  <a:pt x="4170987" y="2640951"/>
                  <a:pt x="4199562" y="2668002"/>
                </a:cubicBezTo>
                <a:cubicBezTo>
                  <a:pt x="4223947" y="2691055"/>
                  <a:pt x="4237663" y="2716964"/>
                  <a:pt x="4247952" y="2745349"/>
                </a:cubicBezTo>
                <a:lnTo>
                  <a:pt x="4247953" y="2745352"/>
                </a:lnTo>
                <a:lnTo>
                  <a:pt x="4253873" y="2778006"/>
                </a:lnTo>
                <a:lnTo>
                  <a:pt x="4253453" y="2785440"/>
                </a:lnTo>
                <a:lnTo>
                  <a:pt x="4243374" y="2811780"/>
                </a:lnTo>
                <a:lnTo>
                  <a:pt x="4243370" y="2811787"/>
                </a:lnTo>
                <a:lnTo>
                  <a:pt x="4243371" y="2811787"/>
                </a:lnTo>
                <a:lnTo>
                  <a:pt x="4243374" y="2811780"/>
                </a:lnTo>
                <a:lnTo>
                  <a:pt x="4253024" y="2793023"/>
                </a:lnTo>
                <a:lnTo>
                  <a:pt x="4253453" y="2785440"/>
                </a:lnTo>
                <a:lnTo>
                  <a:pt x="4254653" y="2782305"/>
                </a:lnTo>
                <a:lnTo>
                  <a:pt x="4253873" y="2778006"/>
                </a:lnTo>
                <a:lnTo>
                  <a:pt x="4254283" y="2770757"/>
                </a:lnTo>
                <a:lnTo>
                  <a:pt x="4247953" y="2745352"/>
                </a:lnTo>
                <a:lnTo>
                  <a:pt x="4247952" y="2745348"/>
                </a:lnTo>
                <a:cubicBezTo>
                  <a:pt x="4237663" y="2716963"/>
                  <a:pt x="4223947" y="2691054"/>
                  <a:pt x="4199562" y="2668001"/>
                </a:cubicBezTo>
                <a:cubicBezTo>
                  <a:pt x="4170987" y="2640950"/>
                  <a:pt x="4138410" y="2612945"/>
                  <a:pt x="4126408" y="2571034"/>
                </a:cubicBezTo>
                <a:lnTo>
                  <a:pt x="4122194" y="2545007"/>
                </a:lnTo>
                <a:lnTo>
                  <a:pt x="4125838" y="2518265"/>
                </a:lnTo>
                <a:cubicBezTo>
                  <a:pt x="4130981" y="2499786"/>
                  <a:pt x="4135363" y="2481259"/>
                  <a:pt x="4134482" y="2463019"/>
                </a:cubicBezTo>
                <a:lnTo>
                  <a:pt x="4134481" y="2463018"/>
                </a:lnTo>
                <a:lnTo>
                  <a:pt x="4134482" y="2463018"/>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51027" y="1453958"/>
                </a:moveTo>
                <a:lnTo>
                  <a:pt x="3745230" y="1459073"/>
                </a:lnTo>
                <a:lnTo>
                  <a:pt x="3745230" y="1459073"/>
                </a:lnTo>
                <a:lnTo>
                  <a:pt x="3745229" y="1459074"/>
                </a:lnTo>
                <a:lnTo>
                  <a:pt x="3736012" y="1481572"/>
                </a:lnTo>
                <a:lnTo>
                  <a:pt x="3745230" y="1459073"/>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cubicBezTo>
                  <a:pt x="3760922" y="348396"/>
                  <a:pt x="3763447" y="357874"/>
                  <a:pt x="3765590" y="367328"/>
                </a:cubicBezTo>
                <a:lnTo>
                  <a:pt x="3769400" y="395640"/>
                </a:lnTo>
                <a:cubicBezTo>
                  <a:pt x="3769590" y="376781"/>
                  <a:pt x="3762352" y="357921"/>
                  <a:pt x="3759494" y="338870"/>
                </a:cubicBez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8"/>
                </a:lnTo>
                <a:lnTo>
                  <a:pt x="3785402" y="228944"/>
                </a:lnTo>
                <a:lnTo>
                  <a:pt x="3785402" y="228949"/>
                </a:lnTo>
                <a:lnTo>
                  <a:pt x="3785402" y="228948"/>
                </a:lnTo>
                <a:lnTo>
                  <a:pt x="3785402" y="228944"/>
                </a:lnTo>
                <a:lnTo>
                  <a:pt x="3780943" y="177271"/>
                </a:lnTo>
                <a:lnTo>
                  <a:pt x="3777129" y="153388"/>
                </a:lnTo>
                <a:lnTo>
                  <a:pt x="3776930" y="151569"/>
                </a:lnTo>
                <a:cubicBezTo>
                  <a:pt x="3772700" y="125876"/>
                  <a:pt x="3768195" y="100174"/>
                  <a:pt x="3766811" y="74129"/>
                </a:cubicBezTo>
                <a:close/>
                <a:moveTo>
                  <a:pt x="3766492" y="0"/>
                </a:moveTo>
                <a:lnTo>
                  <a:pt x="4230600" y="0"/>
                </a:lnTo>
                <a:lnTo>
                  <a:pt x="4229473" y="2817"/>
                </a:lnTo>
                <a:cubicBezTo>
                  <a:pt x="4221091" y="21486"/>
                  <a:pt x="4218423" y="43012"/>
                  <a:pt x="4215374" y="63587"/>
                </a:cubicBezTo>
                <a:cubicBezTo>
                  <a:pt x="4209850" y="101308"/>
                  <a:pt x="4206420" y="139219"/>
                  <a:pt x="4201468" y="176939"/>
                </a:cubicBezTo>
                <a:cubicBezTo>
                  <a:pt x="4200324" y="184941"/>
                  <a:pt x="4198230"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4" y="1489720"/>
                </a:cubicBezTo>
                <a:cubicBezTo>
                  <a:pt x="4198992" y="1505724"/>
                  <a:pt x="4192324" y="1523059"/>
                  <a:pt x="4196324" y="1537537"/>
                </a:cubicBezTo>
                <a:cubicBezTo>
                  <a:pt x="4207374" y="1576019"/>
                  <a:pt x="4220709" y="1614120"/>
                  <a:pt x="4237473" y="1650317"/>
                </a:cubicBezTo>
                <a:cubicBezTo>
                  <a:pt x="4254428" y="1687086"/>
                  <a:pt x="4268716" y="1721185"/>
                  <a:pt x="4251572" y="1763287"/>
                </a:cubicBezTo>
                <a:cubicBezTo>
                  <a:pt x="4244331" y="1781194"/>
                  <a:pt x="4249476" y="1804816"/>
                  <a:pt x="4251380" y="1825393"/>
                </a:cubicBezTo>
                <a:cubicBezTo>
                  <a:pt x="4252904" y="1840441"/>
                  <a:pt x="4261478" y="1854920"/>
                  <a:pt x="4261478" y="1869780"/>
                </a:cubicBezTo>
                <a:cubicBezTo>
                  <a:pt x="4261478" y="1909408"/>
                  <a:pt x="4271574" y="1944649"/>
                  <a:pt x="4292149" y="1978940"/>
                </a:cubicBezTo>
                <a:cubicBezTo>
                  <a:pt x="4300149" y="1992279"/>
                  <a:pt x="4294815" y="2013043"/>
                  <a:pt x="4296911" y="2030378"/>
                </a:cubicBezTo>
                <a:cubicBezTo>
                  <a:pt x="4299387" y="2048668"/>
                  <a:pt x="4301673" y="2067525"/>
                  <a:pt x="4307200" y="2085054"/>
                </a:cubicBezTo>
                <a:cubicBezTo>
                  <a:pt x="4321678" y="2130393"/>
                  <a:pt x="4338061" y="2175163"/>
                  <a:pt x="4353301" y="2220312"/>
                </a:cubicBezTo>
                <a:cubicBezTo>
                  <a:pt x="4365876" y="2257459"/>
                  <a:pt x="4355969" y="2294039"/>
                  <a:pt x="4350635" y="2330806"/>
                </a:cubicBezTo>
                <a:cubicBezTo>
                  <a:pt x="4347205" y="2353859"/>
                  <a:pt x="4339013" y="2375383"/>
                  <a:pt x="4351205" y="2401292"/>
                </a:cubicBezTo>
                <a:cubicBezTo>
                  <a:pt x="4362827" y="2426059"/>
                  <a:pt x="4360159" y="2457492"/>
                  <a:pt x="4366446" y="2485307"/>
                </a:cubicBezTo>
                <a:cubicBezTo>
                  <a:pt x="4371780" y="2508742"/>
                  <a:pt x="4380354" y="2531409"/>
                  <a:pt x="4388736" y="2554079"/>
                </a:cubicBezTo>
                <a:cubicBezTo>
                  <a:pt x="4400167" y="2584942"/>
                  <a:pt x="4412167" y="2615421"/>
                  <a:pt x="4406453" y="2649143"/>
                </a:cubicBezTo>
                <a:cubicBezTo>
                  <a:pt x="4399975" y="2687436"/>
                  <a:pt x="4424359" y="2713723"/>
                  <a:pt x="4440554" y="2743826"/>
                </a:cubicBezTo>
                <a:cubicBezTo>
                  <a:pt x="4451602" y="2764590"/>
                  <a:pt x="4459795" y="2787259"/>
                  <a:pt x="4466653" y="2809930"/>
                </a:cubicBezTo>
                <a:cubicBezTo>
                  <a:pt x="4475607" y="2840219"/>
                  <a:pt x="4480941" y="2871462"/>
                  <a:pt x="4489704" y="2901943"/>
                </a:cubicBezTo>
                <a:cubicBezTo>
                  <a:pt x="4502848" y="2948047"/>
                  <a:pt x="4513136" y="2994722"/>
                  <a:pt x="4505896" y="3042728"/>
                </a:cubicBezTo>
                <a:cubicBezTo>
                  <a:pt x="4502658" y="3064827"/>
                  <a:pt x="4502848" y="3085403"/>
                  <a:pt x="4507612" y="3107500"/>
                </a:cubicBezTo>
                <a:cubicBezTo>
                  <a:pt x="4515422" y="3143695"/>
                  <a:pt x="4516375" y="3180844"/>
                  <a:pt x="4545521" y="3209993"/>
                </a:cubicBezTo>
                <a:cubicBezTo>
                  <a:pt x="4555810" y="3220280"/>
                  <a:pt x="4558476" y="3238758"/>
                  <a:pt x="4563810" y="3253809"/>
                </a:cubicBezTo>
                <a:cubicBezTo>
                  <a:pt x="4570098" y="3271145"/>
                  <a:pt x="4566858" y="3283908"/>
                  <a:pt x="4548570" y="3293244"/>
                </a:cubicBezTo>
                <a:cubicBezTo>
                  <a:pt x="4540379" y="3297434"/>
                  <a:pt x="4532377" y="3309437"/>
                  <a:pt x="4531043" y="3318771"/>
                </a:cubicBezTo>
                <a:cubicBezTo>
                  <a:pt x="4527043" y="3346776"/>
                  <a:pt x="4532949" y="3372495"/>
                  <a:pt x="4545904" y="3399546"/>
                </a:cubicBezTo>
                <a:cubicBezTo>
                  <a:pt x="4558096" y="3424883"/>
                  <a:pt x="4556762" y="3456508"/>
                  <a:pt x="4561524" y="3485275"/>
                </a:cubicBezTo>
                <a:cubicBezTo>
                  <a:pt x="4564954" y="3505657"/>
                  <a:pt x="4572002" y="3526042"/>
                  <a:pt x="4572002" y="3546617"/>
                </a:cubicBezTo>
                <a:cubicBezTo>
                  <a:pt x="4572002" y="3572146"/>
                  <a:pt x="4565906" y="3597482"/>
                  <a:pt x="4563620" y="3623201"/>
                </a:cubicBezTo>
                <a:cubicBezTo>
                  <a:pt x="4561716" y="3643204"/>
                  <a:pt x="4562478" y="3663589"/>
                  <a:pt x="4560192" y="3683591"/>
                </a:cubicBezTo>
                <a:cubicBezTo>
                  <a:pt x="4558476" y="3699976"/>
                  <a:pt x="4554096" y="3716168"/>
                  <a:pt x="4550476" y="3732361"/>
                </a:cubicBezTo>
                <a:cubicBezTo>
                  <a:pt x="4549142" y="3738267"/>
                  <a:pt x="4543997" y="3744173"/>
                  <a:pt x="4544759" y="3749506"/>
                </a:cubicBezTo>
                <a:cubicBezTo>
                  <a:pt x="4552952" y="3802467"/>
                  <a:pt x="4516375" y="3840569"/>
                  <a:pt x="4500182" y="3885338"/>
                </a:cubicBezTo>
                <a:cubicBezTo>
                  <a:pt x="4483035" y="3932394"/>
                  <a:pt x="4456747" y="3977925"/>
                  <a:pt x="4464557" y="4030503"/>
                </a:cubicBezTo>
                <a:cubicBezTo>
                  <a:pt x="4469319" y="4062318"/>
                  <a:pt x="4480369" y="4092989"/>
                  <a:pt x="4487038" y="4124614"/>
                </a:cubicBezTo>
                <a:cubicBezTo>
                  <a:pt x="4489324" y="4135854"/>
                  <a:pt x="4488942" y="4148427"/>
                  <a:pt x="4486656" y="4159667"/>
                </a:cubicBezTo>
                <a:cubicBezTo>
                  <a:pt x="4476177" y="4213961"/>
                  <a:pt x="4474653" y="4267493"/>
                  <a:pt x="4491800" y="4320837"/>
                </a:cubicBezTo>
                <a:cubicBezTo>
                  <a:pt x="4494658" y="4329979"/>
                  <a:pt x="4497324" y="4339695"/>
                  <a:pt x="4497324" y="4349222"/>
                </a:cubicBezTo>
                <a:cubicBezTo>
                  <a:pt x="4497324" y="4401419"/>
                  <a:pt x="4493324" y="4452665"/>
                  <a:pt x="4474653" y="4502579"/>
                </a:cubicBezTo>
                <a:cubicBezTo>
                  <a:pt x="4468367" y="4519343"/>
                  <a:pt x="4472367" y="4539728"/>
                  <a:pt x="4470843" y="4558207"/>
                </a:cubicBezTo>
                <a:cubicBezTo>
                  <a:pt x="4469511" y="4575351"/>
                  <a:pt x="4468939" y="4592878"/>
                  <a:pt x="4464557" y="4609452"/>
                </a:cubicBezTo>
                <a:cubicBezTo>
                  <a:pt x="4458081" y="4633647"/>
                  <a:pt x="4457319" y="4656126"/>
                  <a:pt x="4463033" y="4681083"/>
                </a:cubicBezTo>
                <a:cubicBezTo>
                  <a:pt x="4468367" y="4704895"/>
                  <a:pt x="4465701" y="4730614"/>
                  <a:pt x="4465891" y="4755381"/>
                </a:cubicBezTo>
                <a:cubicBezTo>
                  <a:pt x="4466081" y="4783004"/>
                  <a:pt x="4466271" y="4810627"/>
                  <a:pt x="4465319" y="4838250"/>
                </a:cubicBezTo>
                <a:cubicBezTo>
                  <a:pt x="4464939" y="4849300"/>
                  <a:pt x="4457319" y="4861873"/>
                  <a:pt x="4460367" y="4871019"/>
                </a:cubicBezTo>
                <a:cubicBezTo>
                  <a:pt x="4470653" y="4900546"/>
                  <a:pt x="4458271" y="4930075"/>
                  <a:pt x="4463795" y="4959602"/>
                </a:cubicBezTo>
                <a:cubicBezTo>
                  <a:pt x="4466653" y="4974082"/>
                  <a:pt x="4458843" y="4990465"/>
                  <a:pt x="4458081" y="5006086"/>
                </a:cubicBezTo>
                <a:cubicBezTo>
                  <a:pt x="4456747" y="5031614"/>
                  <a:pt x="4457319" y="5057141"/>
                  <a:pt x="4456937" y="5082670"/>
                </a:cubicBezTo>
                <a:cubicBezTo>
                  <a:pt x="4456747" y="5091052"/>
                  <a:pt x="4455985" y="5099245"/>
                  <a:pt x="4455602" y="5107627"/>
                </a:cubicBezTo>
                <a:cubicBezTo>
                  <a:pt x="4455222" y="5115057"/>
                  <a:pt x="4453508" y="5122867"/>
                  <a:pt x="4454840" y="5129916"/>
                </a:cubicBezTo>
                <a:cubicBezTo>
                  <a:pt x="4459605" y="5155445"/>
                  <a:pt x="4467415" y="5180591"/>
                  <a:pt x="4470463" y="5206308"/>
                </a:cubicBezTo>
                <a:cubicBezTo>
                  <a:pt x="4473129" y="5228597"/>
                  <a:pt x="4469511" y="5251650"/>
                  <a:pt x="4471415" y="5274129"/>
                </a:cubicBezTo>
                <a:cubicBezTo>
                  <a:pt x="4474653" y="5313754"/>
                  <a:pt x="4480369" y="5353379"/>
                  <a:pt x="4483989" y="5393005"/>
                </a:cubicBezTo>
                <a:cubicBezTo>
                  <a:pt x="4484751" y="5401579"/>
                  <a:pt x="4479987" y="5410531"/>
                  <a:pt x="4479607" y="5419295"/>
                </a:cubicBezTo>
                <a:cubicBezTo>
                  <a:pt x="4478655" y="5446728"/>
                  <a:pt x="4478463" y="5474161"/>
                  <a:pt x="4477893" y="5501594"/>
                </a:cubicBezTo>
                <a:cubicBezTo>
                  <a:pt x="4477701" y="5517215"/>
                  <a:pt x="4478273" y="5533027"/>
                  <a:pt x="4476559" y="5548460"/>
                </a:cubicBezTo>
                <a:cubicBezTo>
                  <a:pt x="4474273" y="5568842"/>
                  <a:pt x="4470843" y="5587321"/>
                  <a:pt x="4485703" y="5606372"/>
                </a:cubicBezTo>
                <a:cubicBezTo>
                  <a:pt x="4508754" y="5635711"/>
                  <a:pt x="4499800" y="5673050"/>
                  <a:pt x="4505134" y="5706959"/>
                </a:cubicBezTo>
                <a:cubicBezTo>
                  <a:pt x="4506468" y="5715723"/>
                  <a:pt x="4506658" y="5724678"/>
                  <a:pt x="4508182" y="5733440"/>
                </a:cubicBezTo>
                <a:cubicBezTo>
                  <a:pt x="4511040" y="5749634"/>
                  <a:pt x="4514278" y="5765635"/>
                  <a:pt x="4517519" y="5781830"/>
                </a:cubicBezTo>
                <a:cubicBezTo>
                  <a:pt x="4518089" y="5784686"/>
                  <a:pt x="4518281" y="5787924"/>
                  <a:pt x="4519233" y="5790592"/>
                </a:cubicBezTo>
                <a:cubicBezTo>
                  <a:pt x="4527233" y="5815169"/>
                  <a:pt x="4536377" y="5839361"/>
                  <a:pt x="4542855" y="5864318"/>
                </a:cubicBezTo>
                <a:cubicBezTo>
                  <a:pt x="4546094" y="5876511"/>
                  <a:pt x="4546476" y="5890037"/>
                  <a:pt x="4544759" y="5902610"/>
                </a:cubicBezTo>
                <a:cubicBezTo>
                  <a:pt x="4539807" y="5939377"/>
                  <a:pt x="4537711" y="5975764"/>
                  <a:pt x="4544951" y="6012723"/>
                </a:cubicBezTo>
                <a:cubicBezTo>
                  <a:pt x="4547808" y="6027392"/>
                  <a:pt x="4543045" y="6043776"/>
                  <a:pt x="4541331" y="6059397"/>
                </a:cubicBezTo>
                <a:cubicBezTo>
                  <a:pt x="4536759" y="6096736"/>
                  <a:pt x="4531805" y="6134075"/>
                  <a:pt x="4527425" y="6171605"/>
                </a:cubicBezTo>
                <a:cubicBezTo>
                  <a:pt x="4524757" y="6195037"/>
                  <a:pt x="4523233" y="6218660"/>
                  <a:pt x="4520567" y="6242093"/>
                </a:cubicBezTo>
                <a:cubicBezTo>
                  <a:pt x="4517327" y="6269144"/>
                  <a:pt x="4512374" y="6296005"/>
                  <a:pt x="4509706" y="6323058"/>
                </a:cubicBezTo>
                <a:cubicBezTo>
                  <a:pt x="4506658" y="6353919"/>
                  <a:pt x="4506088" y="6384972"/>
                  <a:pt x="4502848" y="6415833"/>
                </a:cubicBezTo>
                <a:cubicBezTo>
                  <a:pt x="4496562" y="6472225"/>
                  <a:pt x="4489132" y="6528424"/>
                  <a:pt x="4482083" y="6584812"/>
                </a:cubicBezTo>
                <a:cubicBezTo>
                  <a:pt x="4475225" y="6639488"/>
                  <a:pt x="4469129" y="6694164"/>
                  <a:pt x="4460557" y="6748458"/>
                </a:cubicBezTo>
                <a:cubicBezTo>
                  <a:pt x="4456937" y="6771319"/>
                  <a:pt x="4447030" y="6793035"/>
                  <a:pt x="4441506" y="6815516"/>
                </a:cubicBezTo>
                <a:lnTo>
                  <a:pt x="4431806" y="6858001"/>
                </a:lnTo>
                <a:lnTo>
                  <a:pt x="4259553" y="6858001"/>
                </a:lnTo>
                <a:lnTo>
                  <a:pt x="4265716" y="6812064"/>
                </a:lnTo>
                <a:lnTo>
                  <a:pt x="4265716" y="6812064"/>
                </a:lnTo>
                <a:lnTo>
                  <a:pt x="4265716" y="6812063"/>
                </a:lnTo>
                <a:cubicBezTo>
                  <a:pt x="4265240" y="6788417"/>
                  <a:pt x="4259954" y="6764841"/>
                  <a:pt x="4246238" y="6742552"/>
                </a:cubicBezTo>
                <a:lnTo>
                  <a:pt x="4232402" y="6702976"/>
                </a:lnTo>
                <a:lnTo>
                  <a:pt x="4235549" y="6683027"/>
                </a:lnTo>
                <a:cubicBezTo>
                  <a:pt x="4237915" y="6676306"/>
                  <a:pt x="4241666" y="6669496"/>
                  <a:pt x="4247000" y="6662542"/>
                </a:cubicBezTo>
                <a:cubicBezTo>
                  <a:pt x="4254334" y="6653111"/>
                  <a:pt x="4256191" y="6639108"/>
                  <a:pt x="4254095" y="6625225"/>
                </a:cubicBezTo>
                <a:lnTo>
                  <a:pt x="4254095" y="6625225"/>
                </a:lnTo>
                <a:lnTo>
                  <a:pt x="4254095" y="6625224"/>
                </a:lnTo>
                <a:cubicBezTo>
                  <a:pt x="4251999" y="6611342"/>
                  <a:pt x="4245951" y="6597578"/>
                  <a:pt x="4237473" y="6588625"/>
                </a:cubicBezTo>
                <a:lnTo>
                  <a:pt x="4214994" y="6564620"/>
                </a:lnTo>
                <a:lnTo>
                  <a:pt x="4214994" y="6564621"/>
                </a:lnTo>
                <a:cubicBezTo>
                  <a:pt x="4225281" y="6575479"/>
                  <a:pt x="4231377" y="6582147"/>
                  <a:pt x="4237473" y="6588626"/>
                </a:cubicBezTo>
                <a:lnTo>
                  <a:pt x="4254095" y="6625225"/>
                </a:lnTo>
                <a:lnTo>
                  <a:pt x="4254084" y="6645552"/>
                </a:lnTo>
                <a:cubicBezTo>
                  <a:pt x="4252965" y="6651967"/>
                  <a:pt x="4250667" y="6657825"/>
                  <a:pt x="4247000" y="6662541"/>
                </a:cubicBezTo>
                <a:cubicBezTo>
                  <a:pt x="4236332" y="6676448"/>
                  <a:pt x="4231997" y="6689783"/>
                  <a:pt x="4232402" y="6702976"/>
                </a:cubicBezTo>
                <a:lnTo>
                  <a:pt x="4232402" y="6702976"/>
                </a:lnTo>
                <a:lnTo>
                  <a:pt x="4232402" y="6702977"/>
                </a:lnTo>
                <a:cubicBezTo>
                  <a:pt x="4232807" y="6716169"/>
                  <a:pt x="4237951" y="6729219"/>
                  <a:pt x="4246238" y="6742553"/>
                </a:cubicBezTo>
                <a:cubicBezTo>
                  <a:pt x="4253096" y="6753698"/>
                  <a:pt x="4257847" y="6765164"/>
                  <a:pt x="4260942" y="6776800"/>
                </a:cubicBezTo>
                <a:lnTo>
                  <a:pt x="4265716" y="6812064"/>
                </a:lnTo>
                <a:lnTo>
                  <a:pt x="4259553" y="6858001"/>
                </a:lnTo>
                <a:lnTo>
                  <a:pt x="4259553" y="6858001"/>
                </a:lnTo>
                <a:lnTo>
                  <a:pt x="4259553" y="6858002"/>
                </a:lnTo>
                <a:lnTo>
                  <a:pt x="0" y="6858002"/>
                </a:lnTo>
                <a:lnTo>
                  <a:pt x="0" y="2"/>
                </a:lnTo>
                <a:lnTo>
                  <a:pt x="3766492" y="1"/>
                </a:lnTo>
                <a:lnTo>
                  <a:pt x="3769210" y="21486"/>
                </a:lnTo>
                <a:close/>
              </a:path>
            </a:pathLst>
          </a:custGeom>
          <a:effectLst>
            <a:outerShdw blurRad="381000" dist="152400" algn="l" rotWithShape="0">
              <a:prstClr val="black">
                <a:alpha val="10000"/>
              </a:prstClr>
            </a:outerShdw>
          </a:effectLst>
        </p:spPr>
      </p:pic>
      <p:sp>
        <p:nvSpPr>
          <p:cNvPr id="11" name="Freeform: Shape 10">
            <a:extLst>
              <a:ext uri="{FF2B5EF4-FFF2-40B4-BE49-F238E27FC236}">
                <a16:creationId xmlns:a16="http://schemas.microsoft.com/office/drawing/2014/main" id="{340822D1-9EEA-4ECF-9360-D9AF87950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DC292A62-7F34-4E30-BE04-48164A1DA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4"/>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484A2BB-C24E-0126-39DC-369B1FF8667F}"/>
              </a:ext>
            </a:extLst>
          </p:cNvPr>
          <p:cNvSpPr>
            <a:spLocks noGrp="1"/>
          </p:cNvSpPr>
          <p:nvPr>
            <p:ph idx="1"/>
          </p:nvPr>
        </p:nvSpPr>
        <p:spPr>
          <a:xfrm>
            <a:off x="5334001" y="2750634"/>
            <a:ext cx="6095999" cy="3345366"/>
          </a:xfrm>
        </p:spPr>
        <p:txBody>
          <a:bodyPr vert="horz" lIns="91440" tIns="45720" rIns="91440" bIns="45720" rtlCol="0" anchor="t">
            <a:normAutofit/>
          </a:bodyPr>
          <a:lstStyle/>
          <a:p>
            <a:pPr marL="0" indent="0">
              <a:buNone/>
            </a:pPr>
            <a:r>
              <a:rPr lang="en-US" sz="2200" dirty="0">
                <a:latin typeface="Georgia Pro"/>
                <a:ea typeface="Calibri"/>
                <a:cs typeface="Calibri"/>
              </a:rPr>
              <a:t>"Is the act of submitting for assessment a piece of work already (or simultaneously) submitted for assessment in the same module, another module or in another context.  Self‐plagiarism also includes the submission of work that has substantial overlap with parts of work submitted elsewhere; this could include experimental results, substantive parts of essays or reports etc."</a:t>
            </a:r>
            <a:r>
              <a:rPr lang="en-US" sz="2200" dirty="0">
                <a:latin typeface="Georgia Pro Cond Semibold"/>
                <a:ea typeface="Calibri"/>
                <a:cs typeface="Calibri"/>
              </a:rPr>
              <a:t> </a:t>
            </a:r>
            <a:r>
              <a:rPr lang="en-US" sz="1600" dirty="0">
                <a:latin typeface="Georgia Pro Cond Semibold"/>
                <a:ea typeface="Calibri"/>
                <a:cs typeface="Calibri"/>
              </a:rPr>
              <a:t>(</a:t>
            </a:r>
            <a:r>
              <a:rPr lang="en-US" sz="1600" dirty="0">
                <a:latin typeface="Georgia Pro"/>
                <a:ea typeface="Calibri"/>
                <a:cs typeface="Calibri"/>
              </a:rPr>
              <a:t>Abertay University 2023)</a:t>
            </a:r>
            <a:r>
              <a:rPr lang="en-US" sz="2200" dirty="0">
                <a:latin typeface="Georgia Pro Cond Semibold"/>
                <a:ea typeface="Calibri"/>
                <a:cs typeface="Calibri"/>
              </a:rPr>
              <a:t>.</a:t>
            </a:r>
            <a:endParaRPr lang="en-US" sz="2200" dirty="0">
              <a:latin typeface="Georgia Pro Cond Semibold"/>
            </a:endParaRPr>
          </a:p>
        </p:txBody>
      </p:sp>
    </p:spTree>
    <p:extLst>
      <p:ext uri="{BB962C8B-B14F-4D97-AF65-F5344CB8AC3E}">
        <p14:creationId xmlns:p14="http://schemas.microsoft.com/office/powerpoint/2010/main" val="7533080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B3BB04-AF91-05E2-5406-8AA27424994D}"/>
              </a:ext>
            </a:extLst>
          </p:cNvPr>
          <p:cNvSpPr>
            <a:spLocks noGrp="1"/>
          </p:cNvSpPr>
          <p:nvPr>
            <p:ph type="title"/>
          </p:nvPr>
        </p:nvSpPr>
        <p:spPr>
          <a:xfrm>
            <a:off x="954911" y="3560385"/>
            <a:ext cx="3952875" cy="612289"/>
          </a:xfrm>
        </p:spPr>
        <p:txBody>
          <a:bodyPr vert="horz" lIns="91440" tIns="45720" rIns="91440" bIns="45720" rtlCol="0" anchorCtr="0">
            <a:normAutofit fontScale="90000"/>
          </a:bodyPr>
          <a:lstStyle/>
          <a:p>
            <a:r>
              <a:rPr lang="en-US" dirty="0">
                <a:solidFill>
                  <a:srgbClr val="FF0000"/>
                </a:solidFill>
                <a:latin typeface="Georgia Pro Cond Semibold"/>
                <a:ea typeface="Calibri"/>
                <a:cs typeface="Calibri"/>
              </a:rPr>
              <a:t>Falsification</a:t>
            </a:r>
            <a:endParaRPr lang="en-US" dirty="0">
              <a:solidFill>
                <a:srgbClr val="FF0000"/>
              </a:solidFill>
              <a:latin typeface="Georgia Pro Cond Semibold"/>
            </a:endParaRPr>
          </a:p>
        </p:txBody>
      </p:sp>
      <p:pic>
        <p:nvPicPr>
          <p:cNvPr id="4" name="Picture 3" descr="misrepresentation">
            <a:extLst>
              <a:ext uri="{FF2B5EF4-FFF2-40B4-BE49-F238E27FC236}">
                <a16:creationId xmlns:a16="http://schemas.microsoft.com/office/drawing/2014/main" id="{1685242E-6014-C1C1-34E9-D94A3EF31316}"/>
              </a:ext>
            </a:extLst>
          </p:cNvPr>
          <p:cNvPicPr>
            <a:picLocks noChangeAspect="1"/>
          </p:cNvPicPr>
          <p:nvPr/>
        </p:nvPicPr>
        <p:blipFill rotWithShape="1">
          <a:blip r:embed="rId3"/>
          <a:srcRect t="29820" r="1" b="28392"/>
          <a:stretch/>
        </p:blipFill>
        <p:spPr>
          <a:xfrm>
            <a:off x="476" y="-33773"/>
            <a:ext cx="12191524" cy="3820944"/>
          </a:xfrm>
          <a:custGeom>
            <a:avLst/>
            <a:gdLst/>
            <a:ahLst/>
            <a:cxnLst/>
            <a:rect l="l" t="t" r="r" b="b"/>
            <a:pathLst>
              <a:path w="12191524" h="3820944">
                <a:moveTo>
                  <a:pt x="0" y="0"/>
                </a:moveTo>
                <a:lnTo>
                  <a:pt x="12191524" y="0"/>
                </a:lnTo>
                <a:lnTo>
                  <a:pt x="12191524" y="999522"/>
                </a:lnTo>
                <a:lnTo>
                  <a:pt x="12191524" y="1442807"/>
                </a:lnTo>
                <a:lnTo>
                  <a:pt x="12122577" y="1473667"/>
                </a:lnTo>
                <a:cubicBezTo>
                  <a:pt x="12109137" y="1479237"/>
                  <a:pt x="12094348" y="1482309"/>
                  <a:pt x="12082252" y="1489797"/>
                </a:cubicBezTo>
                <a:cubicBezTo>
                  <a:pt x="12026558" y="1523980"/>
                  <a:pt x="11972595" y="1560851"/>
                  <a:pt x="11916137" y="1593691"/>
                </a:cubicBezTo>
                <a:cubicBezTo>
                  <a:pt x="11857951" y="1627681"/>
                  <a:pt x="11805909" y="1667816"/>
                  <a:pt x="11765771" y="1722164"/>
                </a:cubicBezTo>
                <a:cubicBezTo>
                  <a:pt x="11728516" y="1772670"/>
                  <a:pt x="11692413" y="1823942"/>
                  <a:pt x="11655351" y="1874640"/>
                </a:cubicBezTo>
                <a:cubicBezTo>
                  <a:pt x="11645941" y="1887507"/>
                  <a:pt x="11637298" y="1902679"/>
                  <a:pt x="11624432" y="1910938"/>
                </a:cubicBezTo>
                <a:cubicBezTo>
                  <a:pt x="11597739" y="1928220"/>
                  <a:pt x="11568548" y="1942239"/>
                  <a:pt x="11539935" y="1956449"/>
                </a:cubicBezTo>
                <a:cubicBezTo>
                  <a:pt x="11515354" y="1968548"/>
                  <a:pt x="11489237" y="1977572"/>
                  <a:pt x="11465234" y="1990631"/>
                </a:cubicBezTo>
                <a:cubicBezTo>
                  <a:pt x="11446031" y="2001003"/>
                  <a:pt x="11428938" y="2015406"/>
                  <a:pt x="11411078" y="2028464"/>
                </a:cubicBezTo>
                <a:cubicBezTo>
                  <a:pt x="11395523" y="2039793"/>
                  <a:pt x="11378432" y="2049587"/>
                  <a:pt x="11365374" y="2063224"/>
                </a:cubicBezTo>
                <a:cubicBezTo>
                  <a:pt x="11333494" y="2096253"/>
                  <a:pt x="11301423" y="2128708"/>
                  <a:pt x="11261864" y="2153097"/>
                </a:cubicBezTo>
                <a:cubicBezTo>
                  <a:pt x="11222880" y="2177292"/>
                  <a:pt x="11186009" y="2204371"/>
                  <a:pt x="11147219" y="2228952"/>
                </a:cubicBezTo>
                <a:cubicBezTo>
                  <a:pt x="11109194" y="2252957"/>
                  <a:pt x="11074820" y="2279264"/>
                  <a:pt x="11055040" y="2321898"/>
                </a:cubicBezTo>
                <a:cubicBezTo>
                  <a:pt x="11046207" y="2340716"/>
                  <a:pt x="11033723" y="2361265"/>
                  <a:pt x="11017016" y="2372212"/>
                </a:cubicBezTo>
                <a:cubicBezTo>
                  <a:pt x="10993203" y="2387766"/>
                  <a:pt x="10963054" y="2393336"/>
                  <a:pt x="10937127" y="2406587"/>
                </a:cubicBezTo>
                <a:cubicBezTo>
                  <a:pt x="10906594" y="2422142"/>
                  <a:pt x="10871260" y="2435584"/>
                  <a:pt x="10850520" y="2460357"/>
                </a:cubicBezTo>
                <a:cubicBezTo>
                  <a:pt x="10832083" y="2482442"/>
                  <a:pt x="10813456" y="2499725"/>
                  <a:pt x="10789065" y="2513743"/>
                </a:cubicBezTo>
                <a:cubicBezTo>
                  <a:pt x="10771977" y="2523538"/>
                  <a:pt x="10759302" y="2541396"/>
                  <a:pt x="10741635" y="2549463"/>
                </a:cubicBezTo>
                <a:cubicBezTo>
                  <a:pt x="10718398" y="2560217"/>
                  <a:pt x="10694970" y="2568667"/>
                  <a:pt x="10674613" y="2585374"/>
                </a:cubicBezTo>
                <a:cubicBezTo>
                  <a:pt x="10653488" y="2602657"/>
                  <a:pt x="10629485" y="2616291"/>
                  <a:pt x="10607400" y="2632424"/>
                </a:cubicBezTo>
                <a:cubicBezTo>
                  <a:pt x="10595686" y="2641064"/>
                  <a:pt x="10586083" y="2652395"/>
                  <a:pt x="10574755" y="2661421"/>
                </a:cubicBezTo>
                <a:cubicBezTo>
                  <a:pt x="10554014" y="2677936"/>
                  <a:pt x="10532889" y="2694066"/>
                  <a:pt x="10511572" y="2709621"/>
                </a:cubicBezTo>
                <a:cubicBezTo>
                  <a:pt x="10490258" y="2725177"/>
                  <a:pt x="10469901" y="2743228"/>
                  <a:pt x="10446472" y="2754559"/>
                </a:cubicBezTo>
                <a:cubicBezTo>
                  <a:pt x="10406530" y="2773763"/>
                  <a:pt x="10362937" y="2785286"/>
                  <a:pt x="10324143" y="2806024"/>
                </a:cubicBezTo>
                <a:cubicBezTo>
                  <a:pt x="10284778" y="2827147"/>
                  <a:pt x="10247712" y="2853650"/>
                  <a:pt x="10212763" y="2881687"/>
                </a:cubicBezTo>
                <a:cubicBezTo>
                  <a:pt x="10185110" y="2903772"/>
                  <a:pt x="10159185" y="2925665"/>
                  <a:pt x="10124423" y="2936993"/>
                </a:cubicBezTo>
                <a:cubicBezTo>
                  <a:pt x="10105029" y="2943332"/>
                  <a:pt x="10084674" y="2957158"/>
                  <a:pt x="10072957" y="2973291"/>
                </a:cubicBezTo>
                <a:cubicBezTo>
                  <a:pt x="10047608" y="3008432"/>
                  <a:pt x="10015155" y="3033205"/>
                  <a:pt x="9978476" y="3054330"/>
                </a:cubicBezTo>
                <a:cubicBezTo>
                  <a:pt x="9929506" y="3082751"/>
                  <a:pt x="9881112" y="3111748"/>
                  <a:pt x="9831950" y="3139593"/>
                </a:cubicBezTo>
                <a:cubicBezTo>
                  <a:pt x="9802955" y="3156110"/>
                  <a:pt x="9774150" y="3173585"/>
                  <a:pt x="9743420" y="3185683"/>
                </a:cubicBezTo>
                <a:cubicBezTo>
                  <a:pt x="9680626" y="3210648"/>
                  <a:pt x="9616293" y="3231963"/>
                  <a:pt x="9552921" y="3255202"/>
                </a:cubicBezTo>
                <a:cubicBezTo>
                  <a:pt x="9532180" y="3262690"/>
                  <a:pt x="9512591" y="3273445"/>
                  <a:pt x="9491467" y="3279975"/>
                </a:cubicBezTo>
                <a:cubicBezTo>
                  <a:pt x="9468614" y="3287079"/>
                  <a:pt x="9444037" y="3289191"/>
                  <a:pt x="9421184" y="3296297"/>
                </a:cubicBezTo>
                <a:cubicBezTo>
                  <a:pt x="9383158" y="3308010"/>
                  <a:pt x="9346287" y="3322991"/>
                  <a:pt x="9308263" y="3334897"/>
                </a:cubicBezTo>
                <a:cubicBezTo>
                  <a:pt x="9234905" y="3357750"/>
                  <a:pt x="9161354" y="3379643"/>
                  <a:pt x="9087805" y="3401342"/>
                </a:cubicBezTo>
                <a:cubicBezTo>
                  <a:pt x="9072058" y="3405952"/>
                  <a:pt x="9054966" y="3406528"/>
                  <a:pt x="9039413" y="3411520"/>
                </a:cubicBezTo>
                <a:cubicBezTo>
                  <a:pt x="8998123" y="3424963"/>
                  <a:pt x="8957026" y="3439557"/>
                  <a:pt x="8916122" y="3454344"/>
                </a:cubicBezTo>
                <a:cubicBezTo>
                  <a:pt x="8891351" y="3463370"/>
                  <a:pt x="8867152" y="3474508"/>
                  <a:pt x="8842189" y="3483149"/>
                </a:cubicBezTo>
                <a:cubicBezTo>
                  <a:pt x="8822216" y="3490063"/>
                  <a:pt x="8801668" y="3495439"/>
                  <a:pt x="8780927" y="3499665"/>
                </a:cubicBezTo>
                <a:cubicBezTo>
                  <a:pt x="8763068" y="3503316"/>
                  <a:pt x="8744441" y="3502930"/>
                  <a:pt x="8726773" y="3507348"/>
                </a:cubicBezTo>
                <a:cubicBezTo>
                  <a:pt x="8678955" y="3519252"/>
                  <a:pt x="8631715" y="3532697"/>
                  <a:pt x="8584281" y="3545369"/>
                </a:cubicBezTo>
                <a:cubicBezTo>
                  <a:pt x="8565270" y="3550363"/>
                  <a:pt x="8545874" y="3554014"/>
                  <a:pt x="8527437" y="3560350"/>
                </a:cubicBezTo>
                <a:cubicBezTo>
                  <a:pt x="8478083" y="3577056"/>
                  <a:pt x="8429499" y="3596067"/>
                  <a:pt x="8379953" y="3611816"/>
                </a:cubicBezTo>
                <a:cubicBezTo>
                  <a:pt x="8338858" y="3624874"/>
                  <a:pt x="8296608" y="3634283"/>
                  <a:pt x="8254935" y="3645805"/>
                </a:cubicBezTo>
                <a:cubicBezTo>
                  <a:pt x="8237268" y="3650799"/>
                  <a:pt x="8220369" y="3657906"/>
                  <a:pt x="8202705" y="3662128"/>
                </a:cubicBezTo>
                <a:cubicBezTo>
                  <a:pt x="8163143" y="3671732"/>
                  <a:pt x="8123007" y="3679796"/>
                  <a:pt x="8083256" y="3689399"/>
                </a:cubicBezTo>
                <a:cubicBezTo>
                  <a:pt x="8060593" y="3694967"/>
                  <a:pt x="8038702" y="3704953"/>
                  <a:pt x="8015657" y="3708604"/>
                </a:cubicBezTo>
                <a:cubicBezTo>
                  <a:pt x="7960927" y="3717244"/>
                  <a:pt x="7905813" y="3723388"/>
                  <a:pt x="7850697" y="3730302"/>
                </a:cubicBezTo>
                <a:cubicBezTo>
                  <a:pt x="7793857" y="3737407"/>
                  <a:pt x="7737204" y="3744897"/>
                  <a:pt x="7680358" y="3751233"/>
                </a:cubicBezTo>
                <a:cubicBezTo>
                  <a:pt x="7649249" y="3754499"/>
                  <a:pt x="7617946" y="3755075"/>
                  <a:pt x="7586836" y="3758148"/>
                </a:cubicBezTo>
                <a:cubicBezTo>
                  <a:pt x="7559567" y="3760838"/>
                  <a:pt x="7532490" y="3765830"/>
                  <a:pt x="7505221" y="3769096"/>
                </a:cubicBezTo>
                <a:cubicBezTo>
                  <a:pt x="7481600" y="3771782"/>
                  <a:pt x="7457787" y="3773318"/>
                  <a:pt x="7434167" y="3776008"/>
                </a:cubicBezTo>
                <a:cubicBezTo>
                  <a:pt x="7396337" y="3780424"/>
                  <a:pt x="7358696" y="3785419"/>
                  <a:pt x="7321059" y="3790027"/>
                </a:cubicBezTo>
                <a:cubicBezTo>
                  <a:pt x="7305312" y="3791755"/>
                  <a:pt x="7288795" y="3796555"/>
                  <a:pt x="7274008" y="3793677"/>
                </a:cubicBezTo>
                <a:cubicBezTo>
                  <a:pt x="7236753" y="3786377"/>
                  <a:pt x="7200073" y="3788491"/>
                  <a:pt x="7163010" y="3793483"/>
                </a:cubicBezTo>
                <a:cubicBezTo>
                  <a:pt x="7150336" y="3795213"/>
                  <a:pt x="7136701" y="3794827"/>
                  <a:pt x="7124411" y="3791563"/>
                </a:cubicBezTo>
                <a:cubicBezTo>
                  <a:pt x="7099253" y="3785033"/>
                  <a:pt x="7074865" y="3775814"/>
                  <a:pt x="7050092" y="3767750"/>
                </a:cubicBezTo>
                <a:cubicBezTo>
                  <a:pt x="7047401" y="3766790"/>
                  <a:pt x="7044138" y="3766598"/>
                  <a:pt x="7041259" y="3766022"/>
                </a:cubicBezTo>
                <a:cubicBezTo>
                  <a:pt x="7024935" y="3762756"/>
                  <a:pt x="7008806" y="3759492"/>
                  <a:pt x="6992479" y="3756611"/>
                </a:cubicBezTo>
                <a:cubicBezTo>
                  <a:pt x="6983647" y="3755075"/>
                  <a:pt x="6974621" y="3754883"/>
                  <a:pt x="6965786" y="3753539"/>
                </a:cubicBezTo>
                <a:cubicBezTo>
                  <a:pt x="6931605" y="3748161"/>
                  <a:pt x="6893965" y="3757188"/>
                  <a:pt x="6864390" y="3733953"/>
                </a:cubicBezTo>
                <a:cubicBezTo>
                  <a:pt x="6845188" y="3718972"/>
                  <a:pt x="6826559" y="3722430"/>
                  <a:pt x="6806012" y="3724734"/>
                </a:cubicBezTo>
                <a:cubicBezTo>
                  <a:pt x="6790457" y="3726462"/>
                  <a:pt x="6774517" y="3725884"/>
                  <a:pt x="6758771" y="3726078"/>
                </a:cubicBezTo>
                <a:cubicBezTo>
                  <a:pt x="6731118" y="3726652"/>
                  <a:pt x="6703464" y="3726846"/>
                  <a:pt x="6675809" y="3727806"/>
                </a:cubicBezTo>
                <a:cubicBezTo>
                  <a:pt x="6666975" y="3728190"/>
                  <a:pt x="6657953" y="3732993"/>
                  <a:pt x="6649308" y="3732225"/>
                </a:cubicBezTo>
                <a:cubicBezTo>
                  <a:pt x="6609365" y="3728574"/>
                  <a:pt x="6569421" y="3722812"/>
                  <a:pt x="6529475" y="3719548"/>
                </a:cubicBezTo>
                <a:cubicBezTo>
                  <a:pt x="6506816" y="3717630"/>
                  <a:pt x="6483579" y="3721276"/>
                  <a:pt x="6461111" y="3718588"/>
                </a:cubicBezTo>
                <a:cubicBezTo>
                  <a:pt x="6435188" y="3715516"/>
                  <a:pt x="6409839" y="3707644"/>
                  <a:pt x="6384104" y="3702841"/>
                </a:cubicBezTo>
                <a:cubicBezTo>
                  <a:pt x="6377000" y="3701497"/>
                  <a:pt x="6369125" y="3703225"/>
                  <a:pt x="6361637" y="3703609"/>
                </a:cubicBezTo>
                <a:cubicBezTo>
                  <a:pt x="6353187" y="3703993"/>
                  <a:pt x="6344928" y="3704761"/>
                  <a:pt x="6336480" y="3704953"/>
                </a:cubicBezTo>
                <a:cubicBezTo>
                  <a:pt x="6310745" y="3705339"/>
                  <a:pt x="6285014" y="3704761"/>
                  <a:pt x="6259279" y="3706108"/>
                </a:cubicBezTo>
                <a:cubicBezTo>
                  <a:pt x="6243533" y="3706876"/>
                  <a:pt x="6227020" y="3714748"/>
                  <a:pt x="6212421" y="3711868"/>
                </a:cubicBezTo>
                <a:cubicBezTo>
                  <a:pt x="6182658" y="3706298"/>
                  <a:pt x="6152891" y="3718780"/>
                  <a:pt x="6123127" y="3708412"/>
                </a:cubicBezTo>
                <a:cubicBezTo>
                  <a:pt x="6113907" y="3705339"/>
                  <a:pt x="6101232" y="3713020"/>
                  <a:pt x="6090095" y="3713404"/>
                </a:cubicBezTo>
                <a:cubicBezTo>
                  <a:pt x="6062249" y="3714364"/>
                  <a:pt x="6034404" y="3714172"/>
                  <a:pt x="6006559" y="3713980"/>
                </a:cubicBezTo>
                <a:cubicBezTo>
                  <a:pt x="5981594" y="3713788"/>
                  <a:pt x="5955667" y="3716476"/>
                  <a:pt x="5931664" y="3711100"/>
                </a:cubicBezTo>
                <a:cubicBezTo>
                  <a:pt x="5906505" y="3705339"/>
                  <a:pt x="5883846" y="3706108"/>
                  <a:pt x="5859457" y="3712636"/>
                </a:cubicBezTo>
                <a:cubicBezTo>
                  <a:pt x="5842749" y="3717052"/>
                  <a:pt x="5825082" y="3717630"/>
                  <a:pt x="5807800" y="3718972"/>
                </a:cubicBezTo>
                <a:cubicBezTo>
                  <a:pt x="5789173" y="3720508"/>
                  <a:pt x="5768624" y="3716476"/>
                  <a:pt x="5751725" y="3722812"/>
                </a:cubicBezTo>
                <a:cubicBezTo>
                  <a:pt x="5701409" y="3741633"/>
                  <a:pt x="5649751" y="3745665"/>
                  <a:pt x="5597135" y="3745665"/>
                </a:cubicBezTo>
                <a:cubicBezTo>
                  <a:pt x="5587530" y="3745665"/>
                  <a:pt x="5577737" y="3742979"/>
                  <a:pt x="5568522" y="3740097"/>
                </a:cubicBezTo>
                <a:cubicBezTo>
                  <a:pt x="5514748" y="3722812"/>
                  <a:pt x="5460785" y="3724348"/>
                  <a:pt x="5406055" y="3734911"/>
                </a:cubicBezTo>
                <a:cubicBezTo>
                  <a:pt x="5394725" y="3737217"/>
                  <a:pt x="5382052" y="3737601"/>
                  <a:pt x="5370722" y="3735297"/>
                </a:cubicBezTo>
                <a:cubicBezTo>
                  <a:pt x="5338843" y="3728574"/>
                  <a:pt x="5307923" y="3717436"/>
                  <a:pt x="5275854" y="3712636"/>
                </a:cubicBezTo>
                <a:cubicBezTo>
                  <a:pt x="5222853" y="3704761"/>
                  <a:pt x="5176956" y="3731262"/>
                  <a:pt x="5129523" y="3748547"/>
                </a:cubicBezTo>
                <a:cubicBezTo>
                  <a:pt x="5084393" y="3764870"/>
                  <a:pt x="5045986" y="3801741"/>
                  <a:pt x="4992598" y="3793483"/>
                </a:cubicBezTo>
                <a:cubicBezTo>
                  <a:pt x="4987223" y="3792715"/>
                  <a:pt x="4981269" y="3797899"/>
                  <a:pt x="4975315" y="3799245"/>
                </a:cubicBezTo>
                <a:cubicBezTo>
                  <a:pt x="4958992" y="3802893"/>
                  <a:pt x="4942670" y="3807309"/>
                  <a:pt x="4926153" y="3809040"/>
                </a:cubicBezTo>
                <a:cubicBezTo>
                  <a:pt x="4905990" y="3811344"/>
                  <a:pt x="4885441" y="3810576"/>
                  <a:pt x="4865279" y="3812496"/>
                </a:cubicBezTo>
                <a:cubicBezTo>
                  <a:pt x="4839352" y="3814800"/>
                  <a:pt x="4813813" y="3820944"/>
                  <a:pt x="4788077" y="3820944"/>
                </a:cubicBezTo>
                <a:cubicBezTo>
                  <a:pt x="4767337" y="3820944"/>
                  <a:pt x="4746790" y="3813840"/>
                  <a:pt x="4726243" y="3810382"/>
                </a:cubicBezTo>
                <a:cubicBezTo>
                  <a:pt x="4697244" y="3805581"/>
                  <a:pt x="4665364" y="3806925"/>
                  <a:pt x="4639824" y="3794635"/>
                </a:cubicBezTo>
                <a:cubicBezTo>
                  <a:pt x="4612556" y="3781576"/>
                  <a:pt x="4586629" y="3775624"/>
                  <a:pt x="4558401" y="3779656"/>
                </a:cubicBezTo>
                <a:cubicBezTo>
                  <a:pt x="4548990" y="3781000"/>
                  <a:pt x="4536892" y="3789067"/>
                  <a:pt x="4532667" y="3797323"/>
                </a:cubicBezTo>
                <a:cubicBezTo>
                  <a:pt x="4523257" y="3815760"/>
                  <a:pt x="4510393" y="3819026"/>
                  <a:pt x="4492916" y="3812686"/>
                </a:cubicBezTo>
                <a:cubicBezTo>
                  <a:pt x="4477745" y="3807309"/>
                  <a:pt x="4459117" y="3804621"/>
                  <a:pt x="4448748" y="3794251"/>
                </a:cubicBezTo>
                <a:cubicBezTo>
                  <a:pt x="4419365" y="3764870"/>
                  <a:pt x="4381917" y="3763910"/>
                  <a:pt x="4345430" y="3756037"/>
                </a:cubicBezTo>
                <a:cubicBezTo>
                  <a:pt x="4323158" y="3751233"/>
                  <a:pt x="4302414" y="3751043"/>
                  <a:pt x="4280138" y="3754307"/>
                </a:cubicBezTo>
                <a:cubicBezTo>
                  <a:pt x="4231745" y="3761606"/>
                  <a:pt x="4184696" y="3751233"/>
                  <a:pt x="4138222" y="3737985"/>
                </a:cubicBezTo>
                <a:cubicBezTo>
                  <a:pt x="4107495" y="3729150"/>
                  <a:pt x="4076002" y="3723774"/>
                  <a:pt x="4045468" y="3714748"/>
                </a:cubicBezTo>
                <a:cubicBezTo>
                  <a:pt x="4022615" y="3707836"/>
                  <a:pt x="3999765" y="3699577"/>
                  <a:pt x="3978834" y="3688439"/>
                </a:cubicBezTo>
                <a:cubicBezTo>
                  <a:pt x="3948489" y="3672114"/>
                  <a:pt x="3921990" y="3647533"/>
                  <a:pt x="3883388" y="3654063"/>
                </a:cubicBezTo>
                <a:cubicBezTo>
                  <a:pt x="3849397" y="3659824"/>
                  <a:pt x="3818673" y="3647727"/>
                  <a:pt x="3787562" y="3636205"/>
                </a:cubicBezTo>
                <a:cubicBezTo>
                  <a:pt x="3764709" y="3627754"/>
                  <a:pt x="3741860" y="3619112"/>
                  <a:pt x="3718236" y="3613736"/>
                </a:cubicBezTo>
                <a:cubicBezTo>
                  <a:pt x="3690198" y="3607398"/>
                  <a:pt x="3658511" y="3610088"/>
                  <a:pt x="3633546" y="3598371"/>
                </a:cubicBezTo>
                <a:cubicBezTo>
                  <a:pt x="3607429" y="3586081"/>
                  <a:pt x="3585730" y="3594339"/>
                  <a:pt x="3562493" y="3597797"/>
                </a:cubicBezTo>
                <a:cubicBezTo>
                  <a:pt x="3525430" y="3603173"/>
                  <a:pt x="3488557" y="3613160"/>
                  <a:pt x="3451111" y="3600485"/>
                </a:cubicBezTo>
                <a:cubicBezTo>
                  <a:pt x="3405599" y="3585123"/>
                  <a:pt x="3360470" y="3568608"/>
                  <a:pt x="3314766" y="3554014"/>
                </a:cubicBezTo>
                <a:cubicBezTo>
                  <a:pt x="3297095" y="3548441"/>
                  <a:pt x="3278088" y="3546137"/>
                  <a:pt x="3259650" y="3543641"/>
                </a:cubicBezTo>
                <a:cubicBezTo>
                  <a:pt x="3242177" y="3541529"/>
                  <a:pt x="3221244" y="3546905"/>
                  <a:pt x="3207800" y="3538841"/>
                </a:cubicBezTo>
                <a:cubicBezTo>
                  <a:pt x="3173232" y="3518102"/>
                  <a:pt x="3137707" y="3507924"/>
                  <a:pt x="3097761" y="3507924"/>
                </a:cubicBezTo>
                <a:cubicBezTo>
                  <a:pt x="3082781" y="3507924"/>
                  <a:pt x="3068186" y="3499281"/>
                  <a:pt x="3053018" y="3497743"/>
                </a:cubicBezTo>
                <a:cubicBezTo>
                  <a:pt x="3032275" y="3495825"/>
                  <a:pt x="3008462" y="3490639"/>
                  <a:pt x="2990411" y="3497937"/>
                </a:cubicBezTo>
                <a:cubicBezTo>
                  <a:pt x="2947971" y="3515220"/>
                  <a:pt x="2913598" y="3500817"/>
                  <a:pt x="2876535" y="3483727"/>
                </a:cubicBezTo>
                <a:cubicBezTo>
                  <a:pt x="2840045" y="3466826"/>
                  <a:pt x="2801638" y="3453386"/>
                  <a:pt x="2762848" y="3442245"/>
                </a:cubicBezTo>
                <a:cubicBezTo>
                  <a:pt x="2748254" y="3438213"/>
                  <a:pt x="2730779" y="3444935"/>
                  <a:pt x="2714647" y="3446277"/>
                </a:cubicBezTo>
                <a:cubicBezTo>
                  <a:pt x="2708884" y="3446663"/>
                  <a:pt x="2702546" y="3447239"/>
                  <a:pt x="2697364" y="3445319"/>
                </a:cubicBezTo>
                <a:cubicBezTo>
                  <a:pt x="2647242" y="3426883"/>
                  <a:pt x="2596350" y="3412864"/>
                  <a:pt x="2542006" y="3422464"/>
                </a:cubicBezTo>
                <a:cubicBezTo>
                  <a:pt x="2537013" y="3423426"/>
                  <a:pt x="2531443" y="3421314"/>
                  <a:pt x="2526449" y="3419970"/>
                </a:cubicBezTo>
                <a:cubicBezTo>
                  <a:pt x="2502060" y="3413056"/>
                  <a:pt x="2478247" y="3402110"/>
                  <a:pt x="2453476" y="3399614"/>
                </a:cubicBezTo>
                <a:cubicBezTo>
                  <a:pt x="2392408" y="3393469"/>
                  <a:pt x="2330957" y="3390971"/>
                  <a:pt x="2269501" y="3386939"/>
                </a:cubicBezTo>
                <a:cubicBezTo>
                  <a:pt x="2265661" y="3386747"/>
                  <a:pt x="2261629" y="3386747"/>
                  <a:pt x="2258173" y="3385403"/>
                </a:cubicBezTo>
                <a:cubicBezTo>
                  <a:pt x="2235512" y="3377145"/>
                  <a:pt x="2215733" y="3379835"/>
                  <a:pt x="2196526" y="3395579"/>
                </a:cubicBezTo>
                <a:cubicBezTo>
                  <a:pt x="2188078" y="3402494"/>
                  <a:pt x="2176555" y="3406142"/>
                  <a:pt x="2165995" y="3409984"/>
                </a:cubicBezTo>
                <a:cubicBezTo>
                  <a:pt x="2150438" y="3415746"/>
                  <a:pt x="2134500" y="3421314"/>
                  <a:pt x="2118369" y="3424963"/>
                </a:cubicBezTo>
                <a:cubicBezTo>
                  <a:pt x="2102428" y="3428419"/>
                  <a:pt x="2085338" y="3433219"/>
                  <a:pt x="2069975" y="3430533"/>
                </a:cubicBezTo>
                <a:cubicBezTo>
                  <a:pt x="2042322" y="3425731"/>
                  <a:pt x="2016011" y="3414978"/>
                  <a:pt x="1988742" y="3407870"/>
                </a:cubicBezTo>
                <a:cubicBezTo>
                  <a:pt x="1979334" y="3405374"/>
                  <a:pt x="1968961" y="3405760"/>
                  <a:pt x="1959169" y="3405566"/>
                </a:cubicBezTo>
                <a:cubicBezTo>
                  <a:pt x="1936700" y="3404992"/>
                  <a:pt x="1913655" y="3410560"/>
                  <a:pt x="1893300" y="3394621"/>
                </a:cubicBezTo>
                <a:cubicBezTo>
                  <a:pt x="1874482" y="3379643"/>
                  <a:pt x="1855467" y="3384057"/>
                  <a:pt x="1835688" y="3395389"/>
                </a:cubicBezTo>
                <a:cubicBezTo>
                  <a:pt x="1821477" y="3403456"/>
                  <a:pt x="1805349" y="3409792"/>
                  <a:pt x="1789408" y="3412864"/>
                </a:cubicBezTo>
                <a:cubicBezTo>
                  <a:pt x="1767515" y="3417088"/>
                  <a:pt x="1745815" y="3418818"/>
                  <a:pt x="1722194" y="3416320"/>
                </a:cubicBezTo>
                <a:cubicBezTo>
                  <a:pt x="1705487" y="3414592"/>
                  <a:pt x="1691850" y="3413824"/>
                  <a:pt x="1678792" y="3403646"/>
                </a:cubicBezTo>
                <a:cubicBezTo>
                  <a:pt x="1676682" y="3402110"/>
                  <a:pt x="1672842" y="3401726"/>
                  <a:pt x="1669960" y="3401920"/>
                </a:cubicBezTo>
                <a:cubicBezTo>
                  <a:pt x="1632128" y="3405184"/>
                  <a:pt x="1594681" y="3403456"/>
                  <a:pt x="1556465" y="3401150"/>
                </a:cubicBezTo>
                <a:cubicBezTo>
                  <a:pt x="1507881" y="3398077"/>
                  <a:pt x="1456797" y="3407102"/>
                  <a:pt x="1414742" y="3439365"/>
                </a:cubicBezTo>
                <a:cubicBezTo>
                  <a:pt x="1408597" y="3444167"/>
                  <a:pt x="1399379" y="3446277"/>
                  <a:pt x="1391313" y="3447431"/>
                </a:cubicBezTo>
                <a:cubicBezTo>
                  <a:pt x="1353289" y="3452424"/>
                  <a:pt x="1315074" y="3455882"/>
                  <a:pt x="1277050" y="3461450"/>
                </a:cubicBezTo>
                <a:cubicBezTo>
                  <a:pt x="1256309" y="3464522"/>
                  <a:pt x="1234609" y="3467212"/>
                  <a:pt x="1215792" y="3475661"/>
                </a:cubicBezTo>
                <a:cubicBezTo>
                  <a:pt x="1197357" y="3483917"/>
                  <a:pt x="1182567" y="3493711"/>
                  <a:pt x="1171622" y="3476429"/>
                </a:cubicBezTo>
                <a:cubicBezTo>
                  <a:pt x="1152035" y="3485647"/>
                  <a:pt x="1134940" y="3493329"/>
                  <a:pt x="1118238" y="3501586"/>
                </a:cubicBezTo>
                <a:cubicBezTo>
                  <a:pt x="1112090" y="3504658"/>
                  <a:pt x="1106906" y="3509652"/>
                  <a:pt x="1100759" y="3512532"/>
                </a:cubicBezTo>
                <a:cubicBezTo>
                  <a:pt x="1094229" y="3515606"/>
                  <a:pt x="1086933" y="3517524"/>
                  <a:pt x="1079829" y="3519060"/>
                </a:cubicBezTo>
                <a:cubicBezTo>
                  <a:pt x="1048141" y="3525974"/>
                  <a:pt x="1016454" y="3532311"/>
                  <a:pt x="984963" y="3539801"/>
                </a:cubicBezTo>
                <a:cubicBezTo>
                  <a:pt x="978814" y="3541337"/>
                  <a:pt x="973630" y="3547483"/>
                  <a:pt x="968060" y="3551515"/>
                </a:cubicBezTo>
                <a:cubicBezTo>
                  <a:pt x="964412" y="3554204"/>
                  <a:pt x="960764" y="3558236"/>
                  <a:pt x="956730" y="3558814"/>
                </a:cubicBezTo>
                <a:cubicBezTo>
                  <a:pt x="926004" y="3563422"/>
                  <a:pt x="895471" y="3568800"/>
                  <a:pt x="864554" y="3571104"/>
                </a:cubicBezTo>
                <a:cubicBezTo>
                  <a:pt x="838629" y="3573022"/>
                  <a:pt x="813662" y="3572448"/>
                  <a:pt x="806942" y="3605862"/>
                </a:cubicBezTo>
                <a:cubicBezTo>
                  <a:pt x="805790" y="3611624"/>
                  <a:pt x="797532" y="3617770"/>
                  <a:pt x="791197" y="3620648"/>
                </a:cubicBezTo>
                <a:cubicBezTo>
                  <a:pt x="773144" y="3628906"/>
                  <a:pt x="753938" y="3634475"/>
                  <a:pt x="736079" y="3642925"/>
                </a:cubicBezTo>
                <a:cubicBezTo>
                  <a:pt x="677509" y="3671154"/>
                  <a:pt x="616250" y="3689015"/>
                  <a:pt x="550764" y="3685751"/>
                </a:cubicBezTo>
                <a:cubicBezTo>
                  <a:pt x="530409" y="3684791"/>
                  <a:pt x="510628" y="3674418"/>
                  <a:pt x="497762" y="3670578"/>
                </a:cubicBezTo>
                <a:cubicBezTo>
                  <a:pt x="460700" y="3685751"/>
                  <a:pt x="429589" y="3700345"/>
                  <a:pt x="397134" y="3711290"/>
                </a:cubicBezTo>
                <a:cubicBezTo>
                  <a:pt x="368521" y="3721084"/>
                  <a:pt x="338562" y="3727230"/>
                  <a:pt x="309178" y="3734335"/>
                </a:cubicBezTo>
                <a:cubicBezTo>
                  <a:pt x="298424" y="3737025"/>
                  <a:pt x="287479" y="3738561"/>
                  <a:pt x="276533" y="3739905"/>
                </a:cubicBezTo>
                <a:cubicBezTo>
                  <a:pt x="242352" y="3744129"/>
                  <a:pt x="206632" y="3733953"/>
                  <a:pt x="173219" y="3750083"/>
                </a:cubicBezTo>
                <a:cubicBezTo>
                  <a:pt x="155742" y="3758534"/>
                  <a:pt x="138458" y="3768710"/>
                  <a:pt x="120023" y="3773128"/>
                </a:cubicBezTo>
                <a:cubicBezTo>
                  <a:pt x="100244" y="3777928"/>
                  <a:pt x="80895" y="3785419"/>
                  <a:pt x="61139" y="3790771"/>
                </a:cubicBezTo>
                <a:lnTo>
                  <a:pt x="0" y="3795581"/>
                </a:lnTo>
                <a:lnTo>
                  <a:pt x="0" y="3082393"/>
                </a:lnTo>
                <a:close/>
              </a:path>
            </a:pathLst>
          </a:custGeom>
          <a:effectLst>
            <a:outerShdw blurRad="381000" dist="152400" dir="5400000" algn="t" rotWithShape="0">
              <a:prstClr val="black">
                <a:alpha val="10000"/>
              </a:prstClr>
            </a:outerShdw>
          </a:effectLst>
        </p:spPr>
      </p:pic>
      <p:sp>
        <p:nvSpPr>
          <p:cNvPr id="27" name="Freeform: Shape 26">
            <a:extLst>
              <a:ext uri="{FF2B5EF4-FFF2-40B4-BE49-F238E27FC236}">
                <a16:creationId xmlns:a16="http://schemas.microsoft.com/office/drawing/2014/main" id="{A027D562-8F7E-478A-942E-D959A950C5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 y="965747"/>
            <a:ext cx="12191524" cy="2821422"/>
          </a:xfrm>
          <a:custGeom>
            <a:avLst/>
            <a:gdLst>
              <a:gd name="connsiteX0" fmla="*/ 6095524 w 6095524"/>
              <a:gd name="connsiteY0" fmla="*/ 0 h 1410656"/>
              <a:gd name="connsiteX1" fmla="*/ 6095524 w 6095524"/>
              <a:gd name="connsiteY1" fmla="*/ 221634 h 1410656"/>
              <a:gd name="connsiteX2" fmla="*/ 6061052 w 6095524"/>
              <a:gd name="connsiteY2" fmla="*/ 237063 h 1410656"/>
              <a:gd name="connsiteX3" fmla="*/ 6040890 w 6095524"/>
              <a:gd name="connsiteY3" fmla="*/ 245128 h 1410656"/>
              <a:gd name="connsiteX4" fmla="*/ 5957836 w 6095524"/>
              <a:gd name="connsiteY4" fmla="*/ 297073 h 1410656"/>
              <a:gd name="connsiteX5" fmla="*/ 5882656 w 6095524"/>
              <a:gd name="connsiteY5" fmla="*/ 361307 h 1410656"/>
              <a:gd name="connsiteX6" fmla="*/ 5827448 w 6095524"/>
              <a:gd name="connsiteY6" fmla="*/ 437542 h 1410656"/>
              <a:gd name="connsiteX7" fmla="*/ 5811989 w 6095524"/>
              <a:gd name="connsiteY7" fmla="*/ 455690 h 1410656"/>
              <a:gd name="connsiteX8" fmla="*/ 5769742 w 6095524"/>
              <a:gd name="connsiteY8" fmla="*/ 478445 h 1410656"/>
              <a:gd name="connsiteX9" fmla="*/ 5732393 w 6095524"/>
              <a:gd name="connsiteY9" fmla="*/ 495535 h 1410656"/>
              <a:gd name="connsiteX10" fmla="*/ 5705316 w 6095524"/>
              <a:gd name="connsiteY10" fmla="*/ 514451 h 1410656"/>
              <a:gd name="connsiteX11" fmla="*/ 5682465 w 6095524"/>
              <a:gd name="connsiteY11" fmla="*/ 531830 h 1410656"/>
              <a:gd name="connsiteX12" fmla="*/ 5630712 w 6095524"/>
              <a:gd name="connsiteY12" fmla="*/ 576765 h 1410656"/>
              <a:gd name="connsiteX13" fmla="*/ 5573392 w 6095524"/>
              <a:gd name="connsiteY13" fmla="*/ 614691 h 1410656"/>
              <a:gd name="connsiteX14" fmla="*/ 5527304 w 6095524"/>
              <a:gd name="connsiteY14" fmla="*/ 661162 h 1410656"/>
              <a:gd name="connsiteX15" fmla="*/ 5508293 w 6095524"/>
              <a:gd name="connsiteY15" fmla="*/ 686318 h 1410656"/>
              <a:gd name="connsiteX16" fmla="*/ 5468350 w 6095524"/>
              <a:gd name="connsiteY16" fmla="*/ 703505 h 1410656"/>
              <a:gd name="connsiteX17" fmla="*/ 5425048 w 6095524"/>
              <a:gd name="connsiteY17" fmla="*/ 730389 h 1410656"/>
              <a:gd name="connsiteX18" fmla="*/ 5394322 w 6095524"/>
              <a:gd name="connsiteY18" fmla="*/ 757081 h 1410656"/>
              <a:gd name="connsiteX19" fmla="*/ 5370608 w 6095524"/>
              <a:gd name="connsiteY19" fmla="*/ 774940 h 1410656"/>
              <a:gd name="connsiteX20" fmla="*/ 5337098 w 6095524"/>
              <a:gd name="connsiteY20" fmla="*/ 792895 h 1410656"/>
              <a:gd name="connsiteX21" fmla="*/ 5303493 w 6095524"/>
              <a:gd name="connsiteY21" fmla="*/ 816419 h 1410656"/>
              <a:gd name="connsiteX22" fmla="*/ 5287171 w 6095524"/>
              <a:gd name="connsiteY22" fmla="*/ 830917 h 1410656"/>
              <a:gd name="connsiteX23" fmla="*/ 5255581 w 6095524"/>
              <a:gd name="connsiteY23" fmla="*/ 855016 h 1410656"/>
              <a:gd name="connsiteX24" fmla="*/ 5223032 w 6095524"/>
              <a:gd name="connsiteY24" fmla="*/ 877484 h 1410656"/>
              <a:gd name="connsiteX25" fmla="*/ 5161870 w 6095524"/>
              <a:gd name="connsiteY25" fmla="*/ 903216 h 1410656"/>
              <a:gd name="connsiteX26" fmla="*/ 5106182 w 6095524"/>
              <a:gd name="connsiteY26" fmla="*/ 941046 h 1410656"/>
              <a:gd name="connsiteX27" fmla="*/ 5062014 w 6095524"/>
              <a:gd name="connsiteY27" fmla="*/ 968698 h 1410656"/>
              <a:gd name="connsiteX28" fmla="*/ 5036282 w 6095524"/>
              <a:gd name="connsiteY28" fmla="*/ 986846 h 1410656"/>
              <a:gd name="connsiteX29" fmla="*/ 4989043 w 6095524"/>
              <a:gd name="connsiteY29" fmla="*/ 1027364 h 1410656"/>
              <a:gd name="connsiteX30" fmla="*/ 4915783 w 6095524"/>
              <a:gd name="connsiteY30" fmla="*/ 1069994 h 1410656"/>
              <a:gd name="connsiteX31" fmla="*/ 4871520 w 6095524"/>
              <a:gd name="connsiteY31" fmla="*/ 1093038 h 1410656"/>
              <a:gd name="connsiteX32" fmla="*/ 4776274 w 6095524"/>
              <a:gd name="connsiteY32" fmla="*/ 1127796 h 1410656"/>
              <a:gd name="connsiteX33" fmla="*/ 4745548 w 6095524"/>
              <a:gd name="connsiteY33" fmla="*/ 1140182 h 1410656"/>
              <a:gd name="connsiteX34" fmla="*/ 4710408 w 6095524"/>
              <a:gd name="connsiteY34" fmla="*/ 1148343 h 1410656"/>
              <a:gd name="connsiteX35" fmla="*/ 4653950 w 6095524"/>
              <a:gd name="connsiteY35" fmla="*/ 1167642 h 1410656"/>
              <a:gd name="connsiteX36" fmla="*/ 4543725 w 6095524"/>
              <a:gd name="connsiteY36" fmla="*/ 1200863 h 1410656"/>
              <a:gd name="connsiteX37" fmla="*/ 4519530 w 6095524"/>
              <a:gd name="connsiteY37" fmla="*/ 1205952 h 1410656"/>
              <a:gd name="connsiteX38" fmla="*/ 4457887 w 6095524"/>
              <a:gd name="connsiteY38" fmla="*/ 1227363 h 1410656"/>
              <a:gd name="connsiteX39" fmla="*/ 4420922 w 6095524"/>
              <a:gd name="connsiteY39" fmla="*/ 1241765 h 1410656"/>
              <a:gd name="connsiteX40" fmla="*/ 4390292 w 6095524"/>
              <a:gd name="connsiteY40" fmla="*/ 1250023 h 1410656"/>
              <a:gd name="connsiteX41" fmla="*/ 4363216 w 6095524"/>
              <a:gd name="connsiteY41" fmla="*/ 1253864 h 1410656"/>
              <a:gd name="connsiteX42" fmla="*/ 4291973 w 6095524"/>
              <a:gd name="connsiteY42" fmla="*/ 1272874 h 1410656"/>
              <a:gd name="connsiteX43" fmla="*/ 4263552 w 6095524"/>
              <a:gd name="connsiteY43" fmla="*/ 1280364 h 1410656"/>
              <a:gd name="connsiteX44" fmla="*/ 4189813 w 6095524"/>
              <a:gd name="connsiteY44" fmla="*/ 1306096 h 1410656"/>
              <a:gd name="connsiteX45" fmla="*/ 4127306 w 6095524"/>
              <a:gd name="connsiteY45" fmla="*/ 1323090 h 1410656"/>
              <a:gd name="connsiteX46" fmla="*/ 4101192 w 6095524"/>
              <a:gd name="connsiteY46" fmla="*/ 1331251 h 1410656"/>
              <a:gd name="connsiteX47" fmla="*/ 4041470 w 6095524"/>
              <a:gd name="connsiteY47" fmla="*/ 1344886 h 1410656"/>
              <a:gd name="connsiteX48" fmla="*/ 4007672 w 6095524"/>
              <a:gd name="connsiteY48" fmla="*/ 1354488 h 1410656"/>
              <a:gd name="connsiteX49" fmla="*/ 3925195 w 6095524"/>
              <a:gd name="connsiteY49" fmla="*/ 1365337 h 1410656"/>
              <a:gd name="connsiteX50" fmla="*/ 3840029 w 6095524"/>
              <a:gd name="connsiteY50" fmla="*/ 1375802 h 1410656"/>
              <a:gd name="connsiteX51" fmla="*/ 3793270 w 6095524"/>
              <a:gd name="connsiteY51" fmla="*/ 1379259 h 1410656"/>
              <a:gd name="connsiteX52" fmla="*/ 3752464 w 6095524"/>
              <a:gd name="connsiteY52" fmla="*/ 1384733 h 1410656"/>
              <a:gd name="connsiteX53" fmla="*/ 3716938 w 6095524"/>
              <a:gd name="connsiteY53" fmla="*/ 1388189 h 1410656"/>
              <a:gd name="connsiteX54" fmla="*/ 3660386 w 6095524"/>
              <a:gd name="connsiteY54" fmla="*/ 1395198 h 1410656"/>
              <a:gd name="connsiteX55" fmla="*/ 3636862 w 6095524"/>
              <a:gd name="connsiteY55" fmla="*/ 1397023 h 1410656"/>
              <a:gd name="connsiteX56" fmla="*/ 3581365 w 6095524"/>
              <a:gd name="connsiteY56" fmla="*/ 1396926 h 1410656"/>
              <a:gd name="connsiteX57" fmla="*/ 3562066 w 6095524"/>
              <a:gd name="connsiteY57" fmla="*/ 1395966 h 1410656"/>
              <a:gd name="connsiteX58" fmla="*/ 3524908 w 6095524"/>
              <a:gd name="connsiteY58" fmla="*/ 1384060 h 1410656"/>
              <a:gd name="connsiteX59" fmla="*/ 3520492 w 6095524"/>
              <a:gd name="connsiteY59" fmla="*/ 1383196 h 1410656"/>
              <a:gd name="connsiteX60" fmla="*/ 3496103 w 6095524"/>
              <a:gd name="connsiteY60" fmla="*/ 1378491 h 1410656"/>
              <a:gd name="connsiteX61" fmla="*/ 3482757 w 6095524"/>
              <a:gd name="connsiteY61" fmla="*/ 1376955 h 1410656"/>
              <a:gd name="connsiteX62" fmla="*/ 3432061 w 6095524"/>
              <a:gd name="connsiteY62" fmla="*/ 1367162 h 1410656"/>
              <a:gd name="connsiteX63" fmla="*/ 3402873 w 6095524"/>
              <a:gd name="connsiteY63" fmla="*/ 1362553 h 1410656"/>
              <a:gd name="connsiteX64" fmla="*/ 3379253 w 6095524"/>
              <a:gd name="connsiteY64" fmla="*/ 1363225 h 1410656"/>
              <a:gd name="connsiteX65" fmla="*/ 3337774 w 6095524"/>
              <a:gd name="connsiteY65" fmla="*/ 1364089 h 1410656"/>
              <a:gd name="connsiteX66" fmla="*/ 3324524 w 6095524"/>
              <a:gd name="connsiteY66" fmla="*/ 1366298 h 1410656"/>
              <a:gd name="connsiteX67" fmla="*/ 3264610 w 6095524"/>
              <a:gd name="connsiteY67" fmla="*/ 1359960 h 1410656"/>
              <a:gd name="connsiteX68" fmla="*/ 3230429 w 6095524"/>
              <a:gd name="connsiteY68" fmla="*/ 1359480 h 1410656"/>
              <a:gd name="connsiteX69" fmla="*/ 3191927 w 6095524"/>
              <a:gd name="connsiteY69" fmla="*/ 1351607 h 1410656"/>
              <a:gd name="connsiteX70" fmla="*/ 3180694 w 6095524"/>
              <a:gd name="connsiteY70" fmla="*/ 1351991 h 1410656"/>
              <a:gd name="connsiteX71" fmla="*/ 3168116 w 6095524"/>
              <a:gd name="connsiteY71" fmla="*/ 1352663 h 1410656"/>
              <a:gd name="connsiteX72" fmla="*/ 3129517 w 6095524"/>
              <a:gd name="connsiteY72" fmla="*/ 1353240 h 1410656"/>
              <a:gd name="connsiteX73" fmla="*/ 3106089 w 6095524"/>
              <a:gd name="connsiteY73" fmla="*/ 1356120 h 1410656"/>
              <a:gd name="connsiteX74" fmla="*/ 3061444 w 6095524"/>
              <a:gd name="connsiteY74" fmla="*/ 1354392 h 1410656"/>
              <a:gd name="connsiteX75" fmla="*/ 3044928 w 6095524"/>
              <a:gd name="connsiteY75" fmla="*/ 1356888 h 1410656"/>
              <a:gd name="connsiteX76" fmla="*/ 3003162 w 6095524"/>
              <a:gd name="connsiteY76" fmla="*/ 1357176 h 1410656"/>
              <a:gd name="connsiteX77" fmla="*/ 2965716 w 6095524"/>
              <a:gd name="connsiteY77" fmla="*/ 1355736 h 1410656"/>
              <a:gd name="connsiteX78" fmla="*/ 2929614 w 6095524"/>
              <a:gd name="connsiteY78" fmla="*/ 1356504 h 1410656"/>
              <a:gd name="connsiteX79" fmla="*/ 2903786 w 6095524"/>
              <a:gd name="connsiteY79" fmla="*/ 1359672 h 1410656"/>
              <a:gd name="connsiteX80" fmla="*/ 2875750 w 6095524"/>
              <a:gd name="connsiteY80" fmla="*/ 1361592 h 1410656"/>
              <a:gd name="connsiteX81" fmla="*/ 2798458 w 6095524"/>
              <a:gd name="connsiteY81" fmla="*/ 1373018 h 1410656"/>
              <a:gd name="connsiteX82" fmla="*/ 2784152 w 6095524"/>
              <a:gd name="connsiteY82" fmla="*/ 1370234 h 1410656"/>
              <a:gd name="connsiteX83" fmla="*/ 2702922 w 6095524"/>
              <a:gd name="connsiteY83" fmla="*/ 1367641 h 1410656"/>
              <a:gd name="connsiteX84" fmla="*/ 2685256 w 6095524"/>
              <a:gd name="connsiteY84" fmla="*/ 1367834 h 1410656"/>
              <a:gd name="connsiteX85" fmla="*/ 2637824 w 6095524"/>
              <a:gd name="connsiteY85" fmla="*/ 1356504 h 1410656"/>
              <a:gd name="connsiteX86" fmla="*/ 2564661 w 6095524"/>
              <a:gd name="connsiteY86" fmla="*/ 1374459 h 1410656"/>
              <a:gd name="connsiteX87" fmla="*/ 2496201 w 6095524"/>
              <a:gd name="connsiteY87" fmla="*/ 1396926 h 1410656"/>
              <a:gd name="connsiteX88" fmla="*/ 2487560 w 6095524"/>
              <a:gd name="connsiteY88" fmla="*/ 1399807 h 1410656"/>
              <a:gd name="connsiteX89" fmla="*/ 2462980 w 6095524"/>
              <a:gd name="connsiteY89" fmla="*/ 1404704 h 1410656"/>
              <a:gd name="connsiteX90" fmla="*/ 2432544 w 6095524"/>
              <a:gd name="connsiteY90" fmla="*/ 1406432 h 1410656"/>
              <a:gd name="connsiteX91" fmla="*/ 2393945 w 6095524"/>
              <a:gd name="connsiteY91" fmla="*/ 1410656 h 1410656"/>
              <a:gd name="connsiteX92" fmla="*/ 2363029 w 6095524"/>
              <a:gd name="connsiteY92" fmla="*/ 1405375 h 1410656"/>
              <a:gd name="connsiteX93" fmla="*/ 2319821 w 6095524"/>
              <a:gd name="connsiteY93" fmla="*/ 1397502 h 1410656"/>
              <a:gd name="connsiteX94" fmla="*/ 2279111 w 6095524"/>
              <a:gd name="connsiteY94" fmla="*/ 1390013 h 1410656"/>
              <a:gd name="connsiteX95" fmla="*/ 2266245 w 6095524"/>
              <a:gd name="connsiteY95" fmla="*/ 1398846 h 1410656"/>
              <a:gd name="connsiteX96" fmla="*/ 2246370 w 6095524"/>
              <a:gd name="connsiteY96" fmla="*/ 1406527 h 1410656"/>
              <a:gd name="connsiteX97" fmla="*/ 2224287 w 6095524"/>
              <a:gd name="connsiteY97" fmla="*/ 1397310 h 1410656"/>
              <a:gd name="connsiteX98" fmla="*/ 2172630 w 6095524"/>
              <a:gd name="connsiteY98" fmla="*/ 1378204 h 1410656"/>
              <a:gd name="connsiteX99" fmla="*/ 2139985 w 6095524"/>
              <a:gd name="connsiteY99" fmla="*/ 1377339 h 1410656"/>
              <a:gd name="connsiteX100" fmla="*/ 2069030 w 6095524"/>
              <a:gd name="connsiteY100" fmla="*/ 1369178 h 1410656"/>
              <a:gd name="connsiteX101" fmla="*/ 2022655 w 6095524"/>
              <a:gd name="connsiteY101" fmla="*/ 1357560 h 1410656"/>
              <a:gd name="connsiteX102" fmla="*/ 1989339 w 6095524"/>
              <a:gd name="connsiteY102" fmla="*/ 1344406 h 1410656"/>
              <a:gd name="connsiteX103" fmla="*/ 1941618 w 6095524"/>
              <a:gd name="connsiteY103" fmla="*/ 1327219 h 1410656"/>
              <a:gd name="connsiteX104" fmla="*/ 1893707 w 6095524"/>
              <a:gd name="connsiteY104" fmla="*/ 1318290 h 1410656"/>
              <a:gd name="connsiteX105" fmla="*/ 1859045 w 6095524"/>
              <a:gd name="connsiteY105" fmla="*/ 1307056 h 1410656"/>
              <a:gd name="connsiteX106" fmla="*/ 1816702 w 6095524"/>
              <a:gd name="connsiteY106" fmla="*/ 1299374 h 1410656"/>
              <a:gd name="connsiteX107" fmla="*/ 1781177 w 6095524"/>
              <a:gd name="connsiteY107" fmla="*/ 1299087 h 1410656"/>
              <a:gd name="connsiteX108" fmla="*/ 1725488 w 6095524"/>
              <a:gd name="connsiteY108" fmla="*/ 1300431 h 1410656"/>
              <a:gd name="connsiteX109" fmla="*/ 1657318 w 6095524"/>
              <a:gd name="connsiteY109" fmla="*/ 1277196 h 1410656"/>
              <a:gd name="connsiteX110" fmla="*/ 1629761 w 6095524"/>
              <a:gd name="connsiteY110" fmla="*/ 1272010 h 1410656"/>
              <a:gd name="connsiteX111" fmla="*/ 1603837 w 6095524"/>
              <a:gd name="connsiteY111" fmla="*/ 1269610 h 1410656"/>
              <a:gd name="connsiteX112" fmla="*/ 1548820 w 6095524"/>
              <a:gd name="connsiteY112" fmla="*/ 1254152 h 1410656"/>
              <a:gd name="connsiteX113" fmla="*/ 1526449 w 6095524"/>
              <a:gd name="connsiteY113" fmla="*/ 1249062 h 1410656"/>
              <a:gd name="connsiteX114" fmla="*/ 1495147 w 6095524"/>
              <a:gd name="connsiteY114" fmla="*/ 1249159 h 1410656"/>
              <a:gd name="connsiteX115" fmla="*/ 1438211 w 6095524"/>
              <a:gd name="connsiteY115" fmla="*/ 1242054 h 1410656"/>
              <a:gd name="connsiteX116" fmla="*/ 1381370 w 6095524"/>
              <a:gd name="connsiteY116" fmla="*/ 1221314 h 1410656"/>
              <a:gd name="connsiteX117" fmla="*/ 1357270 w 6095524"/>
              <a:gd name="connsiteY117" fmla="*/ 1223330 h 1410656"/>
              <a:gd name="connsiteX118" fmla="*/ 1348629 w 6095524"/>
              <a:gd name="connsiteY118" fmla="*/ 1222851 h 1410656"/>
              <a:gd name="connsiteX119" fmla="*/ 1270953 w 6095524"/>
              <a:gd name="connsiteY119" fmla="*/ 1211424 h 1410656"/>
              <a:gd name="connsiteX120" fmla="*/ 1263175 w 6095524"/>
              <a:gd name="connsiteY120" fmla="*/ 1210177 h 1410656"/>
              <a:gd name="connsiteX121" fmla="*/ 1226690 w 6095524"/>
              <a:gd name="connsiteY121" fmla="*/ 1199999 h 1410656"/>
              <a:gd name="connsiteX122" fmla="*/ 1134706 w 6095524"/>
              <a:gd name="connsiteY122" fmla="*/ 1193662 h 1410656"/>
              <a:gd name="connsiteX123" fmla="*/ 1129042 w 6095524"/>
              <a:gd name="connsiteY123" fmla="*/ 1192894 h 1410656"/>
              <a:gd name="connsiteX124" fmla="*/ 1098220 w 6095524"/>
              <a:gd name="connsiteY124" fmla="*/ 1197982 h 1410656"/>
              <a:gd name="connsiteX125" fmla="*/ 1082955 w 6095524"/>
              <a:gd name="connsiteY125" fmla="*/ 1205184 h 1410656"/>
              <a:gd name="connsiteX126" fmla="*/ 1059143 w 6095524"/>
              <a:gd name="connsiteY126" fmla="*/ 1212673 h 1410656"/>
              <a:gd name="connsiteX127" fmla="*/ 1034947 w 6095524"/>
              <a:gd name="connsiteY127" fmla="*/ 1215458 h 1410656"/>
              <a:gd name="connsiteX128" fmla="*/ 994332 w 6095524"/>
              <a:gd name="connsiteY128" fmla="*/ 1204127 h 1410656"/>
              <a:gd name="connsiteX129" fmla="*/ 979546 w 6095524"/>
              <a:gd name="connsiteY129" fmla="*/ 1202975 h 1410656"/>
              <a:gd name="connsiteX130" fmla="*/ 946613 w 6095524"/>
              <a:gd name="connsiteY130" fmla="*/ 1197503 h 1410656"/>
              <a:gd name="connsiteX131" fmla="*/ 917808 w 6095524"/>
              <a:gd name="connsiteY131" fmla="*/ 1197887 h 1410656"/>
              <a:gd name="connsiteX132" fmla="*/ 894669 w 6095524"/>
              <a:gd name="connsiteY132" fmla="*/ 1206624 h 1410656"/>
              <a:gd name="connsiteX133" fmla="*/ 861063 w 6095524"/>
              <a:gd name="connsiteY133" fmla="*/ 1208352 h 1410656"/>
              <a:gd name="connsiteX134" fmla="*/ 839363 w 6095524"/>
              <a:gd name="connsiteY134" fmla="*/ 1202015 h 1410656"/>
              <a:gd name="connsiteX135" fmla="*/ 834947 w 6095524"/>
              <a:gd name="connsiteY135" fmla="*/ 1201152 h 1410656"/>
              <a:gd name="connsiteX136" fmla="*/ 778202 w 6095524"/>
              <a:gd name="connsiteY136" fmla="*/ 1200767 h 1410656"/>
              <a:gd name="connsiteX137" fmla="*/ 707343 w 6095524"/>
              <a:gd name="connsiteY137" fmla="*/ 1219874 h 1410656"/>
              <a:gd name="connsiteX138" fmla="*/ 695629 w 6095524"/>
              <a:gd name="connsiteY138" fmla="*/ 1223907 h 1410656"/>
              <a:gd name="connsiteX139" fmla="*/ 638500 w 6095524"/>
              <a:gd name="connsiteY139" fmla="*/ 1230916 h 1410656"/>
              <a:gd name="connsiteX140" fmla="*/ 607872 w 6095524"/>
              <a:gd name="connsiteY140" fmla="*/ 1238021 h 1410656"/>
              <a:gd name="connsiteX141" fmla="*/ 585788 w 6095524"/>
              <a:gd name="connsiteY141" fmla="*/ 1238405 h 1410656"/>
              <a:gd name="connsiteX142" fmla="*/ 559097 w 6095524"/>
              <a:gd name="connsiteY142" fmla="*/ 1250983 h 1410656"/>
              <a:gd name="connsiteX143" fmla="*/ 550358 w 6095524"/>
              <a:gd name="connsiteY143" fmla="*/ 1256456 h 1410656"/>
              <a:gd name="connsiteX144" fmla="*/ 539893 w 6095524"/>
              <a:gd name="connsiteY144" fmla="*/ 1259720 h 1410656"/>
              <a:gd name="connsiteX145" fmla="*/ 492462 w 6095524"/>
              <a:gd name="connsiteY145" fmla="*/ 1270090 h 1410656"/>
              <a:gd name="connsiteX146" fmla="*/ 484011 w 6095524"/>
              <a:gd name="connsiteY146" fmla="*/ 1275947 h 1410656"/>
              <a:gd name="connsiteX147" fmla="*/ 478346 w 6095524"/>
              <a:gd name="connsiteY147" fmla="*/ 1279596 h 1410656"/>
              <a:gd name="connsiteX148" fmla="*/ 432260 w 6095524"/>
              <a:gd name="connsiteY148" fmla="*/ 1285741 h 1410656"/>
              <a:gd name="connsiteX149" fmla="*/ 403455 w 6095524"/>
              <a:gd name="connsiteY149" fmla="*/ 1303119 h 1410656"/>
              <a:gd name="connsiteX150" fmla="*/ 395583 w 6095524"/>
              <a:gd name="connsiteY150" fmla="*/ 1310512 h 1410656"/>
              <a:gd name="connsiteX151" fmla="*/ 368025 w 6095524"/>
              <a:gd name="connsiteY151" fmla="*/ 1321650 h 1410656"/>
              <a:gd name="connsiteX152" fmla="*/ 275371 w 6095524"/>
              <a:gd name="connsiteY152" fmla="*/ 1343062 h 1410656"/>
              <a:gd name="connsiteX153" fmla="*/ 248871 w 6095524"/>
              <a:gd name="connsiteY153" fmla="*/ 1335476 h 1410656"/>
              <a:gd name="connsiteX154" fmla="*/ 198559 w 6095524"/>
              <a:gd name="connsiteY154" fmla="*/ 1355831 h 1410656"/>
              <a:gd name="connsiteX155" fmla="*/ 154583 w 6095524"/>
              <a:gd name="connsiteY155" fmla="*/ 1367353 h 1410656"/>
              <a:gd name="connsiteX156" fmla="*/ 138261 w 6095524"/>
              <a:gd name="connsiteY156" fmla="*/ 1370138 h 1410656"/>
              <a:gd name="connsiteX157" fmla="*/ 86606 w 6095524"/>
              <a:gd name="connsiteY157" fmla="*/ 1375227 h 1410656"/>
              <a:gd name="connsiteX158" fmla="*/ 60009 w 6095524"/>
              <a:gd name="connsiteY158" fmla="*/ 1386749 h 1410656"/>
              <a:gd name="connsiteX159" fmla="*/ 30568 w 6095524"/>
              <a:gd name="connsiteY159" fmla="*/ 1395570 h 1410656"/>
              <a:gd name="connsiteX160" fmla="*/ 0 w 6095524"/>
              <a:gd name="connsiteY160" fmla="*/ 1397975 h 1410656"/>
              <a:gd name="connsiteX161" fmla="*/ 0 w 6095524"/>
              <a:gd name="connsiteY161" fmla="*/ 1041395 h 1410656"/>
              <a:gd name="connsiteX162" fmla="*/ 17282 w 6095524"/>
              <a:gd name="connsiteY162" fmla="*/ 1043014 h 1410656"/>
              <a:gd name="connsiteX163" fmla="*/ 45030 w 6095524"/>
              <a:gd name="connsiteY163" fmla="*/ 1049159 h 1410656"/>
              <a:gd name="connsiteX164" fmla="*/ 85356 w 6095524"/>
              <a:gd name="connsiteY164" fmla="*/ 1059145 h 1410656"/>
              <a:gd name="connsiteX165" fmla="*/ 133077 w 6095524"/>
              <a:gd name="connsiteY165" fmla="*/ 1047815 h 1410656"/>
              <a:gd name="connsiteX166" fmla="*/ 137877 w 6095524"/>
              <a:gd name="connsiteY166" fmla="*/ 1043110 h 1410656"/>
              <a:gd name="connsiteX167" fmla="*/ 189053 w 6095524"/>
              <a:gd name="connsiteY167" fmla="*/ 1031877 h 1410656"/>
              <a:gd name="connsiteX168" fmla="*/ 273066 w 6095524"/>
              <a:gd name="connsiteY168" fmla="*/ 1019010 h 1410656"/>
              <a:gd name="connsiteX169" fmla="*/ 278539 w 6095524"/>
              <a:gd name="connsiteY169" fmla="*/ 1018146 h 1410656"/>
              <a:gd name="connsiteX170" fmla="*/ 326355 w 6095524"/>
              <a:gd name="connsiteY170" fmla="*/ 1044358 h 1410656"/>
              <a:gd name="connsiteX171" fmla="*/ 364761 w 6095524"/>
              <a:gd name="connsiteY171" fmla="*/ 1040710 h 1410656"/>
              <a:gd name="connsiteX172" fmla="*/ 382619 w 6095524"/>
              <a:gd name="connsiteY172" fmla="*/ 1022562 h 1410656"/>
              <a:gd name="connsiteX173" fmla="*/ 433988 w 6095524"/>
              <a:gd name="connsiteY173" fmla="*/ 1008256 h 1410656"/>
              <a:gd name="connsiteX174" fmla="*/ 497262 w 6095524"/>
              <a:gd name="connsiteY174" fmla="*/ 1009697 h 1410656"/>
              <a:gd name="connsiteX175" fmla="*/ 542101 w 6095524"/>
              <a:gd name="connsiteY175" fmla="*/ 1007872 h 1410656"/>
              <a:gd name="connsiteX176" fmla="*/ 566681 w 6095524"/>
              <a:gd name="connsiteY176" fmla="*/ 998175 h 1410656"/>
              <a:gd name="connsiteX177" fmla="*/ 584251 w 6095524"/>
              <a:gd name="connsiteY177" fmla="*/ 999136 h 1410656"/>
              <a:gd name="connsiteX178" fmla="*/ 617280 w 6095524"/>
              <a:gd name="connsiteY178" fmla="*/ 1006049 h 1410656"/>
              <a:gd name="connsiteX179" fmla="*/ 721842 w 6095524"/>
              <a:gd name="connsiteY179" fmla="*/ 1014210 h 1410656"/>
              <a:gd name="connsiteX180" fmla="*/ 764472 w 6095524"/>
              <a:gd name="connsiteY180" fmla="*/ 1001440 h 1410656"/>
              <a:gd name="connsiteX181" fmla="*/ 777242 w 6095524"/>
              <a:gd name="connsiteY181" fmla="*/ 1001152 h 1410656"/>
              <a:gd name="connsiteX182" fmla="*/ 805854 w 6095524"/>
              <a:gd name="connsiteY182" fmla="*/ 1006145 h 1410656"/>
              <a:gd name="connsiteX183" fmla="*/ 864904 w 6095524"/>
              <a:gd name="connsiteY183" fmla="*/ 1002784 h 1410656"/>
              <a:gd name="connsiteX184" fmla="*/ 886700 w 6095524"/>
              <a:gd name="connsiteY184" fmla="*/ 997695 h 1410656"/>
              <a:gd name="connsiteX185" fmla="*/ 898797 w 6095524"/>
              <a:gd name="connsiteY185" fmla="*/ 994430 h 1410656"/>
              <a:gd name="connsiteX186" fmla="*/ 960919 w 6095524"/>
              <a:gd name="connsiteY186" fmla="*/ 985405 h 1410656"/>
              <a:gd name="connsiteX187" fmla="*/ 988571 w 6095524"/>
              <a:gd name="connsiteY187" fmla="*/ 975708 h 1410656"/>
              <a:gd name="connsiteX188" fmla="*/ 996061 w 6095524"/>
              <a:gd name="connsiteY188" fmla="*/ 974268 h 1410656"/>
              <a:gd name="connsiteX189" fmla="*/ 1037059 w 6095524"/>
              <a:gd name="connsiteY189" fmla="*/ 978300 h 1410656"/>
              <a:gd name="connsiteX190" fmla="*/ 1067784 w 6095524"/>
              <a:gd name="connsiteY190" fmla="*/ 993950 h 1410656"/>
              <a:gd name="connsiteX191" fmla="*/ 1073737 w 6095524"/>
              <a:gd name="connsiteY191" fmla="*/ 999231 h 1410656"/>
              <a:gd name="connsiteX192" fmla="*/ 1159383 w 6095524"/>
              <a:gd name="connsiteY192" fmla="*/ 997407 h 1410656"/>
              <a:gd name="connsiteX193" fmla="*/ 1172536 w 6095524"/>
              <a:gd name="connsiteY193" fmla="*/ 995198 h 1410656"/>
              <a:gd name="connsiteX194" fmla="*/ 1236099 w 6095524"/>
              <a:gd name="connsiteY194" fmla="*/ 1004416 h 1410656"/>
              <a:gd name="connsiteX195" fmla="*/ 1254630 w 6095524"/>
              <a:gd name="connsiteY195" fmla="*/ 1006240 h 1410656"/>
              <a:gd name="connsiteX196" fmla="*/ 1321072 w 6095524"/>
              <a:gd name="connsiteY196" fmla="*/ 1014498 h 1410656"/>
              <a:gd name="connsiteX197" fmla="*/ 1330481 w 6095524"/>
              <a:gd name="connsiteY197" fmla="*/ 1006817 h 1410656"/>
              <a:gd name="connsiteX198" fmla="*/ 1357558 w 6095524"/>
              <a:gd name="connsiteY198" fmla="*/ 987517 h 1410656"/>
              <a:gd name="connsiteX199" fmla="*/ 1410942 w 6095524"/>
              <a:gd name="connsiteY199" fmla="*/ 970427 h 1410656"/>
              <a:gd name="connsiteX200" fmla="*/ 1425441 w 6095524"/>
              <a:gd name="connsiteY200" fmla="*/ 971387 h 1410656"/>
              <a:gd name="connsiteX201" fmla="*/ 1462118 w 6095524"/>
              <a:gd name="connsiteY201" fmla="*/ 999904 h 1410656"/>
              <a:gd name="connsiteX202" fmla="*/ 1479978 w 6095524"/>
              <a:gd name="connsiteY202" fmla="*/ 1011329 h 1410656"/>
              <a:gd name="connsiteX203" fmla="*/ 1530674 w 6095524"/>
              <a:gd name="connsiteY203" fmla="*/ 1032356 h 1410656"/>
              <a:gd name="connsiteX204" fmla="*/ 1534898 w 6095524"/>
              <a:gd name="connsiteY204" fmla="*/ 1036197 h 1410656"/>
              <a:gd name="connsiteX205" fmla="*/ 1572344 w 6095524"/>
              <a:gd name="connsiteY205" fmla="*/ 1081804 h 1410656"/>
              <a:gd name="connsiteX206" fmla="*/ 1580793 w 6095524"/>
              <a:gd name="connsiteY206" fmla="*/ 1089581 h 1410656"/>
              <a:gd name="connsiteX207" fmla="*/ 1590971 w 6095524"/>
              <a:gd name="connsiteY207" fmla="*/ 1101680 h 1410656"/>
              <a:gd name="connsiteX208" fmla="*/ 1622751 w 6095524"/>
              <a:gd name="connsiteY208" fmla="*/ 1125108 h 1410656"/>
              <a:gd name="connsiteX209" fmla="*/ 1662118 w 6095524"/>
              <a:gd name="connsiteY209" fmla="*/ 1132596 h 1410656"/>
              <a:gd name="connsiteX210" fmla="*/ 1709646 w 6095524"/>
              <a:gd name="connsiteY210" fmla="*/ 1144022 h 1410656"/>
              <a:gd name="connsiteX211" fmla="*/ 1729521 w 6095524"/>
              <a:gd name="connsiteY211" fmla="*/ 1151704 h 1410656"/>
              <a:gd name="connsiteX212" fmla="*/ 1782809 w 6095524"/>
              <a:gd name="connsiteY212" fmla="*/ 1166298 h 1410656"/>
              <a:gd name="connsiteX213" fmla="*/ 1820831 w 6095524"/>
              <a:gd name="connsiteY213" fmla="*/ 1178588 h 1410656"/>
              <a:gd name="connsiteX214" fmla="*/ 1875656 w 6095524"/>
              <a:gd name="connsiteY214" fmla="*/ 1185789 h 1410656"/>
              <a:gd name="connsiteX215" fmla="*/ 1902252 w 6095524"/>
              <a:gd name="connsiteY215" fmla="*/ 1186076 h 1410656"/>
              <a:gd name="connsiteX216" fmla="*/ 1951123 w 6095524"/>
              <a:gd name="connsiteY216" fmla="*/ 1222946 h 1410656"/>
              <a:gd name="connsiteX217" fmla="*/ 1990106 w 6095524"/>
              <a:gd name="connsiteY217" fmla="*/ 1247335 h 1410656"/>
              <a:gd name="connsiteX218" fmla="*/ 2031105 w 6095524"/>
              <a:gd name="connsiteY218" fmla="*/ 1235525 h 1410656"/>
              <a:gd name="connsiteX219" fmla="*/ 2042242 w 6095524"/>
              <a:gd name="connsiteY219" fmla="*/ 1224387 h 1410656"/>
              <a:gd name="connsiteX220" fmla="*/ 2109453 w 6095524"/>
              <a:gd name="connsiteY220" fmla="*/ 1213826 h 1410656"/>
              <a:gd name="connsiteX221" fmla="*/ 2205468 w 6095524"/>
              <a:gd name="connsiteY221" fmla="*/ 1213442 h 1410656"/>
              <a:gd name="connsiteX222" fmla="*/ 2365142 w 6095524"/>
              <a:gd name="connsiteY222" fmla="*/ 1189437 h 1410656"/>
              <a:gd name="connsiteX223" fmla="*/ 2392985 w 6095524"/>
              <a:gd name="connsiteY223" fmla="*/ 1178299 h 1410656"/>
              <a:gd name="connsiteX224" fmla="*/ 2424286 w 6095524"/>
              <a:gd name="connsiteY224" fmla="*/ 1175515 h 1410656"/>
              <a:gd name="connsiteX225" fmla="*/ 2436289 w 6095524"/>
              <a:gd name="connsiteY225" fmla="*/ 1182333 h 1410656"/>
              <a:gd name="connsiteX226" fmla="*/ 2488808 w 6095524"/>
              <a:gd name="connsiteY226" fmla="*/ 1192510 h 1410656"/>
              <a:gd name="connsiteX227" fmla="*/ 2498795 w 6095524"/>
              <a:gd name="connsiteY227" fmla="*/ 1192702 h 1410656"/>
              <a:gd name="connsiteX228" fmla="*/ 2532976 w 6095524"/>
              <a:gd name="connsiteY228" fmla="*/ 1188381 h 1410656"/>
              <a:gd name="connsiteX229" fmla="*/ 2564661 w 6095524"/>
              <a:gd name="connsiteY229" fmla="*/ 1185885 h 1410656"/>
              <a:gd name="connsiteX230" fmla="*/ 2644545 w 6095524"/>
              <a:gd name="connsiteY230" fmla="*/ 1194046 h 1410656"/>
              <a:gd name="connsiteX231" fmla="*/ 2705803 w 6095524"/>
              <a:gd name="connsiteY231" fmla="*/ 1192126 h 1410656"/>
              <a:gd name="connsiteX232" fmla="*/ 2734031 w 6095524"/>
              <a:gd name="connsiteY232" fmla="*/ 1194046 h 1410656"/>
              <a:gd name="connsiteX233" fmla="*/ 2749969 w 6095524"/>
              <a:gd name="connsiteY233" fmla="*/ 1196927 h 1410656"/>
              <a:gd name="connsiteX234" fmla="*/ 2786071 w 6095524"/>
              <a:gd name="connsiteY234" fmla="*/ 1216994 h 1410656"/>
              <a:gd name="connsiteX235" fmla="*/ 2805851 w 6095524"/>
              <a:gd name="connsiteY235" fmla="*/ 1221507 h 1410656"/>
              <a:gd name="connsiteX236" fmla="*/ 2865380 w 6095524"/>
              <a:gd name="connsiteY236" fmla="*/ 1221123 h 1410656"/>
              <a:gd name="connsiteX237" fmla="*/ 2954674 w 6095524"/>
              <a:gd name="connsiteY237" fmla="*/ 1190878 h 1410656"/>
              <a:gd name="connsiteX238" fmla="*/ 2963988 w 6095524"/>
              <a:gd name="connsiteY238" fmla="*/ 1186845 h 1410656"/>
              <a:gd name="connsiteX239" fmla="*/ 3009403 w 6095524"/>
              <a:gd name="connsiteY239" fmla="*/ 1181852 h 1410656"/>
              <a:gd name="connsiteX240" fmla="*/ 3040223 w 6095524"/>
              <a:gd name="connsiteY240" fmla="*/ 1188669 h 1410656"/>
              <a:gd name="connsiteX241" fmla="*/ 3082183 w 6095524"/>
              <a:gd name="connsiteY241" fmla="*/ 1202784 h 1410656"/>
              <a:gd name="connsiteX242" fmla="*/ 3119916 w 6095524"/>
              <a:gd name="connsiteY242" fmla="*/ 1214594 h 1410656"/>
              <a:gd name="connsiteX243" fmla="*/ 3147376 w 6095524"/>
              <a:gd name="connsiteY243" fmla="*/ 1227939 h 1410656"/>
              <a:gd name="connsiteX244" fmla="*/ 3210171 w 6095524"/>
              <a:gd name="connsiteY244" fmla="*/ 1237733 h 1410656"/>
              <a:gd name="connsiteX245" fmla="*/ 3216700 w 6095524"/>
              <a:gd name="connsiteY245" fmla="*/ 1239365 h 1410656"/>
              <a:gd name="connsiteX246" fmla="*/ 3263939 w 6095524"/>
              <a:gd name="connsiteY246" fmla="*/ 1227459 h 1410656"/>
              <a:gd name="connsiteX247" fmla="*/ 3320683 w 6095524"/>
              <a:gd name="connsiteY247" fmla="*/ 1215362 h 1410656"/>
              <a:gd name="connsiteX248" fmla="*/ 3340943 w 6095524"/>
              <a:gd name="connsiteY248" fmla="*/ 1219490 h 1410656"/>
              <a:gd name="connsiteX249" fmla="*/ 3368691 w 6095524"/>
              <a:gd name="connsiteY249" fmla="*/ 1225347 h 1410656"/>
              <a:gd name="connsiteX250" fmla="*/ 3394423 w 6095524"/>
              <a:gd name="connsiteY250" fmla="*/ 1222275 h 1410656"/>
              <a:gd name="connsiteX251" fmla="*/ 3410074 w 6095524"/>
              <a:gd name="connsiteY251" fmla="*/ 1221987 h 1410656"/>
              <a:gd name="connsiteX252" fmla="*/ 3481509 w 6095524"/>
              <a:gd name="connsiteY252" fmla="*/ 1257896 h 1410656"/>
              <a:gd name="connsiteX253" fmla="*/ 3499656 w 6095524"/>
              <a:gd name="connsiteY253" fmla="*/ 1260873 h 1410656"/>
              <a:gd name="connsiteX254" fmla="*/ 3509930 w 6095524"/>
              <a:gd name="connsiteY254" fmla="*/ 1265290 h 1410656"/>
              <a:gd name="connsiteX255" fmla="*/ 3571860 w 6095524"/>
              <a:gd name="connsiteY255" fmla="*/ 1309841 h 1410656"/>
              <a:gd name="connsiteX256" fmla="*/ 3598168 w 6095524"/>
              <a:gd name="connsiteY256" fmla="*/ 1318866 h 1410656"/>
              <a:gd name="connsiteX257" fmla="*/ 3627068 w 6095524"/>
              <a:gd name="connsiteY257" fmla="*/ 1317041 h 1410656"/>
              <a:gd name="connsiteX258" fmla="*/ 3643775 w 6095524"/>
              <a:gd name="connsiteY258" fmla="*/ 1313777 h 1410656"/>
              <a:gd name="connsiteX259" fmla="*/ 3685254 w 6095524"/>
              <a:gd name="connsiteY259" fmla="*/ 1285452 h 1410656"/>
              <a:gd name="connsiteX260" fmla="*/ 3708873 w 6095524"/>
              <a:gd name="connsiteY260" fmla="*/ 1286413 h 1410656"/>
              <a:gd name="connsiteX261" fmla="*/ 3745743 w 6095524"/>
              <a:gd name="connsiteY261" fmla="*/ 1305903 h 1410656"/>
              <a:gd name="connsiteX262" fmla="*/ 3812665 w 6095524"/>
              <a:gd name="connsiteY262" fmla="*/ 1314641 h 1410656"/>
              <a:gd name="connsiteX263" fmla="*/ 3846655 w 6095524"/>
              <a:gd name="connsiteY263" fmla="*/ 1287373 h 1410656"/>
              <a:gd name="connsiteX264" fmla="*/ 3864225 w 6095524"/>
              <a:gd name="connsiteY264" fmla="*/ 1261161 h 1410656"/>
              <a:gd name="connsiteX265" fmla="*/ 3915018 w 6095524"/>
              <a:gd name="connsiteY265" fmla="*/ 1230724 h 1410656"/>
              <a:gd name="connsiteX266" fmla="*/ 3927116 w 6095524"/>
              <a:gd name="connsiteY266" fmla="*/ 1242054 h 1410656"/>
              <a:gd name="connsiteX267" fmla="*/ 3964370 w 6095524"/>
              <a:gd name="connsiteY267" fmla="*/ 1246855 h 1410656"/>
              <a:gd name="connsiteX268" fmla="*/ 4004696 w 6095524"/>
              <a:gd name="connsiteY268" fmla="*/ 1246471 h 1410656"/>
              <a:gd name="connsiteX269" fmla="*/ 4074978 w 6095524"/>
              <a:gd name="connsiteY269" fmla="*/ 1251559 h 1410656"/>
              <a:gd name="connsiteX270" fmla="*/ 4121738 w 6095524"/>
              <a:gd name="connsiteY270" fmla="*/ 1222466 h 1410656"/>
              <a:gd name="connsiteX271" fmla="*/ 4139598 w 6095524"/>
              <a:gd name="connsiteY271" fmla="*/ 1210465 h 1410656"/>
              <a:gd name="connsiteX272" fmla="*/ 4156304 w 6095524"/>
              <a:gd name="connsiteY272" fmla="*/ 1202784 h 1410656"/>
              <a:gd name="connsiteX273" fmla="*/ 4175604 w 6095524"/>
              <a:gd name="connsiteY273" fmla="*/ 1198463 h 1410656"/>
              <a:gd name="connsiteX274" fmla="*/ 4222170 w 6095524"/>
              <a:gd name="connsiteY274" fmla="*/ 1182140 h 1410656"/>
              <a:gd name="connsiteX275" fmla="*/ 4247710 w 6095524"/>
              <a:gd name="connsiteY275" fmla="*/ 1166105 h 1410656"/>
              <a:gd name="connsiteX276" fmla="*/ 4305128 w 6095524"/>
              <a:gd name="connsiteY276" fmla="*/ 1150647 h 1410656"/>
              <a:gd name="connsiteX277" fmla="*/ 4344206 w 6095524"/>
              <a:gd name="connsiteY277" fmla="*/ 1136821 h 1410656"/>
              <a:gd name="connsiteX278" fmla="*/ 4385396 w 6095524"/>
              <a:gd name="connsiteY278" fmla="*/ 1113009 h 1410656"/>
              <a:gd name="connsiteX279" fmla="*/ 4391157 w 6095524"/>
              <a:gd name="connsiteY279" fmla="*/ 1109361 h 1410656"/>
              <a:gd name="connsiteX280" fmla="*/ 4404984 w 6095524"/>
              <a:gd name="connsiteY280" fmla="*/ 1093710 h 1410656"/>
              <a:gd name="connsiteX281" fmla="*/ 4425050 w 6095524"/>
              <a:gd name="connsiteY281" fmla="*/ 1039846 h 1410656"/>
              <a:gd name="connsiteX282" fmla="*/ 4430812 w 6095524"/>
              <a:gd name="connsiteY282" fmla="*/ 1028900 h 1410656"/>
              <a:gd name="connsiteX283" fmla="*/ 4483140 w 6095524"/>
              <a:gd name="connsiteY283" fmla="*/ 992030 h 1410656"/>
              <a:gd name="connsiteX284" fmla="*/ 4502535 w 6095524"/>
              <a:gd name="connsiteY284" fmla="*/ 995487 h 1410656"/>
              <a:gd name="connsiteX285" fmla="*/ 4523946 w 6095524"/>
              <a:gd name="connsiteY285" fmla="*/ 1007585 h 1410656"/>
              <a:gd name="connsiteX286" fmla="*/ 4570898 w 6095524"/>
              <a:gd name="connsiteY286" fmla="*/ 1010753 h 1410656"/>
              <a:gd name="connsiteX287" fmla="*/ 4588468 w 6095524"/>
              <a:gd name="connsiteY287" fmla="*/ 1004513 h 1410656"/>
              <a:gd name="connsiteX288" fmla="*/ 4619192 w 6095524"/>
              <a:gd name="connsiteY288" fmla="*/ 987710 h 1410656"/>
              <a:gd name="connsiteX289" fmla="*/ 4642908 w 6095524"/>
              <a:gd name="connsiteY289" fmla="*/ 961689 h 1410656"/>
              <a:gd name="connsiteX290" fmla="*/ 4677378 w 6095524"/>
              <a:gd name="connsiteY290" fmla="*/ 918674 h 1410656"/>
              <a:gd name="connsiteX291" fmla="*/ 4743532 w 6095524"/>
              <a:gd name="connsiteY291" fmla="*/ 902256 h 1410656"/>
              <a:gd name="connsiteX292" fmla="*/ 4768977 w 6095524"/>
              <a:gd name="connsiteY292" fmla="*/ 896783 h 1410656"/>
              <a:gd name="connsiteX293" fmla="*/ 4861536 w 6095524"/>
              <a:gd name="connsiteY293" fmla="*/ 873835 h 1410656"/>
              <a:gd name="connsiteX294" fmla="*/ 4869600 w 6095524"/>
              <a:gd name="connsiteY294" fmla="*/ 873067 h 1410656"/>
              <a:gd name="connsiteX295" fmla="*/ 4933738 w 6095524"/>
              <a:gd name="connsiteY295" fmla="*/ 846664 h 1410656"/>
              <a:gd name="connsiteX296" fmla="*/ 4949196 w 6095524"/>
              <a:gd name="connsiteY296" fmla="*/ 840134 h 1410656"/>
              <a:gd name="connsiteX297" fmla="*/ 4968112 w 6095524"/>
              <a:gd name="connsiteY297" fmla="*/ 823427 h 1410656"/>
              <a:gd name="connsiteX298" fmla="*/ 4985588 w 6095524"/>
              <a:gd name="connsiteY298" fmla="*/ 776284 h 1410656"/>
              <a:gd name="connsiteX299" fmla="*/ 5006038 w 6095524"/>
              <a:gd name="connsiteY299" fmla="*/ 754776 h 1410656"/>
              <a:gd name="connsiteX300" fmla="*/ 5020921 w 6095524"/>
              <a:gd name="connsiteY300" fmla="*/ 741718 h 1410656"/>
              <a:gd name="connsiteX301" fmla="*/ 5033978 w 6095524"/>
              <a:gd name="connsiteY301" fmla="*/ 721940 h 1410656"/>
              <a:gd name="connsiteX302" fmla="*/ 5047036 w 6095524"/>
              <a:gd name="connsiteY302" fmla="*/ 674604 h 1410656"/>
              <a:gd name="connsiteX303" fmla="*/ 5067104 w 6095524"/>
              <a:gd name="connsiteY303" fmla="*/ 632645 h 1410656"/>
              <a:gd name="connsiteX304" fmla="*/ 5103206 w 6095524"/>
              <a:gd name="connsiteY304" fmla="*/ 609410 h 1410656"/>
              <a:gd name="connsiteX305" fmla="*/ 5125577 w 6095524"/>
              <a:gd name="connsiteY305" fmla="*/ 597216 h 1410656"/>
              <a:gd name="connsiteX306" fmla="*/ 5214200 w 6095524"/>
              <a:gd name="connsiteY306" fmla="*/ 609506 h 1410656"/>
              <a:gd name="connsiteX307" fmla="*/ 5274688 w 6095524"/>
              <a:gd name="connsiteY307" fmla="*/ 621507 h 1410656"/>
              <a:gd name="connsiteX308" fmla="*/ 5294564 w 6095524"/>
              <a:gd name="connsiteY308" fmla="*/ 616899 h 1410656"/>
              <a:gd name="connsiteX309" fmla="*/ 5350732 w 6095524"/>
              <a:gd name="connsiteY309" fmla="*/ 577724 h 1410656"/>
              <a:gd name="connsiteX310" fmla="*/ 5406230 w 6095524"/>
              <a:gd name="connsiteY310" fmla="*/ 560250 h 1410656"/>
              <a:gd name="connsiteX311" fmla="*/ 5447996 w 6095524"/>
              <a:gd name="connsiteY311" fmla="*/ 555257 h 1410656"/>
              <a:gd name="connsiteX312" fmla="*/ 5483904 w 6095524"/>
              <a:gd name="connsiteY312" fmla="*/ 551417 h 1410656"/>
              <a:gd name="connsiteX313" fmla="*/ 5527016 w 6095524"/>
              <a:gd name="connsiteY313" fmla="*/ 540663 h 1410656"/>
              <a:gd name="connsiteX314" fmla="*/ 5551404 w 6095524"/>
              <a:gd name="connsiteY314" fmla="*/ 528949 h 1410656"/>
              <a:gd name="connsiteX315" fmla="*/ 5590194 w 6095524"/>
              <a:gd name="connsiteY315" fmla="*/ 512147 h 1410656"/>
              <a:gd name="connsiteX316" fmla="*/ 5629944 w 6095524"/>
              <a:gd name="connsiteY316" fmla="*/ 490351 h 1410656"/>
              <a:gd name="connsiteX317" fmla="*/ 5660477 w 6095524"/>
              <a:gd name="connsiteY317" fmla="*/ 459818 h 1410656"/>
              <a:gd name="connsiteX318" fmla="*/ 5676896 w 6095524"/>
              <a:gd name="connsiteY318" fmla="*/ 434086 h 1410656"/>
              <a:gd name="connsiteX319" fmla="*/ 5725000 w 6095524"/>
              <a:gd name="connsiteY319" fmla="*/ 397216 h 1410656"/>
              <a:gd name="connsiteX320" fmla="*/ 5768494 w 6095524"/>
              <a:gd name="connsiteY320" fmla="*/ 327701 h 1410656"/>
              <a:gd name="connsiteX321" fmla="*/ 5795763 w 6095524"/>
              <a:gd name="connsiteY321" fmla="*/ 298801 h 1410656"/>
              <a:gd name="connsiteX322" fmla="*/ 5811221 w 6095524"/>
              <a:gd name="connsiteY322" fmla="*/ 290639 h 1410656"/>
              <a:gd name="connsiteX323" fmla="*/ 5837528 w 6095524"/>
              <a:gd name="connsiteY323" fmla="*/ 270573 h 1410656"/>
              <a:gd name="connsiteX324" fmla="*/ 5853084 w 6095524"/>
              <a:gd name="connsiteY324" fmla="*/ 255690 h 1410656"/>
              <a:gd name="connsiteX325" fmla="*/ 5895618 w 6095524"/>
              <a:gd name="connsiteY325" fmla="*/ 200961 h 1410656"/>
              <a:gd name="connsiteX326" fmla="*/ 5908676 w 6095524"/>
              <a:gd name="connsiteY326" fmla="*/ 184735 h 1410656"/>
              <a:gd name="connsiteX327" fmla="*/ 5935657 w 6095524"/>
              <a:gd name="connsiteY327" fmla="*/ 156891 h 1410656"/>
              <a:gd name="connsiteX328" fmla="*/ 5947467 w 6095524"/>
              <a:gd name="connsiteY328" fmla="*/ 148441 h 1410656"/>
              <a:gd name="connsiteX329" fmla="*/ 5968302 w 6095524"/>
              <a:gd name="connsiteY329" fmla="*/ 125782 h 1410656"/>
              <a:gd name="connsiteX330" fmla="*/ 6017942 w 6095524"/>
              <a:gd name="connsiteY330" fmla="*/ 66348 h 1410656"/>
              <a:gd name="connsiteX331" fmla="*/ 6039258 w 6095524"/>
              <a:gd name="connsiteY331" fmla="*/ 33030 h 1410656"/>
              <a:gd name="connsiteX332" fmla="*/ 6081792 w 6095524"/>
              <a:gd name="connsiteY332" fmla="*/ 8451 h 1410656"/>
              <a:gd name="connsiteX333" fmla="*/ 6095524 w 6095524"/>
              <a:gd name="connsiteY333" fmla="*/ 0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Lst>
            <a:rect l="l" t="t" r="r" b="b"/>
            <a:pathLst>
              <a:path w="6095524" h="1410656">
                <a:moveTo>
                  <a:pt x="6095524" y="0"/>
                </a:moveTo>
                <a:lnTo>
                  <a:pt x="6095524" y="221634"/>
                </a:lnTo>
                <a:lnTo>
                  <a:pt x="6061052" y="237063"/>
                </a:lnTo>
                <a:cubicBezTo>
                  <a:pt x="6054332" y="239848"/>
                  <a:pt x="6046938" y="241384"/>
                  <a:pt x="6040890" y="245128"/>
                </a:cubicBezTo>
                <a:cubicBezTo>
                  <a:pt x="6013044" y="262219"/>
                  <a:pt x="5986064" y="280654"/>
                  <a:pt x="5957836" y="297073"/>
                </a:cubicBezTo>
                <a:cubicBezTo>
                  <a:pt x="5928744" y="314067"/>
                  <a:pt x="5902724" y="334134"/>
                  <a:pt x="5882656" y="361307"/>
                </a:cubicBezTo>
                <a:cubicBezTo>
                  <a:pt x="5864029" y="386559"/>
                  <a:pt x="5845978" y="412194"/>
                  <a:pt x="5827448" y="437542"/>
                </a:cubicBezTo>
                <a:cubicBezTo>
                  <a:pt x="5822743" y="443975"/>
                  <a:pt x="5818422" y="451561"/>
                  <a:pt x="5811989" y="455690"/>
                </a:cubicBezTo>
                <a:cubicBezTo>
                  <a:pt x="5798643" y="464331"/>
                  <a:pt x="5784048" y="471340"/>
                  <a:pt x="5769742" y="478445"/>
                </a:cubicBezTo>
                <a:cubicBezTo>
                  <a:pt x="5757452" y="484494"/>
                  <a:pt x="5744394" y="489006"/>
                  <a:pt x="5732393" y="495535"/>
                </a:cubicBezTo>
                <a:cubicBezTo>
                  <a:pt x="5722792" y="500721"/>
                  <a:pt x="5714246" y="507922"/>
                  <a:pt x="5705316" y="514451"/>
                </a:cubicBezTo>
                <a:cubicBezTo>
                  <a:pt x="5697539" y="520115"/>
                  <a:pt x="5688994" y="525012"/>
                  <a:pt x="5682465" y="531830"/>
                </a:cubicBezTo>
                <a:cubicBezTo>
                  <a:pt x="5666526" y="548344"/>
                  <a:pt x="5650491" y="564571"/>
                  <a:pt x="5630712" y="576765"/>
                </a:cubicBezTo>
                <a:cubicBezTo>
                  <a:pt x="5611221" y="588862"/>
                  <a:pt x="5592786" y="602401"/>
                  <a:pt x="5573392" y="614691"/>
                </a:cubicBezTo>
                <a:cubicBezTo>
                  <a:pt x="5554380" y="626693"/>
                  <a:pt x="5537194" y="639846"/>
                  <a:pt x="5527304" y="661162"/>
                </a:cubicBezTo>
                <a:cubicBezTo>
                  <a:pt x="5522888" y="670571"/>
                  <a:pt x="5516646" y="680845"/>
                  <a:pt x="5508293" y="686318"/>
                </a:cubicBezTo>
                <a:cubicBezTo>
                  <a:pt x="5496387" y="694095"/>
                  <a:pt x="5481313" y="696880"/>
                  <a:pt x="5468350" y="703505"/>
                </a:cubicBezTo>
                <a:cubicBezTo>
                  <a:pt x="5453084" y="711282"/>
                  <a:pt x="5435418" y="718003"/>
                  <a:pt x="5425048" y="730389"/>
                </a:cubicBezTo>
                <a:cubicBezTo>
                  <a:pt x="5415830" y="741431"/>
                  <a:pt x="5406517" y="750072"/>
                  <a:pt x="5394322" y="757081"/>
                </a:cubicBezTo>
                <a:cubicBezTo>
                  <a:pt x="5385778" y="761978"/>
                  <a:pt x="5379441" y="770907"/>
                  <a:pt x="5370608" y="774940"/>
                </a:cubicBezTo>
                <a:cubicBezTo>
                  <a:pt x="5358990" y="780317"/>
                  <a:pt x="5347276" y="784542"/>
                  <a:pt x="5337098" y="792895"/>
                </a:cubicBezTo>
                <a:cubicBezTo>
                  <a:pt x="5326536" y="801536"/>
                  <a:pt x="5314535" y="808353"/>
                  <a:pt x="5303493" y="816419"/>
                </a:cubicBezTo>
                <a:cubicBezTo>
                  <a:pt x="5297636" y="820739"/>
                  <a:pt x="5292835" y="826404"/>
                  <a:pt x="5287171" y="830917"/>
                </a:cubicBezTo>
                <a:cubicBezTo>
                  <a:pt x="5276801" y="839174"/>
                  <a:pt x="5266239" y="847239"/>
                  <a:pt x="5255581" y="855016"/>
                </a:cubicBezTo>
                <a:cubicBezTo>
                  <a:pt x="5244924" y="862794"/>
                  <a:pt x="5234746" y="871819"/>
                  <a:pt x="5223032" y="877484"/>
                </a:cubicBezTo>
                <a:cubicBezTo>
                  <a:pt x="5203062" y="887086"/>
                  <a:pt x="5181266" y="892847"/>
                  <a:pt x="5161870" y="903216"/>
                </a:cubicBezTo>
                <a:cubicBezTo>
                  <a:pt x="5142188" y="913777"/>
                  <a:pt x="5123656" y="927028"/>
                  <a:pt x="5106182" y="941046"/>
                </a:cubicBezTo>
                <a:cubicBezTo>
                  <a:pt x="5092356" y="952088"/>
                  <a:pt x="5079394" y="963034"/>
                  <a:pt x="5062014" y="968698"/>
                </a:cubicBezTo>
                <a:cubicBezTo>
                  <a:pt x="5052317" y="971867"/>
                  <a:pt x="5042140" y="978780"/>
                  <a:pt x="5036282" y="986846"/>
                </a:cubicBezTo>
                <a:cubicBezTo>
                  <a:pt x="5023608" y="1004416"/>
                  <a:pt x="5007382" y="1016802"/>
                  <a:pt x="4989043" y="1027364"/>
                </a:cubicBezTo>
                <a:cubicBezTo>
                  <a:pt x="4964559" y="1041574"/>
                  <a:pt x="4940363" y="1056072"/>
                  <a:pt x="4915783" y="1069994"/>
                </a:cubicBezTo>
                <a:cubicBezTo>
                  <a:pt x="4901286" y="1078252"/>
                  <a:pt x="4886884" y="1086989"/>
                  <a:pt x="4871520" y="1093038"/>
                </a:cubicBezTo>
                <a:cubicBezTo>
                  <a:pt x="4840124" y="1105520"/>
                  <a:pt x="4807959" y="1116177"/>
                  <a:pt x="4776274" y="1127796"/>
                </a:cubicBezTo>
                <a:cubicBezTo>
                  <a:pt x="4765904" y="1131540"/>
                  <a:pt x="4756110" y="1136917"/>
                  <a:pt x="4745548" y="1140182"/>
                </a:cubicBezTo>
                <a:cubicBezTo>
                  <a:pt x="4734122" y="1143734"/>
                  <a:pt x="4721834" y="1144790"/>
                  <a:pt x="4710408" y="1148343"/>
                </a:cubicBezTo>
                <a:cubicBezTo>
                  <a:pt x="4691396" y="1154199"/>
                  <a:pt x="4672961" y="1161689"/>
                  <a:pt x="4653950" y="1167642"/>
                </a:cubicBezTo>
                <a:cubicBezTo>
                  <a:pt x="4617272" y="1179068"/>
                  <a:pt x="4580498" y="1190014"/>
                  <a:pt x="4543725" y="1200863"/>
                </a:cubicBezTo>
                <a:cubicBezTo>
                  <a:pt x="4535852" y="1203168"/>
                  <a:pt x="4527306" y="1203456"/>
                  <a:pt x="4519530" y="1205952"/>
                </a:cubicBezTo>
                <a:cubicBezTo>
                  <a:pt x="4498886" y="1212673"/>
                  <a:pt x="4478338" y="1219970"/>
                  <a:pt x="4457887" y="1227363"/>
                </a:cubicBezTo>
                <a:cubicBezTo>
                  <a:pt x="4445502" y="1231876"/>
                  <a:pt x="4433403" y="1237445"/>
                  <a:pt x="4420922" y="1241765"/>
                </a:cubicBezTo>
                <a:cubicBezTo>
                  <a:pt x="4410936" y="1245222"/>
                  <a:pt x="4400662" y="1247910"/>
                  <a:pt x="4390292" y="1250023"/>
                </a:cubicBezTo>
                <a:cubicBezTo>
                  <a:pt x="4381363" y="1251848"/>
                  <a:pt x="4372050" y="1251655"/>
                  <a:pt x="4363216" y="1253864"/>
                </a:cubicBezTo>
                <a:cubicBezTo>
                  <a:pt x="4339308" y="1259816"/>
                  <a:pt x="4315689" y="1266538"/>
                  <a:pt x="4291973" y="1272874"/>
                </a:cubicBezTo>
                <a:cubicBezTo>
                  <a:pt x="4282468" y="1275371"/>
                  <a:pt x="4272770" y="1277196"/>
                  <a:pt x="4263552" y="1280364"/>
                </a:cubicBezTo>
                <a:cubicBezTo>
                  <a:pt x="4238876" y="1288717"/>
                  <a:pt x="4214585" y="1298222"/>
                  <a:pt x="4189813" y="1306096"/>
                </a:cubicBezTo>
                <a:cubicBezTo>
                  <a:pt x="4169266" y="1312625"/>
                  <a:pt x="4148142" y="1317329"/>
                  <a:pt x="4127306" y="1323090"/>
                </a:cubicBezTo>
                <a:cubicBezTo>
                  <a:pt x="4118473" y="1325587"/>
                  <a:pt x="4110024" y="1329140"/>
                  <a:pt x="4101192" y="1331251"/>
                </a:cubicBezTo>
                <a:cubicBezTo>
                  <a:pt x="4081412" y="1336053"/>
                  <a:pt x="4061345" y="1340085"/>
                  <a:pt x="4041470" y="1344886"/>
                </a:cubicBezTo>
                <a:cubicBezTo>
                  <a:pt x="4030139" y="1347670"/>
                  <a:pt x="4019194" y="1352663"/>
                  <a:pt x="4007672" y="1354488"/>
                </a:cubicBezTo>
                <a:cubicBezTo>
                  <a:pt x="3980308" y="1358808"/>
                  <a:pt x="3952752" y="1361880"/>
                  <a:pt x="3925195" y="1365337"/>
                </a:cubicBezTo>
                <a:cubicBezTo>
                  <a:pt x="3896776" y="1368889"/>
                  <a:pt x="3868451" y="1372634"/>
                  <a:pt x="3840029" y="1375802"/>
                </a:cubicBezTo>
                <a:cubicBezTo>
                  <a:pt x="3824475" y="1377435"/>
                  <a:pt x="3808824" y="1377723"/>
                  <a:pt x="3793270" y="1379259"/>
                </a:cubicBezTo>
                <a:cubicBezTo>
                  <a:pt x="3779636" y="1380604"/>
                  <a:pt x="3766098" y="1383100"/>
                  <a:pt x="3752464" y="1384733"/>
                </a:cubicBezTo>
                <a:cubicBezTo>
                  <a:pt x="3740654" y="1386076"/>
                  <a:pt x="3728748" y="1386844"/>
                  <a:pt x="3716938" y="1388189"/>
                </a:cubicBezTo>
                <a:cubicBezTo>
                  <a:pt x="3698024" y="1390397"/>
                  <a:pt x="3679204" y="1392894"/>
                  <a:pt x="3660386" y="1395198"/>
                </a:cubicBezTo>
                <a:cubicBezTo>
                  <a:pt x="3652513" y="1396062"/>
                  <a:pt x="3644255" y="1398462"/>
                  <a:pt x="3636862" y="1397023"/>
                </a:cubicBezTo>
                <a:cubicBezTo>
                  <a:pt x="3618235" y="1393373"/>
                  <a:pt x="3599896" y="1394430"/>
                  <a:pt x="3581365" y="1396926"/>
                </a:cubicBezTo>
                <a:cubicBezTo>
                  <a:pt x="3575028" y="1397791"/>
                  <a:pt x="3568211" y="1397598"/>
                  <a:pt x="3562066" y="1395966"/>
                </a:cubicBezTo>
                <a:cubicBezTo>
                  <a:pt x="3549488" y="1392701"/>
                  <a:pt x="3537294" y="1388092"/>
                  <a:pt x="3524908" y="1384060"/>
                </a:cubicBezTo>
                <a:cubicBezTo>
                  <a:pt x="3523563" y="1383580"/>
                  <a:pt x="3521931" y="1383484"/>
                  <a:pt x="3520492" y="1383196"/>
                </a:cubicBezTo>
                <a:cubicBezTo>
                  <a:pt x="3512330" y="1381563"/>
                  <a:pt x="3504266" y="1379931"/>
                  <a:pt x="3496103" y="1378491"/>
                </a:cubicBezTo>
                <a:cubicBezTo>
                  <a:pt x="3491687" y="1377723"/>
                  <a:pt x="3487174" y="1377627"/>
                  <a:pt x="3482757" y="1376955"/>
                </a:cubicBezTo>
                <a:cubicBezTo>
                  <a:pt x="3465667" y="1374266"/>
                  <a:pt x="3446848" y="1378779"/>
                  <a:pt x="3432061" y="1367162"/>
                </a:cubicBezTo>
                <a:cubicBezTo>
                  <a:pt x="3422460" y="1359672"/>
                  <a:pt x="3413146" y="1361401"/>
                  <a:pt x="3402873" y="1362553"/>
                </a:cubicBezTo>
                <a:cubicBezTo>
                  <a:pt x="3395096" y="1363417"/>
                  <a:pt x="3387126" y="1363128"/>
                  <a:pt x="3379253" y="1363225"/>
                </a:cubicBezTo>
                <a:cubicBezTo>
                  <a:pt x="3365427" y="1363512"/>
                  <a:pt x="3351601" y="1363609"/>
                  <a:pt x="3337774" y="1364089"/>
                </a:cubicBezTo>
                <a:cubicBezTo>
                  <a:pt x="3333357" y="1364281"/>
                  <a:pt x="3328846" y="1366682"/>
                  <a:pt x="3324524" y="1366298"/>
                </a:cubicBezTo>
                <a:cubicBezTo>
                  <a:pt x="3304553" y="1364473"/>
                  <a:pt x="3284582" y="1361592"/>
                  <a:pt x="3264610" y="1359960"/>
                </a:cubicBezTo>
                <a:cubicBezTo>
                  <a:pt x="3253281" y="1359001"/>
                  <a:pt x="3241663" y="1360824"/>
                  <a:pt x="3230429" y="1359480"/>
                </a:cubicBezTo>
                <a:cubicBezTo>
                  <a:pt x="3217468" y="1357944"/>
                  <a:pt x="3204794" y="1354008"/>
                  <a:pt x="3191927" y="1351607"/>
                </a:cubicBezTo>
                <a:cubicBezTo>
                  <a:pt x="3188375" y="1350935"/>
                  <a:pt x="3184438" y="1351799"/>
                  <a:pt x="3180694" y="1351991"/>
                </a:cubicBezTo>
                <a:cubicBezTo>
                  <a:pt x="3176469" y="1352183"/>
                  <a:pt x="3172340" y="1352567"/>
                  <a:pt x="3168116" y="1352663"/>
                </a:cubicBezTo>
                <a:cubicBezTo>
                  <a:pt x="3155249" y="1352856"/>
                  <a:pt x="3142384" y="1352567"/>
                  <a:pt x="3129517" y="1353240"/>
                </a:cubicBezTo>
                <a:cubicBezTo>
                  <a:pt x="3121644" y="1353624"/>
                  <a:pt x="3113388" y="1357560"/>
                  <a:pt x="3106089" y="1356120"/>
                </a:cubicBezTo>
                <a:cubicBezTo>
                  <a:pt x="3091208" y="1353335"/>
                  <a:pt x="3076325" y="1359576"/>
                  <a:pt x="3061444" y="1354392"/>
                </a:cubicBezTo>
                <a:cubicBezTo>
                  <a:pt x="3056834" y="1352856"/>
                  <a:pt x="3050497" y="1356696"/>
                  <a:pt x="3044928" y="1356888"/>
                </a:cubicBezTo>
                <a:cubicBezTo>
                  <a:pt x="3031006" y="1357368"/>
                  <a:pt x="3017084" y="1357272"/>
                  <a:pt x="3003162" y="1357176"/>
                </a:cubicBezTo>
                <a:cubicBezTo>
                  <a:pt x="2990680" y="1357080"/>
                  <a:pt x="2977717" y="1358424"/>
                  <a:pt x="2965716" y="1355736"/>
                </a:cubicBezTo>
                <a:cubicBezTo>
                  <a:pt x="2953137" y="1352856"/>
                  <a:pt x="2941808" y="1353240"/>
                  <a:pt x="2929614" y="1356504"/>
                </a:cubicBezTo>
                <a:cubicBezTo>
                  <a:pt x="2921260" y="1358712"/>
                  <a:pt x="2912427" y="1359001"/>
                  <a:pt x="2903786" y="1359672"/>
                </a:cubicBezTo>
                <a:cubicBezTo>
                  <a:pt x="2894473" y="1360440"/>
                  <a:pt x="2884199" y="1358424"/>
                  <a:pt x="2875750" y="1361592"/>
                </a:cubicBezTo>
                <a:cubicBezTo>
                  <a:pt x="2850593" y="1371002"/>
                  <a:pt x="2824765" y="1373018"/>
                  <a:pt x="2798458" y="1373018"/>
                </a:cubicBezTo>
                <a:cubicBezTo>
                  <a:pt x="2793656" y="1373018"/>
                  <a:pt x="2788759" y="1371675"/>
                  <a:pt x="2784152" y="1370234"/>
                </a:cubicBezTo>
                <a:cubicBezTo>
                  <a:pt x="2757266" y="1361592"/>
                  <a:pt x="2730286" y="1362360"/>
                  <a:pt x="2702922" y="1367641"/>
                </a:cubicBezTo>
                <a:cubicBezTo>
                  <a:pt x="2697257" y="1368794"/>
                  <a:pt x="2690921" y="1368986"/>
                  <a:pt x="2685256" y="1367834"/>
                </a:cubicBezTo>
                <a:cubicBezTo>
                  <a:pt x="2669317" y="1364473"/>
                  <a:pt x="2653858" y="1358904"/>
                  <a:pt x="2637824" y="1356504"/>
                </a:cubicBezTo>
                <a:cubicBezTo>
                  <a:pt x="2611324" y="1352567"/>
                  <a:pt x="2588377" y="1365817"/>
                  <a:pt x="2564661" y="1374459"/>
                </a:cubicBezTo>
                <a:cubicBezTo>
                  <a:pt x="2542097" y="1382620"/>
                  <a:pt x="2522894" y="1401055"/>
                  <a:pt x="2496201" y="1396926"/>
                </a:cubicBezTo>
                <a:cubicBezTo>
                  <a:pt x="2493514" y="1396542"/>
                  <a:pt x="2490537" y="1399134"/>
                  <a:pt x="2487560" y="1399807"/>
                </a:cubicBezTo>
                <a:cubicBezTo>
                  <a:pt x="2479399" y="1401631"/>
                  <a:pt x="2471238" y="1403839"/>
                  <a:pt x="2462980" y="1404704"/>
                </a:cubicBezTo>
                <a:cubicBezTo>
                  <a:pt x="2452899" y="1405856"/>
                  <a:pt x="2442625" y="1405472"/>
                  <a:pt x="2432544" y="1406432"/>
                </a:cubicBezTo>
                <a:cubicBezTo>
                  <a:pt x="2419581" y="1407584"/>
                  <a:pt x="2406812" y="1410656"/>
                  <a:pt x="2393945" y="1410656"/>
                </a:cubicBezTo>
                <a:cubicBezTo>
                  <a:pt x="2383575" y="1410656"/>
                  <a:pt x="2373302" y="1407104"/>
                  <a:pt x="2363029" y="1405375"/>
                </a:cubicBezTo>
                <a:cubicBezTo>
                  <a:pt x="2348530" y="1402975"/>
                  <a:pt x="2332591" y="1403647"/>
                  <a:pt x="2319821" y="1397502"/>
                </a:cubicBezTo>
                <a:cubicBezTo>
                  <a:pt x="2306188" y="1390973"/>
                  <a:pt x="2293225" y="1387997"/>
                  <a:pt x="2279111" y="1390013"/>
                </a:cubicBezTo>
                <a:cubicBezTo>
                  <a:pt x="2274406" y="1390685"/>
                  <a:pt x="2268357" y="1394718"/>
                  <a:pt x="2266245" y="1398846"/>
                </a:cubicBezTo>
                <a:cubicBezTo>
                  <a:pt x="2261540" y="1408064"/>
                  <a:pt x="2255108" y="1409697"/>
                  <a:pt x="2246370" y="1406527"/>
                </a:cubicBezTo>
                <a:cubicBezTo>
                  <a:pt x="2238785" y="1403839"/>
                  <a:pt x="2229471" y="1402495"/>
                  <a:pt x="2224287" y="1397310"/>
                </a:cubicBezTo>
                <a:cubicBezTo>
                  <a:pt x="2209596" y="1382620"/>
                  <a:pt x="2190873" y="1382140"/>
                  <a:pt x="2172630" y="1378204"/>
                </a:cubicBezTo>
                <a:cubicBezTo>
                  <a:pt x="2161494" y="1375802"/>
                  <a:pt x="2151123" y="1375707"/>
                  <a:pt x="2139985" y="1377339"/>
                </a:cubicBezTo>
                <a:cubicBezTo>
                  <a:pt x="2115790" y="1380988"/>
                  <a:pt x="2092266" y="1375802"/>
                  <a:pt x="2069030" y="1369178"/>
                </a:cubicBezTo>
                <a:cubicBezTo>
                  <a:pt x="2053667" y="1364761"/>
                  <a:pt x="2037921" y="1362073"/>
                  <a:pt x="2022655" y="1357560"/>
                </a:cubicBezTo>
                <a:cubicBezTo>
                  <a:pt x="2011229" y="1354104"/>
                  <a:pt x="1999804" y="1349975"/>
                  <a:pt x="1989339" y="1344406"/>
                </a:cubicBezTo>
                <a:cubicBezTo>
                  <a:pt x="1974167" y="1336244"/>
                  <a:pt x="1960918" y="1323954"/>
                  <a:pt x="1941618" y="1327219"/>
                </a:cubicBezTo>
                <a:cubicBezTo>
                  <a:pt x="1924623" y="1330099"/>
                  <a:pt x="1909262" y="1324051"/>
                  <a:pt x="1893707" y="1318290"/>
                </a:cubicBezTo>
                <a:cubicBezTo>
                  <a:pt x="1882281" y="1314065"/>
                  <a:pt x="1870857" y="1309744"/>
                  <a:pt x="1859045" y="1307056"/>
                </a:cubicBezTo>
                <a:cubicBezTo>
                  <a:pt x="1845027" y="1303887"/>
                  <a:pt x="1829184" y="1305232"/>
                  <a:pt x="1816702" y="1299374"/>
                </a:cubicBezTo>
                <a:cubicBezTo>
                  <a:pt x="1803644" y="1293229"/>
                  <a:pt x="1792795" y="1297358"/>
                  <a:pt x="1781177" y="1299087"/>
                </a:cubicBezTo>
                <a:cubicBezTo>
                  <a:pt x="1762646" y="1301775"/>
                  <a:pt x="1744210" y="1306768"/>
                  <a:pt x="1725488" y="1300431"/>
                </a:cubicBezTo>
                <a:cubicBezTo>
                  <a:pt x="1702733" y="1292750"/>
                  <a:pt x="1680169" y="1284493"/>
                  <a:pt x="1657318" y="1277196"/>
                </a:cubicBezTo>
                <a:cubicBezTo>
                  <a:pt x="1648483" y="1274410"/>
                  <a:pt x="1638980" y="1273258"/>
                  <a:pt x="1629761" y="1272010"/>
                </a:cubicBezTo>
                <a:cubicBezTo>
                  <a:pt x="1621025" y="1270954"/>
                  <a:pt x="1610559" y="1273642"/>
                  <a:pt x="1603837" y="1269610"/>
                </a:cubicBezTo>
                <a:cubicBezTo>
                  <a:pt x="1586554" y="1259241"/>
                  <a:pt x="1568792" y="1254152"/>
                  <a:pt x="1548820" y="1254152"/>
                </a:cubicBezTo>
                <a:cubicBezTo>
                  <a:pt x="1541330" y="1254152"/>
                  <a:pt x="1534033" y="1249831"/>
                  <a:pt x="1526449" y="1249062"/>
                </a:cubicBezTo>
                <a:cubicBezTo>
                  <a:pt x="1516078" y="1248103"/>
                  <a:pt x="1504172" y="1245510"/>
                  <a:pt x="1495147" y="1249159"/>
                </a:cubicBezTo>
                <a:cubicBezTo>
                  <a:pt x="1473928" y="1257800"/>
                  <a:pt x="1456742" y="1250599"/>
                  <a:pt x="1438211" y="1242054"/>
                </a:cubicBezTo>
                <a:cubicBezTo>
                  <a:pt x="1419967" y="1233604"/>
                  <a:pt x="1400764" y="1226884"/>
                  <a:pt x="1381370" y="1221314"/>
                </a:cubicBezTo>
                <a:cubicBezTo>
                  <a:pt x="1374073" y="1219298"/>
                  <a:pt x="1365336" y="1222659"/>
                  <a:pt x="1357270" y="1223330"/>
                </a:cubicBezTo>
                <a:cubicBezTo>
                  <a:pt x="1354389" y="1223523"/>
                  <a:pt x="1351220" y="1223811"/>
                  <a:pt x="1348629" y="1222851"/>
                </a:cubicBezTo>
                <a:cubicBezTo>
                  <a:pt x="1323569" y="1213633"/>
                  <a:pt x="1298124" y="1206624"/>
                  <a:pt x="1270953" y="1211424"/>
                </a:cubicBezTo>
                <a:cubicBezTo>
                  <a:pt x="1268457" y="1211905"/>
                  <a:pt x="1265672" y="1210849"/>
                  <a:pt x="1263175" y="1210177"/>
                </a:cubicBezTo>
                <a:cubicBezTo>
                  <a:pt x="1250981" y="1206720"/>
                  <a:pt x="1239075" y="1201247"/>
                  <a:pt x="1226690" y="1199999"/>
                </a:cubicBezTo>
                <a:cubicBezTo>
                  <a:pt x="1196157" y="1196927"/>
                  <a:pt x="1165433" y="1195678"/>
                  <a:pt x="1134706" y="1193662"/>
                </a:cubicBezTo>
                <a:cubicBezTo>
                  <a:pt x="1132786" y="1193566"/>
                  <a:pt x="1130770" y="1193566"/>
                  <a:pt x="1129042" y="1192894"/>
                </a:cubicBezTo>
                <a:cubicBezTo>
                  <a:pt x="1117712" y="1188765"/>
                  <a:pt x="1107823" y="1190110"/>
                  <a:pt x="1098220" y="1197982"/>
                </a:cubicBezTo>
                <a:cubicBezTo>
                  <a:pt x="1093996" y="1201439"/>
                  <a:pt x="1088235" y="1203263"/>
                  <a:pt x="1082955" y="1205184"/>
                </a:cubicBezTo>
                <a:cubicBezTo>
                  <a:pt x="1075177" y="1208065"/>
                  <a:pt x="1067208" y="1210849"/>
                  <a:pt x="1059143" y="1212673"/>
                </a:cubicBezTo>
                <a:cubicBezTo>
                  <a:pt x="1051173" y="1214401"/>
                  <a:pt x="1042628" y="1216801"/>
                  <a:pt x="1034947" y="1215458"/>
                </a:cubicBezTo>
                <a:cubicBezTo>
                  <a:pt x="1021121" y="1213057"/>
                  <a:pt x="1007966" y="1207681"/>
                  <a:pt x="994332" y="1204127"/>
                </a:cubicBezTo>
                <a:cubicBezTo>
                  <a:pt x="989628" y="1202879"/>
                  <a:pt x="984442" y="1203072"/>
                  <a:pt x="979546" y="1202975"/>
                </a:cubicBezTo>
                <a:cubicBezTo>
                  <a:pt x="968312" y="1202688"/>
                  <a:pt x="956790" y="1205472"/>
                  <a:pt x="946613" y="1197503"/>
                </a:cubicBezTo>
                <a:cubicBezTo>
                  <a:pt x="937204" y="1190014"/>
                  <a:pt x="927697" y="1192221"/>
                  <a:pt x="917808" y="1197887"/>
                </a:cubicBezTo>
                <a:cubicBezTo>
                  <a:pt x="910703" y="1201920"/>
                  <a:pt x="902639" y="1205088"/>
                  <a:pt x="894669" y="1206624"/>
                </a:cubicBezTo>
                <a:cubicBezTo>
                  <a:pt x="883723" y="1208736"/>
                  <a:pt x="872873" y="1209601"/>
                  <a:pt x="861063" y="1208352"/>
                </a:cubicBezTo>
                <a:cubicBezTo>
                  <a:pt x="852710" y="1207488"/>
                  <a:pt x="845892" y="1207104"/>
                  <a:pt x="839363" y="1202015"/>
                </a:cubicBezTo>
                <a:cubicBezTo>
                  <a:pt x="838308" y="1201247"/>
                  <a:pt x="836388" y="1201055"/>
                  <a:pt x="834947" y="1201152"/>
                </a:cubicBezTo>
                <a:cubicBezTo>
                  <a:pt x="816032" y="1202784"/>
                  <a:pt x="797309" y="1201920"/>
                  <a:pt x="778202" y="1200767"/>
                </a:cubicBezTo>
                <a:cubicBezTo>
                  <a:pt x="753911" y="1199231"/>
                  <a:pt x="728370" y="1203743"/>
                  <a:pt x="707343" y="1219874"/>
                </a:cubicBezTo>
                <a:cubicBezTo>
                  <a:pt x="704271" y="1222275"/>
                  <a:pt x="699662" y="1223330"/>
                  <a:pt x="695629" y="1223907"/>
                </a:cubicBezTo>
                <a:cubicBezTo>
                  <a:pt x="676618" y="1226403"/>
                  <a:pt x="657511" y="1228132"/>
                  <a:pt x="638500" y="1230916"/>
                </a:cubicBezTo>
                <a:cubicBezTo>
                  <a:pt x="628130" y="1232452"/>
                  <a:pt x="617280" y="1233797"/>
                  <a:pt x="607872" y="1238021"/>
                </a:cubicBezTo>
                <a:cubicBezTo>
                  <a:pt x="598655" y="1242149"/>
                  <a:pt x="591260" y="1247046"/>
                  <a:pt x="585788" y="1238405"/>
                </a:cubicBezTo>
                <a:cubicBezTo>
                  <a:pt x="575995" y="1243014"/>
                  <a:pt x="567448" y="1246855"/>
                  <a:pt x="559097" y="1250983"/>
                </a:cubicBezTo>
                <a:cubicBezTo>
                  <a:pt x="556023" y="1252519"/>
                  <a:pt x="553431" y="1255016"/>
                  <a:pt x="550358" y="1256456"/>
                </a:cubicBezTo>
                <a:cubicBezTo>
                  <a:pt x="547093" y="1257993"/>
                  <a:pt x="543445" y="1258952"/>
                  <a:pt x="539893" y="1259720"/>
                </a:cubicBezTo>
                <a:cubicBezTo>
                  <a:pt x="524050" y="1263177"/>
                  <a:pt x="508207" y="1266345"/>
                  <a:pt x="492462" y="1270090"/>
                </a:cubicBezTo>
                <a:cubicBezTo>
                  <a:pt x="489388" y="1270858"/>
                  <a:pt x="486796" y="1273931"/>
                  <a:pt x="484011" y="1275947"/>
                </a:cubicBezTo>
                <a:cubicBezTo>
                  <a:pt x="482187" y="1277291"/>
                  <a:pt x="480363" y="1279307"/>
                  <a:pt x="478346" y="1279596"/>
                </a:cubicBezTo>
                <a:cubicBezTo>
                  <a:pt x="462984" y="1281900"/>
                  <a:pt x="447718" y="1284589"/>
                  <a:pt x="432260" y="1285741"/>
                </a:cubicBezTo>
                <a:cubicBezTo>
                  <a:pt x="419298" y="1286700"/>
                  <a:pt x="406815" y="1286413"/>
                  <a:pt x="403455" y="1303119"/>
                </a:cubicBezTo>
                <a:cubicBezTo>
                  <a:pt x="402879" y="1306000"/>
                  <a:pt x="398750" y="1309073"/>
                  <a:pt x="395583" y="1310512"/>
                </a:cubicBezTo>
                <a:cubicBezTo>
                  <a:pt x="386557" y="1314641"/>
                  <a:pt x="376954" y="1317425"/>
                  <a:pt x="368025" y="1321650"/>
                </a:cubicBezTo>
                <a:cubicBezTo>
                  <a:pt x="338741" y="1335764"/>
                  <a:pt x="308113" y="1344694"/>
                  <a:pt x="275371" y="1343062"/>
                </a:cubicBezTo>
                <a:cubicBezTo>
                  <a:pt x="265194" y="1342582"/>
                  <a:pt x="255304" y="1337396"/>
                  <a:pt x="248871" y="1335476"/>
                </a:cubicBezTo>
                <a:cubicBezTo>
                  <a:pt x="230341" y="1343062"/>
                  <a:pt x="214786" y="1350359"/>
                  <a:pt x="198559" y="1355831"/>
                </a:cubicBezTo>
                <a:cubicBezTo>
                  <a:pt x="184253" y="1360728"/>
                  <a:pt x="169274" y="1363801"/>
                  <a:pt x="154583" y="1367353"/>
                </a:cubicBezTo>
                <a:cubicBezTo>
                  <a:pt x="149206" y="1368698"/>
                  <a:pt x="143734" y="1369466"/>
                  <a:pt x="138261" y="1370138"/>
                </a:cubicBezTo>
                <a:cubicBezTo>
                  <a:pt x="121171" y="1372250"/>
                  <a:pt x="103312" y="1367162"/>
                  <a:pt x="86606" y="1375227"/>
                </a:cubicBezTo>
                <a:cubicBezTo>
                  <a:pt x="77868" y="1379452"/>
                  <a:pt x="69226" y="1384540"/>
                  <a:pt x="60009" y="1386749"/>
                </a:cubicBezTo>
                <a:cubicBezTo>
                  <a:pt x="50120" y="1389149"/>
                  <a:pt x="40446" y="1392894"/>
                  <a:pt x="30568" y="1395570"/>
                </a:cubicBezTo>
                <a:lnTo>
                  <a:pt x="0" y="1397975"/>
                </a:lnTo>
                <a:lnTo>
                  <a:pt x="0" y="1041395"/>
                </a:lnTo>
                <a:lnTo>
                  <a:pt x="17282" y="1043014"/>
                </a:lnTo>
                <a:cubicBezTo>
                  <a:pt x="26692" y="1044358"/>
                  <a:pt x="35813" y="1048967"/>
                  <a:pt x="45030" y="1049159"/>
                </a:cubicBezTo>
                <a:cubicBezTo>
                  <a:pt x="59529" y="1049448"/>
                  <a:pt x="72395" y="1051271"/>
                  <a:pt x="85356" y="1059145"/>
                </a:cubicBezTo>
                <a:cubicBezTo>
                  <a:pt x="104944" y="1070955"/>
                  <a:pt x="121074" y="1065962"/>
                  <a:pt x="133077" y="1047815"/>
                </a:cubicBezTo>
                <a:cubicBezTo>
                  <a:pt x="134325" y="1045991"/>
                  <a:pt x="135957" y="1043590"/>
                  <a:pt x="137877" y="1043110"/>
                </a:cubicBezTo>
                <a:cubicBezTo>
                  <a:pt x="154872" y="1038885"/>
                  <a:pt x="172347" y="1030820"/>
                  <a:pt x="189053" y="1031877"/>
                </a:cubicBezTo>
                <a:cubicBezTo>
                  <a:pt x="218530" y="1033797"/>
                  <a:pt x="246278" y="1031493"/>
                  <a:pt x="273066" y="1019010"/>
                </a:cubicBezTo>
                <a:cubicBezTo>
                  <a:pt x="274698" y="1018242"/>
                  <a:pt x="277195" y="1017474"/>
                  <a:pt x="278539" y="1018146"/>
                </a:cubicBezTo>
                <a:cubicBezTo>
                  <a:pt x="294670" y="1026500"/>
                  <a:pt x="312336" y="1033125"/>
                  <a:pt x="326355" y="1044358"/>
                </a:cubicBezTo>
                <a:cubicBezTo>
                  <a:pt x="339701" y="1055016"/>
                  <a:pt x="355832" y="1055112"/>
                  <a:pt x="364761" y="1040710"/>
                </a:cubicBezTo>
                <a:cubicBezTo>
                  <a:pt x="369177" y="1033604"/>
                  <a:pt x="375322" y="1025348"/>
                  <a:pt x="382619" y="1022562"/>
                </a:cubicBezTo>
                <a:cubicBezTo>
                  <a:pt x="399134" y="1016226"/>
                  <a:pt x="416802" y="1012961"/>
                  <a:pt x="433988" y="1008256"/>
                </a:cubicBezTo>
                <a:cubicBezTo>
                  <a:pt x="455208" y="1002495"/>
                  <a:pt x="476139" y="1002495"/>
                  <a:pt x="497262" y="1009697"/>
                </a:cubicBezTo>
                <a:cubicBezTo>
                  <a:pt x="512145" y="1014785"/>
                  <a:pt x="527315" y="1014785"/>
                  <a:pt x="542101" y="1007872"/>
                </a:cubicBezTo>
                <a:cubicBezTo>
                  <a:pt x="550070" y="1004128"/>
                  <a:pt x="558232" y="1000288"/>
                  <a:pt x="566681" y="998175"/>
                </a:cubicBezTo>
                <a:cubicBezTo>
                  <a:pt x="572154" y="996830"/>
                  <a:pt x="578490" y="998079"/>
                  <a:pt x="584251" y="999136"/>
                </a:cubicBezTo>
                <a:cubicBezTo>
                  <a:pt x="595389" y="1001248"/>
                  <a:pt x="606911" y="1007681"/>
                  <a:pt x="617280" y="1006049"/>
                </a:cubicBezTo>
                <a:cubicBezTo>
                  <a:pt x="653095" y="1000288"/>
                  <a:pt x="686892" y="1013826"/>
                  <a:pt x="721842" y="1014210"/>
                </a:cubicBezTo>
                <a:cubicBezTo>
                  <a:pt x="737684" y="1014401"/>
                  <a:pt x="753335" y="1017474"/>
                  <a:pt x="764472" y="1001440"/>
                </a:cubicBezTo>
                <a:cubicBezTo>
                  <a:pt x="765912" y="999327"/>
                  <a:pt x="772922" y="1000479"/>
                  <a:pt x="777242" y="1001152"/>
                </a:cubicBezTo>
                <a:cubicBezTo>
                  <a:pt x="786844" y="1002592"/>
                  <a:pt x="796350" y="1006240"/>
                  <a:pt x="805854" y="1006145"/>
                </a:cubicBezTo>
                <a:cubicBezTo>
                  <a:pt x="825538" y="1006049"/>
                  <a:pt x="845317" y="1004513"/>
                  <a:pt x="864904" y="1002784"/>
                </a:cubicBezTo>
                <a:cubicBezTo>
                  <a:pt x="872297" y="1002111"/>
                  <a:pt x="879402" y="999520"/>
                  <a:pt x="886700" y="997695"/>
                </a:cubicBezTo>
                <a:cubicBezTo>
                  <a:pt x="890732" y="996639"/>
                  <a:pt x="895053" y="993855"/>
                  <a:pt x="898797" y="994430"/>
                </a:cubicBezTo>
                <a:cubicBezTo>
                  <a:pt x="920497" y="997791"/>
                  <a:pt x="940372" y="989534"/>
                  <a:pt x="960919" y="985405"/>
                </a:cubicBezTo>
                <a:cubicBezTo>
                  <a:pt x="970425" y="983485"/>
                  <a:pt x="979354" y="978876"/>
                  <a:pt x="988571" y="975708"/>
                </a:cubicBezTo>
                <a:cubicBezTo>
                  <a:pt x="990972" y="974843"/>
                  <a:pt x="993660" y="974075"/>
                  <a:pt x="996061" y="974268"/>
                </a:cubicBezTo>
                <a:cubicBezTo>
                  <a:pt x="1009791" y="975420"/>
                  <a:pt x="1023425" y="977052"/>
                  <a:pt x="1037059" y="978300"/>
                </a:cubicBezTo>
                <a:cubicBezTo>
                  <a:pt x="1049445" y="979452"/>
                  <a:pt x="1061927" y="979836"/>
                  <a:pt x="1067784" y="993950"/>
                </a:cubicBezTo>
                <a:cubicBezTo>
                  <a:pt x="1068649" y="996159"/>
                  <a:pt x="1071528" y="997791"/>
                  <a:pt x="1073737" y="999231"/>
                </a:cubicBezTo>
                <a:cubicBezTo>
                  <a:pt x="1107823" y="1021411"/>
                  <a:pt x="1126065" y="1020835"/>
                  <a:pt x="1159383" y="997407"/>
                </a:cubicBezTo>
                <a:cubicBezTo>
                  <a:pt x="1162839" y="995007"/>
                  <a:pt x="1170232" y="993278"/>
                  <a:pt x="1172536" y="995198"/>
                </a:cubicBezTo>
                <a:cubicBezTo>
                  <a:pt x="1192124" y="1011137"/>
                  <a:pt x="1213535" y="1009409"/>
                  <a:pt x="1236099" y="1004416"/>
                </a:cubicBezTo>
                <a:cubicBezTo>
                  <a:pt x="1241956" y="1003072"/>
                  <a:pt x="1250213" y="1003072"/>
                  <a:pt x="1254630" y="1006240"/>
                </a:cubicBezTo>
                <a:cubicBezTo>
                  <a:pt x="1275657" y="1020930"/>
                  <a:pt x="1298221" y="1018819"/>
                  <a:pt x="1321072" y="1014498"/>
                </a:cubicBezTo>
                <a:cubicBezTo>
                  <a:pt x="1324624" y="1013826"/>
                  <a:pt x="1328946" y="1010177"/>
                  <a:pt x="1330481" y="1006817"/>
                </a:cubicBezTo>
                <a:cubicBezTo>
                  <a:pt x="1335955" y="994911"/>
                  <a:pt x="1346229" y="990878"/>
                  <a:pt x="1357558" y="987517"/>
                </a:cubicBezTo>
                <a:cubicBezTo>
                  <a:pt x="1375417" y="982044"/>
                  <a:pt x="1392987" y="975611"/>
                  <a:pt x="1410942" y="970427"/>
                </a:cubicBezTo>
                <a:cubicBezTo>
                  <a:pt x="1415360" y="969179"/>
                  <a:pt x="1420832" y="969947"/>
                  <a:pt x="1425441" y="971387"/>
                </a:cubicBezTo>
                <a:cubicBezTo>
                  <a:pt x="1441187" y="976284"/>
                  <a:pt x="1451173" y="988574"/>
                  <a:pt x="1462118" y="999904"/>
                </a:cubicBezTo>
                <a:cubicBezTo>
                  <a:pt x="1466919" y="1004897"/>
                  <a:pt x="1473544" y="1008449"/>
                  <a:pt x="1479978" y="1011329"/>
                </a:cubicBezTo>
                <a:cubicBezTo>
                  <a:pt x="1496684" y="1018723"/>
                  <a:pt x="1513775" y="1025348"/>
                  <a:pt x="1530674" y="1032356"/>
                </a:cubicBezTo>
                <a:cubicBezTo>
                  <a:pt x="1532306" y="1033029"/>
                  <a:pt x="1533649" y="1034757"/>
                  <a:pt x="1534898" y="1036197"/>
                </a:cubicBezTo>
                <a:cubicBezTo>
                  <a:pt x="1547380" y="1051368"/>
                  <a:pt x="1559765" y="1066634"/>
                  <a:pt x="1572344" y="1081804"/>
                </a:cubicBezTo>
                <a:cubicBezTo>
                  <a:pt x="1574744" y="1084684"/>
                  <a:pt x="1578201" y="1086797"/>
                  <a:pt x="1580793" y="1089581"/>
                </a:cubicBezTo>
                <a:cubicBezTo>
                  <a:pt x="1584442" y="1093422"/>
                  <a:pt x="1589051" y="1097071"/>
                  <a:pt x="1590971" y="1101680"/>
                </a:cubicBezTo>
                <a:cubicBezTo>
                  <a:pt x="1596923" y="1116177"/>
                  <a:pt x="1608350" y="1122419"/>
                  <a:pt x="1622751" y="1125108"/>
                </a:cubicBezTo>
                <a:cubicBezTo>
                  <a:pt x="1635906" y="1127603"/>
                  <a:pt x="1649060" y="1129716"/>
                  <a:pt x="1662118" y="1132596"/>
                </a:cubicBezTo>
                <a:cubicBezTo>
                  <a:pt x="1678056" y="1136053"/>
                  <a:pt x="1693899" y="1139798"/>
                  <a:pt x="1709646" y="1144022"/>
                </a:cubicBezTo>
                <a:cubicBezTo>
                  <a:pt x="1716462" y="1145847"/>
                  <a:pt x="1723664" y="1147959"/>
                  <a:pt x="1729521" y="1151704"/>
                </a:cubicBezTo>
                <a:cubicBezTo>
                  <a:pt x="1745939" y="1162073"/>
                  <a:pt x="1763510" y="1169082"/>
                  <a:pt x="1782809" y="1166298"/>
                </a:cubicBezTo>
                <a:cubicBezTo>
                  <a:pt x="1798267" y="1164089"/>
                  <a:pt x="1811229" y="1169754"/>
                  <a:pt x="1820831" y="1178588"/>
                </a:cubicBezTo>
                <a:cubicBezTo>
                  <a:pt x="1838306" y="1194623"/>
                  <a:pt x="1857028" y="1190973"/>
                  <a:pt x="1875656" y="1185789"/>
                </a:cubicBezTo>
                <a:cubicBezTo>
                  <a:pt x="1885257" y="1183101"/>
                  <a:pt x="1893130" y="1183485"/>
                  <a:pt x="1902252" y="1186076"/>
                </a:cubicBezTo>
                <a:cubicBezTo>
                  <a:pt x="1923375" y="1192126"/>
                  <a:pt x="1937490" y="1208544"/>
                  <a:pt x="1951123" y="1222946"/>
                </a:cubicBezTo>
                <a:cubicBezTo>
                  <a:pt x="1962742" y="1235236"/>
                  <a:pt x="1975800" y="1242149"/>
                  <a:pt x="1990106" y="1247335"/>
                </a:cubicBezTo>
                <a:cubicBezTo>
                  <a:pt x="2008157" y="1253959"/>
                  <a:pt x="2022463" y="1251464"/>
                  <a:pt x="2031105" y="1235525"/>
                </a:cubicBezTo>
                <a:cubicBezTo>
                  <a:pt x="2033505" y="1231012"/>
                  <a:pt x="2037729" y="1225730"/>
                  <a:pt x="2042242" y="1224387"/>
                </a:cubicBezTo>
                <a:cubicBezTo>
                  <a:pt x="2064037" y="1217666"/>
                  <a:pt x="2086121" y="1207872"/>
                  <a:pt x="2109453" y="1213826"/>
                </a:cubicBezTo>
                <a:cubicBezTo>
                  <a:pt x="2141714" y="1221987"/>
                  <a:pt x="2173207" y="1221507"/>
                  <a:pt x="2205468" y="1213442"/>
                </a:cubicBezTo>
                <a:cubicBezTo>
                  <a:pt x="2257796" y="1200383"/>
                  <a:pt x="2310124" y="1186557"/>
                  <a:pt x="2365142" y="1189437"/>
                </a:cubicBezTo>
                <a:cubicBezTo>
                  <a:pt x="2374262" y="1189917"/>
                  <a:pt x="2385112" y="1184060"/>
                  <a:pt x="2392985" y="1178299"/>
                </a:cubicBezTo>
                <a:cubicBezTo>
                  <a:pt x="2408060" y="1167354"/>
                  <a:pt x="2407387" y="1166489"/>
                  <a:pt x="2424286" y="1175515"/>
                </a:cubicBezTo>
                <a:cubicBezTo>
                  <a:pt x="2428319" y="1177724"/>
                  <a:pt x="2433312" y="1179068"/>
                  <a:pt x="2436289" y="1182333"/>
                </a:cubicBezTo>
                <a:cubicBezTo>
                  <a:pt x="2451458" y="1198943"/>
                  <a:pt x="2470182" y="1194910"/>
                  <a:pt x="2488808" y="1192510"/>
                </a:cubicBezTo>
                <a:cubicBezTo>
                  <a:pt x="2492073" y="1192030"/>
                  <a:pt x="2496009" y="1191358"/>
                  <a:pt x="2498795" y="1192702"/>
                </a:cubicBezTo>
                <a:cubicBezTo>
                  <a:pt x="2511372" y="1198750"/>
                  <a:pt x="2522030" y="1196639"/>
                  <a:pt x="2532976" y="1188381"/>
                </a:cubicBezTo>
                <a:cubicBezTo>
                  <a:pt x="2542481" y="1181276"/>
                  <a:pt x="2553427" y="1177052"/>
                  <a:pt x="2564661" y="1185885"/>
                </a:cubicBezTo>
                <a:cubicBezTo>
                  <a:pt x="2589625" y="1205472"/>
                  <a:pt x="2616316" y="1206432"/>
                  <a:pt x="2644545" y="1194046"/>
                </a:cubicBezTo>
                <a:cubicBezTo>
                  <a:pt x="2664708" y="1185213"/>
                  <a:pt x="2684583" y="1183196"/>
                  <a:pt x="2705803" y="1192126"/>
                </a:cubicBezTo>
                <a:cubicBezTo>
                  <a:pt x="2713964" y="1195582"/>
                  <a:pt x="2724526" y="1193278"/>
                  <a:pt x="2734031" y="1194046"/>
                </a:cubicBezTo>
                <a:cubicBezTo>
                  <a:pt x="2739408" y="1194430"/>
                  <a:pt x="2745362" y="1194526"/>
                  <a:pt x="2749969" y="1196927"/>
                </a:cubicBezTo>
                <a:cubicBezTo>
                  <a:pt x="2762260" y="1203072"/>
                  <a:pt x="2773685" y="1210945"/>
                  <a:pt x="2786071" y="1216994"/>
                </a:cubicBezTo>
                <a:cubicBezTo>
                  <a:pt x="2792024" y="1219874"/>
                  <a:pt x="2799129" y="1221410"/>
                  <a:pt x="2805851" y="1221507"/>
                </a:cubicBezTo>
                <a:cubicBezTo>
                  <a:pt x="2825726" y="1221987"/>
                  <a:pt x="2845601" y="1221987"/>
                  <a:pt x="2865380" y="1221123"/>
                </a:cubicBezTo>
                <a:cubicBezTo>
                  <a:pt x="2898025" y="1219778"/>
                  <a:pt x="2931150" y="1219490"/>
                  <a:pt x="2954674" y="1190878"/>
                </a:cubicBezTo>
                <a:cubicBezTo>
                  <a:pt x="2956595" y="1188573"/>
                  <a:pt x="2960723" y="1187229"/>
                  <a:pt x="2963988" y="1186845"/>
                </a:cubicBezTo>
                <a:cubicBezTo>
                  <a:pt x="2979062" y="1185021"/>
                  <a:pt x="2994520" y="1184828"/>
                  <a:pt x="3009403" y="1181852"/>
                </a:cubicBezTo>
                <a:cubicBezTo>
                  <a:pt x="3021309" y="1179452"/>
                  <a:pt x="3031199" y="1180220"/>
                  <a:pt x="3040223" y="1188669"/>
                </a:cubicBezTo>
                <a:cubicBezTo>
                  <a:pt x="3052034" y="1199807"/>
                  <a:pt x="3066436" y="1206336"/>
                  <a:pt x="3082183" y="1202784"/>
                </a:cubicBezTo>
                <a:cubicBezTo>
                  <a:pt x="3097928" y="1199327"/>
                  <a:pt x="3108298" y="1206816"/>
                  <a:pt x="3119916" y="1214594"/>
                </a:cubicBezTo>
                <a:cubicBezTo>
                  <a:pt x="3128366" y="1220258"/>
                  <a:pt x="3137967" y="1227363"/>
                  <a:pt x="3147376" y="1227939"/>
                </a:cubicBezTo>
                <a:cubicBezTo>
                  <a:pt x="3168692" y="1229187"/>
                  <a:pt x="3187031" y="1248967"/>
                  <a:pt x="3210171" y="1237733"/>
                </a:cubicBezTo>
                <a:cubicBezTo>
                  <a:pt x="3211707" y="1236965"/>
                  <a:pt x="3214491" y="1238885"/>
                  <a:pt x="3216700" y="1239365"/>
                </a:cubicBezTo>
                <a:cubicBezTo>
                  <a:pt x="3234366" y="1243014"/>
                  <a:pt x="3250977" y="1239461"/>
                  <a:pt x="3263939" y="1227459"/>
                </a:cubicBezTo>
                <a:cubicBezTo>
                  <a:pt x="3280934" y="1211809"/>
                  <a:pt x="3299752" y="1210272"/>
                  <a:pt x="3320683" y="1215362"/>
                </a:cubicBezTo>
                <a:cubicBezTo>
                  <a:pt x="3327405" y="1216994"/>
                  <a:pt x="3334126" y="1218146"/>
                  <a:pt x="3340943" y="1219490"/>
                </a:cubicBezTo>
                <a:cubicBezTo>
                  <a:pt x="3350160" y="1221410"/>
                  <a:pt x="3359474" y="1223427"/>
                  <a:pt x="3368691" y="1225347"/>
                </a:cubicBezTo>
                <a:cubicBezTo>
                  <a:pt x="3377621" y="1227268"/>
                  <a:pt x="3387511" y="1230532"/>
                  <a:pt x="3394423" y="1222275"/>
                </a:cubicBezTo>
                <a:cubicBezTo>
                  <a:pt x="3400376" y="1215169"/>
                  <a:pt x="3404601" y="1215842"/>
                  <a:pt x="3410074" y="1221987"/>
                </a:cubicBezTo>
                <a:cubicBezTo>
                  <a:pt x="3429085" y="1243494"/>
                  <a:pt x="3452129" y="1256936"/>
                  <a:pt x="3481509" y="1257896"/>
                </a:cubicBezTo>
                <a:cubicBezTo>
                  <a:pt x="3487558" y="1258088"/>
                  <a:pt x="3493703" y="1259432"/>
                  <a:pt x="3499656" y="1260873"/>
                </a:cubicBezTo>
                <a:cubicBezTo>
                  <a:pt x="3503305" y="1261736"/>
                  <a:pt x="3507722" y="1262697"/>
                  <a:pt x="3509930" y="1265290"/>
                </a:cubicBezTo>
                <a:cubicBezTo>
                  <a:pt x="3527116" y="1285068"/>
                  <a:pt x="3548528" y="1298799"/>
                  <a:pt x="3571860" y="1309841"/>
                </a:cubicBezTo>
                <a:cubicBezTo>
                  <a:pt x="3580213" y="1313777"/>
                  <a:pt x="3589143" y="1317713"/>
                  <a:pt x="3598168" y="1318866"/>
                </a:cubicBezTo>
                <a:cubicBezTo>
                  <a:pt x="3607577" y="1320018"/>
                  <a:pt x="3617466" y="1318098"/>
                  <a:pt x="3627068" y="1317041"/>
                </a:cubicBezTo>
                <a:cubicBezTo>
                  <a:pt x="3632733" y="1316466"/>
                  <a:pt x="3639262" y="1316561"/>
                  <a:pt x="3643775" y="1313777"/>
                </a:cubicBezTo>
                <a:cubicBezTo>
                  <a:pt x="3658081" y="1305039"/>
                  <a:pt x="3671907" y="1295631"/>
                  <a:pt x="3685254" y="1285452"/>
                </a:cubicBezTo>
                <a:cubicBezTo>
                  <a:pt x="3696680" y="1276715"/>
                  <a:pt x="3698984" y="1275467"/>
                  <a:pt x="3708873" y="1286413"/>
                </a:cubicBezTo>
                <a:cubicBezTo>
                  <a:pt x="3719051" y="1297647"/>
                  <a:pt x="3731725" y="1303503"/>
                  <a:pt x="3745743" y="1305903"/>
                </a:cubicBezTo>
                <a:cubicBezTo>
                  <a:pt x="3767922" y="1309648"/>
                  <a:pt x="3790294" y="1312816"/>
                  <a:pt x="3812665" y="1314641"/>
                </a:cubicBezTo>
                <a:cubicBezTo>
                  <a:pt x="3832924" y="1316273"/>
                  <a:pt x="3842622" y="1307440"/>
                  <a:pt x="3846655" y="1287373"/>
                </a:cubicBezTo>
                <a:cubicBezTo>
                  <a:pt x="3848959" y="1276235"/>
                  <a:pt x="3851936" y="1264137"/>
                  <a:pt x="3864225" y="1261161"/>
                </a:cubicBezTo>
                <a:cubicBezTo>
                  <a:pt x="3884293" y="1256360"/>
                  <a:pt x="3905128" y="1254248"/>
                  <a:pt x="3915018" y="1230724"/>
                </a:cubicBezTo>
                <a:cubicBezTo>
                  <a:pt x="3920490" y="1235909"/>
                  <a:pt x="3923851" y="1238981"/>
                  <a:pt x="3927116" y="1242054"/>
                </a:cubicBezTo>
                <a:cubicBezTo>
                  <a:pt x="3936141" y="1250599"/>
                  <a:pt x="3954863" y="1254248"/>
                  <a:pt x="3964370" y="1246855"/>
                </a:cubicBezTo>
                <a:cubicBezTo>
                  <a:pt x="3978388" y="1236101"/>
                  <a:pt x="3991254" y="1238117"/>
                  <a:pt x="4004696" y="1246471"/>
                </a:cubicBezTo>
                <a:cubicBezTo>
                  <a:pt x="4027164" y="1260297"/>
                  <a:pt x="4052223" y="1257128"/>
                  <a:pt x="4074978" y="1251559"/>
                </a:cubicBezTo>
                <a:cubicBezTo>
                  <a:pt x="4092166" y="1247430"/>
                  <a:pt x="4110505" y="1239845"/>
                  <a:pt x="4121738" y="1222466"/>
                </a:cubicBezTo>
                <a:cubicBezTo>
                  <a:pt x="4125290" y="1216898"/>
                  <a:pt x="4133260" y="1214113"/>
                  <a:pt x="4139598" y="1210465"/>
                </a:cubicBezTo>
                <a:cubicBezTo>
                  <a:pt x="4144878" y="1207488"/>
                  <a:pt x="4150447" y="1204704"/>
                  <a:pt x="4156304" y="1202784"/>
                </a:cubicBezTo>
                <a:cubicBezTo>
                  <a:pt x="4162544" y="1200671"/>
                  <a:pt x="4169458" y="1197598"/>
                  <a:pt x="4175604" y="1198463"/>
                </a:cubicBezTo>
                <a:cubicBezTo>
                  <a:pt x="4194230" y="1200959"/>
                  <a:pt x="4209016" y="1196062"/>
                  <a:pt x="4222170" y="1182140"/>
                </a:cubicBezTo>
                <a:cubicBezTo>
                  <a:pt x="4228988" y="1174939"/>
                  <a:pt x="4239069" y="1166202"/>
                  <a:pt x="4247710" y="1166105"/>
                </a:cubicBezTo>
                <a:cubicBezTo>
                  <a:pt x="4268738" y="1165818"/>
                  <a:pt x="4286212" y="1158905"/>
                  <a:pt x="4305128" y="1150647"/>
                </a:cubicBezTo>
                <a:cubicBezTo>
                  <a:pt x="4317321" y="1145366"/>
                  <a:pt x="4331147" y="1141718"/>
                  <a:pt x="4344206" y="1136821"/>
                </a:cubicBezTo>
                <a:cubicBezTo>
                  <a:pt x="4359472" y="1131060"/>
                  <a:pt x="4376083" y="1128948"/>
                  <a:pt x="4385396" y="1113009"/>
                </a:cubicBezTo>
                <a:cubicBezTo>
                  <a:pt x="4386452" y="1111281"/>
                  <a:pt x="4389621" y="1110993"/>
                  <a:pt x="4391157" y="1109361"/>
                </a:cubicBezTo>
                <a:cubicBezTo>
                  <a:pt x="4396054" y="1104368"/>
                  <a:pt x="4402391" y="1099760"/>
                  <a:pt x="4404984" y="1093710"/>
                </a:cubicBezTo>
                <a:cubicBezTo>
                  <a:pt x="4412472" y="1076044"/>
                  <a:pt x="4418329" y="1057800"/>
                  <a:pt x="4425050" y="1039846"/>
                </a:cubicBezTo>
                <a:cubicBezTo>
                  <a:pt x="4426491" y="1036005"/>
                  <a:pt x="4427834" y="1031108"/>
                  <a:pt x="4430812" y="1028900"/>
                </a:cubicBezTo>
                <a:cubicBezTo>
                  <a:pt x="4447998" y="1016226"/>
                  <a:pt x="4465474" y="1004032"/>
                  <a:pt x="4483140" y="992030"/>
                </a:cubicBezTo>
                <a:cubicBezTo>
                  <a:pt x="4490245" y="987229"/>
                  <a:pt x="4496198" y="989918"/>
                  <a:pt x="4502535" y="995487"/>
                </a:cubicBezTo>
                <a:cubicBezTo>
                  <a:pt x="4508680" y="1000768"/>
                  <a:pt x="4516266" y="1006240"/>
                  <a:pt x="4523946" y="1007585"/>
                </a:cubicBezTo>
                <a:cubicBezTo>
                  <a:pt x="4539309" y="1010177"/>
                  <a:pt x="4555247" y="1010753"/>
                  <a:pt x="4570898" y="1010753"/>
                </a:cubicBezTo>
                <a:cubicBezTo>
                  <a:pt x="4576754" y="1010753"/>
                  <a:pt x="4582995" y="1007297"/>
                  <a:pt x="4588468" y="1004513"/>
                </a:cubicBezTo>
                <a:cubicBezTo>
                  <a:pt x="4598838" y="999231"/>
                  <a:pt x="4608439" y="992126"/>
                  <a:pt x="4619192" y="987710"/>
                </a:cubicBezTo>
                <a:cubicBezTo>
                  <a:pt x="4631675" y="982621"/>
                  <a:pt x="4639164" y="974459"/>
                  <a:pt x="4642908" y="961689"/>
                </a:cubicBezTo>
                <a:cubicBezTo>
                  <a:pt x="4648478" y="942679"/>
                  <a:pt x="4661728" y="929428"/>
                  <a:pt x="4677378" y="918674"/>
                </a:cubicBezTo>
                <a:cubicBezTo>
                  <a:pt x="4697254" y="904944"/>
                  <a:pt x="4720970" y="905616"/>
                  <a:pt x="4743532" y="902256"/>
                </a:cubicBezTo>
                <a:cubicBezTo>
                  <a:pt x="4752174" y="901008"/>
                  <a:pt x="4761104" y="899951"/>
                  <a:pt x="4768977" y="896783"/>
                </a:cubicBezTo>
                <a:cubicBezTo>
                  <a:pt x="4798837" y="884877"/>
                  <a:pt x="4828698" y="873548"/>
                  <a:pt x="4861536" y="873835"/>
                </a:cubicBezTo>
                <a:cubicBezTo>
                  <a:pt x="4864223" y="873835"/>
                  <a:pt x="4866912" y="873548"/>
                  <a:pt x="4869600" y="873067"/>
                </a:cubicBezTo>
                <a:cubicBezTo>
                  <a:pt x="4892932" y="869131"/>
                  <a:pt x="4917032" y="867594"/>
                  <a:pt x="4933738" y="846664"/>
                </a:cubicBezTo>
                <a:cubicBezTo>
                  <a:pt x="4936810" y="842823"/>
                  <a:pt x="4943820" y="841671"/>
                  <a:pt x="4949196" y="840134"/>
                </a:cubicBezTo>
                <a:cubicBezTo>
                  <a:pt x="4958510" y="837638"/>
                  <a:pt x="4964752" y="832549"/>
                  <a:pt x="4968112" y="823427"/>
                </a:cubicBezTo>
                <a:cubicBezTo>
                  <a:pt x="4973778" y="807681"/>
                  <a:pt x="4980498" y="792223"/>
                  <a:pt x="4985588" y="776284"/>
                </a:cubicBezTo>
                <a:cubicBezTo>
                  <a:pt x="4989140" y="765338"/>
                  <a:pt x="4995764" y="759289"/>
                  <a:pt x="5006038" y="754776"/>
                </a:cubicBezTo>
                <a:cubicBezTo>
                  <a:pt x="5011800" y="752280"/>
                  <a:pt x="5016792" y="746808"/>
                  <a:pt x="5020921" y="741718"/>
                </a:cubicBezTo>
                <a:cubicBezTo>
                  <a:pt x="5025914" y="735573"/>
                  <a:pt x="5028506" y="727412"/>
                  <a:pt x="5033978" y="721940"/>
                </a:cubicBezTo>
                <a:cubicBezTo>
                  <a:pt x="5047324" y="708305"/>
                  <a:pt x="5051454" y="693231"/>
                  <a:pt x="5047036" y="674604"/>
                </a:cubicBezTo>
                <a:cubicBezTo>
                  <a:pt x="5043100" y="658090"/>
                  <a:pt x="5053470" y="636006"/>
                  <a:pt x="5067104" y="632645"/>
                </a:cubicBezTo>
                <a:cubicBezTo>
                  <a:pt x="5082178" y="628900"/>
                  <a:pt x="5092548" y="619684"/>
                  <a:pt x="5103206" y="609410"/>
                </a:cubicBezTo>
                <a:cubicBezTo>
                  <a:pt x="5109158" y="603649"/>
                  <a:pt x="5117512" y="598656"/>
                  <a:pt x="5125577" y="597216"/>
                </a:cubicBezTo>
                <a:cubicBezTo>
                  <a:pt x="5156206" y="591647"/>
                  <a:pt x="5185106" y="598464"/>
                  <a:pt x="5214200" y="609506"/>
                </a:cubicBezTo>
                <a:cubicBezTo>
                  <a:pt x="5233210" y="616707"/>
                  <a:pt x="5254333" y="618627"/>
                  <a:pt x="5274688" y="621507"/>
                </a:cubicBezTo>
                <a:cubicBezTo>
                  <a:pt x="5281026" y="622371"/>
                  <a:pt x="5289091" y="620452"/>
                  <a:pt x="5294564" y="616899"/>
                </a:cubicBezTo>
                <a:cubicBezTo>
                  <a:pt x="5313767" y="604609"/>
                  <a:pt x="5332874" y="591935"/>
                  <a:pt x="5350732" y="577724"/>
                </a:cubicBezTo>
                <a:cubicBezTo>
                  <a:pt x="5367344" y="564379"/>
                  <a:pt x="5386066" y="558810"/>
                  <a:pt x="5406230" y="560250"/>
                </a:cubicBezTo>
                <a:cubicBezTo>
                  <a:pt x="5420920" y="561306"/>
                  <a:pt x="5434170" y="558905"/>
                  <a:pt x="5447996" y="555257"/>
                </a:cubicBezTo>
                <a:cubicBezTo>
                  <a:pt x="5459518" y="552185"/>
                  <a:pt x="5472192" y="550072"/>
                  <a:pt x="5483904" y="551417"/>
                </a:cubicBezTo>
                <a:cubicBezTo>
                  <a:pt x="5500324" y="553337"/>
                  <a:pt x="5513862" y="550553"/>
                  <a:pt x="5527016" y="540663"/>
                </a:cubicBezTo>
                <a:cubicBezTo>
                  <a:pt x="5534025" y="535382"/>
                  <a:pt x="5543051" y="532598"/>
                  <a:pt x="5551404" y="528949"/>
                </a:cubicBezTo>
                <a:cubicBezTo>
                  <a:pt x="5564270" y="523284"/>
                  <a:pt x="5577616" y="518483"/>
                  <a:pt x="5590194" y="512147"/>
                </a:cubicBezTo>
                <a:cubicBezTo>
                  <a:pt x="5603732" y="505425"/>
                  <a:pt x="5616118" y="496112"/>
                  <a:pt x="5629944" y="490351"/>
                </a:cubicBezTo>
                <a:cubicBezTo>
                  <a:pt x="5644827" y="484110"/>
                  <a:pt x="5654428" y="474605"/>
                  <a:pt x="5660477" y="459818"/>
                </a:cubicBezTo>
                <a:cubicBezTo>
                  <a:pt x="5664318" y="450504"/>
                  <a:pt x="5669598" y="440615"/>
                  <a:pt x="5676896" y="434086"/>
                </a:cubicBezTo>
                <a:cubicBezTo>
                  <a:pt x="5691971" y="420740"/>
                  <a:pt x="5709636" y="410370"/>
                  <a:pt x="5725000" y="397216"/>
                </a:cubicBezTo>
                <a:cubicBezTo>
                  <a:pt x="5746603" y="378781"/>
                  <a:pt x="5766574" y="359194"/>
                  <a:pt x="5768494" y="327701"/>
                </a:cubicBezTo>
                <a:cubicBezTo>
                  <a:pt x="5769550" y="310322"/>
                  <a:pt x="5778768" y="302929"/>
                  <a:pt x="5795763" y="298801"/>
                </a:cubicBezTo>
                <a:cubicBezTo>
                  <a:pt x="5801427" y="297457"/>
                  <a:pt x="5809494" y="294864"/>
                  <a:pt x="5811221" y="290639"/>
                </a:cubicBezTo>
                <a:cubicBezTo>
                  <a:pt x="5816406" y="278061"/>
                  <a:pt x="5827159" y="275565"/>
                  <a:pt x="5837528" y="270573"/>
                </a:cubicBezTo>
                <a:cubicBezTo>
                  <a:pt x="5843770" y="267596"/>
                  <a:pt x="5851452" y="261739"/>
                  <a:pt x="5853084" y="255690"/>
                </a:cubicBezTo>
                <a:cubicBezTo>
                  <a:pt x="5859804" y="231206"/>
                  <a:pt x="5878239" y="216804"/>
                  <a:pt x="5895618" y="200961"/>
                </a:cubicBezTo>
                <a:cubicBezTo>
                  <a:pt x="5900707" y="196256"/>
                  <a:pt x="5906180" y="190879"/>
                  <a:pt x="5908676" y="184735"/>
                </a:cubicBezTo>
                <a:cubicBezTo>
                  <a:pt x="5913958" y="171484"/>
                  <a:pt x="5921830" y="161882"/>
                  <a:pt x="5935657" y="156891"/>
                </a:cubicBezTo>
                <a:cubicBezTo>
                  <a:pt x="5940073" y="155354"/>
                  <a:pt x="5944106" y="151801"/>
                  <a:pt x="5947467" y="148441"/>
                </a:cubicBezTo>
                <a:cubicBezTo>
                  <a:pt x="5954668" y="141144"/>
                  <a:pt x="5960716" y="132598"/>
                  <a:pt x="5968302" y="125782"/>
                </a:cubicBezTo>
                <a:cubicBezTo>
                  <a:pt x="5987600" y="108211"/>
                  <a:pt x="6006708" y="90928"/>
                  <a:pt x="6017942" y="66348"/>
                </a:cubicBezTo>
                <a:cubicBezTo>
                  <a:pt x="6023414" y="54346"/>
                  <a:pt x="6029656" y="41288"/>
                  <a:pt x="6039258" y="33030"/>
                </a:cubicBezTo>
                <a:cubicBezTo>
                  <a:pt x="6051452" y="22565"/>
                  <a:pt x="6067486" y="16612"/>
                  <a:pt x="6081792" y="8451"/>
                </a:cubicBezTo>
                <a:lnTo>
                  <a:pt x="6095524"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48A28C56-2619-47F0-B448-9D145309B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 y="965747"/>
            <a:ext cx="12191524" cy="2821422"/>
          </a:xfrm>
          <a:custGeom>
            <a:avLst/>
            <a:gdLst>
              <a:gd name="connsiteX0" fmla="*/ 6095524 w 6095524"/>
              <a:gd name="connsiteY0" fmla="*/ 0 h 1410656"/>
              <a:gd name="connsiteX1" fmla="*/ 6095524 w 6095524"/>
              <a:gd name="connsiteY1" fmla="*/ 221634 h 1410656"/>
              <a:gd name="connsiteX2" fmla="*/ 6061052 w 6095524"/>
              <a:gd name="connsiteY2" fmla="*/ 237063 h 1410656"/>
              <a:gd name="connsiteX3" fmla="*/ 6040890 w 6095524"/>
              <a:gd name="connsiteY3" fmla="*/ 245128 h 1410656"/>
              <a:gd name="connsiteX4" fmla="*/ 5957836 w 6095524"/>
              <a:gd name="connsiteY4" fmla="*/ 297073 h 1410656"/>
              <a:gd name="connsiteX5" fmla="*/ 5882656 w 6095524"/>
              <a:gd name="connsiteY5" fmla="*/ 361307 h 1410656"/>
              <a:gd name="connsiteX6" fmla="*/ 5827448 w 6095524"/>
              <a:gd name="connsiteY6" fmla="*/ 437542 h 1410656"/>
              <a:gd name="connsiteX7" fmla="*/ 5811989 w 6095524"/>
              <a:gd name="connsiteY7" fmla="*/ 455690 h 1410656"/>
              <a:gd name="connsiteX8" fmla="*/ 5769742 w 6095524"/>
              <a:gd name="connsiteY8" fmla="*/ 478445 h 1410656"/>
              <a:gd name="connsiteX9" fmla="*/ 5732393 w 6095524"/>
              <a:gd name="connsiteY9" fmla="*/ 495535 h 1410656"/>
              <a:gd name="connsiteX10" fmla="*/ 5705316 w 6095524"/>
              <a:gd name="connsiteY10" fmla="*/ 514451 h 1410656"/>
              <a:gd name="connsiteX11" fmla="*/ 5682465 w 6095524"/>
              <a:gd name="connsiteY11" fmla="*/ 531830 h 1410656"/>
              <a:gd name="connsiteX12" fmla="*/ 5630712 w 6095524"/>
              <a:gd name="connsiteY12" fmla="*/ 576765 h 1410656"/>
              <a:gd name="connsiteX13" fmla="*/ 5573392 w 6095524"/>
              <a:gd name="connsiteY13" fmla="*/ 614691 h 1410656"/>
              <a:gd name="connsiteX14" fmla="*/ 5527304 w 6095524"/>
              <a:gd name="connsiteY14" fmla="*/ 661162 h 1410656"/>
              <a:gd name="connsiteX15" fmla="*/ 5508293 w 6095524"/>
              <a:gd name="connsiteY15" fmla="*/ 686318 h 1410656"/>
              <a:gd name="connsiteX16" fmla="*/ 5468350 w 6095524"/>
              <a:gd name="connsiteY16" fmla="*/ 703505 h 1410656"/>
              <a:gd name="connsiteX17" fmla="*/ 5425048 w 6095524"/>
              <a:gd name="connsiteY17" fmla="*/ 730389 h 1410656"/>
              <a:gd name="connsiteX18" fmla="*/ 5394322 w 6095524"/>
              <a:gd name="connsiteY18" fmla="*/ 757081 h 1410656"/>
              <a:gd name="connsiteX19" fmla="*/ 5370608 w 6095524"/>
              <a:gd name="connsiteY19" fmla="*/ 774940 h 1410656"/>
              <a:gd name="connsiteX20" fmla="*/ 5337098 w 6095524"/>
              <a:gd name="connsiteY20" fmla="*/ 792895 h 1410656"/>
              <a:gd name="connsiteX21" fmla="*/ 5303493 w 6095524"/>
              <a:gd name="connsiteY21" fmla="*/ 816419 h 1410656"/>
              <a:gd name="connsiteX22" fmla="*/ 5287171 w 6095524"/>
              <a:gd name="connsiteY22" fmla="*/ 830917 h 1410656"/>
              <a:gd name="connsiteX23" fmla="*/ 5255581 w 6095524"/>
              <a:gd name="connsiteY23" fmla="*/ 855016 h 1410656"/>
              <a:gd name="connsiteX24" fmla="*/ 5223032 w 6095524"/>
              <a:gd name="connsiteY24" fmla="*/ 877484 h 1410656"/>
              <a:gd name="connsiteX25" fmla="*/ 5161870 w 6095524"/>
              <a:gd name="connsiteY25" fmla="*/ 903216 h 1410656"/>
              <a:gd name="connsiteX26" fmla="*/ 5106182 w 6095524"/>
              <a:gd name="connsiteY26" fmla="*/ 941046 h 1410656"/>
              <a:gd name="connsiteX27" fmla="*/ 5062014 w 6095524"/>
              <a:gd name="connsiteY27" fmla="*/ 968698 h 1410656"/>
              <a:gd name="connsiteX28" fmla="*/ 5036282 w 6095524"/>
              <a:gd name="connsiteY28" fmla="*/ 986846 h 1410656"/>
              <a:gd name="connsiteX29" fmla="*/ 4989043 w 6095524"/>
              <a:gd name="connsiteY29" fmla="*/ 1027364 h 1410656"/>
              <a:gd name="connsiteX30" fmla="*/ 4915783 w 6095524"/>
              <a:gd name="connsiteY30" fmla="*/ 1069994 h 1410656"/>
              <a:gd name="connsiteX31" fmla="*/ 4871520 w 6095524"/>
              <a:gd name="connsiteY31" fmla="*/ 1093038 h 1410656"/>
              <a:gd name="connsiteX32" fmla="*/ 4776274 w 6095524"/>
              <a:gd name="connsiteY32" fmla="*/ 1127796 h 1410656"/>
              <a:gd name="connsiteX33" fmla="*/ 4745548 w 6095524"/>
              <a:gd name="connsiteY33" fmla="*/ 1140182 h 1410656"/>
              <a:gd name="connsiteX34" fmla="*/ 4710408 w 6095524"/>
              <a:gd name="connsiteY34" fmla="*/ 1148343 h 1410656"/>
              <a:gd name="connsiteX35" fmla="*/ 4653950 w 6095524"/>
              <a:gd name="connsiteY35" fmla="*/ 1167642 h 1410656"/>
              <a:gd name="connsiteX36" fmla="*/ 4543725 w 6095524"/>
              <a:gd name="connsiteY36" fmla="*/ 1200863 h 1410656"/>
              <a:gd name="connsiteX37" fmla="*/ 4519530 w 6095524"/>
              <a:gd name="connsiteY37" fmla="*/ 1205952 h 1410656"/>
              <a:gd name="connsiteX38" fmla="*/ 4457887 w 6095524"/>
              <a:gd name="connsiteY38" fmla="*/ 1227363 h 1410656"/>
              <a:gd name="connsiteX39" fmla="*/ 4420922 w 6095524"/>
              <a:gd name="connsiteY39" fmla="*/ 1241765 h 1410656"/>
              <a:gd name="connsiteX40" fmla="*/ 4390292 w 6095524"/>
              <a:gd name="connsiteY40" fmla="*/ 1250023 h 1410656"/>
              <a:gd name="connsiteX41" fmla="*/ 4363216 w 6095524"/>
              <a:gd name="connsiteY41" fmla="*/ 1253864 h 1410656"/>
              <a:gd name="connsiteX42" fmla="*/ 4291973 w 6095524"/>
              <a:gd name="connsiteY42" fmla="*/ 1272874 h 1410656"/>
              <a:gd name="connsiteX43" fmla="*/ 4263552 w 6095524"/>
              <a:gd name="connsiteY43" fmla="*/ 1280364 h 1410656"/>
              <a:gd name="connsiteX44" fmla="*/ 4189813 w 6095524"/>
              <a:gd name="connsiteY44" fmla="*/ 1306096 h 1410656"/>
              <a:gd name="connsiteX45" fmla="*/ 4127306 w 6095524"/>
              <a:gd name="connsiteY45" fmla="*/ 1323090 h 1410656"/>
              <a:gd name="connsiteX46" fmla="*/ 4101192 w 6095524"/>
              <a:gd name="connsiteY46" fmla="*/ 1331251 h 1410656"/>
              <a:gd name="connsiteX47" fmla="*/ 4041470 w 6095524"/>
              <a:gd name="connsiteY47" fmla="*/ 1344886 h 1410656"/>
              <a:gd name="connsiteX48" fmla="*/ 4007672 w 6095524"/>
              <a:gd name="connsiteY48" fmla="*/ 1354488 h 1410656"/>
              <a:gd name="connsiteX49" fmla="*/ 3925195 w 6095524"/>
              <a:gd name="connsiteY49" fmla="*/ 1365337 h 1410656"/>
              <a:gd name="connsiteX50" fmla="*/ 3840029 w 6095524"/>
              <a:gd name="connsiteY50" fmla="*/ 1375802 h 1410656"/>
              <a:gd name="connsiteX51" fmla="*/ 3793270 w 6095524"/>
              <a:gd name="connsiteY51" fmla="*/ 1379259 h 1410656"/>
              <a:gd name="connsiteX52" fmla="*/ 3752464 w 6095524"/>
              <a:gd name="connsiteY52" fmla="*/ 1384733 h 1410656"/>
              <a:gd name="connsiteX53" fmla="*/ 3716938 w 6095524"/>
              <a:gd name="connsiteY53" fmla="*/ 1388189 h 1410656"/>
              <a:gd name="connsiteX54" fmla="*/ 3660386 w 6095524"/>
              <a:gd name="connsiteY54" fmla="*/ 1395198 h 1410656"/>
              <a:gd name="connsiteX55" fmla="*/ 3636862 w 6095524"/>
              <a:gd name="connsiteY55" fmla="*/ 1397023 h 1410656"/>
              <a:gd name="connsiteX56" fmla="*/ 3581365 w 6095524"/>
              <a:gd name="connsiteY56" fmla="*/ 1396926 h 1410656"/>
              <a:gd name="connsiteX57" fmla="*/ 3562066 w 6095524"/>
              <a:gd name="connsiteY57" fmla="*/ 1395966 h 1410656"/>
              <a:gd name="connsiteX58" fmla="*/ 3524908 w 6095524"/>
              <a:gd name="connsiteY58" fmla="*/ 1384060 h 1410656"/>
              <a:gd name="connsiteX59" fmla="*/ 3520492 w 6095524"/>
              <a:gd name="connsiteY59" fmla="*/ 1383196 h 1410656"/>
              <a:gd name="connsiteX60" fmla="*/ 3496103 w 6095524"/>
              <a:gd name="connsiteY60" fmla="*/ 1378491 h 1410656"/>
              <a:gd name="connsiteX61" fmla="*/ 3482757 w 6095524"/>
              <a:gd name="connsiteY61" fmla="*/ 1376955 h 1410656"/>
              <a:gd name="connsiteX62" fmla="*/ 3432061 w 6095524"/>
              <a:gd name="connsiteY62" fmla="*/ 1367162 h 1410656"/>
              <a:gd name="connsiteX63" fmla="*/ 3402873 w 6095524"/>
              <a:gd name="connsiteY63" fmla="*/ 1362553 h 1410656"/>
              <a:gd name="connsiteX64" fmla="*/ 3379253 w 6095524"/>
              <a:gd name="connsiteY64" fmla="*/ 1363225 h 1410656"/>
              <a:gd name="connsiteX65" fmla="*/ 3337774 w 6095524"/>
              <a:gd name="connsiteY65" fmla="*/ 1364089 h 1410656"/>
              <a:gd name="connsiteX66" fmla="*/ 3324524 w 6095524"/>
              <a:gd name="connsiteY66" fmla="*/ 1366298 h 1410656"/>
              <a:gd name="connsiteX67" fmla="*/ 3264610 w 6095524"/>
              <a:gd name="connsiteY67" fmla="*/ 1359960 h 1410656"/>
              <a:gd name="connsiteX68" fmla="*/ 3230429 w 6095524"/>
              <a:gd name="connsiteY68" fmla="*/ 1359480 h 1410656"/>
              <a:gd name="connsiteX69" fmla="*/ 3191927 w 6095524"/>
              <a:gd name="connsiteY69" fmla="*/ 1351607 h 1410656"/>
              <a:gd name="connsiteX70" fmla="*/ 3180694 w 6095524"/>
              <a:gd name="connsiteY70" fmla="*/ 1351991 h 1410656"/>
              <a:gd name="connsiteX71" fmla="*/ 3168116 w 6095524"/>
              <a:gd name="connsiteY71" fmla="*/ 1352663 h 1410656"/>
              <a:gd name="connsiteX72" fmla="*/ 3129517 w 6095524"/>
              <a:gd name="connsiteY72" fmla="*/ 1353240 h 1410656"/>
              <a:gd name="connsiteX73" fmla="*/ 3106089 w 6095524"/>
              <a:gd name="connsiteY73" fmla="*/ 1356120 h 1410656"/>
              <a:gd name="connsiteX74" fmla="*/ 3061444 w 6095524"/>
              <a:gd name="connsiteY74" fmla="*/ 1354392 h 1410656"/>
              <a:gd name="connsiteX75" fmla="*/ 3044928 w 6095524"/>
              <a:gd name="connsiteY75" fmla="*/ 1356888 h 1410656"/>
              <a:gd name="connsiteX76" fmla="*/ 3003162 w 6095524"/>
              <a:gd name="connsiteY76" fmla="*/ 1357176 h 1410656"/>
              <a:gd name="connsiteX77" fmla="*/ 2965716 w 6095524"/>
              <a:gd name="connsiteY77" fmla="*/ 1355736 h 1410656"/>
              <a:gd name="connsiteX78" fmla="*/ 2929614 w 6095524"/>
              <a:gd name="connsiteY78" fmla="*/ 1356504 h 1410656"/>
              <a:gd name="connsiteX79" fmla="*/ 2903786 w 6095524"/>
              <a:gd name="connsiteY79" fmla="*/ 1359672 h 1410656"/>
              <a:gd name="connsiteX80" fmla="*/ 2875750 w 6095524"/>
              <a:gd name="connsiteY80" fmla="*/ 1361592 h 1410656"/>
              <a:gd name="connsiteX81" fmla="*/ 2798458 w 6095524"/>
              <a:gd name="connsiteY81" fmla="*/ 1373018 h 1410656"/>
              <a:gd name="connsiteX82" fmla="*/ 2784152 w 6095524"/>
              <a:gd name="connsiteY82" fmla="*/ 1370234 h 1410656"/>
              <a:gd name="connsiteX83" fmla="*/ 2702922 w 6095524"/>
              <a:gd name="connsiteY83" fmla="*/ 1367641 h 1410656"/>
              <a:gd name="connsiteX84" fmla="*/ 2685256 w 6095524"/>
              <a:gd name="connsiteY84" fmla="*/ 1367834 h 1410656"/>
              <a:gd name="connsiteX85" fmla="*/ 2637824 w 6095524"/>
              <a:gd name="connsiteY85" fmla="*/ 1356504 h 1410656"/>
              <a:gd name="connsiteX86" fmla="*/ 2564661 w 6095524"/>
              <a:gd name="connsiteY86" fmla="*/ 1374459 h 1410656"/>
              <a:gd name="connsiteX87" fmla="*/ 2496201 w 6095524"/>
              <a:gd name="connsiteY87" fmla="*/ 1396926 h 1410656"/>
              <a:gd name="connsiteX88" fmla="*/ 2487560 w 6095524"/>
              <a:gd name="connsiteY88" fmla="*/ 1399807 h 1410656"/>
              <a:gd name="connsiteX89" fmla="*/ 2462980 w 6095524"/>
              <a:gd name="connsiteY89" fmla="*/ 1404704 h 1410656"/>
              <a:gd name="connsiteX90" fmla="*/ 2432544 w 6095524"/>
              <a:gd name="connsiteY90" fmla="*/ 1406432 h 1410656"/>
              <a:gd name="connsiteX91" fmla="*/ 2393945 w 6095524"/>
              <a:gd name="connsiteY91" fmla="*/ 1410656 h 1410656"/>
              <a:gd name="connsiteX92" fmla="*/ 2363029 w 6095524"/>
              <a:gd name="connsiteY92" fmla="*/ 1405375 h 1410656"/>
              <a:gd name="connsiteX93" fmla="*/ 2319821 w 6095524"/>
              <a:gd name="connsiteY93" fmla="*/ 1397502 h 1410656"/>
              <a:gd name="connsiteX94" fmla="*/ 2279111 w 6095524"/>
              <a:gd name="connsiteY94" fmla="*/ 1390013 h 1410656"/>
              <a:gd name="connsiteX95" fmla="*/ 2266245 w 6095524"/>
              <a:gd name="connsiteY95" fmla="*/ 1398846 h 1410656"/>
              <a:gd name="connsiteX96" fmla="*/ 2246370 w 6095524"/>
              <a:gd name="connsiteY96" fmla="*/ 1406527 h 1410656"/>
              <a:gd name="connsiteX97" fmla="*/ 2224287 w 6095524"/>
              <a:gd name="connsiteY97" fmla="*/ 1397310 h 1410656"/>
              <a:gd name="connsiteX98" fmla="*/ 2172630 w 6095524"/>
              <a:gd name="connsiteY98" fmla="*/ 1378204 h 1410656"/>
              <a:gd name="connsiteX99" fmla="*/ 2139985 w 6095524"/>
              <a:gd name="connsiteY99" fmla="*/ 1377339 h 1410656"/>
              <a:gd name="connsiteX100" fmla="*/ 2069030 w 6095524"/>
              <a:gd name="connsiteY100" fmla="*/ 1369178 h 1410656"/>
              <a:gd name="connsiteX101" fmla="*/ 2022655 w 6095524"/>
              <a:gd name="connsiteY101" fmla="*/ 1357560 h 1410656"/>
              <a:gd name="connsiteX102" fmla="*/ 1989339 w 6095524"/>
              <a:gd name="connsiteY102" fmla="*/ 1344406 h 1410656"/>
              <a:gd name="connsiteX103" fmla="*/ 1941618 w 6095524"/>
              <a:gd name="connsiteY103" fmla="*/ 1327219 h 1410656"/>
              <a:gd name="connsiteX104" fmla="*/ 1893707 w 6095524"/>
              <a:gd name="connsiteY104" fmla="*/ 1318290 h 1410656"/>
              <a:gd name="connsiteX105" fmla="*/ 1859045 w 6095524"/>
              <a:gd name="connsiteY105" fmla="*/ 1307056 h 1410656"/>
              <a:gd name="connsiteX106" fmla="*/ 1816702 w 6095524"/>
              <a:gd name="connsiteY106" fmla="*/ 1299374 h 1410656"/>
              <a:gd name="connsiteX107" fmla="*/ 1781177 w 6095524"/>
              <a:gd name="connsiteY107" fmla="*/ 1299087 h 1410656"/>
              <a:gd name="connsiteX108" fmla="*/ 1725488 w 6095524"/>
              <a:gd name="connsiteY108" fmla="*/ 1300431 h 1410656"/>
              <a:gd name="connsiteX109" fmla="*/ 1657318 w 6095524"/>
              <a:gd name="connsiteY109" fmla="*/ 1277196 h 1410656"/>
              <a:gd name="connsiteX110" fmla="*/ 1629761 w 6095524"/>
              <a:gd name="connsiteY110" fmla="*/ 1272010 h 1410656"/>
              <a:gd name="connsiteX111" fmla="*/ 1603837 w 6095524"/>
              <a:gd name="connsiteY111" fmla="*/ 1269610 h 1410656"/>
              <a:gd name="connsiteX112" fmla="*/ 1548820 w 6095524"/>
              <a:gd name="connsiteY112" fmla="*/ 1254152 h 1410656"/>
              <a:gd name="connsiteX113" fmla="*/ 1526449 w 6095524"/>
              <a:gd name="connsiteY113" fmla="*/ 1249062 h 1410656"/>
              <a:gd name="connsiteX114" fmla="*/ 1495147 w 6095524"/>
              <a:gd name="connsiteY114" fmla="*/ 1249159 h 1410656"/>
              <a:gd name="connsiteX115" fmla="*/ 1438211 w 6095524"/>
              <a:gd name="connsiteY115" fmla="*/ 1242054 h 1410656"/>
              <a:gd name="connsiteX116" fmla="*/ 1381370 w 6095524"/>
              <a:gd name="connsiteY116" fmla="*/ 1221314 h 1410656"/>
              <a:gd name="connsiteX117" fmla="*/ 1357270 w 6095524"/>
              <a:gd name="connsiteY117" fmla="*/ 1223330 h 1410656"/>
              <a:gd name="connsiteX118" fmla="*/ 1348629 w 6095524"/>
              <a:gd name="connsiteY118" fmla="*/ 1222851 h 1410656"/>
              <a:gd name="connsiteX119" fmla="*/ 1270953 w 6095524"/>
              <a:gd name="connsiteY119" fmla="*/ 1211424 h 1410656"/>
              <a:gd name="connsiteX120" fmla="*/ 1263175 w 6095524"/>
              <a:gd name="connsiteY120" fmla="*/ 1210177 h 1410656"/>
              <a:gd name="connsiteX121" fmla="*/ 1226690 w 6095524"/>
              <a:gd name="connsiteY121" fmla="*/ 1199999 h 1410656"/>
              <a:gd name="connsiteX122" fmla="*/ 1134706 w 6095524"/>
              <a:gd name="connsiteY122" fmla="*/ 1193662 h 1410656"/>
              <a:gd name="connsiteX123" fmla="*/ 1129042 w 6095524"/>
              <a:gd name="connsiteY123" fmla="*/ 1192894 h 1410656"/>
              <a:gd name="connsiteX124" fmla="*/ 1098220 w 6095524"/>
              <a:gd name="connsiteY124" fmla="*/ 1197982 h 1410656"/>
              <a:gd name="connsiteX125" fmla="*/ 1082955 w 6095524"/>
              <a:gd name="connsiteY125" fmla="*/ 1205184 h 1410656"/>
              <a:gd name="connsiteX126" fmla="*/ 1059143 w 6095524"/>
              <a:gd name="connsiteY126" fmla="*/ 1212673 h 1410656"/>
              <a:gd name="connsiteX127" fmla="*/ 1034947 w 6095524"/>
              <a:gd name="connsiteY127" fmla="*/ 1215458 h 1410656"/>
              <a:gd name="connsiteX128" fmla="*/ 994332 w 6095524"/>
              <a:gd name="connsiteY128" fmla="*/ 1204127 h 1410656"/>
              <a:gd name="connsiteX129" fmla="*/ 979546 w 6095524"/>
              <a:gd name="connsiteY129" fmla="*/ 1202975 h 1410656"/>
              <a:gd name="connsiteX130" fmla="*/ 946613 w 6095524"/>
              <a:gd name="connsiteY130" fmla="*/ 1197503 h 1410656"/>
              <a:gd name="connsiteX131" fmla="*/ 917808 w 6095524"/>
              <a:gd name="connsiteY131" fmla="*/ 1197887 h 1410656"/>
              <a:gd name="connsiteX132" fmla="*/ 894669 w 6095524"/>
              <a:gd name="connsiteY132" fmla="*/ 1206624 h 1410656"/>
              <a:gd name="connsiteX133" fmla="*/ 861063 w 6095524"/>
              <a:gd name="connsiteY133" fmla="*/ 1208352 h 1410656"/>
              <a:gd name="connsiteX134" fmla="*/ 839363 w 6095524"/>
              <a:gd name="connsiteY134" fmla="*/ 1202015 h 1410656"/>
              <a:gd name="connsiteX135" fmla="*/ 834947 w 6095524"/>
              <a:gd name="connsiteY135" fmla="*/ 1201152 h 1410656"/>
              <a:gd name="connsiteX136" fmla="*/ 778202 w 6095524"/>
              <a:gd name="connsiteY136" fmla="*/ 1200767 h 1410656"/>
              <a:gd name="connsiteX137" fmla="*/ 707343 w 6095524"/>
              <a:gd name="connsiteY137" fmla="*/ 1219874 h 1410656"/>
              <a:gd name="connsiteX138" fmla="*/ 695629 w 6095524"/>
              <a:gd name="connsiteY138" fmla="*/ 1223907 h 1410656"/>
              <a:gd name="connsiteX139" fmla="*/ 638500 w 6095524"/>
              <a:gd name="connsiteY139" fmla="*/ 1230916 h 1410656"/>
              <a:gd name="connsiteX140" fmla="*/ 607872 w 6095524"/>
              <a:gd name="connsiteY140" fmla="*/ 1238021 h 1410656"/>
              <a:gd name="connsiteX141" fmla="*/ 585788 w 6095524"/>
              <a:gd name="connsiteY141" fmla="*/ 1238405 h 1410656"/>
              <a:gd name="connsiteX142" fmla="*/ 559097 w 6095524"/>
              <a:gd name="connsiteY142" fmla="*/ 1250983 h 1410656"/>
              <a:gd name="connsiteX143" fmla="*/ 550358 w 6095524"/>
              <a:gd name="connsiteY143" fmla="*/ 1256456 h 1410656"/>
              <a:gd name="connsiteX144" fmla="*/ 539893 w 6095524"/>
              <a:gd name="connsiteY144" fmla="*/ 1259720 h 1410656"/>
              <a:gd name="connsiteX145" fmla="*/ 492462 w 6095524"/>
              <a:gd name="connsiteY145" fmla="*/ 1270090 h 1410656"/>
              <a:gd name="connsiteX146" fmla="*/ 484011 w 6095524"/>
              <a:gd name="connsiteY146" fmla="*/ 1275947 h 1410656"/>
              <a:gd name="connsiteX147" fmla="*/ 478346 w 6095524"/>
              <a:gd name="connsiteY147" fmla="*/ 1279596 h 1410656"/>
              <a:gd name="connsiteX148" fmla="*/ 432260 w 6095524"/>
              <a:gd name="connsiteY148" fmla="*/ 1285741 h 1410656"/>
              <a:gd name="connsiteX149" fmla="*/ 403455 w 6095524"/>
              <a:gd name="connsiteY149" fmla="*/ 1303119 h 1410656"/>
              <a:gd name="connsiteX150" fmla="*/ 395583 w 6095524"/>
              <a:gd name="connsiteY150" fmla="*/ 1310512 h 1410656"/>
              <a:gd name="connsiteX151" fmla="*/ 368025 w 6095524"/>
              <a:gd name="connsiteY151" fmla="*/ 1321650 h 1410656"/>
              <a:gd name="connsiteX152" fmla="*/ 275371 w 6095524"/>
              <a:gd name="connsiteY152" fmla="*/ 1343062 h 1410656"/>
              <a:gd name="connsiteX153" fmla="*/ 248871 w 6095524"/>
              <a:gd name="connsiteY153" fmla="*/ 1335476 h 1410656"/>
              <a:gd name="connsiteX154" fmla="*/ 198559 w 6095524"/>
              <a:gd name="connsiteY154" fmla="*/ 1355831 h 1410656"/>
              <a:gd name="connsiteX155" fmla="*/ 154583 w 6095524"/>
              <a:gd name="connsiteY155" fmla="*/ 1367353 h 1410656"/>
              <a:gd name="connsiteX156" fmla="*/ 138261 w 6095524"/>
              <a:gd name="connsiteY156" fmla="*/ 1370138 h 1410656"/>
              <a:gd name="connsiteX157" fmla="*/ 86606 w 6095524"/>
              <a:gd name="connsiteY157" fmla="*/ 1375227 h 1410656"/>
              <a:gd name="connsiteX158" fmla="*/ 60009 w 6095524"/>
              <a:gd name="connsiteY158" fmla="*/ 1386749 h 1410656"/>
              <a:gd name="connsiteX159" fmla="*/ 30568 w 6095524"/>
              <a:gd name="connsiteY159" fmla="*/ 1395570 h 1410656"/>
              <a:gd name="connsiteX160" fmla="*/ 0 w 6095524"/>
              <a:gd name="connsiteY160" fmla="*/ 1397975 h 1410656"/>
              <a:gd name="connsiteX161" fmla="*/ 0 w 6095524"/>
              <a:gd name="connsiteY161" fmla="*/ 1041395 h 1410656"/>
              <a:gd name="connsiteX162" fmla="*/ 17282 w 6095524"/>
              <a:gd name="connsiteY162" fmla="*/ 1043014 h 1410656"/>
              <a:gd name="connsiteX163" fmla="*/ 45030 w 6095524"/>
              <a:gd name="connsiteY163" fmla="*/ 1049159 h 1410656"/>
              <a:gd name="connsiteX164" fmla="*/ 85356 w 6095524"/>
              <a:gd name="connsiteY164" fmla="*/ 1059145 h 1410656"/>
              <a:gd name="connsiteX165" fmla="*/ 133077 w 6095524"/>
              <a:gd name="connsiteY165" fmla="*/ 1047815 h 1410656"/>
              <a:gd name="connsiteX166" fmla="*/ 137877 w 6095524"/>
              <a:gd name="connsiteY166" fmla="*/ 1043110 h 1410656"/>
              <a:gd name="connsiteX167" fmla="*/ 189053 w 6095524"/>
              <a:gd name="connsiteY167" fmla="*/ 1031877 h 1410656"/>
              <a:gd name="connsiteX168" fmla="*/ 273066 w 6095524"/>
              <a:gd name="connsiteY168" fmla="*/ 1019010 h 1410656"/>
              <a:gd name="connsiteX169" fmla="*/ 278539 w 6095524"/>
              <a:gd name="connsiteY169" fmla="*/ 1018146 h 1410656"/>
              <a:gd name="connsiteX170" fmla="*/ 326355 w 6095524"/>
              <a:gd name="connsiteY170" fmla="*/ 1044358 h 1410656"/>
              <a:gd name="connsiteX171" fmla="*/ 364761 w 6095524"/>
              <a:gd name="connsiteY171" fmla="*/ 1040710 h 1410656"/>
              <a:gd name="connsiteX172" fmla="*/ 382619 w 6095524"/>
              <a:gd name="connsiteY172" fmla="*/ 1022562 h 1410656"/>
              <a:gd name="connsiteX173" fmla="*/ 433988 w 6095524"/>
              <a:gd name="connsiteY173" fmla="*/ 1008256 h 1410656"/>
              <a:gd name="connsiteX174" fmla="*/ 497262 w 6095524"/>
              <a:gd name="connsiteY174" fmla="*/ 1009697 h 1410656"/>
              <a:gd name="connsiteX175" fmla="*/ 542101 w 6095524"/>
              <a:gd name="connsiteY175" fmla="*/ 1007872 h 1410656"/>
              <a:gd name="connsiteX176" fmla="*/ 566681 w 6095524"/>
              <a:gd name="connsiteY176" fmla="*/ 998175 h 1410656"/>
              <a:gd name="connsiteX177" fmla="*/ 584251 w 6095524"/>
              <a:gd name="connsiteY177" fmla="*/ 999136 h 1410656"/>
              <a:gd name="connsiteX178" fmla="*/ 617280 w 6095524"/>
              <a:gd name="connsiteY178" fmla="*/ 1006049 h 1410656"/>
              <a:gd name="connsiteX179" fmla="*/ 721842 w 6095524"/>
              <a:gd name="connsiteY179" fmla="*/ 1014210 h 1410656"/>
              <a:gd name="connsiteX180" fmla="*/ 764472 w 6095524"/>
              <a:gd name="connsiteY180" fmla="*/ 1001440 h 1410656"/>
              <a:gd name="connsiteX181" fmla="*/ 777242 w 6095524"/>
              <a:gd name="connsiteY181" fmla="*/ 1001152 h 1410656"/>
              <a:gd name="connsiteX182" fmla="*/ 805854 w 6095524"/>
              <a:gd name="connsiteY182" fmla="*/ 1006145 h 1410656"/>
              <a:gd name="connsiteX183" fmla="*/ 864904 w 6095524"/>
              <a:gd name="connsiteY183" fmla="*/ 1002784 h 1410656"/>
              <a:gd name="connsiteX184" fmla="*/ 886700 w 6095524"/>
              <a:gd name="connsiteY184" fmla="*/ 997695 h 1410656"/>
              <a:gd name="connsiteX185" fmla="*/ 898797 w 6095524"/>
              <a:gd name="connsiteY185" fmla="*/ 994430 h 1410656"/>
              <a:gd name="connsiteX186" fmla="*/ 960919 w 6095524"/>
              <a:gd name="connsiteY186" fmla="*/ 985405 h 1410656"/>
              <a:gd name="connsiteX187" fmla="*/ 988571 w 6095524"/>
              <a:gd name="connsiteY187" fmla="*/ 975708 h 1410656"/>
              <a:gd name="connsiteX188" fmla="*/ 996061 w 6095524"/>
              <a:gd name="connsiteY188" fmla="*/ 974268 h 1410656"/>
              <a:gd name="connsiteX189" fmla="*/ 1037059 w 6095524"/>
              <a:gd name="connsiteY189" fmla="*/ 978300 h 1410656"/>
              <a:gd name="connsiteX190" fmla="*/ 1067784 w 6095524"/>
              <a:gd name="connsiteY190" fmla="*/ 993950 h 1410656"/>
              <a:gd name="connsiteX191" fmla="*/ 1073737 w 6095524"/>
              <a:gd name="connsiteY191" fmla="*/ 999231 h 1410656"/>
              <a:gd name="connsiteX192" fmla="*/ 1159383 w 6095524"/>
              <a:gd name="connsiteY192" fmla="*/ 997407 h 1410656"/>
              <a:gd name="connsiteX193" fmla="*/ 1172536 w 6095524"/>
              <a:gd name="connsiteY193" fmla="*/ 995198 h 1410656"/>
              <a:gd name="connsiteX194" fmla="*/ 1236099 w 6095524"/>
              <a:gd name="connsiteY194" fmla="*/ 1004416 h 1410656"/>
              <a:gd name="connsiteX195" fmla="*/ 1254630 w 6095524"/>
              <a:gd name="connsiteY195" fmla="*/ 1006240 h 1410656"/>
              <a:gd name="connsiteX196" fmla="*/ 1321072 w 6095524"/>
              <a:gd name="connsiteY196" fmla="*/ 1014498 h 1410656"/>
              <a:gd name="connsiteX197" fmla="*/ 1330481 w 6095524"/>
              <a:gd name="connsiteY197" fmla="*/ 1006817 h 1410656"/>
              <a:gd name="connsiteX198" fmla="*/ 1357558 w 6095524"/>
              <a:gd name="connsiteY198" fmla="*/ 987517 h 1410656"/>
              <a:gd name="connsiteX199" fmla="*/ 1410942 w 6095524"/>
              <a:gd name="connsiteY199" fmla="*/ 970427 h 1410656"/>
              <a:gd name="connsiteX200" fmla="*/ 1425441 w 6095524"/>
              <a:gd name="connsiteY200" fmla="*/ 971387 h 1410656"/>
              <a:gd name="connsiteX201" fmla="*/ 1462118 w 6095524"/>
              <a:gd name="connsiteY201" fmla="*/ 999904 h 1410656"/>
              <a:gd name="connsiteX202" fmla="*/ 1479978 w 6095524"/>
              <a:gd name="connsiteY202" fmla="*/ 1011329 h 1410656"/>
              <a:gd name="connsiteX203" fmla="*/ 1530674 w 6095524"/>
              <a:gd name="connsiteY203" fmla="*/ 1032356 h 1410656"/>
              <a:gd name="connsiteX204" fmla="*/ 1534898 w 6095524"/>
              <a:gd name="connsiteY204" fmla="*/ 1036197 h 1410656"/>
              <a:gd name="connsiteX205" fmla="*/ 1572344 w 6095524"/>
              <a:gd name="connsiteY205" fmla="*/ 1081804 h 1410656"/>
              <a:gd name="connsiteX206" fmla="*/ 1580793 w 6095524"/>
              <a:gd name="connsiteY206" fmla="*/ 1089581 h 1410656"/>
              <a:gd name="connsiteX207" fmla="*/ 1590971 w 6095524"/>
              <a:gd name="connsiteY207" fmla="*/ 1101680 h 1410656"/>
              <a:gd name="connsiteX208" fmla="*/ 1622751 w 6095524"/>
              <a:gd name="connsiteY208" fmla="*/ 1125108 h 1410656"/>
              <a:gd name="connsiteX209" fmla="*/ 1662118 w 6095524"/>
              <a:gd name="connsiteY209" fmla="*/ 1132596 h 1410656"/>
              <a:gd name="connsiteX210" fmla="*/ 1709646 w 6095524"/>
              <a:gd name="connsiteY210" fmla="*/ 1144022 h 1410656"/>
              <a:gd name="connsiteX211" fmla="*/ 1729521 w 6095524"/>
              <a:gd name="connsiteY211" fmla="*/ 1151704 h 1410656"/>
              <a:gd name="connsiteX212" fmla="*/ 1782809 w 6095524"/>
              <a:gd name="connsiteY212" fmla="*/ 1166298 h 1410656"/>
              <a:gd name="connsiteX213" fmla="*/ 1820831 w 6095524"/>
              <a:gd name="connsiteY213" fmla="*/ 1178588 h 1410656"/>
              <a:gd name="connsiteX214" fmla="*/ 1875656 w 6095524"/>
              <a:gd name="connsiteY214" fmla="*/ 1185789 h 1410656"/>
              <a:gd name="connsiteX215" fmla="*/ 1902252 w 6095524"/>
              <a:gd name="connsiteY215" fmla="*/ 1186076 h 1410656"/>
              <a:gd name="connsiteX216" fmla="*/ 1951123 w 6095524"/>
              <a:gd name="connsiteY216" fmla="*/ 1222946 h 1410656"/>
              <a:gd name="connsiteX217" fmla="*/ 1990106 w 6095524"/>
              <a:gd name="connsiteY217" fmla="*/ 1247335 h 1410656"/>
              <a:gd name="connsiteX218" fmla="*/ 2031105 w 6095524"/>
              <a:gd name="connsiteY218" fmla="*/ 1235525 h 1410656"/>
              <a:gd name="connsiteX219" fmla="*/ 2042242 w 6095524"/>
              <a:gd name="connsiteY219" fmla="*/ 1224387 h 1410656"/>
              <a:gd name="connsiteX220" fmla="*/ 2109453 w 6095524"/>
              <a:gd name="connsiteY220" fmla="*/ 1213826 h 1410656"/>
              <a:gd name="connsiteX221" fmla="*/ 2205468 w 6095524"/>
              <a:gd name="connsiteY221" fmla="*/ 1213442 h 1410656"/>
              <a:gd name="connsiteX222" fmla="*/ 2365142 w 6095524"/>
              <a:gd name="connsiteY222" fmla="*/ 1189437 h 1410656"/>
              <a:gd name="connsiteX223" fmla="*/ 2392985 w 6095524"/>
              <a:gd name="connsiteY223" fmla="*/ 1178299 h 1410656"/>
              <a:gd name="connsiteX224" fmla="*/ 2424286 w 6095524"/>
              <a:gd name="connsiteY224" fmla="*/ 1175515 h 1410656"/>
              <a:gd name="connsiteX225" fmla="*/ 2436289 w 6095524"/>
              <a:gd name="connsiteY225" fmla="*/ 1182333 h 1410656"/>
              <a:gd name="connsiteX226" fmla="*/ 2488808 w 6095524"/>
              <a:gd name="connsiteY226" fmla="*/ 1192510 h 1410656"/>
              <a:gd name="connsiteX227" fmla="*/ 2498795 w 6095524"/>
              <a:gd name="connsiteY227" fmla="*/ 1192702 h 1410656"/>
              <a:gd name="connsiteX228" fmla="*/ 2532976 w 6095524"/>
              <a:gd name="connsiteY228" fmla="*/ 1188381 h 1410656"/>
              <a:gd name="connsiteX229" fmla="*/ 2564661 w 6095524"/>
              <a:gd name="connsiteY229" fmla="*/ 1185885 h 1410656"/>
              <a:gd name="connsiteX230" fmla="*/ 2644545 w 6095524"/>
              <a:gd name="connsiteY230" fmla="*/ 1194046 h 1410656"/>
              <a:gd name="connsiteX231" fmla="*/ 2705803 w 6095524"/>
              <a:gd name="connsiteY231" fmla="*/ 1192126 h 1410656"/>
              <a:gd name="connsiteX232" fmla="*/ 2734031 w 6095524"/>
              <a:gd name="connsiteY232" fmla="*/ 1194046 h 1410656"/>
              <a:gd name="connsiteX233" fmla="*/ 2749969 w 6095524"/>
              <a:gd name="connsiteY233" fmla="*/ 1196927 h 1410656"/>
              <a:gd name="connsiteX234" fmla="*/ 2786071 w 6095524"/>
              <a:gd name="connsiteY234" fmla="*/ 1216994 h 1410656"/>
              <a:gd name="connsiteX235" fmla="*/ 2805851 w 6095524"/>
              <a:gd name="connsiteY235" fmla="*/ 1221507 h 1410656"/>
              <a:gd name="connsiteX236" fmla="*/ 2865380 w 6095524"/>
              <a:gd name="connsiteY236" fmla="*/ 1221123 h 1410656"/>
              <a:gd name="connsiteX237" fmla="*/ 2954674 w 6095524"/>
              <a:gd name="connsiteY237" fmla="*/ 1190878 h 1410656"/>
              <a:gd name="connsiteX238" fmla="*/ 2963988 w 6095524"/>
              <a:gd name="connsiteY238" fmla="*/ 1186845 h 1410656"/>
              <a:gd name="connsiteX239" fmla="*/ 3009403 w 6095524"/>
              <a:gd name="connsiteY239" fmla="*/ 1181852 h 1410656"/>
              <a:gd name="connsiteX240" fmla="*/ 3040223 w 6095524"/>
              <a:gd name="connsiteY240" fmla="*/ 1188669 h 1410656"/>
              <a:gd name="connsiteX241" fmla="*/ 3082183 w 6095524"/>
              <a:gd name="connsiteY241" fmla="*/ 1202784 h 1410656"/>
              <a:gd name="connsiteX242" fmla="*/ 3119916 w 6095524"/>
              <a:gd name="connsiteY242" fmla="*/ 1214594 h 1410656"/>
              <a:gd name="connsiteX243" fmla="*/ 3147376 w 6095524"/>
              <a:gd name="connsiteY243" fmla="*/ 1227939 h 1410656"/>
              <a:gd name="connsiteX244" fmla="*/ 3210171 w 6095524"/>
              <a:gd name="connsiteY244" fmla="*/ 1237733 h 1410656"/>
              <a:gd name="connsiteX245" fmla="*/ 3216700 w 6095524"/>
              <a:gd name="connsiteY245" fmla="*/ 1239365 h 1410656"/>
              <a:gd name="connsiteX246" fmla="*/ 3263939 w 6095524"/>
              <a:gd name="connsiteY246" fmla="*/ 1227459 h 1410656"/>
              <a:gd name="connsiteX247" fmla="*/ 3320683 w 6095524"/>
              <a:gd name="connsiteY247" fmla="*/ 1215362 h 1410656"/>
              <a:gd name="connsiteX248" fmla="*/ 3340943 w 6095524"/>
              <a:gd name="connsiteY248" fmla="*/ 1219490 h 1410656"/>
              <a:gd name="connsiteX249" fmla="*/ 3368691 w 6095524"/>
              <a:gd name="connsiteY249" fmla="*/ 1225347 h 1410656"/>
              <a:gd name="connsiteX250" fmla="*/ 3394423 w 6095524"/>
              <a:gd name="connsiteY250" fmla="*/ 1222275 h 1410656"/>
              <a:gd name="connsiteX251" fmla="*/ 3410074 w 6095524"/>
              <a:gd name="connsiteY251" fmla="*/ 1221987 h 1410656"/>
              <a:gd name="connsiteX252" fmla="*/ 3481509 w 6095524"/>
              <a:gd name="connsiteY252" fmla="*/ 1257896 h 1410656"/>
              <a:gd name="connsiteX253" fmla="*/ 3499656 w 6095524"/>
              <a:gd name="connsiteY253" fmla="*/ 1260873 h 1410656"/>
              <a:gd name="connsiteX254" fmla="*/ 3509930 w 6095524"/>
              <a:gd name="connsiteY254" fmla="*/ 1265290 h 1410656"/>
              <a:gd name="connsiteX255" fmla="*/ 3571860 w 6095524"/>
              <a:gd name="connsiteY255" fmla="*/ 1309841 h 1410656"/>
              <a:gd name="connsiteX256" fmla="*/ 3598168 w 6095524"/>
              <a:gd name="connsiteY256" fmla="*/ 1318866 h 1410656"/>
              <a:gd name="connsiteX257" fmla="*/ 3627068 w 6095524"/>
              <a:gd name="connsiteY257" fmla="*/ 1317041 h 1410656"/>
              <a:gd name="connsiteX258" fmla="*/ 3643775 w 6095524"/>
              <a:gd name="connsiteY258" fmla="*/ 1313777 h 1410656"/>
              <a:gd name="connsiteX259" fmla="*/ 3685254 w 6095524"/>
              <a:gd name="connsiteY259" fmla="*/ 1285452 h 1410656"/>
              <a:gd name="connsiteX260" fmla="*/ 3708873 w 6095524"/>
              <a:gd name="connsiteY260" fmla="*/ 1286413 h 1410656"/>
              <a:gd name="connsiteX261" fmla="*/ 3745743 w 6095524"/>
              <a:gd name="connsiteY261" fmla="*/ 1305903 h 1410656"/>
              <a:gd name="connsiteX262" fmla="*/ 3812665 w 6095524"/>
              <a:gd name="connsiteY262" fmla="*/ 1314641 h 1410656"/>
              <a:gd name="connsiteX263" fmla="*/ 3846655 w 6095524"/>
              <a:gd name="connsiteY263" fmla="*/ 1287373 h 1410656"/>
              <a:gd name="connsiteX264" fmla="*/ 3864225 w 6095524"/>
              <a:gd name="connsiteY264" fmla="*/ 1261161 h 1410656"/>
              <a:gd name="connsiteX265" fmla="*/ 3915018 w 6095524"/>
              <a:gd name="connsiteY265" fmla="*/ 1230724 h 1410656"/>
              <a:gd name="connsiteX266" fmla="*/ 3927116 w 6095524"/>
              <a:gd name="connsiteY266" fmla="*/ 1242054 h 1410656"/>
              <a:gd name="connsiteX267" fmla="*/ 3964370 w 6095524"/>
              <a:gd name="connsiteY267" fmla="*/ 1246855 h 1410656"/>
              <a:gd name="connsiteX268" fmla="*/ 4004696 w 6095524"/>
              <a:gd name="connsiteY268" fmla="*/ 1246471 h 1410656"/>
              <a:gd name="connsiteX269" fmla="*/ 4074978 w 6095524"/>
              <a:gd name="connsiteY269" fmla="*/ 1251559 h 1410656"/>
              <a:gd name="connsiteX270" fmla="*/ 4121738 w 6095524"/>
              <a:gd name="connsiteY270" fmla="*/ 1222466 h 1410656"/>
              <a:gd name="connsiteX271" fmla="*/ 4139598 w 6095524"/>
              <a:gd name="connsiteY271" fmla="*/ 1210465 h 1410656"/>
              <a:gd name="connsiteX272" fmla="*/ 4156304 w 6095524"/>
              <a:gd name="connsiteY272" fmla="*/ 1202784 h 1410656"/>
              <a:gd name="connsiteX273" fmla="*/ 4175604 w 6095524"/>
              <a:gd name="connsiteY273" fmla="*/ 1198463 h 1410656"/>
              <a:gd name="connsiteX274" fmla="*/ 4222170 w 6095524"/>
              <a:gd name="connsiteY274" fmla="*/ 1182140 h 1410656"/>
              <a:gd name="connsiteX275" fmla="*/ 4247710 w 6095524"/>
              <a:gd name="connsiteY275" fmla="*/ 1166105 h 1410656"/>
              <a:gd name="connsiteX276" fmla="*/ 4305128 w 6095524"/>
              <a:gd name="connsiteY276" fmla="*/ 1150647 h 1410656"/>
              <a:gd name="connsiteX277" fmla="*/ 4344206 w 6095524"/>
              <a:gd name="connsiteY277" fmla="*/ 1136821 h 1410656"/>
              <a:gd name="connsiteX278" fmla="*/ 4385396 w 6095524"/>
              <a:gd name="connsiteY278" fmla="*/ 1113009 h 1410656"/>
              <a:gd name="connsiteX279" fmla="*/ 4391157 w 6095524"/>
              <a:gd name="connsiteY279" fmla="*/ 1109361 h 1410656"/>
              <a:gd name="connsiteX280" fmla="*/ 4404984 w 6095524"/>
              <a:gd name="connsiteY280" fmla="*/ 1093710 h 1410656"/>
              <a:gd name="connsiteX281" fmla="*/ 4425050 w 6095524"/>
              <a:gd name="connsiteY281" fmla="*/ 1039846 h 1410656"/>
              <a:gd name="connsiteX282" fmla="*/ 4430812 w 6095524"/>
              <a:gd name="connsiteY282" fmla="*/ 1028900 h 1410656"/>
              <a:gd name="connsiteX283" fmla="*/ 4483140 w 6095524"/>
              <a:gd name="connsiteY283" fmla="*/ 992030 h 1410656"/>
              <a:gd name="connsiteX284" fmla="*/ 4502535 w 6095524"/>
              <a:gd name="connsiteY284" fmla="*/ 995487 h 1410656"/>
              <a:gd name="connsiteX285" fmla="*/ 4523946 w 6095524"/>
              <a:gd name="connsiteY285" fmla="*/ 1007585 h 1410656"/>
              <a:gd name="connsiteX286" fmla="*/ 4570898 w 6095524"/>
              <a:gd name="connsiteY286" fmla="*/ 1010753 h 1410656"/>
              <a:gd name="connsiteX287" fmla="*/ 4588468 w 6095524"/>
              <a:gd name="connsiteY287" fmla="*/ 1004513 h 1410656"/>
              <a:gd name="connsiteX288" fmla="*/ 4619192 w 6095524"/>
              <a:gd name="connsiteY288" fmla="*/ 987710 h 1410656"/>
              <a:gd name="connsiteX289" fmla="*/ 4642908 w 6095524"/>
              <a:gd name="connsiteY289" fmla="*/ 961689 h 1410656"/>
              <a:gd name="connsiteX290" fmla="*/ 4677378 w 6095524"/>
              <a:gd name="connsiteY290" fmla="*/ 918674 h 1410656"/>
              <a:gd name="connsiteX291" fmla="*/ 4743532 w 6095524"/>
              <a:gd name="connsiteY291" fmla="*/ 902256 h 1410656"/>
              <a:gd name="connsiteX292" fmla="*/ 4768977 w 6095524"/>
              <a:gd name="connsiteY292" fmla="*/ 896783 h 1410656"/>
              <a:gd name="connsiteX293" fmla="*/ 4861536 w 6095524"/>
              <a:gd name="connsiteY293" fmla="*/ 873835 h 1410656"/>
              <a:gd name="connsiteX294" fmla="*/ 4869600 w 6095524"/>
              <a:gd name="connsiteY294" fmla="*/ 873067 h 1410656"/>
              <a:gd name="connsiteX295" fmla="*/ 4933738 w 6095524"/>
              <a:gd name="connsiteY295" fmla="*/ 846664 h 1410656"/>
              <a:gd name="connsiteX296" fmla="*/ 4949196 w 6095524"/>
              <a:gd name="connsiteY296" fmla="*/ 840134 h 1410656"/>
              <a:gd name="connsiteX297" fmla="*/ 4968112 w 6095524"/>
              <a:gd name="connsiteY297" fmla="*/ 823427 h 1410656"/>
              <a:gd name="connsiteX298" fmla="*/ 4985588 w 6095524"/>
              <a:gd name="connsiteY298" fmla="*/ 776284 h 1410656"/>
              <a:gd name="connsiteX299" fmla="*/ 5006038 w 6095524"/>
              <a:gd name="connsiteY299" fmla="*/ 754776 h 1410656"/>
              <a:gd name="connsiteX300" fmla="*/ 5020921 w 6095524"/>
              <a:gd name="connsiteY300" fmla="*/ 741718 h 1410656"/>
              <a:gd name="connsiteX301" fmla="*/ 5033978 w 6095524"/>
              <a:gd name="connsiteY301" fmla="*/ 721940 h 1410656"/>
              <a:gd name="connsiteX302" fmla="*/ 5047036 w 6095524"/>
              <a:gd name="connsiteY302" fmla="*/ 674604 h 1410656"/>
              <a:gd name="connsiteX303" fmla="*/ 5067104 w 6095524"/>
              <a:gd name="connsiteY303" fmla="*/ 632645 h 1410656"/>
              <a:gd name="connsiteX304" fmla="*/ 5103206 w 6095524"/>
              <a:gd name="connsiteY304" fmla="*/ 609410 h 1410656"/>
              <a:gd name="connsiteX305" fmla="*/ 5125577 w 6095524"/>
              <a:gd name="connsiteY305" fmla="*/ 597216 h 1410656"/>
              <a:gd name="connsiteX306" fmla="*/ 5214200 w 6095524"/>
              <a:gd name="connsiteY306" fmla="*/ 609506 h 1410656"/>
              <a:gd name="connsiteX307" fmla="*/ 5274688 w 6095524"/>
              <a:gd name="connsiteY307" fmla="*/ 621507 h 1410656"/>
              <a:gd name="connsiteX308" fmla="*/ 5294564 w 6095524"/>
              <a:gd name="connsiteY308" fmla="*/ 616899 h 1410656"/>
              <a:gd name="connsiteX309" fmla="*/ 5350732 w 6095524"/>
              <a:gd name="connsiteY309" fmla="*/ 577724 h 1410656"/>
              <a:gd name="connsiteX310" fmla="*/ 5406230 w 6095524"/>
              <a:gd name="connsiteY310" fmla="*/ 560250 h 1410656"/>
              <a:gd name="connsiteX311" fmla="*/ 5447996 w 6095524"/>
              <a:gd name="connsiteY311" fmla="*/ 555257 h 1410656"/>
              <a:gd name="connsiteX312" fmla="*/ 5483904 w 6095524"/>
              <a:gd name="connsiteY312" fmla="*/ 551417 h 1410656"/>
              <a:gd name="connsiteX313" fmla="*/ 5527016 w 6095524"/>
              <a:gd name="connsiteY313" fmla="*/ 540663 h 1410656"/>
              <a:gd name="connsiteX314" fmla="*/ 5551404 w 6095524"/>
              <a:gd name="connsiteY314" fmla="*/ 528949 h 1410656"/>
              <a:gd name="connsiteX315" fmla="*/ 5590194 w 6095524"/>
              <a:gd name="connsiteY315" fmla="*/ 512147 h 1410656"/>
              <a:gd name="connsiteX316" fmla="*/ 5629944 w 6095524"/>
              <a:gd name="connsiteY316" fmla="*/ 490351 h 1410656"/>
              <a:gd name="connsiteX317" fmla="*/ 5660477 w 6095524"/>
              <a:gd name="connsiteY317" fmla="*/ 459818 h 1410656"/>
              <a:gd name="connsiteX318" fmla="*/ 5676896 w 6095524"/>
              <a:gd name="connsiteY318" fmla="*/ 434086 h 1410656"/>
              <a:gd name="connsiteX319" fmla="*/ 5725000 w 6095524"/>
              <a:gd name="connsiteY319" fmla="*/ 397216 h 1410656"/>
              <a:gd name="connsiteX320" fmla="*/ 5768494 w 6095524"/>
              <a:gd name="connsiteY320" fmla="*/ 327701 h 1410656"/>
              <a:gd name="connsiteX321" fmla="*/ 5795763 w 6095524"/>
              <a:gd name="connsiteY321" fmla="*/ 298801 h 1410656"/>
              <a:gd name="connsiteX322" fmla="*/ 5811221 w 6095524"/>
              <a:gd name="connsiteY322" fmla="*/ 290639 h 1410656"/>
              <a:gd name="connsiteX323" fmla="*/ 5837528 w 6095524"/>
              <a:gd name="connsiteY323" fmla="*/ 270573 h 1410656"/>
              <a:gd name="connsiteX324" fmla="*/ 5853084 w 6095524"/>
              <a:gd name="connsiteY324" fmla="*/ 255690 h 1410656"/>
              <a:gd name="connsiteX325" fmla="*/ 5895618 w 6095524"/>
              <a:gd name="connsiteY325" fmla="*/ 200961 h 1410656"/>
              <a:gd name="connsiteX326" fmla="*/ 5908676 w 6095524"/>
              <a:gd name="connsiteY326" fmla="*/ 184735 h 1410656"/>
              <a:gd name="connsiteX327" fmla="*/ 5935657 w 6095524"/>
              <a:gd name="connsiteY327" fmla="*/ 156891 h 1410656"/>
              <a:gd name="connsiteX328" fmla="*/ 5947467 w 6095524"/>
              <a:gd name="connsiteY328" fmla="*/ 148441 h 1410656"/>
              <a:gd name="connsiteX329" fmla="*/ 5968302 w 6095524"/>
              <a:gd name="connsiteY329" fmla="*/ 125782 h 1410656"/>
              <a:gd name="connsiteX330" fmla="*/ 6017942 w 6095524"/>
              <a:gd name="connsiteY330" fmla="*/ 66348 h 1410656"/>
              <a:gd name="connsiteX331" fmla="*/ 6039258 w 6095524"/>
              <a:gd name="connsiteY331" fmla="*/ 33030 h 1410656"/>
              <a:gd name="connsiteX332" fmla="*/ 6081792 w 6095524"/>
              <a:gd name="connsiteY332" fmla="*/ 8451 h 1410656"/>
              <a:gd name="connsiteX333" fmla="*/ 6095524 w 6095524"/>
              <a:gd name="connsiteY333" fmla="*/ 0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Lst>
            <a:rect l="l" t="t" r="r" b="b"/>
            <a:pathLst>
              <a:path w="6095524" h="1410656">
                <a:moveTo>
                  <a:pt x="6095524" y="0"/>
                </a:moveTo>
                <a:lnTo>
                  <a:pt x="6095524" y="221634"/>
                </a:lnTo>
                <a:lnTo>
                  <a:pt x="6061052" y="237063"/>
                </a:lnTo>
                <a:cubicBezTo>
                  <a:pt x="6054332" y="239848"/>
                  <a:pt x="6046938" y="241384"/>
                  <a:pt x="6040890" y="245128"/>
                </a:cubicBezTo>
                <a:cubicBezTo>
                  <a:pt x="6013044" y="262219"/>
                  <a:pt x="5986064" y="280654"/>
                  <a:pt x="5957836" y="297073"/>
                </a:cubicBezTo>
                <a:cubicBezTo>
                  <a:pt x="5928744" y="314067"/>
                  <a:pt x="5902724" y="334134"/>
                  <a:pt x="5882656" y="361307"/>
                </a:cubicBezTo>
                <a:cubicBezTo>
                  <a:pt x="5864029" y="386559"/>
                  <a:pt x="5845978" y="412194"/>
                  <a:pt x="5827448" y="437542"/>
                </a:cubicBezTo>
                <a:cubicBezTo>
                  <a:pt x="5822743" y="443975"/>
                  <a:pt x="5818422" y="451561"/>
                  <a:pt x="5811989" y="455690"/>
                </a:cubicBezTo>
                <a:cubicBezTo>
                  <a:pt x="5798643" y="464331"/>
                  <a:pt x="5784048" y="471340"/>
                  <a:pt x="5769742" y="478445"/>
                </a:cubicBezTo>
                <a:cubicBezTo>
                  <a:pt x="5757452" y="484494"/>
                  <a:pt x="5744394" y="489006"/>
                  <a:pt x="5732393" y="495535"/>
                </a:cubicBezTo>
                <a:cubicBezTo>
                  <a:pt x="5722792" y="500721"/>
                  <a:pt x="5714246" y="507922"/>
                  <a:pt x="5705316" y="514451"/>
                </a:cubicBezTo>
                <a:cubicBezTo>
                  <a:pt x="5697539" y="520115"/>
                  <a:pt x="5688994" y="525012"/>
                  <a:pt x="5682465" y="531830"/>
                </a:cubicBezTo>
                <a:cubicBezTo>
                  <a:pt x="5666526" y="548344"/>
                  <a:pt x="5650491" y="564571"/>
                  <a:pt x="5630712" y="576765"/>
                </a:cubicBezTo>
                <a:cubicBezTo>
                  <a:pt x="5611221" y="588862"/>
                  <a:pt x="5592786" y="602401"/>
                  <a:pt x="5573392" y="614691"/>
                </a:cubicBezTo>
                <a:cubicBezTo>
                  <a:pt x="5554380" y="626693"/>
                  <a:pt x="5537194" y="639846"/>
                  <a:pt x="5527304" y="661162"/>
                </a:cubicBezTo>
                <a:cubicBezTo>
                  <a:pt x="5522888" y="670571"/>
                  <a:pt x="5516646" y="680845"/>
                  <a:pt x="5508293" y="686318"/>
                </a:cubicBezTo>
                <a:cubicBezTo>
                  <a:pt x="5496387" y="694095"/>
                  <a:pt x="5481313" y="696880"/>
                  <a:pt x="5468350" y="703505"/>
                </a:cubicBezTo>
                <a:cubicBezTo>
                  <a:pt x="5453084" y="711282"/>
                  <a:pt x="5435418" y="718003"/>
                  <a:pt x="5425048" y="730389"/>
                </a:cubicBezTo>
                <a:cubicBezTo>
                  <a:pt x="5415830" y="741431"/>
                  <a:pt x="5406517" y="750072"/>
                  <a:pt x="5394322" y="757081"/>
                </a:cubicBezTo>
                <a:cubicBezTo>
                  <a:pt x="5385778" y="761978"/>
                  <a:pt x="5379441" y="770907"/>
                  <a:pt x="5370608" y="774940"/>
                </a:cubicBezTo>
                <a:cubicBezTo>
                  <a:pt x="5358990" y="780317"/>
                  <a:pt x="5347276" y="784542"/>
                  <a:pt x="5337098" y="792895"/>
                </a:cubicBezTo>
                <a:cubicBezTo>
                  <a:pt x="5326536" y="801536"/>
                  <a:pt x="5314535" y="808353"/>
                  <a:pt x="5303493" y="816419"/>
                </a:cubicBezTo>
                <a:cubicBezTo>
                  <a:pt x="5297636" y="820739"/>
                  <a:pt x="5292835" y="826404"/>
                  <a:pt x="5287171" y="830917"/>
                </a:cubicBezTo>
                <a:cubicBezTo>
                  <a:pt x="5276801" y="839174"/>
                  <a:pt x="5266239" y="847239"/>
                  <a:pt x="5255581" y="855016"/>
                </a:cubicBezTo>
                <a:cubicBezTo>
                  <a:pt x="5244924" y="862794"/>
                  <a:pt x="5234746" y="871819"/>
                  <a:pt x="5223032" y="877484"/>
                </a:cubicBezTo>
                <a:cubicBezTo>
                  <a:pt x="5203062" y="887086"/>
                  <a:pt x="5181266" y="892847"/>
                  <a:pt x="5161870" y="903216"/>
                </a:cubicBezTo>
                <a:cubicBezTo>
                  <a:pt x="5142188" y="913777"/>
                  <a:pt x="5123656" y="927028"/>
                  <a:pt x="5106182" y="941046"/>
                </a:cubicBezTo>
                <a:cubicBezTo>
                  <a:pt x="5092356" y="952088"/>
                  <a:pt x="5079394" y="963034"/>
                  <a:pt x="5062014" y="968698"/>
                </a:cubicBezTo>
                <a:cubicBezTo>
                  <a:pt x="5052317" y="971867"/>
                  <a:pt x="5042140" y="978780"/>
                  <a:pt x="5036282" y="986846"/>
                </a:cubicBezTo>
                <a:cubicBezTo>
                  <a:pt x="5023608" y="1004416"/>
                  <a:pt x="5007382" y="1016802"/>
                  <a:pt x="4989043" y="1027364"/>
                </a:cubicBezTo>
                <a:cubicBezTo>
                  <a:pt x="4964559" y="1041574"/>
                  <a:pt x="4940363" y="1056072"/>
                  <a:pt x="4915783" y="1069994"/>
                </a:cubicBezTo>
                <a:cubicBezTo>
                  <a:pt x="4901286" y="1078252"/>
                  <a:pt x="4886884" y="1086989"/>
                  <a:pt x="4871520" y="1093038"/>
                </a:cubicBezTo>
                <a:cubicBezTo>
                  <a:pt x="4840124" y="1105520"/>
                  <a:pt x="4807959" y="1116177"/>
                  <a:pt x="4776274" y="1127796"/>
                </a:cubicBezTo>
                <a:cubicBezTo>
                  <a:pt x="4765904" y="1131540"/>
                  <a:pt x="4756110" y="1136917"/>
                  <a:pt x="4745548" y="1140182"/>
                </a:cubicBezTo>
                <a:cubicBezTo>
                  <a:pt x="4734122" y="1143734"/>
                  <a:pt x="4721834" y="1144790"/>
                  <a:pt x="4710408" y="1148343"/>
                </a:cubicBezTo>
                <a:cubicBezTo>
                  <a:pt x="4691396" y="1154199"/>
                  <a:pt x="4672961" y="1161689"/>
                  <a:pt x="4653950" y="1167642"/>
                </a:cubicBezTo>
                <a:cubicBezTo>
                  <a:pt x="4617272" y="1179068"/>
                  <a:pt x="4580498" y="1190014"/>
                  <a:pt x="4543725" y="1200863"/>
                </a:cubicBezTo>
                <a:cubicBezTo>
                  <a:pt x="4535852" y="1203168"/>
                  <a:pt x="4527306" y="1203456"/>
                  <a:pt x="4519530" y="1205952"/>
                </a:cubicBezTo>
                <a:cubicBezTo>
                  <a:pt x="4498886" y="1212673"/>
                  <a:pt x="4478338" y="1219970"/>
                  <a:pt x="4457887" y="1227363"/>
                </a:cubicBezTo>
                <a:cubicBezTo>
                  <a:pt x="4445502" y="1231876"/>
                  <a:pt x="4433403" y="1237445"/>
                  <a:pt x="4420922" y="1241765"/>
                </a:cubicBezTo>
                <a:cubicBezTo>
                  <a:pt x="4410936" y="1245222"/>
                  <a:pt x="4400662" y="1247910"/>
                  <a:pt x="4390292" y="1250023"/>
                </a:cubicBezTo>
                <a:cubicBezTo>
                  <a:pt x="4381363" y="1251848"/>
                  <a:pt x="4372050" y="1251655"/>
                  <a:pt x="4363216" y="1253864"/>
                </a:cubicBezTo>
                <a:cubicBezTo>
                  <a:pt x="4339308" y="1259816"/>
                  <a:pt x="4315689" y="1266538"/>
                  <a:pt x="4291973" y="1272874"/>
                </a:cubicBezTo>
                <a:cubicBezTo>
                  <a:pt x="4282468" y="1275371"/>
                  <a:pt x="4272770" y="1277196"/>
                  <a:pt x="4263552" y="1280364"/>
                </a:cubicBezTo>
                <a:cubicBezTo>
                  <a:pt x="4238876" y="1288717"/>
                  <a:pt x="4214585" y="1298222"/>
                  <a:pt x="4189813" y="1306096"/>
                </a:cubicBezTo>
                <a:cubicBezTo>
                  <a:pt x="4169266" y="1312625"/>
                  <a:pt x="4148142" y="1317329"/>
                  <a:pt x="4127306" y="1323090"/>
                </a:cubicBezTo>
                <a:cubicBezTo>
                  <a:pt x="4118473" y="1325587"/>
                  <a:pt x="4110024" y="1329140"/>
                  <a:pt x="4101192" y="1331251"/>
                </a:cubicBezTo>
                <a:cubicBezTo>
                  <a:pt x="4081412" y="1336053"/>
                  <a:pt x="4061345" y="1340085"/>
                  <a:pt x="4041470" y="1344886"/>
                </a:cubicBezTo>
                <a:cubicBezTo>
                  <a:pt x="4030139" y="1347670"/>
                  <a:pt x="4019194" y="1352663"/>
                  <a:pt x="4007672" y="1354488"/>
                </a:cubicBezTo>
                <a:cubicBezTo>
                  <a:pt x="3980308" y="1358808"/>
                  <a:pt x="3952752" y="1361880"/>
                  <a:pt x="3925195" y="1365337"/>
                </a:cubicBezTo>
                <a:cubicBezTo>
                  <a:pt x="3896776" y="1368889"/>
                  <a:pt x="3868451" y="1372634"/>
                  <a:pt x="3840029" y="1375802"/>
                </a:cubicBezTo>
                <a:cubicBezTo>
                  <a:pt x="3824475" y="1377435"/>
                  <a:pt x="3808824" y="1377723"/>
                  <a:pt x="3793270" y="1379259"/>
                </a:cubicBezTo>
                <a:cubicBezTo>
                  <a:pt x="3779636" y="1380604"/>
                  <a:pt x="3766098" y="1383100"/>
                  <a:pt x="3752464" y="1384733"/>
                </a:cubicBezTo>
                <a:cubicBezTo>
                  <a:pt x="3740654" y="1386076"/>
                  <a:pt x="3728748" y="1386844"/>
                  <a:pt x="3716938" y="1388189"/>
                </a:cubicBezTo>
                <a:cubicBezTo>
                  <a:pt x="3698024" y="1390397"/>
                  <a:pt x="3679204" y="1392894"/>
                  <a:pt x="3660386" y="1395198"/>
                </a:cubicBezTo>
                <a:cubicBezTo>
                  <a:pt x="3652513" y="1396062"/>
                  <a:pt x="3644255" y="1398462"/>
                  <a:pt x="3636862" y="1397023"/>
                </a:cubicBezTo>
                <a:cubicBezTo>
                  <a:pt x="3618235" y="1393373"/>
                  <a:pt x="3599896" y="1394430"/>
                  <a:pt x="3581365" y="1396926"/>
                </a:cubicBezTo>
                <a:cubicBezTo>
                  <a:pt x="3575028" y="1397791"/>
                  <a:pt x="3568211" y="1397598"/>
                  <a:pt x="3562066" y="1395966"/>
                </a:cubicBezTo>
                <a:cubicBezTo>
                  <a:pt x="3549488" y="1392701"/>
                  <a:pt x="3537294" y="1388092"/>
                  <a:pt x="3524908" y="1384060"/>
                </a:cubicBezTo>
                <a:cubicBezTo>
                  <a:pt x="3523563" y="1383580"/>
                  <a:pt x="3521931" y="1383484"/>
                  <a:pt x="3520492" y="1383196"/>
                </a:cubicBezTo>
                <a:cubicBezTo>
                  <a:pt x="3512330" y="1381563"/>
                  <a:pt x="3504266" y="1379931"/>
                  <a:pt x="3496103" y="1378491"/>
                </a:cubicBezTo>
                <a:cubicBezTo>
                  <a:pt x="3491687" y="1377723"/>
                  <a:pt x="3487174" y="1377627"/>
                  <a:pt x="3482757" y="1376955"/>
                </a:cubicBezTo>
                <a:cubicBezTo>
                  <a:pt x="3465667" y="1374266"/>
                  <a:pt x="3446848" y="1378779"/>
                  <a:pt x="3432061" y="1367162"/>
                </a:cubicBezTo>
                <a:cubicBezTo>
                  <a:pt x="3422460" y="1359672"/>
                  <a:pt x="3413146" y="1361401"/>
                  <a:pt x="3402873" y="1362553"/>
                </a:cubicBezTo>
                <a:cubicBezTo>
                  <a:pt x="3395096" y="1363417"/>
                  <a:pt x="3387126" y="1363128"/>
                  <a:pt x="3379253" y="1363225"/>
                </a:cubicBezTo>
                <a:cubicBezTo>
                  <a:pt x="3365427" y="1363512"/>
                  <a:pt x="3351601" y="1363609"/>
                  <a:pt x="3337774" y="1364089"/>
                </a:cubicBezTo>
                <a:cubicBezTo>
                  <a:pt x="3333357" y="1364281"/>
                  <a:pt x="3328846" y="1366682"/>
                  <a:pt x="3324524" y="1366298"/>
                </a:cubicBezTo>
                <a:cubicBezTo>
                  <a:pt x="3304553" y="1364473"/>
                  <a:pt x="3284582" y="1361592"/>
                  <a:pt x="3264610" y="1359960"/>
                </a:cubicBezTo>
                <a:cubicBezTo>
                  <a:pt x="3253281" y="1359001"/>
                  <a:pt x="3241663" y="1360824"/>
                  <a:pt x="3230429" y="1359480"/>
                </a:cubicBezTo>
                <a:cubicBezTo>
                  <a:pt x="3217468" y="1357944"/>
                  <a:pt x="3204794" y="1354008"/>
                  <a:pt x="3191927" y="1351607"/>
                </a:cubicBezTo>
                <a:cubicBezTo>
                  <a:pt x="3188375" y="1350935"/>
                  <a:pt x="3184438" y="1351799"/>
                  <a:pt x="3180694" y="1351991"/>
                </a:cubicBezTo>
                <a:cubicBezTo>
                  <a:pt x="3176469" y="1352183"/>
                  <a:pt x="3172340" y="1352567"/>
                  <a:pt x="3168116" y="1352663"/>
                </a:cubicBezTo>
                <a:cubicBezTo>
                  <a:pt x="3155249" y="1352856"/>
                  <a:pt x="3142384" y="1352567"/>
                  <a:pt x="3129517" y="1353240"/>
                </a:cubicBezTo>
                <a:cubicBezTo>
                  <a:pt x="3121644" y="1353624"/>
                  <a:pt x="3113388" y="1357560"/>
                  <a:pt x="3106089" y="1356120"/>
                </a:cubicBezTo>
                <a:cubicBezTo>
                  <a:pt x="3091208" y="1353335"/>
                  <a:pt x="3076325" y="1359576"/>
                  <a:pt x="3061444" y="1354392"/>
                </a:cubicBezTo>
                <a:cubicBezTo>
                  <a:pt x="3056834" y="1352856"/>
                  <a:pt x="3050497" y="1356696"/>
                  <a:pt x="3044928" y="1356888"/>
                </a:cubicBezTo>
                <a:cubicBezTo>
                  <a:pt x="3031006" y="1357368"/>
                  <a:pt x="3017084" y="1357272"/>
                  <a:pt x="3003162" y="1357176"/>
                </a:cubicBezTo>
                <a:cubicBezTo>
                  <a:pt x="2990680" y="1357080"/>
                  <a:pt x="2977717" y="1358424"/>
                  <a:pt x="2965716" y="1355736"/>
                </a:cubicBezTo>
                <a:cubicBezTo>
                  <a:pt x="2953137" y="1352856"/>
                  <a:pt x="2941808" y="1353240"/>
                  <a:pt x="2929614" y="1356504"/>
                </a:cubicBezTo>
                <a:cubicBezTo>
                  <a:pt x="2921260" y="1358712"/>
                  <a:pt x="2912427" y="1359001"/>
                  <a:pt x="2903786" y="1359672"/>
                </a:cubicBezTo>
                <a:cubicBezTo>
                  <a:pt x="2894473" y="1360440"/>
                  <a:pt x="2884199" y="1358424"/>
                  <a:pt x="2875750" y="1361592"/>
                </a:cubicBezTo>
                <a:cubicBezTo>
                  <a:pt x="2850593" y="1371002"/>
                  <a:pt x="2824765" y="1373018"/>
                  <a:pt x="2798458" y="1373018"/>
                </a:cubicBezTo>
                <a:cubicBezTo>
                  <a:pt x="2793656" y="1373018"/>
                  <a:pt x="2788759" y="1371675"/>
                  <a:pt x="2784152" y="1370234"/>
                </a:cubicBezTo>
                <a:cubicBezTo>
                  <a:pt x="2757266" y="1361592"/>
                  <a:pt x="2730286" y="1362360"/>
                  <a:pt x="2702922" y="1367641"/>
                </a:cubicBezTo>
                <a:cubicBezTo>
                  <a:pt x="2697257" y="1368794"/>
                  <a:pt x="2690921" y="1368986"/>
                  <a:pt x="2685256" y="1367834"/>
                </a:cubicBezTo>
                <a:cubicBezTo>
                  <a:pt x="2669317" y="1364473"/>
                  <a:pt x="2653858" y="1358904"/>
                  <a:pt x="2637824" y="1356504"/>
                </a:cubicBezTo>
                <a:cubicBezTo>
                  <a:pt x="2611324" y="1352567"/>
                  <a:pt x="2588377" y="1365817"/>
                  <a:pt x="2564661" y="1374459"/>
                </a:cubicBezTo>
                <a:cubicBezTo>
                  <a:pt x="2542097" y="1382620"/>
                  <a:pt x="2522894" y="1401055"/>
                  <a:pt x="2496201" y="1396926"/>
                </a:cubicBezTo>
                <a:cubicBezTo>
                  <a:pt x="2493514" y="1396542"/>
                  <a:pt x="2490537" y="1399134"/>
                  <a:pt x="2487560" y="1399807"/>
                </a:cubicBezTo>
                <a:cubicBezTo>
                  <a:pt x="2479399" y="1401631"/>
                  <a:pt x="2471238" y="1403839"/>
                  <a:pt x="2462980" y="1404704"/>
                </a:cubicBezTo>
                <a:cubicBezTo>
                  <a:pt x="2452899" y="1405856"/>
                  <a:pt x="2442625" y="1405472"/>
                  <a:pt x="2432544" y="1406432"/>
                </a:cubicBezTo>
                <a:cubicBezTo>
                  <a:pt x="2419581" y="1407584"/>
                  <a:pt x="2406812" y="1410656"/>
                  <a:pt x="2393945" y="1410656"/>
                </a:cubicBezTo>
                <a:cubicBezTo>
                  <a:pt x="2383575" y="1410656"/>
                  <a:pt x="2373302" y="1407104"/>
                  <a:pt x="2363029" y="1405375"/>
                </a:cubicBezTo>
                <a:cubicBezTo>
                  <a:pt x="2348530" y="1402975"/>
                  <a:pt x="2332591" y="1403647"/>
                  <a:pt x="2319821" y="1397502"/>
                </a:cubicBezTo>
                <a:cubicBezTo>
                  <a:pt x="2306188" y="1390973"/>
                  <a:pt x="2293225" y="1387997"/>
                  <a:pt x="2279111" y="1390013"/>
                </a:cubicBezTo>
                <a:cubicBezTo>
                  <a:pt x="2274406" y="1390685"/>
                  <a:pt x="2268357" y="1394718"/>
                  <a:pt x="2266245" y="1398846"/>
                </a:cubicBezTo>
                <a:cubicBezTo>
                  <a:pt x="2261540" y="1408064"/>
                  <a:pt x="2255108" y="1409697"/>
                  <a:pt x="2246370" y="1406527"/>
                </a:cubicBezTo>
                <a:cubicBezTo>
                  <a:pt x="2238785" y="1403839"/>
                  <a:pt x="2229471" y="1402495"/>
                  <a:pt x="2224287" y="1397310"/>
                </a:cubicBezTo>
                <a:cubicBezTo>
                  <a:pt x="2209596" y="1382620"/>
                  <a:pt x="2190873" y="1382140"/>
                  <a:pt x="2172630" y="1378204"/>
                </a:cubicBezTo>
                <a:cubicBezTo>
                  <a:pt x="2161494" y="1375802"/>
                  <a:pt x="2151123" y="1375707"/>
                  <a:pt x="2139985" y="1377339"/>
                </a:cubicBezTo>
                <a:cubicBezTo>
                  <a:pt x="2115790" y="1380988"/>
                  <a:pt x="2092266" y="1375802"/>
                  <a:pt x="2069030" y="1369178"/>
                </a:cubicBezTo>
                <a:cubicBezTo>
                  <a:pt x="2053667" y="1364761"/>
                  <a:pt x="2037921" y="1362073"/>
                  <a:pt x="2022655" y="1357560"/>
                </a:cubicBezTo>
                <a:cubicBezTo>
                  <a:pt x="2011229" y="1354104"/>
                  <a:pt x="1999804" y="1349975"/>
                  <a:pt x="1989339" y="1344406"/>
                </a:cubicBezTo>
                <a:cubicBezTo>
                  <a:pt x="1974167" y="1336244"/>
                  <a:pt x="1960918" y="1323954"/>
                  <a:pt x="1941618" y="1327219"/>
                </a:cubicBezTo>
                <a:cubicBezTo>
                  <a:pt x="1924623" y="1330099"/>
                  <a:pt x="1909262" y="1324051"/>
                  <a:pt x="1893707" y="1318290"/>
                </a:cubicBezTo>
                <a:cubicBezTo>
                  <a:pt x="1882281" y="1314065"/>
                  <a:pt x="1870857" y="1309744"/>
                  <a:pt x="1859045" y="1307056"/>
                </a:cubicBezTo>
                <a:cubicBezTo>
                  <a:pt x="1845027" y="1303887"/>
                  <a:pt x="1829184" y="1305232"/>
                  <a:pt x="1816702" y="1299374"/>
                </a:cubicBezTo>
                <a:cubicBezTo>
                  <a:pt x="1803644" y="1293229"/>
                  <a:pt x="1792795" y="1297358"/>
                  <a:pt x="1781177" y="1299087"/>
                </a:cubicBezTo>
                <a:cubicBezTo>
                  <a:pt x="1762646" y="1301775"/>
                  <a:pt x="1744210" y="1306768"/>
                  <a:pt x="1725488" y="1300431"/>
                </a:cubicBezTo>
                <a:cubicBezTo>
                  <a:pt x="1702733" y="1292750"/>
                  <a:pt x="1680169" y="1284493"/>
                  <a:pt x="1657318" y="1277196"/>
                </a:cubicBezTo>
                <a:cubicBezTo>
                  <a:pt x="1648483" y="1274410"/>
                  <a:pt x="1638980" y="1273258"/>
                  <a:pt x="1629761" y="1272010"/>
                </a:cubicBezTo>
                <a:cubicBezTo>
                  <a:pt x="1621025" y="1270954"/>
                  <a:pt x="1610559" y="1273642"/>
                  <a:pt x="1603837" y="1269610"/>
                </a:cubicBezTo>
                <a:cubicBezTo>
                  <a:pt x="1586554" y="1259241"/>
                  <a:pt x="1568792" y="1254152"/>
                  <a:pt x="1548820" y="1254152"/>
                </a:cubicBezTo>
                <a:cubicBezTo>
                  <a:pt x="1541330" y="1254152"/>
                  <a:pt x="1534033" y="1249831"/>
                  <a:pt x="1526449" y="1249062"/>
                </a:cubicBezTo>
                <a:cubicBezTo>
                  <a:pt x="1516078" y="1248103"/>
                  <a:pt x="1504172" y="1245510"/>
                  <a:pt x="1495147" y="1249159"/>
                </a:cubicBezTo>
                <a:cubicBezTo>
                  <a:pt x="1473928" y="1257800"/>
                  <a:pt x="1456742" y="1250599"/>
                  <a:pt x="1438211" y="1242054"/>
                </a:cubicBezTo>
                <a:cubicBezTo>
                  <a:pt x="1419967" y="1233604"/>
                  <a:pt x="1400764" y="1226884"/>
                  <a:pt x="1381370" y="1221314"/>
                </a:cubicBezTo>
                <a:cubicBezTo>
                  <a:pt x="1374073" y="1219298"/>
                  <a:pt x="1365336" y="1222659"/>
                  <a:pt x="1357270" y="1223330"/>
                </a:cubicBezTo>
                <a:cubicBezTo>
                  <a:pt x="1354389" y="1223523"/>
                  <a:pt x="1351220" y="1223811"/>
                  <a:pt x="1348629" y="1222851"/>
                </a:cubicBezTo>
                <a:cubicBezTo>
                  <a:pt x="1323569" y="1213633"/>
                  <a:pt x="1298124" y="1206624"/>
                  <a:pt x="1270953" y="1211424"/>
                </a:cubicBezTo>
                <a:cubicBezTo>
                  <a:pt x="1268457" y="1211905"/>
                  <a:pt x="1265672" y="1210849"/>
                  <a:pt x="1263175" y="1210177"/>
                </a:cubicBezTo>
                <a:cubicBezTo>
                  <a:pt x="1250981" y="1206720"/>
                  <a:pt x="1239075" y="1201247"/>
                  <a:pt x="1226690" y="1199999"/>
                </a:cubicBezTo>
                <a:cubicBezTo>
                  <a:pt x="1196157" y="1196927"/>
                  <a:pt x="1165433" y="1195678"/>
                  <a:pt x="1134706" y="1193662"/>
                </a:cubicBezTo>
                <a:cubicBezTo>
                  <a:pt x="1132786" y="1193566"/>
                  <a:pt x="1130770" y="1193566"/>
                  <a:pt x="1129042" y="1192894"/>
                </a:cubicBezTo>
                <a:cubicBezTo>
                  <a:pt x="1117712" y="1188765"/>
                  <a:pt x="1107823" y="1190110"/>
                  <a:pt x="1098220" y="1197982"/>
                </a:cubicBezTo>
                <a:cubicBezTo>
                  <a:pt x="1093996" y="1201439"/>
                  <a:pt x="1088235" y="1203263"/>
                  <a:pt x="1082955" y="1205184"/>
                </a:cubicBezTo>
                <a:cubicBezTo>
                  <a:pt x="1075177" y="1208065"/>
                  <a:pt x="1067208" y="1210849"/>
                  <a:pt x="1059143" y="1212673"/>
                </a:cubicBezTo>
                <a:cubicBezTo>
                  <a:pt x="1051173" y="1214401"/>
                  <a:pt x="1042628" y="1216801"/>
                  <a:pt x="1034947" y="1215458"/>
                </a:cubicBezTo>
                <a:cubicBezTo>
                  <a:pt x="1021121" y="1213057"/>
                  <a:pt x="1007966" y="1207681"/>
                  <a:pt x="994332" y="1204127"/>
                </a:cubicBezTo>
                <a:cubicBezTo>
                  <a:pt x="989628" y="1202879"/>
                  <a:pt x="984442" y="1203072"/>
                  <a:pt x="979546" y="1202975"/>
                </a:cubicBezTo>
                <a:cubicBezTo>
                  <a:pt x="968312" y="1202688"/>
                  <a:pt x="956790" y="1205472"/>
                  <a:pt x="946613" y="1197503"/>
                </a:cubicBezTo>
                <a:cubicBezTo>
                  <a:pt x="937204" y="1190014"/>
                  <a:pt x="927697" y="1192221"/>
                  <a:pt x="917808" y="1197887"/>
                </a:cubicBezTo>
                <a:cubicBezTo>
                  <a:pt x="910703" y="1201920"/>
                  <a:pt x="902639" y="1205088"/>
                  <a:pt x="894669" y="1206624"/>
                </a:cubicBezTo>
                <a:cubicBezTo>
                  <a:pt x="883723" y="1208736"/>
                  <a:pt x="872873" y="1209601"/>
                  <a:pt x="861063" y="1208352"/>
                </a:cubicBezTo>
                <a:cubicBezTo>
                  <a:pt x="852710" y="1207488"/>
                  <a:pt x="845892" y="1207104"/>
                  <a:pt x="839363" y="1202015"/>
                </a:cubicBezTo>
                <a:cubicBezTo>
                  <a:pt x="838308" y="1201247"/>
                  <a:pt x="836388" y="1201055"/>
                  <a:pt x="834947" y="1201152"/>
                </a:cubicBezTo>
                <a:cubicBezTo>
                  <a:pt x="816032" y="1202784"/>
                  <a:pt x="797309" y="1201920"/>
                  <a:pt x="778202" y="1200767"/>
                </a:cubicBezTo>
                <a:cubicBezTo>
                  <a:pt x="753911" y="1199231"/>
                  <a:pt x="728370" y="1203743"/>
                  <a:pt x="707343" y="1219874"/>
                </a:cubicBezTo>
                <a:cubicBezTo>
                  <a:pt x="704271" y="1222275"/>
                  <a:pt x="699662" y="1223330"/>
                  <a:pt x="695629" y="1223907"/>
                </a:cubicBezTo>
                <a:cubicBezTo>
                  <a:pt x="676618" y="1226403"/>
                  <a:pt x="657511" y="1228132"/>
                  <a:pt x="638500" y="1230916"/>
                </a:cubicBezTo>
                <a:cubicBezTo>
                  <a:pt x="628130" y="1232452"/>
                  <a:pt x="617280" y="1233797"/>
                  <a:pt x="607872" y="1238021"/>
                </a:cubicBezTo>
                <a:cubicBezTo>
                  <a:pt x="598655" y="1242149"/>
                  <a:pt x="591260" y="1247046"/>
                  <a:pt x="585788" y="1238405"/>
                </a:cubicBezTo>
                <a:cubicBezTo>
                  <a:pt x="575995" y="1243014"/>
                  <a:pt x="567448" y="1246855"/>
                  <a:pt x="559097" y="1250983"/>
                </a:cubicBezTo>
                <a:cubicBezTo>
                  <a:pt x="556023" y="1252519"/>
                  <a:pt x="553431" y="1255016"/>
                  <a:pt x="550358" y="1256456"/>
                </a:cubicBezTo>
                <a:cubicBezTo>
                  <a:pt x="547093" y="1257993"/>
                  <a:pt x="543445" y="1258952"/>
                  <a:pt x="539893" y="1259720"/>
                </a:cubicBezTo>
                <a:cubicBezTo>
                  <a:pt x="524050" y="1263177"/>
                  <a:pt x="508207" y="1266345"/>
                  <a:pt x="492462" y="1270090"/>
                </a:cubicBezTo>
                <a:cubicBezTo>
                  <a:pt x="489388" y="1270858"/>
                  <a:pt x="486796" y="1273931"/>
                  <a:pt x="484011" y="1275947"/>
                </a:cubicBezTo>
                <a:cubicBezTo>
                  <a:pt x="482187" y="1277291"/>
                  <a:pt x="480363" y="1279307"/>
                  <a:pt x="478346" y="1279596"/>
                </a:cubicBezTo>
                <a:cubicBezTo>
                  <a:pt x="462984" y="1281900"/>
                  <a:pt x="447718" y="1284589"/>
                  <a:pt x="432260" y="1285741"/>
                </a:cubicBezTo>
                <a:cubicBezTo>
                  <a:pt x="419298" y="1286700"/>
                  <a:pt x="406815" y="1286413"/>
                  <a:pt x="403455" y="1303119"/>
                </a:cubicBezTo>
                <a:cubicBezTo>
                  <a:pt x="402879" y="1306000"/>
                  <a:pt x="398750" y="1309073"/>
                  <a:pt x="395583" y="1310512"/>
                </a:cubicBezTo>
                <a:cubicBezTo>
                  <a:pt x="386557" y="1314641"/>
                  <a:pt x="376954" y="1317425"/>
                  <a:pt x="368025" y="1321650"/>
                </a:cubicBezTo>
                <a:cubicBezTo>
                  <a:pt x="338741" y="1335764"/>
                  <a:pt x="308113" y="1344694"/>
                  <a:pt x="275371" y="1343062"/>
                </a:cubicBezTo>
                <a:cubicBezTo>
                  <a:pt x="265194" y="1342582"/>
                  <a:pt x="255304" y="1337396"/>
                  <a:pt x="248871" y="1335476"/>
                </a:cubicBezTo>
                <a:cubicBezTo>
                  <a:pt x="230341" y="1343062"/>
                  <a:pt x="214786" y="1350359"/>
                  <a:pt x="198559" y="1355831"/>
                </a:cubicBezTo>
                <a:cubicBezTo>
                  <a:pt x="184253" y="1360728"/>
                  <a:pt x="169274" y="1363801"/>
                  <a:pt x="154583" y="1367353"/>
                </a:cubicBezTo>
                <a:cubicBezTo>
                  <a:pt x="149206" y="1368698"/>
                  <a:pt x="143734" y="1369466"/>
                  <a:pt x="138261" y="1370138"/>
                </a:cubicBezTo>
                <a:cubicBezTo>
                  <a:pt x="121171" y="1372250"/>
                  <a:pt x="103312" y="1367162"/>
                  <a:pt x="86606" y="1375227"/>
                </a:cubicBezTo>
                <a:cubicBezTo>
                  <a:pt x="77868" y="1379452"/>
                  <a:pt x="69226" y="1384540"/>
                  <a:pt x="60009" y="1386749"/>
                </a:cubicBezTo>
                <a:cubicBezTo>
                  <a:pt x="50120" y="1389149"/>
                  <a:pt x="40446" y="1392894"/>
                  <a:pt x="30568" y="1395570"/>
                </a:cubicBezTo>
                <a:lnTo>
                  <a:pt x="0" y="1397975"/>
                </a:lnTo>
                <a:lnTo>
                  <a:pt x="0" y="1041395"/>
                </a:lnTo>
                <a:lnTo>
                  <a:pt x="17282" y="1043014"/>
                </a:lnTo>
                <a:cubicBezTo>
                  <a:pt x="26692" y="1044358"/>
                  <a:pt x="35813" y="1048967"/>
                  <a:pt x="45030" y="1049159"/>
                </a:cubicBezTo>
                <a:cubicBezTo>
                  <a:pt x="59529" y="1049448"/>
                  <a:pt x="72395" y="1051271"/>
                  <a:pt x="85356" y="1059145"/>
                </a:cubicBezTo>
                <a:cubicBezTo>
                  <a:pt x="104944" y="1070955"/>
                  <a:pt x="121074" y="1065962"/>
                  <a:pt x="133077" y="1047815"/>
                </a:cubicBezTo>
                <a:cubicBezTo>
                  <a:pt x="134325" y="1045991"/>
                  <a:pt x="135957" y="1043590"/>
                  <a:pt x="137877" y="1043110"/>
                </a:cubicBezTo>
                <a:cubicBezTo>
                  <a:pt x="154872" y="1038885"/>
                  <a:pt x="172347" y="1030820"/>
                  <a:pt x="189053" y="1031877"/>
                </a:cubicBezTo>
                <a:cubicBezTo>
                  <a:pt x="218530" y="1033797"/>
                  <a:pt x="246278" y="1031493"/>
                  <a:pt x="273066" y="1019010"/>
                </a:cubicBezTo>
                <a:cubicBezTo>
                  <a:pt x="274698" y="1018242"/>
                  <a:pt x="277195" y="1017474"/>
                  <a:pt x="278539" y="1018146"/>
                </a:cubicBezTo>
                <a:cubicBezTo>
                  <a:pt x="294670" y="1026500"/>
                  <a:pt x="312336" y="1033125"/>
                  <a:pt x="326355" y="1044358"/>
                </a:cubicBezTo>
                <a:cubicBezTo>
                  <a:pt x="339701" y="1055016"/>
                  <a:pt x="355832" y="1055112"/>
                  <a:pt x="364761" y="1040710"/>
                </a:cubicBezTo>
                <a:cubicBezTo>
                  <a:pt x="369177" y="1033604"/>
                  <a:pt x="375322" y="1025348"/>
                  <a:pt x="382619" y="1022562"/>
                </a:cubicBezTo>
                <a:cubicBezTo>
                  <a:pt x="399134" y="1016226"/>
                  <a:pt x="416802" y="1012961"/>
                  <a:pt x="433988" y="1008256"/>
                </a:cubicBezTo>
                <a:cubicBezTo>
                  <a:pt x="455208" y="1002495"/>
                  <a:pt x="476139" y="1002495"/>
                  <a:pt x="497262" y="1009697"/>
                </a:cubicBezTo>
                <a:cubicBezTo>
                  <a:pt x="512145" y="1014785"/>
                  <a:pt x="527315" y="1014785"/>
                  <a:pt x="542101" y="1007872"/>
                </a:cubicBezTo>
                <a:cubicBezTo>
                  <a:pt x="550070" y="1004128"/>
                  <a:pt x="558232" y="1000288"/>
                  <a:pt x="566681" y="998175"/>
                </a:cubicBezTo>
                <a:cubicBezTo>
                  <a:pt x="572154" y="996830"/>
                  <a:pt x="578490" y="998079"/>
                  <a:pt x="584251" y="999136"/>
                </a:cubicBezTo>
                <a:cubicBezTo>
                  <a:pt x="595389" y="1001248"/>
                  <a:pt x="606911" y="1007681"/>
                  <a:pt x="617280" y="1006049"/>
                </a:cubicBezTo>
                <a:cubicBezTo>
                  <a:pt x="653095" y="1000288"/>
                  <a:pt x="686892" y="1013826"/>
                  <a:pt x="721842" y="1014210"/>
                </a:cubicBezTo>
                <a:cubicBezTo>
                  <a:pt x="737684" y="1014401"/>
                  <a:pt x="753335" y="1017474"/>
                  <a:pt x="764472" y="1001440"/>
                </a:cubicBezTo>
                <a:cubicBezTo>
                  <a:pt x="765912" y="999327"/>
                  <a:pt x="772922" y="1000479"/>
                  <a:pt x="777242" y="1001152"/>
                </a:cubicBezTo>
                <a:cubicBezTo>
                  <a:pt x="786844" y="1002592"/>
                  <a:pt x="796350" y="1006240"/>
                  <a:pt x="805854" y="1006145"/>
                </a:cubicBezTo>
                <a:cubicBezTo>
                  <a:pt x="825538" y="1006049"/>
                  <a:pt x="845317" y="1004513"/>
                  <a:pt x="864904" y="1002784"/>
                </a:cubicBezTo>
                <a:cubicBezTo>
                  <a:pt x="872297" y="1002111"/>
                  <a:pt x="879402" y="999520"/>
                  <a:pt x="886700" y="997695"/>
                </a:cubicBezTo>
                <a:cubicBezTo>
                  <a:pt x="890732" y="996639"/>
                  <a:pt x="895053" y="993855"/>
                  <a:pt x="898797" y="994430"/>
                </a:cubicBezTo>
                <a:cubicBezTo>
                  <a:pt x="920497" y="997791"/>
                  <a:pt x="940372" y="989534"/>
                  <a:pt x="960919" y="985405"/>
                </a:cubicBezTo>
                <a:cubicBezTo>
                  <a:pt x="970425" y="983485"/>
                  <a:pt x="979354" y="978876"/>
                  <a:pt x="988571" y="975708"/>
                </a:cubicBezTo>
                <a:cubicBezTo>
                  <a:pt x="990972" y="974843"/>
                  <a:pt x="993660" y="974075"/>
                  <a:pt x="996061" y="974268"/>
                </a:cubicBezTo>
                <a:cubicBezTo>
                  <a:pt x="1009791" y="975420"/>
                  <a:pt x="1023425" y="977052"/>
                  <a:pt x="1037059" y="978300"/>
                </a:cubicBezTo>
                <a:cubicBezTo>
                  <a:pt x="1049445" y="979452"/>
                  <a:pt x="1061927" y="979836"/>
                  <a:pt x="1067784" y="993950"/>
                </a:cubicBezTo>
                <a:cubicBezTo>
                  <a:pt x="1068649" y="996159"/>
                  <a:pt x="1071528" y="997791"/>
                  <a:pt x="1073737" y="999231"/>
                </a:cubicBezTo>
                <a:cubicBezTo>
                  <a:pt x="1107823" y="1021411"/>
                  <a:pt x="1126065" y="1020835"/>
                  <a:pt x="1159383" y="997407"/>
                </a:cubicBezTo>
                <a:cubicBezTo>
                  <a:pt x="1162839" y="995007"/>
                  <a:pt x="1170232" y="993278"/>
                  <a:pt x="1172536" y="995198"/>
                </a:cubicBezTo>
                <a:cubicBezTo>
                  <a:pt x="1192124" y="1011137"/>
                  <a:pt x="1213535" y="1009409"/>
                  <a:pt x="1236099" y="1004416"/>
                </a:cubicBezTo>
                <a:cubicBezTo>
                  <a:pt x="1241956" y="1003072"/>
                  <a:pt x="1250213" y="1003072"/>
                  <a:pt x="1254630" y="1006240"/>
                </a:cubicBezTo>
                <a:cubicBezTo>
                  <a:pt x="1275657" y="1020930"/>
                  <a:pt x="1298221" y="1018819"/>
                  <a:pt x="1321072" y="1014498"/>
                </a:cubicBezTo>
                <a:cubicBezTo>
                  <a:pt x="1324624" y="1013826"/>
                  <a:pt x="1328946" y="1010177"/>
                  <a:pt x="1330481" y="1006817"/>
                </a:cubicBezTo>
                <a:cubicBezTo>
                  <a:pt x="1335955" y="994911"/>
                  <a:pt x="1346229" y="990878"/>
                  <a:pt x="1357558" y="987517"/>
                </a:cubicBezTo>
                <a:cubicBezTo>
                  <a:pt x="1375417" y="982044"/>
                  <a:pt x="1392987" y="975611"/>
                  <a:pt x="1410942" y="970427"/>
                </a:cubicBezTo>
                <a:cubicBezTo>
                  <a:pt x="1415360" y="969179"/>
                  <a:pt x="1420832" y="969947"/>
                  <a:pt x="1425441" y="971387"/>
                </a:cubicBezTo>
                <a:cubicBezTo>
                  <a:pt x="1441187" y="976284"/>
                  <a:pt x="1451173" y="988574"/>
                  <a:pt x="1462118" y="999904"/>
                </a:cubicBezTo>
                <a:cubicBezTo>
                  <a:pt x="1466919" y="1004897"/>
                  <a:pt x="1473544" y="1008449"/>
                  <a:pt x="1479978" y="1011329"/>
                </a:cubicBezTo>
                <a:cubicBezTo>
                  <a:pt x="1496684" y="1018723"/>
                  <a:pt x="1513775" y="1025348"/>
                  <a:pt x="1530674" y="1032356"/>
                </a:cubicBezTo>
                <a:cubicBezTo>
                  <a:pt x="1532306" y="1033029"/>
                  <a:pt x="1533649" y="1034757"/>
                  <a:pt x="1534898" y="1036197"/>
                </a:cubicBezTo>
                <a:cubicBezTo>
                  <a:pt x="1547380" y="1051368"/>
                  <a:pt x="1559765" y="1066634"/>
                  <a:pt x="1572344" y="1081804"/>
                </a:cubicBezTo>
                <a:cubicBezTo>
                  <a:pt x="1574744" y="1084684"/>
                  <a:pt x="1578201" y="1086797"/>
                  <a:pt x="1580793" y="1089581"/>
                </a:cubicBezTo>
                <a:cubicBezTo>
                  <a:pt x="1584442" y="1093422"/>
                  <a:pt x="1589051" y="1097071"/>
                  <a:pt x="1590971" y="1101680"/>
                </a:cubicBezTo>
                <a:cubicBezTo>
                  <a:pt x="1596923" y="1116177"/>
                  <a:pt x="1608350" y="1122419"/>
                  <a:pt x="1622751" y="1125108"/>
                </a:cubicBezTo>
                <a:cubicBezTo>
                  <a:pt x="1635906" y="1127603"/>
                  <a:pt x="1649060" y="1129716"/>
                  <a:pt x="1662118" y="1132596"/>
                </a:cubicBezTo>
                <a:cubicBezTo>
                  <a:pt x="1678056" y="1136053"/>
                  <a:pt x="1693899" y="1139798"/>
                  <a:pt x="1709646" y="1144022"/>
                </a:cubicBezTo>
                <a:cubicBezTo>
                  <a:pt x="1716462" y="1145847"/>
                  <a:pt x="1723664" y="1147959"/>
                  <a:pt x="1729521" y="1151704"/>
                </a:cubicBezTo>
                <a:cubicBezTo>
                  <a:pt x="1745939" y="1162073"/>
                  <a:pt x="1763510" y="1169082"/>
                  <a:pt x="1782809" y="1166298"/>
                </a:cubicBezTo>
                <a:cubicBezTo>
                  <a:pt x="1798267" y="1164089"/>
                  <a:pt x="1811229" y="1169754"/>
                  <a:pt x="1820831" y="1178588"/>
                </a:cubicBezTo>
                <a:cubicBezTo>
                  <a:pt x="1838306" y="1194623"/>
                  <a:pt x="1857028" y="1190973"/>
                  <a:pt x="1875656" y="1185789"/>
                </a:cubicBezTo>
                <a:cubicBezTo>
                  <a:pt x="1885257" y="1183101"/>
                  <a:pt x="1893130" y="1183485"/>
                  <a:pt x="1902252" y="1186076"/>
                </a:cubicBezTo>
                <a:cubicBezTo>
                  <a:pt x="1923375" y="1192126"/>
                  <a:pt x="1937490" y="1208544"/>
                  <a:pt x="1951123" y="1222946"/>
                </a:cubicBezTo>
                <a:cubicBezTo>
                  <a:pt x="1962742" y="1235236"/>
                  <a:pt x="1975800" y="1242149"/>
                  <a:pt x="1990106" y="1247335"/>
                </a:cubicBezTo>
                <a:cubicBezTo>
                  <a:pt x="2008157" y="1253959"/>
                  <a:pt x="2022463" y="1251464"/>
                  <a:pt x="2031105" y="1235525"/>
                </a:cubicBezTo>
                <a:cubicBezTo>
                  <a:pt x="2033505" y="1231012"/>
                  <a:pt x="2037729" y="1225730"/>
                  <a:pt x="2042242" y="1224387"/>
                </a:cubicBezTo>
                <a:cubicBezTo>
                  <a:pt x="2064037" y="1217666"/>
                  <a:pt x="2086121" y="1207872"/>
                  <a:pt x="2109453" y="1213826"/>
                </a:cubicBezTo>
                <a:cubicBezTo>
                  <a:pt x="2141714" y="1221987"/>
                  <a:pt x="2173207" y="1221507"/>
                  <a:pt x="2205468" y="1213442"/>
                </a:cubicBezTo>
                <a:cubicBezTo>
                  <a:pt x="2257796" y="1200383"/>
                  <a:pt x="2310124" y="1186557"/>
                  <a:pt x="2365142" y="1189437"/>
                </a:cubicBezTo>
                <a:cubicBezTo>
                  <a:pt x="2374262" y="1189917"/>
                  <a:pt x="2385112" y="1184060"/>
                  <a:pt x="2392985" y="1178299"/>
                </a:cubicBezTo>
                <a:cubicBezTo>
                  <a:pt x="2408060" y="1167354"/>
                  <a:pt x="2407387" y="1166489"/>
                  <a:pt x="2424286" y="1175515"/>
                </a:cubicBezTo>
                <a:cubicBezTo>
                  <a:pt x="2428319" y="1177724"/>
                  <a:pt x="2433312" y="1179068"/>
                  <a:pt x="2436289" y="1182333"/>
                </a:cubicBezTo>
                <a:cubicBezTo>
                  <a:pt x="2451458" y="1198943"/>
                  <a:pt x="2470182" y="1194910"/>
                  <a:pt x="2488808" y="1192510"/>
                </a:cubicBezTo>
                <a:cubicBezTo>
                  <a:pt x="2492073" y="1192030"/>
                  <a:pt x="2496009" y="1191358"/>
                  <a:pt x="2498795" y="1192702"/>
                </a:cubicBezTo>
                <a:cubicBezTo>
                  <a:pt x="2511372" y="1198750"/>
                  <a:pt x="2522030" y="1196639"/>
                  <a:pt x="2532976" y="1188381"/>
                </a:cubicBezTo>
                <a:cubicBezTo>
                  <a:pt x="2542481" y="1181276"/>
                  <a:pt x="2553427" y="1177052"/>
                  <a:pt x="2564661" y="1185885"/>
                </a:cubicBezTo>
                <a:cubicBezTo>
                  <a:pt x="2589625" y="1205472"/>
                  <a:pt x="2616316" y="1206432"/>
                  <a:pt x="2644545" y="1194046"/>
                </a:cubicBezTo>
                <a:cubicBezTo>
                  <a:pt x="2664708" y="1185213"/>
                  <a:pt x="2684583" y="1183196"/>
                  <a:pt x="2705803" y="1192126"/>
                </a:cubicBezTo>
                <a:cubicBezTo>
                  <a:pt x="2713964" y="1195582"/>
                  <a:pt x="2724526" y="1193278"/>
                  <a:pt x="2734031" y="1194046"/>
                </a:cubicBezTo>
                <a:cubicBezTo>
                  <a:pt x="2739408" y="1194430"/>
                  <a:pt x="2745362" y="1194526"/>
                  <a:pt x="2749969" y="1196927"/>
                </a:cubicBezTo>
                <a:cubicBezTo>
                  <a:pt x="2762260" y="1203072"/>
                  <a:pt x="2773685" y="1210945"/>
                  <a:pt x="2786071" y="1216994"/>
                </a:cubicBezTo>
                <a:cubicBezTo>
                  <a:pt x="2792024" y="1219874"/>
                  <a:pt x="2799129" y="1221410"/>
                  <a:pt x="2805851" y="1221507"/>
                </a:cubicBezTo>
                <a:cubicBezTo>
                  <a:pt x="2825726" y="1221987"/>
                  <a:pt x="2845601" y="1221987"/>
                  <a:pt x="2865380" y="1221123"/>
                </a:cubicBezTo>
                <a:cubicBezTo>
                  <a:pt x="2898025" y="1219778"/>
                  <a:pt x="2931150" y="1219490"/>
                  <a:pt x="2954674" y="1190878"/>
                </a:cubicBezTo>
                <a:cubicBezTo>
                  <a:pt x="2956595" y="1188573"/>
                  <a:pt x="2960723" y="1187229"/>
                  <a:pt x="2963988" y="1186845"/>
                </a:cubicBezTo>
                <a:cubicBezTo>
                  <a:pt x="2979062" y="1185021"/>
                  <a:pt x="2994520" y="1184828"/>
                  <a:pt x="3009403" y="1181852"/>
                </a:cubicBezTo>
                <a:cubicBezTo>
                  <a:pt x="3021309" y="1179452"/>
                  <a:pt x="3031199" y="1180220"/>
                  <a:pt x="3040223" y="1188669"/>
                </a:cubicBezTo>
                <a:cubicBezTo>
                  <a:pt x="3052034" y="1199807"/>
                  <a:pt x="3066436" y="1206336"/>
                  <a:pt x="3082183" y="1202784"/>
                </a:cubicBezTo>
                <a:cubicBezTo>
                  <a:pt x="3097928" y="1199327"/>
                  <a:pt x="3108298" y="1206816"/>
                  <a:pt x="3119916" y="1214594"/>
                </a:cubicBezTo>
                <a:cubicBezTo>
                  <a:pt x="3128366" y="1220258"/>
                  <a:pt x="3137967" y="1227363"/>
                  <a:pt x="3147376" y="1227939"/>
                </a:cubicBezTo>
                <a:cubicBezTo>
                  <a:pt x="3168692" y="1229187"/>
                  <a:pt x="3187031" y="1248967"/>
                  <a:pt x="3210171" y="1237733"/>
                </a:cubicBezTo>
                <a:cubicBezTo>
                  <a:pt x="3211707" y="1236965"/>
                  <a:pt x="3214491" y="1238885"/>
                  <a:pt x="3216700" y="1239365"/>
                </a:cubicBezTo>
                <a:cubicBezTo>
                  <a:pt x="3234366" y="1243014"/>
                  <a:pt x="3250977" y="1239461"/>
                  <a:pt x="3263939" y="1227459"/>
                </a:cubicBezTo>
                <a:cubicBezTo>
                  <a:pt x="3280934" y="1211809"/>
                  <a:pt x="3299752" y="1210272"/>
                  <a:pt x="3320683" y="1215362"/>
                </a:cubicBezTo>
                <a:cubicBezTo>
                  <a:pt x="3327405" y="1216994"/>
                  <a:pt x="3334126" y="1218146"/>
                  <a:pt x="3340943" y="1219490"/>
                </a:cubicBezTo>
                <a:cubicBezTo>
                  <a:pt x="3350160" y="1221410"/>
                  <a:pt x="3359474" y="1223427"/>
                  <a:pt x="3368691" y="1225347"/>
                </a:cubicBezTo>
                <a:cubicBezTo>
                  <a:pt x="3377621" y="1227268"/>
                  <a:pt x="3387511" y="1230532"/>
                  <a:pt x="3394423" y="1222275"/>
                </a:cubicBezTo>
                <a:cubicBezTo>
                  <a:pt x="3400376" y="1215169"/>
                  <a:pt x="3404601" y="1215842"/>
                  <a:pt x="3410074" y="1221987"/>
                </a:cubicBezTo>
                <a:cubicBezTo>
                  <a:pt x="3429085" y="1243494"/>
                  <a:pt x="3452129" y="1256936"/>
                  <a:pt x="3481509" y="1257896"/>
                </a:cubicBezTo>
                <a:cubicBezTo>
                  <a:pt x="3487558" y="1258088"/>
                  <a:pt x="3493703" y="1259432"/>
                  <a:pt x="3499656" y="1260873"/>
                </a:cubicBezTo>
                <a:cubicBezTo>
                  <a:pt x="3503305" y="1261736"/>
                  <a:pt x="3507722" y="1262697"/>
                  <a:pt x="3509930" y="1265290"/>
                </a:cubicBezTo>
                <a:cubicBezTo>
                  <a:pt x="3527116" y="1285068"/>
                  <a:pt x="3548528" y="1298799"/>
                  <a:pt x="3571860" y="1309841"/>
                </a:cubicBezTo>
                <a:cubicBezTo>
                  <a:pt x="3580213" y="1313777"/>
                  <a:pt x="3589143" y="1317713"/>
                  <a:pt x="3598168" y="1318866"/>
                </a:cubicBezTo>
                <a:cubicBezTo>
                  <a:pt x="3607577" y="1320018"/>
                  <a:pt x="3617466" y="1318098"/>
                  <a:pt x="3627068" y="1317041"/>
                </a:cubicBezTo>
                <a:cubicBezTo>
                  <a:pt x="3632733" y="1316466"/>
                  <a:pt x="3639262" y="1316561"/>
                  <a:pt x="3643775" y="1313777"/>
                </a:cubicBezTo>
                <a:cubicBezTo>
                  <a:pt x="3658081" y="1305039"/>
                  <a:pt x="3671907" y="1295631"/>
                  <a:pt x="3685254" y="1285452"/>
                </a:cubicBezTo>
                <a:cubicBezTo>
                  <a:pt x="3696680" y="1276715"/>
                  <a:pt x="3698984" y="1275467"/>
                  <a:pt x="3708873" y="1286413"/>
                </a:cubicBezTo>
                <a:cubicBezTo>
                  <a:pt x="3719051" y="1297647"/>
                  <a:pt x="3731725" y="1303503"/>
                  <a:pt x="3745743" y="1305903"/>
                </a:cubicBezTo>
                <a:cubicBezTo>
                  <a:pt x="3767922" y="1309648"/>
                  <a:pt x="3790294" y="1312816"/>
                  <a:pt x="3812665" y="1314641"/>
                </a:cubicBezTo>
                <a:cubicBezTo>
                  <a:pt x="3832924" y="1316273"/>
                  <a:pt x="3842622" y="1307440"/>
                  <a:pt x="3846655" y="1287373"/>
                </a:cubicBezTo>
                <a:cubicBezTo>
                  <a:pt x="3848959" y="1276235"/>
                  <a:pt x="3851936" y="1264137"/>
                  <a:pt x="3864225" y="1261161"/>
                </a:cubicBezTo>
                <a:cubicBezTo>
                  <a:pt x="3884293" y="1256360"/>
                  <a:pt x="3905128" y="1254248"/>
                  <a:pt x="3915018" y="1230724"/>
                </a:cubicBezTo>
                <a:cubicBezTo>
                  <a:pt x="3920490" y="1235909"/>
                  <a:pt x="3923851" y="1238981"/>
                  <a:pt x="3927116" y="1242054"/>
                </a:cubicBezTo>
                <a:cubicBezTo>
                  <a:pt x="3936141" y="1250599"/>
                  <a:pt x="3954863" y="1254248"/>
                  <a:pt x="3964370" y="1246855"/>
                </a:cubicBezTo>
                <a:cubicBezTo>
                  <a:pt x="3978388" y="1236101"/>
                  <a:pt x="3991254" y="1238117"/>
                  <a:pt x="4004696" y="1246471"/>
                </a:cubicBezTo>
                <a:cubicBezTo>
                  <a:pt x="4027164" y="1260297"/>
                  <a:pt x="4052223" y="1257128"/>
                  <a:pt x="4074978" y="1251559"/>
                </a:cubicBezTo>
                <a:cubicBezTo>
                  <a:pt x="4092166" y="1247430"/>
                  <a:pt x="4110505" y="1239845"/>
                  <a:pt x="4121738" y="1222466"/>
                </a:cubicBezTo>
                <a:cubicBezTo>
                  <a:pt x="4125290" y="1216898"/>
                  <a:pt x="4133260" y="1214113"/>
                  <a:pt x="4139598" y="1210465"/>
                </a:cubicBezTo>
                <a:cubicBezTo>
                  <a:pt x="4144878" y="1207488"/>
                  <a:pt x="4150447" y="1204704"/>
                  <a:pt x="4156304" y="1202784"/>
                </a:cubicBezTo>
                <a:cubicBezTo>
                  <a:pt x="4162544" y="1200671"/>
                  <a:pt x="4169458" y="1197598"/>
                  <a:pt x="4175604" y="1198463"/>
                </a:cubicBezTo>
                <a:cubicBezTo>
                  <a:pt x="4194230" y="1200959"/>
                  <a:pt x="4209016" y="1196062"/>
                  <a:pt x="4222170" y="1182140"/>
                </a:cubicBezTo>
                <a:cubicBezTo>
                  <a:pt x="4228988" y="1174939"/>
                  <a:pt x="4239069" y="1166202"/>
                  <a:pt x="4247710" y="1166105"/>
                </a:cubicBezTo>
                <a:cubicBezTo>
                  <a:pt x="4268738" y="1165818"/>
                  <a:pt x="4286212" y="1158905"/>
                  <a:pt x="4305128" y="1150647"/>
                </a:cubicBezTo>
                <a:cubicBezTo>
                  <a:pt x="4317321" y="1145366"/>
                  <a:pt x="4331147" y="1141718"/>
                  <a:pt x="4344206" y="1136821"/>
                </a:cubicBezTo>
                <a:cubicBezTo>
                  <a:pt x="4359472" y="1131060"/>
                  <a:pt x="4376083" y="1128948"/>
                  <a:pt x="4385396" y="1113009"/>
                </a:cubicBezTo>
                <a:cubicBezTo>
                  <a:pt x="4386452" y="1111281"/>
                  <a:pt x="4389621" y="1110993"/>
                  <a:pt x="4391157" y="1109361"/>
                </a:cubicBezTo>
                <a:cubicBezTo>
                  <a:pt x="4396054" y="1104368"/>
                  <a:pt x="4402391" y="1099760"/>
                  <a:pt x="4404984" y="1093710"/>
                </a:cubicBezTo>
                <a:cubicBezTo>
                  <a:pt x="4412472" y="1076044"/>
                  <a:pt x="4418329" y="1057800"/>
                  <a:pt x="4425050" y="1039846"/>
                </a:cubicBezTo>
                <a:cubicBezTo>
                  <a:pt x="4426491" y="1036005"/>
                  <a:pt x="4427834" y="1031108"/>
                  <a:pt x="4430812" y="1028900"/>
                </a:cubicBezTo>
                <a:cubicBezTo>
                  <a:pt x="4447998" y="1016226"/>
                  <a:pt x="4465474" y="1004032"/>
                  <a:pt x="4483140" y="992030"/>
                </a:cubicBezTo>
                <a:cubicBezTo>
                  <a:pt x="4490245" y="987229"/>
                  <a:pt x="4496198" y="989918"/>
                  <a:pt x="4502535" y="995487"/>
                </a:cubicBezTo>
                <a:cubicBezTo>
                  <a:pt x="4508680" y="1000768"/>
                  <a:pt x="4516266" y="1006240"/>
                  <a:pt x="4523946" y="1007585"/>
                </a:cubicBezTo>
                <a:cubicBezTo>
                  <a:pt x="4539309" y="1010177"/>
                  <a:pt x="4555247" y="1010753"/>
                  <a:pt x="4570898" y="1010753"/>
                </a:cubicBezTo>
                <a:cubicBezTo>
                  <a:pt x="4576754" y="1010753"/>
                  <a:pt x="4582995" y="1007297"/>
                  <a:pt x="4588468" y="1004513"/>
                </a:cubicBezTo>
                <a:cubicBezTo>
                  <a:pt x="4598838" y="999231"/>
                  <a:pt x="4608439" y="992126"/>
                  <a:pt x="4619192" y="987710"/>
                </a:cubicBezTo>
                <a:cubicBezTo>
                  <a:pt x="4631675" y="982621"/>
                  <a:pt x="4639164" y="974459"/>
                  <a:pt x="4642908" y="961689"/>
                </a:cubicBezTo>
                <a:cubicBezTo>
                  <a:pt x="4648478" y="942679"/>
                  <a:pt x="4661728" y="929428"/>
                  <a:pt x="4677378" y="918674"/>
                </a:cubicBezTo>
                <a:cubicBezTo>
                  <a:pt x="4697254" y="904944"/>
                  <a:pt x="4720970" y="905616"/>
                  <a:pt x="4743532" y="902256"/>
                </a:cubicBezTo>
                <a:cubicBezTo>
                  <a:pt x="4752174" y="901008"/>
                  <a:pt x="4761104" y="899951"/>
                  <a:pt x="4768977" y="896783"/>
                </a:cubicBezTo>
                <a:cubicBezTo>
                  <a:pt x="4798837" y="884877"/>
                  <a:pt x="4828698" y="873548"/>
                  <a:pt x="4861536" y="873835"/>
                </a:cubicBezTo>
                <a:cubicBezTo>
                  <a:pt x="4864223" y="873835"/>
                  <a:pt x="4866912" y="873548"/>
                  <a:pt x="4869600" y="873067"/>
                </a:cubicBezTo>
                <a:cubicBezTo>
                  <a:pt x="4892932" y="869131"/>
                  <a:pt x="4917032" y="867594"/>
                  <a:pt x="4933738" y="846664"/>
                </a:cubicBezTo>
                <a:cubicBezTo>
                  <a:pt x="4936810" y="842823"/>
                  <a:pt x="4943820" y="841671"/>
                  <a:pt x="4949196" y="840134"/>
                </a:cubicBezTo>
                <a:cubicBezTo>
                  <a:pt x="4958510" y="837638"/>
                  <a:pt x="4964752" y="832549"/>
                  <a:pt x="4968112" y="823427"/>
                </a:cubicBezTo>
                <a:cubicBezTo>
                  <a:pt x="4973778" y="807681"/>
                  <a:pt x="4980498" y="792223"/>
                  <a:pt x="4985588" y="776284"/>
                </a:cubicBezTo>
                <a:cubicBezTo>
                  <a:pt x="4989140" y="765338"/>
                  <a:pt x="4995764" y="759289"/>
                  <a:pt x="5006038" y="754776"/>
                </a:cubicBezTo>
                <a:cubicBezTo>
                  <a:pt x="5011800" y="752280"/>
                  <a:pt x="5016792" y="746808"/>
                  <a:pt x="5020921" y="741718"/>
                </a:cubicBezTo>
                <a:cubicBezTo>
                  <a:pt x="5025914" y="735573"/>
                  <a:pt x="5028506" y="727412"/>
                  <a:pt x="5033978" y="721940"/>
                </a:cubicBezTo>
                <a:cubicBezTo>
                  <a:pt x="5047324" y="708305"/>
                  <a:pt x="5051454" y="693231"/>
                  <a:pt x="5047036" y="674604"/>
                </a:cubicBezTo>
                <a:cubicBezTo>
                  <a:pt x="5043100" y="658090"/>
                  <a:pt x="5053470" y="636006"/>
                  <a:pt x="5067104" y="632645"/>
                </a:cubicBezTo>
                <a:cubicBezTo>
                  <a:pt x="5082178" y="628900"/>
                  <a:pt x="5092548" y="619684"/>
                  <a:pt x="5103206" y="609410"/>
                </a:cubicBezTo>
                <a:cubicBezTo>
                  <a:pt x="5109158" y="603649"/>
                  <a:pt x="5117512" y="598656"/>
                  <a:pt x="5125577" y="597216"/>
                </a:cubicBezTo>
                <a:cubicBezTo>
                  <a:pt x="5156206" y="591647"/>
                  <a:pt x="5185106" y="598464"/>
                  <a:pt x="5214200" y="609506"/>
                </a:cubicBezTo>
                <a:cubicBezTo>
                  <a:pt x="5233210" y="616707"/>
                  <a:pt x="5254333" y="618627"/>
                  <a:pt x="5274688" y="621507"/>
                </a:cubicBezTo>
                <a:cubicBezTo>
                  <a:pt x="5281026" y="622371"/>
                  <a:pt x="5289091" y="620452"/>
                  <a:pt x="5294564" y="616899"/>
                </a:cubicBezTo>
                <a:cubicBezTo>
                  <a:pt x="5313767" y="604609"/>
                  <a:pt x="5332874" y="591935"/>
                  <a:pt x="5350732" y="577724"/>
                </a:cubicBezTo>
                <a:cubicBezTo>
                  <a:pt x="5367344" y="564379"/>
                  <a:pt x="5386066" y="558810"/>
                  <a:pt x="5406230" y="560250"/>
                </a:cubicBezTo>
                <a:cubicBezTo>
                  <a:pt x="5420920" y="561306"/>
                  <a:pt x="5434170" y="558905"/>
                  <a:pt x="5447996" y="555257"/>
                </a:cubicBezTo>
                <a:cubicBezTo>
                  <a:pt x="5459518" y="552185"/>
                  <a:pt x="5472192" y="550072"/>
                  <a:pt x="5483904" y="551417"/>
                </a:cubicBezTo>
                <a:cubicBezTo>
                  <a:pt x="5500324" y="553337"/>
                  <a:pt x="5513862" y="550553"/>
                  <a:pt x="5527016" y="540663"/>
                </a:cubicBezTo>
                <a:cubicBezTo>
                  <a:pt x="5534025" y="535382"/>
                  <a:pt x="5543051" y="532598"/>
                  <a:pt x="5551404" y="528949"/>
                </a:cubicBezTo>
                <a:cubicBezTo>
                  <a:pt x="5564270" y="523284"/>
                  <a:pt x="5577616" y="518483"/>
                  <a:pt x="5590194" y="512147"/>
                </a:cubicBezTo>
                <a:cubicBezTo>
                  <a:pt x="5603732" y="505425"/>
                  <a:pt x="5616118" y="496112"/>
                  <a:pt x="5629944" y="490351"/>
                </a:cubicBezTo>
                <a:cubicBezTo>
                  <a:pt x="5644827" y="484110"/>
                  <a:pt x="5654428" y="474605"/>
                  <a:pt x="5660477" y="459818"/>
                </a:cubicBezTo>
                <a:cubicBezTo>
                  <a:pt x="5664318" y="450504"/>
                  <a:pt x="5669598" y="440615"/>
                  <a:pt x="5676896" y="434086"/>
                </a:cubicBezTo>
                <a:cubicBezTo>
                  <a:pt x="5691971" y="420740"/>
                  <a:pt x="5709636" y="410370"/>
                  <a:pt x="5725000" y="397216"/>
                </a:cubicBezTo>
                <a:cubicBezTo>
                  <a:pt x="5746603" y="378781"/>
                  <a:pt x="5766574" y="359194"/>
                  <a:pt x="5768494" y="327701"/>
                </a:cubicBezTo>
                <a:cubicBezTo>
                  <a:pt x="5769550" y="310322"/>
                  <a:pt x="5778768" y="302929"/>
                  <a:pt x="5795763" y="298801"/>
                </a:cubicBezTo>
                <a:cubicBezTo>
                  <a:pt x="5801427" y="297457"/>
                  <a:pt x="5809494" y="294864"/>
                  <a:pt x="5811221" y="290639"/>
                </a:cubicBezTo>
                <a:cubicBezTo>
                  <a:pt x="5816406" y="278061"/>
                  <a:pt x="5827159" y="275565"/>
                  <a:pt x="5837528" y="270573"/>
                </a:cubicBezTo>
                <a:cubicBezTo>
                  <a:pt x="5843770" y="267596"/>
                  <a:pt x="5851452" y="261739"/>
                  <a:pt x="5853084" y="255690"/>
                </a:cubicBezTo>
                <a:cubicBezTo>
                  <a:pt x="5859804" y="231206"/>
                  <a:pt x="5878239" y="216804"/>
                  <a:pt x="5895618" y="200961"/>
                </a:cubicBezTo>
                <a:cubicBezTo>
                  <a:pt x="5900707" y="196256"/>
                  <a:pt x="5906180" y="190879"/>
                  <a:pt x="5908676" y="184735"/>
                </a:cubicBezTo>
                <a:cubicBezTo>
                  <a:pt x="5913958" y="171484"/>
                  <a:pt x="5921830" y="161882"/>
                  <a:pt x="5935657" y="156891"/>
                </a:cubicBezTo>
                <a:cubicBezTo>
                  <a:pt x="5940073" y="155354"/>
                  <a:pt x="5944106" y="151801"/>
                  <a:pt x="5947467" y="148441"/>
                </a:cubicBezTo>
                <a:cubicBezTo>
                  <a:pt x="5954668" y="141144"/>
                  <a:pt x="5960716" y="132598"/>
                  <a:pt x="5968302" y="125782"/>
                </a:cubicBezTo>
                <a:cubicBezTo>
                  <a:pt x="5987600" y="108211"/>
                  <a:pt x="6006708" y="90928"/>
                  <a:pt x="6017942" y="66348"/>
                </a:cubicBezTo>
                <a:cubicBezTo>
                  <a:pt x="6023414" y="54346"/>
                  <a:pt x="6029656" y="41288"/>
                  <a:pt x="6039258" y="33030"/>
                </a:cubicBezTo>
                <a:cubicBezTo>
                  <a:pt x="6051452" y="22565"/>
                  <a:pt x="6067486" y="16612"/>
                  <a:pt x="6081792" y="8451"/>
                </a:cubicBezTo>
                <a:lnTo>
                  <a:pt x="6095524" y="0"/>
                </a:ln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AF496C3-711F-1E71-A999-B3961E9D3744}"/>
              </a:ext>
            </a:extLst>
          </p:cNvPr>
          <p:cNvSpPr>
            <a:spLocks noGrp="1"/>
          </p:cNvSpPr>
          <p:nvPr>
            <p:ph idx="1"/>
          </p:nvPr>
        </p:nvSpPr>
        <p:spPr>
          <a:xfrm>
            <a:off x="598026" y="4351322"/>
            <a:ext cx="11301954" cy="2246247"/>
          </a:xfrm>
        </p:spPr>
        <p:txBody>
          <a:bodyPr vert="horz" lIns="91440" tIns="45720" rIns="91440" bIns="45720" rtlCol="0" anchor="t">
            <a:noAutofit/>
          </a:bodyPr>
          <a:lstStyle/>
          <a:p>
            <a:pPr marL="0" indent="0">
              <a:buNone/>
            </a:pPr>
            <a:r>
              <a:rPr lang="en-US" sz="2000" dirty="0">
                <a:latin typeface="Georgia Pro"/>
                <a:ea typeface="Calibri"/>
                <a:cs typeface="Calibri"/>
              </a:rPr>
              <a:t>"Is the fabrication or alteration of data – for example, by changing data in order to confirm a hypothesis not supported by the actual data, or the invention or fabrication of the results of an experiment, which are then reported as genuine measurements. Included in falsification is the deliberate omission of data where, for example, experimental results or known facts are omitted in order to support an otherwise unsupportable hypothesis. Documentation can also be falsified and this could include for example, fraudulently inserting a signature on someone else’s behalf. In this example, it might also constitute non‐academic misconduct". </a:t>
            </a:r>
            <a:r>
              <a:rPr lang="en-US" sz="1600" dirty="0">
                <a:latin typeface="Georgia Pro"/>
                <a:ea typeface="Calibri"/>
                <a:cs typeface="Calibri"/>
              </a:rPr>
              <a:t> </a:t>
            </a:r>
            <a:r>
              <a:rPr lang="en-US" sz="1600" dirty="0">
                <a:latin typeface="Georgia Pro"/>
                <a:ea typeface="+mn-lt"/>
                <a:cs typeface="+mn-lt"/>
              </a:rPr>
              <a:t>(Abertay University 2023).</a:t>
            </a:r>
            <a:endParaRPr lang="en-US" sz="1600">
              <a:latin typeface="Georgia Pro"/>
            </a:endParaRPr>
          </a:p>
          <a:p>
            <a:endParaRPr lang="en-US" sz="1100">
              <a:latin typeface="Georgia Pro"/>
            </a:endParaRPr>
          </a:p>
        </p:txBody>
      </p:sp>
    </p:spTree>
    <p:extLst>
      <p:ext uri="{BB962C8B-B14F-4D97-AF65-F5344CB8AC3E}">
        <p14:creationId xmlns:p14="http://schemas.microsoft.com/office/powerpoint/2010/main" val="17109872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2E5DF58-5CFD-4D62-AC3A-9EA04E1AF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and blue symbols">
            <a:extLst>
              <a:ext uri="{FF2B5EF4-FFF2-40B4-BE49-F238E27FC236}">
                <a16:creationId xmlns:a16="http://schemas.microsoft.com/office/drawing/2014/main" id="{0C81CCBA-70B3-FDFD-CF9E-BAA9F34CC9A9}"/>
              </a:ext>
            </a:extLst>
          </p:cNvPr>
          <p:cNvPicPr>
            <a:picLocks noChangeAspect="1"/>
          </p:cNvPicPr>
          <p:nvPr/>
        </p:nvPicPr>
        <p:blipFill rotWithShape="1">
          <a:blip r:embed="rId3"/>
          <a:srcRect t="12968" r="-2" b="13515"/>
          <a:stretch/>
        </p:blipFill>
        <p:spPr>
          <a:xfrm>
            <a:off x="20" y="10"/>
            <a:ext cx="12191979" cy="6857989"/>
          </a:xfrm>
          <a:prstGeom prst="rect">
            <a:avLst/>
          </a:prstGeom>
        </p:spPr>
      </p:pic>
      <p:sp useBgFill="1">
        <p:nvSpPr>
          <p:cNvPr id="11" name="Freeform: Shape 10">
            <a:extLst>
              <a:ext uri="{FF2B5EF4-FFF2-40B4-BE49-F238E27FC236}">
                <a16:creationId xmlns:a16="http://schemas.microsoft.com/office/drawing/2014/main" id="{8064D39A-E0A4-461B-A8D2-9C3AE870CE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9" y="1498601"/>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4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4 w 5260975"/>
              <a:gd name="connsiteY10" fmla="*/ 3775382 h 4707593"/>
              <a:gd name="connsiteX11" fmla="*/ 4897844 w 5260975"/>
              <a:gd name="connsiteY11" fmla="*/ 3792472 h 4707593"/>
              <a:gd name="connsiteX12" fmla="*/ 4870767 w 5260975"/>
              <a:gd name="connsiteY12" fmla="*/ 3811388 h 4707593"/>
              <a:gd name="connsiteX13" fmla="*/ 4847917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50 w 5260975"/>
              <a:gd name="connsiteY22" fmla="*/ 4089832 h 4707593"/>
              <a:gd name="connsiteX23" fmla="*/ 4468944 w 5260975"/>
              <a:gd name="connsiteY23" fmla="*/ 4113356 h 4707593"/>
              <a:gd name="connsiteX24" fmla="*/ 4452623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4"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4" y="3748498"/>
                  <a:pt x="4977440" y="3752627"/>
                </a:cubicBezTo>
                <a:cubicBezTo>
                  <a:pt x="4964094" y="3761268"/>
                  <a:pt x="4949500" y="3768277"/>
                  <a:pt x="4935194" y="3775382"/>
                </a:cubicBezTo>
                <a:cubicBezTo>
                  <a:pt x="4922903" y="3781431"/>
                  <a:pt x="4909846" y="3785943"/>
                  <a:pt x="4897844" y="3792472"/>
                </a:cubicBezTo>
                <a:cubicBezTo>
                  <a:pt x="4888243" y="3797658"/>
                  <a:pt x="4879697" y="3804859"/>
                  <a:pt x="4870767" y="3811388"/>
                </a:cubicBezTo>
                <a:cubicBezTo>
                  <a:pt x="4862990" y="3817052"/>
                  <a:pt x="4854445" y="3821949"/>
                  <a:pt x="4847917"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2" y="4077254"/>
                  <a:pt x="4512727" y="4081479"/>
                  <a:pt x="4502550" y="4089832"/>
                </a:cubicBezTo>
                <a:cubicBezTo>
                  <a:pt x="4491987" y="4098473"/>
                  <a:pt x="4479986" y="4105290"/>
                  <a:pt x="4468944" y="4113356"/>
                </a:cubicBezTo>
                <a:cubicBezTo>
                  <a:pt x="4463087" y="4117676"/>
                  <a:pt x="4458286" y="4123341"/>
                  <a:pt x="4452623"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CDBA9EC-E2E5-2CB5-940E-66F268D0191D}"/>
              </a:ext>
            </a:extLst>
          </p:cNvPr>
          <p:cNvSpPr>
            <a:spLocks noGrp="1"/>
          </p:cNvSpPr>
          <p:nvPr>
            <p:ph type="title"/>
          </p:nvPr>
        </p:nvSpPr>
        <p:spPr>
          <a:xfrm>
            <a:off x="1095376" y="1771650"/>
            <a:ext cx="4629150" cy="853841"/>
          </a:xfrm>
        </p:spPr>
        <p:txBody>
          <a:bodyPr vert="horz" lIns="91440" tIns="45720" rIns="91440" bIns="45720" rtlCol="0" anchor="t" anchorCtr="0">
            <a:normAutofit/>
          </a:bodyPr>
          <a:lstStyle/>
          <a:p>
            <a:r>
              <a:rPr lang="en-US" dirty="0">
                <a:latin typeface="Georgia Pro Cond Semibold"/>
                <a:ea typeface="Calibri"/>
                <a:cs typeface="Calibri"/>
              </a:rPr>
              <a:t>False citation</a:t>
            </a:r>
            <a:endParaRPr lang="en-US" dirty="0">
              <a:latin typeface="Georgia Pro Cond Semibold"/>
            </a:endParaRPr>
          </a:p>
        </p:txBody>
      </p:sp>
      <p:sp>
        <p:nvSpPr>
          <p:cNvPr id="3" name="Content Placeholder 2">
            <a:extLst>
              <a:ext uri="{FF2B5EF4-FFF2-40B4-BE49-F238E27FC236}">
                <a16:creationId xmlns:a16="http://schemas.microsoft.com/office/drawing/2014/main" id="{719589C0-EDFE-9E63-D9B5-1BD59965A78D}"/>
              </a:ext>
            </a:extLst>
          </p:cNvPr>
          <p:cNvSpPr>
            <a:spLocks noGrp="1"/>
          </p:cNvSpPr>
          <p:nvPr>
            <p:ph idx="1"/>
          </p:nvPr>
        </p:nvSpPr>
        <p:spPr>
          <a:xfrm>
            <a:off x="1095376" y="2825279"/>
            <a:ext cx="4629150" cy="2394421"/>
          </a:xfrm>
        </p:spPr>
        <p:txBody>
          <a:bodyPr vert="horz" lIns="91440" tIns="45720" rIns="91440" bIns="45720" rtlCol="0" anchor="t">
            <a:normAutofit/>
          </a:bodyPr>
          <a:lstStyle/>
          <a:p>
            <a:pPr marL="0" indent="0">
              <a:buNone/>
            </a:pPr>
            <a:r>
              <a:rPr lang="en-US" sz="2200" dirty="0">
                <a:latin typeface="Georgia Pro"/>
                <a:ea typeface="Calibri"/>
                <a:cs typeface="Calibri"/>
              </a:rPr>
              <a:t>"Is the citing of a source for information, when the source does not contain that information or when the information cited was not gleaned from that source" </a:t>
            </a:r>
            <a:r>
              <a:rPr lang="en-US" sz="1600" dirty="0">
                <a:latin typeface="Georgia Pro"/>
                <a:ea typeface="+mn-lt"/>
                <a:cs typeface="+mn-lt"/>
              </a:rPr>
              <a:t>(Abertay University 2023)</a:t>
            </a:r>
            <a:r>
              <a:rPr lang="en-US" sz="2200" dirty="0">
                <a:latin typeface="Georgia Pro"/>
                <a:ea typeface="Calibri"/>
                <a:cs typeface="Calibri"/>
              </a:rPr>
              <a:t>. </a:t>
            </a:r>
            <a:endParaRPr lang="en-US" sz="2200" dirty="0">
              <a:latin typeface="Georgia Pro"/>
            </a:endParaRPr>
          </a:p>
        </p:txBody>
      </p:sp>
    </p:spTree>
    <p:extLst>
      <p:ext uri="{BB962C8B-B14F-4D97-AF65-F5344CB8AC3E}">
        <p14:creationId xmlns:p14="http://schemas.microsoft.com/office/powerpoint/2010/main" val="38735611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6B0479F5-59EA-43F3-BAFC-2606376EB6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14548CE4-8403-48E2-8485-18E40FC6DF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4944" y="1"/>
            <a:ext cx="2227170" cy="6857999"/>
          </a:xfrm>
          <a:custGeom>
            <a:avLst/>
            <a:gdLst>
              <a:gd name="connsiteX0" fmla="*/ 1435747 w 2227170"/>
              <a:gd name="connsiteY0" fmla="*/ 3430628 h 6857999"/>
              <a:gd name="connsiteX1" fmla="*/ 1463355 w 2227170"/>
              <a:gd name="connsiteY1" fmla="*/ 3435416 h 6857999"/>
              <a:gd name="connsiteX2" fmla="*/ 1512522 w 2227170"/>
              <a:gd name="connsiteY2" fmla="*/ 3453342 h 6857999"/>
              <a:gd name="connsiteX3" fmla="*/ 1689926 w 2227170"/>
              <a:gd name="connsiteY3" fmla="*/ 3476521 h 6857999"/>
              <a:gd name="connsiteX4" fmla="*/ 1714445 w 2227170"/>
              <a:gd name="connsiteY4" fmla="*/ 3473345 h 6857999"/>
              <a:gd name="connsiteX5" fmla="*/ 1891867 w 2227170"/>
              <a:gd name="connsiteY5" fmla="*/ 3461357 h 6857999"/>
              <a:gd name="connsiteX6" fmla="*/ 1903897 w 2227170"/>
              <a:gd name="connsiteY6" fmla="*/ 3459899 h 6857999"/>
              <a:gd name="connsiteX7" fmla="*/ 1939997 w 2227170"/>
              <a:gd name="connsiteY7" fmla="*/ 3575905 h 6857999"/>
              <a:gd name="connsiteX8" fmla="*/ 1959353 w 2227170"/>
              <a:gd name="connsiteY8" fmla="*/ 3640463 h 6857999"/>
              <a:gd name="connsiteX9" fmla="*/ 1972749 w 2227170"/>
              <a:gd name="connsiteY9" fmla="*/ 3697872 h 6857999"/>
              <a:gd name="connsiteX10" fmla="*/ 1974716 w 2227170"/>
              <a:gd name="connsiteY10" fmla="*/ 3706299 h 6857999"/>
              <a:gd name="connsiteX11" fmla="*/ 2015942 w 2227170"/>
              <a:gd name="connsiteY11" fmla="*/ 3982180 h 6857999"/>
              <a:gd name="connsiteX12" fmla="*/ 2031892 w 2227170"/>
              <a:gd name="connsiteY12" fmla="*/ 4071548 h 6857999"/>
              <a:gd name="connsiteX13" fmla="*/ 2036571 w 2227170"/>
              <a:gd name="connsiteY13" fmla="*/ 4171852 h 6857999"/>
              <a:gd name="connsiteX14" fmla="*/ 2058065 w 2227170"/>
              <a:gd name="connsiteY14" fmla="*/ 4334965 h 6857999"/>
              <a:gd name="connsiteX15" fmla="*/ 2089962 w 2227170"/>
              <a:gd name="connsiteY15" fmla="*/ 4652006 h 6857999"/>
              <a:gd name="connsiteX16" fmla="*/ 2091986 w 2227170"/>
              <a:gd name="connsiteY16" fmla="*/ 4720900 h 6857999"/>
              <a:gd name="connsiteX17" fmla="*/ 2116222 w 2227170"/>
              <a:gd name="connsiteY17" fmla="*/ 4899103 h 6857999"/>
              <a:gd name="connsiteX18" fmla="*/ 2134280 w 2227170"/>
              <a:gd name="connsiteY18" fmla="*/ 5006463 h 6857999"/>
              <a:gd name="connsiteX19" fmla="*/ 2140946 w 2227170"/>
              <a:gd name="connsiteY19" fmla="*/ 5094252 h 6857999"/>
              <a:gd name="connsiteX20" fmla="*/ 2139028 w 2227170"/>
              <a:gd name="connsiteY20" fmla="*/ 5170758 h 6857999"/>
              <a:gd name="connsiteX21" fmla="*/ 2154083 w 2227170"/>
              <a:gd name="connsiteY21" fmla="*/ 5374894 h 6857999"/>
              <a:gd name="connsiteX22" fmla="*/ 2159878 w 2227170"/>
              <a:gd name="connsiteY22" fmla="*/ 5456299 h 6857999"/>
              <a:gd name="connsiteX23" fmla="*/ 2189136 w 2227170"/>
              <a:gd name="connsiteY23" fmla="*/ 5669510 h 6857999"/>
              <a:gd name="connsiteX24" fmla="*/ 2203058 w 2227170"/>
              <a:gd name="connsiteY24" fmla="*/ 5848712 h 6857999"/>
              <a:gd name="connsiteX25" fmla="*/ 2211270 w 2227170"/>
              <a:gd name="connsiteY25" fmla="*/ 5923918 h 6857999"/>
              <a:gd name="connsiteX26" fmla="*/ 2218696 w 2227170"/>
              <a:gd name="connsiteY26" fmla="*/ 6094309 h 6857999"/>
              <a:gd name="connsiteX27" fmla="*/ 2227155 w 2227170"/>
              <a:gd name="connsiteY27" fmla="*/ 6191335 h 6857999"/>
              <a:gd name="connsiteX28" fmla="*/ 2219390 w 2227170"/>
              <a:gd name="connsiteY28" fmla="*/ 6424114 h 6857999"/>
              <a:gd name="connsiteX29" fmla="*/ 2209703 w 2227170"/>
              <a:gd name="connsiteY29" fmla="*/ 6664246 h 6857999"/>
              <a:gd name="connsiteX30" fmla="*/ 2199216 w 2227170"/>
              <a:gd name="connsiteY30" fmla="*/ 6795360 h 6857999"/>
              <a:gd name="connsiteX31" fmla="*/ 2197257 w 2227170"/>
              <a:gd name="connsiteY31" fmla="*/ 6857999 h 6857999"/>
              <a:gd name="connsiteX32" fmla="*/ 2026554 w 2227170"/>
              <a:gd name="connsiteY32" fmla="*/ 6857999 h 6857999"/>
              <a:gd name="connsiteX33" fmla="*/ 2060891 w 2227170"/>
              <a:gd name="connsiteY33" fmla="*/ 6720903 h 6857999"/>
              <a:gd name="connsiteX34" fmla="*/ 2012613 w 2227170"/>
              <a:gd name="connsiteY34" fmla="*/ 6617730 h 6857999"/>
              <a:gd name="connsiteX35" fmla="*/ 1960297 w 2227170"/>
              <a:gd name="connsiteY35" fmla="*/ 6560549 h 6857999"/>
              <a:gd name="connsiteX36" fmla="*/ 1911439 w 2227170"/>
              <a:gd name="connsiteY36" fmla="*/ 6409646 h 6857999"/>
              <a:gd name="connsiteX37" fmla="*/ 1941755 w 2227170"/>
              <a:gd name="connsiteY37" fmla="*/ 6379605 h 6857999"/>
              <a:gd name="connsiteX38" fmla="*/ 1967169 w 2227170"/>
              <a:gd name="connsiteY38" fmla="*/ 6277544 h 6857999"/>
              <a:gd name="connsiteX39" fmla="*/ 1982077 w 2227170"/>
              <a:gd name="connsiteY39" fmla="*/ 6165295 h 6857999"/>
              <a:gd name="connsiteX40" fmla="*/ 2021065 w 2227170"/>
              <a:gd name="connsiteY40" fmla="*/ 5971487 h 6857999"/>
              <a:gd name="connsiteX41" fmla="*/ 1973662 w 2227170"/>
              <a:gd name="connsiteY41" fmla="*/ 5832226 h 6857999"/>
              <a:gd name="connsiteX42" fmla="*/ 1953549 w 2227170"/>
              <a:gd name="connsiteY42" fmla="*/ 5778754 h 6857999"/>
              <a:gd name="connsiteX43" fmla="*/ 1942739 w 2227170"/>
              <a:gd name="connsiteY43" fmla="*/ 5729863 h 6857999"/>
              <a:gd name="connsiteX44" fmla="*/ 1940531 w 2227170"/>
              <a:gd name="connsiteY44" fmla="*/ 5674826 h 6857999"/>
              <a:gd name="connsiteX45" fmla="*/ 1921890 w 2227170"/>
              <a:gd name="connsiteY45" fmla="*/ 5540158 h 6857999"/>
              <a:gd name="connsiteX46" fmla="*/ 1895673 w 2227170"/>
              <a:gd name="connsiteY46" fmla="*/ 5464049 h 6857999"/>
              <a:gd name="connsiteX47" fmla="*/ 1883229 w 2227170"/>
              <a:gd name="connsiteY47" fmla="*/ 5299486 h 6857999"/>
              <a:gd name="connsiteX48" fmla="*/ 1867297 w 2227170"/>
              <a:gd name="connsiteY48" fmla="*/ 5186434 h 6857999"/>
              <a:gd name="connsiteX49" fmla="*/ 1829639 w 2227170"/>
              <a:gd name="connsiteY49" fmla="*/ 5064337 h 6857999"/>
              <a:gd name="connsiteX50" fmla="*/ 1823656 w 2227170"/>
              <a:gd name="connsiteY50" fmla="*/ 5047159 h 6857999"/>
              <a:gd name="connsiteX51" fmla="*/ 1793723 w 2227170"/>
              <a:gd name="connsiteY51" fmla="*/ 5003744 h 6857999"/>
              <a:gd name="connsiteX52" fmla="*/ 1679944 w 2227170"/>
              <a:gd name="connsiteY52" fmla="*/ 4930834 h 6857999"/>
              <a:gd name="connsiteX53" fmla="*/ 1657480 w 2227170"/>
              <a:gd name="connsiteY53" fmla="*/ 4911337 h 6857999"/>
              <a:gd name="connsiteX54" fmla="*/ 1594697 w 2227170"/>
              <a:gd name="connsiteY54" fmla="*/ 4754123 h 6857999"/>
              <a:gd name="connsiteX55" fmla="*/ 1610087 w 2227170"/>
              <a:gd name="connsiteY55" fmla="*/ 4701292 h 6857999"/>
              <a:gd name="connsiteX56" fmla="*/ 1645783 w 2227170"/>
              <a:gd name="connsiteY56" fmla="*/ 4645602 h 6857999"/>
              <a:gd name="connsiteX57" fmla="*/ 1671304 w 2227170"/>
              <a:gd name="connsiteY57" fmla="*/ 4516054 h 6857999"/>
              <a:gd name="connsiteX58" fmla="*/ 1664087 w 2227170"/>
              <a:gd name="connsiteY58" fmla="*/ 4465215 h 6857999"/>
              <a:gd name="connsiteX59" fmla="*/ 1638164 w 2227170"/>
              <a:gd name="connsiteY59" fmla="*/ 4374448 h 6857999"/>
              <a:gd name="connsiteX60" fmla="*/ 1588685 w 2227170"/>
              <a:gd name="connsiteY60" fmla="*/ 4300238 h 6857999"/>
              <a:gd name="connsiteX61" fmla="*/ 1505039 w 2227170"/>
              <a:gd name="connsiteY61" fmla="*/ 4190727 h 6857999"/>
              <a:gd name="connsiteX62" fmla="*/ 1493843 w 2227170"/>
              <a:gd name="connsiteY62" fmla="*/ 4001566 h 6857999"/>
              <a:gd name="connsiteX63" fmla="*/ 1491439 w 2227170"/>
              <a:gd name="connsiteY63" fmla="*/ 3929077 h 6857999"/>
              <a:gd name="connsiteX64" fmla="*/ 1470437 w 2227170"/>
              <a:gd name="connsiteY64" fmla="*/ 3732048 h 6857999"/>
              <a:gd name="connsiteX65" fmla="*/ 1471926 w 2227170"/>
              <a:gd name="connsiteY65" fmla="*/ 3713390 h 6857999"/>
              <a:gd name="connsiteX66" fmla="*/ 1471925 w 2227170"/>
              <a:gd name="connsiteY66" fmla="*/ 3713390 h 6857999"/>
              <a:gd name="connsiteX67" fmla="*/ 1475829 w 2227170"/>
              <a:gd name="connsiteY67" fmla="*/ 3664425 h 6857999"/>
              <a:gd name="connsiteX68" fmla="*/ 1477249 w 2227170"/>
              <a:gd name="connsiteY68" fmla="*/ 3641757 h 6857999"/>
              <a:gd name="connsiteX69" fmla="*/ 1442718 w 2227170"/>
              <a:gd name="connsiteY69" fmla="*/ 3455028 h 6857999"/>
              <a:gd name="connsiteX70" fmla="*/ 1436081 w 2227170"/>
              <a:gd name="connsiteY70" fmla="*/ 3434627 h 6857999"/>
              <a:gd name="connsiteX71" fmla="*/ 0 w 2227170"/>
              <a:gd name="connsiteY71" fmla="*/ 0 h 6857999"/>
              <a:gd name="connsiteX72" fmla="*/ 480313 w 2227170"/>
              <a:gd name="connsiteY72" fmla="*/ 0 h 6857999"/>
              <a:gd name="connsiteX73" fmla="*/ 507191 w 2227170"/>
              <a:gd name="connsiteY73" fmla="*/ 126805 h 6857999"/>
              <a:gd name="connsiteX74" fmla="*/ 517515 w 2227170"/>
              <a:gd name="connsiteY74" fmla="*/ 185431 h 6857999"/>
              <a:gd name="connsiteX75" fmla="*/ 602322 w 2227170"/>
              <a:gd name="connsiteY75" fmla="*/ 432867 h 6857999"/>
              <a:gd name="connsiteX76" fmla="*/ 717957 w 2227170"/>
              <a:gd name="connsiteY76" fmla="*/ 662316 h 6857999"/>
              <a:gd name="connsiteX77" fmla="*/ 868507 w 2227170"/>
              <a:gd name="connsiteY77" fmla="*/ 840047 h 6857999"/>
              <a:gd name="connsiteX78" fmla="*/ 903438 w 2227170"/>
              <a:gd name="connsiteY78" fmla="*/ 888795 h 6857999"/>
              <a:gd name="connsiteX79" fmla="*/ 938295 w 2227170"/>
              <a:gd name="connsiteY79" fmla="*/ 1013493 h 6857999"/>
              <a:gd name="connsiteX80" fmla="*/ 962274 w 2227170"/>
              <a:gd name="connsiteY80" fmla="*/ 1122775 h 6857999"/>
              <a:gd name="connsiteX81" fmla="*/ 994395 w 2227170"/>
              <a:gd name="connsiteY81" fmla="*/ 1204073 h 6857999"/>
              <a:gd name="connsiteX82" fmla="*/ 1024698 w 2227170"/>
              <a:gd name="connsiteY82" fmla="*/ 1273134 h 6857999"/>
              <a:gd name="connsiteX83" fmla="*/ 1105920 w 2227170"/>
              <a:gd name="connsiteY83" fmla="*/ 1431309 h 6857999"/>
              <a:gd name="connsiteX84" fmla="*/ 1169137 w 2227170"/>
              <a:gd name="connsiteY84" fmla="*/ 1602741 h 6857999"/>
              <a:gd name="connsiteX85" fmla="*/ 1256045 w 2227170"/>
              <a:gd name="connsiteY85" fmla="*/ 1745656 h 6857999"/>
              <a:gd name="connsiteX86" fmla="*/ 1305410 w 2227170"/>
              <a:gd name="connsiteY86" fmla="*/ 1806507 h 6857999"/>
              <a:gd name="connsiteX87" fmla="*/ 1328595 w 2227170"/>
              <a:gd name="connsiteY87" fmla="*/ 1923029 h 6857999"/>
              <a:gd name="connsiteX88" fmla="*/ 1372362 w 2227170"/>
              <a:gd name="connsiteY88" fmla="*/ 2051976 h 6857999"/>
              <a:gd name="connsiteX89" fmla="*/ 1420614 w 2227170"/>
              <a:gd name="connsiteY89" fmla="*/ 2145889 h 6857999"/>
              <a:gd name="connsiteX90" fmla="*/ 1451666 w 2227170"/>
              <a:gd name="connsiteY90" fmla="*/ 2217503 h 6857999"/>
              <a:gd name="connsiteX91" fmla="*/ 1479100 w 2227170"/>
              <a:gd name="connsiteY91" fmla="*/ 2316384 h 6857999"/>
              <a:gd name="connsiteX92" fmla="*/ 1519073 w 2227170"/>
              <a:gd name="connsiteY92" fmla="*/ 2417297 h 6857999"/>
              <a:gd name="connsiteX93" fmla="*/ 1545426 w 2227170"/>
              <a:gd name="connsiteY93" fmla="*/ 2467287 h 6857999"/>
              <a:gd name="connsiteX94" fmla="*/ 1587486 w 2227170"/>
              <a:gd name="connsiteY94" fmla="*/ 2562780 h 6857999"/>
              <a:gd name="connsiteX95" fmla="*/ 1625487 w 2227170"/>
              <a:gd name="connsiteY95" fmla="*/ 2660424 h 6857999"/>
              <a:gd name="connsiteX96" fmla="*/ 1659666 w 2227170"/>
              <a:gd name="connsiteY96" fmla="*/ 2838661 h 6857999"/>
              <a:gd name="connsiteX97" fmla="*/ 1723303 w 2227170"/>
              <a:gd name="connsiteY97" fmla="*/ 3005526 h 6857999"/>
              <a:gd name="connsiteX98" fmla="*/ 1768467 w 2227170"/>
              <a:gd name="connsiteY98" fmla="*/ 3137119 h 6857999"/>
              <a:gd name="connsiteX99" fmla="*/ 1799379 w 2227170"/>
              <a:gd name="connsiteY99" fmla="*/ 3214434 h 6857999"/>
              <a:gd name="connsiteX100" fmla="*/ 1872393 w 2227170"/>
              <a:gd name="connsiteY100" fmla="*/ 3358657 h 6857999"/>
              <a:gd name="connsiteX101" fmla="*/ 1903898 w 2227170"/>
              <a:gd name="connsiteY101" fmla="*/ 3459898 h 6857999"/>
              <a:gd name="connsiteX102" fmla="*/ 1891868 w 2227170"/>
              <a:gd name="connsiteY102" fmla="*/ 3461356 h 6857999"/>
              <a:gd name="connsiteX103" fmla="*/ 1714447 w 2227170"/>
              <a:gd name="connsiteY103" fmla="*/ 3473344 h 6857999"/>
              <a:gd name="connsiteX104" fmla="*/ 1689927 w 2227170"/>
              <a:gd name="connsiteY104" fmla="*/ 3476520 h 6857999"/>
              <a:gd name="connsiteX105" fmla="*/ 1512523 w 2227170"/>
              <a:gd name="connsiteY105" fmla="*/ 3453342 h 6857999"/>
              <a:gd name="connsiteX106" fmla="*/ 1463356 w 2227170"/>
              <a:gd name="connsiteY106" fmla="*/ 3435415 h 6857999"/>
              <a:gd name="connsiteX107" fmla="*/ 1435748 w 2227170"/>
              <a:gd name="connsiteY107" fmla="*/ 3430627 h 6857999"/>
              <a:gd name="connsiteX108" fmla="*/ 1434021 w 2227170"/>
              <a:gd name="connsiteY108" fmla="*/ 3409971 h 6857999"/>
              <a:gd name="connsiteX109" fmla="*/ 1403697 w 2227170"/>
              <a:gd name="connsiteY109" fmla="*/ 3352066 h 6857999"/>
              <a:gd name="connsiteX110" fmla="*/ 1304079 w 2227170"/>
              <a:gd name="connsiteY110" fmla="*/ 3288499 h 6857999"/>
              <a:gd name="connsiteX111" fmla="*/ 1263513 w 2227170"/>
              <a:gd name="connsiteY111" fmla="*/ 3224801 h 6857999"/>
              <a:gd name="connsiteX112" fmla="*/ 1239849 w 2227170"/>
              <a:gd name="connsiteY112" fmla="*/ 3179271 h 6857999"/>
              <a:gd name="connsiteX113" fmla="*/ 1200295 w 2227170"/>
              <a:gd name="connsiteY113" fmla="*/ 3136681 h 6857999"/>
              <a:gd name="connsiteX114" fmla="*/ 1098516 w 2227170"/>
              <a:gd name="connsiteY114" fmla="*/ 3085335 h 6857999"/>
              <a:gd name="connsiteX115" fmla="*/ 1011619 w 2227170"/>
              <a:gd name="connsiteY115" fmla="*/ 3016205 h 6857999"/>
              <a:gd name="connsiteX116" fmla="*/ 973275 w 2227170"/>
              <a:gd name="connsiteY116" fmla="*/ 2908439 h 6857999"/>
              <a:gd name="connsiteX117" fmla="*/ 954491 w 2227170"/>
              <a:gd name="connsiteY117" fmla="*/ 2842361 h 6857999"/>
              <a:gd name="connsiteX118" fmla="*/ 1016911 w 2227170"/>
              <a:gd name="connsiteY118" fmla="*/ 2599848 h 6857999"/>
              <a:gd name="connsiteX119" fmla="*/ 1067676 w 2227170"/>
              <a:gd name="connsiteY119" fmla="*/ 2435466 h 6857999"/>
              <a:gd name="connsiteX120" fmla="*/ 1065045 w 2227170"/>
              <a:gd name="connsiteY120" fmla="*/ 2378738 h 6857999"/>
              <a:gd name="connsiteX121" fmla="*/ 998558 w 2227170"/>
              <a:gd name="connsiteY121" fmla="*/ 2210113 h 6857999"/>
              <a:gd name="connsiteX122" fmla="*/ 980810 w 2227170"/>
              <a:gd name="connsiteY122" fmla="*/ 2050248 h 6857999"/>
              <a:gd name="connsiteX123" fmla="*/ 985875 w 2227170"/>
              <a:gd name="connsiteY123" fmla="*/ 1932531 h 6857999"/>
              <a:gd name="connsiteX124" fmla="*/ 991251 w 2227170"/>
              <a:gd name="connsiteY124" fmla="*/ 1831462 h 6857999"/>
              <a:gd name="connsiteX125" fmla="*/ 983833 w 2227170"/>
              <a:gd name="connsiteY125" fmla="*/ 1708173 h 6857999"/>
              <a:gd name="connsiteX126" fmla="*/ 966921 w 2227170"/>
              <a:gd name="connsiteY126" fmla="*/ 1636638 h 6857999"/>
              <a:gd name="connsiteX127" fmla="*/ 944156 w 2227170"/>
              <a:gd name="connsiteY127" fmla="*/ 1523444 h 6857999"/>
              <a:gd name="connsiteX128" fmla="*/ 910490 w 2227170"/>
              <a:gd name="connsiteY128" fmla="*/ 1405991 h 6857999"/>
              <a:gd name="connsiteX129" fmla="*/ 853488 w 2227170"/>
              <a:gd name="connsiteY129" fmla="*/ 1311394 h 6857999"/>
              <a:gd name="connsiteX130" fmla="*/ 801804 w 2227170"/>
              <a:gd name="connsiteY130" fmla="*/ 1257566 h 6857999"/>
              <a:gd name="connsiteX131" fmla="*/ 737368 w 2227170"/>
              <a:gd name="connsiteY131" fmla="*/ 1112096 h 6857999"/>
              <a:gd name="connsiteX132" fmla="*/ 597412 w 2227170"/>
              <a:gd name="connsiteY132" fmla="*/ 969072 h 6857999"/>
              <a:gd name="connsiteX133" fmla="*/ 542819 w 2227170"/>
              <a:gd name="connsiteY133" fmla="*/ 884069 h 6857999"/>
              <a:gd name="connsiteX134" fmla="*/ 530439 w 2227170"/>
              <a:gd name="connsiteY134" fmla="*/ 838495 h 6857999"/>
              <a:gd name="connsiteX135" fmla="*/ 495418 w 2227170"/>
              <a:gd name="connsiteY135" fmla="*/ 758969 h 6857999"/>
              <a:gd name="connsiteX136" fmla="*/ 467896 w 2227170"/>
              <a:gd name="connsiteY136" fmla="*/ 710990 h 6857999"/>
              <a:gd name="connsiteX137" fmla="*/ 360952 w 2227170"/>
              <a:gd name="connsiteY137" fmla="*/ 575332 h 6857999"/>
              <a:gd name="connsiteX138" fmla="*/ 329420 w 2227170"/>
              <a:gd name="connsiteY138" fmla="*/ 533869 h 6857999"/>
              <a:gd name="connsiteX139" fmla="*/ 277101 w 2227170"/>
              <a:gd name="connsiteY139" fmla="*/ 450003 h 6857999"/>
              <a:gd name="connsiteX140" fmla="*/ 262642 w 2227170"/>
              <a:gd name="connsiteY140" fmla="*/ 414480 h 6857999"/>
              <a:gd name="connsiteX141" fmla="*/ 219625 w 2227170"/>
              <a:gd name="connsiteY141" fmla="*/ 349349 h 6857999"/>
              <a:gd name="connsiteX142" fmla="*/ 104836 w 2227170"/>
              <a:gd name="connsiteY142" fmla="*/ 192439 h 6857999"/>
              <a:gd name="connsiteX143" fmla="*/ 37941 w 2227170"/>
              <a:gd name="connsiteY143" fmla="*/ 122586 h 6857999"/>
              <a:gd name="connsiteX144" fmla="*/ 16247 w 2227170"/>
              <a:gd name="connsiteY144" fmla="*/ 6147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2227170" h="6857999">
                <a:moveTo>
                  <a:pt x="1435747" y="3430628"/>
                </a:moveTo>
                <a:lnTo>
                  <a:pt x="1463355" y="3435416"/>
                </a:lnTo>
                <a:cubicBezTo>
                  <a:pt x="1480184" y="3439826"/>
                  <a:pt x="1496566" y="3445726"/>
                  <a:pt x="1512522" y="3453342"/>
                </a:cubicBezTo>
                <a:cubicBezTo>
                  <a:pt x="1561201" y="3476708"/>
                  <a:pt x="1623580" y="3483625"/>
                  <a:pt x="1689926" y="3476521"/>
                </a:cubicBezTo>
                <a:cubicBezTo>
                  <a:pt x="1698220" y="3475588"/>
                  <a:pt x="1708677" y="3471849"/>
                  <a:pt x="1714445" y="3473345"/>
                </a:cubicBezTo>
                <a:cubicBezTo>
                  <a:pt x="1779620" y="3489747"/>
                  <a:pt x="1834653" y="3472188"/>
                  <a:pt x="1891867" y="3461357"/>
                </a:cubicBezTo>
                <a:lnTo>
                  <a:pt x="1903897" y="3459899"/>
                </a:lnTo>
                <a:lnTo>
                  <a:pt x="1939997" y="3575905"/>
                </a:lnTo>
                <a:cubicBezTo>
                  <a:pt x="1946484" y="3597372"/>
                  <a:pt x="1953252" y="3618812"/>
                  <a:pt x="1959353" y="3640463"/>
                </a:cubicBezTo>
                <a:lnTo>
                  <a:pt x="1972749" y="3697872"/>
                </a:lnTo>
                <a:lnTo>
                  <a:pt x="1974716" y="3706299"/>
                </a:lnTo>
                <a:cubicBezTo>
                  <a:pt x="1990622" y="3797563"/>
                  <a:pt x="2002102" y="3890387"/>
                  <a:pt x="2015942" y="3982180"/>
                </a:cubicBezTo>
                <a:cubicBezTo>
                  <a:pt x="2020339" y="4012204"/>
                  <a:pt x="2028650" y="4041142"/>
                  <a:pt x="2031892" y="4071548"/>
                </a:cubicBezTo>
                <a:cubicBezTo>
                  <a:pt x="2035443" y="4104448"/>
                  <a:pt x="2033020" y="4138953"/>
                  <a:pt x="2036571" y="4171852"/>
                </a:cubicBezTo>
                <a:cubicBezTo>
                  <a:pt x="2042360" y="4226575"/>
                  <a:pt x="2052059" y="4280215"/>
                  <a:pt x="2058065" y="4334965"/>
                </a:cubicBezTo>
                <a:cubicBezTo>
                  <a:pt x="2069516" y="4440581"/>
                  <a:pt x="2079848" y="4546311"/>
                  <a:pt x="2089962" y="4652006"/>
                </a:cubicBezTo>
                <a:cubicBezTo>
                  <a:pt x="2092086" y="4674630"/>
                  <a:pt x="2089393" y="4698483"/>
                  <a:pt x="2091986" y="4720900"/>
                </a:cubicBezTo>
                <a:cubicBezTo>
                  <a:pt x="2099090" y="4780437"/>
                  <a:pt x="2107526" y="4839889"/>
                  <a:pt x="2116222" y="4899103"/>
                </a:cubicBezTo>
                <a:cubicBezTo>
                  <a:pt x="2121567" y="4934975"/>
                  <a:pt x="2129409" y="4970386"/>
                  <a:pt x="2134280" y="5006463"/>
                </a:cubicBezTo>
                <a:cubicBezTo>
                  <a:pt x="2138181" y="5035327"/>
                  <a:pt x="2140233" y="5064748"/>
                  <a:pt x="2140946" y="5094252"/>
                </a:cubicBezTo>
                <a:cubicBezTo>
                  <a:pt x="2141573" y="5119660"/>
                  <a:pt x="2137495" y="5145495"/>
                  <a:pt x="2139028" y="5170758"/>
                </a:cubicBezTo>
                <a:cubicBezTo>
                  <a:pt x="2143115" y="5239128"/>
                  <a:pt x="2149053" y="5306937"/>
                  <a:pt x="2154083" y="5374894"/>
                </a:cubicBezTo>
                <a:cubicBezTo>
                  <a:pt x="2156003" y="5402116"/>
                  <a:pt x="2156328" y="5429662"/>
                  <a:pt x="2159878" y="5456299"/>
                </a:cubicBezTo>
                <a:cubicBezTo>
                  <a:pt x="2169087" y="5527565"/>
                  <a:pt x="2181047" y="5598128"/>
                  <a:pt x="2189136" y="5669510"/>
                </a:cubicBezTo>
                <a:cubicBezTo>
                  <a:pt x="2195841" y="5728715"/>
                  <a:pt x="2198200" y="5788945"/>
                  <a:pt x="2203058" y="5848712"/>
                </a:cubicBezTo>
                <a:cubicBezTo>
                  <a:pt x="2205241" y="5874065"/>
                  <a:pt x="2209957" y="5898688"/>
                  <a:pt x="2211270" y="5923918"/>
                </a:cubicBezTo>
                <a:cubicBezTo>
                  <a:pt x="2214375" y="5980441"/>
                  <a:pt x="2215629" y="6037520"/>
                  <a:pt x="2218696" y="6094309"/>
                </a:cubicBezTo>
                <a:cubicBezTo>
                  <a:pt x="2220549" y="6126699"/>
                  <a:pt x="2227542" y="6158719"/>
                  <a:pt x="2227155" y="6191335"/>
                </a:cubicBezTo>
                <a:cubicBezTo>
                  <a:pt x="2226207" y="6268795"/>
                  <a:pt x="2222365" y="6346394"/>
                  <a:pt x="2219390" y="6424114"/>
                </a:cubicBezTo>
                <a:cubicBezTo>
                  <a:pt x="2216292" y="6504264"/>
                  <a:pt x="2213668" y="6584212"/>
                  <a:pt x="2209703" y="6664246"/>
                </a:cubicBezTo>
                <a:cubicBezTo>
                  <a:pt x="2207306" y="6708013"/>
                  <a:pt x="2201832" y="6751624"/>
                  <a:pt x="2199216" y="6795360"/>
                </a:cubicBezTo>
                <a:lnTo>
                  <a:pt x="2197257" y="6857999"/>
                </a:lnTo>
                <a:lnTo>
                  <a:pt x="2026554" y="6857999"/>
                </a:lnTo>
                <a:lnTo>
                  <a:pt x="2060891" y="6720903"/>
                </a:lnTo>
                <a:cubicBezTo>
                  <a:pt x="2072503" y="6665089"/>
                  <a:pt x="2056350" y="6635319"/>
                  <a:pt x="2012613" y="6617730"/>
                </a:cubicBezTo>
                <a:cubicBezTo>
                  <a:pt x="1988364" y="6607784"/>
                  <a:pt x="1962210" y="6595663"/>
                  <a:pt x="1960297" y="6560549"/>
                </a:cubicBezTo>
                <a:cubicBezTo>
                  <a:pt x="1957307" y="6503223"/>
                  <a:pt x="1960688" y="6444619"/>
                  <a:pt x="1911439" y="6409646"/>
                </a:cubicBezTo>
                <a:cubicBezTo>
                  <a:pt x="1925288" y="6396076"/>
                  <a:pt x="1933540" y="6387707"/>
                  <a:pt x="1941755" y="6379605"/>
                </a:cubicBezTo>
                <a:cubicBezTo>
                  <a:pt x="1964582" y="6357226"/>
                  <a:pt x="1980146" y="6306327"/>
                  <a:pt x="1967169" y="6277544"/>
                </a:cubicBezTo>
                <a:cubicBezTo>
                  <a:pt x="1948370" y="6235151"/>
                  <a:pt x="1957958" y="6200015"/>
                  <a:pt x="1982077" y="6165295"/>
                </a:cubicBezTo>
                <a:cubicBezTo>
                  <a:pt x="2022088" y="6107214"/>
                  <a:pt x="2024735" y="6036528"/>
                  <a:pt x="2021065" y="5971487"/>
                </a:cubicBezTo>
                <a:cubicBezTo>
                  <a:pt x="2018464" y="5922385"/>
                  <a:pt x="2008510" y="5868982"/>
                  <a:pt x="1973662" y="5832226"/>
                </a:cubicBezTo>
                <a:cubicBezTo>
                  <a:pt x="1962477" y="5820581"/>
                  <a:pt x="1959306" y="5797535"/>
                  <a:pt x="1953549" y="5778754"/>
                </a:cubicBezTo>
                <a:cubicBezTo>
                  <a:pt x="1948891" y="5763124"/>
                  <a:pt x="1944782" y="5746757"/>
                  <a:pt x="1942739" y="5729863"/>
                </a:cubicBezTo>
                <a:cubicBezTo>
                  <a:pt x="1940409" y="5711839"/>
                  <a:pt x="1936175" y="5691638"/>
                  <a:pt x="1940531" y="5674826"/>
                </a:cubicBezTo>
                <a:cubicBezTo>
                  <a:pt x="1953455" y="5623827"/>
                  <a:pt x="1948183" y="5581155"/>
                  <a:pt x="1921890" y="5540158"/>
                </a:cubicBezTo>
                <a:cubicBezTo>
                  <a:pt x="1908295" y="5518914"/>
                  <a:pt x="1892512" y="5488106"/>
                  <a:pt x="1895673" y="5464049"/>
                </a:cubicBezTo>
                <a:cubicBezTo>
                  <a:pt x="1903251" y="5405489"/>
                  <a:pt x="1894476" y="5354705"/>
                  <a:pt x="1883229" y="5299486"/>
                </a:cubicBezTo>
                <a:cubicBezTo>
                  <a:pt x="1876073" y="5263904"/>
                  <a:pt x="1873244" y="5224301"/>
                  <a:pt x="1867297" y="5186434"/>
                </a:cubicBezTo>
                <a:cubicBezTo>
                  <a:pt x="1860260" y="5142157"/>
                  <a:pt x="1861988" y="5095296"/>
                  <a:pt x="1829639" y="5064337"/>
                </a:cubicBezTo>
                <a:cubicBezTo>
                  <a:pt x="1826152" y="5060853"/>
                  <a:pt x="1826740" y="5051950"/>
                  <a:pt x="1823656" y="5047159"/>
                </a:cubicBezTo>
                <a:cubicBezTo>
                  <a:pt x="1814298" y="5031960"/>
                  <a:pt x="1806371" y="5012874"/>
                  <a:pt x="1793723" y="5003744"/>
                </a:cubicBezTo>
                <a:cubicBezTo>
                  <a:pt x="1756761" y="4977307"/>
                  <a:pt x="1717858" y="4955228"/>
                  <a:pt x="1679944" y="4930834"/>
                </a:cubicBezTo>
                <a:cubicBezTo>
                  <a:pt x="1671835" y="4925607"/>
                  <a:pt x="1661303" y="4920315"/>
                  <a:pt x="1657480" y="4911337"/>
                </a:cubicBezTo>
                <a:cubicBezTo>
                  <a:pt x="1635585" y="4859522"/>
                  <a:pt x="1614886" y="4807057"/>
                  <a:pt x="1594697" y="4754123"/>
                </a:cubicBezTo>
                <a:cubicBezTo>
                  <a:pt x="1586633" y="4732840"/>
                  <a:pt x="1595035" y="4717144"/>
                  <a:pt x="1610087" y="4701292"/>
                </a:cubicBezTo>
                <a:cubicBezTo>
                  <a:pt x="1624417" y="4685883"/>
                  <a:pt x="1639744" y="4666529"/>
                  <a:pt x="1645783" y="4645602"/>
                </a:cubicBezTo>
                <a:cubicBezTo>
                  <a:pt x="1657646" y="4603705"/>
                  <a:pt x="1665182" y="4559572"/>
                  <a:pt x="1671304" y="4516054"/>
                </a:cubicBezTo>
                <a:cubicBezTo>
                  <a:pt x="1673597" y="4499770"/>
                  <a:pt x="1668234" y="4481320"/>
                  <a:pt x="1664087" y="4465215"/>
                </a:cubicBezTo>
                <a:cubicBezTo>
                  <a:pt x="1656218" y="4434707"/>
                  <a:pt x="1643929" y="4405752"/>
                  <a:pt x="1638164" y="4374448"/>
                </a:cubicBezTo>
                <a:cubicBezTo>
                  <a:pt x="1631557" y="4338122"/>
                  <a:pt x="1616055" y="4314707"/>
                  <a:pt x="1588685" y="4300238"/>
                </a:cubicBezTo>
                <a:cubicBezTo>
                  <a:pt x="1547937" y="4278712"/>
                  <a:pt x="1523199" y="4237659"/>
                  <a:pt x="1505039" y="4190727"/>
                </a:cubicBezTo>
                <a:cubicBezTo>
                  <a:pt x="1481808" y="4131100"/>
                  <a:pt x="1492604" y="4065370"/>
                  <a:pt x="1493843" y="4001566"/>
                </a:cubicBezTo>
                <a:cubicBezTo>
                  <a:pt x="1494406" y="3977140"/>
                  <a:pt x="1495513" y="3951977"/>
                  <a:pt x="1491439" y="3929077"/>
                </a:cubicBezTo>
                <a:cubicBezTo>
                  <a:pt x="1480036" y="3863970"/>
                  <a:pt x="1469366" y="3798964"/>
                  <a:pt x="1470437" y="3732048"/>
                </a:cubicBezTo>
                <a:lnTo>
                  <a:pt x="1471926" y="3713390"/>
                </a:lnTo>
                <a:lnTo>
                  <a:pt x="1471925" y="3713390"/>
                </a:lnTo>
                <a:lnTo>
                  <a:pt x="1475829" y="3664425"/>
                </a:lnTo>
                <a:cubicBezTo>
                  <a:pt x="1476881" y="3656951"/>
                  <a:pt x="1477283" y="3649381"/>
                  <a:pt x="1477249" y="3641757"/>
                </a:cubicBezTo>
                <a:cubicBezTo>
                  <a:pt x="1477488" y="3575629"/>
                  <a:pt x="1483447" y="3508130"/>
                  <a:pt x="1442718" y="3455028"/>
                </a:cubicBezTo>
                <a:cubicBezTo>
                  <a:pt x="1438983" y="3450146"/>
                  <a:pt x="1437151" y="3442741"/>
                  <a:pt x="1436081" y="3434627"/>
                </a:cubicBezTo>
                <a:close/>
                <a:moveTo>
                  <a:pt x="0" y="0"/>
                </a:moveTo>
                <a:lnTo>
                  <a:pt x="480313" y="0"/>
                </a:lnTo>
                <a:lnTo>
                  <a:pt x="507191" y="126805"/>
                </a:lnTo>
                <a:cubicBezTo>
                  <a:pt x="510850" y="146378"/>
                  <a:pt x="511427" y="167424"/>
                  <a:pt x="517515" y="185431"/>
                </a:cubicBezTo>
                <a:cubicBezTo>
                  <a:pt x="545215" y="268285"/>
                  <a:pt x="576289" y="349161"/>
                  <a:pt x="602322" y="432867"/>
                </a:cubicBezTo>
                <a:cubicBezTo>
                  <a:pt x="629316" y="519159"/>
                  <a:pt x="664449" y="597886"/>
                  <a:pt x="717957" y="662316"/>
                </a:cubicBezTo>
                <a:cubicBezTo>
                  <a:pt x="767691" y="722133"/>
                  <a:pt x="818517" y="780468"/>
                  <a:pt x="868507" y="840047"/>
                </a:cubicBezTo>
                <a:cubicBezTo>
                  <a:pt x="881192" y="855172"/>
                  <a:pt x="896631" y="869597"/>
                  <a:pt x="903438" y="888795"/>
                </a:cubicBezTo>
                <a:cubicBezTo>
                  <a:pt x="917728" y="928650"/>
                  <a:pt x="927846" y="971457"/>
                  <a:pt x="938295" y="1013493"/>
                </a:cubicBezTo>
                <a:cubicBezTo>
                  <a:pt x="947146" y="1049587"/>
                  <a:pt x="952227" y="1087329"/>
                  <a:pt x="962274" y="1122775"/>
                </a:cubicBezTo>
                <a:cubicBezTo>
                  <a:pt x="970228" y="1151120"/>
                  <a:pt x="983145" y="1177171"/>
                  <a:pt x="994395" y="1204073"/>
                </a:cubicBezTo>
                <a:cubicBezTo>
                  <a:pt x="1004144" y="1227496"/>
                  <a:pt x="1011858" y="1252812"/>
                  <a:pt x="1024698" y="1273134"/>
                </a:cubicBezTo>
                <a:cubicBezTo>
                  <a:pt x="1055755" y="1322698"/>
                  <a:pt x="1086123" y="1372439"/>
                  <a:pt x="1105920" y="1431309"/>
                </a:cubicBezTo>
                <a:cubicBezTo>
                  <a:pt x="1125612" y="1489349"/>
                  <a:pt x="1148972" y="1544909"/>
                  <a:pt x="1169137" y="1602741"/>
                </a:cubicBezTo>
                <a:cubicBezTo>
                  <a:pt x="1188802" y="1659416"/>
                  <a:pt x="1211781" y="1711385"/>
                  <a:pt x="1256045" y="1745656"/>
                </a:cubicBezTo>
                <a:cubicBezTo>
                  <a:pt x="1275564" y="1760924"/>
                  <a:pt x="1296322" y="1781541"/>
                  <a:pt x="1305410" y="1806507"/>
                </a:cubicBezTo>
                <a:cubicBezTo>
                  <a:pt x="1318315" y="1842083"/>
                  <a:pt x="1318707" y="1884882"/>
                  <a:pt x="1328595" y="1923029"/>
                </a:cubicBezTo>
                <a:cubicBezTo>
                  <a:pt x="1340183" y="1967950"/>
                  <a:pt x="1348451" y="2019205"/>
                  <a:pt x="1372362" y="2051976"/>
                </a:cubicBezTo>
                <a:cubicBezTo>
                  <a:pt x="1393690" y="2081114"/>
                  <a:pt x="1409558" y="2109756"/>
                  <a:pt x="1420614" y="2145889"/>
                </a:cubicBezTo>
                <a:cubicBezTo>
                  <a:pt x="1428329" y="2171204"/>
                  <a:pt x="1446013" y="2191660"/>
                  <a:pt x="1451666" y="2217503"/>
                </a:cubicBezTo>
                <a:cubicBezTo>
                  <a:pt x="1459262" y="2251515"/>
                  <a:pt x="1464220" y="2285429"/>
                  <a:pt x="1479100" y="2316384"/>
                </a:cubicBezTo>
                <a:cubicBezTo>
                  <a:pt x="1494480" y="2348495"/>
                  <a:pt x="1505180" y="2384032"/>
                  <a:pt x="1519073" y="2417297"/>
                </a:cubicBezTo>
                <a:cubicBezTo>
                  <a:pt x="1526537" y="2434955"/>
                  <a:pt x="1537451" y="2450104"/>
                  <a:pt x="1545426" y="2467287"/>
                </a:cubicBezTo>
                <a:cubicBezTo>
                  <a:pt x="1560015" y="2498743"/>
                  <a:pt x="1574095" y="2530674"/>
                  <a:pt x="1587486" y="2562780"/>
                </a:cubicBezTo>
                <a:cubicBezTo>
                  <a:pt x="1600880" y="2594883"/>
                  <a:pt x="1617279" y="2626052"/>
                  <a:pt x="1625487" y="2660424"/>
                </a:cubicBezTo>
                <a:cubicBezTo>
                  <a:pt x="1639356" y="2719002"/>
                  <a:pt x="1643839" y="2781437"/>
                  <a:pt x="1659666" y="2838661"/>
                </a:cubicBezTo>
                <a:cubicBezTo>
                  <a:pt x="1675816" y="2896745"/>
                  <a:pt x="1698487" y="2952480"/>
                  <a:pt x="1723303" y="3005526"/>
                </a:cubicBezTo>
                <a:cubicBezTo>
                  <a:pt x="1742828" y="3047477"/>
                  <a:pt x="1762476" y="3086994"/>
                  <a:pt x="1768467" y="3137119"/>
                </a:cubicBezTo>
                <a:cubicBezTo>
                  <a:pt x="1771830" y="3165089"/>
                  <a:pt x="1783459" y="3195584"/>
                  <a:pt x="1799379" y="3214434"/>
                </a:cubicBezTo>
                <a:cubicBezTo>
                  <a:pt x="1834097" y="3255256"/>
                  <a:pt x="1855719" y="3304309"/>
                  <a:pt x="1872393" y="3358657"/>
                </a:cubicBezTo>
                <a:lnTo>
                  <a:pt x="1903898" y="3459898"/>
                </a:lnTo>
                <a:lnTo>
                  <a:pt x="1891868" y="3461356"/>
                </a:lnTo>
                <a:cubicBezTo>
                  <a:pt x="1834654" y="3472187"/>
                  <a:pt x="1779621" y="3489747"/>
                  <a:pt x="1714447" y="3473344"/>
                </a:cubicBezTo>
                <a:cubicBezTo>
                  <a:pt x="1708678" y="3471848"/>
                  <a:pt x="1698221" y="3475587"/>
                  <a:pt x="1689927" y="3476520"/>
                </a:cubicBezTo>
                <a:cubicBezTo>
                  <a:pt x="1623581" y="3483624"/>
                  <a:pt x="1561203" y="3476707"/>
                  <a:pt x="1512523" y="3453342"/>
                </a:cubicBezTo>
                <a:cubicBezTo>
                  <a:pt x="1496568" y="3445724"/>
                  <a:pt x="1480185" y="3439824"/>
                  <a:pt x="1463356" y="3435415"/>
                </a:cubicBezTo>
                <a:lnTo>
                  <a:pt x="1435748" y="3430627"/>
                </a:lnTo>
                <a:lnTo>
                  <a:pt x="1434021" y="3409971"/>
                </a:lnTo>
                <a:cubicBezTo>
                  <a:pt x="1432029" y="3383279"/>
                  <a:pt x="1422980" y="3364307"/>
                  <a:pt x="1403697" y="3352066"/>
                </a:cubicBezTo>
                <a:cubicBezTo>
                  <a:pt x="1370357" y="3331312"/>
                  <a:pt x="1338080" y="3307714"/>
                  <a:pt x="1304079" y="3288499"/>
                </a:cubicBezTo>
                <a:cubicBezTo>
                  <a:pt x="1280753" y="3275143"/>
                  <a:pt x="1269685" y="3254802"/>
                  <a:pt x="1263513" y="3224801"/>
                </a:cubicBezTo>
                <a:cubicBezTo>
                  <a:pt x="1260131" y="3207989"/>
                  <a:pt x="1249727" y="3192368"/>
                  <a:pt x="1239849" y="3179271"/>
                </a:cubicBezTo>
                <a:cubicBezTo>
                  <a:pt x="1227926" y="3163435"/>
                  <a:pt x="1210513" y="3153636"/>
                  <a:pt x="1200295" y="3136681"/>
                </a:cubicBezTo>
                <a:cubicBezTo>
                  <a:pt x="1174729" y="3095239"/>
                  <a:pt x="1142304" y="3078970"/>
                  <a:pt x="1098516" y="3085335"/>
                </a:cubicBezTo>
                <a:cubicBezTo>
                  <a:pt x="1059686" y="3091033"/>
                  <a:pt x="1013874" y="3055184"/>
                  <a:pt x="1011619" y="3016205"/>
                </a:cubicBezTo>
                <a:cubicBezTo>
                  <a:pt x="1009059" y="2973099"/>
                  <a:pt x="992305" y="2941338"/>
                  <a:pt x="973275" y="2908439"/>
                </a:cubicBezTo>
                <a:cubicBezTo>
                  <a:pt x="962595" y="2890058"/>
                  <a:pt x="954588" y="2865245"/>
                  <a:pt x="954491" y="2842361"/>
                </a:cubicBezTo>
                <a:cubicBezTo>
                  <a:pt x="953900" y="2755427"/>
                  <a:pt x="980596" y="2677232"/>
                  <a:pt x="1016911" y="2599848"/>
                </a:cubicBezTo>
                <a:cubicBezTo>
                  <a:pt x="1040610" y="2549275"/>
                  <a:pt x="1053210" y="2491150"/>
                  <a:pt x="1067676" y="2435466"/>
                </a:cubicBezTo>
                <a:cubicBezTo>
                  <a:pt x="1072106" y="2418119"/>
                  <a:pt x="1070928" y="2395084"/>
                  <a:pt x="1065045" y="2378738"/>
                </a:cubicBezTo>
                <a:cubicBezTo>
                  <a:pt x="1044804" y="2321440"/>
                  <a:pt x="1023660" y="2264284"/>
                  <a:pt x="998558" y="2210113"/>
                </a:cubicBezTo>
                <a:cubicBezTo>
                  <a:pt x="974922" y="2159685"/>
                  <a:pt x="969670" y="2105857"/>
                  <a:pt x="980810" y="2050248"/>
                </a:cubicBezTo>
                <a:cubicBezTo>
                  <a:pt x="988944" y="2009738"/>
                  <a:pt x="988704" y="1972134"/>
                  <a:pt x="985875" y="1932531"/>
                </a:cubicBezTo>
                <a:cubicBezTo>
                  <a:pt x="983445" y="1899517"/>
                  <a:pt x="983632" y="1863605"/>
                  <a:pt x="991251" y="1831462"/>
                </a:cubicBezTo>
                <a:cubicBezTo>
                  <a:pt x="1002010" y="1786419"/>
                  <a:pt x="1001019" y="1747889"/>
                  <a:pt x="983833" y="1708173"/>
                </a:cubicBezTo>
                <a:cubicBezTo>
                  <a:pt x="974650" y="1687006"/>
                  <a:pt x="971894" y="1661024"/>
                  <a:pt x="966921" y="1636638"/>
                </a:cubicBezTo>
                <a:cubicBezTo>
                  <a:pt x="959164" y="1599065"/>
                  <a:pt x="953544" y="1560430"/>
                  <a:pt x="944156" y="1523444"/>
                </a:cubicBezTo>
                <a:cubicBezTo>
                  <a:pt x="934274" y="1483663"/>
                  <a:pt x="918090" y="1446266"/>
                  <a:pt x="910490" y="1405991"/>
                </a:cubicBezTo>
                <a:cubicBezTo>
                  <a:pt x="902221" y="1362626"/>
                  <a:pt x="884511" y="1332909"/>
                  <a:pt x="853488" y="1311394"/>
                </a:cubicBezTo>
                <a:cubicBezTo>
                  <a:pt x="833960" y="1297754"/>
                  <a:pt x="813693" y="1279930"/>
                  <a:pt x="801804" y="1257566"/>
                </a:cubicBezTo>
                <a:cubicBezTo>
                  <a:pt x="777567" y="1211409"/>
                  <a:pt x="761060" y="1158994"/>
                  <a:pt x="737368" y="1112096"/>
                </a:cubicBezTo>
                <a:cubicBezTo>
                  <a:pt x="704192" y="1046171"/>
                  <a:pt x="667774" y="984417"/>
                  <a:pt x="597412" y="969072"/>
                </a:cubicBezTo>
                <a:cubicBezTo>
                  <a:pt x="558582" y="960616"/>
                  <a:pt x="545495" y="932638"/>
                  <a:pt x="542819" y="884069"/>
                </a:cubicBezTo>
                <a:cubicBezTo>
                  <a:pt x="542001" y="867894"/>
                  <a:pt x="539302" y="844641"/>
                  <a:pt x="530439" y="838495"/>
                </a:cubicBezTo>
                <a:cubicBezTo>
                  <a:pt x="504064" y="820083"/>
                  <a:pt x="502635" y="789389"/>
                  <a:pt x="495418" y="758969"/>
                </a:cubicBezTo>
                <a:cubicBezTo>
                  <a:pt x="491137" y="740668"/>
                  <a:pt x="480917" y="717450"/>
                  <a:pt x="467896" y="710990"/>
                </a:cubicBezTo>
                <a:cubicBezTo>
                  <a:pt x="415237" y="684524"/>
                  <a:pt x="389928" y="628690"/>
                  <a:pt x="360952" y="575332"/>
                </a:cubicBezTo>
                <a:cubicBezTo>
                  <a:pt x="352320" y="559688"/>
                  <a:pt x="342318" y="542764"/>
                  <a:pt x="329420" y="533869"/>
                </a:cubicBezTo>
                <a:cubicBezTo>
                  <a:pt x="301564" y="514975"/>
                  <a:pt x="282964" y="490033"/>
                  <a:pt x="277101" y="450003"/>
                </a:cubicBezTo>
                <a:cubicBezTo>
                  <a:pt x="275358" y="437236"/>
                  <a:pt x="268913" y="424892"/>
                  <a:pt x="262642" y="414480"/>
                </a:cubicBezTo>
                <a:cubicBezTo>
                  <a:pt x="248980" y="392138"/>
                  <a:pt x="232048" y="372606"/>
                  <a:pt x="219625" y="349349"/>
                </a:cubicBezTo>
                <a:cubicBezTo>
                  <a:pt x="187497" y="290106"/>
                  <a:pt x="155946" y="231487"/>
                  <a:pt x="104836" y="192439"/>
                </a:cubicBezTo>
                <a:cubicBezTo>
                  <a:pt x="79877" y="173412"/>
                  <a:pt x="52832" y="151907"/>
                  <a:pt x="37941" y="122586"/>
                </a:cubicBezTo>
                <a:cubicBezTo>
                  <a:pt x="28510" y="103971"/>
                  <a:pt x="22002" y="83045"/>
                  <a:pt x="16247" y="61476"/>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5" name="Picture 14" descr="A hand holding a pen and shading circles on a sheet">
            <a:extLst>
              <a:ext uri="{FF2B5EF4-FFF2-40B4-BE49-F238E27FC236}">
                <a16:creationId xmlns:a16="http://schemas.microsoft.com/office/drawing/2014/main" id="{2B2A70B1-6DC9-7225-672F-B56B5B11C788}"/>
              </a:ext>
            </a:extLst>
          </p:cNvPr>
          <p:cNvPicPr>
            <a:picLocks noChangeAspect="1"/>
          </p:cNvPicPr>
          <p:nvPr/>
        </p:nvPicPr>
        <p:blipFill rotWithShape="1">
          <a:blip r:embed="rId3"/>
          <a:srcRect l="42952" r="19641" b="-1"/>
          <a:stretch/>
        </p:blipFill>
        <p:spPr>
          <a:xfrm>
            <a:off x="20" y="10"/>
            <a:ext cx="4404098" cy="6857990"/>
          </a:xfrm>
          <a:custGeom>
            <a:avLst/>
            <a:gdLst/>
            <a:ahLst/>
            <a:cxnLst/>
            <a:rect l="l" t="t" r="r" b="b"/>
            <a:pathLst>
              <a:path w="4404118" h="6858000">
                <a:moveTo>
                  <a:pt x="2339583" y="0"/>
                </a:moveTo>
                <a:lnTo>
                  <a:pt x="2355830" y="61476"/>
                </a:lnTo>
                <a:cubicBezTo>
                  <a:pt x="2361586" y="83045"/>
                  <a:pt x="2368094" y="103971"/>
                  <a:pt x="2377524" y="122586"/>
                </a:cubicBezTo>
                <a:cubicBezTo>
                  <a:pt x="2392415" y="151907"/>
                  <a:pt x="2419460" y="173413"/>
                  <a:pt x="2444420" y="192440"/>
                </a:cubicBezTo>
                <a:cubicBezTo>
                  <a:pt x="2495529" y="231487"/>
                  <a:pt x="2527080" y="290106"/>
                  <a:pt x="2559207" y="349349"/>
                </a:cubicBezTo>
                <a:cubicBezTo>
                  <a:pt x="2571632" y="372606"/>
                  <a:pt x="2588563" y="392138"/>
                  <a:pt x="2602225" y="414481"/>
                </a:cubicBezTo>
                <a:cubicBezTo>
                  <a:pt x="2608496" y="424893"/>
                  <a:pt x="2614942" y="437236"/>
                  <a:pt x="2616684" y="450003"/>
                </a:cubicBezTo>
                <a:cubicBezTo>
                  <a:pt x="2622547" y="490034"/>
                  <a:pt x="2641148" y="514975"/>
                  <a:pt x="2669003" y="533869"/>
                </a:cubicBezTo>
                <a:cubicBezTo>
                  <a:pt x="2681901" y="542764"/>
                  <a:pt x="2691903" y="559689"/>
                  <a:pt x="2700535" y="575333"/>
                </a:cubicBezTo>
                <a:cubicBezTo>
                  <a:pt x="2729512" y="628690"/>
                  <a:pt x="2754821" y="684525"/>
                  <a:pt x="2807479" y="710990"/>
                </a:cubicBezTo>
                <a:cubicBezTo>
                  <a:pt x="2820500" y="717450"/>
                  <a:pt x="2830720" y="740669"/>
                  <a:pt x="2835001" y="758969"/>
                </a:cubicBezTo>
                <a:cubicBezTo>
                  <a:pt x="2842218" y="789390"/>
                  <a:pt x="2843647" y="820083"/>
                  <a:pt x="2870022" y="838495"/>
                </a:cubicBezTo>
                <a:cubicBezTo>
                  <a:pt x="2878885" y="844641"/>
                  <a:pt x="2881584" y="867894"/>
                  <a:pt x="2882402" y="884069"/>
                </a:cubicBezTo>
                <a:cubicBezTo>
                  <a:pt x="2885078" y="932638"/>
                  <a:pt x="2898165" y="960616"/>
                  <a:pt x="2936995" y="969072"/>
                </a:cubicBezTo>
                <a:cubicBezTo>
                  <a:pt x="3007357" y="984417"/>
                  <a:pt x="3043775" y="1046171"/>
                  <a:pt x="3076951" y="1112096"/>
                </a:cubicBezTo>
                <a:cubicBezTo>
                  <a:pt x="3100643" y="1158994"/>
                  <a:pt x="3117151" y="1211409"/>
                  <a:pt x="3141387" y="1257566"/>
                </a:cubicBezTo>
                <a:cubicBezTo>
                  <a:pt x="3153277" y="1279930"/>
                  <a:pt x="3173543" y="1297754"/>
                  <a:pt x="3193071" y="1311394"/>
                </a:cubicBezTo>
                <a:cubicBezTo>
                  <a:pt x="3224094" y="1332909"/>
                  <a:pt x="3241804" y="1362627"/>
                  <a:pt x="3250073" y="1405992"/>
                </a:cubicBezTo>
                <a:cubicBezTo>
                  <a:pt x="3257673" y="1446266"/>
                  <a:pt x="3273857" y="1483664"/>
                  <a:pt x="3283740" y="1523444"/>
                </a:cubicBezTo>
                <a:cubicBezTo>
                  <a:pt x="3293127" y="1560430"/>
                  <a:pt x="3298747" y="1599065"/>
                  <a:pt x="3306504" y="1636638"/>
                </a:cubicBezTo>
                <a:cubicBezTo>
                  <a:pt x="3311477" y="1661025"/>
                  <a:pt x="3314234" y="1687006"/>
                  <a:pt x="3323416" y="1708173"/>
                </a:cubicBezTo>
                <a:cubicBezTo>
                  <a:pt x="3340602" y="1747889"/>
                  <a:pt x="3341593" y="1786419"/>
                  <a:pt x="3330834" y="1831463"/>
                </a:cubicBezTo>
                <a:cubicBezTo>
                  <a:pt x="3323215" y="1863606"/>
                  <a:pt x="3323028" y="1899517"/>
                  <a:pt x="3325458" y="1932531"/>
                </a:cubicBezTo>
                <a:cubicBezTo>
                  <a:pt x="3328288" y="1972134"/>
                  <a:pt x="3328527" y="2009738"/>
                  <a:pt x="3320394" y="2050249"/>
                </a:cubicBezTo>
                <a:cubicBezTo>
                  <a:pt x="3309254" y="2105857"/>
                  <a:pt x="3314506" y="2159685"/>
                  <a:pt x="3338141" y="2210114"/>
                </a:cubicBezTo>
                <a:cubicBezTo>
                  <a:pt x="3363243" y="2264284"/>
                  <a:pt x="3384387" y="2321440"/>
                  <a:pt x="3404628" y="2378738"/>
                </a:cubicBezTo>
                <a:cubicBezTo>
                  <a:pt x="3410511" y="2395084"/>
                  <a:pt x="3411689" y="2418120"/>
                  <a:pt x="3407259" y="2435467"/>
                </a:cubicBezTo>
                <a:cubicBezTo>
                  <a:pt x="3392793" y="2491151"/>
                  <a:pt x="3380194" y="2549275"/>
                  <a:pt x="3356495" y="2599849"/>
                </a:cubicBezTo>
                <a:cubicBezTo>
                  <a:pt x="3320179" y="2677233"/>
                  <a:pt x="3293483" y="2755427"/>
                  <a:pt x="3294074" y="2842361"/>
                </a:cubicBezTo>
                <a:cubicBezTo>
                  <a:pt x="3294172" y="2865245"/>
                  <a:pt x="3302178" y="2890058"/>
                  <a:pt x="3312858" y="2908439"/>
                </a:cubicBezTo>
                <a:cubicBezTo>
                  <a:pt x="3331888" y="2941339"/>
                  <a:pt x="3348643" y="2973100"/>
                  <a:pt x="3351202" y="3016205"/>
                </a:cubicBezTo>
                <a:cubicBezTo>
                  <a:pt x="3353458" y="3055184"/>
                  <a:pt x="3399269" y="3091033"/>
                  <a:pt x="3438099" y="3085336"/>
                </a:cubicBezTo>
                <a:cubicBezTo>
                  <a:pt x="3481887" y="3078970"/>
                  <a:pt x="3514312" y="3095239"/>
                  <a:pt x="3539878" y="3136681"/>
                </a:cubicBezTo>
                <a:cubicBezTo>
                  <a:pt x="3550096" y="3153637"/>
                  <a:pt x="3567509" y="3163435"/>
                  <a:pt x="3579433" y="3179271"/>
                </a:cubicBezTo>
                <a:cubicBezTo>
                  <a:pt x="3589310" y="3192368"/>
                  <a:pt x="3599714" y="3207990"/>
                  <a:pt x="3603096" y="3224801"/>
                </a:cubicBezTo>
                <a:cubicBezTo>
                  <a:pt x="3609269" y="3254802"/>
                  <a:pt x="3620336" y="3275144"/>
                  <a:pt x="3643662" y="3288499"/>
                </a:cubicBezTo>
                <a:cubicBezTo>
                  <a:pt x="3677663" y="3307714"/>
                  <a:pt x="3709940" y="3331312"/>
                  <a:pt x="3743281" y="3352066"/>
                </a:cubicBezTo>
                <a:cubicBezTo>
                  <a:pt x="3762563" y="3364307"/>
                  <a:pt x="3771612" y="3383279"/>
                  <a:pt x="3773604" y="3409971"/>
                </a:cubicBezTo>
                <a:cubicBezTo>
                  <a:pt x="3774973" y="3425409"/>
                  <a:pt x="3774833" y="3445264"/>
                  <a:pt x="3782303" y="3455027"/>
                </a:cubicBezTo>
                <a:cubicBezTo>
                  <a:pt x="3823032" y="3508129"/>
                  <a:pt x="3817073" y="3575628"/>
                  <a:pt x="3816834" y="3641755"/>
                </a:cubicBezTo>
                <a:cubicBezTo>
                  <a:pt x="3816868" y="3649380"/>
                  <a:pt x="3816465" y="3656950"/>
                  <a:pt x="3815414" y="3664423"/>
                </a:cubicBezTo>
                <a:cubicBezTo>
                  <a:pt x="3801919" y="3755638"/>
                  <a:pt x="3815819" y="3842268"/>
                  <a:pt x="3831022" y="3929077"/>
                </a:cubicBezTo>
                <a:cubicBezTo>
                  <a:pt x="3835097" y="3951977"/>
                  <a:pt x="3833989" y="3977140"/>
                  <a:pt x="3833427" y="4001566"/>
                </a:cubicBezTo>
                <a:cubicBezTo>
                  <a:pt x="3832188" y="4065371"/>
                  <a:pt x="3821392" y="4131101"/>
                  <a:pt x="3844622" y="4190727"/>
                </a:cubicBezTo>
                <a:cubicBezTo>
                  <a:pt x="3862782" y="4237659"/>
                  <a:pt x="3887520" y="4278712"/>
                  <a:pt x="3928268" y="4300238"/>
                </a:cubicBezTo>
                <a:cubicBezTo>
                  <a:pt x="3955639" y="4314708"/>
                  <a:pt x="3971141" y="4338123"/>
                  <a:pt x="3977747" y="4374448"/>
                </a:cubicBezTo>
                <a:cubicBezTo>
                  <a:pt x="3983513" y="4405752"/>
                  <a:pt x="3995802" y="4434707"/>
                  <a:pt x="4003670" y="4465215"/>
                </a:cubicBezTo>
                <a:cubicBezTo>
                  <a:pt x="4007817" y="4481320"/>
                  <a:pt x="4013181" y="4499770"/>
                  <a:pt x="4010889" y="4516055"/>
                </a:cubicBezTo>
                <a:cubicBezTo>
                  <a:pt x="4004766" y="4559572"/>
                  <a:pt x="3997230" y="4603706"/>
                  <a:pt x="3985367" y="4645602"/>
                </a:cubicBezTo>
                <a:cubicBezTo>
                  <a:pt x="3979327" y="4666529"/>
                  <a:pt x="3964001" y="4685883"/>
                  <a:pt x="3949671" y="4701292"/>
                </a:cubicBezTo>
                <a:cubicBezTo>
                  <a:pt x="3934619" y="4717144"/>
                  <a:pt x="3926217" y="4732840"/>
                  <a:pt x="3934280" y="4754123"/>
                </a:cubicBezTo>
                <a:cubicBezTo>
                  <a:pt x="3954470" y="4807057"/>
                  <a:pt x="3975168" y="4859522"/>
                  <a:pt x="3997064" y="4911338"/>
                </a:cubicBezTo>
                <a:cubicBezTo>
                  <a:pt x="4000886" y="4920316"/>
                  <a:pt x="4011419" y="4925608"/>
                  <a:pt x="4019528" y="4930834"/>
                </a:cubicBezTo>
                <a:cubicBezTo>
                  <a:pt x="4057441" y="4955228"/>
                  <a:pt x="4096344" y="4977308"/>
                  <a:pt x="4133308" y="5003744"/>
                </a:cubicBezTo>
                <a:cubicBezTo>
                  <a:pt x="4145954" y="5012874"/>
                  <a:pt x="4153881" y="5031960"/>
                  <a:pt x="4163240" y="5047160"/>
                </a:cubicBezTo>
                <a:cubicBezTo>
                  <a:pt x="4166325" y="5051950"/>
                  <a:pt x="4165736" y="5060853"/>
                  <a:pt x="4169223" y="5064337"/>
                </a:cubicBezTo>
                <a:cubicBezTo>
                  <a:pt x="4201572" y="5095297"/>
                  <a:pt x="4199843" y="5142157"/>
                  <a:pt x="4206880" y="5186434"/>
                </a:cubicBezTo>
                <a:cubicBezTo>
                  <a:pt x="4212828" y="5224301"/>
                  <a:pt x="4215657" y="5263904"/>
                  <a:pt x="4222813" y="5299486"/>
                </a:cubicBezTo>
                <a:cubicBezTo>
                  <a:pt x="4234060" y="5354705"/>
                  <a:pt x="4242835" y="5405490"/>
                  <a:pt x="4235257" y="5464049"/>
                </a:cubicBezTo>
                <a:cubicBezTo>
                  <a:pt x="4232096" y="5488106"/>
                  <a:pt x="4247880" y="5518914"/>
                  <a:pt x="4261474" y="5540158"/>
                </a:cubicBezTo>
                <a:cubicBezTo>
                  <a:pt x="4287766" y="5581156"/>
                  <a:pt x="4293039" y="5623827"/>
                  <a:pt x="4280115" y="5674826"/>
                </a:cubicBezTo>
                <a:cubicBezTo>
                  <a:pt x="4275759" y="5691638"/>
                  <a:pt x="4279993" y="5711838"/>
                  <a:pt x="4282322" y="5729864"/>
                </a:cubicBezTo>
                <a:cubicBezTo>
                  <a:pt x="4284366" y="5746757"/>
                  <a:pt x="4288475" y="5763124"/>
                  <a:pt x="4293132" y="5778754"/>
                </a:cubicBezTo>
                <a:cubicBezTo>
                  <a:pt x="4298890" y="5797536"/>
                  <a:pt x="4302061" y="5820581"/>
                  <a:pt x="4313246" y="5832226"/>
                </a:cubicBezTo>
                <a:cubicBezTo>
                  <a:pt x="4348093" y="5868983"/>
                  <a:pt x="4358048" y="5922385"/>
                  <a:pt x="4360648" y="5971487"/>
                </a:cubicBezTo>
                <a:cubicBezTo>
                  <a:pt x="4364319" y="6036528"/>
                  <a:pt x="4361672" y="6107215"/>
                  <a:pt x="4321661" y="6165296"/>
                </a:cubicBezTo>
                <a:cubicBezTo>
                  <a:pt x="4297541" y="6200015"/>
                  <a:pt x="4287954" y="6235151"/>
                  <a:pt x="4306753" y="6277545"/>
                </a:cubicBezTo>
                <a:cubicBezTo>
                  <a:pt x="4319729" y="6306327"/>
                  <a:pt x="4304165" y="6357226"/>
                  <a:pt x="4281339" y="6379605"/>
                </a:cubicBezTo>
                <a:cubicBezTo>
                  <a:pt x="4273124" y="6387708"/>
                  <a:pt x="4264871" y="6396077"/>
                  <a:pt x="4251023" y="6409646"/>
                </a:cubicBezTo>
                <a:cubicBezTo>
                  <a:pt x="4300272" y="6444619"/>
                  <a:pt x="4296891" y="6503223"/>
                  <a:pt x="4299881" y="6560548"/>
                </a:cubicBezTo>
                <a:cubicBezTo>
                  <a:pt x="4301794" y="6595663"/>
                  <a:pt x="4327948" y="6607784"/>
                  <a:pt x="4352197" y="6617730"/>
                </a:cubicBezTo>
                <a:cubicBezTo>
                  <a:pt x="4395933" y="6635319"/>
                  <a:pt x="4412086" y="6665089"/>
                  <a:pt x="4400475" y="6720904"/>
                </a:cubicBezTo>
                <a:lnTo>
                  <a:pt x="4366138" y="6858000"/>
                </a:lnTo>
                <a:lnTo>
                  <a:pt x="0" y="6858000"/>
                </a:lnTo>
                <a:lnTo>
                  <a:pt x="1" y="0"/>
                </a:lnTo>
                <a:close/>
              </a:path>
            </a:pathLst>
          </a:custGeom>
        </p:spPr>
      </p:pic>
      <p:sp>
        <p:nvSpPr>
          <p:cNvPr id="25" name="Freeform: Shape 24">
            <a:extLst>
              <a:ext uri="{FF2B5EF4-FFF2-40B4-BE49-F238E27FC236}">
                <a16:creationId xmlns:a16="http://schemas.microsoft.com/office/drawing/2014/main" id="{87DD2577-05DC-4EEF-A945-D296C73360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4944" y="1"/>
            <a:ext cx="2227170" cy="6857999"/>
          </a:xfrm>
          <a:custGeom>
            <a:avLst/>
            <a:gdLst>
              <a:gd name="connsiteX0" fmla="*/ 1435747 w 2227170"/>
              <a:gd name="connsiteY0" fmla="*/ 3430628 h 6857999"/>
              <a:gd name="connsiteX1" fmla="*/ 1463355 w 2227170"/>
              <a:gd name="connsiteY1" fmla="*/ 3435416 h 6857999"/>
              <a:gd name="connsiteX2" fmla="*/ 1512522 w 2227170"/>
              <a:gd name="connsiteY2" fmla="*/ 3453342 h 6857999"/>
              <a:gd name="connsiteX3" fmla="*/ 1689926 w 2227170"/>
              <a:gd name="connsiteY3" fmla="*/ 3476521 h 6857999"/>
              <a:gd name="connsiteX4" fmla="*/ 1714445 w 2227170"/>
              <a:gd name="connsiteY4" fmla="*/ 3473345 h 6857999"/>
              <a:gd name="connsiteX5" fmla="*/ 1891867 w 2227170"/>
              <a:gd name="connsiteY5" fmla="*/ 3461357 h 6857999"/>
              <a:gd name="connsiteX6" fmla="*/ 1903897 w 2227170"/>
              <a:gd name="connsiteY6" fmla="*/ 3459899 h 6857999"/>
              <a:gd name="connsiteX7" fmla="*/ 1939997 w 2227170"/>
              <a:gd name="connsiteY7" fmla="*/ 3575905 h 6857999"/>
              <a:gd name="connsiteX8" fmla="*/ 1959353 w 2227170"/>
              <a:gd name="connsiteY8" fmla="*/ 3640463 h 6857999"/>
              <a:gd name="connsiteX9" fmla="*/ 1972749 w 2227170"/>
              <a:gd name="connsiteY9" fmla="*/ 3697872 h 6857999"/>
              <a:gd name="connsiteX10" fmla="*/ 1974716 w 2227170"/>
              <a:gd name="connsiteY10" fmla="*/ 3706299 h 6857999"/>
              <a:gd name="connsiteX11" fmla="*/ 2015942 w 2227170"/>
              <a:gd name="connsiteY11" fmla="*/ 3982180 h 6857999"/>
              <a:gd name="connsiteX12" fmla="*/ 2031892 w 2227170"/>
              <a:gd name="connsiteY12" fmla="*/ 4071548 h 6857999"/>
              <a:gd name="connsiteX13" fmla="*/ 2036571 w 2227170"/>
              <a:gd name="connsiteY13" fmla="*/ 4171852 h 6857999"/>
              <a:gd name="connsiteX14" fmla="*/ 2058065 w 2227170"/>
              <a:gd name="connsiteY14" fmla="*/ 4334965 h 6857999"/>
              <a:gd name="connsiteX15" fmla="*/ 2089962 w 2227170"/>
              <a:gd name="connsiteY15" fmla="*/ 4652006 h 6857999"/>
              <a:gd name="connsiteX16" fmla="*/ 2091986 w 2227170"/>
              <a:gd name="connsiteY16" fmla="*/ 4720900 h 6857999"/>
              <a:gd name="connsiteX17" fmla="*/ 2116222 w 2227170"/>
              <a:gd name="connsiteY17" fmla="*/ 4899103 h 6857999"/>
              <a:gd name="connsiteX18" fmla="*/ 2134280 w 2227170"/>
              <a:gd name="connsiteY18" fmla="*/ 5006463 h 6857999"/>
              <a:gd name="connsiteX19" fmla="*/ 2140946 w 2227170"/>
              <a:gd name="connsiteY19" fmla="*/ 5094252 h 6857999"/>
              <a:gd name="connsiteX20" fmla="*/ 2139028 w 2227170"/>
              <a:gd name="connsiteY20" fmla="*/ 5170758 h 6857999"/>
              <a:gd name="connsiteX21" fmla="*/ 2154083 w 2227170"/>
              <a:gd name="connsiteY21" fmla="*/ 5374894 h 6857999"/>
              <a:gd name="connsiteX22" fmla="*/ 2159878 w 2227170"/>
              <a:gd name="connsiteY22" fmla="*/ 5456299 h 6857999"/>
              <a:gd name="connsiteX23" fmla="*/ 2189136 w 2227170"/>
              <a:gd name="connsiteY23" fmla="*/ 5669510 h 6857999"/>
              <a:gd name="connsiteX24" fmla="*/ 2203058 w 2227170"/>
              <a:gd name="connsiteY24" fmla="*/ 5848712 h 6857999"/>
              <a:gd name="connsiteX25" fmla="*/ 2211270 w 2227170"/>
              <a:gd name="connsiteY25" fmla="*/ 5923918 h 6857999"/>
              <a:gd name="connsiteX26" fmla="*/ 2218696 w 2227170"/>
              <a:gd name="connsiteY26" fmla="*/ 6094309 h 6857999"/>
              <a:gd name="connsiteX27" fmla="*/ 2227155 w 2227170"/>
              <a:gd name="connsiteY27" fmla="*/ 6191335 h 6857999"/>
              <a:gd name="connsiteX28" fmla="*/ 2219390 w 2227170"/>
              <a:gd name="connsiteY28" fmla="*/ 6424114 h 6857999"/>
              <a:gd name="connsiteX29" fmla="*/ 2209703 w 2227170"/>
              <a:gd name="connsiteY29" fmla="*/ 6664246 h 6857999"/>
              <a:gd name="connsiteX30" fmla="*/ 2199216 w 2227170"/>
              <a:gd name="connsiteY30" fmla="*/ 6795360 h 6857999"/>
              <a:gd name="connsiteX31" fmla="*/ 2197257 w 2227170"/>
              <a:gd name="connsiteY31" fmla="*/ 6857999 h 6857999"/>
              <a:gd name="connsiteX32" fmla="*/ 2026554 w 2227170"/>
              <a:gd name="connsiteY32" fmla="*/ 6857999 h 6857999"/>
              <a:gd name="connsiteX33" fmla="*/ 2060891 w 2227170"/>
              <a:gd name="connsiteY33" fmla="*/ 6720903 h 6857999"/>
              <a:gd name="connsiteX34" fmla="*/ 2012613 w 2227170"/>
              <a:gd name="connsiteY34" fmla="*/ 6617730 h 6857999"/>
              <a:gd name="connsiteX35" fmla="*/ 1960297 w 2227170"/>
              <a:gd name="connsiteY35" fmla="*/ 6560549 h 6857999"/>
              <a:gd name="connsiteX36" fmla="*/ 1911439 w 2227170"/>
              <a:gd name="connsiteY36" fmla="*/ 6409646 h 6857999"/>
              <a:gd name="connsiteX37" fmla="*/ 1941755 w 2227170"/>
              <a:gd name="connsiteY37" fmla="*/ 6379605 h 6857999"/>
              <a:gd name="connsiteX38" fmla="*/ 1967169 w 2227170"/>
              <a:gd name="connsiteY38" fmla="*/ 6277544 h 6857999"/>
              <a:gd name="connsiteX39" fmla="*/ 1982077 w 2227170"/>
              <a:gd name="connsiteY39" fmla="*/ 6165295 h 6857999"/>
              <a:gd name="connsiteX40" fmla="*/ 2021065 w 2227170"/>
              <a:gd name="connsiteY40" fmla="*/ 5971487 h 6857999"/>
              <a:gd name="connsiteX41" fmla="*/ 1973662 w 2227170"/>
              <a:gd name="connsiteY41" fmla="*/ 5832226 h 6857999"/>
              <a:gd name="connsiteX42" fmla="*/ 1953549 w 2227170"/>
              <a:gd name="connsiteY42" fmla="*/ 5778754 h 6857999"/>
              <a:gd name="connsiteX43" fmla="*/ 1942739 w 2227170"/>
              <a:gd name="connsiteY43" fmla="*/ 5729863 h 6857999"/>
              <a:gd name="connsiteX44" fmla="*/ 1940531 w 2227170"/>
              <a:gd name="connsiteY44" fmla="*/ 5674826 h 6857999"/>
              <a:gd name="connsiteX45" fmla="*/ 1921890 w 2227170"/>
              <a:gd name="connsiteY45" fmla="*/ 5540158 h 6857999"/>
              <a:gd name="connsiteX46" fmla="*/ 1895673 w 2227170"/>
              <a:gd name="connsiteY46" fmla="*/ 5464049 h 6857999"/>
              <a:gd name="connsiteX47" fmla="*/ 1883229 w 2227170"/>
              <a:gd name="connsiteY47" fmla="*/ 5299486 h 6857999"/>
              <a:gd name="connsiteX48" fmla="*/ 1867297 w 2227170"/>
              <a:gd name="connsiteY48" fmla="*/ 5186434 h 6857999"/>
              <a:gd name="connsiteX49" fmla="*/ 1829639 w 2227170"/>
              <a:gd name="connsiteY49" fmla="*/ 5064337 h 6857999"/>
              <a:gd name="connsiteX50" fmla="*/ 1823656 w 2227170"/>
              <a:gd name="connsiteY50" fmla="*/ 5047159 h 6857999"/>
              <a:gd name="connsiteX51" fmla="*/ 1793723 w 2227170"/>
              <a:gd name="connsiteY51" fmla="*/ 5003744 h 6857999"/>
              <a:gd name="connsiteX52" fmla="*/ 1679944 w 2227170"/>
              <a:gd name="connsiteY52" fmla="*/ 4930834 h 6857999"/>
              <a:gd name="connsiteX53" fmla="*/ 1657480 w 2227170"/>
              <a:gd name="connsiteY53" fmla="*/ 4911337 h 6857999"/>
              <a:gd name="connsiteX54" fmla="*/ 1594697 w 2227170"/>
              <a:gd name="connsiteY54" fmla="*/ 4754123 h 6857999"/>
              <a:gd name="connsiteX55" fmla="*/ 1610087 w 2227170"/>
              <a:gd name="connsiteY55" fmla="*/ 4701292 h 6857999"/>
              <a:gd name="connsiteX56" fmla="*/ 1645783 w 2227170"/>
              <a:gd name="connsiteY56" fmla="*/ 4645602 h 6857999"/>
              <a:gd name="connsiteX57" fmla="*/ 1671304 w 2227170"/>
              <a:gd name="connsiteY57" fmla="*/ 4516054 h 6857999"/>
              <a:gd name="connsiteX58" fmla="*/ 1664087 w 2227170"/>
              <a:gd name="connsiteY58" fmla="*/ 4465215 h 6857999"/>
              <a:gd name="connsiteX59" fmla="*/ 1638164 w 2227170"/>
              <a:gd name="connsiteY59" fmla="*/ 4374448 h 6857999"/>
              <a:gd name="connsiteX60" fmla="*/ 1588685 w 2227170"/>
              <a:gd name="connsiteY60" fmla="*/ 4300238 h 6857999"/>
              <a:gd name="connsiteX61" fmla="*/ 1505039 w 2227170"/>
              <a:gd name="connsiteY61" fmla="*/ 4190727 h 6857999"/>
              <a:gd name="connsiteX62" fmla="*/ 1493843 w 2227170"/>
              <a:gd name="connsiteY62" fmla="*/ 4001566 h 6857999"/>
              <a:gd name="connsiteX63" fmla="*/ 1491439 w 2227170"/>
              <a:gd name="connsiteY63" fmla="*/ 3929077 h 6857999"/>
              <a:gd name="connsiteX64" fmla="*/ 1470437 w 2227170"/>
              <a:gd name="connsiteY64" fmla="*/ 3732048 h 6857999"/>
              <a:gd name="connsiteX65" fmla="*/ 1471926 w 2227170"/>
              <a:gd name="connsiteY65" fmla="*/ 3713390 h 6857999"/>
              <a:gd name="connsiteX66" fmla="*/ 1471925 w 2227170"/>
              <a:gd name="connsiteY66" fmla="*/ 3713390 h 6857999"/>
              <a:gd name="connsiteX67" fmla="*/ 1475829 w 2227170"/>
              <a:gd name="connsiteY67" fmla="*/ 3664425 h 6857999"/>
              <a:gd name="connsiteX68" fmla="*/ 1477249 w 2227170"/>
              <a:gd name="connsiteY68" fmla="*/ 3641757 h 6857999"/>
              <a:gd name="connsiteX69" fmla="*/ 1442718 w 2227170"/>
              <a:gd name="connsiteY69" fmla="*/ 3455028 h 6857999"/>
              <a:gd name="connsiteX70" fmla="*/ 1436081 w 2227170"/>
              <a:gd name="connsiteY70" fmla="*/ 3434627 h 6857999"/>
              <a:gd name="connsiteX71" fmla="*/ 0 w 2227170"/>
              <a:gd name="connsiteY71" fmla="*/ 0 h 6857999"/>
              <a:gd name="connsiteX72" fmla="*/ 480313 w 2227170"/>
              <a:gd name="connsiteY72" fmla="*/ 0 h 6857999"/>
              <a:gd name="connsiteX73" fmla="*/ 507191 w 2227170"/>
              <a:gd name="connsiteY73" fmla="*/ 126805 h 6857999"/>
              <a:gd name="connsiteX74" fmla="*/ 517515 w 2227170"/>
              <a:gd name="connsiteY74" fmla="*/ 185431 h 6857999"/>
              <a:gd name="connsiteX75" fmla="*/ 602322 w 2227170"/>
              <a:gd name="connsiteY75" fmla="*/ 432867 h 6857999"/>
              <a:gd name="connsiteX76" fmla="*/ 717957 w 2227170"/>
              <a:gd name="connsiteY76" fmla="*/ 662316 h 6857999"/>
              <a:gd name="connsiteX77" fmla="*/ 868507 w 2227170"/>
              <a:gd name="connsiteY77" fmla="*/ 840047 h 6857999"/>
              <a:gd name="connsiteX78" fmla="*/ 903438 w 2227170"/>
              <a:gd name="connsiteY78" fmla="*/ 888795 h 6857999"/>
              <a:gd name="connsiteX79" fmla="*/ 938295 w 2227170"/>
              <a:gd name="connsiteY79" fmla="*/ 1013493 h 6857999"/>
              <a:gd name="connsiteX80" fmla="*/ 962274 w 2227170"/>
              <a:gd name="connsiteY80" fmla="*/ 1122775 h 6857999"/>
              <a:gd name="connsiteX81" fmla="*/ 994395 w 2227170"/>
              <a:gd name="connsiteY81" fmla="*/ 1204073 h 6857999"/>
              <a:gd name="connsiteX82" fmla="*/ 1024698 w 2227170"/>
              <a:gd name="connsiteY82" fmla="*/ 1273134 h 6857999"/>
              <a:gd name="connsiteX83" fmla="*/ 1105920 w 2227170"/>
              <a:gd name="connsiteY83" fmla="*/ 1431309 h 6857999"/>
              <a:gd name="connsiteX84" fmla="*/ 1169137 w 2227170"/>
              <a:gd name="connsiteY84" fmla="*/ 1602741 h 6857999"/>
              <a:gd name="connsiteX85" fmla="*/ 1256045 w 2227170"/>
              <a:gd name="connsiteY85" fmla="*/ 1745656 h 6857999"/>
              <a:gd name="connsiteX86" fmla="*/ 1305410 w 2227170"/>
              <a:gd name="connsiteY86" fmla="*/ 1806507 h 6857999"/>
              <a:gd name="connsiteX87" fmla="*/ 1328595 w 2227170"/>
              <a:gd name="connsiteY87" fmla="*/ 1923029 h 6857999"/>
              <a:gd name="connsiteX88" fmla="*/ 1372362 w 2227170"/>
              <a:gd name="connsiteY88" fmla="*/ 2051976 h 6857999"/>
              <a:gd name="connsiteX89" fmla="*/ 1420614 w 2227170"/>
              <a:gd name="connsiteY89" fmla="*/ 2145889 h 6857999"/>
              <a:gd name="connsiteX90" fmla="*/ 1451666 w 2227170"/>
              <a:gd name="connsiteY90" fmla="*/ 2217503 h 6857999"/>
              <a:gd name="connsiteX91" fmla="*/ 1479100 w 2227170"/>
              <a:gd name="connsiteY91" fmla="*/ 2316384 h 6857999"/>
              <a:gd name="connsiteX92" fmla="*/ 1519073 w 2227170"/>
              <a:gd name="connsiteY92" fmla="*/ 2417297 h 6857999"/>
              <a:gd name="connsiteX93" fmla="*/ 1545426 w 2227170"/>
              <a:gd name="connsiteY93" fmla="*/ 2467287 h 6857999"/>
              <a:gd name="connsiteX94" fmla="*/ 1587486 w 2227170"/>
              <a:gd name="connsiteY94" fmla="*/ 2562780 h 6857999"/>
              <a:gd name="connsiteX95" fmla="*/ 1625487 w 2227170"/>
              <a:gd name="connsiteY95" fmla="*/ 2660424 h 6857999"/>
              <a:gd name="connsiteX96" fmla="*/ 1659666 w 2227170"/>
              <a:gd name="connsiteY96" fmla="*/ 2838661 h 6857999"/>
              <a:gd name="connsiteX97" fmla="*/ 1723303 w 2227170"/>
              <a:gd name="connsiteY97" fmla="*/ 3005526 h 6857999"/>
              <a:gd name="connsiteX98" fmla="*/ 1768467 w 2227170"/>
              <a:gd name="connsiteY98" fmla="*/ 3137119 h 6857999"/>
              <a:gd name="connsiteX99" fmla="*/ 1799379 w 2227170"/>
              <a:gd name="connsiteY99" fmla="*/ 3214434 h 6857999"/>
              <a:gd name="connsiteX100" fmla="*/ 1872393 w 2227170"/>
              <a:gd name="connsiteY100" fmla="*/ 3358657 h 6857999"/>
              <a:gd name="connsiteX101" fmla="*/ 1903898 w 2227170"/>
              <a:gd name="connsiteY101" fmla="*/ 3459898 h 6857999"/>
              <a:gd name="connsiteX102" fmla="*/ 1891868 w 2227170"/>
              <a:gd name="connsiteY102" fmla="*/ 3461356 h 6857999"/>
              <a:gd name="connsiteX103" fmla="*/ 1714447 w 2227170"/>
              <a:gd name="connsiteY103" fmla="*/ 3473344 h 6857999"/>
              <a:gd name="connsiteX104" fmla="*/ 1689927 w 2227170"/>
              <a:gd name="connsiteY104" fmla="*/ 3476520 h 6857999"/>
              <a:gd name="connsiteX105" fmla="*/ 1512523 w 2227170"/>
              <a:gd name="connsiteY105" fmla="*/ 3453342 h 6857999"/>
              <a:gd name="connsiteX106" fmla="*/ 1463356 w 2227170"/>
              <a:gd name="connsiteY106" fmla="*/ 3435415 h 6857999"/>
              <a:gd name="connsiteX107" fmla="*/ 1435748 w 2227170"/>
              <a:gd name="connsiteY107" fmla="*/ 3430627 h 6857999"/>
              <a:gd name="connsiteX108" fmla="*/ 1434021 w 2227170"/>
              <a:gd name="connsiteY108" fmla="*/ 3409971 h 6857999"/>
              <a:gd name="connsiteX109" fmla="*/ 1403697 w 2227170"/>
              <a:gd name="connsiteY109" fmla="*/ 3352066 h 6857999"/>
              <a:gd name="connsiteX110" fmla="*/ 1304079 w 2227170"/>
              <a:gd name="connsiteY110" fmla="*/ 3288499 h 6857999"/>
              <a:gd name="connsiteX111" fmla="*/ 1263513 w 2227170"/>
              <a:gd name="connsiteY111" fmla="*/ 3224801 h 6857999"/>
              <a:gd name="connsiteX112" fmla="*/ 1239849 w 2227170"/>
              <a:gd name="connsiteY112" fmla="*/ 3179271 h 6857999"/>
              <a:gd name="connsiteX113" fmla="*/ 1200295 w 2227170"/>
              <a:gd name="connsiteY113" fmla="*/ 3136681 h 6857999"/>
              <a:gd name="connsiteX114" fmla="*/ 1098516 w 2227170"/>
              <a:gd name="connsiteY114" fmla="*/ 3085335 h 6857999"/>
              <a:gd name="connsiteX115" fmla="*/ 1011619 w 2227170"/>
              <a:gd name="connsiteY115" fmla="*/ 3016205 h 6857999"/>
              <a:gd name="connsiteX116" fmla="*/ 973275 w 2227170"/>
              <a:gd name="connsiteY116" fmla="*/ 2908439 h 6857999"/>
              <a:gd name="connsiteX117" fmla="*/ 954491 w 2227170"/>
              <a:gd name="connsiteY117" fmla="*/ 2842361 h 6857999"/>
              <a:gd name="connsiteX118" fmla="*/ 1016911 w 2227170"/>
              <a:gd name="connsiteY118" fmla="*/ 2599848 h 6857999"/>
              <a:gd name="connsiteX119" fmla="*/ 1067676 w 2227170"/>
              <a:gd name="connsiteY119" fmla="*/ 2435466 h 6857999"/>
              <a:gd name="connsiteX120" fmla="*/ 1065045 w 2227170"/>
              <a:gd name="connsiteY120" fmla="*/ 2378738 h 6857999"/>
              <a:gd name="connsiteX121" fmla="*/ 998558 w 2227170"/>
              <a:gd name="connsiteY121" fmla="*/ 2210113 h 6857999"/>
              <a:gd name="connsiteX122" fmla="*/ 980810 w 2227170"/>
              <a:gd name="connsiteY122" fmla="*/ 2050248 h 6857999"/>
              <a:gd name="connsiteX123" fmla="*/ 985875 w 2227170"/>
              <a:gd name="connsiteY123" fmla="*/ 1932531 h 6857999"/>
              <a:gd name="connsiteX124" fmla="*/ 991251 w 2227170"/>
              <a:gd name="connsiteY124" fmla="*/ 1831462 h 6857999"/>
              <a:gd name="connsiteX125" fmla="*/ 983833 w 2227170"/>
              <a:gd name="connsiteY125" fmla="*/ 1708173 h 6857999"/>
              <a:gd name="connsiteX126" fmla="*/ 966921 w 2227170"/>
              <a:gd name="connsiteY126" fmla="*/ 1636638 h 6857999"/>
              <a:gd name="connsiteX127" fmla="*/ 944156 w 2227170"/>
              <a:gd name="connsiteY127" fmla="*/ 1523444 h 6857999"/>
              <a:gd name="connsiteX128" fmla="*/ 910490 w 2227170"/>
              <a:gd name="connsiteY128" fmla="*/ 1405991 h 6857999"/>
              <a:gd name="connsiteX129" fmla="*/ 853488 w 2227170"/>
              <a:gd name="connsiteY129" fmla="*/ 1311394 h 6857999"/>
              <a:gd name="connsiteX130" fmla="*/ 801804 w 2227170"/>
              <a:gd name="connsiteY130" fmla="*/ 1257566 h 6857999"/>
              <a:gd name="connsiteX131" fmla="*/ 737368 w 2227170"/>
              <a:gd name="connsiteY131" fmla="*/ 1112096 h 6857999"/>
              <a:gd name="connsiteX132" fmla="*/ 597412 w 2227170"/>
              <a:gd name="connsiteY132" fmla="*/ 969072 h 6857999"/>
              <a:gd name="connsiteX133" fmla="*/ 542819 w 2227170"/>
              <a:gd name="connsiteY133" fmla="*/ 884069 h 6857999"/>
              <a:gd name="connsiteX134" fmla="*/ 530439 w 2227170"/>
              <a:gd name="connsiteY134" fmla="*/ 838495 h 6857999"/>
              <a:gd name="connsiteX135" fmla="*/ 495418 w 2227170"/>
              <a:gd name="connsiteY135" fmla="*/ 758969 h 6857999"/>
              <a:gd name="connsiteX136" fmla="*/ 467896 w 2227170"/>
              <a:gd name="connsiteY136" fmla="*/ 710990 h 6857999"/>
              <a:gd name="connsiteX137" fmla="*/ 360952 w 2227170"/>
              <a:gd name="connsiteY137" fmla="*/ 575332 h 6857999"/>
              <a:gd name="connsiteX138" fmla="*/ 329420 w 2227170"/>
              <a:gd name="connsiteY138" fmla="*/ 533869 h 6857999"/>
              <a:gd name="connsiteX139" fmla="*/ 277101 w 2227170"/>
              <a:gd name="connsiteY139" fmla="*/ 450003 h 6857999"/>
              <a:gd name="connsiteX140" fmla="*/ 262642 w 2227170"/>
              <a:gd name="connsiteY140" fmla="*/ 414480 h 6857999"/>
              <a:gd name="connsiteX141" fmla="*/ 219625 w 2227170"/>
              <a:gd name="connsiteY141" fmla="*/ 349349 h 6857999"/>
              <a:gd name="connsiteX142" fmla="*/ 104836 w 2227170"/>
              <a:gd name="connsiteY142" fmla="*/ 192439 h 6857999"/>
              <a:gd name="connsiteX143" fmla="*/ 37941 w 2227170"/>
              <a:gd name="connsiteY143" fmla="*/ 122586 h 6857999"/>
              <a:gd name="connsiteX144" fmla="*/ 16247 w 2227170"/>
              <a:gd name="connsiteY144" fmla="*/ 6147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2227170" h="6857999">
                <a:moveTo>
                  <a:pt x="1435747" y="3430628"/>
                </a:moveTo>
                <a:lnTo>
                  <a:pt x="1463355" y="3435416"/>
                </a:lnTo>
                <a:cubicBezTo>
                  <a:pt x="1480184" y="3439826"/>
                  <a:pt x="1496566" y="3445726"/>
                  <a:pt x="1512522" y="3453342"/>
                </a:cubicBezTo>
                <a:cubicBezTo>
                  <a:pt x="1561201" y="3476708"/>
                  <a:pt x="1623580" y="3483625"/>
                  <a:pt x="1689926" y="3476521"/>
                </a:cubicBezTo>
                <a:cubicBezTo>
                  <a:pt x="1698220" y="3475588"/>
                  <a:pt x="1708677" y="3471849"/>
                  <a:pt x="1714445" y="3473345"/>
                </a:cubicBezTo>
                <a:cubicBezTo>
                  <a:pt x="1779620" y="3489747"/>
                  <a:pt x="1834653" y="3472188"/>
                  <a:pt x="1891867" y="3461357"/>
                </a:cubicBezTo>
                <a:lnTo>
                  <a:pt x="1903897" y="3459899"/>
                </a:lnTo>
                <a:lnTo>
                  <a:pt x="1939997" y="3575905"/>
                </a:lnTo>
                <a:cubicBezTo>
                  <a:pt x="1946484" y="3597372"/>
                  <a:pt x="1953252" y="3618812"/>
                  <a:pt x="1959353" y="3640463"/>
                </a:cubicBezTo>
                <a:lnTo>
                  <a:pt x="1972749" y="3697872"/>
                </a:lnTo>
                <a:lnTo>
                  <a:pt x="1974716" y="3706299"/>
                </a:lnTo>
                <a:cubicBezTo>
                  <a:pt x="1990622" y="3797563"/>
                  <a:pt x="2002102" y="3890387"/>
                  <a:pt x="2015942" y="3982180"/>
                </a:cubicBezTo>
                <a:cubicBezTo>
                  <a:pt x="2020339" y="4012204"/>
                  <a:pt x="2028650" y="4041142"/>
                  <a:pt x="2031892" y="4071548"/>
                </a:cubicBezTo>
                <a:cubicBezTo>
                  <a:pt x="2035443" y="4104448"/>
                  <a:pt x="2033020" y="4138953"/>
                  <a:pt x="2036571" y="4171852"/>
                </a:cubicBezTo>
                <a:cubicBezTo>
                  <a:pt x="2042360" y="4226575"/>
                  <a:pt x="2052059" y="4280215"/>
                  <a:pt x="2058065" y="4334965"/>
                </a:cubicBezTo>
                <a:cubicBezTo>
                  <a:pt x="2069516" y="4440581"/>
                  <a:pt x="2079848" y="4546311"/>
                  <a:pt x="2089962" y="4652006"/>
                </a:cubicBezTo>
                <a:cubicBezTo>
                  <a:pt x="2092086" y="4674630"/>
                  <a:pt x="2089393" y="4698483"/>
                  <a:pt x="2091986" y="4720900"/>
                </a:cubicBezTo>
                <a:cubicBezTo>
                  <a:pt x="2099090" y="4780437"/>
                  <a:pt x="2107526" y="4839889"/>
                  <a:pt x="2116222" y="4899103"/>
                </a:cubicBezTo>
                <a:cubicBezTo>
                  <a:pt x="2121567" y="4934975"/>
                  <a:pt x="2129409" y="4970386"/>
                  <a:pt x="2134280" y="5006463"/>
                </a:cubicBezTo>
                <a:cubicBezTo>
                  <a:pt x="2138181" y="5035327"/>
                  <a:pt x="2140233" y="5064748"/>
                  <a:pt x="2140946" y="5094252"/>
                </a:cubicBezTo>
                <a:cubicBezTo>
                  <a:pt x="2141573" y="5119660"/>
                  <a:pt x="2137495" y="5145495"/>
                  <a:pt x="2139028" y="5170758"/>
                </a:cubicBezTo>
                <a:cubicBezTo>
                  <a:pt x="2143115" y="5239128"/>
                  <a:pt x="2149053" y="5306937"/>
                  <a:pt x="2154083" y="5374894"/>
                </a:cubicBezTo>
                <a:cubicBezTo>
                  <a:pt x="2156003" y="5402116"/>
                  <a:pt x="2156328" y="5429662"/>
                  <a:pt x="2159878" y="5456299"/>
                </a:cubicBezTo>
                <a:cubicBezTo>
                  <a:pt x="2169087" y="5527565"/>
                  <a:pt x="2181047" y="5598128"/>
                  <a:pt x="2189136" y="5669510"/>
                </a:cubicBezTo>
                <a:cubicBezTo>
                  <a:pt x="2195841" y="5728715"/>
                  <a:pt x="2198200" y="5788945"/>
                  <a:pt x="2203058" y="5848712"/>
                </a:cubicBezTo>
                <a:cubicBezTo>
                  <a:pt x="2205241" y="5874065"/>
                  <a:pt x="2209957" y="5898688"/>
                  <a:pt x="2211270" y="5923918"/>
                </a:cubicBezTo>
                <a:cubicBezTo>
                  <a:pt x="2214375" y="5980441"/>
                  <a:pt x="2215629" y="6037520"/>
                  <a:pt x="2218696" y="6094309"/>
                </a:cubicBezTo>
                <a:cubicBezTo>
                  <a:pt x="2220549" y="6126699"/>
                  <a:pt x="2227542" y="6158719"/>
                  <a:pt x="2227155" y="6191335"/>
                </a:cubicBezTo>
                <a:cubicBezTo>
                  <a:pt x="2226207" y="6268795"/>
                  <a:pt x="2222365" y="6346394"/>
                  <a:pt x="2219390" y="6424114"/>
                </a:cubicBezTo>
                <a:cubicBezTo>
                  <a:pt x="2216292" y="6504264"/>
                  <a:pt x="2213668" y="6584212"/>
                  <a:pt x="2209703" y="6664246"/>
                </a:cubicBezTo>
                <a:cubicBezTo>
                  <a:pt x="2207306" y="6708013"/>
                  <a:pt x="2201832" y="6751624"/>
                  <a:pt x="2199216" y="6795360"/>
                </a:cubicBezTo>
                <a:lnTo>
                  <a:pt x="2197257" y="6857999"/>
                </a:lnTo>
                <a:lnTo>
                  <a:pt x="2026554" y="6857999"/>
                </a:lnTo>
                <a:lnTo>
                  <a:pt x="2060891" y="6720903"/>
                </a:lnTo>
                <a:cubicBezTo>
                  <a:pt x="2072503" y="6665089"/>
                  <a:pt x="2056350" y="6635319"/>
                  <a:pt x="2012613" y="6617730"/>
                </a:cubicBezTo>
                <a:cubicBezTo>
                  <a:pt x="1988364" y="6607784"/>
                  <a:pt x="1962210" y="6595663"/>
                  <a:pt x="1960297" y="6560549"/>
                </a:cubicBezTo>
                <a:cubicBezTo>
                  <a:pt x="1957307" y="6503223"/>
                  <a:pt x="1960688" y="6444619"/>
                  <a:pt x="1911439" y="6409646"/>
                </a:cubicBezTo>
                <a:cubicBezTo>
                  <a:pt x="1925288" y="6396076"/>
                  <a:pt x="1933540" y="6387707"/>
                  <a:pt x="1941755" y="6379605"/>
                </a:cubicBezTo>
                <a:cubicBezTo>
                  <a:pt x="1964582" y="6357226"/>
                  <a:pt x="1980146" y="6306327"/>
                  <a:pt x="1967169" y="6277544"/>
                </a:cubicBezTo>
                <a:cubicBezTo>
                  <a:pt x="1948370" y="6235151"/>
                  <a:pt x="1957958" y="6200015"/>
                  <a:pt x="1982077" y="6165295"/>
                </a:cubicBezTo>
                <a:cubicBezTo>
                  <a:pt x="2022088" y="6107214"/>
                  <a:pt x="2024735" y="6036528"/>
                  <a:pt x="2021065" y="5971487"/>
                </a:cubicBezTo>
                <a:cubicBezTo>
                  <a:pt x="2018464" y="5922385"/>
                  <a:pt x="2008510" y="5868982"/>
                  <a:pt x="1973662" y="5832226"/>
                </a:cubicBezTo>
                <a:cubicBezTo>
                  <a:pt x="1962477" y="5820581"/>
                  <a:pt x="1959306" y="5797535"/>
                  <a:pt x="1953549" y="5778754"/>
                </a:cubicBezTo>
                <a:cubicBezTo>
                  <a:pt x="1948891" y="5763124"/>
                  <a:pt x="1944782" y="5746757"/>
                  <a:pt x="1942739" y="5729863"/>
                </a:cubicBezTo>
                <a:cubicBezTo>
                  <a:pt x="1940409" y="5711839"/>
                  <a:pt x="1936175" y="5691638"/>
                  <a:pt x="1940531" y="5674826"/>
                </a:cubicBezTo>
                <a:cubicBezTo>
                  <a:pt x="1953455" y="5623827"/>
                  <a:pt x="1948183" y="5581155"/>
                  <a:pt x="1921890" y="5540158"/>
                </a:cubicBezTo>
                <a:cubicBezTo>
                  <a:pt x="1908295" y="5518914"/>
                  <a:pt x="1892512" y="5488106"/>
                  <a:pt x="1895673" y="5464049"/>
                </a:cubicBezTo>
                <a:cubicBezTo>
                  <a:pt x="1903251" y="5405489"/>
                  <a:pt x="1894476" y="5354705"/>
                  <a:pt x="1883229" y="5299486"/>
                </a:cubicBezTo>
                <a:cubicBezTo>
                  <a:pt x="1876073" y="5263904"/>
                  <a:pt x="1873244" y="5224301"/>
                  <a:pt x="1867297" y="5186434"/>
                </a:cubicBezTo>
                <a:cubicBezTo>
                  <a:pt x="1860260" y="5142157"/>
                  <a:pt x="1861988" y="5095296"/>
                  <a:pt x="1829639" y="5064337"/>
                </a:cubicBezTo>
                <a:cubicBezTo>
                  <a:pt x="1826152" y="5060853"/>
                  <a:pt x="1826740" y="5051950"/>
                  <a:pt x="1823656" y="5047159"/>
                </a:cubicBezTo>
                <a:cubicBezTo>
                  <a:pt x="1814298" y="5031960"/>
                  <a:pt x="1806371" y="5012874"/>
                  <a:pt x="1793723" y="5003744"/>
                </a:cubicBezTo>
                <a:cubicBezTo>
                  <a:pt x="1756761" y="4977307"/>
                  <a:pt x="1717858" y="4955228"/>
                  <a:pt x="1679944" y="4930834"/>
                </a:cubicBezTo>
                <a:cubicBezTo>
                  <a:pt x="1671835" y="4925607"/>
                  <a:pt x="1661303" y="4920315"/>
                  <a:pt x="1657480" y="4911337"/>
                </a:cubicBezTo>
                <a:cubicBezTo>
                  <a:pt x="1635585" y="4859522"/>
                  <a:pt x="1614886" y="4807057"/>
                  <a:pt x="1594697" y="4754123"/>
                </a:cubicBezTo>
                <a:cubicBezTo>
                  <a:pt x="1586633" y="4732840"/>
                  <a:pt x="1595035" y="4717144"/>
                  <a:pt x="1610087" y="4701292"/>
                </a:cubicBezTo>
                <a:cubicBezTo>
                  <a:pt x="1624417" y="4685883"/>
                  <a:pt x="1639744" y="4666529"/>
                  <a:pt x="1645783" y="4645602"/>
                </a:cubicBezTo>
                <a:cubicBezTo>
                  <a:pt x="1657646" y="4603705"/>
                  <a:pt x="1665182" y="4559572"/>
                  <a:pt x="1671304" y="4516054"/>
                </a:cubicBezTo>
                <a:cubicBezTo>
                  <a:pt x="1673597" y="4499770"/>
                  <a:pt x="1668234" y="4481320"/>
                  <a:pt x="1664087" y="4465215"/>
                </a:cubicBezTo>
                <a:cubicBezTo>
                  <a:pt x="1656218" y="4434707"/>
                  <a:pt x="1643929" y="4405752"/>
                  <a:pt x="1638164" y="4374448"/>
                </a:cubicBezTo>
                <a:cubicBezTo>
                  <a:pt x="1631557" y="4338122"/>
                  <a:pt x="1616055" y="4314707"/>
                  <a:pt x="1588685" y="4300238"/>
                </a:cubicBezTo>
                <a:cubicBezTo>
                  <a:pt x="1547937" y="4278712"/>
                  <a:pt x="1523199" y="4237659"/>
                  <a:pt x="1505039" y="4190727"/>
                </a:cubicBezTo>
                <a:cubicBezTo>
                  <a:pt x="1481808" y="4131100"/>
                  <a:pt x="1492604" y="4065370"/>
                  <a:pt x="1493843" y="4001566"/>
                </a:cubicBezTo>
                <a:cubicBezTo>
                  <a:pt x="1494406" y="3977140"/>
                  <a:pt x="1495513" y="3951977"/>
                  <a:pt x="1491439" y="3929077"/>
                </a:cubicBezTo>
                <a:cubicBezTo>
                  <a:pt x="1480036" y="3863970"/>
                  <a:pt x="1469366" y="3798964"/>
                  <a:pt x="1470437" y="3732048"/>
                </a:cubicBezTo>
                <a:lnTo>
                  <a:pt x="1471926" y="3713390"/>
                </a:lnTo>
                <a:lnTo>
                  <a:pt x="1471925" y="3713390"/>
                </a:lnTo>
                <a:lnTo>
                  <a:pt x="1475829" y="3664425"/>
                </a:lnTo>
                <a:cubicBezTo>
                  <a:pt x="1476881" y="3656951"/>
                  <a:pt x="1477283" y="3649381"/>
                  <a:pt x="1477249" y="3641757"/>
                </a:cubicBezTo>
                <a:cubicBezTo>
                  <a:pt x="1477488" y="3575629"/>
                  <a:pt x="1483447" y="3508130"/>
                  <a:pt x="1442718" y="3455028"/>
                </a:cubicBezTo>
                <a:cubicBezTo>
                  <a:pt x="1438983" y="3450146"/>
                  <a:pt x="1437151" y="3442741"/>
                  <a:pt x="1436081" y="3434627"/>
                </a:cubicBezTo>
                <a:close/>
                <a:moveTo>
                  <a:pt x="0" y="0"/>
                </a:moveTo>
                <a:lnTo>
                  <a:pt x="480313" y="0"/>
                </a:lnTo>
                <a:lnTo>
                  <a:pt x="507191" y="126805"/>
                </a:lnTo>
                <a:cubicBezTo>
                  <a:pt x="510850" y="146378"/>
                  <a:pt x="511427" y="167424"/>
                  <a:pt x="517515" y="185431"/>
                </a:cubicBezTo>
                <a:cubicBezTo>
                  <a:pt x="545215" y="268285"/>
                  <a:pt x="576289" y="349161"/>
                  <a:pt x="602322" y="432867"/>
                </a:cubicBezTo>
                <a:cubicBezTo>
                  <a:pt x="629316" y="519159"/>
                  <a:pt x="664449" y="597886"/>
                  <a:pt x="717957" y="662316"/>
                </a:cubicBezTo>
                <a:cubicBezTo>
                  <a:pt x="767691" y="722133"/>
                  <a:pt x="818517" y="780468"/>
                  <a:pt x="868507" y="840047"/>
                </a:cubicBezTo>
                <a:cubicBezTo>
                  <a:pt x="881192" y="855172"/>
                  <a:pt x="896631" y="869597"/>
                  <a:pt x="903438" y="888795"/>
                </a:cubicBezTo>
                <a:cubicBezTo>
                  <a:pt x="917728" y="928650"/>
                  <a:pt x="927846" y="971457"/>
                  <a:pt x="938295" y="1013493"/>
                </a:cubicBezTo>
                <a:cubicBezTo>
                  <a:pt x="947146" y="1049587"/>
                  <a:pt x="952227" y="1087329"/>
                  <a:pt x="962274" y="1122775"/>
                </a:cubicBezTo>
                <a:cubicBezTo>
                  <a:pt x="970228" y="1151120"/>
                  <a:pt x="983145" y="1177171"/>
                  <a:pt x="994395" y="1204073"/>
                </a:cubicBezTo>
                <a:cubicBezTo>
                  <a:pt x="1004144" y="1227496"/>
                  <a:pt x="1011858" y="1252812"/>
                  <a:pt x="1024698" y="1273134"/>
                </a:cubicBezTo>
                <a:cubicBezTo>
                  <a:pt x="1055755" y="1322698"/>
                  <a:pt x="1086123" y="1372439"/>
                  <a:pt x="1105920" y="1431309"/>
                </a:cubicBezTo>
                <a:cubicBezTo>
                  <a:pt x="1125612" y="1489349"/>
                  <a:pt x="1148972" y="1544909"/>
                  <a:pt x="1169137" y="1602741"/>
                </a:cubicBezTo>
                <a:cubicBezTo>
                  <a:pt x="1188802" y="1659416"/>
                  <a:pt x="1211781" y="1711385"/>
                  <a:pt x="1256045" y="1745656"/>
                </a:cubicBezTo>
                <a:cubicBezTo>
                  <a:pt x="1275564" y="1760924"/>
                  <a:pt x="1296322" y="1781541"/>
                  <a:pt x="1305410" y="1806507"/>
                </a:cubicBezTo>
                <a:cubicBezTo>
                  <a:pt x="1318315" y="1842083"/>
                  <a:pt x="1318707" y="1884882"/>
                  <a:pt x="1328595" y="1923029"/>
                </a:cubicBezTo>
                <a:cubicBezTo>
                  <a:pt x="1340183" y="1967950"/>
                  <a:pt x="1348451" y="2019205"/>
                  <a:pt x="1372362" y="2051976"/>
                </a:cubicBezTo>
                <a:cubicBezTo>
                  <a:pt x="1393690" y="2081114"/>
                  <a:pt x="1409558" y="2109756"/>
                  <a:pt x="1420614" y="2145889"/>
                </a:cubicBezTo>
                <a:cubicBezTo>
                  <a:pt x="1428329" y="2171204"/>
                  <a:pt x="1446013" y="2191660"/>
                  <a:pt x="1451666" y="2217503"/>
                </a:cubicBezTo>
                <a:cubicBezTo>
                  <a:pt x="1459262" y="2251515"/>
                  <a:pt x="1464220" y="2285429"/>
                  <a:pt x="1479100" y="2316384"/>
                </a:cubicBezTo>
                <a:cubicBezTo>
                  <a:pt x="1494480" y="2348495"/>
                  <a:pt x="1505180" y="2384032"/>
                  <a:pt x="1519073" y="2417297"/>
                </a:cubicBezTo>
                <a:cubicBezTo>
                  <a:pt x="1526537" y="2434955"/>
                  <a:pt x="1537451" y="2450104"/>
                  <a:pt x="1545426" y="2467287"/>
                </a:cubicBezTo>
                <a:cubicBezTo>
                  <a:pt x="1560015" y="2498743"/>
                  <a:pt x="1574095" y="2530674"/>
                  <a:pt x="1587486" y="2562780"/>
                </a:cubicBezTo>
                <a:cubicBezTo>
                  <a:pt x="1600880" y="2594883"/>
                  <a:pt x="1617279" y="2626052"/>
                  <a:pt x="1625487" y="2660424"/>
                </a:cubicBezTo>
                <a:cubicBezTo>
                  <a:pt x="1639356" y="2719002"/>
                  <a:pt x="1643839" y="2781437"/>
                  <a:pt x="1659666" y="2838661"/>
                </a:cubicBezTo>
                <a:cubicBezTo>
                  <a:pt x="1675816" y="2896745"/>
                  <a:pt x="1698487" y="2952480"/>
                  <a:pt x="1723303" y="3005526"/>
                </a:cubicBezTo>
                <a:cubicBezTo>
                  <a:pt x="1742828" y="3047477"/>
                  <a:pt x="1762476" y="3086994"/>
                  <a:pt x="1768467" y="3137119"/>
                </a:cubicBezTo>
                <a:cubicBezTo>
                  <a:pt x="1771830" y="3165089"/>
                  <a:pt x="1783459" y="3195584"/>
                  <a:pt x="1799379" y="3214434"/>
                </a:cubicBezTo>
                <a:cubicBezTo>
                  <a:pt x="1834097" y="3255256"/>
                  <a:pt x="1855719" y="3304309"/>
                  <a:pt x="1872393" y="3358657"/>
                </a:cubicBezTo>
                <a:lnTo>
                  <a:pt x="1903898" y="3459898"/>
                </a:lnTo>
                <a:lnTo>
                  <a:pt x="1891868" y="3461356"/>
                </a:lnTo>
                <a:cubicBezTo>
                  <a:pt x="1834654" y="3472187"/>
                  <a:pt x="1779621" y="3489747"/>
                  <a:pt x="1714447" y="3473344"/>
                </a:cubicBezTo>
                <a:cubicBezTo>
                  <a:pt x="1708678" y="3471848"/>
                  <a:pt x="1698221" y="3475587"/>
                  <a:pt x="1689927" y="3476520"/>
                </a:cubicBezTo>
                <a:cubicBezTo>
                  <a:pt x="1623581" y="3483624"/>
                  <a:pt x="1561203" y="3476707"/>
                  <a:pt x="1512523" y="3453342"/>
                </a:cubicBezTo>
                <a:cubicBezTo>
                  <a:pt x="1496568" y="3445724"/>
                  <a:pt x="1480185" y="3439824"/>
                  <a:pt x="1463356" y="3435415"/>
                </a:cubicBezTo>
                <a:lnTo>
                  <a:pt x="1435748" y="3430627"/>
                </a:lnTo>
                <a:lnTo>
                  <a:pt x="1434021" y="3409971"/>
                </a:lnTo>
                <a:cubicBezTo>
                  <a:pt x="1432029" y="3383279"/>
                  <a:pt x="1422980" y="3364307"/>
                  <a:pt x="1403697" y="3352066"/>
                </a:cubicBezTo>
                <a:cubicBezTo>
                  <a:pt x="1370357" y="3331312"/>
                  <a:pt x="1338080" y="3307714"/>
                  <a:pt x="1304079" y="3288499"/>
                </a:cubicBezTo>
                <a:cubicBezTo>
                  <a:pt x="1280753" y="3275143"/>
                  <a:pt x="1269685" y="3254802"/>
                  <a:pt x="1263513" y="3224801"/>
                </a:cubicBezTo>
                <a:cubicBezTo>
                  <a:pt x="1260131" y="3207989"/>
                  <a:pt x="1249727" y="3192368"/>
                  <a:pt x="1239849" y="3179271"/>
                </a:cubicBezTo>
                <a:cubicBezTo>
                  <a:pt x="1227926" y="3163435"/>
                  <a:pt x="1210513" y="3153636"/>
                  <a:pt x="1200295" y="3136681"/>
                </a:cubicBezTo>
                <a:cubicBezTo>
                  <a:pt x="1174729" y="3095239"/>
                  <a:pt x="1142304" y="3078970"/>
                  <a:pt x="1098516" y="3085335"/>
                </a:cubicBezTo>
                <a:cubicBezTo>
                  <a:pt x="1059686" y="3091033"/>
                  <a:pt x="1013874" y="3055184"/>
                  <a:pt x="1011619" y="3016205"/>
                </a:cubicBezTo>
                <a:cubicBezTo>
                  <a:pt x="1009059" y="2973099"/>
                  <a:pt x="992305" y="2941338"/>
                  <a:pt x="973275" y="2908439"/>
                </a:cubicBezTo>
                <a:cubicBezTo>
                  <a:pt x="962595" y="2890058"/>
                  <a:pt x="954588" y="2865245"/>
                  <a:pt x="954491" y="2842361"/>
                </a:cubicBezTo>
                <a:cubicBezTo>
                  <a:pt x="953900" y="2755427"/>
                  <a:pt x="980596" y="2677232"/>
                  <a:pt x="1016911" y="2599848"/>
                </a:cubicBezTo>
                <a:cubicBezTo>
                  <a:pt x="1040610" y="2549275"/>
                  <a:pt x="1053210" y="2491150"/>
                  <a:pt x="1067676" y="2435466"/>
                </a:cubicBezTo>
                <a:cubicBezTo>
                  <a:pt x="1072106" y="2418119"/>
                  <a:pt x="1070928" y="2395084"/>
                  <a:pt x="1065045" y="2378738"/>
                </a:cubicBezTo>
                <a:cubicBezTo>
                  <a:pt x="1044804" y="2321440"/>
                  <a:pt x="1023660" y="2264284"/>
                  <a:pt x="998558" y="2210113"/>
                </a:cubicBezTo>
                <a:cubicBezTo>
                  <a:pt x="974922" y="2159685"/>
                  <a:pt x="969670" y="2105857"/>
                  <a:pt x="980810" y="2050248"/>
                </a:cubicBezTo>
                <a:cubicBezTo>
                  <a:pt x="988944" y="2009738"/>
                  <a:pt x="988704" y="1972134"/>
                  <a:pt x="985875" y="1932531"/>
                </a:cubicBezTo>
                <a:cubicBezTo>
                  <a:pt x="983445" y="1899517"/>
                  <a:pt x="983632" y="1863605"/>
                  <a:pt x="991251" y="1831462"/>
                </a:cubicBezTo>
                <a:cubicBezTo>
                  <a:pt x="1002010" y="1786419"/>
                  <a:pt x="1001019" y="1747889"/>
                  <a:pt x="983833" y="1708173"/>
                </a:cubicBezTo>
                <a:cubicBezTo>
                  <a:pt x="974650" y="1687006"/>
                  <a:pt x="971894" y="1661024"/>
                  <a:pt x="966921" y="1636638"/>
                </a:cubicBezTo>
                <a:cubicBezTo>
                  <a:pt x="959164" y="1599065"/>
                  <a:pt x="953544" y="1560430"/>
                  <a:pt x="944156" y="1523444"/>
                </a:cubicBezTo>
                <a:cubicBezTo>
                  <a:pt x="934274" y="1483663"/>
                  <a:pt x="918090" y="1446266"/>
                  <a:pt x="910490" y="1405991"/>
                </a:cubicBezTo>
                <a:cubicBezTo>
                  <a:pt x="902221" y="1362626"/>
                  <a:pt x="884511" y="1332909"/>
                  <a:pt x="853488" y="1311394"/>
                </a:cubicBezTo>
                <a:cubicBezTo>
                  <a:pt x="833960" y="1297754"/>
                  <a:pt x="813693" y="1279930"/>
                  <a:pt x="801804" y="1257566"/>
                </a:cubicBezTo>
                <a:cubicBezTo>
                  <a:pt x="777567" y="1211409"/>
                  <a:pt x="761060" y="1158994"/>
                  <a:pt x="737368" y="1112096"/>
                </a:cubicBezTo>
                <a:cubicBezTo>
                  <a:pt x="704192" y="1046171"/>
                  <a:pt x="667774" y="984417"/>
                  <a:pt x="597412" y="969072"/>
                </a:cubicBezTo>
                <a:cubicBezTo>
                  <a:pt x="558582" y="960616"/>
                  <a:pt x="545495" y="932638"/>
                  <a:pt x="542819" y="884069"/>
                </a:cubicBezTo>
                <a:cubicBezTo>
                  <a:pt x="542001" y="867894"/>
                  <a:pt x="539302" y="844641"/>
                  <a:pt x="530439" y="838495"/>
                </a:cubicBezTo>
                <a:cubicBezTo>
                  <a:pt x="504064" y="820083"/>
                  <a:pt x="502635" y="789389"/>
                  <a:pt x="495418" y="758969"/>
                </a:cubicBezTo>
                <a:cubicBezTo>
                  <a:pt x="491137" y="740668"/>
                  <a:pt x="480917" y="717450"/>
                  <a:pt x="467896" y="710990"/>
                </a:cubicBezTo>
                <a:cubicBezTo>
                  <a:pt x="415237" y="684524"/>
                  <a:pt x="389928" y="628690"/>
                  <a:pt x="360952" y="575332"/>
                </a:cubicBezTo>
                <a:cubicBezTo>
                  <a:pt x="352320" y="559688"/>
                  <a:pt x="342318" y="542764"/>
                  <a:pt x="329420" y="533869"/>
                </a:cubicBezTo>
                <a:cubicBezTo>
                  <a:pt x="301564" y="514975"/>
                  <a:pt x="282964" y="490033"/>
                  <a:pt x="277101" y="450003"/>
                </a:cubicBezTo>
                <a:cubicBezTo>
                  <a:pt x="275358" y="437236"/>
                  <a:pt x="268913" y="424892"/>
                  <a:pt x="262642" y="414480"/>
                </a:cubicBezTo>
                <a:cubicBezTo>
                  <a:pt x="248980" y="392138"/>
                  <a:pt x="232048" y="372606"/>
                  <a:pt x="219625" y="349349"/>
                </a:cubicBezTo>
                <a:cubicBezTo>
                  <a:pt x="187497" y="290106"/>
                  <a:pt x="155946" y="231487"/>
                  <a:pt x="104836" y="192439"/>
                </a:cubicBezTo>
                <a:cubicBezTo>
                  <a:pt x="79877" y="173412"/>
                  <a:pt x="52832" y="151907"/>
                  <a:pt x="37941" y="122586"/>
                </a:cubicBezTo>
                <a:cubicBezTo>
                  <a:pt x="28510" y="103971"/>
                  <a:pt x="22002" y="83045"/>
                  <a:pt x="16247" y="61476"/>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C1668BF-9E3D-1A3D-20DB-9D751EC4F01E}"/>
              </a:ext>
            </a:extLst>
          </p:cNvPr>
          <p:cNvSpPr>
            <a:spLocks noGrp="1"/>
          </p:cNvSpPr>
          <p:nvPr>
            <p:ph type="title"/>
          </p:nvPr>
        </p:nvSpPr>
        <p:spPr>
          <a:xfrm>
            <a:off x="3538717" y="210063"/>
            <a:ext cx="3325407" cy="913787"/>
          </a:xfrm>
        </p:spPr>
        <p:txBody>
          <a:bodyPr vert="horz" lIns="91440" tIns="45720" rIns="91440" bIns="45720" rtlCol="0" anchor="t" anchorCtr="0">
            <a:normAutofit/>
          </a:bodyPr>
          <a:lstStyle/>
          <a:p>
            <a:r>
              <a:rPr lang="en-US" dirty="0">
                <a:latin typeface="Georgia Pro Cond Semibold"/>
                <a:ea typeface="Calibri"/>
                <a:cs typeface="Calibri"/>
              </a:rPr>
              <a:t>Cheating </a:t>
            </a:r>
            <a:endParaRPr lang="en-US">
              <a:latin typeface="Georgia Pro Cond Semibold"/>
            </a:endParaRPr>
          </a:p>
        </p:txBody>
      </p:sp>
      <p:sp>
        <p:nvSpPr>
          <p:cNvPr id="27" name="Freeform: Shape 26">
            <a:extLst>
              <a:ext uri="{FF2B5EF4-FFF2-40B4-BE49-F238E27FC236}">
                <a16:creationId xmlns:a16="http://schemas.microsoft.com/office/drawing/2014/main" id="{D3BC4B52-CC4A-4682-AFF8-09B671A26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37398" y="-1"/>
            <a:ext cx="1482665" cy="6857998"/>
          </a:xfrm>
          <a:custGeom>
            <a:avLst/>
            <a:gdLst>
              <a:gd name="connsiteX0" fmla="*/ 604365 w 1482665"/>
              <a:gd name="connsiteY0" fmla="*/ 0 h 6857998"/>
              <a:gd name="connsiteX1" fmla="*/ 609263 w 1482665"/>
              <a:gd name="connsiteY1" fmla="*/ 27013 h 6857998"/>
              <a:gd name="connsiteX2" fmla="*/ 626139 w 1482665"/>
              <a:gd name="connsiteY2" fmla="*/ 44217 h 6857998"/>
              <a:gd name="connsiteX3" fmla="*/ 669163 w 1482665"/>
              <a:gd name="connsiteY3" fmla="*/ 94234 h 6857998"/>
              <a:gd name="connsiteX4" fmla="*/ 712570 w 1482665"/>
              <a:gd name="connsiteY4" fmla="*/ 196630 h 6857998"/>
              <a:gd name="connsiteX5" fmla="*/ 713292 w 1482665"/>
              <a:gd name="connsiteY5" fmla="*/ 225451 h 6857998"/>
              <a:gd name="connsiteX6" fmla="*/ 663568 w 1482665"/>
              <a:gd name="connsiteY6" fmla="*/ 303070 h 6857998"/>
              <a:gd name="connsiteX7" fmla="*/ 644217 w 1482665"/>
              <a:gd name="connsiteY7" fmla="*/ 340422 h 6857998"/>
              <a:gd name="connsiteX8" fmla="*/ 611823 w 1482665"/>
              <a:gd name="connsiteY8" fmla="*/ 444389 h 6857998"/>
              <a:gd name="connsiteX9" fmla="*/ 604997 w 1482665"/>
              <a:gd name="connsiteY9" fmla="*/ 453430 h 6857998"/>
              <a:gd name="connsiteX10" fmla="*/ 521643 w 1482665"/>
              <a:gd name="connsiteY10" fmla="*/ 535653 h 6857998"/>
              <a:gd name="connsiteX11" fmla="*/ 507802 w 1482665"/>
              <a:gd name="connsiteY11" fmla="*/ 553752 h 6857998"/>
              <a:gd name="connsiteX12" fmla="*/ 485734 w 1482665"/>
              <a:gd name="connsiteY12" fmla="*/ 576048 h 6857998"/>
              <a:gd name="connsiteX13" fmla="*/ 445182 w 1482665"/>
              <a:gd name="connsiteY13" fmla="*/ 643072 h 6857998"/>
              <a:gd name="connsiteX14" fmla="*/ 437493 w 1482665"/>
              <a:gd name="connsiteY14" fmla="*/ 722208 h 6857998"/>
              <a:gd name="connsiteX15" fmla="*/ 423498 w 1482665"/>
              <a:gd name="connsiteY15" fmla="*/ 818181 h 6857998"/>
              <a:gd name="connsiteX16" fmla="*/ 411910 w 1482665"/>
              <a:gd name="connsiteY16" fmla="*/ 858840 h 6857998"/>
              <a:gd name="connsiteX17" fmla="*/ 392694 w 1482665"/>
              <a:gd name="connsiteY17" fmla="*/ 966766 h 6857998"/>
              <a:gd name="connsiteX18" fmla="*/ 375276 w 1482665"/>
              <a:gd name="connsiteY18" fmla="*/ 1044113 h 6857998"/>
              <a:gd name="connsiteX19" fmla="*/ 370946 w 1482665"/>
              <a:gd name="connsiteY19" fmla="*/ 1153742 h 6857998"/>
              <a:gd name="connsiteX20" fmla="*/ 375180 w 1482665"/>
              <a:gd name="connsiteY20" fmla="*/ 1206343 h 6857998"/>
              <a:gd name="connsiteX21" fmla="*/ 311155 w 1482665"/>
              <a:gd name="connsiteY21" fmla="*/ 1309565 h 6857998"/>
              <a:gd name="connsiteX22" fmla="*/ 270005 w 1482665"/>
              <a:gd name="connsiteY22" fmla="*/ 1390995 h 6857998"/>
              <a:gd name="connsiteX23" fmla="*/ 300742 w 1482665"/>
              <a:gd name="connsiteY23" fmla="*/ 1469872 h 6857998"/>
              <a:gd name="connsiteX24" fmla="*/ 324761 w 1482665"/>
              <a:gd name="connsiteY24" fmla="*/ 1489867 h 6857998"/>
              <a:gd name="connsiteX25" fmla="*/ 357764 w 1482665"/>
              <a:gd name="connsiteY25" fmla="*/ 1620763 h 6857998"/>
              <a:gd name="connsiteX26" fmla="*/ 375859 w 1482665"/>
              <a:gd name="connsiteY26" fmla="*/ 1810408 h 6857998"/>
              <a:gd name="connsiteX27" fmla="*/ 452120 w 1482665"/>
              <a:gd name="connsiteY27" fmla="*/ 2121573 h 6857998"/>
              <a:gd name="connsiteX28" fmla="*/ 479154 w 1482665"/>
              <a:gd name="connsiteY28" fmla="*/ 2174579 h 6857998"/>
              <a:gd name="connsiteX29" fmla="*/ 490307 w 1482665"/>
              <a:gd name="connsiteY29" fmla="*/ 2235921 h 6857998"/>
              <a:gd name="connsiteX30" fmla="*/ 479004 w 1482665"/>
              <a:gd name="connsiteY30" fmla="*/ 2260869 h 6857998"/>
              <a:gd name="connsiteX31" fmla="*/ 468379 w 1482665"/>
              <a:gd name="connsiteY31" fmla="*/ 2366479 h 6857998"/>
              <a:gd name="connsiteX32" fmla="*/ 469801 w 1482665"/>
              <a:gd name="connsiteY32" fmla="*/ 2386246 h 6857998"/>
              <a:gd name="connsiteX33" fmla="*/ 484511 w 1482665"/>
              <a:gd name="connsiteY33" fmla="*/ 2453006 h 6857998"/>
              <a:gd name="connsiteX34" fmla="*/ 495165 w 1482665"/>
              <a:gd name="connsiteY34" fmla="*/ 2515160 h 6857998"/>
              <a:gd name="connsiteX35" fmla="*/ 493463 w 1482665"/>
              <a:gd name="connsiteY35" fmla="*/ 2674477 h 6857998"/>
              <a:gd name="connsiteX36" fmla="*/ 508318 w 1482665"/>
              <a:gd name="connsiteY36" fmla="*/ 2795170 h 6857998"/>
              <a:gd name="connsiteX37" fmla="*/ 509620 w 1482665"/>
              <a:gd name="connsiteY37" fmla="*/ 2851292 h 6857998"/>
              <a:gd name="connsiteX38" fmla="*/ 506806 w 1482665"/>
              <a:gd name="connsiteY38" fmla="*/ 2883305 h 6857998"/>
              <a:gd name="connsiteX39" fmla="*/ 473674 w 1482665"/>
              <a:gd name="connsiteY39" fmla="*/ 2958260 h 6857998"/>
              <a:gd name="connsiteX40" fmla="*/ 468328 w 1482665"/>
              <a:gd name="connsiteY40" fmla="*/ 2998159 h 6857998"/>
              <a:gd name="connsiteX41" fmla="*/ 479836 w 1482665"/>
              <a:gd name="connsiteY41" fmla="*/ 3115713 h 6857998"/>
              <a:gd name="connsiteX42" fmla="*/ 555720 w 1482665"/>
              <a:gd name="connsiteY42" fmla="*/ 3286686 h 6857998"/>
              <a:gd name="connsiteX43" fmla="*/ 565371 w 1482665"/>
              <a:gd name="connsiteY43" fmla="*/ 3304362 h 6857998"/>
              <a:gd name="connsiteX44" fmla="*/ 583436 w 1482665"/>
              <a:gd name="connsiteY44" fmla="*/ 3393195 h 6857998"/>
              <a:gd name="connsiteX45" fmla="*/ 575531 w 1482665"/>
              <a:gd name="connsiteY45" fmla="*/ 3455326 h 6857998"/>
              <a:gd name="connsiteX46" fmla="*/ 554223 w 1482665"/>
              <a:gd name="connsiteY46" fmla="*/ 3496130 h 6857998"/>
              <a:gd name="connsiteX47" fmla="*/ 553961 w 1482665"/>
              <a:gd name="connsiteY47" fmla="*/ 3498197 h 6857998"/>
              <a:gd name="connsiteX48" fmla="*/ 553960 w 1482665"/>
              <a:gd name="connsiteY48" fmla="*/ 3498197 h 6857998"/>
              <a:gd name="connsiteX49" fmla="*/ 551436 w 1482665"/>
              <a:gd name="connsiteY49" fmla="*/ 3518135 h 6857998"/>
              <a:gd name="connsiteX50" fmla="*/ 555218 w 1482665"/>
              <a:gd name="connsiteY50" fmla="*/ 3540779 h 6857998"/>
              <a:gd name="connsiteX51" fmla="*/ 538695 w 1482665"/>
              <a:gd name="connsiteY51" fmla="*/ 3617469 h 6857998"/>
              <a:gd name="connsiteX52" fmla="*/ 517285 w 1482665"/>
              <a:gd name="connsiteY52" fmla="*/ 3674138 h 6857998"/>
              <a:gd name="connsiteX53" fmla="*/ 513668 w 1482665"/>
              <a:gd name="connsiteY53" fmla="*/ 3700065 h 6857998"/>
              <a:gd name="connsiteX54" fmla="*/ 513522 w 1482665"/>
              <a:gd name="connsiteY54" fmla="*/ 3700095 h 6857998"/>
              <a:gd name="connsiteX55" fmla="*/ 513667 w 1482665"/>
              <a:gd name="connsiteY55" fmla="*/ 3700066 h 6857998"/>
              <a:gd name="connsiteX56" fmla="*/ 512906 w 1482665"/>
              <a:gd name="connsiteY56" fmla="*/ 3705519 h 6857998"/>
              <a:gd name="connsiteX57" fmla="*/ 509270 w 1482665"/>
              <a:gd name="connsiteY57" fmla="*/ 3799980 h 6857998"/>
              <a:gd name="connsiteX58" fmla="*/ 507225 w 1482665"/>
              <a:gd name="connsiteY58" fmla="*/ 3813176 h 6857998"/>
              <a:gd name="connsiteX59" fmla="*/ 539280 w 1482665"/>
              <a:gd name="connsiteY59" fmla="*/ 3904366 h 6857998"/>
              <a:gd name="connsiteX60" fmla="*/ 573428 w 1482665"/>
              <a:gd name="connsiteY60" fmla="*/ 4014303 h 6857998"/>
              <a:gd name="connsiteX61" fmla="*/ 568930 w 1482665"/>
              <a:gd name="connsiteY61" fmla="*/ 4055079 h 6857998"/>
              <a:gd name="connsiteX62" fmla="*/ 562365 w 1482665"/>
              <a:gd name="connsiteY62" fmla="*/ 4110965 h 6857998"/>
              <a:gd name="connsiteX63" fmla="*/ 573083 w 1482665"/>
              <a:gd name="connsiteY63" fmla="*/ 4161253 h 6857998"/>
              <a:gd name="connsiteX64" fmla="*/ 576478 w 1482665"/>
              <a:gd name="connsiteY64" fmla="*/ 4192125 h 6857998"/>
              <a:gd name="connsiteX65" fmla="*/ 518425 w 1482665"/>
              <a:gd name="connsiteY65" fmla="*/ 4339756 h 6857998"/>
              <a:gd name="connsiteX66" fmla="*/ 515819 w 1482665"/>
              <a:gd name="connsiteY66" fmla="*/ 4376151 h 6857998"/>
              <a:gd name="connsiteX67" fmla="*/ 508946 w 1482665"/>
              <a:gd name="connsiteY67" fmla="*/ 4397248 h 6857998"/>
              <a:gd name="connsiteX68" fmla="*/ 432100 w 1482665"/>
              <a:gd name="connsiteY68" fmla="*/ 4527661 h 6857998"/>
              <a:gd name="connsiteX69" fmla="*/ 419018 w 1482665"/>
              <a:gd name="connsiteY69" fmla="*/ 4581271 h 6857998"/>
              <a:gd name="connsiteX70" fmla="*/ 427842 w 1482665"/>
              <a:gd name="connsiteY70" fmla="*/ 4638045 h 6857998"/>
              <a:gd name="connsiteX71" fmla="*/ 437307 w 1482665"/>
              <a:gd name="connsiteY71" fmla="*/ 4670468 h 6857998"/>
              <a:gd name="connsiteX72" fmla="*/ 500763 w 1482665"/>
              <a:gd name="connsiteY72" fmla="*/ 4747310 h 6857998"/>
              <a:gd name="connsiteX73" fmla="*/ 503130 w 1482665"/>
              <a:gd name="connsiteY73" fmla="*/ 4794154 h 6857998"/>
              <a:gd name="connsiteX74" fmla="*/ 471276 w 1482665"/>
              <a:gd name="connsiteY74" fmla="*/ 4870525 h 6857998"/>
              <a:gd name="connsiteX75" fmla="*/ 466095 w 1482665"/>
              <a:gd name="connsiteY75" fmla="*/ 5004333 h 6857998"/>
              <a:gd name="connsiteX76" fmla="*/ 526112 w 1482665"/>
              <a:gd name="connsiteY76" fmla="*/ 5066571 h 6857998"/>
              <a:gd name="connsiteX77" fmla="*/ 581076 w 1482665"/>
              <a:gd name="connsiteY77" fmla="*/ 5096554 h 6857998"/>
              <a:gd name="connsiteX78" fmla="*/ 650387 w 1482665"/>
              <a:gd name="connsiteY78" fmla="*/ 5191419 h 6857998"/>
              <a:gd name="connsiteX79" fmla="*/ 630186 w 1482665"/>
              <a:gd name="connsiteY79" fmla="*/ 5217371 h 6857998"/>
              <a:gd name="connsiteX80" fmla="*/ 627425 w 1482665"/>
              <a:gd name="connsiteY80" fmla="*/ 5291847 h 6857998"/>
              <a:gd name="connsiteX81" fmla="*/ 635466 w 1482665"/>
              <a:gd name="connsiteY81" fmla="*/ 5371456 h 6857998"/>
              <a:gd name="connsiteX82" fmla="*/ 638101 w 1482665"/>
              <a:gd name="connsiteY82" fmla="*/ 5511248 h 6857998"/>
              <a:gd name="connsiteX83" fmla="*/ 704029 w 1482665"/>
              <a:gd name="connsiteY83" fmla="*/ 5598387 h 6857998"/>
              <a:gd name="connsiteX84" fmla="*/ 730967 w 1482665"/>
              <a:gd name="connsiteY84" fmla="*/ 5631508 h 6857998"/>
              <a:gd name="connsiteX85" fmla="*/ 749162 w 1482665"/>
              <a:gd name="connsiteY85" fmla="*/ 5663130 h 6857998"/>
              <a:gd name="connsiteX86" fmla="*/ 761184 w 1482665"/>
              <a:gd name="connsiteY86" fmla="*/ 5700484 h 6857998"/>
              <a:gd name="connsiteX87" fmla="*/ 801844 w 1482665"/>
              <a:gd name="connsiteY87" fmla="*/ 5789549 h 6857998"/>
              <a:gd name="connsiteX88" fmla="*/ 838139 w 1482665"/>
              <a:gd name="connsiteY88" fmla="*/ 5837118 h 6857998"/>
              <a:gd name="connsiteX89" fmla="*/ 879049 w 1482665"/>
              <a:gd name="connsiteY89" fmla="*/ 5947777 h 6857998"/>
              <a:gd name="connsiteX90" fmla="*/ 913424 w 1482665"/>
              <a:gd name="connsiteY90" fmla="*/ 6022496 h 6857998"/>
              <a:gd name="connsiteX91" fmla="*/ 967911 w 1482665"/>
              <a:gd name="connsiteY91" fmla="*/ 6099584 h 6857998"/>
              <a:gd name="connsiteX92" fmla="*/ 976160 w 1482665"/>
              <a:gd name="connsiteY92" fmla="*/ 6110307 h 6857998"/>
              <a:gd name="connsiteX93" fmla="*/ 1009580 w 1482665"/>
              <a:gd name="connsiteY93" fmla="*/ 6134800 h 6857998"/>
              <a:gd name="connsiteX94" fmla="*/ 1119632 w 1482665"/>
              <a:gd name="connsiteY94" fmla="*/ 6164726 h 6857998"/>
              <a:gd name="connsiteX95" fmla="*/ 1142302 w 1482665"/>
              <a:gd name="connsiteY95" fmla="*/ 6174132 h 6857998"/>
              <a:gd name="connsiteX96" fmla="*/ 1224601 w 1482665"/>
              <a:gd name="connsiteY96" fmla="*/ 6270869 h 6857998"/>
              <a:gd name="connsiteX97" fmla="*/ 1221274 w 1482665"/>
              <a:gd name="connsiteY97" fmla="*/ 6309817 h 6857998"/>
              <a:gd name="connsiteX98" fmla="*/ 1201234 w 1482665"/>
              <a:gd name="connsiteY98" fmla="*/ 6354305 h 6857998"/>
              <a:gd name="connsiteX99" fmla="*/ 1203453 w 1482665"/>
              <a:gd name="connsiteY99" fmla="*/ 6447651 h 6857998"/>
              <a:gd name="connsiteX100" fmla="*/ 1218957 w 1482665"/>
              <a:gd name="connsiteY100" fmla="*/ 6481243 h 6857998"/>
              <a:gd name="connsiteX101" fmla="*/ 1257705 w 1482665"/>
              <a:gd name="connsiteY101" fmla="*/ 6538915 h 6857998"/>
              <a:gd name="connsiteX102" fmla="*/ 1313400 w 1482665"/>
              <a:gd name="connsiteY102" fmla="*/ 6581077 h 6857998"/>
              <a:gd name="connsiteX103" fmla="*/ 1404616 w 1482665"/>
              <a:gd name="connsiteY103" fmla="*/ 6641421 h 6857998"/>
              <a:gd name="connsiteX104" fmla="*/ 1449003 w 1482665"/>
              <a:gd name="connsiteY104" fmla="*/ 6769170 h 6857998"/>
              <a:gd name="connsiteX105" fmla="*/ 1464411 w 1482665"/>
              <a:gd name="connsiteY105" fmla="*/ 6818457 h 6857998"/>
              <a:gd name="connsiteX106" fmla="*/ 1482665 w 1482665"/>
              <a:gd name="connsiteY106" fmla="*/ 6857998 h 6857998"/>
              <a:gd name="connsiteX107" fmla="*/ 1000755 w 1482665"/>
              <a:gd name="connsiteY107" fmla="*/ 6857998 h 6857998"/>
              <a:gd name="connsiteX108" fmla="*/ 979250 w 1482665"/>
              <a:gd name="connsiteY108" fmla="*/ 6816111 h 6857998"/>
              <a:gd name="connsiteX109" fmla="*/ 956780 w 1482665"/>
              <a:gd name="connsiteY109" fmla="*/ 6748151 h 6857998"/>
              <a:gd name="connsiteX110" fmla="*/ 908453 w 1482665"/>
              <a:gd name="connsiteY110" fmla="*/ 6640082 h 6857998"/>
              <a:gd name="connsiteX111" fmla="*/ 822909 w 1482665"/>
              <a:gd name="connsiteY111" fmla="*/ 6428288 h 6857998"/>
              <a:gd name="connsiteX112" fmla="*/ 808485 w 1482665"/>
              <a:gd name="connsiteY112" fmla="*/ 6381398 h 6857998"/>
              <a:gd name="connsiteX113" fmla="*/ 755048 w 1482665"/>
              <a:gd name="connsiteY113" fmla="*/ 6263466 h 6857998"/>
              <a:gd name="connsiteX114" fmla="*/ 719917 w 1482665"/>
              <a:gd name="connsiteY114" fmla="*/ 6193026 h 6857998"/>
              <a:gd name="connsiteX115" fmla="*/ 698070 w 1482665"/>
              <a:gd name="connsiteY115" fmla="*/ 6133997 h 6857998"/>
              <a:gd name="connsiteX116" fmla="*/ 685592 w 1482665"/>
              <a:gd name="connsiteY116" fmla="*/ 6081192 h 6857998"/>
              <a:gd name="connsiteX117" fmla="*/ 635166 w 1482665"/>
              <a:gd name="connsiteY117" fmla="*/ 5943853 h 6857998"/>
              <a:gd name="connsiteX118" fmla="*/ 615235 w 1482665"/>
              <a:gd name="connsiteY118" fmla="*/ 5889051 h 6857998"/>
              <a:gd name="connsiteX119" fmla="*/ 551077 w 1482665"/>
              <a:gd name="connsiteY119" fmla="*/ 5747994 h 6857998"/>
              <a:gd name="connsiteX120" fmla="*/ 506212 w 1482665"/>
              <a:gd name="connsiteY120" fmla="*/ 5627557 h 6857998"/>
              <a:gd name="connsiteX121" fmla="*/ 485372 w 1482665"/>
              <a:gd name="connsiteY121" fmla="*/ 5577430 h 6857998"/>
              <a:gd name="connsiteX122" fmla="*/ 447647 w 1482665"/>
              <a:gd name="connsiteY122" fmla="*/ 5461888 h 6857998"/>
              <a:gd name="connsiteX123" fmla="*/ 422573 w 1482665"/>
              <a:gd name="connsiteY123" fmla="*/ 5396841 h 6857998"/>
              <a:gd name="connsiteX124" fmla="*/ 386243 w 1482665"/>
              <a:gd name="connsiteY124" fmla="*/ 5235835 h 6857998"/>
              <a:gd name="connsiteX125" fmla="*/ 350188 w 1482665"/>
              <a:gd name="connsiteY125" fmla="*/ 5069445 h 6857998"/>
              <a:gd name="connsiteX126" fmla="*/ 334916 w 1482665"/>
              <a:gd name="connsiteY126" fmla="*/ 4977679 h 6857998"/>
              <a:gd name="connsiteX127" fmla="*/ 316732 w 1482665"/>
              <a:gd name="connsiteY127" fmla="*/ 4898038 h 6857998"/>
              <a:gd name="connsiteX128" fmla="*/ 303487 w 1482665"/>
              <a:gd name="connsiteY128" fmla="*/ 4828467 h 6857998"/>
              <a:gd name="connsiteX129" fmla="*/ 279427 w 1482665"/>
              <a:gd name="connsiteY129" fmla="*/ 4717991 h 6857998"/>
              <a:gd name="connsiteX130" fmla="*/ 271575 w 1482665"/>
              <a:gd name="connsiteY130" fmla="*/ 4671841 h 6857998"/>
              <a:gd name="connsiteX131" fmla="*/ 261746 w 1482665"/>
              <a:gd name="connsiteY131" fmla="*/ 4562167 h 6857998"/>
              <a:gd name="connsiteX132" fmla="*/ 260158 w 1482665"/>
              <a:gd name="connsiteY132" fmla="*/ 4523860 h 6857998"/>
              <a:gd name="connsiteX133" fmla="*/ 276972 w 1482665"/>
              <a:gd name="connsiteY133" fmla="*/ 4448290 h 6857998"/>
              <a:gd name="connsiteX134" fmla="*/ 277882 w 1482665"/>
              <a:gd name="connsiteY134" fmla="*/ 4439409 h 6857998"/>
              <a:gd name="connsiteX135" fmla="*/ 282776 w 1482665"/>
              <a:gd name="connsiteY135" fmla="*/ 4390368 h 6857998"/>
              <a:gd name="connsiteX136" fmla="*/ 283402 w 1482665"/>
              <a:gd name="connsiteY136" fmla="*/ 4363722 h 6857998"/>
              <a:gd name="connsiteX137" fmla="*/ 293599 w 1482665"/>
              <a:gd name="connsiteY137" fmla="*/ 4261782 h 6857998"/>
              <a:gd name="connsiteX138" fmla="*/ 297435 w 1482665"/>
              <a:gd name="connsiteY138" fmla="*/ 4203280 h 6857998"/>
              <a:gd name="connsiteX139" fmla="*/ 291841 w 1482665"/>
              <a:gd name="connsiteY139" fmla="*/ 4156730 h 6857998"/>
              <a:gd name="connsiteX140" fmla="*/ 282644 w 1482665"/>
              <a:gd name="connsiteY140" fmla="*/ 4074927 h 6857998"/>
              <a:gd name="connsiteX141" fmla="*/ 275888 w 1482665"/>
              <a:gd name="connsiteY141" fmla="*/ 4049146 h 6857998"/>
              <a:gd name="connsiteX142" fmla="*/ 277593 w 1482665"/>
              <a:gd name="connsiteY142" fmla="*/ 3929618 h 6857998"/>
              <a:gd name="connsiteX143" fmla="*/ 272369 w 1482665"/>
              <a:gd name="connsiteY143" fmla="*/ 3861992 h 6857998"/>
              <a:gd name="connsiteX144" fmla="*/ 280974 w 1482665"/>
              <a:gd name="connsiteY144" fmla="*/ 3784495 h 6857998"/>
              <a:gd name="connsiteX145" fmla="*/ 278188 w 1482665"/>
              <a:gd name="connsiteY145" fmla="*/ 3762368 h 6857998"/>
              <a:gd name="connsiteX146" fmla="*/ 274587 w 1482665"/>
              <a:gd name="connsiteY146" fmla="*/ 3737636 h 6857998"/>
              <a:gd name="connsiteX147" fmla="*/ 274110 w 1482665"/>
              <a:gd name="connsiteY147" fmla="*/ 3733149 h 6857998"/>
              <a:gd name="connsiteX148" fmla="*/ 307451 w 1482665"/>
              <a:gd name="connsiteY148" fmla="*/ 3729245 h 6857998"/>
              <a:gd name="connsiteX149" fmla="*/ 420781 w 1482665"/>
              <a:gd name="connsiteY149" fmla="*/ 3714526 h 6857998"/>
              <a:gd name="connsiteX150" fmla="*/ 307452 w 1482665"/>
              <a:gd name="connsiteY150" fmla="*/ 3729244 h 6857998"/>
              <a:gd name="connsiteX151" fmla="*/ 274111 w 1482665"/>
              <a:gd name="connsiteY151" fmla="*/ 3733148 h 6857998"/>
              <a:gd name="connsiteX152" fmla="*/ 266480 w 1482665"/>
              <a:gd name="connsiteY152" fmla="*/ 3661472 h 6857998"/>
              <a:gd name="connsiteX153" fmla="*/ 256559 w 1482665"/>
              <a:gd name="connsiteY153" fmla="*/ 3615703 h 6857998"/>
              <a:gd name="connsiteX154" fmla="*/ 251912 w 1482665"/>
              <a:gd name="connsiteY154" fmla="*/ 3527176 h 6857998"/>
              <a:gd name="connsiteX155" fmla="*/ 243998 w 1482665"/>
              <a:gd name="connsiteY155" fmla="*/ 3494992 h 6857998"/>
              <a:gd name="connsiteX156" fmla="*/ 237062 w 1482665"/>
              <a:gd name="connsiteY156" fmla="*/ 3424466 h 6857998"/>
              <a:gd name="connsiteX157" fmla="*/ 235887 w 1482665"/>
              <a:gd name="connsiteY157" fmla="*/ 3412521 h 6857998"/>
              <a:gd name="connsiteX158" fmla="*/ 231972 w 1482665"/>
              <a:gd name="connsiteY158" fmla="*/ 3338271 h 6857998"/>
              <a:gd name="connsiteX159" fmla="*/ 223937 w 1482665"/>
              <a:gd name="connsiteY159" fmla="*/ 3267077 h 6857998"/>
              <a:gd name="connsiteX160" fmla="*/ 213012 w 1482665"/>
              <a:gd name="connsiteY160" fmla="*/ 3216616 h 6857998"/>
              <a:gd name="connsiteX161" fmla="*/ 204156 w 1482665"/>
              <a:gd name="connsiteY161" fmla="*/ 3161566 h 6857998"/>
              <a:gd name="connsiteX162" fmla="*/ 167623 w 1482665"/>
              <a:gd name="connsiteY162" fmla="*/ 3010908 h 6857998"/>
              <a:gd name="connsiteX163" fmla="*/ 170542 w 1482665"/>
              <a:gd name="connsiteY163" fmla="*/ 2982138 h 6857998"/>
              <a:gd name="connsiteX164" fmla="*/ 160998 w 1482665"/>
              <a:gd name="connsiteY164" fmla="*/ 2821168 h 6857998"/>
              <a:gd name="connsiteX165" fmla="*/ 157427 w 1482665"/>
              <a:gd name="connsiteY165" fmla="*/ 2786297 h 6857998"/>
              <a:gd name="connsiteX166" fmla="*/ 171250 w 1482665"/>
              <a:gd name="connsiteY166" fmla="*/ 2690530 h 6857998"/>
              <a:gd name="connsiteX167" fmla="*/ 122562 w 1482665"/>
              <a:gd name="connsiteY167" fmla="*/ 2549209 h 6857998"/>
              <a:gd name="connsiteX168" fmla="*/ 65809 w 1482665"/>
              <a:gd name="connsiteY168" fmla="*/ 2417997 h 6857998"/>
              <a:gd name="connsiteX169" fmla="*/ 58557 w 1482665"/>
              <a:gd name="connsiteY169" fmla="*/ 2401444 h 6857998"/>
              <a:gd name="connsiteX170" fmla="*/ 44442 w 1482665"/>
              <a:gd name="connsiteY170" fmla="*/ 2353760 h 6857998"/>
              <a:gd name="connsiteX171" fmla="*/ 35533 w 1482665"/>
              <a:gd name="connsiteY171" fmla="*/ 2293932 h 6857998"/>
              <a:gd name="connsiteX172" fmla="*/ 20216 w 1482665"/>
              <a:gd name="connsiteY172" fmla="*/ 2218428 h 6857998"/>
              <a:gd name="connsiteX173" fmla="*/ 25068 w 1482665"/>
              <a:gd name="connsiteY173" fmla="*/ 2156387 h 6857998"/>
              <a:gd name="connsiteX174" fmla="*/ 32822 w 1482665"/>
              <a:gd name="connsiteY174" fmla="*/ 2069593 h 6857998"/>
              <a:gd name="connsiteX175" fmla="*/ 40270 w 1482665"/>
              <a:gd name="connsiteY175" fmla="*/ 1987801 h 6857998"/>
              <a:gd name="connsiteX176" fmla="*/ 20494 w 1482665"/>
              <a:gd name="connsiteY176" fmla="*/ 1963975 h 6857998"/>
              <a:gd name="connsiteX177" fmla="*/ 1728 w 1482665"/>
              <a:gd name="connsiteY177" fmla="*/ 1926090 h 6857998"/>
              <a:gd name="connsiteX178" fmla="*/ 15953 w 1482665"/>
              <a:gd name="connsiteY178" fmla="*/ 1880793 h 6857998"/>
              <a:gd name="connsiteX179" fmla="*/ 44378 w 1482665"/>
              <a:gd name="connsiteY179" fmla="*/ 1775275 h 6857998"/>
              <a:gd name="connsiteX180" fmla="*/ 40192 w 1482665"/>
              <a:gd name="connsiteY180" fmla="*/ 1710615 h 6857998"/>
              <a:gd name="connsiteX181" fmla="*/ 43506 w 1482665"/>
              <a:gd name="connsiteY181" fmla="*/ 1568941 h 6857998"/>
              <a:gd name="connsiteX182" fmla="*/ 58087 w 1482665"/>
              <a:gd name="connsiteY182" fmla="*/ 1475211 h 6857998"/>
              <a:gd name="connsiteX183" fmla="*/ 78062 w 1482665"/>
              <a:gd name="connsiteY183" fmla="*/ 1407007 h 6857998"/>
              <a:gd name="connsiteX184" fmla="*/ 103406 w 1482665"/>
              <a:gd name="connsiteY184" fmla="*/ 1309613 h 6857998"/>
              <a:gd name="connsiteX185" fmla="*/ 112398 w 1482665"/>
              <a:gd name="connsiteY185" fmla="*/ 1213333 h 6857998"/>
              <a:gd name="connsiteX186" fmla="*/ 128337 w 1482665"/>
              <a:gd name="connsiteY186" fmla="*/ 1142817 h 6857998"/>
              <a:gd name="connsiteX187" fmla="*/ 135869 w 1482665"/>
              <a:gd name="connsiteY187" fmla="*/ 1057764 h 6857998"/>
              <a:gd name="connsiteX188" fmla="*/ 130022 w 1482665"/>
              <a:gd name="connsiteY188" fmla="*/ 987518 h 6857998"/>
              <a:gd name="connsiteX189" fmla="*/ 117312 w 1482665"/>
              <a:gd name="connsiteY189" fmla="*/ 877725 h 6857998"/>
              <a:gd name="connsiteX190" fmla="*/ 150914 w 1482665"/>
              <a:gd name="connsiteY190" fmla="*/ 738832 h 6857998"/>
              <a:gd name="connsiteX191" fmla="*/ 156184 w 1482665"/>
              <a:gd name="connsiteY191" fmla="*/ 683447 h 6857998"/>
              <a:gd name="connsiteX192" fmla="*/ 156246 w 1482665"/>
              <a:gd name="connsiteY192" fmla="*/ 631789 h 6857998"/>
              <a:gd name="connsiteX193" fmla="*/ 176856 w 1482665"/>
              <a:gd name="connsiteY193" fmla="*/ 520291 h 6857998"/>
              <a:gd name="connsiteX194" fmla="*/ 182873 w 1482665"/>
              <a:gd name="connsiteY194" fmla="*/ 475169 h 6857998"/>
              <a:gd name="connsiteX195" fmla="*/ 177029 w 1482665"/>
              <a:gd name="connsiteY195" fmla="*/ 413338 h 6857998"/>
              <a:gd name="connsiteX196" fmla="*/ 180788 w 1482665"/>
              <a:gd name="connsiteY196" fmla="*/ 299554 h 6857998"/>
              <a:gd name="connsiteX197" fmla="*/ 211504 w 1482665"/>
              <a:gd name="connsiteY197" fmla="*/ 183499 h 6857998"/>
              <a:gd name="connsiteX198" fmla="*/ 203169 w 1482665"/>
              <a:gd name="connsiteY198" fmla="*/ 136243 h 6857998"/>
              <a:gd name="connsiteX199" fmla="*/ 202558 w 1482665"/>
              <a:gd name="connsiteY199" fmla="*/ 119082 h 6857998"/>
              <a:gd name="connsiteX200" fmla="*/ 217768 w 1482665"/>
              <a:gd name="connsiteY200" fmla="*/ 2930 h 6857998"/>
              <a:gd name="connsiteX201" fmla="*/ 217273 w 1482665"/>
              <a:gd name="connsiteY201" fmla="*/ 1 h 685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Lst>
            <a:rect l="l" t="t" r="r" b="b"/>
            <a:pathLst>
              <a:path w="1482665" h="6857998">
                <a:moveTo>
                  <a:pt x="604365" y="0"/>
                </a:moveTo>
                <a:lnTo>
                  <a:pt x="609263" y="27013"/>
                </a:lnTo>
                <a:cubicBezTo>
                  <a:pt x="611233" y="33911"/>
                  <a:pt x="619224" y="41791"/>
                  <a:pt x="626139" y="44217"/>
                </a:cubicBezTo>
                <a:cubicBezTo>
                  <a:pt x="650652" y="52883"/>
                  <a:pt x="660477" y="72456"/>
                  <a:pt x="669163" y="94234"/>
                </a:cubicBezTo>
                <a:cubicBezTo>
                  <a:pt x="683201" y="128533"/>
                  <a:pt x="699085" y="162089"/>
                  <a:pt x="712570" y="196630"/>
                </a:cubicBezTo>
                <a:cubicBezTo>
                  <a:pt x="715834" y="205132"/>
                  <a:pt x="715304" y="216085"/>
                  <a:pt x="713292" y="225451"/>
                </a:cubicBezTo>
                <a:cubicBezTo>
                  <a:pt x="706459" y="257448"/>
                  <a:pt x="683978" y="279398"/>
                  <a:pt x="663568" y="303070"/>
                </a:cubicBezTo>
                <a:cubicBezTo>
                  <a:pt x="654569" y="313459"/>
                  <a:pt x="648747" y="327191"/>
                  <a:pt x="644217" y="340422"/>
                </a:cubicBezTo>
                <a:cubicBezTo>
                  <a:pt x="632624" y="374766"/>
                  <a:pt x="622620" y="409733"/>
                  <a:pt x="611823" y="444389"/>
                </a:cubicBezTo>
                <a:cubicBezTo>
                  <a:pt x="610789" y="447734"/>
                  <a:pt x="607618" y="450701"/>
                  <a:pt x="604997" y="453430"/>
                </a:cubicBezTo>
                <a:cubicBezTo>
                  <a:pt x="577274" y="480831"/>
                  <a:pt x="549348" y="508059"/>
                  <a:pt x="521643" y="535653"/>
                </a:cubicBezTo>
                <a:cubicBezTo>
                  <a:pt x="516385" y="540915"/>
                  <a:pt x="512835" y="548128"/>
                  <a:pt x="507802" y="553752"/>
                </a:cubicBezTo>
                <a:cubicBezTo>
                  <a:pt x="500873" y="561655"/>
                  <a:pt x="494494" y="571420"/>
                  <a:pt x="485734" y="576048"/>
                </a:cubicBezTo>
                <a:cubicBezTo>
                  <a:pt x="458163" y="590427"/>
                  <a:pt x="447893" y="614129"/>
                  <a:pt x="445182" y="643072"/>
                </a:cubicBezTo>
                <a:cubicBezTo>
                  <a:pt x="442626" y="669516"/>
                  <a:pt x="440826" y="695887"/>
                  <a:pt x="437493" y="722208"/>
                </a:cubicBezTo>
                <a:cubicBezTo>
                  <a:pt x="433541" y="754325"/>
                  <a:pt x="429002" y="786305"/>
                  <a:pt x="423498" y="818181"/>
                </a:cubicBezTo>
                <a:cubicBezTo>
                  <a:pt x="421124" y="831979"/>
                  <a:pt x="418251" y="846590"/>
                  <a:pt x="411910" y="858840"/>
                </a:cubicBezTo>
                <a:cubicBezTo>
                  <a:pt x="394385" y="893153"/>
                  <a:pt x="383708" y="929136"/>
                  <a:pt x="392694" y="966766"/>
                </a:cubicBezTo>
                <a:cubicBezTo>
                  <a:pt x="399849" y="996912"/>
                  <a:pt x="390997" y="1023546"/>
                  <a:pt x="375276" y="1044113"/>
                </a:cubicBezTo>
                <a:cubicBezTo>
                  <a:pt x="346749" y="1081537"/>
                  <a:pt x="357339" y="1117871"/>
                  <a:pt x="370946" y="1153742"/>
                </a:cubicBezTo>
                <a:cubicBezTo>
                  <a:pt x="377992" y="1172228"/>
                  <a:pt x="378654" y="1187852"/>
                  <a:pt x="375180" y="1206343"/>
                </a:cubicBezTo>
                <a:cubicBezTo>
                  <a:pt x="367043" y="1249174"/>
                  <a:pt x="337149" y="1280028"/>
                  <a:pt x="311155" y="1309565"/>
                </a:cubicBezTo>
                <a:cubicBezTo>
                  <a:pt x="288969" y="1334743"/>
                  <a:pt x="277667" y="1361792"/>
                  <a:pt x="270005" y="1390995"/>
                </a:cubicBezTo>
                <a:cubicBezTo>
                  <a:pt x="260173" y="1427857"/>
                  <a:pt x="267688" y="1455674"/>
                  <a:pt x="300742" y="1469872"/>
                </a:cubicBezTo>
                <a:cubicBezTo>
                  <a:pt x="310093" y="1473800"/>
                  <a:pt x="321291" y="1481193"/>
                  <a:pt x="324761" y="1489867"/>
                </a:cubicBezTo>
                <a:cubicBezTo>
                  <a:pt x="341975" y="1531719"/>
                  <a:pt x="365314" y="1573586"/>
                  <a:pt x="357764" y="1620763"/>
                </a:cubicBezTo>
                <a:cubicBezTo>
                  <a:pt x="347465" y="1685981"/>
                  <a:pt x="354098" y="1748120"/>
                  <a:pt x="375859" y="1810408"/>
                </a:cubicBezTo>
                <a:cubicBezTo>
                  <a:pt x="411109" y="1911446"/>
                  <a:pt x="447876" y="2012343"/>
                  <a:pt x="452120" y="2121573"/>
                </a:cubicBezTo>
                <a:cubicBezTo>
                  <a:pt x="452818" y="2139681"/>
                  <a:pt x="466350" y="2160060"/>
                  <a:pt x="479154" y="2174579"/>
                </a:cubicBezTo>
                <a:cubicBezTo>
                  <a:pt x="503504" y="2202386"/>
                  <a:pt x="505090" y="2200902"/>
                  <a:pt x="490307" y="2235921"/>
                </a:cubicBezTo>
                <a:cubicBezTo>
                  <a:pt x="486671" y="2244289"/>
                  <a:pt x="484918" y="2254397"/>
                  <a:pt x="479004" y="2260869"/>
                </a:cubicBezTo>
                <a:cubicBezTo>
                  <a:pt x="448923" y="2293842"/>
                  <a:pt x="460272" y="2330108"/>
                  <a:pt x="468379" y="2366479"/>
                </a:cubicBezTo>
                <a:cubicBezTo>
                  <a:pt x="469916" y="2372845"/>
                  <a:pt x="471955" y="2380500"/>
                  <a:pt x="469801" y="2386246"/>
                </a:cubicBezTo>
                <a:cubicBezTo>
                  <a:pt x="460121" y="2412190"/>
                  <a:pt x="466218" y="2432868"/>
                  <a:pt x="484511" y="2453006"/>
                </a:cubicBezTo>
                <a:cubicBezTo>
                  <a:pt x="500266" y="2470503"/>
                  <a:pt x="510590" y="2491368"/>
                  <a:pt x="495165" y="2515160"/>
                </a:cubicBezTo>
                <a:cubicBezTo>
                  <a:pt x="460969" y="2568022"/>
                  <a:pt x="463893" y="2620936"/>
                  <a:pt x="493463" y="2674477"/>
                </a:cubicBezTo>
                <a:cubicBezTo>
                  <a:pt x="514557" y="2712722"/>
                  <a:pt x="522129" y="2751630"/>
                  <a:pt x="508318" y="2795170"/>
                </a:cubicBezTo>
                <a:cubicBezTo>
                  <a:pt x="502962" y="2811920"/>
                  <a:pt x="509422" y="2832371"/>
                  <a:pt x="509620" y="2851292"/>
                </a:cubicBezTo>
                <a:cubicBezTo>
                  <a:pt x="509832" y="2861986"/>
                  <a:pt x="510718" y="2873767"/>
                  <a:pt x="506806" y="2883305"/>
                </a:cubicBezTo>
                <a:cubicBezTo>
                  <a:pt x="496883" y="2908699"/>
                  <a:pt x="483390" y="2932696"/>
                  <a:pt x="473674" y="2958260"/>
                </a:cubicBezTo>
                <a:cubicBezTo>
                  <a:pt x="469058" y="2970544"/>
                  <a:pt x="467306" y="2984860"/>
                  <a:pt x="468328" y="2998159"/>
                </a:cubicBezTo>
                <a:cubicBezTo>
                  <a:pt x="470969" y="3037516"/>
                  <a:pt x="474558" y="3076788"/>
                  <a:pt x="479836" y="3115713"/>
                </a:cubicBezTo>
                <a:cubicBezTo>
                  <a:pt x="488387" y="3179974"/>
                  <a:pt x="494938" y="3245373"/>
                  <a:pt x="555720" y="3286686"/>
                </a:cubicBezTo>
                <a:cubicBezTo>
                  <a:pt x="560620" y="3290067"/>
                  <a:pt x="564022" y="3297980"/>
                  <a:pt x="565371" y="3304362"/>
                </a:cubicBezTo>
                <a:cubicBezTo>
                  <a:pt x="571696" y="3333817"/>
                  <a:pt x="574867" y="3364327"/>
                  <a:pt x="583436" y="3393195"/>
                </a:cubicBezTo>
                <a:cubicBezTo>
                  <a:pt x="590328" y="3416286"/>
                  <a:pt x="590596" y="3435968"/>
                  <a:pt x="575531" y="3455326"/>
                </a:cubicBezTo>
                <a:cubicBezTo>
                  <a:pt x="565593" y="3467999"/>
                  <a:pt x="558050" y="3481744"/>
                  <a:pt x="554223" y="3496130"/>
                </a:cubicBezTo>
                <a:lnTo>
                  <a:pt x="553961" y="3498197"/>
                </a:lnTo>
                <a:lnTo>
                  <a:pt x="553960" y="3498197"/>
                </a:lnTo>
                <a:lnTo>
                  <a:pt x="551436" y="3518135"/>
                </a:lnTo>
                <a:cubicBezTo>
                  <a:pt x="551548" y="3525595"/>
                  <a:pt x="552752" y="3533161"/>
                  <a:pt x="555218" y="3540779"/>
                </a:cubicBezTo>
                <a:cubicBezTo>
                  <a:pt x="564891" y="3571265"/>
                  <a:pt x="551966" y="3593108"/>
                  <a:pt x="538695" y="3617469"/>
                </a:cubicBezTo>
                <a:cubicBezTo>
                  <a:pt x="529031" y="3635186"/>
                  <a:pt x="516723" y="3655441"/>
                  <a:pt x="517285" y="3674138"/>
                </a:cubicBezTo>
                <a:lnTo>
                  <a:pt x="513668" y="3700065"/>
                </a:lnTo>
                <a:lnTo>
                  <a:pt x="513522" y="3700095"/>
                </a:lnTo>
                <a:lnTo>
                  <a:pt x="513667" y="3700066"/>
                </a:lnTo>
                <a:lnTo>
                  <a:pt x="512906" y="3705519"/>
                </a:lnTo>
                <a:cubicBezTo>
                  <a:pt x="504666" y="3736627"/>
                  <a:pt x="489490" y="3767211"/>
                  <a:pt x="509270" y="3799980"/>
                </a:cubicBezTo>
                <a:cubicBezTo>
                  <a:pt x="511065" y="3802878"/>
                  <a:pt x="507773" y="3808725"/>
                  <a:pt x="507225" y="3813176"/>
                </a:cubicBezTo>
                <a:cubicBezTo>
                  <a:pt x="503204" y="3848743"/>
                  <a:pt x="513224" y="3880922"/>
                  <a:pt x="539280" y="3904366"/>
                </a:cubicBezTo>
                <a:cubicBezTo>
                  <a:pt x="573271" y="3935120"/>
                  <a:pt x="579705" y="3972027"/>
                  <a:pt x="573428" y="4014303"/>
                </a:cubicBezTo>
                <a:cubicBezTo>
                  <a:pt x="571417" y="4027879"/>
                  <a:pt x="570355" y="4041368"/>
                  <a:pt x="568930" y="4055079"/>
                </a:cubicBezTo>
                <a:cubicBezTo>
                  <a:pt x="566799" y="4073638"/>
                  <a:pt x="564496" y="4092406"/>
                  <a:pt x="562365" y="4110965"/>
                </a:cubicBezTo>
                <a:cubicBezTo>
                  <a:pt x="560185" y="4128956"/>
                  <a:pt x="555521" y="4149087"/>
                  <a:pt x="573083" y="4161253"/>
                </a:cubicBezTo>
                <a:cubicBezTo>
                  <a:pt x="588198" y="4171733"/>
                  <a:pt x="587633" y="4180202"/>
                  <a:pt x="576478" y="4192125"/>
                </a:cubicBezTo>
                <a:cubicBezTo>
                  <a:pt x="537414" y="4233572"/>
                  <a:pt x="515015" y="4281532"/>
                  <a:pt x="518425" y="4339756"/>
                </a:cubicBezTo>
                <a:cubicBezTo>
                  <a:pt x="519135" y="4351745"/>
                  <a:pt x="517590" y="4364130"/>
                  <a:pt x="515819" y="4376151"/>
                </a:cubicBezTo>
                <a:cubicBezTo>
                  <a:pt x="514770" y="4383518"/>
                  <a:pt x="513670" y="4392418"/>
                  <a:pt x="508946" y="4397248"/>
                </a:cubicBezTo>
                <a:cubicBezTo>
                  <a:pt x="472969" y="4434779"/>
                  <a:pt x="449705" y="4479566"/>
                  <a:pt x="432100" y="4527661"/>
                </a:cubicBezTo>
                <a:cubicBezTo>
                  <a:pt x="425830" y="4544875"/>
                  <a:pt x="419665" y="4563232"/>
                  <a:pt x="419018" y="4581271"/>
                </a:cubicBezTo>
                <a:cubicBezTo>
                  <a:pt x="418440" y="4600071"/>
                  <a:pt x="424020" y="4619266"/>
                  <a:pt x="427842" y="4638045"/>
                </a:cubicBezTo>
                <a:cubicBezTo>
                  <a:pt x="430001" y="4649136"/>
                  <a:pt x="430992" y="4662053"/>
                  <a:pt x="437307" y="4670468"/>
                </a:cubicBezTo>
                <a:cubicBezTo>
                  <a:pt x="457155" y="4697159"/>
                  <a:pt x="478242" y="4722778"/>
                  <a:pt x="500763" y="4747310"/>
                </a:cubicBezTo>
                <a:cubicBezTo>
                  <a:pt x="520091" y="4768310"/>
                  <a:pt x="522973" y="4772639"/>
                  <a:pt x="503130" y="4794154"/>
                </a:cubicBezTo>
                <a:cubicBezTo>
                  <a:pt x="482771" y="4816293"/>
                  <a:pt x="473487" y="4842394"/>
                  <a:pt x="471276" y="4870525"/>
                </a:cubicBezTo>
                <a:cubicBezTo>
                  <a:pt x="467881" y="4915026"/>
                  <a:pt x="465662" y="4959799"/>
                  <a:pt x="466095" y="5004333"/>
                </a:cubicBezTo>
                <a:cubicBezTo>
                  <a:pt x="466529" y="5044659"/>
                  <a:pt x="485734" y="5062225"/>
                  <a:pt x="526112" y="5066571"/>
                </a:cubicBezTo>
                <a:cubicBezTo>
                  <a:pt x="548535" y="5069112"/>
                  <a:pt x="572977" y="5072810"/>
                  <a:pt x="581076" y="5096554"/>
                </a:cubicBezTo>
                <a:cubicBezTo>
                  <a:pt x="594186" y="5135338"/>
                  <a:pt x="602121" y="5176127"/>
                  <a:pt x="650387" y="5191419"/>
                </a:cubicBezTo>
                <a:cubicBezTo>
                  <a:pt x="641132" y="5203168"/>
                  <a:pt x="635667" y="5210364"/>
                  <a:pt x="630186" y="5217371"/>
                </a:cubicBezTo>
                <a:cubicBezTo>
                  <a:pt x="614931" y="5236746"/>
                  <a:pt x="611101" y="5274397"/>
                  <a:pt x="627425" y="5291847"/>
                </a:cubicBezTo>
                <a:cubicBezTo>
                  <a:pt x="651204" y="5317603"/>
                  <a:pt x="649544" y="5343389"/>
                  <a:pt x="635466" y="5371456"/>
                </a:cubicBezTo>
                <a:cubicBezTo>
                  <a:pt x="612203" y="5418347"/>
                  <a:pt x="622990" y="5467290"/>
                  <a:pt x="638101" y="5511248"/>
                </a:cubicBezTo>
                <a:cubicBezTo>
                  <a:pt x="649363" y="5544462"/>
                  <a:pt x="667662" y="5579328"/>
                  <a:pt x="704029" y="5598387"/>
                </a:cubicBezTo>
                <a:cubicBezTo>
                  <a:pt x="715672" y="5604399"/>
                  <a:pt x="722615" y="5619644"/>
                  <a:pt x="730967" y="5631508"/>
                </a:cubicBezTo>
                <a:cubicBezTo>
                  <a:pt x="737804" y="5641405"/>
                  <a:pt x="744309" y="5651903"/>
                  <a:pt x="749162" y="5663130"/>
                </a:cubicBezTo>
                <a:cubicBezTo>
                  <a:pt x="754463" y="5675079"/>
                  <a:pt x="761782" y="5688186"/>
                  <a:pt x="761184" y="5700484"/>
                </a:cubicBezTo>
                <a:cubicBezTo>
                  <a:pt x="759614" y="5737740"/>
                  <a:pt x="771960" y="5766072"/>
                  <a:pt x="801844" y="5789549"/>
                </a:cubicBezTo>
                <a:cubicBezTo>
                  <a:pt x="817303" y="5801719"/>
                  <a:pt x="836388" y="5820061"/>
                  <a:pt x="838139" y="5837118"/>
                </a:cubicBezTo>
                <a:cubicBezTo>
                  <a:pt x="842502" y="5878614"/>
                  <a:pt x="859317" y="5911893"/>
                  <a:pt x="879049" y="5947777"/>
                </a:cubicBezTo>
                <a:cubicBezTo>
                  <a:pt x="891685" y="5970916"/>
                  <a:pt x="901390" y="5997576"/>
                  <a:pt x="913424" y="6022496"/>
                </a:cubicBezTo>
                <a:cubicBezTo>
                  <a:pt x="927563" y="6051619"/>
                  <a:pt x="934736" y="6084059"/>
                  <a:pt x="967911" y="6099584"/>
                </a:cubicBezTo>
                <a:cubicBezTo>
                  <a:pt x="971515" y="6101356"/>
                  <a:pt x="972656" y="6107567"/>
                  <a:pt x="976160" y="6110307"/>
                </a:cubicBezTo>
                <a:cubicBezTo>
                  <a:pt x="986909" y="6119081"/>
                  <a:pt x="997159" y="6130771"/>
                  <a:pt x="1009580" y="6134800"/>
                </a:cubicBezTo>
                <a:cubicBezTo>
                  <a:pt x="1045840" y="6146407"/>
                  <a:pt x="1082944" y="6154685"/>
                  <a:pt x="1119632" y="6164726"/>
                </a:cubicBezTo>
                <a:cubicBezTo>
                  <a:pt x="1127482" y="6166877"/>
                  <a:pt x="1137401" y="6168649"/>
                  <a:pt x="1142302" y="6174132"/>
                </a:cubicBezTo>
                <a:cubicBezTo>
                  <a:pt x="1170448" y="6205802"/>
                  <a:pt x="1197698" y="6238132"/>
                  <a:pt x="1224601" y="6270869"/>
                </a:cubicBezTo>
                <a:cubicBezTo>
                  <a:pt x="1235371" y="6284042"/>
                  <a:pt x="1231132" y="6296289"/>
                  <a:pt x="1221274" y="6309817"/>
                </a:cubicBezTo>
                <a:cubicBezTo>
                  <a:pt x="1211948" y="6322912"/>
                  <a:pt x="1202505" y="6338888"/>
                  <a:pt x="1201234" y="6354305"/>
                </a:cubicBezTo>
                <a:cubicBezTo>
                  <a:pt x="1198888" y="6385130"/>
                  <a:pt x="1200626" y="6416726"/>
                  <a:pt x="1203453" y="6447651"/>
                </a:cubicBezTo>
                <a:cubicBezTo>
                  <a:pt x="1204511" y="6459223"/>
                  <a:pt x="1212466" y="6470931"/>
                  <a:pt x="1218957" y="6481243"/>
                </a:cubicBezTo>
                <a:cubicBezTo>
                  <a:pt x="1231263" y="6500776"/>
                  <a:pt x="1247036" y="6518465"/>
                  <a:pt x="1257705" y="6538915"/>
                </a:cubicBezTo>
                <a:cubicBezTo>
                  <a:pt x="1270012" y="6562662"/>
                  <a:pt x="1287492" y="6575985"/>
                  <a:pt x="1313400" y="6581077"/>
                </a:cubicBezTo>
                <a:cubicBezTo>
                  <a:pt x="1351968" y="6588650"/>
                  <a:pt x="1380543" y="6612439"/>
                  <a:pt x="1404616" y="6641421"/>
                </a:cubicBezTo>
                <a:cubicBezTo>
                  <a:pt x="1435335" y="6678212"/>
                  <a:pt x="1438290" y="6725193"/>
                  <a:pt x="1449003" y="6769170"/>
                </a:cubicBezTo>
                <a:cubicBezTo>
                  <a:pt x="1453029" y="6786020"/>
                  <a:pt x="1456729" y="6803471"/>
                  <a:pt x="1464411" y="6818457"/>
                </a:cubicBezTo>
                <a:lnTo>
                  <a:pt x="1482665" y="6857998"/>
                </a:lnTo>
                <a:lnTo>
                  <a:pt x="1000755" y="6857998"/>
                </a:lnTo>
                <a:lnTo>
                  <a:pt x="979250" y="6816111"/>
                </a:lnTo>
                <a:cubicBezTo>
                  <a:pt x="970168" y="6794177"/>
                  <a:pt x="965863" y="6770086"/>
                  <a:pt x="956780" y="6748151"/>
                </a:cubicBezTo>
                <a:cubicBezTo>
                  <a:pt x="941775" y="6711644"/>
                  <a:pt x="923647" y="6676570"/>
                  <a:pt x="908453" y="6640082"/>
                </a:cubicBezTo>
                <a:cubicBezTo>
                  <a:pt x="879255" y="6569674"/>
                  <a:pt x="850985" y="6498989"/>
                  <a:pt x="822909" y="6428288"/>
                </a:cubicBezTo>
                <a:cubicBezTo>
                  <a:pt x="816934" y="6413148"/>
                  <a:pt x="814822" y="6396314"/>
                  <a:pt x="808485" y="6381398"/>
                </a:cubicBezTo>
                <a:cubicBezTo>
                  <a:pt x="791477" y="6341822"/>
                  <a:pt x="773350" y="6302540"/>
                  <a:pt x="755048" y="6263466"/>
                </a:cubicBezTo>
                <a:cubicBezTo>
                  <a:pt x="743894" y="6239807"/>
                  <a:pt x="730707" y="6216908"/>
                  <a:pt x="719917" y="6193026"/>
                </a:cubicBezTo>
                <a:cubicBezTo>
                  <a:pt x="711284" y="6173919"/>
                  <a:pt x="704118" y="6154105"/>
                  <a:pt x="698070" y="6133997"/>
                </a:cubicBezTo>
                <a:cubicBezTo>
                  <a:pt x="692853" y="6116682"/>
                  <a:pt x="691551" y="6098246"/>
                  <a:pt x="685592" y="6081192"/>
                </a:cubicBezTo>
                <a:cubicBezTo>
                  <a:pt x="669514" y="6035024"/>
                  <a:pt x="651968" y="5989570"/>
                  <a:pt x="635166" y="5943853"/>
                </a:cubicBezTo>
                <a:cubicBezTo>
                  <a:pt x="628516" y="5925524"/>
                  <a:pt x="623160" y="5906692"/>
                  <a:pt x="615235" y="5889051"/>
                </a:cubicBezTo>
                <a:cubicBezTo>
                  <a:pt x="594274" y="5841801"/>
                  <a:pt x="571108" y="5795521"/>
                  <a:pt x="551077" y="5747994"/>
                </a:cubicBezTo>
                <a:cubicBezTo>
                  <a:pt x="534467" y="5708575"/>
                  <a:pt x="521357" y="5667688"/>
                  <a:pt x="506212" y="5627557"/>
                </a:cubicBezTo>
                <a:cubicBezTo>
                  <a:pt x="499682" y="5610555"/>
                  <a:pt x="491139" y="5594502"/>
                  <a:pt x="485372" y="5577430"/>
                </a:cubicBezTo>
                <a:cubicBezTo>
                  <a:pt x="472314" y="5539214"/>
                  <a:pt x="460723" y="5500292"/>
                  <a:pt x="447647" y="5461888"/>
                </a:cubicBezTo>
                <a:cubicBezTo>
                  <a:pt x="440100" y="5440003"/>
                  <a:pt x="428258" y="5419278"/>
                  <a:pt x="422573" y="5396841"/>
                </a:cubicBezTo>
                <a:cubicBezTo>
                  <a:pt x="409095" y="5343553"/>
                  <a:pt x="398049" y="5289660"/>
                  <a:pt x="386243" y="5235835"/>
                </a:cubicBezTo>
                <a:cubicBezTo>
                  <a:pt x="374093" y="5180322"/>
                  <a:pt x="361580" y="5125031"/>
                  <a:pt x="350188" y="5069445"/>
                </a:cubicBezTo>
                <a:cubicBezTo>
                  <a:pt x="344154" y="5039006"/>
                  <a:pt x="340760" y="5008134"/>
                  <a:pt x="334916" y="4977679"/>
                </a:cubicBezTo>
                <a:cubicBezTo>
                  <a:pt x="329796" y="4950982"/>
                  <a:pt x="322420" y="4924682"/>
                  <a:pt x="316732" y="4898038"/>
                </a:cubicBezTo>
                <a:cubicBezTo>
                  <a:pt x="311944" y="4874947"/>
                  <a:pt x="308277" y="4851558"/>
                  <a:pt x="303487" y="4828467"/>
                </a:cubicBezTo>
                <a:cubicBezTo>
                  <a:pt x="295710" y="4791492"/>
                  <a:pt x="287380" y="4754757"/>
                  <a:pt x="279427" y="4717991"/>
                </a:cubicBezTo>
                <a:cubicBezTo>
                  <a:pt x="276299" y="4702591"/>
                  <a:pt x="270066" y="4686707"/>
                  <a:pt x="271575" y="4671841"/>
                </a:cubicBezTo>
                <a:cubicBezTo>
                  <a:pt x="275423" y="4634375"/>
                  <a:pt x="270023" y="4598330"/>
                  <a:pt x="261746" y="4562167"/>
                </a:cubicBezTo>
                <a:cubicBezTo>
                  <a:pt x="258892" y="4549802"/>
                  <a:pt x="258043" y="4536297"/>
                  <a:pt x="260158" y="4523860"/>
                </a:cubicBezTo>
                <a:cubicBezTo>
                  <a:pt x="264337" y="4498417"/>
                  <a:pt x="271242" y="4473492"/>
                  <a:pt x="276972" y="4448290"/>
                </a:cubicBezTo>
                <a:cubicBezTo>
                  <a:pt x="277678" y="4445546"/>
                  <a:pt x="277574" y="4442304"/>
                  <a:pt x="277882" y="4439409"/>
                </a:cubicBezTo>
                <a:cubicBezTo>
                  <a:pt x="279636" y="4422985"/>
                  <a:pt x="281404" y="4406757"/>
                  <a:pt x="282776" y="4390368"/>
                </a:cubicBezTo>
                <a:cubicBezTo>
                  <a:pt x="283496" y="4381505"/>
                  <a:pt x="282871" y="4372570"/>
                  <a:pt x="283402" y="4363722"/>
                </a:cubicBezTo>
                <a:cubicBezTo>
                  <a:pt x="285628" y="4329468"/>
                  <a:pt x="273313" y="4293097"/>
                  <a:pt x="293599" y="4261782"/>
                </a:cubicBezTo>
                <a:cubicBezTo>
                  <a:pt x="306663" y="4241459"/>
                  <a:pt x="301566" y="4223369"/>
                  <a:pt x="297435" y="4203280"/>
                </a:cubicBezTo>
                <a:cubicBezTo>
                  <a:pt x="294324" y="4188066"/>
                  <a:pt x="293454" y="4172267"/>
                  <a:pt x="291841" y="4156730"/>
                </a:cubicBezTo>
                <a:cubicBezTo>
                  <a:pt x="288777" y="4129463"/>
                  <a:pt x="286090" y="4102160"/>
                  <a:pt x="282644" y="4074927"/>
                </a:cubicBezTo>
                <a:cubicBezTo>
                  <a:pt x="281468" y="4066234"/>
                  <a:pt x="275910" y="4057753"/>
                  <a:pt x="275888" y="4049146"/>
                </a:cubicBezTo>
                <a:cubicBezTo>
                  <a:pt x="275887" y="4009354"/>
                  <a:pt x="277975" y="3969373"/>
                  <a:pt x="277593" y="3929618"/>
                </a:cubicBezTo>
                <a:cubicBezTo>
                  <a:pt x="277443" y="3907060"/>
                  <a:pt x="271742" y="3884432"/>
                  <a:pt x="272369" y="3861992"/>
                </a:cubicBezTo>
                <a:cubicBezTo>
                  <a:pt x="273065" y="3836105"/>
                  <a:pt x="278553" y="3810351"/>
                  <a:pt x="280974" y="3784495"/>
                </a:cubicBezTo>
                <a:cubicBezTo>
                  <a:pt x="281660" y="3777354"/>
                  <a:pt x="279243" y="3769733"/>
                  <a:pt x="278188" y="3762368"/>
                </a:cubicBezTo>
                <a:cubicBezTo>
                  <a:pt x="277045" y="3754055"/>
                  <a:pt x="275539" y="3745966"/>
                  <a:pt x="274587" y="3737636"/>
                </a:cubicBezTo>
                <a:lnTo>
                  <a:pt x="274110" y="3733149"/>
                </a:lnTo>
                <a:lnTo>
                  <a:pt x="307451" y="3729245"/>
                </a:lnTo>
                <a:lnTo>
                  <a:pt x="420781" y="3714526"/>
                </a:lnTo>
                <a:lnTo>
                  <a:pt x="307452" y="3729244"/>
                </a:lnTo>
                <a:lnTo>
                  <a:pt x="274111" y="3733148"/>
                </a:lnTo>
                <a:lnTo>
                  <a:pt x="266480" y="3661472"/>
                </a:lnTo>
                <a:cubicBezTo>
                  <a:pt x="264299" y="3645987"/>
                  <a:pt x="255031" y="3630383"/>
                  <a:pt x="256559" y="3615703"/>
                </a:cubicBezTo>
                <a:cubicBezTo>
                  <a:pt x="259373" y="3585795"/>
                  <a:pt x="244356" y="3557516"/>
                  <a:pt x="251912" y="3527176"/>
                </a:cubicBezTo>
                <a:cubicBezTo>
                  <a:pt x="254116" y="3517788"/>
                  <a:pt x="245382" y="3505962"/>
                  <a:pt x="243998" y="3494992"/>
                </a:cubicBezTo>
                <a:lnTo>
                  <a:pt x="237062" y="3424466"/>
                </a:lnTo>
                <a:lnTo>
                  <a:pt x="235887" y="3412521"/>
                </a:lnTo>
                <a:cubicBezTo>
                  <a:pt x="233822" y="3387840"/>
                  <a:pt x="228827" y="3362470"/>
                  <a:pt x="231972" y="3338271"/>
                </a:cubicBezTo>
                <a:cubicBezTo>
                  <a:pt x="235392" y="3312898"/>
                  <a:pt x="232587" y="3290581"/>
                  <a:pt x="223937" y="3267077"/>
                </a:cubicBezTo>
                <a:cubicBezTo>
                  <a:pt x="218064" y="3250969"/>
                  <a:pt x="215900" y="3233567"/>
                  <a:pt x="213012" y="3216616"/>
                </a:cubicBezTo>
                <a:cubicBezTo>
                  <a:pt x="209813" y="3198353"/>
                  <a:pt x="211941" y="3177689"/>
                  <a:pt x="204156" y="3161566"/>
                </a:cubicBezTo>
                <a:cubicBezTo>
                  <a:pt x="181020" y="3113557"/>
                  <a:pt x="172373" y="3062888"/>
                  <a:pt x="167623" y="3010908"/>
                </a:cubicBezTo>
                <a:cubicBezTo>
                  <a:pt x="166756" y="3001420"/>
                  <a:pt x="168527" y="2991502"/>
                  <a:pt x="170542" y="2982138"/>
                </a:cubicBezTo>
                <a:cubicBezTo>
                  <a:pt x="182762" y="2927454"/>
                  <a:pt x="176374" y="2874284"/>
                  <a:pt x="160998" y="2821168"/>
                </a:cubicBezTo>
                <a:cubicBezTo>
                  <a:pt x="157698" y="2810183"/>
                  <a:pt x="156174" y="2797697"/>
                  <a:pt x="157427" y="2786297"/>
                </a:cubicBezTo>
                <a:cubicBezTo>
                  <a:pt x="161189" y="2754195"/>
                  <a:pt x="169403" y="2722645"/>
                  <a:pt x="171250" y="2690530"/>
                </a:cubicBezTo>
                <a:cubicBezTo>
                  <a:pt x="174243" y="2637459"/>
                  <a:pt x="143920" y="2594508"/>
                  <a:pt x="122562" y="2549209"/>
                </a:cubicBezTo>
                <a:cubicBezTo>
                  <a:pt x="102363" y="2506099"/>
                  <a:pt x="62470" y="2471484"/>
                  <a:pt x="65809" y="2417997"/>
                </a:cubicBezTo>
                <a:cubicBezTo>
                  <a:pt x="66082" y="2412617"/>
                  <a:pt x="60422" y="2407204"/>
                  <a:pt x="58557" y="2401444"/>
                </a:cubicBezTo>
                <a:cubicBezTo>
                  <a:pt x="53477" y="2385647"/>
                  <a:pt x="47642" y="2369921"/>
                  <a:pt x="44442" y="2353760"/>
                </a:cubicBezTo>
                <a:cubicBezTo>
                  <a:pt x="40346" y="2334048"/>
                  <a:pt x="39250" y="2313680"/>
                  <a:pt x="35533" y="2293932"/>
                </a:cubicBezTo>
                <a:cubicBezTo>
                  <a:pt x="30915" y="2268528"/>
                  <a:pt x="22539" y="2243852"/>
                  <a:pt x="20216" y="2218428"/>
                </a:cubicBezTo>
                <a:cubicBezTo>
                  <a:pt x="18344" y="2197940"/>
                  <a:pt x="23508" y="2176998"/>
                  <a:pt x="25068" y="2156387"/>
                </a:cubicBezTo>
                <a:cubicBezTo>
                  <a:pt x="27193" y="2127307"/>
                  <a:pt x="22986" y="2095935"/>
                  <a:pt x="32822" y="2069593"/>
                </a:cubicBezTo>
                <a:cubicBezTo>
                  <a:pt x="43261" y="2041475"/>
                  <a:pt x="46802" y="2015326"/>
                  <a:pt x="40270" y="1987801"/>
                </a:cubicBezTo>
                <a:cubicBezTo>
                  <a:pt x="38092" y="1978626"/>
                  <a:pt x="29031" y="1967402"/>
                  <a:pt x="20494" y="1963975"/>
                </a:cubicBezTo>
                <a:cubicBezTo>
                  <a:pt x="1431" y="1956341"/>
                  <a:pt x="-2957" y="1943928"/>
                  <a:pt x="1728" y="1926090"/>
                </a:cubicBezTo>
                <a:cubicBezTo>
                  <a:pt x="5670" y="1910617"/>
                  <a:pt x="6643" y="1891972"/>
                  <a:pt x="15953" y="1880793"/>
                </a:cubicBezTo>
                <a:cubicBezTo>
                  <a:pt x="42326" y="1849112"/>
                  <a:pt x="39894" y="1812030"/>
                  <a:pt x="44378" y="1775275"/>
                </a:cubicBezTo>
                <a:cubicBezTo>
                  <a:pt x="47111" y="1752836"/>
                  <a:pt x="45428" y="1732327"/>
                  <a:pt x="40192" y="1710615"/>
                </a:cubicBezTo>
                <a:cubicBezTo>
                  <a:pt x="28614" y="1663468"/>
                  <a:pt x="34611" y="1616049"/>
                  <a:pt x="43506" y="1568941"/>
                </a:cubicBezTo>
                <a:cubicBezTo>
                  <a:pt x="49458" y="1537788"/>
                  <a:pt x="51927" y="1506189"/>
                  <a:pt x="58087" y="1475211"/>
                </a:cubicBezTo>
                <a:cubicBezTo>
                  <a:pt x="62855" y="1452010"/>
                  <a:pt x="68949" y="1428691"/>
                  <a:pt x="78062" y="1407007"/>
                </a:cubicBezTo>
                <a:cubicBezTo>
                  <a:pt x="91450" y="1375554"/>
                  <a:pt x="113342" y="1347158"/>
                  <a:pt x="103406" y="1309613"/>
                </a:cubicBezTo>
                <a:cubicBezTo>
                  <a:pt x="94647" y="1276551"/>
                  <a:pt x="103823" y="1245107"/>
                  <a:pt x="112398" y="1213333"/>
                </a:cubicBezTo>
                <a:cubicBezTo>
                  <a:pt x="118682" y="1189993"/>
                  <a:pt x="125158" y="1166639"/>
                  <a:pt x="128337" y="1142817"/>
                </a:cubicBezTo>
                <a:cubicBezTo>
                  <a:pt x="132066" y="1114546"/>
                  <a:pt x="126549" y="1083485"/>
                  <a:pt x="135869" y="1057764"/>
                </a:cubicBezTo>
                <a:cubicBezTo>
                  <a:pt x="145653" y="1030852"/>
                  <a:pt x="135536" y="1010162"/>
                  <a:pt x="130022" y="987518"/>
                </a:cubicBezTo>
                <a:cubicBezTo>
                  <a:pt x="121364" y="951388"/>
                  <a:pt x="108170" y="915863"/>
                  <a:pt x="117312" y="877725"/>
                </a:cubicBezTo>
                <a:cubicBezTo>
                  <a:pt x="128381" y="831376"/>
                  <a:pt x="140621" y="785301"/>
                  <a:pt x="150914" y="738832"/>
                </a:cubicBezTo>
                <a:cubicBezTo>
                  <a:pt x="154823" y="720874"/>
                  <a:pt x="155382" y="701887"/>
                  <a:pt x="156184" y="683447"/>
                </a:cubicBezTo>
                <a:cubicBezTo>
                  <a:pt x="156694" y="665994"/>
                  <a:pt x="149492" y="645801"/>
                  <a:pt x="156246" y="631789"/>
                </a:cubicBezTo>
                <a:cubicBezTo>
                  <a:pt x="173615" y="595769"/>
                  <a:pt x="180461" y="559754"/>
                  <a:pt x="176856" y="520291"/>
                </a:cubicBezTo>
                <a:cubicBezTo>
                  <a:pt x="175502" y="505492"/>
                  <a:pt x="182724" y="490294"/>
                  <a:pt x="182873" y="475169"/>
                </a:cubicBezTo>
                <a:cubicBezTo>
                  <a:pt x="182896" y="454505"/>
                  <a:pt x="185870" y="430512"/>
                  <a:pt x="177029" y="413338"/>
                </a:cubicBezTo>
                <a:cubicBezTo>
                  <a:pt x="156124" y="372972"/>
                  <a:pt x="167251" y="337714"/>
                  <a:pt x="180788" y="299554"/>
                </a:cubicBezTo>
                <a:cubicBezTo>
                  <a:pt x="194189" y="261982"/>
                  <a:pt x="204001" y="222826"/>
                  <a:pt x="211504" y="183499"/>
                </a:cubicBezTo>
                <a:cubicBezTo>
                  <a:pt x="214170" y="168715"/>
                  <a:pt x="205952" y="152060"/>
                  <a:pt x="203169" y="136243"/>
                </a:cubicBezTo>
                <a:cubicBezTo>
                  <a:pt x="202268" y="130586"/>
                  <a:pt x="201126" y="124377"/>
                  <a:pt x="202558" y="119082"/>
                </a:cubicBezTo>
                <a:cubicBezTo>
                  <a:pt x="212824" y="80698"/>
                  <a:pt x="220596" y="42109"/>
                  <a:pt x="217768" y="2930"/>
                </a:cubicBezTo>
                <a:lnTo>
                  <a:pt x="217273" y="1"/>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Students cheating with cheat sheet">
            <a:extLst>
              <a:ext uri="{FF2B5EF4-FFF2-40B4-BE49-F238E27FC236}">
                <a16:creationId xmlns:a16="http://schemas.microsoft.com/office/drawing/2014/main" id="{ADB1A092-7790-0A13-2344-55296B0D3C1A}"/>
              </a:ext>
            </a:extLst>
          </p:cNvPr>
          <p:cNvPicPr>
            <a:picLocks noChangeAspect="1"/>
          </p:cNvPicPr>
          <p:nvPr/>
        </p:nvPicPr>
        <p:blipFill rotWithShape="1">
          <a:blip r:embed="rId5"/>
          <a:srcRect l="8124" r="54023"/>
          <a:stretch/>
        </p:blipFill>
        <p:spPr>
          <a:xfrm>
            <a:off x="8298032" y="1"/>
            <a:ext cx="3893968" cy="6858000"/>
          </a:xfrm>
          <a:custGeom>
            <a:avLst/>
            <a:gdLst/>
            <a:ahLst/>
            <a:cxnLst/>
            <a:rect l="l" t="t" r="r" b="b"/>
            <a:pathLst>
              <a:path w="3893968" h="6858000">
                <a:moveTo>
                  <a:pt x="338369" y="0"/>
                </a:moveTo>
                <a:lnTo>
                  <a:pt x="3893968" y="0"/>
                </a:lnTo>
                <a:lnTo>
                  <a:pt x="3893968" y="6858000"/>
                </a:lnTo>
                <a:lnTo>
                  <a:pt x="1216671" y="6858000"/>
                </a:lnTo>
                <a:lnTo>
                  <a:pt x="1198416" y="6818459"/>
                </a:lnTo>
                <a:cubicBezTo>
                  <a:pt x="1190734" y="6803472"/>
                  <a:pt x="1187035" y="6786020"/>
                  <a:pt x="1183009" y="6769170"/>
                </a:cubicBezTo>
                <a:cubicBezTo>
                  <a:pt x="1172295" y="6725194"/>
                  <a:pt x="1169341" y="6678213"/>
                  <a:pt x="1138622" y="6641421"/>
                </a:cubicBezTo>
                <a:cubicBezTo>
                  <a:pt x="1114549" y="6612440"/>
                  <a:pt x="1085974" y="6588651"/>
                  <a:pt x="1047406" y="6581078"/>
                </a:cubicBezTo>
                <a:cubicBezTo>
                  <a:pt x="1021497" y="6575985"/>
                  <a:pt x="1004018" y="6562662"/>
                  <a:pt x="991710" y="6538917"/>
                </a:cubicBezTo>
                <a:cubicBezTo>
                  <a:pt x="981041" y="6518466"/>
                  <a:pt x="965269" y="6500777"/>
                  <a:pt x="952962" y="6481244"/>
                </a:cubicBezTo>
                <a:cubicBezTo>
                  <a:pt x="946472" y="6470931"/>
                  <a:pt x="938516" y="6459224"/>
                  <a:pt x="937458" y="6447652"/>
                </a:cubicBezTo>
                <a:cubicBezTo>
                  <a:pt x="934632" y="6416727"/>
                  <a:pt x="932894" y="6385131"/>
                  <a:pt x="935239" y="6354307"/>
                </a:cubicBezTo>
                <a:cubicBezTo>
                  <a:pt x="936511" y="6338889"/>
                  <a:pt x="945954" y="6322914"/>
                  <a:pt x="955280" y="6309818"/>
                </a:cubicBezTo>
                <a:cubicBezTo>
                  <a:pt x="965138" y="6296290"/>
                  <a:pt x="969377" y="6284043"/>
                  <a:pt x="958607" y="6270870"/>
                </a:cubicBezTo>
                <a:cubicBezTo>
                  <a:pt x="931703" y="6238132"/>
                  <a:pt x="904454" y="6205803"/>
                  <a:pt x="876308" y="6174132"/>
                </a:cubicBezTo>
                <a:cubicBezTo>
                  <a:pt x="871407" y="6168650"/>
                  <a:pt x="861488" y="6166879"/>
                  <a:pt x="853639" y="6164727"/>
                </a:cubicBezTo>
                <a:cubicBezTo>
                  <a:pt x="816950" y="6154686"/>
                  <a:pt x="779845" y="6146408"/>
                  <a:pt x="743586" y="6134801"/>
                </a:cubicBezTo>
                <a:cubicBezTo>
                  <a:pt x="731165" y="6130771"/>
                  <a:pt x="720915" y="6119081"/>
                  <a:pt x="710165" y="6110309"/>
                </a:cubicBezTo>
                <a:cubicBezTo>
                  <a:pt x="706663" y="6107567"/>
                  <a:pt x="705521" y="6101357"/>
                  <a:pt x="701917" y="6099584"/>
                </a:cubicBezTo>
                <a:cubicBezTo>
                  <a:pt x="668742" y="6084061"/>
                  <a:pt x="661569" y="6051619"/>
                  <a:pt x="647429" y="6022496"/>
                </a:cubicBezTo>
                <a:cubicBezTo>
                  <a:pt x="635396" y="5997577"/>
                  <a:pt x="625690" y="5970917"/>
                  <a:pt x="613055" y="5947779"/>
                </a:cubicBezTo>
                <a:cubicBezTo>
                  <a:pt x="593323" y="5911894"/>
                  <a:pt x="576507" y="5878614"/>
                  <a:pt x="572144" y="5837119"/>
                </a:cubicBezTo>
                <a:cubicBezTo>
                  <a:pt x="570393" y="5820061"/>
                  <a:pt x="551309" y="5801720"/>
                  <a:pt x="535849" y="5789550"/>
                </a:cubicBezTo>
                <a:cubicBezTo>
                  <a:pt x="505966" y="5766073"/>
                  <a:pt x="493620" y="5737740"/>
                  <a:pt x="495189" y="5700485"/>
                </a:cubicBezTo>
                <a:cubicBezTo>
                  <a:pt x="495787" y="5688187"/>
                  <a:pt x="488469" y="5675080"/>
                  <a:pt x="483167" y="5663132"/>
                </a:cubicBezTo>
                <a:cubicBezTo>
                  <a:pt x="478315" y="5651905"/>
                  <a:pt x="471809" y="5641405"/>
                  <a:pt x="464972" y="5631508"/>
                </a:cubicBezTo>
                <a:cubicBezTo>
                  <a:pt x="456621" y="5619645"/>
                  <a:pt x="449678" y="5604401"/>
                  <a:pt x="438035" y="5598387"/>
                </a:cubicBezTo>
                <a:cubicBezTo>
                  <a:pt x="401668" y="5579329"/>
                  <a:pt x="383369" y="5544462"/>
                  <a:pt x="372106" y="5511248"/>
                </a:cubicBezTo>
                <a:cubicBezTo>
                  <a:pt x="356996" y="5467291"/>
                  <a:pt x="346209" y="5418348"/>
                  <a:pt x="369471" y="5371457"/>
                </a:cubicBezTo>
                <a:cubicBezTo>
                  <a:pt x="383550" y="5343391"/>
                  <a:pt x="385210" y="5317603"/>
                  <a:pt x="361431" y="5291847"/>
                </a:cubicBezTo>
                <a:cubicBezTo>
                  <a:pt x="345107" y="5274398"/>
                  <a:pt x="348937" y="5236746"/>
                  <a:pt x="364192" y="5217372"/>
                </a:cubicBezTo>
                <a:cubicBezTo>
                  <a:pt x="369673" y="5210365"/>
                  <a:pt x="375137" y="5203170"/>
                  <a:pt x="384393" y="5191420"/>
                </a:cubicBezTo>
                <a:cubicBezTo>
                  <a:pt x="336126" y="5176127"/>
                  <a:pt x="328192" y="5135340"/>
                  <a:pt x="315081" y="5096554"/>
                </a:cubicBezTo>
                <a:cubicBezTo>
                  <a:pt x="306982" y="5072810"/>
                  <a:pt x="282541" y="5069113"/>
                  <a:pt x="260118" y="5066571"/>
                </a:cubicBezTo>
                <a:cubicBezTo>
                  <a:pt x="219739" y="5062225"/>
                  <a:pt x="200534" y="5044659"/>
                  <a:pt x="200101" y="5004334"/>
                </a:cubicBezTo>
                <a:cubicBezTo>
                  <a:pt x="199667" y="4959801"/>
                  <a:pt x="201887" y="4915027"/>
                  <a:pt x="205282" y="4870526"/>
                </a:cubicBezTo>
                <a:cubicBezTo>
                  <a:pt x="207493" y="4842394"/>
                  <a:pt x="216776" y="4816294"/>
                  <a:pt x="237135" y="4794155"/>
                </a:cubicBezTo>
                <a:cubicBezTo>
                  <a:pt x="256979" y="4772639"/>
                  <a:pt x="254096" y="4768311"/>
                  <a:pt x="234769" y="4747312"/>
                </a:cubicBezTo>
                <a:cubicBezTo>
                  <a:pt x="212248" y="4722779"/>
                  <a:pt x="191160" y="4697159"/>
                  <a:pt x="171312" y="4670469"/>
                </a:cubicBezTo>
                <a:cubicBezTo>
                  <a:pt x="164997" y="4662055"/>
                  <a:pt x="164007" y="4649137"/>
                  <a:pt x="161847" y="4638047"/>
                </a:cubicBezTo>
                <a:cubicBezTo>
                  <a:pt x="158025" y="4619266"/>
                  <a:pt x="152446" y="4600072"/>
                  <a:pt x="153024" y="4581273"/>
                </a:cubicBezTo>
                <a:cubicBezTo>
                  <a:pt x="153671" y="4563232"/>
                  <a:pt x="159836" y="4544876"/>
                  <a:pt x="166106" y="4527662"/>
                </a:cubicBezTo>
                <a:cubicBezTo>
                  <a:pt x="183711" y="4479566"/>
                  <a:pt x="206974" y="4434780"/>
                  <a:pt x="242952" y="4397249"/>
                </a:cubicBezTo>
                <a:cubicBezTo>
                  <a:pt x="247676" y="4392419"/>
                  <a:pt x="248776" y="4383519"/>
                  <a:pt x="249824" y="4376152"/>
                </a:cubicBezTo>
                <a:cubicBezTo>
                  <a:pt x="251596" y="4364130"/>
                  <a:pt x="253141" y="4351746"/>
                  <a:pt x="252430" y="4339758"/>
                </a:cubicBezTo>
                <a:cubicBezTo>
                  <a:pt x="249021" y="4281533"/>
                  <a:pt x="271420" y="4233574"/>
                  <a:pt x="310483" y="4192126"/>
                </a:cubicBezTo>
                <a:cubicBezTo>
                  <a:pt x="321638" y="4180203"/>
                  <a:pt x="322204" y="4171734"/>
                  <a:pt x="307088" y="4161254"/>
                </a:cubicBezTo>
                <a:cubicBezTo>
                  <a:pt x="289526" y="4149088"/>
                  <a:pt x="294190" y="4128957"/>
                  <a:pt x="296371" y="4110965"/>
                </a:cubicBezTo>
                <a:cubicBezTo>
                  <a:pt x="298501" y="4092407"/>
                  <a:pt x="300805" y="4073639"/>
                  <a:pt x="302936" y="4055080"/>
                </a:cubicBezTo>
                <a:cubicBezTo>
                  <a:pt x="304360" y="4041369"/>
                  <a:pt x="305423" y="4027880"/>
                  <a:pt x="307434" y="4014304"/>
                </a:cubicBezTo>
                <a:cubicBezTo>
                  <a:pt x="313711" y="3972028"/>
                  <a:pt x="307277" y="3935121"/>
                  <a:pt x="273285" y="3904367"/>
                </a:cubicBezTo>
                <a:cubicBezTo>
                  <a:pt x="247229" y="3880922"/>
                  <a:pt x="237210" y="3848744"/>
                  <a:pt x="241230" y="3813177"/>
                </a:cubicBezTo>
                <a:cubicBezTo>
                  <a:pt x="241779" y="3808726"/>
                  <a:pt x="245070" y="3802879"/>
                  <a:pt x="243276" y="3799981"/>
                </a:cubicBezTo>
                <a:cubicBezTo>
                  <a:pt x="216902" y="3756289"/>
                  <a:pt x="252672" y="3716481"/>
                  <a:pt x="251290" y="3674138"/>
                </a:cubicBezTo>
                <a:cubicBezTo>
                  <a:pt x="250727" y="3655443"/>
                  <a:pt x="263035" y="3635188"/>
                  <a:pt x="272701" y="3617470"/>
                </a:cubicBezTo>
                <a:cubicBezTo>
                  <a:pt x="285970" y="3593109"/>
                  <a:pt x="298896" y="3571267"/>
                  <a:pt x="289223" y="3540780"/>
                </a:cubicBezTo>
                <a:cubicBezTo>
                  <a:pt x="279361" y="3510308"/>
                  <a:pt x="289661" y="3480672"/>
                  <a:pt x="309536" y="3455326"/>
                </a:cubicBezTo>
                <a:cubicBezTo>
                  <a:pt x="324601" y="3435968"/>
                  <a:pt x="324333" y="3416286"/>
                  <a:pt x="317440" y="3393195"/>
                </a:cubicBezTo>
                <a:cubicBezTo>
                  <a:pt x="308872" y="3364327"/>
                  <a:pt x="305700" y="3333817"/>
                  <a:pt x="299375" y="3304362"/>
                </a:cubicBezTo>
                <a:cubicBezTo>
                  <a:pt x="298026" y="3297979"/>
                  <a:pt x="294625" y="3290066"/>
                  <a:pt x="289725" y="3286686"/>
                </a:cubicBezTo>
                <a:cubicBezTo>
                  <a:pt x="228943" y="3245373"/>
                  <a:pt x="222391" y="3179973"/>
                  <a:pt x="213841" y="3115712"/>
                </a:cubicBezTo>
                <a:cubicBezTo>
                  <a:pt x="208562" y="3076788"/>
                  <a:pt x="204974" y="3037516"/>
                  <a:pt x="202333" y="2998158"/>
                </a:cubicBezTo>
                <a:cubicBezTo>
                  <a:pt x="201311" y="2984859"/>
                  <a:pt x="203063" y="2970544"/>
                  <a:pt x="207679" y="2958260"/>
                </a:cubicBezTo>
                <a:cubicBezTo>
                  <a:pt x="217395" y="2932695"/>
                  <a:pt x="230888" y="2908699"/>
                  <a:pt x="240811" y="2883304"/>
                </a:cubicBezTo>
                <a:cubicBezTo>
                  <a:pt x="244723" y="2873766"/>
                  <a:pt x="243837" y="2861986"/>
                  <a:pt x="243624" y="2851292"/>
                </a:cubicBezTo>
                <a:cubicBezTo>
                  <a:pt x="243427" y="2832371"/>
                  <a:pt x="236967" y="2811919"/>
                  <a:pt x="242323" y="2795169"/>
                </a:cubicBezTo>
                <a:cubicBezTo>
                  <a:pt x="256133" y="2751630"/>
                  <a:pt x="248562" y="2712721"/>
                  <a:pt x="227468" y="2674477"/>
                </a:cubicBezTo>
                <a:cubicBezTo>
                  <a:pt x="197898" y="2620936"/>
                  <a:pt x="194974" y="2568022"/>
                  <a:pt x="229169" y="2515160"/>
                </a:cubicBezTo>
                <a:cubicBezTo>
                  <a:pt x="244595" y="2491368"/>
                  <a:pt x="234271" y="2470503"/>
                  <a:pt x="218516" y="2453005"/>
                </a:cubicBezTo>
                <a:cubicBezTo>
                  <a:pt x="200223" y="2432867"/>
                  <a:pt x="194125" y="2412190"/>
                  <a:pt x="203806" y="2386246"/>
                </a:cubicBezTo>
                <a:cubicBezTo>
                  <a:pt x="205960" y="2380500"/>
                  <a:pt x="203921" y="2372844"/>
                  <a:pt x="202383" y="2366479"/>
                </a:cubicBezTo>
                <a:cubicBezTo>
                  <a:pt x="194277" y="2330108"/>
                  <a:pt x="182927" y="2293842"/>
                  <a:pt x="213009" y="2260869"/>
                </a:cubicBezTo>
                <a:cubicBezTo>
                  <a:pt x="218923" y="2254397"/>
                  <a:pt x="220676" y="2244289"/>
                  <a:pt x="224312" y="2235920"/>
                </a:cubicBezTo>
                <a:cubicBezTo>
                  <a:pt x="239095" y="2200902"/>
                  <a:pt x="237508" y="2202386"/>
                  <a:pt x="213159" y="2174578"/>
                </a:cubicBezTo>
                <a:cubicBezTo>
                  <a:pt x="200355" y="2160060"/>
                  <a:pt x="186823" y="2139680"/>
                  <a:pt x="186125" y="2121572"/>
                </a:cubicBezTo>
                <a:cubicBezTo>
                  <a:pt x="181881" y="2012343"/>
                  <a:pt x="145114" y="1911445"/>
                  <a:pt x="109864" y="1810408"/>
                </a:cubicBezTo>
                <a:cubicBezTo>
                  <a:pt x="88103" y="1748120"/>
                  <a:pt x="81469" y="1685980"/>
                  <a:pt x="91769" y="1620762"/>
                </a:cubicBezTo>
                <a:cubicBezTo>
                  <a:pt x="99319" y="1573585"/>
                  <a:pt x="75980" y="1531718"/>
                  <a:pt x="58766" y="1489867"/>
                </a:cubicBezTo>
                <a:cubicBezTo>
                  <a:pt x="55296" y="1481193"/>
                  <a:pt x="44098" y="1473800"/>
                  <a:pt x="34747" y="1469871"/>
                </a:cubicBezTo>
                <a:cubicBezTo>
                  <a:pt x="1693" y="1455674"/>
                  <a:pt x="-5822" y="1427857"/>
                  <a:pt x="4009" y="1390995"/>
                </a:cubicBezTo>
                <a:cubicBezTo>
                  <a:pt x="11672" y="1361792"/>
                  <a:pt x="22973" y="1334742"/>
                  <a:pt x="45160" y="1309565"/>
                </a:cubicBezTo>
                <a:cubicBezTo>
                  <a:pt x="71154" y="1280027"/>
                  <a:pt x="101047" y="1249173"/>
                  <a:pt x="109185" y="1206343"/>
                </a:cubicBezTo>
                <a:cubicBezTo>
                  <a:pt x="112659" y="1187852"/>
                  <a:pt x="111997" y="1172227"/>
                  <a:pt x="104951" y="1153741"/>
                </a:cubicBezTo>
                <a:cubicBezTo>
                  <a:pt x="91344" y="1117871"/>
                  <a:pt x="80754" y="1081537"/>
                  <a:pt x="109281" y="1044112"/>
                </a:cubicBezTo>
                <a:cubicBezTo>
                  <a:pt x="125001" y="1023546"/>
                  <a:pt x="133854" y="996911"/>
                  <a:pt x="126699" y="966766"/>
                </a:cubicBezTo>
                <a:cubicBezTo>
                  <a:pt x="117713" y="929136"/>
                  <a:pt x="128390" y="893152"/>
                  <a:pt x="145915" y="858839"/>
                </a:cubicBezTo>
                <a:cubicBezTo>
                  <a:pt x="152256" y="846589"/>
                  <a:pt x="155129" y="831979"/>
                  <a:pt x="157503" y="818181"/>
                </a:cubicBezTo>
                <a:cubicBezTo>
                  <a:pt x="163007" y="786305"/>
                  <a:pt x="167546" y="754324"/>
                  <a:pt x="171498" y="722208"/>
                </a:cubicBezTo>
                <a:cubicBezTo>
                  <a:pt x="174831" y="695887"/>
                  <a:pt x="176631" y="669515"/>
                  <a:pt x="179187" y="643071"/>
                </a:cubicBezTo>
                <a:cubicBezTo>
                  <a:pt x="181898" y="614129"/>
                  <a:pt x="192167" y="590426"/>
                  <a:pt x="219739" y="576047"/>
                </a:cubicBezTo>
                <a:cubicBezTo>
                  <a:pt x="228499" y="571420"/>
                  <a:pt x="234877" y="561655"/>
                  <a:pt x="241807" y="553752"/>
                </a:cubicBezTo>
                <a:cubicBezTo>
                  <a:pt x="246840" y="548128"/>
                  <a:pt x="250390" y="540914"/>
                  <a:pt x="255648" y="535652"/>
                </a:cubicBezTo>
                <a:cubicBezTo>
                  <a:pt x="283353" y="508059"/>
                  <a:pt x="311279" y="480830"/>
                  <a:pt x="339002" y="453429"/>
                </a:cubicBezTo>
                <a:cubicBezTo>
                  <a:pt x="341623" y="450701"/>
                  <a:pt x="344794" y="447734"/>
                  <a:pt x="345828" y="444388"/>
                </a:cubicBezTo>
                <a:cubicBezTo>
                  <a:pt x="356625" y="409732"/>
                  <a:pt x="366629" y="374766"/>
                  <a:pt x="378222" y="340421"/>
                </a:cubicBezTo>
                <a:cubicBezTo>
                  <a:pt x="382751" y="327190"/>
                  <a:pt x="388574" y="313459"/>
                  <a:pt x="397572" y="303070"/>
                </a:cubicBezTo>
                <a:cubicBezTo>
                  <a:pt x="417983" y="279398"/>
                  <a:pt x="440464" y="257448"/>
                  <a:pt x="447297" y="225451"/>
                </a:cubicBezTo>
                <a:cubicBezTo>
                  <a:pt x="449308" y="216084"/>
                  <a:pt x="449839" y="205132"/>
                  <a:pt x="446575" y="196630"/>
                </a:cubicBezTo>
                <a:cubicBezTo>
                  <a:pt x="433090" y="162088"/>
                  <a:pt x="417206" y="128533"/>
                  <a:pt x="403168" y="94234"/>
                </a:cubicBezTo>
                <a:cubicBezTo>
                  <a:pt x="394482" y="72455"/>
                  <a:pt x="384657" y="52883"/>
                  <a:pt x="360144" y="44217"/>
                </a:cubicBezTo>
                <a:cubicBezTo>
                  <a:pt x="353229" y="41791"/>
                  <a:pt x="345238" y="33911"/>
                  <a:pt x="343268" y="27013"/>
                </a:cubicBezTo>
                <a:close/>
              </a:path>
            </a:pathLst>
          </a:custGeom>
        </p:spPr>
      </p:pic>
      <p:sp>
        <p:nvSpPr>
          <p:cNvPr id="29" name="Freeform: Shape 28">
            <a:extLst>
              <a:ext uri="{FF2B5EF4-FFF2-40B4-BE49-F238E27FC236}">
                <a16:creationId xmlns:a16="http://schemas.microsoft.com/office/drawing/2014/main" id="{36A362B9-12E6-445C-8985-B25866945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37398" y="-1"/>
            <a:ext cx="1482665" cy="6857998"/>
          </a:xfrm>
          <a:custGeom>
            <a:avLst/>
            <a:gdLst>
              <a:gd name="connsiteX0" fmla="*/ 604365 w 1482665"/>
              <a:gd name="connsiteY0" fmla="*/ 0 h 6857998"/>
              <a:gd name="connsiteX1" fmla="*/ 609263 w 1482665"/>
              <a:gd name="connsiteY1" fmla="*/ 27013 h 6857998"/>
              <a:gd name="connsiteX2" fmla="*/ 626139 w 1482665"/>
              <a:gd name="connsiteY2" fmla="*/ 44217 h 6857998"/>
              <a:gd name="connsiteX3" fmla="*/ 669163 w 1482665"/>
              <a:gd name="connsiteY3" fmla="*/ 94234 h 6857998"/>
              <a:gd name="connsiteX4" fmla="*/ 712570 w 1482665"/>
              <a:gd name="connsiteY4" fmla="*/ 196630 h 6857998"/>
              <a:gd name="connsiteX5" fmla="*/ 713292 w 1482665"/>
              <a:gd name="connsiteY5" fmla="*/ 225451 h 6857998"/>
              <a:gd name="connsiteX6" fmla="*/ 663568 w 1482665"/>
              <a:gd name="connsiteY6" fmla="*/ 303070 h 6857998"/>
              <a:gd name="connsiteX7" fmla="*/ 644217 w 1482665"/>
              <a:gd name="connsiteY7" fmla="*/ 340422 h 6857998"/>
              <a:gd name="connsiteX8" fmla="*/ 611823 w 1482665"/>
              <a:gd name="connsiteY8" fmla="*/ 444389 h 6857998"/>
              <a:gd name="connsiteX9" fmla="*/ 604997 w 1482665"/>
              <a:gd name="connsiteY9" fmla="*/ 453430 h 6857998"/>
              <a:gd name="connsiteX10" fmla="*/ 521643 w 1482665"/>
              <a:gd name="connsiteY10" fmla="*/ 535653 h 6857998"/>
              <a:gd name="connsiteX11" fmla="*/ 507802 w 1482665"/>
              <a:gd name="connsiteY11" fmla="*/ 553752 h 6857998"/>
              <a:gd name="connsiteX12" fmla="*/ 485734 w 1482665"/>
              <a:gd name="connsiteY12" fmla="*/ 576048 h 6857998"/>
              <a:gd name="connsiteX13" fmla="*/ 445182 w 1482665"/>
              <a:gd name="connsiteY13" fmla="*/ 643072 h 6857998"/>
              <a:gd name="connsiteX14" fmla="*/ 437493 w 1482665"/>
              <a:gd name="connsiteY14" fmla="*/ 722208 h 6857998"/>
              <a:gd name="connsiteX15" fmla="*/ 423498 w 1482665"/>
              <a:gd name="connsiteY15" fmla="*/ 818181 h 6857998"/>
              <a:gd name="connsiteX16" fmla="*/ 411910 w 1482665"/>
              <a:gd name="connsiteY16" fmla="*/ 858840 h 6857998"/>
              <a:gd name="connsiteX17" fmla="*/ 392694 w 1482665"/>
              <a:gd name="connsiteY17" fmla="*/ 966766 h 6857998"/>
              <a:gd name="connsiteX18" fmla="*/ 375276 w 1482665"/>
              <a:gd name="connsiteY18" fmla="*/ 1044113 h 6857998"/>
              <a:gd name="connsiteX19" fmla="*/ 370946 w 1482665"/>
              <a:gd name="connsiteY19" fmla="*/ 1153742 h 6857998"/>
              <a:gd name="connsiteX20" fmla="*/ 375180 w 1482665"/>
              <a:gd name="connsiteY20" fmla="*/ 1206343 h 6857998"/>
              <a:gd name="connsiteX21" fmla="*/ 311155 w 1482665"/>
              <a:gd name="connsiteY21" fmla="*/ 1309565 h 6857998"/>
              <a:gd name="connsiteX22" fmla="*/ 270005 w 1482665"/>
              <a:gd name="connsiteY22" fmla="*/ 1390995 h 6857998"/>
              <a:gd name="connsiteX23" fmla="*/ 300742 w 1482665"/>
              <a:gd name="connsiteY23" fmla="*/ 1469872 h 6857998"/>
              <a:gd name="connsiteX24" fmla="*/ 324761 w 1482665"/>
              <a:gd name="connsiteY24" fmla="*/ 1489867 h 6857998"/>
              <a:gd name="connsiteX25" fmla="*/ 357764 w 1482665"/>
              <a:gd name="connsiteY25" fmla="*/ 1620763 h 6857998"/>
              <a:gd name="connsiteX26" fmla="*/ 375859 w 1482665"/>
              <a:gd name="connsiteY26" fmla="*/ 1810408 h 6857998"/>
              <a:gd name="connsiteX27" fmla="*/ 452120 w 1482665"/>
              <a:gd name="connsiteY27" fmla="*/ 2121573 h 6857998"/>
              <a:gd name="connsiteX28" fmla="*/ 479154 w 1482665"/>
              <a:gd name="connsiteY28" fmla="*/ 2174579 h 6857998"/>
              <a:gd name="connsiteX29" fmla="*/ 490307 w 1482665"/>
              <a:gd name="connsiteY29" fmla="*/ 2235921 h 6857998"/>
              <a:gd name="connsiteX30" fmla="*/ 479004 w 1482665"/>
              <a:gd name="connsiteY30" fmla="*/ 2260869 h 6857998"/>
              <a:gd name="connsiteX31" fmla="*/ 468379 w 1482665"/>
              <a:gd name="connsiteY31" fmla="*/ 2366479 h 6857998"/>
              <a:gd name="connsiteX32" fmla="*/ 469801 w 1482665"/>
              <a:gd name="connsiteY32" fmla="*/ 2386246 h 6857998"/>
              <a:gd name="connsiteX33" fmla="*/ 484511 w 1482665"/>
              <a:gd name="connsiteY33" fmla="*/ 2453006 h 6857998"/>
              <a:gd name="connsiteX34" fmla="*/ 495165 w 1482665"/>
              <a:gd name="connsiteY34" fmla="*/ 2515160 h 6857998"/>
              <a:gd name="connsiteX35" fmla="*/ 493463 w 1482665"/>
              <a:gd name="connsiteY35" fmla="*/ 2674477 h 6857998"/>
              <a:gd name="connsiteX36" fmla="*/ 508318 w 1482665"/>
              <a:gd name="connsiteY36" fmla="*/ 2795170 h 6857998"/>
              <a:gd name="connsiteX37" fmla="*/ 509620 w 1482665"/>
              <a:gd name="connsiteY37" fmla="*/ 2851292 h 6857998"/>
              <a:gd name="connsiteX38" fmla="*/ 506806 w 1482665"/>
              <a:gd name="connsiteY38" fmla="*/ 2883305 h 6857998"/>
              <a:gd name="connsiteX39" fmla="*/ 473674 w 1482665"/>
              <a:gd name="connsiteY39" fmla="*/ 2958260 h 6857998"/>
              <a:gd name="connsiteX40" fmla="*/ 468328 w 1482665"/>
              <a:gd name="connsiteY40" fmla="*/ 2998159 h 6857998"/>
              <a:gd name="connsiteX41" fmla="*/ 479836 w 1482665"/>
              <a:gd name="connsiteY41" fmla="*/ 3115713 h 6857998"/>
              <a:gd name="connsiteX42" fmla="*/ 555720 w 1482665"/>
              <a:gd name="connsiteY42" fmla="*/ 3286686 h 6857998"/>
              <a:gd name="connsiteX43" fmla="*/ 565371 w 1482665"/>
              <a:gd name="connsiteY43" fmla="*/ 3304362 h 6857998"/>
              <a:gd name="connsiteX44" fmla="*/ 583436 w 1482665"/>
              <a:gd name="connsiteY44" fmla="*/ 3393195 h 6857998"/>
              <a:gd name="connsiteX45" fmla="*/ 575531 w 1482665"/>
              <a:gd name="connsiteY45" fmla="*/ 3455326 h 6857998"/>
              <a:gd name="connsiteX46" fmla="*/ 554223 w 1482665"/>
              <a:gd name="connsiteY46" fmla="*/ 3496130 h 6857998"/>
              <a:gd name="connsiteX47" fmla="*/ 553961 w 1482665"/>
              <a:gd name="connsiteY47" fmla="*/ 3498197 h 6857998"/>
              <a:gd name="connsiteX48" fmla="*/ 553960 w 1482665"/>
              <a:gd name="connsiteY48" fmla="*/ 3498197 h 6857998"/>
              <a:gd name="connsiteX49" fmla="*/ 551436 w 1482665"/>
              <a:gd name="connsiteY49" fmla="*/ 3518135 h 6857998"/>
              <a:gd name="connsiteX50" fmla="*/ 555218 w 1482665"/>
              <a:gd name="connsiteY50" fmla="*/ 3540779 h 6857998"/>
              <a:gd name="connsiteX51" fmla="*/ 538695 w 1482665"/>
              <a:gd name="connsiteY51" fmla="*/ 3617469 h 6857998"/>
              <a:gd name="connsiteX52" fmla="*/ 517285 w 1482665"/>
              <a:gd name="connsiteY52" fmla="*/ 3674138 h 6857998"/>
              <a:gd name="connsiteX53" fmla="*/ 513668 w 1482665"/>
              <a:gd name="connsiteY53" fmla="*/ 3700065 h 6857998"/>
              <a:gd name="connsiteX54" fmla="*/ 513522 w 1482665"/>
              <a:gd name="connsiteY54" fmla="*/ 3700095 h 6857998"/>
              <a:gd name="connsiteX55" fmla="*/ 513667 w 1482665"/>
              <a:gd name="connsiteY55" fmla="*/ 3700066 h 6857998"/>
              <a:gd name="connsiteX56" fmla="*/ 512906 w 1482665"/>
              <a:gd name="connsiteY56" fmla="*/ 3705519 h 6857998"/>
              <a:gd name="connsiteX57" fmla="*/ 509270 w 1482665"/>
              <a:gd name="connsiteY57" fmla="*/ 3799980 h 6857998"/>
              <a:gd name="connsiteX58" fmla="*/ 507225 w 1482665"/>
              <a:gd name="connsiteY58" fmla="*/ 3813176 h 6857998"/>
              <a:gd name="connsiteX59" fmla="*/ 539280 w 1482665"/>
              <a:gd name="connsiteY59" fmla="*/ 3904366 h 6857998"/>
              <a:gd name="connsiteX60" fmla="*/ 573428 w 1482665"/>
              <a:gd name="connsiteY60" fmla="*/ 4014303 h 6857998"/>
              <a:gd name="connsiteX61" fmla="*/ 568930 w 1482665"/>
              <a:gd name="connsiteY61" fmla="*/ 4055079 h 6857998"/>
              <a:gd name="connsiteX62" fmla="*/ 562365 w 1482665"/>
              <a:gd name="connsiteY62" fmla="*/ 4110965 h 6857998"/>
              <a:gd name="connsiteX63" fmla="*/ 573083 w 1482665"/>
              <a:gd name="connsiteY63" fmla="*/ 4161253 h 6857998"/>
              <a:gd name="connsiteX64" fmla="*/ 576478 w 1482665"/>
              <a:gd name="connsiteY64" fmla="*/ 4192125 h 6857998"/>
              <a:gd name="connsiteX65" fmla="*/ 518425 w 1482665"/>
              <a:gd name="connsiteY65" fmla="*/ 4339756 h 6857998"/>
              <a:gd name="connsiteX66" fmla="*/ 515819 w 1482665"/>
              <a:gd name="connsiteY66" fmla="*/ 4376151 h 6857998"/>
              <a:gd name="connsiteX67" fmla="*/ 508946 w 1482665"/>
              <a:gd name="connsiteY67" fmla="*/ 4397248 h 6857998"/>
              <a:gd name="connsiteX68" fmla="*/ 432100 w 1482665"/>
              <a:gd name="connsiteY68" fmla="*/ 4527661 h 6857998"/>
              <a:gd name="connsiteX69" fmla="*/ 419018 w 1482665"/>
              <a:gd name="connsiteY69" fmla="*/ 4581271 h 6857998"/>
              <a:gd name="connsiteX70" fmla="*/ 427842 w 1482665"/>
              <a:gd name="connsiteY70" fmla="*/ 4638045 h 6857998"/>
              <a:gd name="connsiteX71" fmla="*/ 437307 w 1482665"/>
              <a:gd name="connsiteY71" fmla="*/ 4670468 h 6857998"/>
              <a:gd name="connsiteX72" fmla="*/ 500763 w 1482665"/>
              <a:gd name="connsiteY72" fmla="*/ 4747310 h 6857998"/>
              <a:gd name="connsiteX73" fmla="*/ 503130 w 1482665"/>
              <a:gd name="connsiteY73" fmla="*/ 4794154 h 6857998"/>
              <a:gd name="connsiteX74" fmla="*/ 471276 w 1482665"/>
              <a:gd name="connsiteY74" fmla="*/ 4870525 h 6857998"/>
              <a:gd name="connsiteX75" fmla="*/ 466095 w 1482665"/>
              <a:gd name="connsiteY75" fmla="*/ 5004333 h 6857998"/>
              <a:gd name="connsiteX76" fmla="*/ 526112 w 1482665"/>
              <a:gd name="connsiteY76" fmla="*/ 5066571 h 6857998"/>
              <a:gd name="connsiteX77" fmla="*/ 581076 w 1482665"/>
              <a:gd name="connsiteY77" fmla="*/ 5096554 h 6857998"/>
              <a:gd name="connsiteX78" fmla="*/ 650387 w 1482665"/>
              <a:gd name="connsiteY78" fmla="*/ 5191419 h 6857998"/>
              <a:gd name="connsiteX79" fmla="*/ 630186 w 1482665"/>
              <a:gd name="connsiteY79" fmla="*/ 5217371 h 6857998"/>
              <a:gd name="connsiteX80" fmla="*/ 627425 w 1482665"/>
              <a:gd name="connsiteY80" fmla="*/ 5291847 h 6857998"/>
              <a:gd name="connsiteX81" fmla="*/ 635466 w 1482665"/>
              <a:gd name="connsiteY81" fmla="*/ 5371456 h 6857998"/>
              <a:gd name="connsiteX82" fmla="*/ 638101 w 1482665"/>
              <a:gd name="connsiteY82" fmla="*/ 5511248 h 6857998"/>
              <a:gd name="connsiteX83" fmla="*/ 704029 w 1482665"/>
              <a:gd name="connsiteY83" fmla="*/ 5598387 h 6857998"/>
              <a:gd name="connsiteX84" fmla="*/ 730967 w 1482665"/>
              <a:gd name="connsiteY84" fmla="*/ 5631508 h 6857998"/>
              <a:gd name="connsiteX85" fmla="*/ 749162 w 1482665"/>
              <a:gd name="connsiteY85" fmla="*/ 5663130 h 6857998"/>
              <a:gd name="connsiteX86" fmla="*/ 761184 w 1482665"/>
              <a:gd name="connsiteY86" fmla="*/ 5700484 h 6857998"/>
              <a:gd name="connsiteX87" fmla="*/ 801844 w 1482665"/>
              <a:gd name="connsiteY87" fmla="*/ 5789549 h 6857998"/>
              <a:gd name="connsiteX88" fmla="*/ 838139 w 1482665"/>
              <a:gd name="connsiteY88" fmla="*/ 5837118 h 6857998"/>
              <a:gd name="connsiteX89" fmla="*/ 879049 w 1482665"/>
              <a:gd name="connsiteY89" fmla="*/ 5947777 h 6857998"/>
              <a:gd name="connsiteX90" fmla="*/ 913424 w 1482665"/>
              <a:gd name="connsiteY90" fmla="*/ 6022496 h 6857998"/>
              <a:gd name="connsiteX91" fmla="*/ 967911 w 1482665"/>
              <a:gd name="connsiteY91" fmla="*/ 6099584 h 6857998"/>
              <a:gd name="connsiteX92" fmla="*/ 976160 w 1482665"/>
              <a:gd name="connsiteY92" fmla="*/ 6110307 h 6857998"/>
              <a:gd name="connsiteX93" fmla="*/ 1009580 w 1482665"/>
              <a:gd name="connsiteY93" fmla="*/ 6134800 h 6857998"/>
              <a:gd name="connsiteX94" fmla="*/ 1119632 w 1482665"/>
              <a:gd name="connsiteY94" fmla="*/ 6164726 h 6857998"/>
              <a:gd name="connsiteX95" fmla="*/ 1142302 w 1482665"/>
              <a:gd name="connsiteY95" fmla="*/ 6174132 h 6857998"/>
              <a:gd name="connsiteX96" fmla="*/ 1224601 w 1482665"/>
              <a:gd name="connsiteY96" fmla="*/ 6270869 h 6857998"/>
              <a:gd name="connsiteX97" fmla="*/ 1221274 w 1482665"/>
              <a:gd name="connsiteY97" fmla="*/ 6309817 h 6857998"/>
              <a:gd name="connsiteX98" fmla="*/ 1201234 w 1482665"/>
              <a:gd name="connsiteY98" fmla="*/ 6354305 h 6857998"/>
              <a:gd name="connsiteX99" fmla="*/ 1203453 w 1482665"/>
              <a:gd name="connsiteY99" fmla="*/ 6447651 h 6857998"/>
              <a:gd name="connsiteX100" fmla="*/ 1218957 w 1482665"/>
              <a:gd name="connsiteY100" fmla="*/ 6481243 h 6857998"/>
              <a:gd name="connsiteX101" fmla="*/ 1257705 w 1482665"/>
              <a:gd name="connsiteY101" fmla="*/ 6538915 h 6857998"/>
              <a:gd name="connsiteX102" fmla="*/ 1313400 w 1482665"/>
              <a:gd name="connsiteY102" fmla="*/ 6581077 h 6857998"/>
              <a:gd name="connsiteX103" fmla="*/ 1404616 w 1482665"/>
              <a:gd name="connsiteY103" fmla="*/ 6641421 h 6857998"/>
              <a:gd name="connsiteX104" fmla="*/ 1449003 w 1482665"/>
              <a:gd name="connsiteY104" fmla="*/ 6769170 h 6857998"/>
              <a:gd name="connsiteX105" fmla="*/ 1464411 w 1482665"/>
              <a:gd name="connsiteY105" fmla="*/ 6818457 h 6857998"/>
              <a:gd name="connsiteX106" fmla="*/ 1482665 w 1482665"/>
              <a:gd name="connsiteY106" fmla="*/ 6857998 h 6857998"/>
              <a:gd name="connsiteX107" fmla="*/ 1000755 w 1482665"/>
              <a:gd name="connsiteY107" fmla="*/ 6857998 h 6857998"/>
              <a:gd name="connsiteX108" fmla="*/ 979250 w 1482665"/>
              <a:gd name="connsiteY108" fmla="*/ 6816111 h 6857998"/>
              <a:gd name="connsiteX109" fmla="*/ 956780 w 1482665"/>
              <a:gd name="connsiteY109" fmla="*/ 6748151 h 6857998"/>
              <a:gd name="connsiteX110" fmla="*/ 908453 w 1482665"/>
              <a:gd name="connsiteY110" fmla="*/ 6640082 h 6857998"/>
              <a:gd name="connsiteX111" fmla="*/ 822909 w 1482665"/>
              <a:gd name="connsiteY111" fmla="*/ 6428288 h 6857998"/>
              <a:gd name="connsiteX112" fmla="*/ 808485 w 1482665"/>
              <a:gd name="connsiteY112" fmla="*/ 6381398 h 6857998"/>
              <a:gd name="connsiteX113" fmla="*/ 755048 w 1482665"/>
              <a:gd name="connsiteY113" fmla="*/ 6263466 h 6857998"/>
              <a:gd name="connsiteX114" fmla="*/ 719917 w 1482665"/>
              <a:gd name="connsiteY114" fmla="*/ 6193026 h 6857998"/>
              <a:gd name="connsiteX115" fmla="*/ 698070 w 1482665"/>
              <a:gd name="connsiteY115" fmla="*/ 6133997 h 6857998"/>
              <a:gd name="connsiteX116" fmla="*/ 685592 w 1482665"/>
              <a:gd name="connsiteY116" fmla="*/ 6081192 h 6857998"/>
              <a:gd name="connsiteX117" fmla="*/ 635166 w 1482665"/>
              <a:gd name="connsiteY117" fmla="*/ 5943853 h 6857998"/>
              <a:gd name="connsiteX118" fmla="*/ 615235 w 1482665"/>
              <a:gd name="connsiteY118" fmla="*/ 5889051 h 6857998"/>
              <a:gd name="connsiteX119" fmla="*/ 551077 w 1482665"/>
              <a:gd name="connsiteY119" fmla="*/ 5747994 h 6857998"/>
              <a:gd name="connsiteX120" fmla="*/ 506212 w 1482665"/>
              <a:gd name="connsiteY120" fmla="*/ 5627557 h 6857998"/>
              <a:gd name="connsiteX121" fmla="*/ 485372 w 1482665"/>
              <a:gd name="connsiteY121" fmla="*/ 5577430 h 6857998"/>
              <a:gd name="connsiteX122" fmla="*/ 447647 w 1482665"/>
              <a:gd name="connsiteY122" fmla="*/ 5461888 h 6857998"/>
              <a:gd name="connsiteX123" fmla="*/ 422573 w 1482665"/>
              <a:gd name="connsiteY123" fmla="*/ 5396841 h 6857998"/>
              <a:gd name="connsiteX124" fmla="*/ 386243 w 1482665"/>
              <a:gd name="connsiteY124" fmla="*/ 5235835 h 6857998"/>
              <a:gd name="connsiteX125" fmla="*/ 350188 w 1482665"/>
              <a:gd name="connsiteY125" fmla="*/ 5069445 h 6857998"/>
              <a:gd name="connsiteX126" fmla="*/ 334916 w 1482665"/>
              <a:gd name="connsiteY126" fmla="*/ 4977679 h 6857998"/>
              <a:gd name="connsiteX127" fmla="*/ 316732 w 1482665"/>
              <a:gd name="connsiteY127" fmla="*/ 4898038 h 6857998"/>
              <a:gd name="connsiteX128" fmla="*/ 303487 w 1482665"/>
              <a:gd name="connsiteY128" fmla="*/ 4828467 h 6857998"/>
              <a:gd name="connsiteX129" fmla="*/ 279427 w 1482665"/>
              <a:gd name="connsiteY129" fmla="*/ 4717991 h 6857998"/>
              <a:gd name="connsiteX130" fmla="*/ 271575 w 1482665"/>
              <a:gd name="connsiteY130" fmla="*/ 4671841 h 6857998"/>
              <a:gd name="connsiteX131" fmla="*/ 261746 w 1482665"/>
              <a:gd name="connsiteY131" fmla="*/ 4562167 h 6857998"/>
              <a:gd name="connsiteX132" fmla="*/ 260158 w 1482665"/>
              <a:gd name="connsiteY132" fmla="*/ 4523860 h 6857998"/>
              <a:gd name="connsiteX133" fmla="*/ 276972 w 1482665"/>
              <a:gd name="connsiteY133" fmla="*/ 4448290 h 6857998"/>
              <a:gd name="connsiteX134" fmla="*/ 277882 w 1482665"/>
              <a:gd name="connsiteY134" fmla="*/ 4439409 h 6857998"/>
              <a:gd name="connsiteX135" fmla="*/ 282776 w 1482665"/>
              <a:gd name="connsiteY135" fmla="*/ 4390368 h 6857998"/>
              <a:gd name="connsiteX136" fmla="*/ 283402 w 1482665"/>
              <a:gd name="connsiteY136" fmla="*/ 4363722 h 6857998"/>
              <a:gd name="connsiteX137" fmla="*/ 293599 w 1482665"/>
              <a:gd name="connsiteY137" fmla="*/ 4261782 h 6857998"/>
              <a:gd name="connsiteX138" fmla="*/ 297435 w 1482665"/>
              <a:gd name="connsiteY138" fmla="*/ 4203280 h 6857998"/>
              <a:gd name="connsiteX139" fmla="*/ 291841 w 1482665"/>
              <a:gd name="connsiteY139" fmla="*/ 4156730 h 6857998"/>
              <a:gd name="connsiteX140" fmla="*/ 282644 w 1482665"/>
              <a:gd name="connsiteY140" fmla="*/ 4074927 h 6857998"/>
              <a:gd name="connsiteX141" fmla="*/ 275888 w 1482665"/>
              <a:gd name="connsiteY141" fmla="*/ 4049146 h 6857998"/>
              <a:gd name="connsiteX142" fmla="*/ 277593 w 1482665"/>
              <a:gd name="connsiteY142" fmla="*/ 3929618 h 6857998"/>
              <a:gd name="connsiteX143" fmla="*/ 272369 w 1482665"/>
              <a:gd name="connsiteY143" fmla="*/ 3861992 h 6857998"/>
              <a:gd name="connsiteX144" fmla="*/ 280974 w 1482665"/>
              <a:gd name="connsiteY144" fmla="*/ 3784495 h 6857998"/>
              <a:gd name="connsiteX145" fmla="*/ 278188 w 1482665"/>
              <a:gd name="connsiteY145" fmla="*/ 3762368 h 6857998"/>
              <a:gd name="connsiteX146" fmla="*/ 274587 w 1482665"/>
              <a:gd name="connsiteY146" fmla="*/ 3737636 h 6857998"/>
              <a:gd name="connsiteX147" fmla="*/ 274110 w 1482665"/>
              <a:gd name="connsiteY147" fmla="*/ 3733149 h 6857998"/>
              <a:gd name="connsiteX148" fmla="*/ 307451 w 1482665"/>
              <a:gd name="connsiteY148" fmla="*/ 3729245 h 6857998"/>
              <a:gd name="connsiteX149" fmla="*/ 420781 w 1482665"/>
              <a:gd name="connsiteY149" fmla="*/ 3714526 h 6857998"/>
              <a:gd name="connsiteX150" fmla="*/ 307452 w 1482665"/>
              <a:gd name="connsiteY150" fmla="*/ 3729244 h 6857998"/>
              <a:gd name="connsiteX151" fmla="*/ 274111 w 1482665"/>
              <a:gd name="connsiteY151" fmla="*/ 3733148 h 6857998"/>
              <a:gd name="connsiteX152" fmla="*/ 266480 w 1482665"/>
              <a:gd name="connsiteY152" fmla="*/ 3661472 h 6857998"/>
              <a:gd name="connsiteX153" fmla="*/ 256559 w 1482665"/>
              <a:gd name="connsiteY153" fmla="*/ 3615703 h 6857998"/>
              <a:gd name="connsiteX154" fmla="*/ 251912 w 1482665"/>
              <a:gd name="connsiteY154" fmla="*/ 3527176 h 6857998"/>
              <a:gd name="connsiteX155" fmla="*/ 243998 w 1482665"/>
              <a:gd name="connsiteY155" fmla="*/ 3494992 h 6857998"/>
              <a:gd name="connsiteX156" fmla="*/ 237062 w 1482665"/>
              <a:gd name="connsiteY156" fmla="*/ 3424466 h 6857998"/>
              <a:gd name="connsiteX157" fmla="*/ 235887 w 1482665"/>
              <a:gd name="connsiteY157" fmla="*/ 3412521 h 6857998"/>
              <a:gd name="connsiteX158" fmla="*/ 231972 w 1482665"/>
              <a:gd name="connsiteY158" fmla="*/ 3338271 h 6857998"/>
              <a:gd name="connsiteX159" fmla="*/ 223937 w 1482665"/>
              <a:gd name="connsiteY159" fmla="*/ 3267077 h 6857998"/>
              <a:gd name="connsiteX160" fmla="*/ 213012 w 1482665"/>
              <a:gd name="connsiteY160" fmla="*/ 3216616 h 6857998"/>
              <a:gd name="connsiteX161" fmla="*/ 204156 w 1482665"/>
              <a:gd name="connsiteY161" fmla="*/ 3161566 h 6857998"/>
              <a:gd name="connsiteX162" fmla="*/ 167623 w 1482665"/>
              <a:gd name="connsiteY162" fmla="*/ 3010908 h 6857998"/>
              <a:gd name="connsiteX163" fmla="*/ 170542 w 1482665"/>
              <a:gd name="connsiteY163" fmla="*/ 2982138 h 6857998"/>
              <a:gd name="connsiteX164" fmla="*/ 160998 w 1482665"/>
              <a:gd name="connsiteY164" fmla="*/ 2821168 h 6857998"/>
              <a:gd name="connsiteX165" fmla="*/ 157427 w 1482665"/>
              <a:gd name="connsiteY165" fmla="*/ 2786297 h 6857998"/>
              <a:gd name="connsiteX166" fmla="*/ 171250 w 1482665"/>
              <a:gd name="connsiteY166" fmla="*/ 2690530 h 6857998"/>
              <a:gd name="connsiteX167" fmla="*/ 122562 w 1482665"/>
              <a:gd name="connsiteY167" fmla="*/ 2549209 h 6857998"/>
              <a:gd name="connsiteX168" fmla="*/ 65809 w 1482665"/>
              <a:gd name="connsiteY168" fmla="*/ 2417997 h 6857998"/>
              <a:gd name="connsiteX169" fmla="*/ 58557 w 1482665"/>
              <a:gd name="connsiteY169" fmla="*/ 2401444 h 6857998"/>
              <a:gd name="connsiteX170" fmla="*/ 44442 w 1482665"/>
              <a:gd name="connsiteY170" fmla="*/ 2353760 h 6857998"/>
              <a:gd name="connsiteX171" fmla="*/ 35533 w 1482665"/>
              <a:gd name="connsiteY171" fmla="*/ 2293932 h 6857998"/>
              <a:gd name="connsiteX172" fmla="*/ 20216 w 1482665"/>
              <a:gd name="connsiteY172" fmla="*/ 2218428 h 6857998"/>
              <a:gd name="connsiteX173" fmla="*/ 25068 w 1482665"/>
              <a:gd name="connsiteY173" fmla="*/ 2156387 h 6857998"/>
              <a:gd name="connsiteX174" fmla="*/ 32822 w 1482665"/>
              <a:gd name="connsiteY174" fmla="*/ 2069593 h 6857998"/>
              <a:gd name="connsiteX175" fmla="*/ 40270 w 1482665"/>
              <a:gd name="connsiteY175" fmla="*/ 1987801 h 6857998"/>
              <a:gd name="connsiteX176" fmla="*/ 20494 w 1482665"/>
              <a:gd name="connsiteY176" fmla="*/ 1963975 h 6857998"/>
              <a:gd name="connsiteX177" fmla="*/ 1728 w 1482665"/>
              <a:gd name="connsiteY177" fmla="*/ 1926090 h 6857998"/>
              <a:gd name="connsiteX178" fmla="*/ 15953 w 1482665"/>
              <a:gd name="connsiteY178" fmla="*/ 1880793 h 6857998"/>
              <a:gd name="connsiteX179" fmla="*/ 44378 w 1482665"/>
              <a:gd name="connsiteY179" fmla="*/ 1775275 h 6857998"/>
              <a:gd name="connsiteX180" fmla="*/ 40192 w 1482665"/>
              <a:gd name="connsiteY180" fmla="*/ 1710615 h 6857998"/>
              <a:gd name="connsiteX181" fmla="*/ 43506 w 1482665"/>
              <a:gd name="connsiteY181" fmla="*/ 1568941 h 6857998"/>
              <a:gd name="connsiteX182" fmla="*/ 58087 w 1482665"/>
              <a:gd name="connsiteY182" fmla="*/ 1475211 h 6857998"/>
              <a:gd name="connsiteX183" fmla="*/ 78062 w 1482665"/>
              <a:gd name="connsiteY183" fmla="*/ 1407007 h 6857998"/>
              <a:gd name="connsiteX184" fmla="*/ 103406 w 1482665"/>
              <a:gd name="connsiteY184" fmla="*/ 1309613 h 6857998"/>
              <a:gd name="connsiteX185" fmla="*/ 112398 w 1482665"/>
              <a:gd name="connsiteY185" fmla="*/ 1213333 h 6857998"/>
              <a:gd name="connsiteX186" fmla="*/ 128337 w 1482665"/>
              <a:gd name="connsiteY186" fmla="*/ 1142817 h 6857998"/>
              <a:gd name="connsiteX187" fmla="*/ 135869 w 1482665"/>
              <a:gd name="connsiteY187" fmla="*/ 1057764 h 6857998"/>
              <a:gd name="connsiteX188" fmla="*/ 130022 w 1482665"/>
              <a:gd name="connsiteY188" fmla="*/ 987518 h 6857998"/>
              <a:gd name="connsiteX189" fmla="*/ 117312 w 1482665"/>
              <a:gd name="connsiteY189" fmla="*/ 877725 h 6857998"/>
              <a:gd name="connsiteX190" fmla="*/ 150914 w 1482665"/>
              <a:gd name="connsiteY190" fmla="*/ 738832 h 6857998"/>
              <a:gd name="connsiteX191" fmla="*/ 156184 w 1482665"/>
              <a:gd name="connsiteY191" fmla="*/ 683447 h 6857998"/>
              <a:gd name="connsiteX192" fmla="*/ 156246 w 1482665"/>
              <a:gd name="connsiteY192" fmla="*/ 631789 h 6857998"/>
              <a:gd name="connsiteX193" fmla="*/ 176856 w 1482665"/>
              <a:gd name="connsiteY193" fmla="*/ 520291 h 6857998"/>
              <a:gd name="connsiteX194" fmla="*/ 182873 w 1482665"/>
              <a:gd name="connsiteY194" fmla="*/ 475169 h 6857998"/>
              <a:gd name="connsiteX195" fmla="*/ 177029 w 1482665"/>
              <a:gd name="connsiteY195" fmla="*/ 413338 h 6857998"/>
              <a:gd name="connsiteX196" fmla="*/ 180788 w 1482665"/>
              <a:gd name="connsiteY196" fmla="*/ 299554 h 6857998"/>
              <a:gd name="connsiteX197" fmla="*/ 211504 w 1482665"/>
              <a:gd name="connsiteY197" fmla="*/ 183499 h 6857998"/>
              <a:gd name="connsiteX198" fmla="*/ 203169 w 1482665"/>
              <a:gd name="connsiteY198" fmla="*/ 136243 h 6857998"/>
              <a:gd name="connsiteX199" fmla="*/ 202558 w 1482665"/>
              <a:gd name="connsiteY199" fmla="*/ 119082 h 6857998"/>
              <a:gd name="connsiteX200" fmla="*/ 217768 w 1482665"/>
              <a:gd name="connsiteY200" fmla="*/ 2930 h 6857998"/>
              <a:gd name="connsiteX201" fmla="*/ 217273 w 1482665"/>
              <a:gd name="connsiteY201" fmla="*/ 1 h 685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Lst>
            <a:rect l="l" t="t" r="r" b="b"/>
            <a:pathLst>
              <a:path w="1482665" h="6857998">
                <a:moveTo>
                  <a:pt x="604365" y="0"/>
                </a:moveTo>
                <a:lnTo>
                  <a:pt x="609263" y="27013"/>
                </a:lnTo>
                <a:cubicBezTo>
                  <a:pt x="611233" y="33911"/>
                  <a:pt x="619224" y="41791"/>
                  <a:pt x="626139" y="44217"/>
                </a:cubicBezTo>
                <a:cubicBezTo>
                  <a:pt x="650652" y="52883"/>
                  <a:pt x="660477" y="72456"/>
                  <a:pt x="669163" y="94234"/>
                </a:cubicBezTo>
                <a:cubicBezTo>
                  <a:pt x="683201" y="128533"/>
                  <a:pt x="699085" y="162089"/>
                  <a:pt x="712570" y="196630"/>
                </a:cubicBezTo>
                <a:cubicBezTo>
                  <a:pt x="715834" y="205132"/>
                  <a:pt x="715304" y="216085"/>
                  <a:pt x="713292" y="225451"/>
                </a:cubicBezTo>
                <a:cubicBezTo>
                  <a:pt x="706459" y="257448"/>
                  <a:pt x="683978" y="279398"/>
                  <a:pt x="663568" y="303070"/>
                </a:cubicBezTo>
                <a:cubicBezTo>
                  <a:pt x="654569" y="313459"/>
                  <a:pt x="648747" y="327191"/>
                  <a:pt x="644217" y="340422"/>
                </a:cubicBezTo>
                <a:cubicBezTo>
                  <a:pt x="632624" y="374766"/>
                  <a:pt x="622620" y="409733"/>
                  <a:pt x="611823" y="444389"/>
                </a:cubicBezTo>
                <a:cubicBezTo>
                  <a:pt x="610789" y="447734"/>
                  <a:pt x="607618" y="450701"/>
                  <a:pt x="604997" y="453430"/>
                </a:cubicBezTo>
                <a:cubicBezTo>
                  <a:pt x="577274" y="480831"/>
                  <a:pt x="549348" y="508059"/>
                  <a:pt x="521643" y="535653"/>
                </a:cubicBezTo>
                <a:cubicBezTo>
                  <a:pt x="516385" y="540915"/>
                  <a:pt x="512835" y="548128"/>
                  <a:pt x="507802" y="553752"/>
                </a:cubicBezTo>
                <a:cubicBezTo>
                  <a:pt x="500873" y="561655"/>
                  <a:pt x="494494" y="571420"/>
                  <a:pt x="485734" y="576048"/>
                </a:cubicBezTo>
                <a:cubicBezTo>
                  <a:pt x="458163" y="590427"/>
                  <a:pt x="447893" y="614129"/>
                  <a:pt x="445182" y="643072"/>
                </a:cubicBezTo>
                <a:cubicBezTo>
                  <a:pt x="442626" y="669516"/>
                  <a:pt x="440826" y="695887"/>
                  <a:pt x="437493" y="722208"/>
                </a:cubicBezTo>
                <a:cubicBezTo>
                  <a:pt x="433541" y="754325"/>
                  <a:pt x="429002" y="786305"/>
                  <a:pt x="423498" y="818181"/>
                </a:cubicBezTo>
                <a:cubicBezTo>
                  <a:pt x="421124" y="831979"/>
                  <a:pt x="418251" y="846590"/>
                  <a:pt x="411910" y="858840"/>
                </a:cubicBezTo>
                <a:cubicBezTo>
                  <a:pt x="394385" y="893153"/>
                  <a:pt x="383708" y="929136"/>
                  <a:pt x="392694" y="966766"/>
                </a:cubicBezTo>
                <a:cubicBezTo>
                  <a:pt x="399849" y="996912"/>
                  <a:pt x="390997" y="1023546"/>
                  <a:pt x="375276" y="1044113"/>
                </a:cubicBezTo>
                <a:cubicBezTo>
                  <a:pt x="346749" y="1081537"/>
                  <a:pt x="357339" y="1117871"/>
                  <a:pt x="370946" y="1153742"/>
                </a:cubicBezTo>
                <a:cubicBezTo>
                  <a:pt x="377992" y="1172228"/>
                  <a:pt x="378654" y="1187852"/>
                  <a:pt x="375180" y="1206343"/>
                </a:cubicBezTo>
                <a:cubicBezTo>
                  <a:pt x="367043" y="1249174"/>
                  <a:pt x="337149" y="1280028"/>
                  <a:pt x="311155" y="1309565"/>
                </a:cubicBezTo>
                <a:cubicBezTo>
                  <a:pt x="288969" y="1334743"/>
                  <a:pt x="277667" y="1361792"/>
                  <a:pt x="270005" y="1390995"/>
                </a:cubicBezTo>
                <a:cubicBezTo>
                  <a:pt x="260173" y="1427857"/>
                  <a:pt x="267688" y="1455674"/>
                  <a:pt x="300742" y="1469872"/>
                </a:cubicBezTo>
                <a:cubicBezTo>
                  <a:pt x="310093" y="1473800"/>
                  <a:pt x="321291" y="1481193"/>
                  <a:pt x="324761" y="1489867"/>
                </a:cubicBezTo>
                <a:cubicBezTo>
                  <a:pt x="341975" y="1531719"/>
                  <a:pt x="365314" y="1573586"/>
                  <a:pt x="357764" y="1620763"/>
                </a:cubicBezTo>
                <a:cubicBezTo>
                  <a:pt x="347465" y="1685981"/>
                  <a:pt x="354098" y="1748120"/>
                  <a:pt x="375859" y="1810408"/>
                </a:cubicBezTo>
                <a:cubicBezTo>
                  <a:pt x="411109" y="1911446"/>
                  <a:pt x="447876" y="2012343"/>
                  <a:pt x="452120" y="2121573"/>
                </a:cubicBezTo>
                <a:cubicBezTo>
                  <a:pt x="452818" y="2139681"/>
                  <a:pt x="466350" y="2160060"/>
                  <a:pt x="479154" y="2174579"/>
                </a:cubicBezTo>
                <a:cubicBezTo>
                  <a:pt x="503504" y="2202386"/>
                  <a:pt x="505090" y="2200902"/>
                  <a:pt x="490307" y="2235921"/>
                </a:cubicBezTo>
                <a:cubicBezTo>
                  <a:pt x="486671" y="2244289"/>
                  <a:pt x="484918" y="2254397"/>
                  <a:pt x="479004" y="2260869"/>
                </a:cubicBezTo>
                <a:cubicBezTo>
                  <a:pt x="448923" y="2293842"/>
                  <a:pt x="460272" y="2330108"/>
                  <a:pt x="468379" y="2366479"/>
                </a:cubicBezTo>
                <a:cubicBezTo>
                  <a:pt x="469916" y="2372845"/>
                  <a:pt x="471955" y="2380500"/>
                  <a:pt x="469801" y="2386246"/>
                </a:cubicBezTo>
                <a:cubicBezTo>
                  <a:pt x="460121" y="2412190"/>
                  <a:pt x="466218" y="2432868"/>
                  <a:pt x="484511" y="2453006"/>
                </a:cubicBezTo>
                <a:cubicBezTo>
                  <a:pt x="500266" y="2470503"/>
                  <a:pt x="510590" y="2491368"/>
                  <a:pt x="495165" y="2515160"/>
                </a:cubicBezTo>
                <a:cubicBezTo>
                  <a:pt x="460969" y="2568022"/>
                  <a:pt x="463893" y="2620936"/>
                  <a:pt x="493463" y="2674477"/>
                </a:cubicBezTo>
                <a:cubicBezTo>
                  <a:pt x="514557" y="2712722"/>
                  <a:pt x="522129" y="2751630"/>
                  <a:pt x="508318" y="2795170"/>
                </a:cubicBezTo>
                <a:cubicBezTo>
                  <a:pt x="502962" y="2811920"/>
                  <a:pt x="509422" y="2832371"/>
                  <a:pt x="509620" y="2851292"/>
                </a:cubicBezTo>
                <a:cubicBezTo>
                  <a:pt x="509832" y="2861986"/>
                  <a:pt x="510718" y="2873767"/>
                  <a:pt x="506806" y="2883305"/>
                </a:cubicBezTo>
                <a:cubicBezTo>
                  <a:pt x="496883" y="2908699"/>
                  <a:pt x="483390" y="2932696"/>
                  <a:pt x="473674" y="2958260"/>
                </a:cubicBezTo>
                <a:cubicBezTo>
                  <a:pt x="469058" y="2970544"/>
                  <a:pt x="467306" y="2984860"/>
                  <a:pt x="468328" y="2998159"/>
                </a:cubicBezTo>
                <a:cubicBezTo>
                  <a:pt x="470969" y="3037516"/>
                  <a:pt x="474558" y="3076788"/>
                  <a:pt x="479836" y="3115713"/>
                </a:cubicBezTo>
                <a:cubicBezTo>
                  <a:pt x="488387" y="3179974"/>
                  <a:pt x="494938" y="3245373"/>
                  <a:pt x="555720" y="3286686"/>
                </a:cubicBezTo>
                <a:cubicBezTo>
                  <a:pt x="560620" y="3290067"/>
                  <a:pt x="564022" y="3297980"/>
                  <a:pt x="565371" y="3304362"/>
                </a:cubicBezTo>
                <a:cubicBezTo>
                  <a:pt x="571696" y="3333817"/>
                  <a:pt x="574867" y="3364327"/>
                  <a:pt x="583436" y="3393195"/>
                </a:cubicBezTo>
                <a:cubicBezTo>
                  <a:pt x="590328" y="3416286"/>
                  <a:pt x="590596" y="3435968"/>
                  <a:pt x="575531" y="3455326"/>
                </a:cubicBezTo>
                <a:cubicBezTo>
                  <a:pt x="565593" y="3467999"/>
                  <a:pt x="558050" y="3481744"/>
                  <a:pt x="554223" y="3496130"/>
                </a:cubicBezTo>
                <a:lnTo>
                  <a:pt x="553961" y="3498197"/>
                </a:lnTo>
                <a:lnTo>
                  <a:pt x="553960" y="3498197"/>
                </a:lnTo>
                <a:lnTo>
                  <a:pt x="551436" y="3518135"/>
                </a:lnTo>
                <a:cubicBezTo>
                  <a:pt x="551548" y="3525595"/>
                  <a:pt x="552752" y="3533161"/>
                  <a:pt x="555218" y="3540779"/>
                </a:cubicBezTo>
                <a:cubicBezTo>
                  <a:pt x="564891" y="3571265"/>
                  <a:pt x="551966" y="3593108"/>
                  <a:pt x="538695" y="3617469"/>
                </a:cubicBezTo>
                <a:cubicBezTo>
                  <a:pt x="529031" y="3635186"/>
                  <a:pt x="516723" y="3655441"/>
                  <a:pt x="517285" y="3674138"/>
                </a:cubicBezTo>
                <a:lnTo>
                  <a:pt x="513668" y="3700065"/>
                </a:lnTo>
                <a:lnTo>
                  <a:pt x="513522" y="3700095"/>
                </a:lnTo>
                <a:lnTo>
                  <a:pt x="513667" y="3700066"/>
                </a:lnTo>
                <a:lnTo>
                  <a:pt x="512906" y="3705519"/>
                </a:lnTo>
                <a:cubicBezTo>
                  <a:pt x="504666" y="3736627"/>
                  <a:pt x="489490" y="3767211"/>
                  <a:pt x="509270" y="3799980"/>
                </a:cubicBezTo>
                <a:cubicBezTo>
                  <a:pt x="511065" y="3802878"/>
                  <a:pt x="507773" y="3808725"/>
                  <a:pt x="507225" y="3813176"/>
                </a:cubicBezTo>
                <a:cubicBezTo>
                  <a:pt x="503204" y="3848743"/>
                  <a:pt x="513224" y="3880922"/>
                  <a:pt x="539280" y="3904366"/>
                </a:cubicBezTo>
                <a:cubicBezTo>
                  <a:pt x="573271" y="3935120"/>
                  <a:pt x="579705" y="3972027"/>
                  <a:pt x="573428" y="4014303"/>
                </a:cubicBezTo>
                <a:cubicBezTo>
                  <a:pt x="571417" y="4027879"/>
                  <a:pt x="570355" y="4041368"/>
                  <a:pt x="568930" y="4055079"/>
                </a:cubicBezTo>
                <a:cubicBezTo>
                  <a:pt x="566799" y="4073638"/>
                  <a:pt x="564496" y="4092406"/>
                  <a:pt x="562365" y="4110965"/>
                </a:cubicBezTo>
                <a:cubicBezTo>
                  <a:pt x="560185" y="4128956"/>
                  <a:pt x="555521" y="4149087"/>
                  <a:pt x="573083" y="4161253"/>
                </a:cubicBezTo>
                <a:cubicBezTo>
                  <a:pt x="588198" y="4171733"/>
                  <a:pt x="587633" y="4180202"/>
                  <a:pt x="576478" y="4192125"/>
                </a:cubicBezTo>
                <a:cubicBezTo>
                  <a:pt x="537414" y="4233572"/>
                  <a:pt x="515015" y="4281532"/>
                  <a:pt x="518425" y="4339756"/>
                </a:cubicBezTo>
                <a:cubicBezTo>
                  <a:pt x="519135" y="4351745"/>
                  <a:pt x="517590" y="4364130"/>
                  <a:pt x="515819" y="4376151"/>
                </a:cubicBezTo>
                <a:cubicBezTo>
                  <a:pt x="514770" y="4383518"/>
                  <a:pt x="513670" y="4392418"/>
                  <a:pt x="508946" y="4397248"/>
                </a:cubicBezTo>
                <a:cubicBezTo>
                  <a:pt x="472969" y="4434779"/>
                  <a:pt x="449705" y="4479566"/>
                  <a:pt x="432100" y="4527661"/>
                </a:cubicBezTo>
                <a:cubicBezTo>
                  <a:pt x="425830" y="4544875"/>
                  <a:pt x="419665" y="4563232"/>
                  <a:pt x="419018" y="4581271"/>
                </a:cubicBezTo>
                <a:cubicBezTo>
                  <a:pt x="418440" y="4600071"/>
                  <a:pt x="424020" y="4619266"/>
                  <a:pt x="427842" y="4638045"/>
                </a:cubicBezTo>
                <a:cubicBezTo>
                  <a:pt x="430001" y="4649136"/>
                  <a:pt x="430992" y="4662053"/>
                  <a:pt x="437307" y="4670468"/>
                </a:cubicBezTo>
                <a:cubicBezTo>
                  <a:pt x="457155" y="4697159"/>
                  <a:pt x="478242" y="4722778"/>
                  <a:pt x="500763" y="4747310"/>
                </a:cubicBezTo>
                <a:cubicBezTo>
                  <a:pt x="520091" y="4768310"/>
                  <a:pt x="522973" y="4772639"/>
                  <a:pt x="503130" y="4794154"/>
                </a:cubicBezTo>
                <a:cubicBezTo>
                  <a:pt x="482771" y="4816293"/>
                  <a:pt x="473487" y="4842394"/>
                  <a:pt x="471276" y="4870525"/>
                </a:cubicBezTo>
                <a:cubicBezTo>
                  <a:pt x="467881" y="4915026"/>
                  <a:pt x="465662" y="4959799"/>
                  <a:pt x="466095" y="5004333"/>
                </a:cubicBezTo>
                <a:cubicBezTo>
                  <a:pt x="466529" y="5044659"/>
                  <a:pt x="485734" y="5062225"/>
                  <a:pt x="526112" y="5066571"/>
                </a:cubicBezTo>
                <a:cubicBezTo>
                  <a:pt x="548535" y="5069112"/>
                  <a:pt x="572977" y="5072810"/>
                  <a:pt x="581076" y="5096554"/>
                </a:cubicBezTo>
                <a:cubicBezTo>
                  <a:pt x="594186" y="5135338"/>
                  <a:pt x="602121" y="5176127"/>
                  <a:pt x="650387" y="5191419"/>
                </a:cubicBezTo>
                <a:cubicBezTo>
                  <a:pt x="641132" y="5203168"/>
                  <a:pt x="635667" y="5210364"/>
                  <a:pt x="630186" y="5217371"/>
                </a:cubicBezTo>
                <a:cubicBezTo>
                  <a:pt x="614931" y="5236746"/>
                  <a:pt x="611101" y="5274397"/>
                  <a:pt x="627425" y="5291847"/>
                </a:cubicBezTo>
                <a:cubicBezTo>
                  <a:pt x="651204" y="5317603"/>
                  <a:pt x="649544" y="5343389"/>
                  <a:pt x="635466" y="5371456"/>
                </a:cubicBezTo>
                <a:cubicBezTo>
                  <a:pt x="612203" y="5418347"/>
                  <a:pt x="622990" y="5467290"/>
                  <a:pt x="638101" y="5511248"/>
                </a:cubicBezTo>
                <a:cubicBezTo>
                  <a:pt x="649363" y="5544462"/>
                  <a:pt x="667662" y="5579328"/>
                  <a:pt x="704029" y="5598387"/>
                </a:cubicBezTo>
                <a:cubicBezTo>
                  <a:pt x="715672" y="5604399"/>
                  <a:pt x="722615" y="5619644"/>
                  <a:pt x="730967" y="5631508"/>
                </a:cubicBezTo>
                <a:cubicBezTo>
                  <a:pt x="737804" y="5641405"/>
                  <a:pt x="744309" y="5651903"/>
                  <a:pt x="749162" y="5663130"/>
                </a:cubicBezTo>
                <a:cubicBezTo>
                  <a:pt x="754463" y="5675079"/>
                  <a:pt x="761782" y="5688186"/>
                  <a:pt x="761184" y="5700484"/>
                </a:cubicBezTo>
                <a:cubicBezTo>
                  <a:pt x="759614" y="5737740"/>
                  <a:pt x="771960" y="5766072"/>
                  <a:pt x="801844" y="5789549"/>
                </a:cubicBezTo>
                <a:cubicBezTo>
                  <a:pt x="817303" y="5801719"/>
                  <a:pt x="836388" y="5820061"/>
                  <a:pt x="838139" y="5837118"/>
                </a:cubicBezTo>
                <a:cubicBezTo>
                  <a:pt x="842502" y="5878614"/>
                  <a:pt x="859317" y="5911893"/>
                  <a:pt x="879049" y="5947777"/>
                </a:cubicBezTo>
                <a:cubicBezTo>
                  <a:pt x="891685" y="5970916"/>
                  <a:pt x="901390" y="5997576"/>
                  <a:pt x="913424" y="6022496"/>
                </a:cubicBezTo>
                <a:cubicBezTo>
                  <a:pt x="927563" y="6051619"/>
                  <a:pt x="934736" y="6084059"/>
                  <a:pt x="967911" y="6099584"/>
                </a:cubicBezTo>
                <a:cubicBezTo>
                  <a:pt x="971515" y="6101356"/>
                  <a:pt x="972656" y="6107567"/>
                  <a:pt x="976160" y="6110307"/>
                </a:cubicBezTo>
                <a:cubicBezTo>
                  <a:pt x="986909" y="6119081"/>
                  <a:pt x="997159" y="6130771"/>
                  <a:pt x="1009580" y="6134800"/>
                </a:cubicBezTo>
                <a:cubicBezTo>
                  <a:pt x="1045840" y="6146407"/>
                  <a:pt x="1082944" y="6154685"/>
                  <a:pt x="1119632" y="6164726"/>
                </a:cubicBezTo>
                <a:cubicBezTo>
                  <a:pt x="1127482" y="6166877"/>
                  <a:pt x="1137401" y="6168649"/>
                  <a:pt x="1142302" y="6174132"/>
                </a:cubicBezTo>
                <a:cubicBezTo>
                  <a:pt x="1170448" y="6205802"/>
                  <a:pt x="1197698" y="6238132"/>
                  <a:pt x="1224601" y="6270869"/>
                </a:cubicBezTo>
                <a:cubicBezTo>
                  <a:pt x="1235371" y="6284042"/>
                  <a:pt x="1231132" y="6296289"/>
                  <a:pt x="1221274" y="6309817"/>
                </a:cubicBezTo>
                <a:cubicBezTo>
                  <a:pt x="1211948" y="6322912"/>
                  <a:pt x="1202505" y="6338888"/>
                  <a:pt x="1201234" y="6354305"/>
                </a:cubicBezTo>
                <a:cubicBezTo>
                  <a:pt x="1198888" y="6385130"/>
                  <a:pt x="1200626" y="6416726"/>
                  <a:pt x="1203453" y="6447651"/>
                </a:cubicBezTo>
                <a:cubicBezTo>
                  <a:pt x="1204511" y="6459223"/>
                  <a:pt x="1212466" y="6470931"/>
                  <a:pt x="1218957" y="6481243"/>
                </a:cubicBezTo>
                <a:cubicBezTo>
                  <a:pt x="1231263" y="6500776"/>
                  <a:pt x="1247036" y="6518465"/>
                  <a:pt x="1257705" y="6538915"/>
                </a:cubicBezTo>
                <a:cubicBezTo>
                  <a:pt x="1270012" y="6562662"/>
                  <a:pt x="1287492" y="6575985"/>
                  <a:pt x="1313400" y="6581077"/>
                </a:cubicBezTo>
                <a:cubicBezTo>
                  <a:pt x="1351968" y="6588650"/>
                  <a:pt x="1380543" y="6612439"/>
                  <a:pt x="1404616" y="6641421"/>
                </a:cubicBezTo>
                <a:cubicBezTo>
                  <a:pt x="1435335" y="6678212"/>
                  <a:pt x="1438290" y="6725193"/>
                  <a:pt x="1449003" y="6769170"/>
                </a:cubicBezTo>
                <a:cubicBezTo>
                  <a:pt x="1453029" y="6786020"/>
                  <a:pt x="1456729" y="6803471"/>
                  <a:pt x="1464411" y="6818457"/>
                </a:cubicBezTo>
                <a:lnTo>
                  <a:pt x="1482665" y="6857998"/>
                </a:lnTo>
                <a:lnTo>
                  <a:pt x="1000755" y="6857998"/>
                </a:lnTo>
                <a:lnTo>
                  <a:pt x="979250" y="6816111"/>
                </a:lnTo>
                <a:cubicBezTo>
                  <a:pt x="970168" y="6794177"/>
                  <a:pt x="965863" y="6770086"/>
                  <a:pt x="956780" y="6748151"/>
                </a:cubicBezTo>
                <a:cubicBezTo>
                  <a:pt x="941775" y="6711644"/>
                  <a:pt x="923647" y="6676570"/>
                  <a:pt x="908453" y="6640082"/>
                </a:cubicBezTo>
                <a:cubicBezTo>
                  <a:pt x="879255" y="6569674"/>
                  <a:pt x="850985" y="6498989"/>
                  <a:pt x="822909" y="6428288"/>
                </a:cubicBezTo>
                <a:cubicBezTo>
                  <a:pt x="816934" y="6413148"/>
                  <a:pt x="814822" y="6396314"/>
                  <a:pt x="808485" y="6381398"/>
                </a:cubicBezTo>
                <a:cubicBezTo>
                  <a:pt x="791477" y="6341822"/>
                  <a:pt x="773350" y="6302540"/>
                  <a:pt x="755048" y="6263466"/>
                </a:cubicBezTo>
                <a:cubicBezTo>
                  <a:pt x="743894" y="6239807"/>
                  <a:pt x="730707" y="6216908"/>
                  <a:pt x="719917" y="6193026"/>
                </a:cubicBezTo>
                <a:cubicBezTo>
                  <a:pt x="711284" y="6173919"/>
                  <a:pt x="704118" y="6154105"/>
                  <a:pt x="698070" y="6133997"/>
                </a:cubicBezTo>
                <a:cubicBezTo>
                  <a:pt x="692853" y="6116682"/>
                  <a:pt x="691551" y="6098246"/>
                  <a:pt x="685592" y="6081192"/>
                </a:cubicBezTo>
                <a:cubicBezTo>
                  <a:pt x="669514" y="6035024"/>
                  <a:pt x="651968" y="5989570"/>
                  <a:pt x="635166" y="5943853"/>
                </a:cubicBezTo>
                <a:cubicBezTo>
                  <a:pt x="628516" y="5925524"/>
                  <a:pt x="623160" y="5906692"/>
                  <a:pt x="615235" y="5889051"/>
                </a:cubicBezTo>
                <a:cubicBezTo>
                  <a:pt x="594274" y="5841801"/>
                  <a:pt x="571108" y="5795521"/>
                  <a:pt x="551077" y="5747994"/>
                </a:cubicBezTo>
                <a:cubicBezTo>
                  <a:pt x="534467" y="5708575"/>
                  <a:pt x="521357" y="5667688"/>
                  <a:pt x="506212" y="5627557"/>
                </a:cubicBezTo>
                <a:cubicBezTo>
                  <a:pt x="499682" y="5610555"/>
                  <a:pt x="491139" y="5594502"/>
                  <a:pt x="485372" y="5577430"/>
                </a:cubicBezTo>
                <a:cubicBezTo>
                  <a:pt x="472314" y="5539214"/>
                  <a:pt x="460723" y="5500292"/>
                  <a:pt x="447647" y="5461888"/>
                </a:cubicBezTo>
                <a:cubicBezTo>
                  <a:pt x="440100" y="5440003"/>
                  <a:pt x="428258" y="5419278"/>
                  <a:pt x="422573" y="5396841"/>
                </a:cubicBezTo>
                <a:cubicBezTo>
                  <a:pt x="409095" y="5343553"/>
                  <a:pt x="398049" y="5289660"/>
                  <a:pt x="386243" y="5235835"/>
                </a:cubicBezTo>
                <a:cubicBezTo>
                  <a:pt x="374093" y="5180322"/>
                  <a:pt x="361580" y="5125031"/>
                  <a:pt x="350188" y="5069445"/>
                </a:cubicBezTo>
                <a:cubicBezTo>
                  <a:pt x="344154" y="5039006"/>
                  <a:pt x="340760" y="5008134"/>
                  <a:pt x="334916" y="4977679"/>
                </a:cubicBezTo>
                <a:cubicBezTo>
                  <a:pt x="329796" y="4950982"/>
                  <a:pt x="322420" y="4924682"/>
                  <a:pt x="316732" y="4898038"/>
                </a:cubicBezTo>
                <a:cubicBezTo>
                  <a:pt x="311944" y="4874947"/>
                  <a:pt x="308277" y="4851558"/>
                  <a:pt x="303487" y="4828467"/>
                </a:cubicBezTo>
                <a:cubicBezTo>
                  <a:pt x="295710" y="4791492"/>
                  <a:pt x="287380" y="4754757"/>
                  <a:pt x="279427" y="4717991"/>
                </a:cubicBezTo>
                <a:cubicBezTo>
                  <a:pt x="276299" y="4702591"/>
                  <a:pt x="270066" y="4686707"/>
                  <a:pt x="271575" y="4671841"/>
                </a:cubicBezTo>
                <a:cubicBezTo>
                  <a:pt x="275423" y="4634375"/>
                  <a:pt x="270023" y="4598330"/>
                  <a:pt x="261746" y="4562167"/>
                </a:cubicBezTo>
                <a:cubicBezTo>
                  <a:pt x="258892" y="4549802"/>
                  <a:pt x="258043" y="4536297"/>
                  <a:pt x="260158" y="4523860"/>
                </a:cubicBezTo>
                <a:cubicBezTo>
                  <a:pt x="264337" y="4498417"/>
                  <a:pt x="271242" y="4473492"/>
                  <a:pt x="276972" y="4448290"/>
                </a:cubicBezTo>
                <a:cubicBezTo>
                  <a:pt x="277678" y="4445546"/>
                  <a:pt x="277574" y="4442304"/>
                  <a:pt x="277882" y="4439409"/>
                </a:cubicBezTo>
                <a:cubicBezTo>
                  <a:pt x="279636" y="4422985"/>
                  <a:pt x="281404" y="4406757"/>
                  <a:pt x="282776" y="4390368"/>
                </a:cubicBezTo>
                <a:cubicBezTo>
                  <a:pt x="283496" y="4381505"/>
                  <a:pt x="282871" y="4372570"/>
                  <a:pt x="283402" y="4363722"/>
                </a:cubicBezTo>
                <a:cubicBezTo>
                  <a:pt x="285628" y="4329468"/>
                  <a:pt x="273313" y="4293097"/>
                  <a:pt x="293599" y="4261782"/>
                </a:cubicBezTo>
                <a:cubicBezTo>
                  <a:pt x="306663" y="4241459"/>
                  <a:pt x="301566" y="4223369"/>
                  <a:pt x="297435" y="4203280"/>
                </a:cubicBezTo>
                <a:cubicBezTo>
                  <a:pt x="294324" y="4188066"/>
                  <a:pt x="293454" y="4172267"/>
                  <a:pt x="291841" y="4156730"/>
                </a:cubicBezTo>
                <a:cubicBezTo>
                  <a:pt x="288777" y="4129463"/>
                  <a:pt x="286090" y="4102160"/>
                  <a:pt x="282644" y="4074927"/>
                </a:cubicBezTo>
                <a:cubicBezTo>
                  <a:pt x="281468" y="4066234"/>
                  <a:pt x="275910" y="4057753"/>
                  <a:pt x="275888" y="4049146"/>
                </a:cubicBezTo>
                <a:cubicBezTo>
                  <a:pt x="275887" y="4009354"/>
                  <a:pt x="277975" y="3969373"/>
                  <a:pt x="277593" y="3929618"/>
                </a:cubicBezTo>
                <a:cubicBezTo>
                  <a:pt x="277443" y="3907060"/>
                  <a:pt x="271742" y="3884432"/>
                  <a:pt x="272369" y="3861992"/>
                </a:cubicBezTo>
                <a:cubicBezTo>
                  <a:pt x="273065" y="3836105"/>
                  <a:pt x="278553" y="3810351"/>
                  <a:pt x="280974" y="3784495"/>
                </a:cubicBezTo>
                <a:cubicBezTo>
                  <a:pt x="281660" y="3777354"/>
                  <a:pt x="279243" y="3769733"/>
                  <a:pt x="278188" y="3762368"/>
                </a:cubicBezTo>
                <a:cubicBezTo>
                  <a:pt x="277045" y="3754055"/>
                  <a:pt x="275539" y="3745966"/>
                  <a:pt x="274587" y="3737636"/>
                </a:cubicBezTo>
                <a:lnTo>
                  <a:pt x="274110" y="3733149"/>
                </a:lnTo>
                <a:lnTo>
                  <a:pt x="307451" y="3729245"/>
                </a:lnTo>
                <a:lnTo>
                  <a:pt x="420781" y="3714526"/>
                </a:lnTo>
                <a:lnTo>
                  <a:pt x="307452" y="3729244"/>
                </a:lnTo>
                <a:lnTo>
                  <a:pt x="274111" y="3733148"/>
                </a:lnTo>
                <a:lnTo>
                  <a:pt x="266480" y="3661472"/>
                </a:lnTo>
                <a:cubicBezTo>
                  <a:pt x="264299" y="3645987"/>
                  <a:pt x="255031" y="3630383"/>
                  <a:pt x="256559" y="3615703"/>
                </a:cubicBezTo>
                <a:cubicBezTo>
                  <a:pt x="259373" y="3585795"/>
                  <a:pt x="244356" y="3557516"/>
                  <a:pt x="251912" y="3527176"/>
                </a:cubicBezTo>
                <a:cubicBezTo>
                  <a:pt x="254116" y="3517788"/>
                  <a:pt x="245382" y="3505962"/>
                  <a:pt x="243998" y="3494992"/>
                </a:cubicBezTo>
                <a:lnTo>
                  <a:pt x="237062" y="3424466"/>
                </a:lnTo>
                <a:lnTo>
                  <a:pt x="235887" y="3412521"/>
                </a:lnTo>
                <a:cubicBezTo>
                  <a:pt x="233822" y="3387840"/>
                  <a:pt x="228827" y="3362470"/>
                  <a:pt x="231972" y="3338271"/>
                </a:cubicBezTo>
                <a:cubicBezTo>
                  <a:pt x="235392" y="3312898"/>
                  <a:pt x="232587" y="3290581"/>
                  <a:pt x="223937" y="3267077"/>
                </a:cubicBezTo>
                <a:cubicBezTo>
                  <a:pt x="218064" y="3250969"/>
                  <a:pt x="215900" y="3233567"/>
                  <a:pt x="213012" y="3216616"/>
                </a:cubicBezTo>
                <a:cubicBezTo>
                  <a:pt x="209813" y="3198353"/>
                  <a:pt x="211941" y="3177689"/>
                  <a:pt x="204156" y="3161566"/>
                </a:cubicBezTo>
                <a:cubicBezTo>
                  <a:pt x="181020" y="3113557"/>
                  <a:pt x="172373" y="3062888"/>
                  <a:pt x="167623" y="3010908"/>
                </a:cubicBezTo>
                <a:cubicBezTo>
                  <a:pt x="166756" y="3001420"/>
                  <a:pt x="168527" y="2991502"/>
                  <a:pt x="170542" y="2982138"/>
                </a:cubicBezTo>
                <a:cubicBezTo>
                  <a:pt x="182762" y="2927454"/>
                  <a:pt x="176374" y="2874284"/>
                  <a:pt x="160998" y="2821168"/>
                </a:cubicBezTo>
                <a:cubicBezTo>
                  <a:pt x="157698" y="2810183"/>
                  <a:pt x="156174" y="2797697"/>
                  <a:pt x="157427" y="2786297"/>
                </a:cubicBezTo>
                <a:cubicBezTo>
                  <a:pt x="161189" y="2754195"/>
                  <a:pt x="169403" y="2722645"/>
                  <a:pt x="171250" y="2690530"/>
                </a:cubicBezTo>
                <a:cubicBezTo>
                  <a:pt x="174243" y="2637459"/>
                  <a:pt x="143920" y="2594508"/>
                  <a:pt x="122562" y="2549209"/>
                </a:cubicBezTo>
                <a:cubicBezTo>
                  <a:pt x="102363" y="2506099"/>
                  <a:pt x="62470" y="2471484"/>
                  <a:pt x="65809" y="2417997"/>
                </a:cubicBezTo>
                <a:cubicBezTo>
                  <a:pt x="66082" y="2412617"/>
                  <a:pt x="60422" y="2407204"/>
                  <a:pt x="58557" y="2401444"/>
                </a:cubicBezTo>
                <a:cubicBezTo>
                  <a:pt x="53477" y="2385647"/>
                  <a:pt x="47642" y="2369921"/>
                  <a:pt x="44442" y="2353760"/>
                </a:cubicBezTo>
                <a:cubicBezTo>
                  <a:pt x="40346" y="2334048"/>
                  <a:pt x="39250" y="2313680"/>
                  <a:pt x="35533" y="2293932"/>
                </a:cubicBezTo>
                <a:cubicBezTo>
                  <a:pt x="30915" y="2268528"/>
                  <a:pt x="22539" y="2243852"/>
                  <a:pt x="20216" y="2218428"/>
                </a:cubicBezTo>
                <a:cubicBezTo>
                  <a:pt x="18344" y="2197940"/>
                  <a:pt x="23508" y="2176998"/>
                  <a:pt x="25068" y="2156387"/>
                </a:cubicBezTo>
                <a:cubicBezTo>
                  <a:pt x="27193" y="2127307"/>
                  <a:pt x="22986" y="2095935"/>
                  <a:pt x="32822" y="2069593"/>
                </a:cubicBezTo>
                <a:cubicBezTo>
                  <a:pt x="43261" y="2041475"/>
                  <a:pt x="46802" y="2015326"/>
                  <a:pt x="40270" y="1987801"/>
                </a:cubicBezTo>
                <a:cubicBezTo>
                  <a:pt x="38092" y="1978626"/>
                  <a:pt x="29031" y="1967402"/>
                  <a:pt x="20494" y="1963975"/>
                </a:cubicBezTo>
                <a:cubicBezTo>
                  <a:pt x="1431" y="1956341"/>
                  <a:pt x="-2957" y="1943928"/>
                  <a:pt x="1728" y="1926090"/>
                </a:cubicBezTo>
                <a:cubicBezTo>
                  <a:pt x="5670" y="1910617"/>
                  <a:pt x="6643" y="1891972"/>
                  <a:pt x="15953" y="1880793"/>
                </a:cubicBezTo>
                <a:cubicBezTo>
                  <a:pt x="42326" y="1849112"/>
                  <a:pt x="39894" y="1812030"/>
                  <a:pt x="44378" y="1775275"/>
                </a:cubicBezTo>
                <a:cubicBezTo>
                  <a:pt x="47111" y="1752836"/>
                  <a:pt x="45428" y="1732327"/>
                  <a:pt x="40192" y="1710615"/>
                </a:cubicBezTo>
                <a:cubicBezTo>
                  <a:pt x="28614" y="1663468"/>
                  <a:pt x="34611" y="1616049"/>
                  <a:pt x="43506" y="1568941"/>
                </a:cubicBezTo>
                <a:cubicBezTo>
                  <a:pt x="49458" y="1537788"/>
                  <a:pt x="51927" y="1506189"/>
                  <a:pt x="58087" y="1475211"/>
                </a:cubicBezTo>
                <a:cubicBezTo>
                  <a:pt x="62855" y="1452010"/>
                  <a:pt x="68949" y="1428691"/>
                  <a:pt x="78062" y="1407007"/>
                </a:cubicBezTo>
                <a:cubicBezTo>
                  <a:pt x="91450" y="1375554"/>
                  <a:pt x="113342" y="1347158"/>
                  <a:pt x="103406" y="1309613"/>
                </a:cubicBezTo>
                <a:cubicBezTo>
                  <a:pt x="94647" y="1276551"/>
                  <a:pt x="103823" y="1245107"/>
                  <a:pt x="112398" y="1213333"/>
                </a:cubicBezTo>
                <a:cubicBezTo>
                  <a:pt x="118682" y="1189993"/>
                  <a:pt x="125158" y="1166639"/>
                  <a:pt x="128337" y="1142817"/>
                </a:cubicBezTo>
                <a:cubicBezTo>
                  <a:pt x="132066" y="1114546"/>
                  <a:pt x="126549" y="1083485"/>
                  <a:pt x="135869" y="1057764"/>
                </a:cubicBezTo>
                <a:cubicBezTo>
                  <a:pt x="145653" y="1030852"/>
                  <a:pt x="135536" y="1010162"/>
                  <a:pt x="130022" y="987518"/>
                </a:cubicBezTo>
                <a:cubicBezTo>
                  <a:pt x="121364" y="951388"/>
                  <a:pt x="108170" y="915863"/>
                  <a:pt x="117312" y="877725"/>
                </a:cubicBezTo>
                <a:cubicBezTo>
                  <a:pt x="128381" y="831376"/>
                  <a:pt x="140621" y="785301"/>
                  <a:pt x="150914" y="738832"/>
                </a:cubicBezTo>
                <a:cubicBezTo>
                  <a:pt x="154823" y="720874"/>
                  <a:pt x="155382" y="701887"/>
                  <a:pt x="156184" y="683447"/>
                </a:cubicBezTo>
                <a:cubicBezTo>
                  <a:pt x="156694" y="665994"/>
                  <a:pt x="149492" y="645801"/>
                  <a:pt x="156246" y="631789"/>
                </a:cubicBezTo>
                <a:cubicBezTo>
                  <a:pt x="173615" y="595769"/>
                  <a:pt x="180461" y="559754"/>
                  <a:pt x="176856" y="520291"/>
                </a:cubicBezTo>
                <a:cubicBezTo>
                  <a:pt x="175502" y="505492"/>
                  <a:pt x="182724" y="490294"/>
                  <a:pt x="182873" y="475169"/>
                </a:cubicBezTo>
                <a:cubicBezTo>
                  <a:pt x="182896" y="454505"/>
                  <a:pt x="185870" y="430512"/>
                  <a:pt x="177029" y="413338"/>
                </a:cubicBezTo>
                <a:cubicBezTo>
                  <a:pt x="156124" y="372972"/>
                  <a:pt x="167251" y="337714"/>
                  <a:pt x="180788" y="299554"/>
                </a:cubicBezTo>
                <a:cubicBezTo>
                  <a:pt x="194189" y="261982"/>
                  <a:pt x="204001" y="222826"/>
                  <a:pt x="211504" y="183499"/>
                </a:cubicBezTo>
                <a:cubicBezTo>
                  <a:pt x="214170" y="168715"/>
                  <a:pt x="205952" y="152060"/>
                  <a:pt x="203169" y="136243"/>
                </a:cubicBezTo>
                <a:cubicBezTo>
                  <a:pt x="202268" y="130586"/>
                  <a:pt x="201126" y="124377"/>
                  <a:pt x="202558" y="119082"/>
                </a:cubicBezTo>
                <a:cubicBezTo>
                  <a:pt x="212824" y="80698"/>
                  <a:pt x="220596" y="42109"/>
                  <a:pt x="217768" y="2930"/>
                </a:cubicBezTo>
                <a:lnTo>
                  <a:pt x="217273" y="1"/>
                </a:ln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F72AC08-BEE7-3E7A-45A4-0F039BDC17C5}"/>
              </a:ext>
            </a:extLst>
          </p:cNvPr>
          <p:cNvSpPr>
            <a:spLocks noGrp="1"/>
          </p:cNvSpPr>
          <p:nvPr>
            <p:ph idx="1"/>
          </p:nvPr>
        </p:nvSpPr>
        <p:spPr>
          <a:xfrm>
            <a:off x="4402065" y="2129838"/>
            <a:ext cx="3628873" cy="2805951"/>
          </a:xfrm>
        </p:spPr>
        <p:txBody>
          <a:bodyPr vert="horz" lIns="91440" tIns="45720" rIns="91440" bIns="45720" rtlCol="0">
            <a:normAutofit/>
          </a:bodyPr>
          <a:lstStyle/>
          <a:p>
            <a:pPr marL="0" indent="0">
              <a:buNone/>
            </a:pPr>
            <a:r>
              <a:rPr lang="en-US" sz="2400">
                <a:latin typeface="Georgia Pro"/>
              </a:rPr>
              <a:t>Cheating is "</a:t>
            </a:r>
            <a:r>
              <a:rPr lang="en-US" sz="2400">
                <a:latin typeface="Georgia Pro"/>
                <a:ea typeface="+mn-lt"/>
                <a:cs typeface="+mn-lt"/>
              </a:rPr>
              <a:t>the attempt to gain an advantage for oneself or another by deceit, and other misconduct"</a:t>
            </a:r>
            <a:r>
              <a:rPr lang="en-US" sz="2400">
                <a:latin typeface="Georgia Pro"/>
              </a:rPr>
              <a:t> (University of Reading, 2023). </a:t>
            </a:r>
            <a:r>
              <a:rPr lang="en-US" sz="2400" b="1" i="1">
                <a:latin typeface="Georgia Pro"/>
              </a:rPr>
              <a:t>  </a:t>
            </a:r>
          </a:p>
          <a:p>
            <a:pPr marL="0" indent="0">
              <a:buNone/>
            </a:pPr>
            <a:endParaRPr lang="en-US" sz="2400">
              <a:latin typeface="Georgia Pro"/>
            </a:endParaRPr>
          </a:p>
          <a:p>
            <a:pPr marL="0" indent="0">
              <a:buNone/>
            </a:pPr>
            <a:endParaRPr lang="en-US" sz="2400">
              <a:latin typeface="Georgia Pro"/>
            </a:endParaRPr>
          </a:p>
        </p:txBody>
      </p:sp>
    </p:spTree>
    <p:extLst>
      <p:ext uri="{BB962C8B-B14F-4D97-AF65-F5344CB8AC3E}">
        <p14:creationId xmlns:p14="http://schemas.microsoft.com/office/powerpoint/2010/main" val="37635368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0DB02BD-FF61-4042-BC21-4EFF543EC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FDD6EF-7A93-C80F-19D8-5593F0D5D7C7}"/>
              </a:ext>
            </a:extLst>
          </p:cNvPr>
          <p:cNvSpPr>
            <a:spLocks noGrp="1"/>
          </p:cNvSpPr>
          <p:nvPr>
            <p:ph type="title"/>
          </p:nvPr>
        </p:nvSpPr>
        <p:spPr>
          <a:xfrm>
            <a:off x="144685" y="96457"/>
            <a:ext cx="3848580" cy="3810000"/>
          </a:xfrm>
        </p:spPr>
        <p:txBody>
          <a:bodyPr vert="horz" lIns="91440" tIns="45720" rIns="91440" bIns="45720" rtlCol="0" anchor="ctr" anchorCtr="0">
            <a:normAutofit/>
          </a:bodyPr>
          <a:lstStyle/>
          <a:p>
            <a:r>
              <a:rPr lang="en-US" sz="4800" b="1" u="sng" dirty="0">
                <a:solidFill>
                  <a:srgbClr val="00B050"/>
                </a:solidFill>
                <a:latin typeface="Georgia Pro"/>
              </a:rPr>
              <a:t>Avoiding misconduct</a:t>
            </a:r>
          </a:p>
        </p:txBody>
      </p:sp>
      <p:sp>
        <p:nvSpPr>
          <p:cNvPr id="12" name="Freeform: Shape 11">
            <a:extLst>
              <a:ext uri="{FF2B5EF4-FFF2-40B4-BE49-F238E27FC236}">
                <a16:creationId xmlns:a16="http://schemas.microsoft.com/office/drawing/2014/main" id="{5811A85E-38EA-465A-84F9-6230CF743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78285" y="0"/>
            <a:ext cx="874715" cy="6858001"/>
          </a:xfrm>
          <a:custGeom>
            <a:avLst/>
            <a:gdLst>
              <a:gd name="connsiteX0" fmla="*/ 669467 w 874715"/>
              <a:gd name="connsiteY0" fmla="*/ 3720275 h 6858001"/>
              <a:gd name="connsiteX1" fmla="*/ 710453 w 874715"/>
              <a:gd name="connsiteY1" fmla="*/ 3726292 h 6858001"/>
              <a:gd name="connsiteX2" fmla="*/ 710455 w 874715"/>
              <a:gd name="connsiteY2" fmla="*/ 3726292 h 6858001"/>
              <a:gd name="connsiteX3" fmla="*/ 669465 w 874715"/>
              <a:gd name="connsiteY3" fmla="*/ 3720275 h 6858001"/>
              <a:gd name="connsiteX4" fmla="*/ 834223 w 874715"/>
              <a:gd name="connsiteY4" fmla="*/ 3333751 h 6858001"/>
              <a:gd name="connsiteX5" fmla="*/ 446757 w 874715"/>
              <a:gd name="connsiteY5" fmla="*/ 3333751 h 6858001"/>
              <a:gd name="connsiteX6" fmla="*/ 441229 w 874715"/>
              <a:gd name="connsiteY6" fmla="*/ 3376550 h 6858001"/>
              <a:gd name="connsiteX7" fmla="*/ 437178 w 874715"/>
              <a:gd name="connsiteY7" fmla="*/ 3407910 h 6858001"/>
              <a:gd name="connsiteX8" fmla="*/ 435790 w 874715"/>
              <a:gd name="connsiteY8" fmla="*/ 3491262 h 6858001"/>
              <a:gd name="connsiteX9" fmla="*/ 429384 w 874715"/>
              <a:gd name="connsiteY9" fmla="*/ 3520658 h 6858001"/>
              <a:gd name="connsiteX10" fmla="*/ 427332 w 874715"/>
              <a:gd name="connsiteY10" fmla="*/ 3524252 h 6858001"/>
              <a:gd name="connsiteX11" fmla="*/ 427331 w 874715"/>
              <a:gd name="connsiteY11" fmla="*/ 3524252 h 6858001"/>
              <a:gd name="connsiteX12" fmla="*/ 413690 w 874715"/>
              <a:gd name="connsiteY12" fmla="*/ 3548145 h 6858001"/>
              <a:gd name="connsiteX13" fmla="*/ 408166 w 874715"/>
              <a:gd name="connsiteY13" fmla="*/ 3612089 h 6858001"/>
              <a:gd name="connsiteX14" fmla="*/ 421692 w 874715"/>
              <a:gd name="connsiteY14" fmla="*/ 3636610 h 6858001"/>
              <a:gd name="connsiteX15" fmla="*/ 445933 w 874715"/>
              <a:gd name="connsiteY15" fmla="*/ 3687609 h 6858001"/>
              <a:gd name="connsiteX16" fmla="*/ 443241 w 874715"/>
              <a:gd name="connsiteY16" fmla="*/ 3725049 h 6858001"/>
              <a:gd name="connsiteX17" fmla="*/ 455589 w 874715"/>
              <a:gd name="connsiteY17" fmla="*/ 3723372 h 6858001"/>
              <a:gd name="connsiteX18" fmla="*/ 544787 w 874715"/>
              <a:gd name="connsiteY18" fmla="*/ 3712739 h 6858001"/>
              <a:gd name="connsiteX19" fmla="*/ 544802 w 874715"/>
              <a:gd name="connsiteY19" fmla="*/ 3712740 h 6858001"/>
              <a:gd name="connsiteX20" fmla="*/ 544786 w 874715"/>
              <a:gd name="connsiteY20" fmla="*/ 3712740 h 6858001"/>
              <a:gd name="connsiteX21" fmla="*/ 455588 w 874715"/>
              <a:gd name="connsiteY21" fmla="*/ 3723373 h 6858001"/>
              <a:gd name="connsiteX22" fmla="*/ 443240 w 874715"/>
              <a:gd name="connsiteY22" fmla="*/ 3725050 h 6858001"/>
              <a:gd name="connsiteX23" fmla="*/ 441884 w 874715"/>
              <a:gd name="connsiteY23" fmla="*/ 3743904 h 6858001"/>
              <a:gd name="connsiteX24" fmla="*/ 442266 w 874715"/>
              <a:gd name="connsiteY24" fmla="*/ 3764306 h 6858001"/>
              <a:gd name="connsiteX25" fmla="*/ 433692 w 874715"/>
              <a:gd name="connsiteY25" fmla="*/ 3834135 h 6858001"/>
              <a:gd name="connsiteX26" fmla="*/ 428740 w 874715"/>
              <a:gd name="connsiteY26" fmla="*/ 3898864 h 6858001"/>
              <a:gd name="connsiteX27" fmla="*/ 444932 w 874715"/>
              <a:gd name="connsiteY27" fmla="*/ 4062061 h 6858001"/>
              <a:gd name="connsiteX28" fmla="*/ 441122 w 874715"/>
              <a:gd name="connsiteY28" fmla="*/ 4187207 h 6858001"/>
              <a:gd name="connsiteX29" fmla="*/ 444932 w 874715"/>
              <a:gd name="connsiteY29" fmla="*/ 4244874 h 6858001"/>
              <a:gd name="connsiteX30" fmla="*/ 450648 w 874715"/>
              <a:gd name="connsiteY30" fmla="*/ 4277434 h 6858001"/>
              <a:gd name="connsiteX31" fmla="*/ 490464 w 874715"/>
              <a:gd name="connsiteY31" fmla="*/ 4351188 h 6858001"/>
              <a:gd name="connsiteX32" fmla="*/ 499418 w 874715"/>
              <a:gd name="connsiteY32" fmla="*/ 4391596 h 6858001"/>
              <a:gd name="connsiteX33" fmla="*/ 498656 w 874715"/>
              <a:gd name="connsiteY33" fmla="*/ 4513209 h 6858001"/>
              <a:gd name="connsiteX34" fmla="*/ 438646 w 874715"/>
              <a:gd name="connsiteY34" fmla="*/ 4695629 h 6858001"/>
              <a:gd name="connsiteX35" fmla="*/ 430644 w 874715"/>
              <a:gd name="connsiteY35" fmla="*/ 4714658 h 6858001"/>
              <a:gd name="connsiteX36" fmla="*/ 420737 w 874715"/>
              <a:gd name="connsiteY36" fmla="*/ 4807436 h 6858001"/>
              <a:gd name="connsiteX37" fmla="*/ 434264 w 874715"/>
              <a:gd name="connsiteY37" fmla="*/ 4870400 h 6858001"/>
              <a:gd name="connsiteX38" fmla="*/ 462269 w 874715"/>
              <a:gd name="connsiteY38" fmla="*/ 4956119 h 6858001"/>
              <a:gd name="connsiteX39" fmla="*/ 485701 w 874715"/>
              <a:gd name="connsiteY39" fmla="*/ 5033207 h 6858001"/>
              <a:gd name="connsiteX40" fmla="*/ 512180 w 874715"/>
              <a:gd name="connsiteY40" fmla="*/ 5089305 h 6858001"/>
              <a:gd name="connsiteX41" fmla="*/ 531613 w 874715"/>
              <a:gd name="connsiteY41" fmla="*/ 5217589 h 6858001"/>
              <a:gd name="connsiteX42" fmla="*/ 534851 w 874715"/>
              <a:gd name="connsiteY42" fmla="*/ 5230926 h 6858001"/>
              <a:gd name="connsiteX43" fmla="*/ 511228 w 874715"/>
              <a:gd name="connsiteY43" fmla="*/ 5327433 h 6858001"/>
              <a:gd name="connsiteX44" fmla="*/ 487225 w 874715"/>
              <a:gd name="connsiteY44" fmla="*/ 5443357 h 6858001"/>
              <a:gd name="connsiteX45" fmla="*/ 495416 w 874715"/>
              <a:gd name="connsiteY45" fmla="*/ 5484746 h 6858001"/>
              <a:gd name="connsiteX46" fmla="*/ 507038 w 874715"/>
              <a:gd name="connsiteY46" fmla="*/ 5541432 h 6858001"/>
              <a:gd name="connsiteX47" fmla="*/ 500942 w 874715"/>
              <a:gd name="connsiteY47" fmla="*/ 5594001 h 6858001"/>
              <a:gd name="connsiteX48" fmla="*/ 500370 w 874715"/>
              <a:gd name="connsiteY48" fmla="*/ 5625974 h 6858001"/>
              <a:gd name="connsiteX49" fmla="*/ 571618 w 874715"/>
              <a:gd name="connsiteY49" fmla="*/ 5771911 h 6858001"/>
              <a:gd name="connsiteX50" fmla="*/ 577524 w 874715"/>
              <a:gd name="connsiteY50" fmla="*/ 5808982 h 6858001"/>
              <a:gd name="connsiteX51" fmla="*/ 586289 w 874715"/>
              <a:gd name="connsiteY51" fmla="*/ 5829971 h 6858001"/>
              <a:gd name="connsiteX52" fmla="*/ 674684 w 874715"/>
              <a:gd name="connsiteY52" fmla="*/ 5956490 h 6858001"/>
              <a:gd name="connsiteX53" fmla="*/ 692590 w 874715"/>
              <a:gd name="connsiteY53" fmla="*/ 6010235 h 6858001"/>
              <a:gd name="connsiteX54" fmla="*/ 688970 w 874715"/>
              <a:gd name="connsiteY54" fmla="*/ 6069276 h 6858001"/>
              <a:gd name="connsiteX55" fmla="*/ 682494 w 874715"/>
              <a:gd name="connsiteY55" fmla="*/ 6103407 h 6858001"/>
              <a:gd name="connsiteX56" fmla="*/ 626294 w 874715"/>
              <a:gd name="connsiteY56" fmla="*/ 6188144 h 6858001"/>
              <a:gd name="connsiteX57" fmla="*/ 628200 w 874715"/>
              <a:gd name="connsiteY57" fmla="*/ 6236396 h 6858001"/>
              <a:gd name="connsiteX58" fmla="*/ 666871 w 874715"/>
              <a:gd name="connsiteY58" fmla="*/ 6311718 h 6858001"/>
              <a:gd name="connsiteX59" fmla="*/ 684208 w 874715"/>
              <a:gd name="connsiteY59" fmla="*/ 6448435 h 6858001"/>
              <a:gd name="connsiteX60" fmla="*/ 630104 w 874715"/>
              <a:gd name="connsiteY60" fmla="*/ 6517873 h 6858001"/>
              <a:gd name="connsiteX61" fmla="*/ 578096 w 874715"/>
              <a:gd name="connsiteY61" fmla="*/ 6553767 h 6858001"/>
              <a:gd name="connsiteX62" fmla="*/ 517706 w 874715"/>
              <a:gd name="connsiteY62" fmla="*/ 6657533 h 6858001"/>
              <a:gd name="connsiteX63" fmla="*/ 540185 w 874715"/>
              <a:gd name="connsiteY63" fmla="*/ 6682250 h 6858001"/>
              <a:gd name="connsiteX64" fmla="*/ 549712 w 874715"/>
              <a:gd name="connsiteY64" fmla="*/ 6758356 h 6858001"/>
              <a:gd name="connsiteX65" fmla="*/ 548950 w 874715"/>
              <a:gd name="connsiteY65" fmla="*/ 6840738 h 6858001"/>
              <a:gd name="connsiteX66" fmla="*/ 556149 w 874715"/>
              <a:gd name="connsiteY66" fmla="*/ 6858001 h 6858001"/>
              <a:gd name="connsiteX67" fmla="*/ 760427 w 874715"/>
              <a:gd name="connsiteY67" fmla="*/ 6858001 h 6858001"/>
              <a:gd name="connsiteX68" fmla="*/ 763269 w 874715"/>
              <a:gd name="connsiteY68" fmla="*/ 6846819 h 6858001"/>
              <a:gd name="connsiteX69" fmla="*/ 784795 w 874715"/>
              <a:gd name="connsiteY69" fmla="*/ 6678324 h 6858001"/>
              <a:gd name="connsiteX70" fmla="*/ 805560 w 874715"/>
              <a:gd name="connsiteY70" fmla="*/ 6504338 h 6858001"/>
              <a:gd name="connsiteX71" fmla="*/ 812418 w 874715"/>
              <a:gd name="connsiteY71" fmla="*/ 6408814 h 6858001"/>
              <a:gd name="connsiteX72" fmla="*/ 823279 w 874715"/>
              <a:gd name="connsiteY72" fmla="*/ 6325450 h 6858001"/>
              <a:gd name="connsiteX73" fmla="*/ 830137 w 874715"/>
              <a:gd name="connsiteY73" fmla="*/ 6252873 h 6858001"/>
              <a:gd name="connsiteX74" fmla="*/ 844043 w 874715"/>
              <a:gd name="connsiteY74" fmla="*/ 6137341 h 6858001"/>
              <a:gd name="connsiteX75" fmla="*/ 847663 w 874715"/>
              <a:gd name="connsiteY75" fmla="*/ 6089284 h 6858001"/>
              <a:gd name="connsiteX76" fmla="*/ 847471 w 874715"/>
              <a:gd name="connsiteY76" fmla="*/ 5975908 h 6858001"/>
              <a:gd name="connsiteX77" fmla="*/ 845567 w 874715"/>
              <a:gd name="connsiteY77" fmla="*/ 5936481 h 6858001"/>
              <a:gd name="connsiteX78" fmla="*/ 821945 w 874715"/>
              <a:gd name="connsiteY78" fmla="*/ 5860571 h 6858001"/>
              <a:gd name="connsiteX79" fmla="*/ 820231 w 874715"/>
              <a:gd name="connsiteY79" fmla="*/ 5851549 h 6858001"/>
              <a:gd name="connsiteX80" fmla="*/ 810894 w 874715"/>
              <a:gd name="connsiteY80" fmla="*/ 5801726 h 6858001"/>
              <a:gd name="connsiteX81" fmla="*/ 807846 w 874715"/>
              <a:gd name="connsiteY81" fmla="*/ 5774460 h 6858001"/>
              <a:gd name="connsiteX82" fmla="*/ 788415 w 874715"/>
              <a:gd name="connsiteY82" fmla="*/ 5670892 h 6858001"/>
              <a:gd name="connsiteX83" fmla="*/ 779271 w 874715"/>
              <a:gd name="connsiteY83" fmla="*/ 5611265 h 6858001"/>
              <a:gd name="connsiteX84" fmla="*/ 780605 w 874715"/>
              <a:gd name="connsiteY84" fmla="*/ 5563010 h 6858001"/>
              <a:gd name="connsiteX85" fmla="*/ 782319 w 874715"/>
              <a:gd name="connsiteY85" fmla="*/ 5478272 h 6858001"/>
              <a:gd name="connsiteX86" fmla="*/ 786701 w 874715"/>
              <a:gd name="connsiteY86" fmla="*/ 5451203 h 6858001"/>
              <a:gd name="connsiteX87" fmla="*/ 774127 w 874715"/>
              <a:gd name="connsiteY87" fmla="*/ 5328805 h 6858001"/>
              <a:gd name="connsiteX88" fmla="*/ 773175 w 874715"/>
              <a:gd name="connsiteY88" fmla="*/ 5258975 h 6858001"/>
              <a:gd name="connsiteX89" fmla="*/ 757552 w 874715"/>
              <a:gd name="connsiteY89" fmla="*/ 5180319 h 6858001"/>
              <a:gd name="connsiteX90" fmla="*/ 758314 w 874715"/>
              <a:gd name="connsiteY90" fmla="*/ 5157370 h 6858001"/>
              <a:gd name="connsiteX91" fmla="*/ 759649 w 874715"/>
              <a:gd name="connsiteY91" fmla="*/ 5131673 h 6858001"/>
              <a:gd name="connsiteX92" fmla="*/ 760793 w 874715"/>
              <a:gd name="connsiteY92" fmla="*/ 5052820 h 6858001"/>
              <a:gd name="connsiteX93" fmla="*/ 766507 w 874715"/>
              <a:gd name="connsiteY93" fmla="*/ 5004959 h 6858001"/>
              <a:gd name="connsiteX94" fmla="*/ 763079 w 874715"/>
              <a:gd name="connsiteY94" fmla="*/ 4913751 h 6858001"/>
              <a:gd name="connsiteX95" fmla="*/ 768031 w 874715"/>
              <a:gd name="connsiteY95" fmla="*/ 4880011 h 6858001"/>
              <a:gd name="connsiteX96" fmla="*/ 768603 w 874715"/>
              <a:gd name="connsiteY96" fmla="*/ 4794687 h 6858001"/>
              <a:gd name="connsiteX97" fmla="*/ 765745 w 874715"/>
              <a:gd name="connsiteY97" fmla="*/ 4718187 h 6858001"/>
              <a:gd name="connsiteX98" fmla="*/ 767269 w 874715"/>
              <a:gd name="connsiteY98" fmla="*/ 4644434 h 6858001"/>
              <a:gd name="connsiteX99" fmla="*/ 773555 w 874715"/>
              <a:gd name="connsiteY99" fmla="*/ 4591670 h 6858001"/>
              <a:gd name="connsiteX100" fmla="*/ 777365 w 874715"/>
              <a:gd name="connsiteY100" fmla="*/ 4534394 h 6858001"/>
              <a:gd name="connsiteX101" fmla="*/ 800036 w 874715"/>
              <a:gd name="connsiteY101" fmla="*/ 4376493 h 6858001"/>
              <a:gd name="connsiteX102" fmla="*/ 794512 w 874715"/>
              <a:gd name="connsiteY102" fmla="*/ 4347267 h 6858001"/>
              <a:gd name="connsiteX103" fmla="*/ 789368 w 874715"/>
              <a:gd name="connsiteY103" fmla="*/ 4181322 h 6858001"/>
              <a:gd name="connsiteX104" fmla="*/ 789750 w 874715"/>
              <a:gd name="connsiteY104" fmla="*/ 4145230 h 6858001"/>
              <a:gd name="connsiteX105" fmla="*/ 767269 w 874715"/>
              <a:gd name="connsiteY105" fmla="*/ 4048330 h 6858001"/>
              <a:gd name="connsiteX106" fmla="*/ 802894 w 874715"/>
              <a:gd name="connsiteY106" fmla="*/ 3898864 h 6858001"/>
              <a:gd name="connsiteX107" fmla="*/ 847471 w 874715"/>
              <a:gd name="connsiteY107" fmla="*/ 3759007 h 6858001"/>
              <a:gd name="connsiteX108" fmla="*/ 848163 w 874715"/>
              <a:gd name="connsiteY108" fmla="*/ 3756136 h 6858001"/>
              <a:gd name="connsiteX109" fmla="*/ 819543 w 874715"/>
              <a:gd name="connsiteY109" fmla="*/ 3748731 h 6858001"/>
              <a:gd name="connsiteX110" fmla="*/ 819313 w 874715"/>
              <a:gd name="connsiteY110" fmla="*/ 3748682 h 6858001"/>
              <a:gd name="connsiteX111" fmla="*/ 819544 w 874715"/>
              <a:gd name="connsiteY111" fmla="*/ 3748730 h 6858001"/>
              <a:gd name="connsiteX112" fmla="*/ 848164 w 874715"/>
              <a:gd name="connsiteY112" fmla="*/ 3756135 h 6858001"/>
              <a:gd name="connsiteX113" fmla="*/ 849545 w 874715"/>
              <a:gd name="connsiteY113" fmla="*/ 3750401 h 6858001"/>
              <a:gd name="connsiteX114" fmla="*/ 853189 w 874715"/>
              <a:gd name="connsiteY114" fmla="*/ 3741353 h 6858001"/>
              <a:gd name="connsiteX115" fmla="*/ 862905 w 874715"/>
              <a:gd name="connsiteY115" fmla="*/ 3691138 h 6858001"/>
              <a:gd name="connsiteX116" fmla="*/ 866333 w 874715"/>
              <a:gd name="connsiteY116" fmla="*/ 3628959 h 6858001"/>
              <a:gd name="connsiteX117" fmla="*/ 874715 w 874715"/>
              <a:gd name="connsiteY117" fmla="*/ 3550106 h 6858001"/>
              <a:gd name="connsiteX118" fmla="*/ 871487 w 874715"/>
              <a:gd name="connsiteY118" fmla="*/ 3524252 h 6858001"/>
              <a:gd name="connsiteX119" fmla="*/ 871488 w 874715"/>
              <a:gd name="connsiteY119" fmla="*/ 3524252 h 6858001"/>
              <a:gd name="connsiteX120" fmla="*/ 870763 w 874715"/>
              <a:gd name="connsiteY120" fmla="*/ 3518451 h 6858001"/>
              <a:gd name="connsiteX121" fmla="*/ 864238 w 874715"/>
              <a:gd name="connsiteY121" fmla="*/ 3486946 h 6858001"/>
              <a:gd name="connsiteX122" fmla="*/ 848618 w 874715"/>
              <a:gd name="connsiteY122" fmla="*/ 3398677 h 6858001"/>
              <a:gd name="connsiteX123" fmla="*/ 837595 w 874715"/>
              <a:gd name="connsiteY123" fmla="*/ 3365728 h 6858001"/>
              <a:gd name="connsiteX124" fmla="*/ 834829 w 874715"/>
              <a:gd name="connsiteY124" fmla="*/ 3357461 h 6858001"/>
              <a:gd name="connsiteX125" fmla="*/ 513783 w 874715"/>
              <a:gd name="connsiteY125" fmla="*/ 0 h 6858001"/>
              <a:gd name="connsiteX126" fmla="*/ 72334 w 874715"/>
              <a:gd name="connsiteY126" fmla="*/ 0 h 6858001"/>
              <a:gd name="connsiteX127" fmla="*/ 75447 w 874715"/>
              <a:gd name="connsiteY127" fmla="*/ 27991 h 6858001"/>
              <a:gd name="connsiteX128" fmla="*/ 88115 w 874715"/>
              <a:gd name="connsiteY128" fmla="*/ 134133 h 6858001"/>
              <a:gd name="connsiteX129" fmla="*/ 62778 w 874715"/>
              <a:gd name="connsiteY129" fmla="*/ 221224 h 6858001"/>
              <a:gd name="connsiteX130" fmla="*/ 62206 w 874715"/>
              <a:gd name="connsiteY130" fmla="*/ 247312 h 6858001"/>
              <a:gd name="connsiteX131" fmla="*/ 72113 w 874715"/>
              <a:gd name="connsiteY131" fmla="*/ 305764 h 6858001"/>
              <a:gd name="connsiteX132" fmla="*/ 65445 w 874715"/>
              <a:gd name="connsiteY132" fmla="*/ 426397 h 6858001"/>
              <a:gd name="connsiteX133" fmla="*/ 55348 w 874715"/>
              <a:gd name="connsiteY133" fmla="*/ 470924 h 6858001"/>
              <a:gd name="connsiteX134" fmla="*/ 48870 w 874715"/>
              <a:gd name="connsiteY134" fmla="*/ 495638 h 6858001"/>
              <a:gd name="connsiteX135" fmla="*/ 30963 w 874715"/>
              <a:gd name="connsiteY135" fmla="*/ 622548 h 6858001"/>
              <a:gd name="connsiteX136" fmla="*/ 11723 w 874715"/>
              <a:gd name="connsiteY136" fmla="*/ 679040 h 6858001"/>
              <a:gd name="connsiteX137" fmla="*/ 8865 w 874715"/>
              <a:gd name="connsiteY137" fmla="*/ 694341 h 6858001"/>
              <a:gd name="connsiteX138" fmla="*/ 16865 w 874715"/>
              <a:gd name="connsiteY138" fmla="*/ 778095 h 6858001"/>
              <a:gd name="connsiteX139" fmla="*/ 47918 w 874715"/>
              <a:gd name="connsiteY139" fmla="*/ 840866 h 6858001"/>
              <a:gd name="connsiteX140" fmla="*/ 58396 w 874715"/>
              <a:gd name="connsiteY140" fmla="*/ 853028 h 6858001"/>
              <a:gd name="connsiteX141" fmla="*/ 54776 w 874715"/>
              <a:gd name="connsiteY141" fmla="*/ 1027995 h 6858001"/>
              <a:gd name="connsiteX142" fmla="*/ 50394 w 874715"/>
              <a:gd name="connsiteY142" fmla="*/ 1054866 h 6858001"/>
              <a:gd name="connsiteX143" fmla="*/ 68683 w 874715"/>
              <a:gd name="connsiteY143" fmla="*/ 1184720 h 6858001"/>
              <a:gd name="connsiteX144" fmla="*/ 72303 w 874715"/>
              <a:gd name="connsiteY144" fmla="*/ 1222576 h 6858001"/>
              <a:gd name="connsiteX145" fmla="*/ 88687 w 874715"/>
              <a:gd name="connsiteY145" fmla="*/ 1358313 h 6858001"/>
              <a:gd name="connsiteX146" fmla="*/ 73447 w 874715"/>
              <a:gd name="connsiteY146" fmla="*/ 1377535 h 6858001"/>
              <a:gd name="connsiteX147" fmla="*/ 35153 w 874715"/>
              <a:gd name="connsiteY147" fmla="*/ 1432851 h 6858001"/>
              <a:gd name="connsiteX148" fmla="*/ 1244 w 874715"/>
              <a:gd name="connsiteY148" fmla="*/ 1541910 h 6858001"/>
              <a:gd name="connsiteX149" fmla="*/ 3149 w 874715"/>
              <a:gd name="connsiteY149" fmla="*/ 1571529 h 6858001"/>
              <a:gd name="connsiteX150" fmla="*/ 59730 w 874715"/>
              <a:gd name="connsiteY150" fmla="*/ 1646459 h 6858001"/>
              <a:gd name="connsiteX151" fmla="*/ 82399 w 874715"/>
              <a:gd name="connsiteY151" fmla="*/ 1682944 h 6858001"/>
              <a:gd name="connsiteX152" fmla="*/ 124120 w 874715"/>
              <a:gd name="connsiteY152" fmla="*/ 1786511 h 6858001"/>
              <a:gd name="connsiteX153" fmla="*/ 131741 w 874715"/>
              <a:gd name="connsiteY153" fmla="*/ 1795142 h 6858001"/>
              <a:gd name="connsiteX154" fmla="*/ 222232 w 874715"/>
              <a:gd name="connsiteY154" fmla="*/ 1871640 h 6858001"/>
              <a:gd name="connsiteX155" fmla="*/ 237662 w 874715"/>
              <a:gd name="connsiteY155" fmla="*/ 1888901 h 6858001"/>
              <a:gd name="connsiteX156" fmla="*/ 261667 w 874715"/>
              <a:gd name="connsiteY156" fmla="*/ 1909694 h 6858001"/>
              <a:gd name="connsiteX157" fmla="*/ 308150 w 874715"/>
              <a:gd name="connsiteY157" fmla="*/ 1974618 h 6858001"/>
              <a:gd name="connsiteX158" fmla="*/ 323009 w 874715"/>
              <a:gd name="connsiteY158" fmla="*/ 2055042 h 6858001"/>
              <a:gd name="connsiteX159" fmla="*/ 345680 w 874715"/>
              <a:gd name="connsiteY159" fmla="*/ 2152137 h 6858001"/>
              <a:gd name="connsiteX160" fmla="*/ 360920 w 874715"/>
              <a:gd name="connsiteY160" fmla="*/ 2192740 h 6858001"/>
              <a:gd name="connsiteX161" fmla="*/ 389877 w 874715"/>
              <a:gd name="connsiteY161" fmla="*/ 2301603 h 6858001"/>
              <a:gd name="connsiteX162" fmla="*/ 414262 w 874715"/>
              <a:gd name="connsiteY162" fmla="*/ 2379279 h 6858001"/>
              <a:gd name="connsiteX163" fmla="*/ 428551 w 874715"/>
              <a:gd name="connsiteY163" fmla="*/ 2491281 h 6858001"/>
              <a:gd name="connsiteX164" fmla="*/ 429121 w 874715"/>
              <a:gd name="connsiteY164" fmla="*/ 2545615 h 6858001"/>
              <a:gd name="connsiteX165" fmla="*/ 502275 w 874715"/>
              <a:gd name="connsiteY165" fmla="*/ 2645455 h 6858001"/>
              <a:gd name="connsiteX166" fmla="*/ 550665 w 874715"/>
              <a:gd name="connsiteY166" fmla="*/ 2725094 h 6858001"/>
              <a:gd name="connsiteX167" fmla="*/ 527232 w 874715"/>
              <a:gd name="connsiteY167" fmla="*/ 2808850 h 6858001"/>
              <a:gd name="connsiteX168" fmla="*/ 505133 w 874715"/>
              <a:gd name="connsiteY168" fmla="*/ 2831604 h 6858001"/>
              <a:gd name="connsiteX169" fmla="*/ 484178 w 874715"/>
              <a:gd name="connsiteY169" fmla="*/ 2968910 h 6858001"/>
              <a:gd name="connsiteX170" fmla="*/ 483416 w 874715"/>
              <a:gd name="connsiteY170" fmla="*/ 3165061 h 6858001"/>
              <a:gd name="connsiteX171" fmla="*/ 447744 w 874715"/>
              <a:gd name="connsiteY171" fmla="*/ 3326101 h 6858001"/>
              <a:gd name="connsiteX172" fmla="*/ 446756 w 874715"/>
              <a:gd name="connsiteY172" fmla="*/ 3333750 h 6858001"/>
              <a:gd name="connsiteX173" fmla="*/ 834222 w 874715"/>
              <a:gd name="connsiteY173" fmla="*/ 3333750 h 6858001"/>
              <a:gd name="connsiteX174" fmla="*/ 833756 w 874715"/>
              <a:gd name="connsiteY174" fmla="*/ 3315508 h 6858001"/>
              <a:gd name="connsiteX175" fmla="*/ 851283 w 874715"/>
              <a:gd name="connsiteY175" fmla="*/ 3289224 h 6858001"/>
              <a:gd name="connsiteX176" fmla="*/ 866523 w 874715"/>
              <a:gd name="connsiteY176" fmla="*/ 3248621 h 6858001"/>
              <a:gd name="connsiteX177" fmla="*/ 848234 w 874715"/>
              <a:gd name="connsiteY177" fmla="*/ 3203506 h 6858001"/>
              <a:gd name="connsiteX178" fmla="*/ 810325 w 874715"/>
              <a:gd name="connsiteY178" fmla="*/ 3097977 h 6858001"/>
              <a:gd name="connsiteX179" fmla="*/ 808609 w 874715"/>
              <a:gd name="connsiteY179" fmla="*/ 3031285 h 6858001"/>
              <a:gd name="connsiteX180" fmla="*/ 792417 w 874715"/>
              <a:gd name="connsiteY180" fmla="*/ 2886329 h 6858001"/>
              <a:gd name="connsiteX181" fmla="*/ 769366 w 874715"/>
              <a:gd name="connsiteY181" fmla="*/ 2791590 h 6858001"/>
              <a:gd name="connsiteX182" fmla="*/ 743267 w 874715"/>
              <a:gd name="connsiteY182" fmla="*/ 2723527 h 6858001"/>
              <a:gd name="connsiteX183" fmla="*/ 709166 w 874715"/>
              <a:gd name="connsiteY183" fmla="*/ 2626038 h 6858001"/>
              <a:gd name="connsiteX184" fmla="*/ 691449 w 874715"/>
              <a:gd name="connsiteY184" fmla="*/ 2528158 h 6858001"/>
              <a:gd name="connsiteX185" fmla="*/ 669159 w 874715"/>
              <a:gd name="connsiteY185" fmla="*/ 2457348 h 6858001"/>
              <a:gd name="connsiteX186" fmla="*/ 653918 w 874715"/>
              <a:gd name="connsiteY186" fmla="*/ 2370844 h 6858001"/>
              <a:gd name="connsiteX187" fmla="*/ 653348 w 874715"/>
              <a:gd name="connsiteY187" fmla="*/ 2298269 h 6858001"/>
              <a:gd name="connsiteX188" fmla="*/ 656014 w 874715"/>
              <a:gd name="connsiteY188" fmla="*/ 2184501 h 6858001"/>
              <a:gd name="connsiteX189" fmla="*/ 609913 w 874715"/>
              <a:gd name="connsiteY189" fmla="*/ 2045235 h 6858001"/>
              <a:gd name="connsiteX190" fmla="*/ 599624 w 874715"/>
              <a:gd name="connsiteY190" fmla="*/ 1988939 h 6858001"/>
              <a:gd name="connsiteX191" fmla="*/ 594862 w 874715"/>
              <a:gd name="connsiteY191" fmla="*/ 1935977 h 6858001"/>
              <a:gd name="connsiteX192" fmla="*/ 564191 w 874715"/>
              <a:gd name="connsiteY192" fmla="*/ 1823583 h 6858001"/>
              <a:gd name="connsiteX193" fmla="*/ 554093 w 874715"/>
              <a:gd name="connsiteY193" fmla="*/ 1777881 h 6858001"/>
              <a:gd name="connsiteX194" fmla="*/ 554285 w 874715"/>
              <a:gd name="connsiteY194" fmla="*/ 1713934 h 6858001"/>
              <a:gd name="connsiteX195" fmla="*/ 540186 w 874715"/>
              <a:gd name="connsiteY195" fmla="*/ 1597617 h 6858001"/>
              <a:gd name="connsiteX196" fmla="*/ 499037 w 874715"/>
              <a:gd name="connsiteY196" fmla="*/ 1481495 h 6858001"/>
              <a:gd name="connsiteX197" fmla="*/ 503037 w 874715"/>
              <a:gd name="connsiteY197" fmla="*/ 1432262 h 6858001"/>
              <a:gd name="connsiteX198" fmla="*/ 502085 w 874715"/>
              <a:gd name="connsiteY198" fmla="*/ 1414609 h 6858001"/>
              <a:gd name="connsiteX199" fmla="*/ 479414 w 874715"/>
              <a:gd name="connsiteY199" fmla="*/ 1255923 h 6858001"/>
              <a:gd name="connsiteX200" fmla="*/ 476938 w 874715"/>
              <a:gd name="connsiteY200" fmla="*/ 1240034 h 6858001"/>
              <a:gd name="connsiteX201" fmla="*/ 456745 w 874715"/>
              <a:gd name="connsiteY201" fmla="*/ 1165498 h 6858001"/>
              <a:gd name="connsiteX202" fmla="*/ 444171 w 874715"/>
              <a:gd name="connsiteY202" fmla="*/ 977582 h 6858001"/>
              <a:gd name="connsiteX203" fmla="*/ 442647 w 874715"/>
              <a:gd name="connsiteY203" fmla="*/ 966011 h 6858001"/>
              <a:gd name="connsiteX204" fmla="*/ 452743 w 874715"/>
              <a:gd name="connsiteY204" fmla="*/ 903045 h 6858001"/>
              <a:gd name="connsiteX205" fmla="*/ 467032 w 874715"/>
              <a:gd name="connsiteY205" fmla="*/ 871859 h 6858001"/>
              <a:gd name="connsiteX206" fmla="*/ 481892 w 874715"/>
              <a:gd name="connsiteY206" fmla="*/ 823213 h 6858001"/>
              <a:gd name="connsiteX207" fmla="*/ 487416 w 874715"/>
              <a:gd name="connsiteY207" fmla="*/ 773781 h 6858001"/>
              <a:gd name="connsiteX208" fmla="*/ 464936 w 874715"/>
              <a:gd name="connsiteY208" fmla="*/ 690809 h 6858001"/>
              <a:gd name="connsiteX209" fmla="*/ 462650 w 874715"/>
              <a:gd name="connsiteY209" fmla="*/ 660603 h 6858001"/>
              <a:gd name="connsiteX210" fmla="*/ 451791 w 874715"/>
              <a:gd name="connsiteY210" fmla="*/ 593322 h 6858001"/>
              <a:gd name="connsiteX211" fmla="*/ 452553 w 874715"/>
              <a:gd name="connsiteY211" fmla="*/ 534478 h 6858001"/>
              <a:gd name="connsiteX212" fmla="*/ 469890 w 874715"/>
              <a:gd name="connsiteY212" fmla="*/ 487205 h 6858001"/>
              <a:gd name="connsiteX213" fmla="*/ 473318 w 874715"/>
              <a:gd name="connsiteY213" fmla="*/ 418552 h 6858001"/>
              <a:gd name="connsiteX214" fmla="*/ 460746 w 874715"/>
              <a:gd name="connsiteY214" fmla="*/ 374220 h 6858001"/>
              <a:gd name="connsiteX215" fmla="*/ 459032 w 874715"/>
              <a:gd name="connsiteY215" fmla="*/ 365198 h 6858001"/>
              <a:gd name="connsiteX216" fmla="*/ 458267 w 874715"/>
              <a:gd name="connsiteY216" fmla="*/ 249272 h 6858001"/>
              <a:gd name="connsiteX217" fmla="*/ 496179 w 874715"/>
              <a:gd name="connsiteY217" fmla="*/ 104514 h 6858001"/>
              <a:gd name="connsiteX218" fmla="*/ 504181 w 874715"/>
              <a:gd name="connsiteY218" fmla="*/ 80583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Lst>
            <a:rect l="l" t="t" r="r" b="b"/>
            <a:pathLst>
              <a:path w="874715" h="6858001">
                <a:moveTo>
                  <a:pt x="669467" y="3720275"/>
                </a:moveTo>
                <a:lnTo>
                  <a:pt x="710453" y="3726292"/>
                </a:lnTo>
                <a:lnTo>
                  <a:pt x="710455" y="3726292"/>
                </a:lnTo>
                <a:lnTo>
                  <a:pt x="669465" y="3720275"/>
                </a:lnTo>
                <a:close/>
                <a:moveTo>
                  <a:pt x="834223" y="3333751"/>
                </a:moveTo>
                <a:lnTo>
                  <a:pt x="446757" y="3333751"/>
                </a:lnTo>
                <a:lnTo>
                  <a:pt x="441229" y="3376550"/>
                </a:lnTo>
                <a:lnTo>
                  <a:pt x="437178" y="3407910"/>
                </a:lnTo>
                <a:cubicBezTo>
                  <a:pt x="435005" y="3435408"/>
                  <a:pt x="434362" y="3463164"/>
                  <a:pt x="435790" y="3491262"/>
                </a:cubicBezTo>
                <a:cubicBezTo>
                  <a:pt x="436266" y="3500578"/>
                  <a:pt x="433599" y="3510777"/>
                  <a:pt x="429384" y="3520658"/>
                </a:cubicBezTo>
                <a:lnTo>
                  <a:pt x="427332" y="3524252"/>
                </a:lnTo>
                <a:lnTo>
                  <a:pt x="427331" y="3524252"/>
                </a:lnTo>
                <a:lnTo>
                  <a:pt x="413690" y="3548145"/>
                </a:lnTo>
                <a:cubicBezTo>
                  <a:pt x="391973" y="3578940"/>
                  <a:pt x="390257" y="3577567"/>
                  <a:pt x="408166" y="3612089"/>
                </a:cubicBezTo>
                <a:cubicBezTo>
                  <a:pt x="412548" y="3620328"/>
                  <a:pt x="415214" y="3630528"/>
                  <a:pt x="421692" y="3636610"/>
                </a:cubicBezTo>
                <a:cubicBezTo>
                  <a:pt x="438171" y="3652106"/>
                  <a:pt x="444409" y="3669416"/>
                  <a:pt x="445933" y="3687609"/>
                </a:cubicBezTo>
                <a:lnTo>
                  <a:pt x="443241" y="3725049"/>
                </a:lnTo>
                <a:lnTo>
                  <a:pt x="455589" y="3723372"/>
                </a:lnTo>
                <a:cubicBezTo>
                  <a:pt x="485111" y="3719138"/>
                  <a:pt x="514678" y="3715144"/>
                  <a:pt x="544787" y="3712739"/>
                </a:cubicBezTo>
                <a:lnTo>
                  <a:pt x="544802" y="3712740"/>
                </a:lnTo>
                <a:lnTo>
                  <a:pt x="544786" y="3712740"/>
                </a:lnTo>
                <a:cubicBezTo>
                  <a:pt x="514677" y="3715145"/>
                  <a:pt x="485110" y="3719139"/>
                  <a:pt x="455588" y="3723373"/>
                </a:cubicBezTo>
                <a:lnTo>
                  <a:pt x="443240" y="3725050"/>
                </a:lnTo>
                <a:lnTo>
                  <a:pt x="441884" y="3743904"/>
                </a:lnTo>
                <a:cubicBezTo>
                  <a:pt x="440932" y="3750574"/>
                  <a:pt x="439598" y="3758615"/>
                  <a:pt x="442266" y="3764306"/>
                </a:cubicBezTo>
                <a:cubicBezTo>
                  <a:pt x="454266" y="3790000"/>
                  <a:pt x="450076" y="3811773"/>
                  <a:pt x="433692" y="3834135"/>
                </a:cubicBezTo>
                <a:cubicBezTo>
                  <a:pt x="419595" y="3853553"/>
                  <a:pt x="411213" y="3875915"/>
                  <a:pt x="428740" y="3898864"/>
                </a:cubicBezTo>
                <a:cubicBezTo>
                  <a:pt x="467603" y="3949864"/>
                  <a:pt x="469507" y="4004392"/>
                  <a:pt x="444932" y="4062061"/>
                </a:cubicBezTo>
                <a:cubicBezTo>
                  <a:pt x="427405" y="4103253"/>
                  <a:pt x="423405" y="4143856"/>
                  <a:pt x="441122" y="4187207"/>
                </a:cubicBezTo>
                <a:cubicBezTo>
                  <a:pt x="447980" y="4203880"/>
                  <a:pt x="443408" y="4225456"/>
                  <a:pt x="444932" y="4244874"/>
                </a:cubicBezTo>
                <a:cubicBezTo>
                  <a:pt x="445694" y="4255860"/>
                  <a:pt x="445884" y="4268022"/>
                  <a:pt x="450648" y="4277434"/>
                </a:cubicBezTo>
                <a:cubicBezTo>
                  <a:pt x="462841" y="4302544"/>
                  <a:pt x="478461" y="4325885"/>
                  <a:pt x="490464" y="4351188"/>
                </a:cubicBezTo>
                <a:cubicBezTo>
                  <a:pt x="496178" y="4363350"/>
                  <a:pt x="499226" y="4377865"/>
                  <a:pt x="499418" y="4391596"/>
                </a:cubicBezTo>
                <a:cubicBezTo>
                  <a:pt x="500370" y="4432199"/>
                  <a:pt x="500370" y="4472804"/>
                  <a:pt x="498656" y="4513209"/>
                </a:cubicBezTo>
                <a:cubicBezTo>
                  <a:pt x="495988" y="4579901"/>
                  <a:pt x="495416" y="4647572"/>
                  <a:pt x="438646" y="4695629"/>
                </a:cubicBezTo>
                <a:cubicBezTo>
                  <a:pt x="434074" y="4699554"/>
                  <a:pt x="431406" y="4707987"/>
                  <a:pt x="430644" y="4714658"/>
                </a:cubicBezTo>
                <a:cubicBezTo>
                  <a:pt x="427025" y="4745453"/>
                  <a:pt x="426643" y="4777033"/>
                  <a:pt x="420737" y="4807436"/>
                </a:cubicBezTo>
                <a:cubicBezTo>
                  <a:pt x="415975" y="4831758"/>
                  <a:pt x="417499" y="4851963"/>
                  <a:pt x="434264" y="4870400"/>
                </a:cubicBezTo>
                <a:cubicBezTo>
                  <a:pt x="456362" y="4894527"/>
                  <a:pt x="469317" y="4923950"/>
                  <a:pt x="462269" y="4956119"/>
                </a:cubicBezTo>
                <a:cubicBezTo>
                  <a:pt x="455410" y="4988286"/>
                  <a:pt x="470269" y="5009470"/>
                  <a:pt x="485701" y="5033207"/>
                </a:cubicBezTo>
                <a:cubicBezTo>
                  <a:pt x="496940" y="5050467"/>
                  <a:pt x="511038" y="5070083"/>
                  <a:pt x="512180" y="5089305"/>
                </a:cubicBezTo>
                <a:cubicBezTo>
                  <a:pt x="514656" y="5132851"/>
                  <a:pt x="553902" y="5170316"/>
                  <a:pt x="531613" y="5217589"/>
                </a:cubicBezTo>
                <a:cubicBezTo>
                  <a:pt x="530089" y="5220727"/>
                  <a:pt x="533899" y="5226415"/>
                  <a:pt x="534851" y="5230926"/>
                </a:cubicBezTo>
                <a:cubicBezTo>
                  <a:pt x="542091" y="5267019"/>
                  <a:pt x="535041" y="5300953"/>
                  <a:pt x="511228" y="5327433"/>
                </a:cubicBezTo>
                <a:cubicBezTo>
                  <a:pt x="480175" y="5362152"/>
                  <a:pt x="477127" y="5400597"/>
                  <a:pt x="487225" y="5443357"/>
                </a:cubicBezTo>
                <a:cubicBezTo>
                  <a:pt x="490464" y="5457089"/>
                  <a:pt x="492750" y="5470820"/>
                  <a:pt x="495416" y="5484746"/>
                </a:cubicBezTo>
                <a:cubicBezTo>
                  <a:pt x="499226" y="5503576"/>
                  <a:pt x="503228" y="5522604"/>
                  <a:pt x="507038" y="5541432"/>
                </a:cubicBezTo>
                <a:cubicBezTo>
                  <a:pt x="510848" y="5559676"/>
                  <a:pt x="517324" y="5579880"/>
                  <a:pt x="500942" y="5594001"/>
                </a:cubicBezTo>
                <a:cubicBezTo>
                  <a:pt x="486843" y="5606164"/>
                  <a:pt x="488177" y="5614794"/>
                  <a:pt x="500370" y="5625974"/>
                </a:cubicBezTo>
                <a:cubicBezTo>
                  <a:pt x="543043" y="5664813"/>
                  <a:pt x="569714" y="5711889"/>
                  <a:pt x="571618" y="5771911"/>
                </a:cubicBezTo>
                <a:cubicBezTo>
                  <a:pt x="572000" y="5784268"/>
                  <a:pt x="574666" y="5796822"/>
                  <a:pt x="577524" y="5808982"/>
                </a:cubicBezTo>
                <a:cubicBezTo>
                  <a:pt x="579239" y="5816437"/>
                  <a:pt x="581145" y="5825462"/>
                  <a:pt x="586289" y="5829971"/>
                </a:cubicBezTo>
                <a:cubicBezTo>
                  <a:pt x="625532" y="5865083"/>
                  <a:pt x="652775" y="5908825"/>
                  <a:pt x="674684" y="5956490"/>
                </a:cubicBezTo>
                <a:cubicBezTo>
                  <a:pt x="682494" y="5973553"/>
                  <a:pt x="690304" y="5991797"/>
                  <a:pt x="692590" y="6010235"/>
                </a:cubicBezTo>
                <a:cubicBezTo>
                  <a:pt x="694876" y="6029456"/>
                  <a:pt x="691066" y="6049660"/>
                  <a:pt x="688970" y="6069276"/>
                </a:cubicBezTo>
                <a:cubicBezTo>
                  <a:pt x="687828" y="6080849"/>
                  <a:pt x="688018" y="6094187"/>
                  <a:pt x="682494" y="6103407"/>
                </a:cubicBezTo>
                <a:cubicBezTo>
                  <a:pt x="665157" y="6132633"/>
                  <a:pt x="646489" y="6160879"/>
                  <a:pt x="626294" y="6188144"/>
                </a:cubicBezTo>
                <a:cubicBezTo>
                  <a:pt x="608958" y="6211486"/>
                  <a:pt x="606481" y="6216194"/>
                  <a:pt x="628200" y="6236396"/>
                </a:cubicBezTo>
                <a:cubicBezTo>
                  <a:pt x="650489" y="6257190"/>
                  <a:pt x="662109" y="6283082"/>
                  <a:pt x="666871" y="6311718"/>
                </a:cubicBezTo>
                <a:cubicBezTo>
                  <a:pt x="674302" y="6357030"/>
                  <a:pt x="680588" y="6402732"/>
                  <a:pt x="684208" y="6448435"/>
                </a:cubicBezTo>
                <a:cubicBezTo>
                  <a:pt x="687446" y="6489823"/>
                  <a:pt x="669920" y="6509634"/>
                  <a:pt x="630104" y="6517873"/>
                </a:cubicBezTo>
                <a:cubicBezTo>
                  <a:pt x="608005" y="6522581"/>
                  <a:pt x="584001" y="6528663"/>
                  <a:pt x="578096" y="6553767"/>
                </a:cubicBezTo>
                <a:cubicBezTo>
                  <a:pt x="568570" y="6594765"/>
                  <a:pt x="564380" y="6637329"/>
                  <a:pt x="517706" y="6657533"/>
                </a:cubicBezTo>
                <a:cubicBezTo>
                  <a:pt x="527993" y="6668713"/>
                  <a:pt x="534089" y="6675579"/>
                  <a:pt x="540185" y="6682250"/>
                </a:cubicBezTo>
                <a:cubicBezTo>
                  <a:pt x="557140" y="6700686"/>
                  <a:pt x="564380" y="6738934"/>
                  <a:pt x="549712" y="6758356"/>
                </a:cubicBezTo>
                <a:cubicBezTo>
                  <a:pt x="528375" y="6786993"/>
                  <a:pt x="532375" y="6813278"/>
                  <a:pt x="548950" y="6840738"/>
                </a:cubicBezTo>
                <a:lnTo>
                  <a:pt x="556149" y="6858001"/>
                </a:lnTo>
                <a:lnTo>
                  <a:pt x="760427" y="6858001"/>
                </a:lnTo>
                <a:lnTo>
                  <a:pt x="763269" y="6846819"/>
                </a:lnTo>
                <a:cubicBezTo>
                  <a:pt x="771841" y="6790916"/>
                  <a:pt x="777937" y="6734620"/>
                  <a:pt x="784795" y="6678324"/>
                </a:cubicBezTo>
                <a:cubicBezTo>
                  <a:pt x="791844" y="6620265"/>
                  <a:pt x="799274" y="6562401"/>
                  <a:pt x="805560" y="6504338"/>
                </a:cubicBezTo>
                <a:cubicBezTo>
                  <a:pt x="808800" y="6472562"/>
                  <a:pt x="809370" y="6440589"/>
                  <a:pt x="812418" y="6408814"/>
                </a:cubicBezTo>
                <a:cubicBezTo>
                  <a:pt x="815086" y="6380959"/>
                  <a:pt x="820039" y="6353302"/>
                  <a:pt x="823279" y="6325450"/>
                </a:cubicBezTo>
                <a:cubicBezTo>
                  <a:pt x="825945" y="6301323"/>
                  <a:pt x="827469" y="6277000"/>
                  <a:pt x="830137" y="6252873"/>
                </a:cubicBezTo>
                <a:cubicBezTo>
                  <a:pt x="834517" y="6214231"/>
                  <a:pt x="839471" y="6175786"/>
                  <a:pt x="844043" y="6137341"/>
                </a:cubicBezTo>
                <a:cubicBezTo>
                  <a:pt x="845757" y="6121257"/>
                  <a:pt x="850520" y="6104387"/>
                  <a:pt x="847663" y="6089284"/>
                </a:cubicBezTo>
                <a:cubicBezTo>
                  <a:pt x="840423" y="6051230"/>
                  <a:pt x="842519" y="6013764"/>
                  <a:pt x="847471" y="5975908"/>
                </a:cubicBezTo>
                <a:cubicBezTo>
                  <a:pt x="849188" y="5962962"/>
                  <a:pt x="848806" y="5949036"/>
                  <a:pt x="845567" y="5936481"/>
                </a:cubicBezTo>
                <a:cubicBezTo>
                  <a:pt x="839089" y="5910785"/>
                  <a:pt x="829945" y="5885876"/>
                  <a:pt x="821945" y="5860571"/>
                </a:cubicBezTo>
                <a:cubicBezTo>
                  <a:pt x="820993" y="5857824"/>
                  <a:pt x="820801" y="5854490"/>
                  <a:pt x="820231" y="5851549"/>
                </a:cubicBezTo>
                <a:cubicBezTo>
                  <a:pt x="816990" y="5834874"/>
                  <a:pt x="813752" y="5818399"/>
                  <a:pt x="810894" y="5801726"/>
                </a:cubicBezTo>
                <a:cubicBezTo>
                  <a:pt x="809370" y="5792704"/>
                  <a:pt x="809180" y="5783484"/>
                  <a:pt x="807846" y="5774460"/>
                </a:cubicBezTo>
                <a:cubicBezTo>
                  <a:pt x="802512" y="5739546"/>
                  <a:pt x="811466" y="5701101"/>
                  <a:pt x="788415" y="5670892"/>
                </a:cubicBezTo>
                <a:cubicBezTo>
                  <a:pt x="773555" y="5651277"/>
                  <a:pt x="776985" y="5632250"/>
                  <a:pt x="779271" y="5611265"/>
                </a:cubicBezTo>
                <a:cubicBezTo>
                  <a:pt x="780985" y="5595374"/>
                  <a:pt x="780413" y="5579094"/>
                  <a:pt x="780605" y="5563010"/>
                </a:cubicBezTo>
                <a:cubicBezTo>
                  <a:pt x="781175" y="5534764"/>
                  <a:pt x="781367" y="5506518"/>
                  <a:pt x="782319" y="5478272"/>
                </a:cubicBezTo>
                <a:cubicBezTo>
                  <a:pt x="782699" y="5469249"/>
                  <a:pt x="787463" y="5460031"/>
                  <a:pt x="786701" y="5451203"/>
                </a:cubicBezTo>
                <a:cubicBezTo>
                  <a:pt x="783081" y="5410403"/>
                  <a:pt x="777365" y="5369604"/>
                  <a:pt x="774127" y="5328805"/>
                </a:cubicBezTo>
                <a:cubicBezTo>
                  <a:pt x="772223" y="5305660"/>
                  <a:pt x="775841" y="5281924"/>
                  <a:pt x="773175" y="5258975"/>
                </a:cubicBezTo>
                <a:cubicBezTo>
                  <a:pt x="770127" y="5232496"/>
                  <a:pt x="762317" y="5206604"/>
                  <a:pt x="757552" y="5180319"/>
                </a:cubicBezTo>
                <a:cubicBezTo>
                  <a:pt x="756220" y="5173061"/>
                  <a:pt x="757934" y="5165020"/>
                  <a:pt x="758314" y="5157370"/>
                </a:cubicBezTo>
                <a:cubicBezTo>
                  <a:pt x="758697" y="5148739"/>
                  <a:pt x="759459" y="5140304"/>
                  <a:pt x="759649" y="5131673"/>
                </a:cubicBezTo>
                <a:cubicBezTo>
                  <a:pt x="760031" y="5105388"/>
                  <a:pt x="759459" y="5079104"/>
                  <a:pt x="760793" y="5052820"/>
                </a:cubicBezTo>
                <a:cubicBezTo>
                  <a:pt x="761555" y="5036736"/>
                  <a:pt x="769365" y="5019868"/>
                  <a:pt x="766507" y="5004959"/>
                </a:cubicBezTo>
                <a:cubicBezTo>
                  <a:pt x="760983" y="4974557"/>
                  <a:pt x="773365" y="4944153"/>
                  <a:pt x="763079" y="4913751"/>
                </a:cubicBezTo>
                <a:cubicBezTo>
                  <a:pt x="760031" y="4904334"/>
                  <a:pt x="767651" y="4891388"/>
                  <a:pt x="768031" y="4880011"/>
                </a:cubicBezTo>
                <a:cubicBezTo>
                  <a:pt x="768983" y="4851570"/>
                  <a:pt x="768793" y="4823128"/>
                  <a:pt x="768603" y="4794687"/>
                </a:cubicBezTo>
                <a:cubicBezTo>
                  <a:pt x="768413" y="4769186"/>
                  <a:pt x="771079" y="4742705"/>
                  <a:pt x="765745" y="4718187"/>
                </a:cubicBezTo>
                <a:cubicBezTo>
                  <a:pt x="760031" y="4692491"/>
                  <a:pt x="760793" y="4669346"/>
                  <a:pt x="767269" y="4644434"/>
                </a:cubicBezTo>
                <a:cubicBezTo>
                  <a:pt x="771651" y="4627369"/>
                  <a:pt x="772223" y="4609322"/>
                  <a:pt x="773555" y="4591670"/>
                </a:cubicBezTo>
                <a:cubicBezTo>
                  <a:pt x="775079" y="4572644"/>
                  <a:pt x="771079" y="4551655"/>
                  <a:pt x="777365" y="4534394"/>
                </a:cubicBezTo>
                <a:cubicBezTo>
                  <a:pt x="796036" y="4483001"/>
                  <a:pt x="800036" y="4430237"/>
                  <a:pt x="800036" y="4376493"/>
                </a:cubicBezTo>
                <a:cubicBezTo>
                  <a:pt x="800036" y="4366684"/>
                  <a:pt x="797370" y="4356680"/>
                  <a:pt x="794512" y="4347267"/>
                </a:cubicBezTo>
                <a:cubicBezTo>
                  <a:pt x="777365" y="4292342"/>
                  <a:pt x="778889" y="4237224"/>
                  <a:pt x="789368" y="4181322"/>
                </a:cubicBezTo>
                <a:cubicBezTo>
                  <a:pt x="791654" y="4169748"/>
                  <a:pt x="792036" y="4156803"/>
                  <a:pt x="789750" y="4145230"/>
                </a:cubicBezTo>
                <a:cubicBezTo>
                  <a:pt x="783081" y="4112668"/>
                  <a:pt x="772031" y="4081088"/>
                  <a:pt x="767269" y="4048330"/>
                </a:cubicBezTo>
                <a:cubicBezTo>
                  <a:pt x="759459" y="3994194"/>
                  <a:pt x="785747" y="3947314"/>
                  <a:pt x="802894" y="3898864"/>
                </a:cubicBezTo>
                <a:cubicBezTo>
                  <a:pt x="819087" y="3852768"/>
                  <a:pt x="855664" y="3813538"/>
                  <a:pt x="847471" y="3759007"/>
                </a:cubicBezTo>
                <a:lnTo>
                  <a:pt x="848163" y="3756136"/>
                </a:lnTo>
                <a:lnTo>
                  <a:pt x="819543" y="3748731"/>
                </a:lnTo>
                <a:lnTo>
                  <a:pt x="819313" y="3748682"/>
                </a:lnTo>
                <a:lnTo>
                  <a:pt x="819544" y="3748730"/>
                </a:lnTo>
                <a:lnTo>
                  <a:pt x="848164" y="3756135"/>
                </a:lnTo>
                <a:lnTo>
                  <a:pt x="849545" y="3750401"/>
                </a:lnTo>
                <a:cubicBezTo>
                  <a:pt x="850902" y="3747434"/>
                  <a:pt x="852522" y="3744394"/>
                  <a:pt x="853189" y="3741353"/>
                </a:cubicBezTo>
                <a:cubicBezTo>
                  <a:pt x="856809" y="3724680"/>
                  <a:pt x="861189" y="3708009"/>
                  <a:pt x="862905" y="3691138"/>
                </a:cubicBezTo>
                <a:cubicBezTo>
                  <a:pt x="865191" y="3670544"/>
                  <a:pt x="864429" y="3649555"/>
                  <a:pt x="866333" y="3628959"/>
                </a:cubicBezTo>
                <a:cubicBezTo>
                  <a:pt x="868619" y="3602478"/>
                  <a:pt x="874715" y="3576391"/>
                  <a:pt x="874715" y="3550106"/>
                </a:cubicBezTo>
                <a:lnTo>
                  <a:pt x="871487" y="3524252"/>
                </a:lnTo>
                <a:lnTo>
                  <a:pt x="871488" y="3524252"/>
                </a:lnTo>
                <a:lnTo>
                  <a:pt x="870763" y="3518451"/>
                </a:lnTo>
                <a:cubicBezTo>
                  <a:pt x="868573" y="3507933"/>
                  <a:pt x="865953" y="3497439"/>
                  <a:pt x="864238" y="3486946"/>
                </a:cubicBezTo>
                <a:cubicBezTo>
                  <a:pt x="859476" y="3457327"/>
                  <a:pt x="860810" y="3424765"/>
                  <a:pt x="848618" y="3398677"/>
                </a:cubicBezTo>
                <a:lnTo>
                  <a:pt x="837595" y="3365728"/>
                </a:lnTo>
                <a:lnTo>
                  <a:pt x="834829" y="3357461"/>
                </a:lnTo>
                <a:close/>
                <a:moveTo>
                  <a:pt x="513783" y="0"/>
                </a:moveTo>
                <a:lnTo>
                  <a:pt x="72334" y="0"/>
                </a:lnTo>
                <a:lnTo>
                  <a:pt x="75447" y="27991"/>
                </a:lnTo>
                <a:cubicBezTo>
                  <a:pt x="80828" y="63323"/>
                  <a:pt x="87734" y="98434"/>
                  <a:pt x="88115" y="134133"/>
                </a:cubicBezTo>
                <a:cubicBezTo>
                  <a:pt x="88495" y="166498"/>
                  <a:pt x="94591" y="198471"/>
                  <a:pt x="62778" y="221224"/>
                </a:cubicBezTo>
                <a:cubicBezTo>
                  <a:pt x="58586" y="224165"/>
                  <a:pt x="60872" y="238486"/>
                  <a:pt x="62206" y="247312"/>
                </a:cubicBezTo>
                <a:cubicBezTo>
                  <a:pt x="65065" y="266927"/>
                  <a:pt x="72303" y="286346"/>
                  <a:pt x="72113" y="305764"/>
                </a:cubicBezTo>
                <a:cubicBezTo>
                  <a:pt x="71923" y="345976"/>
                  <a:pt x="68875" y="386383"/>
                  <a:pt x="65445" y="426397"/>
                </a:cubicBezTo>
                <a:cubicBezTo>
                  <a:pt x="64111" y="441500"/>
                  <a:pt x="58968" y="456017"/>
                  <a:pt x="55348" y="470924"/>
                </a:cubicBezTo>
                <a:cubicBezTo>
                  <a:pt x="53252" y="479162"/>
                  <a:pt x="47728" y="487990"/>
                  <a:pt x="48870" y="495638"/>
                </a:cubicBezTo>
                <a:cubicBezTo>
                  <a:pt x="55538" y="539970"/>
                  <a:pt x="39156" y="580573"/>
                  <a:pt x="30963" y="622548"/>
                </a:cubicBezTo>
                <a:cubicBezTo>
                  <a:pt x="27153" y="641968"/>
                  <a:pt x="18009" y="660210"/>
                  <a:pt x="11723" y="679040"/>
                </a:cubicBezTo>
                <a:cubicBezTo>
                  <a:pt x="10007" y="683943"/>
                  <a:pt x="8483" y="689436"/>
                  <a:pt x="8865" y="694341"/>
                </a:cubicBezTo>
                <a:cubicBezTo>
                  <a:pt x="11151" y="722389"/>
                  <a:pt x="14389" y="750244"/>
                  <a:pt x="16865" y="778095"/>
                </a:cubicBezTo>
                <a:cubicBezTo>
                  <a:pt x="19151" y="803401"/>
                  <a:pt x="19913" y="828900"/>
                  <a:pt x="47918" y="840866"/>
                </a:cubicBezTo>
                <a:cubicBezTo>
                  <a:pt x="52300" y="842633"/>
                  <a:pt x="55538" y="848516"/>
                  <a:pt x="58396" y="853028"/>
                </a:cubicBezTo>
                <a:cubicBezTo>
                  <a:pt x="102404" y="922662"/>
                  <a:pt x="101260" y="959929"/>
                  <a:pt x="54776" y="1027995"/>
                </a:cubicBezTo>
                <a:cubicBezTo>
                  <a:pt x="50014" y="1035056"/>
                  <a:pt x="46584" y="1050159"/>
                  <a:pt x="50394" y="1054866"/>
                </a:cubicBezTo>
                <a:cubicBezTo>
                  <a:pt x="82019" y="1094882"/>
                  <a:pt x="78589" y="1138623"/>
                  <a:pt x="68683" y="1184720"/>
                </a:cubicBezTo>
                <a:cubicBezTo>
                  <a:pt x="66017" y="1196684"/>
                  <a:pt x="66017" y="1213555"/>
                  <a:pt x="72303" y="1222576"/>
                </a:cubicBezTo>
                <a:cubicBezTo>
                  <a:pt x="101450" y="1265534"/>
                  <a:pt x="97260" y="1311630"/>
                  <a:pt x="88687" y="1358313"/>
                </a:cubicBezTo>
                <a:cubicBezTo>
                  <a:pt x="87353" y="1365570"/>
                  <a:pt x="80113" y="1374398"/>
                  <a:pt x="73447" y="1377535"/>
                </a:cubicBezTo>
                <a:cubicBezTo>
                  <a:pt x="49824" y="1388716"/>
                  <a:pt x="41822" y="1409705"/>
                  <a:pt x="35153" y="1432851"/>
                </a:cubicBezTo>
                <a:cubicBezTo>
                  <a:pt x="24295" y="1469335"/>
                  <a:pt x="11531" y="1505229"/>
                  <a:pt x="1244" y="1541910"/>
                </a:cubicBezTo>
                <a:cubicBezTo>
                  <a:pt x="-1232" y="1550935"/>
                  <a:pt x="292" y="1562114"/>
                  <a:pt x="3149" y="1571529"/>
                </a:cubicBezTo>
                <a:cubicBezTo>
                  <a:pt x="12865" y="1603698"/>
                  <a:pt x="37250" y="1624098"/>
                  <a:pt x="59730" y="1646459"/>
                </a:cubicBezTo>
                <a:cubicBezTo>
                  <a:pt x="69637" y="1656267"/>
                  <a:pt x="76685" y="1669800"/>
                  <a:pt x="82399" y="1682944"/>
                </a:cubicBezTo>
                <a:cubicBezTo>
                  <a:pt x="97070" y="1717073"/>
                  <a:pt x="110214" y="1751988"/>
                  <a:pt x="124120" y="1786511"/>
                </a:cubicBezTo>
                <a:cubicBezTo>
                  <a:pt x="125454" y="1789845"/>
                  <a:pt x="128883" y="1792590"/>
                  <a:pt x="131741" y="1795142"/>
                </a:cubicBezTo>
                <a:cubicBezTo>
                  <a:pt x="161842" y="1820640"/>
                  <a:pt x="192131" y="1845943"/>
                  <a:pt x="222232" y="1871640"/>
                </a:cubicBezTo>
                <a:cubicBezTo>
                  <a:pt x="227946" y="1876543"/>
                  <a:pt x="232138" y="1883606"/>
                  <a:pt x="237662" y="1888901"/>
                </a:cubicBezTo>
                <a:cubicBezTo>
                  <a:pt x="245282" y="1896356"/>
                  <a:pt x="252523" y="1905771"/>
                  <a:pt x="261667" y="1909694"/>
                </a:cubicBezTo>
                <a:cubicBezTo>
                  <a:pt x="290432" y="1921855"/>
                  <a:pt x="302816" y="1945197"/>
                  <a:pt x="308150" y="1974618"/>
                </a:cubicBezTo>
                <a:cubicBezTo>
                  <a:pt x="313103" y="2001493"/>
                  <a:pt x="317295" y="2028365"/>
                  <a:pt x="323009" y="2055042"/>
                </a:cubicBezTo>
                <a:cubicBezTo>
                  <a:pt x="329867" y="2087602"/>
                  <a:pt x="337297" y="2119968"/>
                  <a:pt x="345680" y="2152137"/>
                </a:cubicBezTo>
                <a:cubicBezTo>
                  <a:pt x="349300" y="2166063"/>
                  <a:pt x="353490" y="2180774"/>
                  <a:pt x="360920" y="2192740"/>
                </a:cubicBezTo>
                <a:cubicBezTo>
                  <a:pt x="381495" y="2226281"/>
                  <a:pt x="395401" y="2262177"/>
                  <a:pt x="389877" y="2301603"/>
                </a:cubicBezTo>
                <a:cubicBezTo>
                  <a:pt x="385495" y="2333183"/>
                  <a:pt x="396735" y="2359664"/>
                  <a:pt x="414262" y="2379279"/>
                </a:cubicBezTo>
                <a:cubicBezTo>
                  <a:pt x="446077" y="2414980"/>
                  <a:pt x="438837" y="2453227"/>
                  <a:pt x="428551" y="2491281"/>
                </a:cubicBezTo>
                <a:cubicBezTo>
                  <a:pt x="423216" y="2510897"/>
                  <a:pt x="423978" y="2526980"/>
                  <a:pt x="429121" y="2545615"/>
                </a:cubicBezTo>
                <a:cubicBezTo>
                  <a:pt x="441123" y="2588768"/>
                  <a:pt x="473700" y="2617603"/>
                  <a:pt x="502275" y="2645455"/>
                </a:cubicBezTo>
                <a:cubicBezTo>
                  <a:pt x="526660" y="2669191"/>
                  <a:pt x="540376" y="2695868"/>
                  <a:pt x="550665" y="2725094"/>
                </a:cubicBezTo>
                <a:cubicBezTo>
                  <a:pt x="563809" y="2761970"/>
                  <a:pt x="558857" y="2791196"/>
                  <a:pt x="527232" y="2808850"/>
                </a:cubicBezTo>
                <a:cubicBezTo>
                  <a:pt x="518277" y="2813754"/>
                  <a:pt x="507799" y="2822385"/>
                  <a:pt x="505133" y="2831604"/>
                </a:cubicBezTo>
                <a:cubicBezTo>
                  <a:pt x="491799" y="2876129"/>
                  <a:pt x="472366" y="2921245"/>
                  <a:pt x="484178" y="2968910"/>
                </a:cubicBezTo>
                <a:cubicBezTo>
                  <a:pt x="500371" y="3034817"/>
                  <a:pt x="499419" y="3099154"/>
                  <a:pt x="483416" y="3165061"/>
                </a:cubicBezTo>
                <a:cubicBezTo>
                  <a:pt x="470462" y="3218512"/>
                  <a:pt x="457126" y="3271963"/>
                  <a:pt x="447744" y="3326101"/>
                </a:cubicBezTo>
                <a:lnTo>
                  <a:pt x="446756" y="3333750"/>
                </a:lnTo>
                <a:lnTo>
                  <a:pt x="834222" y="3333750"/>
                </a:lnTo>
                <a:lnTo>
                  <a:pt x="833756" y="3315508"/>
                </a:lnTo>
                <a:cubicBezTo>
                  <a:pt x="835090" y="3305897"/>
                  <a:pt x="843092" y="3293538"/>
                  <a:pt x="851283" y="3289224"/>
                </a:cubicBezTo>
                <a:cubicBezTo>
                  <a:pt x="869571" y="3279612"/>
                  <a:pt x="872811" y="3266470"/>
                  <a:pt x="866523" y="3248621"/>
                </a:cubicBezTo>
                <a:cubicBezTo>
                  <a:pt x="861189" y="3233124"/>
                  <a:pt x="858523" y="3214098"/>
                  <a:pt x="848234" y="3203506"/>
                </a:cubicBezTo>
                <a:cubicBezTo>
                  <a:pt x="819088" y="3173494"/>
                  <a:pt x="818135" y="3135244"/>
                  <a:pt x="810325" y="3097977"/>
                </a:cubicBezTo>
                <a:cubicBezTo>
                  <a:pt x="805561" y="3075225"/>
                  <a:pt x="805371" y="3054039"/>
                  <a:pt x="808609" y="3031285"/>
                </a:cubicBezTo>
                <a:cubicBezTo>
                  <a:pt x="815849" y="2981857"/>
                  <a:pt x="805561" y="2933799"/>
                  <a:pt x="792417" y="2886329"/>
                </a:cubicBezTo>
                <a:cubicBezTo>
                  <a:pt x="783654" y="2854945"/>
                  <a:pt x="778320" y="2822776"/>
                  <a:pt x="769366" y="2791590"/>
                </a:cubicBezTo>
                <a:cubicBezTo>
                  <a:pt x="762508" y="2768247"/>
                  <a:pt x="754315" y="2744906"/>
                  <a:pt x="743267" y="2723527"/>
                </a:cubicBezTo>
                <a:cubicBezTo>
                  <a:pt x="727072" y="2692532"/>
                  <a:pt x="702688" y="2665466"/>
                  <a:pt x="709166" y="2626038"/>
                </a:cubicBezTo>
                <a:cubicBezTo>
                  <a:pt x="714880" y="2591317"/>
                  <a:pt x="702880" y="2559935"/>
                  <a:pt x="691449" y="2528158"/>
                </a:cubicBezTo>
                <a:cubicBezTo>
                  <a:pt x="683067" y="2504816"/>
                  <a:pt x="674493" y="2481477"/>
                  <a:pt x="669159" y="2457348"/>
                </a:cubicBezTo>
                <a:cubicBezTo>
                  <a:pt x="662872" y="2428709"/>
                  <a:pt x="665540" y="2396344"/>
                  <a:pt x="653918" y="2370844"/>
                </a:cubicBezTo>
                <a:cubicBezTo>
                  <a:pt x="641726" y="2344167"/>
                  <a:pt x="649918" y="2322005"/>
                  <a:pt x="653348" y="2298269"/>
                </a:cubicBezTo>
                <a:cubicBezTo>
                  <a:pt x="658682" y="2260413"/>
                  <a:pt x="668589" y="2222749"/>
                  <a:pt x="656014" y="2184501"/>
                </a:cubicBezTo>
                <a:cubicBezTo>
                  <a:pt x="640774" y="2138014"/>
                  <a:pt x="624391" y="2091918"/>
                  <a:pt x="609913" y="2045235"/>
                </a:cubicBezTo>
                <a:cubicBezTo>
                  <a:pt x="604386" y="2027187"/>
                  <a:pt x="602100" y="2007771"/>
                  <a:pt x="599624" y="1988939"/>
                </a:cubicBezTo>
                <a:cubicBezTo>
                  <a:pt x="597528" y="1971091"/>
                  <a:pt x="602862" y="1949711"/>
                  <a:pt x="594862" y="1935977"/>
                </a:cubicBezTo>
                <a:cubicBezTo>
                  <a:pt x="574287" y="1900670"/>
                  <a:pt x="564191" y="1864385"/>
                  <a:pt x="564191" y="1823583"/>
                </a:cubicBezTo>
                <a:cubicBezTo>
                  <a:pt x="564191" y="1808282"/>
                  <a:pt x="555617" y="1793374"/>
                  <a:pt x="554093" y="1777881"/>
                </a:cubicBezTo>
                <a:cubicBezTo>
                  <a:pt x="552189" y="1756694"/>
                  <a:pt x="547044" y="1732372"/>
                  <a:pt x="554285" y="1713934"/>
                </a:cubicBezTo>
                <a:cubicBezTo>
                  <a:pt x="571429" y="1670585"/>
                  <a:pt x="557141" y="1635476"/>
                  <a:pt x="540186" y="1597617"/>
                </a:cubicBezTo>
                <a:cubicBezTo>
                  <a:pt x="523422" y="1560348"/>
                  <a:pt x="510087" y="1521118"/>
                  <a:pt x="499037" y="1481495"/>
                </a:cubicBezTo>
                <a:cubicBezTo>
                  <a:pt x="495037" y="1466588"/>
                  <a:pt x="501705" y="1448740"/>
                  <a:pt x="503037" y="1432262"/>
                </a:cubicBezTo>
                <a:cubicBezTo>
                  <a:pt x="503419" y="1426376"/>
                  <a:pt x="503991" y="1419903"/>
                  <a:pt x="502085" y="1414609"/>
                </a:cubicBezTo>
                <a:cubicBezTo>
                  <a:pt x="483796" y="1363414"/>
                  <a:pt x="469890" y="1311432"/>
                  <a:pt x="479414" y="1255923"/>
                </a:cubicBezTo>
                <a:cubicBezTo>
                  <a:pt x="480368" y="1250824"/>
                  <a:pt x="478272" y="1245135"/>
                  <a:pt x="476938" y="1240034"/>
                </a:cubicBezTo>
                <a:cubicBezTo>
                  <a:pt x="470080" y="1215122"/>
                  <a:pt x="459222" y="1190799"/>
                  <a:pt x="456745" y="1165498"/>
                </a:cubicBezTo>
                <a:cubicBezTo>
                  <a:pt x="450649" y="1103121"/>
                  <a:pt x="448171" y="1040355"/>
                  <a:pt x="444171" y="977582"/>
                </a:cubicBezTo>
                <a:cubicBezTo>
                  <a:pt x="443981" y="973659"/>
                  <a:pt x="443981" y="969541"/>
                  <a:pt x="442647" y="966011"/>
                </a:cubicBezTo>
                <a:cubicBezTo>
                  <a:pt x="434455" y="942864"/>
                  <a:pt x="437123" y="922662"/>
                  <a:pt x="452743" y="903045"/>
                </a:cubicBezTo>
                <a:cubicBezTo>
                  <a:pt x="459602" y="894414"/>
                  <a:pt x="463222" y="882645"/>
                  <a:pt x="467032" y="871859"/>
                </a:cubicBezTo>
                <a:cubicBezTo>
                  <a:pt x="472748" y="855968"/>
                  <a:pt x="478272" y="839689"/>
                  <a:pt x="481892" y="823213"/>
                </a:cubicBezTo>
                <a:cubicBezTo>
                  <a:pt x="485320" y="806930"/>
                  <a:pt x="490083" y="789474"/>
                  <a:pt x="487416" y="773781"/>
                </a:cubicBezTo>
                <a:cubicBezTo>
                  <a:pt x="482654" y="745535"/>
                  <a:pt x="471986" y="718661"/>
                  <a:pt x="464936" y="690809"/>
                </a:cubicBezTo>
                <a:cubicBezTo>
                  <a:pt x="462460" y="681198"/>
                  <a:pt x="462842" y="670605"/>
                  <a:pt x="462650" y="660603"/>
                </a:cubicBezTo>
                <a:cubicBezTo>
                  <a:pt x="462080" y="637652"/>
                  <a:pt x="467604" y="614113"/>
                  <a:pt x="451791" y="593322"/>
                </a:cubicBezTo>
                <a:cubicBezTo>
                  <a:pt x="436933" y="574101"/>
                  <a:pt x="441313" y="554679"/>
                  <a:pt x="452553" y="534478"/>
                </a:cubicBezTo>
                <a:cubicBezTo>
                  <a:pt x="460556" y="519961"/>
                  <a:pt x="466842" y="503486"/>
                  <a:pt x="469890" y="487205"/>
                </a:cubicBezTo>
                <a:cubicBezTo>
                  <a:pt x="474080" y="464843"/>
                  <a:pt x="475796" y="442679"/>
                  <a:pt x="473318" y="418552"/>
                </a:cubicBezTo>
                <a:cubicBezTo>
                  <a:pt x="471604" y="401485"/>
                  <a:pt x="470842" y="387559"/>
                  <a:pt x="460746" y="374220"/>
                </a:cubicBezTo>
                <a:cubicBezTo>
                  <a:pt x="459222" y="372064"/>
                  <a:pt x="458840" y="368141"/>
                  <a:pt x="459032" y="365198"/>
                </a:cubicBezTo>
                <a:cubicBezTo>
                  <a:pt x="462270" y="326557"/>
                  <a:pt x="460556" y="288308"/>
                  <a:pt x="458267" y="249272"/>
                </a:cubicBezTo>
                <a:cubicBezTo>
                  <a:pt x="455221" y="199649"/>
                  <a:pt x="464174" y="147470"/>
                  <a:pt x="496179" y="104514"/>
                </a:cubicBezTo>
                <a:cubicBezTo>
                  <a:pt x="500943" y="98237"/>
                  <a:pt x="503037" y="88822"/>
                  <a:pt x="504181" y="80583"/>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866290A3-7E80-441D-AA1E-5263326B1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78285" y="0"/>
            <a:ext cx="874715" cy="6858001"/>
          </a:xfrm>
          <a:custGeom>
            <a:avLst/>
            <a:gdLst>
              <a:gd name="connsiteX0" fmla="*/ 669467 w 874715"/>
              <a:gd name="connsiteY0" fmla="*/ 3720275 h 6858001"/>
              <a:gd name="connsiteX1" fmla="*/ 710453 w 874715"/>
              <a:gd name="connsiteY1" fmla="*/ 3726292 h 6858001"/>
              <a:gd name="connsiteX2" fmla="*/ 710455 w 874715"/>
              <a:gd name="connsiteY2" fmla="*/ 3726292 h 6858001"/>
              <a:gd name="connsiteX3" fmla="*/ 669465 w 874715"/>
              <a:gd name="connsiteY3" fmla="*/ 3720275 h 6858001"/>
              <a:gd name="connsiteX4" fmla="*/ 834223 w 874715"/>
              <a:gd name="connsiteY4" fmla="*/ 3333751 h 6858001"/>
              <a:gd name="connsiteX5" fmla="*/ 446757 w 874715"/>
              <a:gd name="connsiteY5" fmla="*/ 3333751 h 6858001"/>
              <a:gd name="connsiteX6" fmla="*/ 441229 w 874715"/>
              <a:gd name="connsiteY6" fmla="*/ 3376550 h 6858001"/>
              <a:gd name="connsiteX7" fmla="*/ 437178 w 874715"/>
              <a:gd name="connsiteY7" fmla="*/ 3407910 h 6858001"/>
              <a:gd name="connsiteX8" fmla="*/ 435790 w 874715"/>
              <a:gd name="connsiteY8" fmla="*/ 3491262 h 6858001"/>
              <a:gd name="connsiteX9" fmla="*/ 429384 w 874715"/>
              <a:gd name="connsiteY9" fmla="*/ 3520658 h 6858001"/>
              <a:gd name="connsiteX10" fmla="*/ 427332 w 874715"/>
              <a:gd name="connsiteY10" fmla="*/ 3524252 h 6858001"/>
              <a:gd name="connsiteX11" fmla="*/ 427331 w 874715"/>
              <a:gd name="connsiteY11" fmla="*/ 3524252 h 6858001"/>
              <a:gd name="connsiteX12" fmla="*/ 413690 w 874715"/>
              <a:gd name="connsiteY12" fmla="*/ 3548145 h 6858001"/>
              <a:gd name="connsiteX13" fmla="*/ 408166 w 874715"/>
              <a:gd name="connsiteY13" fmla="*/ 3612089 h 6858001"/>
              <a:gd name="connsiteX14" fmla="*/ 421692 w 874715"/>
              <a:gd name="connsiteY14" fmla="*/ 3636610 h 6858001"/>
              <a:gd name="connsiteX15" fmla="*/ 445933 w 874715"/>
              <a:gd name="connsiteY15" fmla="*/ 3687609 h 6858001"/>
              <a:gd name="connsiteX16" fmla="*/ 443241 w 874715"/>
              <a:gd name="connsiteY16" fmla="*/ 3725049 h 6858001"/>
              <a:gd name="connsiteX17" fmla="*/ 455589 w 874715"/>
              <a:gd name="connsiteY17" fmla="*/ 3723372 h 6858001"/>
              <a:gd name="connsiteX18" fmla="*/ 544787 w 874715"/>
              <a:gd name="connsiteY18" fmla="*/ 3712739 h 6858001"/>
              <a:gd name="connsiteX19" fmla="*/ 544802 w 874715"/>
              <a:gd name="connsiteY19" fmla="*/ 3712740 h 6858001"/>
              <a:gd name="connsiteX20" fmla="*/ 544786 w 874715"/>
              <a:gd name="connsiteY20" fmla="*/ 3712740 h 6858001"/>
              <a:gd name="connsiteX21" fmla="*/ 455588 w 874715"/>
              <a:gd name="connsiteY21" fmla="*/ 3723373 h 6858001"/>
              <a:gd name="connsiteX22" fmla="*/ 443240 w 874715"/>
              <a:gd name="connsiteY22" fmla="*/ 3725050 h 6858001"/>
              <a:gd name="connsiteX23" fmla="*/ 441884 w 874715"/>
              <a:gd name="connsiteY23" fmla="*/ 3743904 h 6858001"/>
              <a:gd name="connsiteX24" fmla="*/ 442266 w 874715"/>
              <a:gd name="connsiteY24" fmla="*/ 3764306 h 6858001"/>
              <a:gd name="connsiteX25" fmla="*/ 433692 w 874715"/>
              <a:gd name="connsiteY25" fmla="*/ 3834135 h 6858001"/>
              <a:gd name="connsiteX26" fmla="*/ 428740 w 874715"/>
              <a:gd name="connsiteY26" fmla="*/ 3898864 h 6858001"/>
              <a:gd name="connsiteX27" fmla="*/ 444932 w 874715"/>
              <a:gd name="connsiteY27" fmla="*/ 4062061 h 6858001"/>
              <a:gd name="connsiteX28" fmla="*/ 441122 w 874715"/>
              <a:gd name="connsiteY28" fmla="*/ 4187207 h 6858001"/>
              <a:gd name="connsiteX29" fmla="*/ 444932 w 874715"/>
              <a:gd name="connsiteY29" fmla="*/ 4244874 h 6858001"/>
              <a:gd name="connsiteX30" fmla="*/ 450648 w 874715"/>
              <a:gd name="connsiteY30" fmla="*/ 4277434 h 6858001"/>
              <a:gd name="connsiteX31" fmla="*/ 490464 w 874715"/>
              <a:gd name="connsiteY31" fmla="*/ 4351188 h 6858001"/>
              <a:gd name="connsiteX32" fmla="*/ 499418 w 874715"/>
              <a:gd name="connsiteY32" fmla="*/ 4391596 h 6858001"/>
              <a:gd name="connsiteX33" fmla="*/ 498656 w 874715"/>
              <a:gd name="connsiteY33" fmla="*/ 4513209 h 6858001"/>
              <a:gd name="connsiteX34" fmla="*/ 438646 w 874715"/>
              <a:gd name="connsiteY34" fmla="*/ 4695629 h 6858001"/>
              <a:gd name="connsiteX35" fmla="*/ 430644 w 874715"/>
              <a:gd name="connsiteY35" fmla="*/ 4714658 h 6858001"/>
              <a:gd name="connsiteX36" fmla="*/ 420737 w 874715"/>
              <a:gd name="connsiteY36" fmla="*/ 4807436 h 6858001"/>
              <a:gd name="connsiteX37" fmla="*/ 434264 w 874715"/>
              <a:gd name="connsiteY37" fmla="*/ 4870400 h 6858001"/>
              <a:gd name="connsiteX38" fmla="*/ 462269 w 874715"/>
              <a:gd name="connsiteY38" fmla="*/ 4956119 h 6858001"/>
              <a:gd name="connsiteX39" fmla="*/ 485701 w 874715"/>
              <a:gd name="connsiteY39" fmla="*/ 5033207 h 6858001"/>
              <a:gd name="connsiteX40" fmla="*/ 512180 w 874715"/>
              <a:gd name="connsiteY40" fmla="*/ 5089305 h 6858001"/>
              <a:gd name="connsiteX41" fmla="*/ 531613 w 874715"/>
              <a:gd name="connsiteY41" fmla="*/ 5217589 h 6858001"/>
              <a:gd name="connsiteX42" fmla="*/ 534851 w 874715"/>
              <a:gd name="connsiteY42" fmla="*/ 5230926 h 6858001"/>
              <a:gd name="connsiteX43" fmla="*/ 511228 w 874715"/>
              <a:gd name="connsiteY43" fmla="*/ 5327433 h 6858001"/>
              <a:gd name="connsiteX44" fmla="*/ 487225 w 874715"/>
              <a:gd name="connsiteY44" fmla="*/ 5443357 h 6858001"/>
              <a:gd name="connsiteX45" fmla="*/ 495416 w 874715"/>
              <a:gd name="connsiteY45" fmla="*/ 5484746 h 6858001"/>
              <a:gd name="connsiteX46" fmla="*/ 507038 w 874715"/>
              <a:gd name="connsiteY46" fmla="*/ 5541432 h 6858001"/>
              <a:gd name="connsiteX47" fmla="*/ 500942 w 874715"/>
              <a:gd name="connsiteY47" fmla="*/ 5594001 h 6858001"/>
              <a:gd name="connsiteX48" fmla="*/ 500370 w 874715"/>
              <a:gd name="connsiteY48" fmla="*/ 5625974 h 6858001"/>
              <a:gd name="connsiteX49" fmla="*/ 571618 w 874715"/>
              <a:gd name="connsiteY49" fmla="*/ 5771911 h 6858001"/>
              <a:gd name="connsiteX50" fmla="*/ 577524 w 874715"/>
              <a:gd name="connsiteY50" fmla="*/ 5808982 h 6858001"/>
              <a:gd name="connsiteX51" fmla="*/ 586289 w 874715"/>
              <a:gd name="connsiteY51" fmla="*/ 5829971 h 6858001"/>
              <a:gd name="connsiteX52" fmla="*/ 674684 w 874715"/>
              <a:gd name="connsiteY52" fmla="*/ 5956490 h 6858001"/>
              <a:gd name="connsiteX53" fmla="*/ 692590 w 874715"/>
              <a:gd name="connsiteY53" fmla="*/ 6010235 h 6858001"/>
              <a:gd name="connsiteX54" fmla="*/ 688970 w 874715"/>
              <a:gd name="connsiteY54" fmla="*/ 6069276 h 6858001"/>
              <a:gd name="connsiteX55" fmla="*/ 682494 w 874715"/>
              <a:gd name="connsiteY55" fmla="*/ 6103407 h 6858001"/>
              <a:gd name="connsiteX56" fmla="*/ 626294 w 874715"/>
              <a:gd name="connsiteY56" fmla="*/ 6188144 h 6858001"/>
              <a:gd name="connsiteX57" fmla="*/ 628200 w 874715"/>
              <a:gd name="connsiteY57" fmla="*/ 6236396 h 6858001"/>
              <a:gd name="connsiteX58" fmla="*/ 666871 w 874715"/>
              <a:gd name="connsiteY58" fmla="*/ 6311718 h 6858001"/>
              <a:gd name="connsiteX59" fmla="*/ 684208 w 874715"/>
              <a:gd name="connsiteY59" fmla="*/ 6448435 h 6858001"/>
              <a:gd name="connsiteX60" fmla="*/ 630104 w 874715"/>
              <a:gd name="connsiteY60" fmla="*/ 6517873 h 6858001"/>
              <a:gd name="connsiteX61" fmla="*/ 578096 w 874715"/>
              <a:gd name="connsiteY61" fmla="*/ 6553767 h 6858001"/>
              <a:gd name="connsiteX62" fmla="*/ 517706 w 874715"/>
              <a:gd name="connsiteY62" fmla="*/ 6657533 h 6858001"/>
              <a:gd name="connsiteX63" fmla="*/ 540185 w 874715"/>
              <a:gd name="connsiteY63" fmla="*/ 6682250 h 6858001"/>
              <a:gd name="connsiteX64" fmla="*/ 549712 w 874715"/>
              <a:gd name="connsiteY64" fmla="*/ 6758356 h 6858001"/>
              <a:gd name="connsiteX65" fmla="*/ 548950 w 874715"/>
              <a:gd name="connsiteY65" fmla="*/ 6840738 h 6858001"/>
              <a:gd name="connsiteX66" fmla="*/ 556149 w 874715"/>
              <a:gd name="connsiteY66" fmla="*/ 6858001 h 6858001"/>
              <a:gd name="connsiteX67" fmla="*/ 760427 w 874715"/>
              <a:gd name="connsiteY67" fmla="*/ 6858001 h 6858001"/>
              <a:gd name="connsiteX68" fmla="*/ 763269 w 874715"/>
              <a:gd name="connsiteY68" fmla="*/ 6846819 h 6858001"/>
              <a:gd name="connsiteX69" fmla="*/ 784795 w 874715"/>
              <a:gd name="connsiteY69" fmla="*/ 6678324 h 6858001"/>
              <a:gd name="connsiteX70" fmla="*/ 805560 w 874715"/>
              <a:gd name="connsiteY70" fmla="*/ 6504338 h 6858001"/>
              <a:gd name="connsiteX71" fmla="*/ 812418 w 874715"/>
              <a:gd name="connsiteY71" fmla="*/ 6408814 h 6858001"/>
              <a:gd name="connsiteX72" fmla="*/ 823279 w 874715"/>
              <a:gd name="connsiteY72" fmla="*/ 6325450 h 6858001"/>
              <a:gd name="connsiteX73" fmla="*/ 830137 w 874715"/>
              <a:gd name="connsiteY73" fmla="*/ 6252873 h 6858001"/>
              <a:gd name="connsiteX74" fmla="*/ 844043 w 874715"/>
              <a:gd name="connsiteY74" fmla="*/ 6137341 h 6858001"/>
              <a:gd name="connsiteX75" fmla="*/ 847663 w 874715"/>
              <a:gd name="connsiteY75" fmla="*/ 6089284 h 6858001"/>
              <a:gd name="connsiteX76" fmla="*/ 847471 w 874715"/>
              <a:gd name="connsiteY76" fmla="*/ 5975908 h 6858001"/>
              <a:gd name="connsiteX77" fmla="*/ 845567 w 874715"/>
              <a:gd name="connsiteY77" fmla="*/ 5936481 h 6858001"/>
              <a:gd name="connsiteX78" fmla="*/ 821945 w 874715"/>
              <a:gd name="connsiteY78" fmla="*/ 5860571 h 6858001"/>
              <a:gd name="connsiteX79" fmla="*/ 820231 w 874715"/>
              <a:gd name="connsiteY79" fmla="*/ 5851549 h 6858001"/>
              <a:gd name="connsiteX80" fmla="*/ 810894 w 874715"/>
              <a:gd name="connsiteY80" fmla="*/ 5801726 h 6858001"/>
              <a:gd name="connsiteX81" fmla="*/ 807846 w 874715"/>
              <a:gd name="connsiteY81" fmla="*/ 5774460 h 6858001"/>
              <a:gd name="connsiteX82" fmla="*/ 788415 w 874715"/>
              <a:gd name="connsiteY82" fmla="*/ 5670892 h 6858001"/>
              <a:gd name="connsiteX83" fmla="*/ 779271 w 874715"/>
              <a:gd name="connsiteY83" fmla="*/ 5611265 h 6858001"/>
              <a:gd name="connsiteX84" fmla="*/ 780605 w 874715"/>
              <a:gd name="connsiteY84" fmla="*/ 5563010 h 6858001"/>
              <a:gd name="connsiteX85" fmla="*/ 782319 w 874715"/>
              <a:gd name="connsiteY85" fmla="*/ 5478272 h 6858001"/>
              <a:gd name="connsiteX86" fmla="*/ 786701 w 874715"/>
              <a:gd name="connsiteY86" fmla="*/ 5451203 h 6858001"/>
              <a:gd name="connsiteX87" fmla="*/ 774127 w 874715"/>
              <a:gd name="connsiteY87" fmla="*/ 5328805 h 6858001"/>
              <a:gd name="connsiteX88" fmla="*/ 773175 w 874715"/>
              <a:gd name="connsiteY88" fmla="*/ 5258975 h 6858001"/>
              <a:gd name="connsiteX89" fmla="*/ 757552 w 874715"/>
              <a:gd name="connsiteY89" fmla="*/ 5180319 h 6858001"/>
              <a:gd name="connsiteX90" fmla="*/ 758314 w 874715"/>
              <a:gd name="connsiteY90" fmla="*/ 5157370 h 6858001"/>
              <a:gd name="connsiteX91" fmla="*/ 759649 w 874715"/>
              <a:gd name="connsiteY91" fmla="*/ 5131673 h 6858001"/>
              <a:gd name="connsiteX92" fmla="*/ 760793 w 874715"/>
              <a:gd name="connsiteY92" fmla="*/ 5052820 h 6858001"/>
              <a:gd name="connsiteX93" fmla="*/ 766507 w 874715"/>
              <a:gd name="connsiteY93" fmla="*/ 5004959 h 6858001"/>
              <a:gd name="connsiteX94" fmla="*/ 763079 w 874715"/>
              <a:gd name="connsiteY94" fmla="*/ 4913751 h 6858001"/>
              <a:gd name="connsiteX95" fmla="*/ 768031 w 874715"/>
              <a:gd name="connsiteY95" fmla="*/ 4880011 h 6858001"/>
              <a:gd name="connsiteX96" fmla="*/ 768603 w 874715"/>
              <a:gd name="connsiteY96" fmla="*/ 4794687 h 6858001"/>
              <a:gd name="connsiteX97" fmla="*/ 765745 w 874715"/>
              <a:gd name="connsiteY97" fmla="*/ 4718187 h 6858001"/>
              <a:gd name="connsiteX98" fmla="*/ 767269 w 874715"/>
              <a:gd name="connsiteY98" fmla="*/ 4644434 h 6858001"/>
              <a:gd name="connsiteX99" fmla="*/ 773555 w 874715"/>
              <a:gd name="connsiteY99" fmla="*/ 4591670 h 6858001"/>
              <a:gd name="connsiteX100" fmla="*/ 777365 w 874715"/>
              <a:gd name="connsiteY100" fmla="*/ 4534394 h 6858001"/>
              <a:gd name="connsiteX101" fmla="*/ 800036 w 874715"/>
              <a:gd name="connsiteY101" fmla="*/ 4376493 h 6858001"/>
              <a:gd name="connsiteX102" fmla="*/ 794512 w 874715"/>
              <a:gd name="connsiteY102" fmla="*/ 4347267 h 6858001"/>
              <a:gd name="connsiteX103" fmla="*/ 789368 w 874715"/>
              <a:gd name="connsiteY103" fmla="*/ 4181322 h 6858001"/>
              <a:gd name="connsiteX104" fmla="*/ 789750 w 874715"/>
              <a:gd name="connsiteY104" fmla="*/ 4145230 h 6858001"/>
              <a:gd name="connsiteX105" fmla="*/ 767269 w 874715"/>
              <a:gd name="connsiteY105" fmla="*/ 4048330 h 6858001"/>
              <a:gd name="connsiteX106" fmla="*/ 802894 w 874715"/>
              <a:gd name="connsiteY106" fmla="*/ 3898864 h 6858001"/>
              <a:gd name="connsiteX107" fmla="*/ 847471 w 874715"/>
              <a:gd name="connsiteY107" fmla="*/ 3759007 h 6858001"/>
              <a:gd name="connsiteX108" fmla="*/ 848163 w 874715"/>
              <a:gd name="connsiteY108" fmla="*/ 3756136 h 6858001"/>
              <a:gd name="connsiteX109" fmla="*/ 819543 w 874715"/>
              <a:gd name="connsiteY109" fmla="*/ 3748731 h 6858001"/>
              <a:gd name="connsiteX110" fmla="*/ 819313 w 874715"/>
              <a:gd name="connsiteY110" fmla="*/ 3748682 h 6858001"/>
              <a:gd name="connsiteX111" fmla="*/ 819544 w 874715"/>
              <a:gd name="connsiteY111" fmla="*/ 3748730 h 6858001"/>
              <a:gd name="connsiteX112" fmla="*/ 848164 w 874715"/>
              <a:gd name="connsiteY112" fmla="*/ 3756135 h 6858001"/>
              <a:gd name="connsiteX113" fmla="*/ 849545 w 874715"/>
              <a:gd name="connsiteY113" fmla="*/ 3750401 h 6858001"/>
              <a:gd name="connsiteX114" fmla="*/ 853189 w 874715"/>
              <a:gd name="connsiteY114" fmla="*/ 3741353 h 6858001"/>
              <a:gd name="connsiteX115" fmla="*/ 862905 w 874715"/>
              <a:gd name="connsiteY115" fmla="*/ 3691138 h 6858001"/>
              <a:gd name="connsiteX116" fmla="*/ 866333 w 874715"/>
              <a:gd name="connsiteY116" fmla="*/ 3628959 h 6858001"/>
              <a:gd name="connsiteX117" fmla="*/ 874715 w 874715"/>
              <a:gd name="connsiteY117" fmla="*/ 3550106 h 6858001"/>
              <a:gd name="connsiteX118" fmla="*/ 871487 w 874715"/>
              <a:gd name="connsiteY118" fmla="*/ 3524252 h 6858001"/>
              <a:gd name="connsiteX119" fmla="*/ 871488 w 874715"/>
              <a:gd name="connsiteY119" fmla="*/ 3524252 h 6858001"/>
              <a:gd name="connsiteX120" fmla="*/ 870763 w 874715"/>
              <a:gd name="connsiteY120" fmla="*/ 3518451 h 6858001"/>
              <a:gd name="connsiteX121" fmla="*/ 864238 w 874715"/>
              <a:gd name="connsiteY121" fmla="*/ 3486946 h 6858001"/>
              <a:gd name="connsiteX122" fmla="*/ 848618 w 874715"/>
              <a:gd name="connsiteY122" fmla="*/ 3398677 h 6858001"/>
              <a:gd name="connsiteX123" fmla="*/ 837595 w 874715"/>
              <a:gd name="connsiteY123" fmla="*/ 3365728 h 6858001"/>
              <a:gd name="connsiteX124" fmla="*/ 834829 w 874715"/>
              <a:gd name="connsiteY124" fmla="*/ 3357461 h 6858001"/>
              <a:gd name="connsiteX125" fmla="*/ 513783 w 874715"/>
              <a:gd name="connsiteY125" fmla="*/ 0 h 6858001"/>
              <a:gd name="connsiteX126" fmla="*/ 72334 w 874715"/>
              <a:gd name="connsiteY126" fmla="*/ 0 h 6858001"/>
              <a:gd name="connsiteX127" fmla="*/ 75447 w 874715"/>
              <a:gd name="connsiteY127" fmla="*/ 27991 h 6858001"/>
              <a:gd name="connsiteX128" fmla="*/ 88115 w 874715"/>
              <a:gd name="connsiteY128" fmla="*/ 134133 h 6858001"/>
              <a:gd name="connsiteX129" fmla="*/ 62778 w 874715"/>
              <a:gd name="connsiteY129" fmla="*/ 221224 h 6858001"/>
              <a:gd name="connsiteX130" fmla="*/ 62206 w 874715"/>
              <a:gd name="connsiteY130" fmla="*/ 247312 h 6858001"/>
              <a:gd name="connsiteX131" fmla="*/ 72113 w 874715"/>
              <a:gd name="connsiteY131" fmla="*/ 305764 h 6858001"/>
              <a:gd name="connsiteX132" fmla="*/ 65445 w 874715"/>
              <a:gd name="connsiteY132" fmla="*/ 426397 h 6858001"/>
              <a:gd name="connsiteX133" fmla="*/ 55348 w 874715"/>
              <a:gd name="connsiteY133" fmla="*/ 470924 h 6858001"/>
              <a:gd name="connsiteX134" fmla="*/ 48870 w 874715"/>
              <a:gd name="connsiteY134" fmla="*/ 495638 h 6858001"/>
              <a:gd name="connsiteX135" fmla="*/ 30963 w 874715"/>
              <a:gd name="connsiteY135" fmla="*/ 622548 h 6858001"/>
              <a:gd name="connsiteX136" fmla="*/ 11723 w 874715"/>
              <a:gd name="connsiteY136" fmla="*/ 679040 h 6858001"/>
              <a:gd name="connsiteX137" fmla="*/ 8865 w 874715"/>
              <a:gd name="connsiteY137" fmla="*/ 694341 h 6858001"/>
              <a:gd name="connsiteX138" fmla="*/ 16865 w 874715"/>
              <a:gd name="connsiteY138" fmla="*/ 778095 h 6858001"/>
              <a:gd name="connsiteX139" fmla="*/ 47918 w 874715"/>
              <a:gd name="connsiteY139" fmla="*/ 840866 h 6858001"/>
              <a:gd name="connsiteX140" fmla="*/ 58396 w 874715"/>
              <a:gd name="connsiteY140" fmla="*/ 853028 h 6858001"/>
              <a:gd name="connsiteX141" fmla="*/ 54776 w 874715"/>
              <a:gd name="connsiteY141" fmla="*/ 1027995 h 6858001"/>
              <a:gd name="connsiteX142" fmla="*/ 50394 w 874715"/>
              <a:gd name="connsiteY142" fmla="*/ 1054866 h 6858001"/>
              <a:gd name="connsiteX143" fmla="*/ 68683 w 874715"/>
              <a:gd name="connsiteY143" fmla="*/ 1184720 h 6858001"/>
              <a:gd name="connsiteX144" fmla="*/ 72303 w 874715"/>
              <a:gd name="connsiteY144" fmla="*/ 1222576 h 6858001"/>
              <a:gd name="connsiteX145" fmla="*/ 88687 w 874715"/>
              <a:gd name="connsiteY145" fmla="*/ 1358313 h 6858001"/>
              <a:gd name="connsiteX146" fmla="*/ 73447 w 874715"/>
              <a:gd name="connsiteY146" fmla="*/ 1377535 h 6858001"/>
              <a:gd name="connsiteX147" fmla="*/ 35153 w 874715"/>
              <a:gd name="connsiteY147" fmla="*/ 1432851 h 6858001"/>
              <a:gd name="connsiteX148" fmla="*/ 1244 w 874715"/>
              <a:gd name="connsiteY148" fmla="*/ 1541910 h 6858001"/>
              <a:gd name="connsiteX149" fmla="*/ 3149 w 874715"/>
              <a:gd name="connsiteY149" fmla="*/ 1571529 h 6858001"/>
              <a:gd name="connsiteX150" fmla="*/ 59730 w 874715"/>
              <a:gd name="connsiteY150" fmla="*/ 1646459 h 6858001"/>
              <a:gd name="connsiteX151" fmla="*/ 82399 w 874715"/>
              <a:gd name="connsiteY151" fmla="*/ 1682944 h 6858001"/>
              <a:gd name="connsiteX152" fmla="*/ 124120 w 874715"/>
              <a:gd name="connsiteY152" fmla="*/ 1786511 h 6858001"/>
              <a:gd name="connsiteX153" fmla="*/ 131741 w 874715"/>
              <a:gd name="connsiteY153" fmla="*/ 1795142 h 6858001"/>
              <a:gd name="connsiteX154" fmla="*/ 222232 w 874715"/>
              <a:gd name="connsiteY154" fmla="*/ 1871640 h 6858001"/>
              <a:gd name="connsiteX155" fmla="*/ 237662 w 874715"/>
              <a:gd name="connsiteY155" fmla="*/ 1888901 h 6858001"/>
              <a:gd name="connsiteX156" fmla="*/ 261667 w 874715"/>
              <a:gd name="connsiteY156" fmla="*/ 1909694 h 6858001"/>
              <a:gd name="connsiteX157" fmla="*/ 308150 w 874715"/>
              <a:gd name="connsiteY157" fmla="*/ 1974618 h 6858001"/>
              <a:gd name="connsiteX158" fmla="*/ 323009 w 874715"/>
              <a:gd name="connsiteY158" fmla="*/ 2055042 h 6858001"/>
              <a:gd name="connsiteX159" fmla="*/ 345680 w 874715"/>
              <a:gd name="connsiteY159" fmla="*/ 2152137 h 6858001"/>
              <a:gd name="connsiteX160" fmla="*/ 360920 w 874715"/>
              <a:gd name="connsiteY160" fmla="*/ 2192740 h 6858001"/>
              <a:gd name="connsiteX161" fmla="*/ 389877 w 874715"/>
              <a:gd name="connsiteY161" fmla="*/ 2301603 h 6858001"/>
              <a:gd name="connsiteX162" fmla="*/ 414262 w 874715"/>
              <a:gd name="connsiteY162" fmla="*/ 2379279 h 6858001"/>
              <a:gd name="connsiteX163" fmla="*/ 428551 w 874715"/>
              <a:gd name="connsiteY163" fmla="*/ 2491281 h 6858001"/>
              <a:gd name="connsiteX164" fmla="*/ 429121 w 874715"/>
              <a:gd name="connsiteY164" fmla="*/ 2545615 h 6858001"/>
              <a:gd name="connsiteX165" fmla="*/ 502275 w 874715"/>
              <a:gd name="connsiteY165" fmla="*/ 2645455 h 6858001"/>
              <a:gd name="connsiteX166" fmla="*/ 550665 w 874715"/>
              <a:gd name="connsiteY166" fmla="*/ 2725094 h 6858001"/>
              <a:gd name="connsiteX167" fmla="*/ 527232 w 874715"/>
              <a:gd name="connsiteY167" fmla="*/ 2808850 h 6858001"/>
              <a:gd name="connsiteX168" fmla="*/ 505133 w 874715"/>
              <a:gd name="connsiteY168" fmla="*/ 2831604 h 6858001"/>
              <a:gd name="connsiteX169" fmla="*/ 484178 w 874715"/>
              <a:gd name="connsiteY169" fmla="*/ 2968910 h 6858001"/>
              <a:gd name="connsiteX170" fmla="*/ 483416 w 874715"/>
              <a:gd name="connsiteY170" fmla="*/ 3165061 h 6858001"/>
              <a:gd name="connsiteX171" fmla="*/ 447744 w 874715"/>
              <a:gd name="connsiteY171" fmla="*/ 3326101 h 6858001"/>
              <a:gd name="connsiteX172" fmla="*/ 446756 w 874715"/>
              <a:gd name="connsiteY172" fmla="*/ 3333750 h 6858001"/>
              <a:gd name="connsiteX173" fmla="*/ 834222 w 874715"/>
              <a:gd name="connsiteY173" fmla="*/ 3333750 h 6858001"/>
              <a:gd name="connsiteX174" fmla="*/ 833756 w 874715"/>
              <a:gd name="connsiteY174" fmla="*/ 3315508 h 6858001"/>
              <a:gd name="connsiteX175" fmla="*/ 851283 w 874715"/>
              <a:gd name="connsiteY175" fmla="*/ 3289224 h 6858001"/>
              <a:gd name="connsiteX176" fmla="*/ 866523 w 874715"/>
              <a:gd name="connsiteY176" fmla="*/ 3248621 h 6858001"/>
              <a:gd name="connsiteX177" fmla="*/ 848234 w 874715"/>
              <a:gd name="connsiteY177" fmla="*/ 3203506 h 6858001"/>
              <a:gd name="connsiteX178" fmla="*/ 810325 w 874715"/>
              <a:gd name="connsiteY178" fmla="*/ 3097977 h 6858001"/>
              <a:gd name="connsiteX179" fmla="*/ 808609 w 874715"/>
              <a:gd name="connsiteY179" fmla="*/ 3031285 h 6858001"/>
              <a:gd name="connsiteX180" fmla="*/ 792417 w 874715"/>
              <a:gd name="connsiteY180" fmla="*/ 2886329 h 6858001"/>
              <a:gd name="connsiteX181" fmla="*/ 769366 w 874715"/>
              <a:gd name="connsiteY181" fmla="*/ 2791590 h 6858001"/>
              <a:gd name="connsiteX182" fmla="*/ 743267 w 874715"/>
              <a:gd name="connsiteY182" fmla="*/ 2723527 h 6858001"/>
              <a:gd name="connsiteX183" fmla="*/ 709166 w 874715"/>
              <a:gd name="connsiteY183" fmla="*/ 2626038 h 6858001"/>
              <a:gd name="connsiteX184" fmla="*/ 691449 w 874715"/>
              <a:gd name="connsiteY184" fmla="*/ 2528158 h 6858001"/>
              <a:gd name="connsiteX185" fmla="*/ 669159 w 874715"/>
              <a:gd name="connsiteY185" fmla="*/ 2457348 h 6858001"/>
              <a:gd name="connsiteX186" fmla="*/ 653918 w 874715"/>
              <a:gd name="connsiteY186" fmla="*/ 2370844 h 6858001"/>
              <a:gd name="connsiteX187" fmla="*/ 653348 w 874715"/>
              <a:gd name="connsiteY187" fmla="*/ 2298269 h 6858001"/>
              <a:gd name="connsiteX188" fmla="*/ 656014 w 874715"/>
              <a:gd name="connsiteY188" fmla="*/ 2184501 h 6858001"/>
              <a:gd name="connsiteX189" fmla="*/ 609913 w 874715"/>
              <a:gd name="connsiteY189" fmla="*/ 2045235 h 6858001"/>
              <a:gd name="connsiteX190" fmla="*/ 599624 w 874715"/>
              <a:gd name="connsiteY190" fmla="*/ 1988939 h 6858001"/>
              <a:gd name="connsiteX191" fmla="*/ 594862 w 874715"/>
              <a:gd name="connsiteY191" fmla="*/ 1935977 h 6858001"/>
              <a:gd name="connsiteX192" fmla="*/ 564191 w 874715"/>
              <a:gd name="connsiteY192" fmla="*/ 1823583 h 6858001"/>
              <a:gd name="connsiteX193" fmla="*/ 554093 w 874715"/>
              <a:gd name="connsiteY193" fmla="*/ 1777881 h 6858001"/>
              <a:gd name="connsiteX194" fmla="*/ 554285 w 874715"/>
              <a:gd name="connsiteY194" fmla="*/ 1713934 h 6858001"/>
              <a:gd name="connsiteX195" fmla="*/ 540186 w 874715"/>
              <a:gd name="connsiteY195" fmla="*/ 1597617 h 6858001"/>
              <a:gd name="connsiteX196" fmla="*/ 499037 w 874715"/>
              <a:gd name="connsiteY196" fmla="*/ 1481495 h 6858001"/>
              <a:gd name="connsiteX197" fmla="*/ 503037 w 874715"/>
              <a:gd name="connsiteY197" fmla="*/ 1432262 h 6858001"/>
              <a:gd name="connsiteX198" fmla="*/ 502085 w 874715"/>
              <a:gd name="connsiteY198" fmla="*/ 1414609 h 6858001"/>
              <a:gd name="connsiteX199" fmla="*/ 479414 w 874715"/>
              <a:gd name="connsiteY199" fmla="*/ 1255923 h 6858001"/>
              <a:gd name="connsiteX200" fmla="*/ 476938 w 874715"/>
              <a:gd name="connsiteY200" fmla="*/ 1240034 h 6858001"/>
              <a:gd name="connsiteX201" fmla="*/ 456745 w 874715"/>
              <a:gd name="connsiteY201" fmla="*/ 1165498 h 6858001"/>
              <a:gd name="connsiteX202" fmla="*/ 444171 w 874715"/>
              <a:gd name="connsiteY202" fmla="*/ 977582 h 6858001"/>
              <a:gd name="connsiteX203" fmla="*/ 442647 w 874715"/>
              <a:gd name="connsiteY203" fmla="*/ 966011 h 6858001"/>
              <a:gd name="connsiteX204" fmla="*/ 452743 w 874715"/>
              <a:gd name="connsiteY204" fmla="*/ 903045 h 6858001"/>
              <a:gd name="connsiteX205" fmla="*/ 467032 w 874715"/>
              <a:gd name="connsiteY205" fmla="*/ 871859 h 6858001"/>
              <a:gd name="connsiteX206" fmla="*/ 481892 w 874715"/>
              <a:gd name="connsiteY206" fmla="*/ 823213 h 6858001"/>
              <a:gd name="connsiteX207" fmla="*/ 487416 w 874715"/>
              <a:gd name="connsiteY207" fmla="*/ 773781 h 6858001"/>
              <a:gd name="connsiteX208" fmla="*/ 464936 w 874715"/>
              <a:gd name="connsiteY208" fmla="*/ 690809 h 6858001"/>
              <a:gd name="connsiteX209" fmla="*/ 462650 w 874715"/>
              <a:gd name="connsiteY209" fmla="*/ 660603 h 6858001"/>
              <a:gd name="connsiteX210" fmla="*/ 451791 w 874715"/>
              <a:gd name="connsiteY210" fmla="*/ 593322 h 6858001"/>
              <a:gd name="connsiteX211" fmla="*/ 452553 w 874715"/>
              <a:gd name="connsiteY211" fmla="*/ 534478 h 6858001"/>
              <a:gd name="connsiteX212" fmla="*/ 469890 w 874715"/>
              <a:gd name="connsiteY212" fmla="*/ 487205 h 6858001"/>
              <a:gd name="connsiteX213" fmla="*/ 473318 w 874715"/>
              <a:gd name="connsiteY213" fmla="*/ 418552 h 6858001"/>
              <a:gd name="connsiteX214" fmla="*/ 460746 w 874715"/>
              <a:gd name="connsiteY214" fmla="*/ 374220 h 6858001"/>
              <a:gd name="connsiteX215" fmla="*/ 459032 w 874715"/>
              <a:gd name="connsiteY215" fmla="*/ 365198 h 6858001"/>
              <a:gd name="connsiteX216" fmla="*/ 458267 w 874715"/>
              <a:gd name="connsiteY216" fmla="*/ 249272 h 6858001"/>
              <a:gd name="connsiteX217" fmla="*/ 496179 w 874715"/>
              <a:gd name="connsiteY217" fmla="*/ 104514 h 6858001"/>
              <a:gd name="connsiteX218" fmla="*/ 504181 w 874715"/>
              <a:gd name="connsiteY218" fmla="*/ 80583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Lst>
            <a:rect l="l" t="t" r="r" b="b"/>
            <a:pathLst>
              <a:path w="874715" h="6858001">
                <a:moveTo>
                  <a:pt x="669467" y="3720275"/>
                </a:moveTo>
                <a:lnTo>
                  <a:pt x="710453" y="3726292"/>
                </a:lnTo>
                <a:lnTo>
                  <a:pt x="710455" y="3726292"/>
                </a:lnTo>
                <a:lnTo>
                  <a:pt x="669465" y="3720275"/>
                </a:lnTo>
                <a:close/>
                <a:moveTo>
                  <a:pt x="834223" y="3333751"/>
                </a:moveTo>
                <a:lnTo>
                  <a:pt x="446757" y="3333751"/>
                </a:lnTo>
                <a:lnTo>
                  <a:pt x="441229" y="3376550"/>
                </a:lnTo>
                <a:lnTo>
                  <a:pt x="437178" y="3407910"/>
                </a:lnTo>
                <a:cubicBezTo>
                  <a:pt x="435005" y="3435408"/>
                  <a:pt x="434362" y="3463164"/>
                  <a:pt x="435790" y="3491262"/>
                </a:cubicBezTo>
                <a:cubicBezTo>
                  <a:pt x="436266" y="3500578"/>
                  <a:pt x="433599" y="3510777"/>
                  <a:pt x="429384" y="3520658"/>
                </a:cubicBezTo>
                <a:lnTo>
                  <a:pt x="427332" y="3524252"/>
                </a:lnTo>
                <a:lnTo>
                  <a:pt x="427331" y="3524252"/>
                </a:lnTo>
                <a:lnTo>
                  <a:pt x="413690" y="3548145"/>
                </a:lnTo>
                <a:cubicBezTo>
                  <a:pt x="391973" y="3578940"/>
                  <a:pt x="390257" y="3577567"/>
                  <a:pt x="408166" y="3612089"/>
                </a:cubicBezTo>
                <a:cubicBezTo>
                  <a:pt x="412548" y="3620328"/>
                  <a:pt x="415214" y="3630528"/>
                  <a:pt x="421692" y="3636610"/>
                </a:cubicBezTo>
                <a:cubicBezTo>
                  <a:pt x="438171" y="3652106"/>
                  <a:pt x="444409" y="3669416"/>
                  <a:pt x="445933" y="3687609"/>
                </a:cubicBezTo>
                <a:lnTo>
                  <a:pt x="443241" y="3725049"/>
                </a:lnTo>
                <a:lnTo>
                  <a:pt x="455589" y="3723372"/>
                </a:lnTo>
                <a:cubicBezTo>
                  <a:pt x="485111" y="3719138"/>
                  <a:pt x="514678" y="3715144"/>
                  <a:pt x="544787" y="3712739"/>
                </a:cubicBezTo>
                <a:lnTo>
                  <a:pt x="544802" y="3712740"/>
                </a:lnTo>
                <a:lnTo>
                  <a:pt x="544786" y="3712740"/>
                </a:lnTo>
                <a:cubicBezTo>
                  <a:pt x="514677" y="3715145"/>
                  <a:pt x="485110" y="3719139"/>
                  <a:pt x="455588" y="3723373"/>
                </a:cubicBezTo>
                <a:lnTo>
                  <a:pt x="443240" y="3725050"/>
                </a:lnTo>
                <a:lnTo>
                  <a:pt x="441884" y="3743904"/>
                </a:lnTo>
                <a:cubicBezTo>
                  <a:pt x="440932" y="3750574"/>
                  <a:pt x="439598" y="3758615"/>
                  <a:pt x="442266" y="3764306"/>
                </a:cubicBezTo>
                <a:cubicBezTo>
                  <a:pt x="454266" y="3790000"/>
                  <a:pt x="450076" y="3811773"/>
                  <a:pt x="433692" y="3834135"/>
                </a:cubicBezTo>
                <a:cubicBezTo>
                  <a:pt x="419595" y="3853553"/>
                  <a:pt x="411213" y="3875915"/>
                  <a:pt x="428740" y="3898864"/>
                </a:cubicBezTo>
                <a:cubicBezTo>
                  <a:pt x="467603" y="3949864"/>
                  <a:pt x="469507" y="4004392"/>
                  <a:pt x="444932" y="4062061"/>
                </a:cubicBezTo>
                <a:cubicBezTo>
                  <a:pt x="427405" y="4103253"/>
                  <a:pt x="423405" y="4143856"/>
                  <a:pt x="441122" y="4187207"/>
                </a:cubicBezTo>
                <a:cubicBezTo>
                  <a:pt x="447980" y="4203880"/>
                  <a:pt x="443408" y="4225456"/>
                  <a:pt x="444932" y="4244874"/>
                </a:cubicBezTo>
                <a:cubicBezTo>
                  <a:pt x="445694" y="4255860"/>
                  <a:pt x="445884" y="4268022"/>
                  <a:pt x="450648" y="4277434"/>
                </a:cubicBezTo>
                <a:cubicBezTo>
                  <a:pt x="462841" y="4302544"/>
                  <a:pt x="478461" y="4325885"/>
                  <a:pt x="490464" y="4351188"/>
                </a:cubicBezTo>
                <a:cubicBezTo>
                  <a:pt x="496178" y="4363350"/>
                  <a:pt x="499226" y="4377865"/>
                  <a:pt x="499418" y="4391596"/>
                </a:cubicBezTo>
                <a:cubicBezTo>
                  <a:pt x="500370" y="4432199"/>
                  <a:pt x="500370" y="4472804"/>
                  <a:pt x="498656" y="4513209"/>
                </a:cubicBezTo>
                <a:cubicBezTo>
                  <a:pt x="495988" y="4579901"/>
                  <a:pt x="495416" y="4647572"/>
                  <a:pt x="438646" y="4695629"/>
                </a:cubicBezTo>
                <a:cubicBezTo>
                  <a:pt x="434074" y="4699554"/>
                  <a:pt x="431406" y="4707987"/>
                  <a:pt x="430644" y="4714658"/>
                </a:cubicBezTo>
                <a:cubicBezTo>
                  <a:pt x="427025" y="4745453"/>
                  <a:pt x="426643" y="4777033"/>
                  <a:pt x="420737" y="4807436"/>
                </a:cubicBezTo>
                <a:cubicBezTo>
                  <a:pt x="415975" y="4831758"/>
                  <a:pt x="417499" y="4851963"/>
                  <a:pt x="434264" y="4870400"/>
                </a:cubicBezTo>
                <a:cubicBezTo>
                  <a:pt x="456362" y="4894527"/>
                  <a:pt x="469317" y="4923950"/>
                  <a:pt x="462269" y="4956119"/>
                </a:cubicBezTo>
                <a:cubicBezTo>
                  <a:pt x="455410" y="4988286"/>
                  <a:pt x="470269" y="5009470"/>
                  <a:pt x="485701" y="5033207"/>
                </a:cubicBezTo>
                <a:cubicBezTo>
                  <a:pt x="496940" y="5050467"/>
                  <a:pt x="511038" y="5070083"/>
                  <a:pt x="512180" y="5089305"/>
                </a:cubicBezTo>
                <a:cubicBezTo>
                  <a:pt x="514656" y="5132851"/>
                  <a:pt x="553902" y="5170316"/>
                  <a:pt x="531613" y="5217589"/>
                </a:cubicBezTo>
                <a:cubicBezTo>
                  <a:pt x="530089" y="5220727"/>
                  <a:pt x="533899" y="5226415"/>
                  <a:pt x="534851" y="5230926"/>
                </a:cubicBezTo>
                <a:cubicBezTo>
                  <a:pt x="542091" y="5267019"/>
                  <a:pt x="535041" y="5300953"/>
                  <a:pt x="511228" y="5327433"/>
                </a:cubicBezTo>
                <a:cubicBezTo>
                  <a:pt x="480175" y="5362152"/>
                  <a:pt x="477127" y="5400597"/>
                  <a:pt x="487225" y="5443357"/>
                </a:cubicBezTo>
                <a:cubicBezTo>
                  <a:pt x="490464" y="5457089"/>
                  <a:pt x="492750" y="5470820"/>
                  <a:pt x="495416" y="5484746"/>
                </a:cubicBezTo>
                <a:cubicBezTo>
                  <a:pt x="499226" y="5503576"/>
                  <a:pt x="503228" y="5522604"/>
                  <a:pt x="507038" y="5541432"/>
                </a:cubicBezTo>
                <a:cubicBezTo>
                  <a:pt x="510848" y="5559676"/>
                  <a:pt x="517324" y="5579880"/>
                  <a:pt x="500942" y="5594001"/>
                </a:cubicBezTo>
                <a:cubicBezTo>
                  <a:pt x="486843" y="5606164"/>
                  <a:pt x="488177" y="5614794"/>
                  <a:pt x="500370" y="5625974"/>
                </a:cubicBezTo>
                <a:cubicBezTo>
                  <a:pt x="543043" y="5664813"/>
                  <a:pt x="569714" y="5711889"/>
                  <a:pt x="571618" y="5771911"/>
                </a:cubicBezTo>
                <a:cubicBezTo>
                  <a:pt x="572000" y="5784268"/>
                  <a:pt x="574666" y="5796822"/>
                  <a:pt x="577524" y="5808982"/>
                </a:cubicBezTo>
                <a:cubicBezTo>
                  <a:pt x="579239" y="5816437"/>
                  <a:pt x="581145" y="5825462"/>
                  <a:pt x="586289" y="5829971"/>
                </a:cubicBezTo>
                <a:cubicBezTo>
                  <a:pt x="625532" y="5865083"/>
                  <a:pt x="652775" y="5908825"/>
                  <a:pt x="674684" y="5956490"/>
                </a:cubicBezTo>
                <a:cubicBezTo>
                  <a:pt x="682494" y="5973553"/>
                  <a:pt x="690304" y="5991797"/>
                  <a:pt x="692590" y="6010235"/>
                </a:cubicBezTo>
                <a:cubicBezTo>
                  <a:pt x="694876" y="6029456"/>
                  <a:pt x="691066" y="6049660"/>
                  <a:pt x="688970" y="6069276"/>
                </a:cubicBezTo>
                <a:cubicBezTo>
                  <a:pt x="687828" y="6080849"/>
                  <a:pt x="688018" y="6094187"/>
                  <a:pt x="682494" y="6103407"/>
                </a:cubicBezTo>
                <a:cubicBezTo>
                  <a:pt x="665157" y="6132633"/>
                  <a:pt x="646489" y="6160879"/>
                  <a:pt x="626294" y="6188144"/>
                </a:cubicBezTo>
                <a:cubicBezTo>
                  <a:pt x="608958" y="6211486"/>
                  <a:pt x="606481" y="6216194"/>
                  <a:pt x="628200" y="6236396"/>
                </a:cubicBezTo>
                <a:cubicBezTo>
                  <a:pt x="650489" y="6257190"/>
                  <a:pt x="662109" y="6283082"/>
                  <a:pt x="666871" y="6311718"/>
                </a:cubicBezTo>
                <a:cubicBezTo>
                  <a:pt x="674302" y="6357030"/>
                  <a:pt x="680588" y="6402732"/>
                  <a:pt x="684208" y="6448435"/>
                </a:cubicBezTo>
                <a:cubicBezTo>
                  <a:pt x="687446" y="6489823"/>
                  <a:pt x="669920" y="6509634"/>
                  <a:pt x="630104" y="6517873"/>
                </a:cubicBezTo>
                <a:cubicBezTo>
                  <a:pt x="608005" y="6522581"/>
                  <a:pt x="584001" y="6528663"/>
                  <a:pt x="578096" y="6553767"/>
                </a:cubicBezTo>
                <a:cubicBezTo>
                  <a:pt x="568570" y="6594765"/>
                  <a:pt x="564380" y="6637329"/>
                  <a:pt x="517706" y="6657533"/>
                </a:cubicBezTo>
                <a:cubicBezTo>
                  <a:pt x="527993" y="6668713"/>
                  <a:pt x="534089" y="6675579"/>
                  <a:pt x="540185" y="6682250"/>
                </a:cubicBezTo>
                <a:cubicBezTo>
                  <a:pt x="557140" y="6700686"/>
                  <a:pt x="564380" y="6738934"/>
                  <a:pt x="549712" y="6758356"/>
                </a:cubicBezTo>
                <a:cubicBezTo>
                  <a:pt x="528375" y="6786993"/>
                  <a:pt x="532375" y="6813278"/>
                  <a:pt x="548950" y="6840738"/>
                </a:cubicBezTo>
                <a:lnTo>
                  <a:pt x="556149" y="6858001"/>
                </a:lnTo>
                <a:lnTo>
                  <a:pt x="760427" y="6858001"/>
                </a:lnTo>
                <a:lnTo>
                  <a:pt x="763269" y="6846819"/>
                </a:lnTo>
                <a:cubicBezTo>
                  <a:pt x="771841" y="6790916"/>
                  <a:pt x="777937" y="6734620"/>
                  <a:pt x="784795" y="6678324"/>
                </a:cubicBezTo>
                <a:cubicBezTo>
                  <a:pt x="791844" y="6620265"/>
                  <a:pt x="799274" y="6562401"/>
                  <a:pt x="805560" y="6504338"/>
                </a:cubicBezTo>
                <a:cubicBezTo>
                  <a:pt x="808800" y="6472562"/>
                  <a:pt x="809370" y="6440589"/>
                  <a:pt x="812418" y="6408814"/>
                </a:cubicBezTo>
                <a:cubicBezTo>
                  <a:pt x="815086" y="6380959"/>
                  <a:pt x="820039" y="6353302"/>
                  <a:pt x="823279" y="6325450"/>
                </a:cubicBezTo>
                <a:cubicBezTo>
                  <a:pt x="825945" y="6301323"/>
                  <a:pt x="827469" y="6277000"/>
                  <a:pt x="830137" y="6252873"/>
                </a:cubicBezTo>
                <a:cubicBezTo>
                  <a:pt x="834517" y="6214231"/>
                  <a:pt x="839471" y="6175786"/>
                  <a:pt x="844043" y="6137341"/>
                </a:cubicBezTo>
                <a:cubicBezTo>
                  <a:pt x="845757" y="6121257"/>
                  <a:pt x="850520" y="6104387"/>
                  <a:pt x="847663" y="6089284"/>
                </a:cubicBezTo>
                <a:cubicBezTo>
                  <a:pt x="840423" y="6051230"/>
                  <a:pt x="842519" y="6013764"/>
                  <a:pt x="847471" y="5975908"/>
                </a:cubicBezTo>
                <a:cubicBezTo>
                  <a:pt x="849188" y="5962962"/>
                  <a:pt x="848806" y="5949036"/>
                  <a:pt x="845567" y="5936481"/>
                </a:cubicBezTo>
                <a:cubicBezTo>
                  <a:pt x="839089" y="5910785"/>
                  <a:pt x="829945" y="5885876"/>
                  <a:pt x="821945" y="5860571"/>
                </a:cubicBezTo>
                <a:cubicBezTo>
                  <a:pt x="820993" y="5857824"/>
                  <a:pt x="820801" y="5854490"/>
                  <a:pt x="820231" y="5851549"/>
                </a:cubicBezTo>
                <a:cubicBezTo>
                  <a:pt x="816990" y="5834874"/>
                  <a:pt x="813752" y="5818399"/>
                  <a:pt x="810894" y="5801726"/>
                </a:cubicBezTo>
                <a:cubicBezTo>
                  <a:pt x="809370" y="5792704"/>
                  <a:pt x="809180" y="5783484"/>
                  <a:pt x="807846" y="5774460"/>
                </a:cubicBezTo>
                <a:cubicBezTo>
                  <a:pt x="802512" y="5739546"/>
                  <a:pt x="811466" y="5701101"/>
                  <a:pt x="788415" y="5670892"/>
                </a:cubicBezTo>
                <a:cubicBezTo>
                  <a:pt x="773555" y="5651277"/>
                  <a:pt x="776985" y="5632250"/>
                  <a:pt x="779271" y="5611265"/>
                </a:cubicBezTo>
                <a:cubicBezTo>
                  <a:pt x="780985" y="5595374"/>
                  <a:pt x="780413" y="5579094"/>
                  <a:pt x="780605" y="5563010"/>
                </a:cubicBezTo>
                <a:cubicBezTo>
                  <a:pt x="781175" y="5534764"/>
                  <a:pt x="781367" y="5506518"/>
                  <a:pt x="782319" y="5478272"/>
                </a:cubicBezTo>
                <a:cubicBezTo>
                  <a:pt x="782699" y="5469249"/>
                  <a:pt x="787463" y="5460031"/>
                  <a:pt x="786701" y="5451203"/>
                </a:cubicBezTo>
                <a:cubicBezTo>
                  <a:pt x="783081" y="5410403"/>
                  <a:pt x="777365" y="5369604"/>
                  <a:pt x="774127" y="5328805"/>
                </a:cubicBezTo>
                <a:cubicBezTo>
                  <a:pt x="772223" y="5305660"/>
                  <a:pt x="775841" y="5281924"/>
                  <a:pt x="773175" y="5258975"/>
                </a:cubicBezTo>
                <a:cubicBezTo>
                  <a:pt x="770127" y="5232496"/>
                  <a:pt x="762317" y="5206604"/>
                  <a:pt x="757552" y="5180319"/>
                </a:cubicBezTo>
                <a:cubicBezTo>
                  <a:pt x="756220" y="5173061"/>
                  <a:pt x="757934" y="5165020"/>
                  <a:pt x="758314" y="5157370"/>
                </a:cubicBezTo>
                <a:cubicBezTo>
                  <a:pt x="758697" y="5148739"/>
                  <a:pt x="759459" y="5140304"/>
                  <a:pt x="759649" y="5131673"/>
                </a:cubicBezTo>
                <a:cubicBezTo>
                  <a:pt x="760031" y="5105388"/>
                  <a:pt x="759459" y="5079104"/>
                  <a:pt x="760793" y="5052820"/>
                </a:cubicBezTo>
                <a:cubicBezTo>
                  <a:pt x="761555" y="5036736"/>
                  <a:pt x="769365" y="5019868"/>
                  <a:pt x="766507" y="5004959"/>
                </a:cubicBezTo>
                <a:cubicBezTo>
                  <a:pt x="760983" y="4974557"/>
                  <a:pt x="773365" y="4944153"/>
                  <a:pt x="763079" y="4913751"/>
                </a:cubicBezTo>
                <a:cubicBezTo>
                  <a:pt x="760031" y="4904334"/>
                  <a:pt x="767651" y="4891388"/>
                  <a:pt x="768031" y="4880011"/>
                </a:cubicBezTo>
                <a:cubicBezTo>
                  <a:pt x="768983" y="4851570"/>
                  <a:pt x="768793" y="4823128"/>
                  <a:pt x="768603" y="4794687"/>
                </a:cubicBezTo>
                <a:cubicBezTo>
                  <a:pt x="768413" y="4769186"/>
                  <a:pt x="771079" y="4742705"/>
                  <a:pt x="765745" y="4718187"/>
                </a:cubicBezTo>
                <a:cubicBezTo>
                  <a:pt x="760031" y="4692491"/>
                  <a:pt x="760793" y="4669346"/>
                  <a:pt x="767269" y="4644434"/>
                </a:cubicBezTo>
                <a:cubicBezTo>
                  <a:pt x="771651" y="4627369"/>
                  <a:pt x="772223" y="4609322"/>
                  <a:pt x="773555" y="4591670"/>
                </a:cubicBezTo>
                <a:cubicBezTo>
                  <a:pt x="775079" y="4572644"/>
                  <a:pt x="771079" y="4551655"/>
                  <a:pt x="777365" y="4534394"/>
                </a:cubicBezTo>
                <a:cubicBezTo>
                  <a:pt x="796036" y="4483001"/>
                  <a:pt x="800036" y="4430237"/>
                  <a:pt x="800036" y="4376493"/>
                </a:cubicBezTo>
                <a:cubicBezTo>
                  <a:pt x="800036" y="4366684"/>
                  <a:pt x="797370" y="4356680"/>
                  <a:pt x="794512" y="4347267"/>
                </a:cubicBezTo>
                <a:cubicBezTo>
                  <a:pt x="777365" y="4292342"/>
                  <a:pt x="778889" y="4237224"/>
                  <a:pt x="789368" y="4181322"/>
                </a:cubicBezTo>
                <a:cubicBezTo>
                  <a:pt x="791654" y="4169748"/>
                  <a:pt x="792036" y="4156803"/>
                  <a:pt x="789750" y="4145230"/>
                </a:cubicBezTo>
                <a:cubicBezTo>
                  <a:pt x="783081" y="4112668"/>
                  <a:pt x="772031" y="4081088"/>
                  <a:pt x="767269" y="4048330"/>
                </a:cubicBezTo>
                <a:cubicBezTo>
                  <a:pt x="759459" y="3994194"/>
                  <a:pt x="785747" y="3947314"/>
                  <a:pt x="802894" y="3898864"/>
                </a:cubicBezTo>
                <a:cubicBezTo>
                  <a:pt x="819087" y="3852768"/>
                  <a:pt x="855664" y="3813538"/>
                  <a:pt x="847471" y="3759007"/>
                </a:cubicBezTo>
                <a:lnTo>
                  <a:pt x="848163" y="3756136"/>
                </a:lnTo>
                <a:lnTo>
                  <a:pt x="819543" y="3748731"/>
                </a:lnTo>
                <a:lnTo>
                  <a:pt x="819313" y="3748682"/>
                </a:lnTo>
                <a:lnTo>
                  <a:pt x="819544" y="3748730"/>
                </a:lnTo>
                <a:lnTo>
                  <a:pt x="848164" y="3756135"/>
                </a:lnTo>
                <a:lnTo>
                  <a:pt x="849545" y="3750401"/>
                </a:lnTo>
                <a:cubicBezTo>
                  <a:pt x="850902" y="3747434"/>
                  <a:pt x="852522" y="3744394"/>
                  <a:pt x="853189" y="3741353"/>
                </a:cubicBezTo>
                <a:cubicBezTo>
                  <a:pt x="856809" y="3724680"/>
                  <a:pt x="861189" y="3708009"/>
                  <a:pt x="862905" y="3691138"/>
                </a:cubicBezTo>
                <a:cubicBezTo>
                  <a:pt x="865191" y="3670544"/>
                  <a:pt x="864429" y="3649555"/>
                  <a:pt x="866333" y="3628959"/>
                </a:cubicBezTo>
                <a:cubicBezTo>
                  <a:pt x="868619" y="3602478"/>
                  <a:pt x="874715" y="3576391"/>
                  <a:pt x="874715" y="3550106"/>
                </a:cubicBezTo>
                <a:lnTo>
                  <a:pt x="871487" y="3524252"/>
                </a:lnTo>
                <a:lnTo>
                  <a:pt x="871488" y="3524252"/>
                </a:lnTo>
                <a:lnTo>
                  <a:pt x="870763" y="3518451"/>
                </a:lnTo>
                <a:cubicBezTo>
                  <a:pt x="868573" y="3507933"/>
                  <a:pt x="865953" y="3497439"/>
                  <a:pt x="864238" y="3486946"/>
                </a:cubicBezTo>
                <a:cubicBezTo>
                  <a:pt x="859476" y="3457327"/>
                  <a:pt x="860810" y="3424765"/>
                  <a:pt x="848618" y="3398677"/>
                </a:cubicBezTo>
                <a:lnTo>
                  <a:pt x="837595" y="3365728"/>
                </a:lnTo>
                <a:lnTo>
                  <a:pt x="834829" y="3357461"/>
                </a:lnTo>
                <a:close/>
                <a:moveTo>
                  <a:pt x="513783" y="0"/>
                </a:moveTo>
                <a:lnTo>
                  <a:pt x="72334" y="0"/>
                </a:lnTo>
                <a:lnTo>
                  <a:pt x="75447" y="27991"/>
                </a:lnTo>
                <a:cubicBezTo>
                  <a:pt x="80828" y="63323"/>
                  <a:pt x="87734" y="98434"/>
                  <a:pt x="88115" y="134133"/>
                </a:cubicBezTo>
                <a:cubicBezTo>
                  <a:pt x="88495" y="166498"/>
                  <a:pt x="94591" y="198471"/>
                  <a:pt x="62778" y="221224"/>
                </a:cubicBezTo>
                <a:cubicBezTo>
                  <a:pt x="58586" y="224165"/>
                  <a:pt x="60872" y="238486"/>
                  <a:pt x="62206" y="247312"/>
                </a:cubicBezTo>
                <a:cubicBezTo>
                  <a:pt x="65065" y="266927"/>
                  <a:pt x="72303" y="286346"/>
                  <a:pt x="72113" y="305764"/>
                </a:cubicBezTo>
                <a:cubicBezTo>
                  <a:pt x="71923" y="345976"/>
                  <a:pt x="68875" y="386383"/>
                  <a:pt x="65445" y="426397"/>
                </a:cubicBezTo>
                <a:cubicBezTo>
                  <a:pt x="64111" y="441500"/>
                  <a:pt x="58968" y="456017"/>
                  <a:pt x="55348" y="470924"/>
                </a:cubicBezTo>
                <a:cubicBezTo>
                  <a:pt x="53252" y="479162"/>
                  <a:pt x="47728" y="487990"/>
                  <a:pt x="48870" y="495638"/>
                </a:cubicBezTo>
                <a:cubicBezTo>
                  <a:pt x="55538" y="539970"/>
                  <a:pt x="39156" y="580573"/>
                  <a:pt x="30963" y="622548"/>
                </a:cubicBezTo>
                <a:cubicBezTo>
                  <a:pt x="27153" y="641968"/>
                  <a:pt x="18009" y="660210"/>
                  <a:pt x="11723" y="679040"/>
                </a:cubicBezTo>
                <a:cubicBezTo>
                  <a:pt x="10007" y="683943"/>
                  <a:pt x="8483" y="689436"/>
                  <a:pt x="8865" y="694341"/>
                </a:cubicBezTo>
                <a:cubicBezTo>
                  <a:pt x="11151" y="722389"/>
                  <a:pt x="14389" y="750244"/>
                  <a:pt x="16865" y="778095"/>
                </a:cubicBezTo>
                <a:cubicBezTo>
                  <a:pt x="19151" y="803401"/>
                  <a:pt x="19913" y="828900"/>
                  <a:pt x="47918" y="840866"/>
                </a:cubicBezTo>
                <a:cubicBezTo>
                  <a:pt x="52300" y="842633"/>
                  <a:pt x="55538" y="848516"/>
                  <a:pt x="58396" y="853028"/>
                </a:cubicBezTo>
                <a:cubicBezTo>
                  <a:pt x="102404" y="922662"/>
                  <a:pt x="101260" y="959929"/>
                  <a:pt x="54776" y="1027995"/>
                </a:cubicBezTo>
                <a:cubicBezTo>
                  <a:pt x="50014" y="1035056"/>
                  <a:pt x="46584" y="1050159"/>
                  <a:pt x="50394" y="1054866"/>
                </a:cubicBezTo>
                <a:cubicBezTo>
                  <a:pt x="82019" y="1094882"/>
                  <a:pt x="78589" y="1138623"/>
                  <a:pt x="68683" y="1184720"/>
                </a:cubicBezTo>
                <a:cubicBezTo>
                  <a:pt x="66017" y="1196684"/>
                  <a:pt x="66017" y="1213555"/>
                  <a:pt x="72303" y="1222576"/>
                </a:cubicBezTo>
                <a:cubicBezTo>
                  <a:pt x="101450" y="1265534"/>
                  <a:pt x="97260" y="1311630"/>
                  <a:pt x="88687" y="1358313"/>
                </a:cubicBezTo>
                <a:cubicBezTo>
                  <a:pt x="87353" y="1365570"/>
                  <a:pt x="80113" y="1374398"/>
                  <a:pt x="73447" y="1377535"/>
                </a:cubicBezTo>
                <a:cubicBezTo>
                  <a:pt x="49824" y="1388716"/>
                  <a:pt x="41822" y="1409705"/>
                  <a:pt x="35153" y="1432851"/>
                </a:cubicBezTo>
                <a:cubicBezTo>
                  <a:pt x="24295" y="1469335"/>
                  <a:pt x="11531" y="1505229"/>
                  <a:pt x="1244" y="1541910"/>
                </a:cubicBezTo>
                <a:cubicBezTo>
                  <a:pt x="-1232" y="1550935"/>
                  <a:pt x="292" y="1562114"/>
                  <a:pt x="3149" y="1571529"/>
                </a:cubicBezTo>
                <a:cubicBezTo>
                  <a:pt x="12865" y="1603698"/>
                  <a:pt x="37250" y="1624098"/>
                  <a:pt x="59730" y="1646459"/>
                </a:cubicBezTo>
                <a:cubicBezTo>
                  <a:pt x="69637" y="1656267"/>
                  <a:pt x="76685" y="1669800"/>
                  <a:pt x="82399" y="1682944"/>
                </a:cubicBezTo>
                <a:cubicBezTo>
                  <a:pt x="97070" y="1717073"/>
                  <a:pt x="110214" y="1751988"/>
                  <a:pt x="124120" y="1786511"/>
                </a:cubicBezTo>
                <a:cubicBezTo>
                  <a:pt x="125454" y="1789845"/>
                  <a:pt x="128883" y="1792590"/>
                  <a:pt x="131741" y="1795142"/>
                </a:cubicBezTo>
                <a:cubicBezTo>
                  <a:pt x="161842" y="1820640"/>
                  <a:pt x="192131" y="1845943"/>
                  <a:pt x="222232" y="1871640"/>
                </a:cubicBezTo>
                <a:cubicBezTo>
                  <a:pt x="227946" y="1876543"/>
                  <a:pt x="232138" y="1883606"/>
                  <a:pt x="237662" y="1888901"/>
                </a:cubicBezTo>
                <a:cubicBezTo>
                  <a:pt x="245282" y="1896356"/>
                  <a:pt x="252523" y="1905771"/>
                  <a:pt x="261667" y="1909694"/>
                </a:cubicBezTo>
                <a:cubicBezTo>
                  <a:pt x="290432" y="1921855"/>
                  <a:pt x="302816" y="1945197"/>
                  <a:pt x="308150" y="1974618"/>
                </a:cubicBezTo>
                <a:cubicBezTo>
                  <a:pt x="313103" y="2001493"/>
                  <a:pt x="317295" y="2028365"/>
                  <a:pt x="323009" y="2055042"/>
                </a:cubicBezTo>
                <a:cubicBezTo>
                  <a:pt x="329867" y="2087602"/>
                  <a:pt x="337297" y="2119968"/>
                  <a:pt x="345680" y="2152137"/>
                </a:cubicBezTo>
                <a:cubicBezTo>
                  <a:pt x="349300" y="2166063"/>
                  <a:pt x="353490" y="2180774"/>
                  <a:pt x="360920" y="2192740"/>
                </a:cubicBezTo>
                <a:cubicBezTo>
                  <a:pt x="381495" y="2226281"/>
                  <a:pt x="395401" y="2262177"/>
                  <a:pt x="389877" y="2301603"/>
                </a:cubicBezTo>
                <a:cubicBezTo>
                  <a:pt x="385495" y="2333183"/>
                  <a:pt x="396735" y="2359664"/>
                  <a:pt x="414262" y="2379279"/>
                </a:cubicBezTo>
                <a:cubicBezTo>
                  <a:pt x="446077" y="2414980"/>
                  <a:pt x="438837" y="2453227"/>
                  <a:pt x="428551" y="2491281"/>
                </a:cubicBezTo>
                <a:cubicBezTo>
                  <a:pt x="423216" y="2510897"/>
                  <a:pt x="423978" y="2526980"/>
                  <a:pt x="429121" y="2545615"/>
                </a:cubicBezTo>
                <a:cubicBezTo>
                  <a:pt x="441123" y="2588768"/>
                  <a:pt x="473700" y="2617603"/>
                  <a:pt x="502275" y="2645455"/>
                </a:cubicBezTo>
                <a:cubicBezTo>
                  <a:pt x="526660" y="2669191"/>
                  <a:pt x="540376" y="2695868"/>
                  <a:pt x="550665" y="2725094"/>
                </a:cubicBezTo>
                <a:cubicBezTo>
                  <a:pt x="563809" y="2761970"/>
                  <a:pt x="558857" y="2791196"/>
                  <a:pt x="527232" y="2808850"/>
                </a:cubicBezTo>
                <a:cubicBezTo>
                  <a:pt x="518277" y="2813754"/>
                  <a:pt x="507799" y="2822385"/>
                  <a:pt x="505133" y="2831604"/>
                </a:cubicBezTo>
                <a:cubicBezTo>
                  <a:pt x="491799" y="2876129"/>
                  <a:pt x="472366" y="2921245"/>
                  <a:pt x="484178" y="2968910"/>
                </a:cubicBezTo>
                <a:cubicBezTo>
                  <a:pt x="500371" y="3034817"/>
                  <a:pt x="499419" y="3099154"/>
                  <a:pt x="483416" y="3165061"/>
                </a:cubicBezTo>
                <a:cubicBezTo>
                  <a:pt x="470462" y="3218512"/>
                  <a:pt x="457126" y="3271963"/>
                  <a:pt x="447744" y="3326101"/>
                </a:cubicBezTo>
                <a:lnTo>
                  <a:pt x="446756" y="3333750"/>
                </a:lnTo>
                <a:lnTo>
                  <a:pt x="834222" y="3333750"/>
                </a:lnTo>
                <a:lnTo>
                  <a:pt x="833756" y="3315508"/>
                </a:lnTo>
                <a:cubicBezTo>
                  <a:pt x="835090" y="3305897"/>
                  <a:pt x="843092" y="3293538"/>
                  <a:pt x="851283" y="3289224"/>
                </a:cubicBezTo>
                <a:cubicBezTo>
                  <a:pt x="869571" y="3279612"/>
                  <a:pt x="872811" y="3266470"/>
                  <a:pt x="866523" y="3248621"/>
                </a:cubicBezTo>
                <a:cubicBezTo>
                  <a:pt x="861189" y="3233124"/>
                  <a:pt x="858523" y="3214098"/>
                  <a:pt x="848234" y="3203506"/>
                </a:cubicBezTo>
                <a:cubicBezTo>
                  <a:pt x="819088" y="3173494"/>
                  <a:pt x="818135" y="3135244"/>
                  <a:pt x="810325" y="3097977"/>
                </a:cubicBezTo>
                <a:cubicBezTo>
                  <a:pt x="805561" y="3075225"/>
                  <a:pt x="805371" y="3054039"/>
                  <a:pt x="808609" y="3031285"/>
                </a:cubicBezTo>
                <a:cubicBezTo>
                  <a:pt x="815849" y="2981857"/>
                  <a:pt x="805561" y="2933799"/>
                  <a:pt x="792417" y="2886329"/>
                </a:cubicBezTo>
                <a:cubicBezTo>
                  <a:pt x="783654" y="2854945"/>
                  <a:pt x="778320" y="2822776"/>
                  <a:pt x="769366" y="2791590"/>
                </a:cubicBezTo>
                <a:cubicBezTo>
                  <a:pt x="762508" y="2768247"/>
                  <a:pt x="754315" y="2744906"/>
                  <a:pt x="743267" y="2723527"/>
                </a:cubicBezTo>
                <a:cubicBezTo>
                  <a:pt x="727072" y="2692532"/>
                  <a:pt x="702688" y="2665466"/>
                  <a:pt x="709166" y="2626038"/>
                </a:cubicBezTo>
                <a:cubicBezTo>
                  <a:pt x="714880" y="2591317"/>
                  <a:pt x="702880" y="2559935"/>
                  <a:pt x="691449" y="2528158"/>
                </a:cubicBezTo>
                <a:cubicBezTo>
                  <a:pt x="683067" y="2504816"/>
                  <a:pt x="674493" y="2481477"/>
                  <a:pt x="669159" y="2457348"/>
                </a:cubicBezTo>
                <a:cubicBezTo>
                  <a:pt x="662872" y="2428709"/>
                  <a:pt x="665540" y="2396344"/>
                  <a:pt x="653918" y="2370844"/>
                </a:cubicBezTo>
                <a:cubicBezTo>
                  <a:pt x="641726" y="2344167"/>
                  <a:pt x="649918" y="2322005"/>
                  <a:pt x="653348" y="2298269"/>
                </a:cubicBezTo>
                <a:cubicBezTo>
                  <a:pt x="658682" y="2260413"/>
                  <a:pt x="668589" y="2222749"/>
                  <a:pt x="656014" y="2184501"/>
                </a:cubicBezTo>
                <a:cubicBezTo>
                  <a:pt x="640774" y="2138014"/>
                  <a:pt x="624391" y="2091918"/>
                  <a:pt x="609913" y="2045235"/>
                </a:cubicBezTo>
                <a:cubicBezTo>
                  <a:pt x="604386" y="2027187"/>
                  <a:pt x="602100" y="2007771"/>
                  <a:pt x="599624" y="1988939"/>
                </a:cubicBezTo>
                <a:cubicBezTo>
                  <a:pt x="597528" y="1971091"/>
                  <a:pt x="602862" y="1949711"/>
                  <a:pt x="594862" y="1935977"/>
                </a:cubicBezTo>
                <a:cubicBezTo>
                  <a:pt x="574287" y="1900670"/>
                  <a:pt x="564191" y="1864385"/>
                  <a:pt x="564191" y="1823583"/>
                </a:cubicBezTo>
                <a:cubicBezTo>
                  <a:pt x="564191" y="1808282"/>
                  <a:pt x="555617" y="1793374"/>
                  <a:pt x="554093" y="1777881"/>
                </a:cubicBezTo>
                <a:cubicBezTo>
                  <a:pt x="552189" y="1756694"/>
                  <a:pt x="547044" y="1732372"/>
                  <a:pt x="554285" y="1713934"/>
                </a:cubicBezTo>
                <a:cubicBezTo>
                  <a:pt x="571429" y="1670585"/>
                  <a:pt x="557141" y="1635476"/>
                  <a:pt x="540186" y="1597617"/>
                </a:cubicBezTo>
                <a:cubicBezTo>
                  <a:pt x="523422" y="1560348"/>
                  <a:pt x="510087" y="1521118"/>
                  <a:pt x="499037" y="1481495"/>
                </a:cubicBezTo>
                <a:cubicBezTo>
                  <a:pt x="495037" y="1466588"/>
                  <a:pt x="501705" y="1448740"/>
                  <a:pt x="503037" y="1432262"/>
                </a:cubicBezTo>
                <a:cubicBezTo>
                  <a:pt x="503419" y="1426376"/>
                  <a:pt x="503991" y="1419903"/>
                  <a:pt x="502085" y="1414609"/>
                </a:cubicBezTo>
                <a:cubicBezTo>
                  <a:pt x="483796" y="1363414"/>
                  <a:pt x="469890" y="1311432"/>
                  <a:pt x="479414" y="1255923"/>
                </a:cubicBezTo>
                <a:cubicBezTo>
                  <a:pt x="480368" y="1250824"/>
                  <a:pt x="478272" y="1245135"/>
                  <a:pt x="476938" y="1240034"/>
                </a:cubicBezTo>
                <a:cubicBezTo>
                  <a:pt x="470080" y="1215122"/>
                  <a:pt x="459222" y="1190799"/>
                  <a:pt x="456745" y="1165498"/>
                </a:cubicBezTo>
                <a:cubicBezTo>
                  <a:pt x="450649" y="1103121"/>
                  <a:pt x="448171" y="1040355"/>
                  <a:pt x="444171" y="977582"/>
                </a:cubicBezTo>
                <a:cubicBezTo>
                  <a:pt x="443981" y="973659"/>
                  <a:pt x="443981" y="969541"/>
                  <a:pt x="442647" y="966011"/>
                </a:cubicBezTo>
                <a:cubicBezTo>
                  <a:pt x="434455" y="942864"/>
                  <a:pt x="437123" y="922662"/>
                  <a:pt x="452743" y="903045"/>
                </a:cubicBezTo>
                <a:cubicBezTo>
                  <a:pt x="459602" y="894414"/>
                  <a:pt x="463222" y="882645"/>
                  <a:pt x="467032" y="871859"/>
                </a:cubicBezTo>
                <a:cubicBezTo>
                  <a:pt x="472748" y="855968"/>
                  <a:pt x="478272" y="839689"/>
                  <a:pt x="481892" y="823213"/>
                </a:cubicBezTo>
                <a:cubicBezTo>
                  <a:pt x="485320" y="806930"/>
                  <a:pt x="490083" y="789474"/>
                  <a:pt x="487416" y="773781"/>
                </a:cubicBezTo>
                <a:cubicBezTo>
                  <a:pt x="482654" y="745535"/>
                  <a:pt x="471986" y="718661"/>
                  <a:pt x="464936" y="690809"/>
                </a:cubicBezTo>
                <a:cubicBezTo>
                  <a:pt x="462460" y="681198"/>
                  <a:pt x="462842" y="670605"/>
                  <a:pt x="462650" y="660603"/>
                </a:cubicBezTo>
                <a:cubicBezTo>
                  <a:pt x="462080" y="637652"/>
                  <a:pt x="467604" y="614113"/>
                  <a:pt x="451791" y="593322"/>
                </a:cubicBezTo>
                <a:cubicBezTo>
                  <a:pt x="436933" y="574101"/>
                  <a:pt x="441313" y="554679"/>
                  <a:pt x="452553" y="534478"/>
                </a:cubicBezTo>
                <a:cubicBezTo>
                  <a:pt x="460556" y="519961"/>
                  <a:pt x="466842" y="503486"/>
                  <a:pt x="469890" y="487205"/>
                </a:cubicBezTo>
                <a:cubicBezTo>
                  <a:pt x="474080" y="464843"/>
                  <a:pt x="475796" y="442679"/>
                  <a:pt x="473318" y="418552"/>
                </a:cubicBezTo>
                <a:cubicBezTo>
                  <a:pt x="471604" y="401485"/>
                  <a:pt x="470842" y="387559"/>
                  <a:pt x="460746" y="374220"/>
                </a:cubicBezTo>
                <a:cubicBezTo>
                  <a:pt x="459222" y="372064"/>
                  <a:pt x="458840" y="368141"/>
                  <a:pt x="459032" y="365198"/>
                </a:cubicBezTo>
                <a:cubicBezTo>
                  <a:pt x="462270" y="326557"/>
                  <a:pt x="460556" y="288308"/>
                  <a:pt x="458267" y="249272"/>
                </a:cubicBezTo>
                <a:cubicBezTo>
                  <a:pt x="455221" y="199649"/>
                  <a:pt x="464174" y="147470"/>
                  <a:pt x="496179" y="104514"/>
                </a:cubicBezTo>
                <a:cubicBezTo>
                  <a:pt x="500943" y="98237"/>
                  <a:pt x="503037" y="88822"/>
                  <a:pt x="504181" y="80583"/>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Content Placeholder 2">
            <a:extLst>
              <a:ext uri="{FF2B5EF4-FFF2-40B4-BE49-F238E27FC236}">
                <a16:creationId xmlns:a16="http://schemas.microsoft.com/office/drawing/2014/main" id="{86CE788A-3B5C-2343-5016-3A734A8226BB}"/>
              </a:ext>
            </a:extLst>
          </p:cNvPr>
          <p:cNvGraphicFramePr>
            <a:graphicFrameLocks noGrp="1"/>
          </p:cNvGraphicFramePr>
          <p:nvPr>
            <p:ph idx="1"/>
            <p:extLst>
              <p:ext uri="{D42A27DB-BD31-4B8C-83A1-F6EECF244321}">
                <p14:modId xmlns:p14="http://schemas.microsoft.com/office/powerpoint/2010/main" val="2483353164"/>
              </p:ext>
            </p:extLst>
          </p:nvPr>
        </p:nvGraphicFramePr>
        <p:xfrm>
          <a:off x="4957823" y="351960"/>
          <a:ext cx="7166657" cy="61973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761340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B98A42-5177-763C-168C-7FD1AC18F909}"/>
              </a:ext>
            </a:extLst>
          </p:cNvPr>
          <p:cNvSpPr>
            <a:spLocks noGrp="1"/>
          </p:cNvSpPr>
          <p:nvPr>
            <p:ph type="title"/>
          </p:nvPr>
        </p:nvSpPr>
        <p:spPr>
          <a:xfrm>
            <a:off x="75259" y="3702211"/>
            <a:ext cx="3952875" cy="760664"/>
          </a:xfrm>
        </p:spPr>
        <p:txBody>
          <a:bodyPr>
            <a:normAutofit/>
          </a:bodyPr>
          <a:lstStyle/>
          <a:p>
            <a:r>
              <a:rPr lang="en-US" u="sng" dirty="0">
                <a:solidFill>
                  <a:srgbClr val="7030A0"/>
                </a:solidFill>
                <a:latin typeface="Georgia Pro Cond Semibold"/>
              </a:rPr>
              <a:t>Conclusion </a:t>
            </a:r>
          </a:p>
        </p:txBody>
      </p:sp>
      <p:pic>
        <p:nvPicPr>
          <p:cNvPr id="4" name="Picture 3" descr="Misconduct rubber stamp">
            <a:extLst>
              <a:ext uri="{FF2B5EF4-FFF2-40B4-BE49-F238E27FC236}">
                <a16:creationId xmlns:a16="http://schemas.microsoft.com/office/drawing/2014/main" id="{7FB2B4FB-947A-097F-0BEA-61432BA4B66E}"/>
              </a:ext>
            </a:extLst>
          </p:cNvPr>
          <p:cNvPicPr>
            <a:picLocks noChangeAspect="1"/>
          </p:cNvPicPr>
          <p:nvPr/>
        </p:nvPicPr>
        <p:blipFill rotWithShape="1">
          <a:blip r:embed="rId2"/>
          <a:srcRect t="21576" r="1" b="29454"/>
          <a:stretch/>
        </p:blipFill>
        <p:spPr>
          <a:xfrm>
            <a:off x="476" y="-33773"/>
            <a:ext cx="12191524" cy="3820944"/>
          </a:xfrm>
          <a:custGeom>
            <a:avLst/>
            <a:gdLst/>
            <a:ahLst/>
            <a:cxnLst/>
            <a:rect l="l" t="t" r="r" b="b"/>
            <a:pathLst>
              <a:path w="12191524" h="3820944">
                <a:moveTo>
                  <a:pt x="0" y="0"/>
                </a:moveTo>
                <a:lnTo>
                  <a:pt x="12191524" y="0"/>
                </a:lnTo>
                <a:lnTo>
                  <a:pt x="12191524" y="999522"/>
                </a:lnTo>
                <a:lnTo>
                  <a:pt x="12191524" y="1442807"/>
                </a:lnTo>
                <a:lnTo>
                  <a:pt x="12122577" y="1473667"/>
                </a:lnTo>
                <a:cubicBezTo>
                  <a:pt x="12109137" y="1479237"/>
                  <a:pt x="12094348" y="1482309"/>
                  <a:pt x="12082252" y="1489797"/>
                </a:cubicBezTo>
                <a:cubicBezTo>
                  <a:pt x="12026558" y="1523980"/>
                  <a:pt x="11972595" y="1560851"/>
                  <a:pt x="11916137" y="1593691"/>
                </a:cubicBezTo>
                <a:cubicBezTo>
                  <a:pt x="11857951" y="1627681"/>
                  <a:pt x="11805909" y="1667816"/>
                  <a:pt x="11765771" y="1722164"/>
                </a:cubicBezTo>
                <a:cubicBezTo>
                  <a:pt x="11728516" y="1772670"/>
                  <a:pt x="11692413" y="1823942"/>
                  <a:pt x="11655351" y="1874640"/>
                </a:cubicBezTo>
                <a:cubicBezTo>
                  <a:pt x="11645941" y="1887507"/>
                  <a:pt x="11637298" y="1902679"/>
                  <a:pt x="11624432" y="1910938"/>
                </a:cubicBezTo>
                <a:cubicBezTo>
                  <a:pt x="11597739" y="1928220"/>
                  <a:pt x="11568548" y="1942239"/>
                  <a:pt x="11539935" y="1956449"/>
                </a:cubicBezTo>
                <a:cubicBezTo>
                  <a:pt x="11515354" y="1968548"/>
                  <a:pt x="11489237" y="1977572"/>
                  <a:pt x="11465234" y="1990631"/>
                </a:cubicBezTo>
                <a:cubicBezTo>
                  <a:pt x="11446031" y="2001003"/>
                  <a:pt x="11428938" y="2015406"/>
                  <a:pt x="11411078" y="2028464"/>
                </a:cubicBezTo>
                <a:cubicBezTo>
                  <a:pt x="11395523" y="2039793"/>
                  <a:pt x="11378432" y="2049587"/>
                  <a:pt x="11365374" y="2063224"/>
                </a:cubicBezTo>
                <a:cubicBezTo>
                  <a:pt x="11333494" y="2096253"/>
                  <a:pt x="11301423" y="2128708"/>
                  <a:pt x="11261864" y="2153097"/>
                </a:cubicBezTo>
                <a:cubicBezTo>
                  <a:pt x="11222880" y="2177292"/>
                  <a:pt x="11186009" y="2204371"/>
                  <a:pt x="11147219" y="2228952"/>
                </a:cubicBezTo>
                <a:cubicBezTo>
                  <a:pt x="11109194" y="2252957"/>
                  <a:pt x="11074820" y="2279264"/>
                  <a:pt x="11055040" y="2321898"/>
                </a:cubicBezTo>
                <a:cubicBezTo>
                  <a:pt x="11046207" y="2340716"/>
                  <a:pt x="11033723" y="2361265"/>
                  <a:pt x="11017016" y="2372212"/>
                </a:cubicBezTo>
                <a:cubicBezTo>
                  <a:pt x="10993203" y="2387766"/>
                  <a:pt x="10963054" y="2393336"/>
                  <a:pt x="10937127" y="2406587"/>
                </a:cubicBezTo>
                <a:cubicBezTo>
                  <a:pt x="10906594" y="2422142"/>
                  <a:pt x="10871260" y="2435584"/>
                  <a:pt x="10850520" y="2460357"/>
                </a:cubicBezTo>
                <a:cubicBezTo>
                  <a:pt x="10832083" y="2482442"/>
                  <a:pt x="10813456" y="2499725"/>
                  <a:pt x="10789065" y="2513743"/>
                </a:cubicBezTo>
                <a:cubicBezTo>
                  <a:pt x="10771977" y="2523538"/>
                  <a:pt x="10759302" y="2541396"/>
                  <a:pt x="10741635" y="2549463"/>
                </a:cubicBezTo>
                <a:cubicBezTo>
                  <a:pt x="10718398" y="2560217"/>
                  <a:pt x="10694970" y="2568667"/>
                  <a:pt x="10674613" y="2585374"/>
                </a:cubicBezTo>
                <a:cubicBezTo>
                  <a:pt x="10653488" y="2602657"/>
                  <a:pt x="10629485" y="2616291"/>
                  <a:pt x="10607400" y="2632424"/>
                </a:cubicBezTo>
                <a:cubicBezTo>
                  <a:pt x="10595686" y="2641064"/>
                  <a:pt x="10586083" y="2652395"/>
                  <a:pt x="10574755" y="2661421"/>
                </a:cubicBezTo>
                <a:cubicBezTo>
                  <a:pt x="10554014" y="2677936"/>
                  <a:pt x="10532889" y="2694066"/>
                  <a:pt x="10511572" y="2709621"/>
                </a:cubicBezTo>
                <a:cubicBezTo>
                  <a:pt x="10490258" y="2725177"/>
                  <a:pt x="10469901" y="2743228"/>
                  <a:pt x="10446472" y="2754559"/>
                </a:cubicBezTo>
                <a:cubicBezTo>
                  <a:pt x="10406530" y="2773763"/>
                  <a:pt x="10362937" y="2785286"/>
                  <a:pt x="10324143" y="2806024"/>
                </a:cubicBezTo>
                <a:cubicBezTo>
                  <a:pt x="10284778" y="2827147"/>
                  <a:pt x="10247712" y="2853650"/>
                  <a:pt x="10212763" y="2881687"/>
                </a:cubicBezTo>
                <a:cubicBezTo>
                  <a:pt x="10185110" y="2903772"/>
                  <a:pt x="10159185" y="2925665"/>
                  <a:pt x="10124423" y="2936993"/>
                </a:cubicBezTo>
                <a:cubicBezTo>
                  <a:pt x="10105029" y="2943332"/>
                  <a:pt x="10084674" y="2957158"/>
                  <a:pt x="10072957" y="2973291"/>
                </a:cubicBezTo>
                <a:cubicBezTo>
                  <a:pt x="10047608" y="3008432"/>
                  <a:pt x="10015155" y="3033205"/>
                  <a:pt x="9978476" y="3054330"/>
                </a:cubicBezTo>
                <a:cubicBezTo>
                  <a:pt x="9929506" y="3082751"/>
                  <a:pt x="9881112" y="3111748"/>
                  <a:pt x="9831950" y="3139593"/>
                </a:cubicBezTo>
                <a:cubicBezTo>
                  <a:pt x="9802955" y="3156110"/>
                  <a:pt x="9774150" y="3173585"/>
                  <a:pt x="9743420" y="3185683"/>
                </a:cubicBezTo>
                <a:cubicBezTo>
                  <a:pt x="9680626" y="3210648"/>
                  <a:pt x="9616293" y="3231963"/>
                  <a:pt x="9552921" y="3255202"/>
                </a:cubicBezTo>
                <a:cubicBezTo>
                  <a:pt x="9532180" y="3262690"/>
                  <a:pt x="9512591" y="3273445"/>
                  <a:pt x="9491467" y="3279975"/>
                </a:cubicBezTo>
                <a:cubicBezTo>
                  <a:pt x="9468614" y="3287079"/>
                  <a:pt x="9444037" y="3289191"/>
                  <a:pt x="9421184" y="3296297"/>
                </a:cubicBezTo>
                <a:cubicBezTo>
                  <a:pt x="9383158" y="3308010"/>
                  <a:pt x="9346287" y="3322991"/>
                  <a:pt x="9308263" y="3334897"/>
                </a:cubicBezTo>
                <a:cubicBezTo>
                  <a:pt x="9234905" y="3357750"/>
                  <a:pt x="9161354" y="3379643"/>
                  <a:pt x="9087805" y="3401342"/>
                </a:cubicBezTo>
                <a:cubicBezTo>
                  <a:pt x="9072058" y="3405952"/>
                  <a:pt x="9054966" y="3406528"/>
                  <a:pt x="9039413" y="3411520"/>
                </a:cubicBezTo>
                <a:cubicBezTo>
                  <a:pt x="8998123" y="3424963"/>
                  <a:pt x="8957026" y="3439557"/>
                  <a:pt x="8916122" y="3454344"/>
                </a:cubicBezTo>
                <a:cubicBezTo>
                  <a:pt x="8891351" y="3463370"/>
                  <a:pt x="8867152" y="3474508"/>
                  <a:pt x="8842189" y="3483149"/>
                </a:cubicBezTo>
                <a:cubicBezTo>
                  <a:pt x="8822216" y="3490063"/>
                  <a:pt x="8801668" y="3495439"/>
                  <a:pt x="8780927" y="3499665"/>
                </a:cubicBezTo>
                <a:cubicBezTo>
                  <a:pt x="8763068" y="3503316"/>
                  <a:pt x="8744441" y="3502930"/>
                  <a:pt x="8726773" y="3507348"/>
                </a:cubicBezTo>
                <a:cubicBezTo>
                  <a:pt x="8678955" y="3519252"/>
                  <a:pt x="8631715" y="3532697"/>
                  <a:pt x="8584281" y="3545369"/>
                </a:cubicBezTo>
                <a:cubicBezTo>
                  <a:pt x="8565270" y="3550363"/>
                  <a:pt x="8545874" y="3554014"/>
                  <a:pt x="8527437" y="3560350"/>
                </a:cubicBezTo>
                <a:cubicBezTo>
                  <a:pt x="8478083" y="3577056"/>
                  <a:pt x="8429499" y="3596067"/>
                  <a:pt x="8379953" y="3611816"/>
                </a:cubicBezTo>
                <a:cubicBezTo>
                  <a:pt x="8338858" y="3624874"/>
                  <a:pt x="8296608" y="3634283"/>
                  <a:pt x="8254935" y="3645805"/>
                </a:cubicBezTo>
                <a:cubicBezTo>
                  <a:pt x="8237268" y="3650799"/>
                  <a:pt x="8220369" y="3657906"/>
                  <a:pt x="8202705" y="3662128"/>
                </a:cubicBezTo>
                <a:cubicBezTo>
                  <a:pt x="8163143" y="3671732"/>
                  <a:pt x="8123007" y="3679796"/>
                  <a:pt x="8083256" y="3689399"/>
                </a:cubicBezTo>
                <a:cubicBezTo>
                  <a:pt x="8060593" y="3694967"/>
                  <a:pt x="8038702" y="3704953"/>
                  <a:pt x="8015657" y="3708604"/>
                </a:cubicBezTo>
                <a:cubicBezTo>
                  <a:pt x="7960927" y="3717244"/>
                  <a:pt x="7905813" y="3723388"/>
                  <a:pt x="7850697" y="3730302"/>
                </a:cubicBezTo>
                <a:cubicBezTo>
                  <a:pt x="7793857" y="3737407"/>
                  <a:pt x="7737204" y="3744897"/>
                  <a:pt x="7680358" y="3751233"/>
                </a:cubicBezTo>
                <a:cubicBezTo>
                  <a:pt x="7649249" y="3754499"/>
                  <a:pt x="7617946" y="3755075"/>
                  <a:pt x="7586836" y="3758148"/>
                </a:cubicBezTo>
                <a:cubicBezTo>
                  <a:pt x="7559567" y="3760838"/>
                  <a:pt x="7532490" y="3765830"/>
                  <a:pt x="7505221" y="3769096"/>
                </a:cubicBezTo>
                <a:cubicBezTo>
                  <a:pt x="7481600" y="3771782"/>
                  <a:pt x="7457787" y="3773318"/>
                  <a:pt x="7434167" y="3776008"/>
                </a:cubicBezTo>
                <a:cubicBezTo>
                  <a:pt x="7396337" y="3780424"/>
                  <a:pt x="7358696" y="3785419"/>
                  <a:pt x="7321059" y="3790027"/>
                </a:cubicBezTo>
                <a:cubicBezTo>
                  <a:pt x="7305312" y="3791755"/>
                  <a:pt x="7288795" y="3796555"/>
                  <a:pt x="7274008" y="3793677"/>
                </a:cubicBezTo>
                <a:cubicBezTo>
                  <a:pt x="7236753" y="3786377"/>
                  <a:pt x="7200073" y="3788491"/>
                  <a:pt x="7163010" y="3793483"/>
                </a:cubicBezTo>
                <a:cubicBezTo>
                  <a:pt x="7150336" y="3795213"/>
                  <a:pt x="7136701" y="3794827"/>
                  <a:pt x="7124411" y="3791563"/>
                </a:cubicBezTo>
                <a:cubicBezTo>
                  <a:pt x="7099253" y="3785033"/>
                  <a:pt x="7074865" y="3775814"/>
                  <a:pt x="7050092" y="3767750"/>
                </a:cubicBezTo>
                <a:cubicBezTo>
                  <a:pt x="7047401" y="3766790"/>
                  <a:pt x="7044138" y="3766598"/>
                  <a:pt x="7041259" y="3766022"/>
                </a:cubicBezTo>
                <a:cubicBezTo>
                  <a:pt x="7024935" y="3762756"/>
                  <a:pt x="7008806" y="3759492"/>
                  <a:pt x="6992479" y="3756611"/>
                </a:cubicBezTo>
                <a:cubicBezTo>
                  <a:pt x="6983647" y="3755075"/>
                  <a:pt x="6974621" y="3754883"/>
                  <a:pt x="6965786" y="3753539"/>
                </a:cubicBezTo>
                <a:cubicBezTo>
                  <a:pt x="6931605" y="3748161"/>
                  <a:pt x="6893965" y="3757188"/>
                  <a:pt x="6864390" y="3733953"/>
                </a:cubicBezTo>
                <a:cubicBezTo>
                  <a:pt x="6845188" y="3718972"/>
                  <a:pt x="6826559" y="3722430"/>
                  <a:pt x="6806012" y="3724734"/>
                </a:cubicBezTo>
                <a:cubicBezTo>
                  <a:pt x="6790457" y="3726462"/>
                  <a:pt x="6774517" y="3725884"/>
                  <a:pt x="6758771" y="3726078"/>
                </a:cubicBezTo>
                <a:cubicBezTo>
                  <a:pt x="6731118" y="3726652"/>
                  <a:pt x="6703464" y="3726846"/>
                  <a:pt x="6675809" y="3727806"/>
                </a:cubicBezTo>
                <a:cubicBezTo>
                  <a:pt x="6666975" y="3728190"/>
                  <a:pt x="6657953" y="3732993"/>
                  <a:pt x="6649308" y="3732225"/>
                </a:cubicBezTo>
                <a:cubicBezTo>
                  <a:pt x="6609365" y="3728574"/>
                  <a:pt x="6569421" y="3722812"/>
                  <a:pt x="6529475" y="3719548"/>
                </a:cubicBezTo>
                <a:cubicBezTo>
                  <a:pt x="6506816" y="3717630"/>
                  <a:pt x="6483579" y="3721276"/>
                  <a:pt x="6461111" y="3718588"/>
                </a:cubicBezTo>
                <a:cubicBezTo>
                  <a:pt x="6435188" y="3715516"/>
                  <a:pt x="6409839" y="3707644"/>
                  <a:pt x="6384104" y="3702841"/>
                </a:cubicBezTo>
                <a:cubicBezTo>
                  <a:pt x="6377000" y="3701497"/>
                  <a:pt x="6369125" y="3703225"/>
                  <a:pt x="6361637" y="3703609"/>
                </a:cubicBezTo>
                <a:cubicBezTo>
                  <a:pt x="6353187" y="3703993"/>
                  <a:pt x="6344928" y="3704761"/>
                  <a:pt x="6336480" y="3704953"/>
                </a:cubicBezTo>
                <a:cubicBezTo>
                  <a:pt x="6310745" y="3705339"/>
                  <a:pt x="6285014" y="3704761"/>
                  <a:pt x="6259279" y="3706108"/>
                </a:cubicBezTo>
                <a:cubicBezTo>
                  <a:pt x="6243533" y="3706876"/>
                  <a:pt x="6227020" y="3714748"/>
                  <a:pt x="6212421" y="3711868"/>
                </a:cubicBezTo>
                <a:cubicBezTo>
                  <a:pt x="6182658" y="3706298"/>
                  <a:pt x="6152891" y="3718780"/>
                  <a:pt x="6123127" y="3708412"/>
                </a:cubicBezTo>
                <a:cubicBezTo>
                  <a:pt x="6113907" y="3705339"/>
                  <a:pt x="6101232" y="3713020"/>
                  <a:pt x="6090095" y="3713404"/>
                </a:cubicBezTo>
                <a:cubicBezTo>
                  <a:pt x="6062249" y="3714364"/>
                  <a:pt x="6034404" y="3714172"/>
                  <a:pt x="6006559" y="3713980"/>
                </a:cubicBezTo>
                <a:cubicBezTo>
                  <a:pt x="5981594" y="3713788"/>
                  <a:pt x="5955667" y="3716476"/>
                  <a:pt x="5931664" y="3711100"/>
                </a:cubicBezTo>
                <a:cubicBezTo>
                  <a:pt x="5906505" y="3705339"/>
                  <a:pt x="5883846" y="3706108"/>
                  <a:pt x="5859457" y="3712636"/>
                </a:cubicBezTo>
                <a:cubicBezTo>
                  <a:pt x="5842749" y="3717052"/>
                  <a:pt x="5825082" y="3717630"/>
                  <a:pt x="5807800" y="3718972"/>
                </a:cubicBezTo>
                <a:cubicBezTo>
                  <a:pt x="5789173" y="3720508"/>
                  <a:pt x="5768624" y="3716476"/>
                  <a:pt x="5751725" y="3722812"/>
                </a:cubicBezTo>
                <a:cubicBezTo>
                  <a:pt x="5701409" y="3741633"/>
                  <a:pt x="5649751" y="3745665"/>
                  <a:pt x="5597135" y="3745665"/>
                </a:cubicBezTo>
                <a:cubicBezTo>
                  <a:pt x="5587530" y="3745665"/>
                  <a:pt x="5577737" y="3742979"/>
                  <a:pt x="5568522" y="3740097"/>
                </a:cubicBezTo>
                <a:cubicBezTo>
                  <a:pt x="5514748" y="3722812"/>
                  <a:pt x="5460785" y="3724348"/>
                  <a:pt x="5406055" y="3734911"/>
                </a:cubicBezTo>
                <a:cubicBezTo>
                  <a:pt x="5394725" y="3737217"/>
                  <a:pt x="5382052" y="3737601"/>
                  <a:pt x="5370722" y="3735297"/>
                </a:cubicBezTo>
                <a:cubicBezTo>
                  <a:pt x="5338843" y="3728574"/>
                  <a:pt x="5307923" y="3717436"/>
                  <a:pt x="5275854" y="3712636"/>
                </a:cubicBezTo>
                <a:cubicBezTo>
                  <a:pt x="5222853" y="3704761"/>
                  <a:pt x="5176956" y="3731262"/>
                  <a:pt x="5129523" y="3748547"/>
                </a:cubicBezTo>
                <a:cubicBezTo>
                  <a:pt x="5084393" y="3764870"/>
                  <a:pt x="5045986" y="3801741"/>
                  <a:pt x="4992598" y="3793483"/>
                </a:cubicBezTo>
                <a:cubicBezTo>
                  <a:pt x="4987223" y="3792715"/>
                  <a:pt x="4981269" y="3797899"/>
                  <a:pt x="4975315" y="3799245"/>
                </a:cubicBezTo>
                <a:cubicBezTo>
                  <a:pt x="4958992" y="3802893"/>
                  <a:pt x="4942670" y="3807309"/>
                  <a:pt x="4926153" y="3809040"/>
                </a:cubicBezTo>
                <a:cubicBezTo>
                  <a:pt x="4905990" y="3811344"/>
                  <a:pt x="4885441" y="3810576"/>
                  <a:pt x="4865279" y="3812496"/>
                </a:cubicBezTo>
                <a:cubicBezTo>
                  <a:pt x="4839352" y="3814800"/>
                  <a:pt x="4813813" y="3820944"/>
                  <a:pt x="4788077" y="3820944"/>
                </a:cubicBezTo>
                <a:cubicBezTo>
                  <a:pt x="4767337" y="3820944"/>
                  <a:pt x="4746790" y="3813840"/>
                  <a:pt x="4726243" y="3810382"/>
                </a:cubicBezTo>
                <a:cubicBezTo>
                  <a:pt x="4697244" y="3805581"/>
                  <a:pt x="4665364" y="3806925"/>
                  <a:pt x="4639824" y="3794635"/>
                </a:cubicBezTo>
                <a:cubicBezTo>
                  <a:pt x="4612556" y="3781576"/>
                  <a:pt x="4586629" y="3775624"/>
                  <a:pt x="4558401" y="3779656"/>
                </a:cubicBezTo>
                <a:cubicBezTo>
                  <a:pt x="4548990" y="3781000"/>
                  <a:pt x="4536892" y="3789067"/>
                  <a:pt x="4532667" y="3797323"/>
                </a:cubicBezTo>
                <a:cubicBezTo>
                  <a:pt x="4523257" y="3815760"/>
                  <a:pt x="4510393" y="3819026"/>
                  <a:pt x="4492916" y="3812686"/>
                </a:cubicBezTo>
                <a:cubicBezTo>
                  <a:pt x="4477745" y="3807309"/>
                  <a:pt x="4459117" y="3804621"/>
                  <a:pt x="4448748" y="3794251"/>
                </a:cubicBezTo>
                <a:cubicBezTo>
                  <a:pt x="4419365" y="3764870"/>
                  <a:pt x="4381917" y="3763910"/>
                  <a:pt x="4345430" y="3756037"/>
                </a:cubicBezTo>
                <a:cubicBezTo>
                  <a:pt x="4323158" y="3751233"/>
                  <a:pt x="4302414" y="3751043"/>
                  <a:pt x="4280138" y="3754307"/>
                </a:cubicBezTo>
                <a:cubicBezTo>
                  <a:pt x="4231745" y="3761606"/>
                  <a:pt x="4184696" y="3751233"/>
                  <a:pt x="4138222" y="3737985"/>
                </a:cubicBezTo>
                <a:cubicBezTo>
                  <a:pt x="4107495" y="3729150"/>
                  <a:pt x="4076002" y="3723774"/>
                  <a:pt x="4045468" y="3714748"/>
                </a:cubicBezTo>
                <a:cubicBezTo>
                  <a:pt x="4022615" y="3707836"/>
                  <a:pt x="3999765" y="3699577"/>
                  <a:pt x="3978834" y="3688439"/>
                </a:cubicBezTo>
                <a:cubicBezTo>
                  <a:pt x="3948489" y="3672114"/>
                  <a:pt x="3921990" y="3647533"/>
                  <a:pt x="3883388" y="3654063"/>
                </a:cubicBezTo>
                <a:cubicBezTo>
                  <a:pt x="3849397" y="3659824"/>
                  <a:pt x="3818673" y="3647727"/>
                  <a:pt x="3787562" y="3636205"/>
                </a:cubicBezTo>
                <a:cubicBezTo>
                  <a:pt x="3764709" y="3627754"/>
                  <a:pt x="3741860" y="3619112"/>
                  <a:pt x="3718236" y="3613736"/>
                </a:cubicBezTo>
                <a:cubicBezTo>
                  <a:pt x="3690198" y="3607398"/>
                  <a:pt x="3658511" y="3610088"/>
                  <a:pt x="3633546" y="3598371"/>
                </a:cubicBezTo>
                <a:cubicBezTo>
                  <a:pt x="3607429" y="3586081"/>
                  <a:pt x="3585730" y="3594339"/>
                  <a:pt x="3562493" y="3597797"/>
                </a:cubicBezTo>
                <a:cubicBezTo>
                  <a:pt x="3525430" y="3603173"/>
                  <a:pt x="3488557" y="3613160"/>
                  <a:pt x="3451111" y="3600485"/>
                </a:cubicBezTo>
                <a:cubicBezTo>
                  <a:pt x="3405599" y="3585123"/>
                  <a:pt x="3360470" y="3568608"/>
                  <a:pt x="3314766" y="3554014"/>
                </a:cubicBezTo>
                <a:cubicBezTo>
                  <a:pt x="3297095" y="3548441"/>
                  <a:pt x="3278088" y="3546137"/>
                  <a:pt x="3259650" y="3543641"/>
                </a:cubicBezTo>
                <a:cubicBezTo>
                  <a:pt x="3242177" y="3541529"/>
                  <a:pt x="3221244" y="3546905"/>
                  <a:pt x="3207800" y="3538841"/>
                </a:cubicBezTo>
                <a:cubicBezTo>
                  <a:pt x="3173232" y="3518102"/>
                  <a:pt x="3137707" y="3507924"/>
                  <a:pt x="3097761" y="3507924"/>
                </a:cubicBezTo>
                <a:cubicBezTo>
                  <a:pt x="3082781" y="3507924"/>
                  <a:pt x="3068186" y="3499281"/>
                  <a:pt x="3053018" y="3497743"/>
                </a:cubicBezTo>
                <a:cubicBezTo>
                  <a:pt x="3032275" y="3495825"/>
                  <a:pt x="3008462" y="3490639"/>
                  <a:pt x="2990411" y="3497937"/>
                </a:cubicBezTo>
                <a:cubicBezTo>
                  <a:pt x="2947971" y="3515220"/>
                  <a:pt x="2913598" y="3500817"/>
                  <a:pt x="2876535" y="3483727"/>
                </a:cubicBezTo>
                <a:cubicBezTo>
                  <a:pt x="2840045" y="3466826"/>
                  <a:pt x="2801638" y="3453386"/>
                  <a:pt x="2762848" y="3442245"/>
                </a:cubicBezTo>
                <a:cubicBezTo>
                  <a:pt x="2748254" y="3438213"/>
                  <a:pt x="2730779" y="3444935"/>
                  <a:pt x="2714647" y="3446277"/>
                </a:cubicBezTo>
                <a:cubicBezTo>
                  <a:pt x="2708884" y="3446663"/>
                  <a:pt x="2702546" y="3447239"/>
                  <a:pt x="2697364" y="3445319"/>
                </a:cubicBezTo>
                <a:cubicBezTo>
                  <a:pt x="2647242" y="3426883"/>
                  <a:pt x="2596350" y="3412864"/>
                  <a:pt x="2542006" y="3422464"/>
                </a:cubicBezTo>
                <a:cubicBezTo>
                  <a:pt x="2537013" y="3423426"/>
                  <a:pt x="2531443" y="3421314"/>
                  <a:pt x="2526449" y="3419970"/>
                </a:cubicBezTo>
                <a:cubicBezTo>
                  <a:pt x="2502060" y="3413056"/>
                  <a:pt x="2478247" y="3402110"/>
                  <a:pt x="2453476" y="3399614"/>
                </a:cubicBezTo>
                <a:cubicBezTo>
                  <a:pt x="2392408" y="3393469"/>
                  <a:pt x="2330957" y="3390971"/>
                  <a:pt x="2269501" y="3386939"/>
                </a:cubicBezTo>
                <a:cubicBezTo>
                  <a:pt x="2265661" y="3386747"/>
                  <a:pt x="2261629" y="3386747"/>
                  <a:pt x="2258173" y="3385403"/>
                </a:cubicBezTo>
                <a:cubicBezTo>
                  <a:pt x="2235512" y="3377145"/>
                  <a:pt x="2215733" y="3379835"/>
                  <a:pt x="2196526" y="3395579"/>
                </a:cubicBezTo>
                <a:cubicBezTo>
                  <a:pt x="2188078" y="3402494"/>
                  <a:pt x="2176555" y="3406142"/>
                  <a:pt x="2165995" y="3409984"/>
                </a:cubicBezTo>
                <a:cubicBezTo>
                  <a:pt x="2150438" y="3415746"/>
                  <a:pt x="2134500" y="3421314"/>
                  <a:pt x="2118369" y="3424963"/>
                </a:cubicBezTo>
                <a:cubicBezTo>
                  <a:pt x="2102428" y="3428419"/>
                  <a:pt x="2085338" y="3433219"/>
                  <a:pt x="2069975" y="3430533"/>
                </a:cubicBezTo>
                <a:cubicBezTo>
                  <a:pt x="2042322" y="3425731"/>
                  <a:pt x="2016011" y="3414978"/>
                  <a:pt x="1988742" y="3407870"/>
                </a:cubicBezTo>
                <a:cubicBezTo>
                  <a:pt x="1979334" y="3405374"/>
                  <a:pt x="1968961" y="3405760"/>
                  <a:pt x="1959169" y="3405566"/>
                </a:cubicBezTo>
                <a:cubicBezTo>
                  <a:pt x="1936700" y="3404992"/>
                  <a:pt x="1913655" y="3410560"/>
                  <a:pt x="1893300" y="3394621"/>
                </a:cubicBezTo>
                <a:cubicBezTo>
                  <a:pt x="1874482" y="3379643"/>
                  <a:pt x="1855467" y="3384057"/>
                  <a:pt x="1835688" y="3395389"/>
                </a:cubicBezTo>
                <a:cubicBezTo>
                  <a:pt x="1821477" y="3403456"/>
                  <a:pt x="1805349" y="3409792"/>
                  <a:pt x="1789408" y="3412864"/>
                </a:cubicBezTo>
                <a:cubicBezTo>
                  <a:pt x="1767515" y="3417088"/>
                  <a:pt x="1745815" y="3418818"/>
                  <a:pt x="1722194" y="3416320"/>
                </a:cubicBezTo>
                <a:cubicBezTo>
                  <a:pt x="1705487" y="3414592"/>
                  <a:pt x="1691850" y="3413824"/>
                  <a:pt x="1678792" y="3403646"/>
                </a:cubicBezTo>
                <a:cubicBezTo>
                  <a:pt x="1676682" y="3402110"/>
                  <a:pt x="1672842" y="3401726"/>
                  <a:pt x="1669960" y="3401920"/>
                </a:cubicBezTo>
                <a:cubicBezTo>
                  <a:pt x="1632128" y="3405184"/>
                  <a:pt x="1594681" y="3403456"/>
                  <a:pt x="1556465" y="3401150"/>
                </a:cubicBezTo>
                <a:cubicBezTo>
                  <a:pt x="1507881" y="3398077"/>
                  <a:pt x="1456797" y="3407102"/>
                  <a:pt x="1414742" y="3439365"/>
                </a:cubicBezTo>
                <a:cubicBezTo>
                  <a:pt x="1408597" y="3444167"/>
                  <a:pt x="1399379" y="3446277"/>
                  <a:pt x="1391313" y="3447431"/>
                </a:cubicBezTo>
                <a:cubicBezTo>
                  <a:pt x="1353289" y="3452424"/>
                  <a:pt x="1315074" y="3455882"/>
                  <a:pt x="1277050" y="3461450"/>
                </a:cubicBezTo>
                <a:cubicBezTo>
                  <a:pt x="1256309" y="3464522"/>
                  <a:pt x="1234609" y="3467212"/>
                  <a:pt x="1215792" y="3475661"/>
                </a:cubicBezTo>
                <a:cubicBezTo>
                  <a:pt x="1197357" y="3483917"/>
                  <a:pt x="1182567" y="3493711"/>
                  <a:pt x="1171622" y="3476429"/>
                </a:cubicBezTo>
                <a:cubicBezTo>
                  <a:pt x="1152035" y="3485647"/>
                  <a:pt x="1134940" y="3493329"/>
                  <a:pt x="1118238" y="3501586"/>
                </a:cubicBezTo>
                <a:cubicBezTo>
                  <a:pt x="1112090" y="3504658"/>
                  <a:pt x="1106906" y="3509652"/>
                  <a:pt x="1100759" y="3512532"/>
                </a:cubicBezTo>
                <a:cubicBezTo>
                  <a:pt x="1094229" y="3515606"/>
                  <a:pt x="1086933" y="3517524"/>
                  <a:pt x="1079829" y="3519060"/>
                </a:cubicBezTo>
                <a:cubicBezTo>
                  <a:pt x="1048141" y="3525974"/>
                  <a:pt x="1016454" y="3532311"/>
                  <a:pt x="984963" y="3539801"/>
                </a:cubicBezTo>
                <a:cubicBezTo>
                  <a:pt x="978814" y="3541337"/>
                  <a:pt x="973630" y="3547483"/>
                  <a:pt x="968060" y="3551515"/>
                </a:cubicBezTo>
                <a:cubicBezTo>
                  <a:pt x="964412" y="3554204"/>
                  <a:pt x="960764" y="3558236"/>
                  <a:pt x="956730" y="3558814"/>
                </a:cubicBezTo>
                <a:cubicBezTo>
                  <a:pt x="926004" y="3563422"/>
                  <a:pt x="895471" y="3568800"/>
                  <a:pt x="864554" y="3571104"/>
                </a:cubicBezTo>
                <a:cubicBezTo>
                  <a:pt x="838629" y="3573022"/>
                  <a:pt x="813662" y="3572448"/>
                  <a:pt x="806942" y="3605862"/>
                </a:cubicBezTo>
                <a:cubicBezTo>
                  <a:pt x="805790" y="3611624"/>
                  <a:pt x="797532" y="3617770"/>
                  <a:pt x="791197" y="3620648"/>
                </a:cubicBezTo>
                <a:cubicBezTo>
                  <a:pt x="773144" y="3628906"/>
                  <a:pt x="753938" y="3634475"/>
                  <a:pt x="736079" y="3642925"/>
                </a:cubicBezTo>
                <a:cubicBezTo>
                  <a:pt x="677509" y="3671154"/>
                  <a:pt x="616250" y="3689015"/>
                  <a:pt x="550764" y="3685751"/>
                </a:cubicBezTo>
                <a:cubicBezTo>
                  <a:pt x="530409" y="3684791"/>
                  <a:pt x="510628" y="3674418"/>
                  <a:pt x="497762" y="3670578"/>
                </a:cubicBezTo>
                <a:cubicBezTo>
                  <a:pt x="460700" y="3685751"/>
                  <a:pt x="429589" y="3700345"/>
                  <a:pt x="397134" y="3711290"/>
                </a:cubicBezTo>
                <a:cubicBezTo>
                  <a:pt x="368521" y="3721084"/>
                  <a:pt x="338562" y="3727230"/>
                  <a:pt x="309178" y="3734335"/>
                </a:cubicBezTo>
                <a:cubicBezTo>
                  <a:pt x="298424" y="3737025"/>
                  <a:pt x="287479" y="3738561"/>
                  <a:pt x="276533" y="3739905"/>
                </a:cubicBezTo>
                <a:cubicBezTo>
                  <a:pt x="242352" y="3744129"/>
                  <a:pt x="206632" y="3733953"/>
                  <a:pt x="173219" y="3750083"/>
                </a:cubicBezTo>
                <a:cubicBezTo>
                  <a:pt x="155742" y="3758534"/>
                  <a:pt x="138458" y="3768710"/>
                  <a:pt x="120023" y="3773128"/>
                </a:cubicBezTo>
                <a:cubicBezTo>
                  <a:pt x="100244" y="3777928"/>
                  <a:pt x="80895" y="3785419"/>
                  <a:pt x="61139" y="3790771"/>
                </a:cubicBezTo>
                <a:lnTo>
                  <a:pt x="0" y="3795581"/>
                </a:lnTo>
                <a:lnTo>
                  <a:pt x="0" y="3082393"/>
                </a:lnTo>
                <a:close/>
              </a:path>
            </a:pathLst>
          </a:custGeom>
          <a:effectLst>
            <a:outerShdw blurRad="381000" dist="152400" dir="5400000" algn="t" rotWithShape="0">
              <a:prstClr val="black">
                <a:alpha val="10000"/>
              </a:prstClr>
            </a:outerShdw>
          </a:effectLst>
        </p:spPr>
      </p:pic>
      <p:sp>
        <p:nvSpPr>
          <p:cNvPr id="19" name="Freeform: Shape 18">
            <a:extLst>
              <a:ext uri="{FF2B5EF4-FFF2-40B4-BE49-F238E27FC236}">
                <a16:creationId xmlns:a16="http://schemas.microsoft.com/office/drawing/2014/main" id="{A027D562-8F7E-478A-942E-D959A950C5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 y="965747"/>
            <a:ext cx="12191524" cy="2821422"/>
          </a:xfrm>
          <a:custGeom>
            <a:avLst/>
            <a:gdLst>
              <a:gd name="connsiteX0" fmla="*/ 6095524 w 6095524"/>
              <a:gd name="connsiteY0" fmla="*/ 0 h 1410656"/>
              <a:gd name="connsiteX1" fmla="*/ 6095524 w 6095524"/>
              <a:gd name="connsiteY1" fmla="*/ 221634 h 1410656"/>
              <a:gd name="connsiteX2" fmla="*/ 6061052 w 6095524"/>
              <a:gd name="connsiteY2" fmla="*/ 237063 h 1410656"/>
              <a:gd name="connsiteX3" fmla="*/ 6040890 w 6095524"/>
              <a:gd name="connsiteY3" fmla="*/ 245128 h 1410656"/>
              <a:gd name="connsiteX4" fmla="*/ 5957836 w 6095524"/>
              <a:gd name="connsiteY4" fmla="*/ 297073 h 1410656"/>
              <a:gd name="connsiteX5" fmla="*/ 5882656 w 6095524"/>
              <a:gd name="connsiteY5" fmla="*/ 361307 h 1410656"/>
              <a:gd name="connsiteX6" fmla="*/ 5827448 w 6095524"/>
              <a:gd name="connsiteY6" fmla="*/ 437542 h 1410656"/>
              <a:gd name="connsiteX7" fmla="*/ 5811989 w 6095524"/>
              <a:gd name="connsiteY7" fmla="*/ 455690 h 1410656"/>
              <a:gd name="connsiteX8" fmla="*/ 5769742 w 6095524"/>
              <a:gd name="connsiteY8" fmla="*/ 478445 h 1410656"/>
              <a:gd name="connsiteX9" fmla="*/ 5732393 w 6095524"/>
              <a:gd name="connsiteY9" fmla="*/ 495535 h 1410656"/>
              <a:gd name="connsiteX10" fmla="*/ 5705316 w 6095524"/>
              <a:gd name="connsiteY10" fmla="*/ 514451 h 1410656"/>
              <a:gd name="connsiteX11" fmla="*/ 5682465 w 6095524"/>
              <a:gd name="connsiteY11" fmla="*/ 531830 h 1410656"/>
              <a:gd name="connsiteX12" fmla="*/ 5630712 w 6095524"/>
              <a:gd name="connsiteY12" fmla="*/ 576765 h 1410656"/>
              <a:gd name="connsiteX13" fmla="*/ 5573392 w 6095524"/>
              <a:gd name="connsiteY13" fmla="*/ 614691 h 1410656"/>
              <a:gd name="connsiteX14" fmla="*/ 5527304 w 6095524"/>
              <a:gd name="connsiteY14" fmla="*/ 661162 h 1410656"/>
              <a:gd name="connsiteX15" fmla="*/ 5508293 w 6095524"/>
              <a:gd name="connsiteY15" fmla="*/ 686318 h 1410656"/>
              <a:gd name="connsiteX16" fmla="*/ 5468350 w 6095524"/>
              <a:gd name="connsiteY16" fmla="*/ 703505 h 1410656"/>
              <a:gd name="connsiteX17" fmla="*/ 5425048 w 6095524"/>
              <a:gd name="connsiteY17" fmla="*/ 730389 h 1410656"/>
              <a:gd name="connsiteX18" fmla="*/ 5394322 w 6095524"/>
              <a:gd name="connsiteY18" fmla="*/ 757081 h 1410656"/>
              <a:gd name="connsiteX19" fmla="*/ 5370608 w 6095524"/>
              <a:gd name="connsiteY19" fmla="*/ 774940 h 1410656"/>
              <a:gd name="connsiteX20" fmla="*/ 5337098 w 6095524"/>
              <a:gd name="connsiteY20" fmla="*/ 792895 h 1410656"/>
              <a:gd name="connsiteX21" fmla="*/ 5303493 w 6095524"/>
              <a:gd name="connsiteY21" fmla="*/ 816419 h 1410656"/>
              <a:gd name="connsiteX22" fmla="*/ 5287171 w 6095524"/>
              <a:gd name="connsiteY22" fmla="*/ 830917 h 1410656"/>
              <a:gd name="connsiteX23" fmla="*/ 5255581 w 6095524"/>
              <a:gd name="connsiteY23" fmla="*/ 855016 h 1410656"/>
              <a:gd name="connsiteX24" fmla="*/ 5223032 w 6095524"/>
              <a:gd name="connsiteY24" fmla="*/ 877484 h 1410656"/>
              <a:gd name="connsiteX25" fmla="*/ 5161870 w 6095524"/>
              <a:gd name="connsiteY25" fmla="*/ 903216 h 1410656"/>
              <a:gd name="connsiteX26" fmla="*/ 5106182 w 6095524"/>
              <a:gd name="connsiteY26" fmla="*/ 941046 h 1410656"/>
              <a:gd name="connsiteX27" fmla="*/ 5062014 w 6095524"/>
              <a:gd name="connsiteY27" fmla="*/ 968698 h 1410656"/>
              <a:gd name="connsiteX28" fmla="*/ 5036282 w 6095524"/>
              <a:gd name="connsiteY28" fmla="*/ 986846 h 1410656"/>
              <a:gd name="connsiteX29" fmla="*/ 4989043 w 6095524"/>
              <a:gd name="connsiteY29" fmla="*/ 1027364 h 1410656"/>
              <a:gd name="connsiteX30" fmla="*/ 4915783 w 6095524"/>
              <a:gd name="connsiteY30" fmla="*/ 1069994 h 1410656"/>
              <a:gd name="connsiteX31" fmla="*/ 4871520 w 6095524"/>
              <a:gd name="connsiteY31" fmla="*/ 1093038 h 1410656"/>
              <a:gd name="connsiteX32" fmla="*/ 4776274 w 6095524"/>
              <a:gd name="connsiteY32" fmla="*/ 1127796 h 1410656"/>
              <a:gd name="connsiteX33" fmla="*/ 4745548 w 6095524"/>
              <a:gd name="connsiteY33" fmla="*/ 1140182 h 1410656"/>
              <a:gd name="connsiteX34" fmla="*/ 4710408 w 6095524"/>
              <a:gd name="connsiteY34" fmla="*/ 1148343 h 1410656"/>
              <a:gd name="connsiteX35" fmla="*/ 4653950 w 6095524"/>
              <a:gd name="connsiteY35" fmla="*/ 1167642 h 1410656"/>
              <a:gd name="connsiteX36" fmla="*/ 4543725 w 6095524"/>
              <a:gd name="connsiteY36" fmla="*/ 1200863 h 1410656"/>
              <a:gd name="connsiteX37" fmla="*/ 4519530 w 6095524"/>
              <a:gd name="connsiteY37" fmla="*/ 1205952 h 1410656"/>
              <a:gd name="connsiteX38" fmla="*/ 4457887 w 6095524"/>
              <a:gd name="connsiteY38" fmla="*/ 1227363 h 1410656"/>
              <a:gd name="connsiteX39" fmla="*/ 4420922 w 6095524"/>
              <a:gd name="connsiteY39" fmla="*/ 1241765 h 1410656"/>
              <a:gd name="connsiteX40" fmla="*/ 4390292 w 6095524"/>
              <a:gd name="connsiteY40" fmla="*/ 1250023 h 1410656"/>
              <a:gd name="connsiteX41" fmla="*/ 4363216 w 6095524"/>
              <a:gd name="connsiteY41" fmla="*/ 1253864 h 1410656"/>
              <a:gd name="connsiteX42" fmla="*/ 4291973 w 6095524"/>
              <a:gd name="connsiteY42" fmla="*/ 1272874 h 1410656"/>
              <a:gd name="connsiteX43" fmla="*/ 4263552 w 6095524"/>
              <a:gd name="connsiteY43" fmla="*/ 1280364 h 1410656"/>
              <a:gd name="connsiteX44" fmla="*/ 4189813 w 6095524"/>
              <a:gd name="connsiteY44" fmla="*/ 1306096 h 1410656"/>
              <a:gd name="connsiteX45" fmla="*/ 4127306 w 6095524"/>
              <a:gd name="connsiteY45" fmla="*/ 1323090 h 1410656"/>
              <a:gd name="connsiteX46" fmla="*/ 4101192 w 6095524"/>
              <a:gd name="connsiteY46" fmla="*/ 1331251 h 1410656"/>
              <a:gd name="connsiteX47" fmla="*/ 4041470 w 6095524"/>
              <a:gd name="connsiteY47" fmla="*/ 1344886 h 1410656"/>
              <a:gd name="connsiteX48" fmla="*/ 4007672 w 6095524"/>
              <a:gd name="connsiteY48" fmla="*/ 1354488 h 1410656"/>
              <a:gd name="connsiteX49" fmla="*/ 3925195 w 6095524"/>
              <a:gd name="connsiteY49" fmla="*/ 1365337 h 1410656"/>
              <a:gd name="connsiteX50" fmla="*/ 3840029 w 6095524"/>
              <a:gd name="connsiteY50" fmla="*/ 1375802 h 1410656"/>
              <a:gd name="connsiteX51" fmla="*/ 3793270 w 6095524"/>
              <a:gd name="connsiteY51" fmla="*/ 1379259 h 1410656"/>
              <a:gd name="connsiteX52" fmla="*/ 3752464 w 6095524"/>
              <a:gd name="connsiteY52" fmla="*/ 1384733 h 1410656"/>
              <a:gd name="connsiteX53" fmla="*/ 3716938 w 6095524"/>
              <a:gd name="connsiteY53" fmla="*/ 1388189 h 1410656"/>
              <a:gd name="connsiteX54" fmla="*/ 3660386 w 6095524"/>
              <a:gd name="connsiteY54" fmla="*/ 1395198 h 1410656"/>
              <a:gd name="connsiteX55" fmla="*/ 3636862 w 6095524"/>
              <a:gd name="connsiteY55" fmla="*/ 1397023 h 1410656"/>
              <a:gd name="connsiteX56" fmla="*/ 3581365 w 6095524"/>
              <a:gd name="connsiteY56" fmla="*/ 1396926 h 1410656"/>
              <a:gd name="connsiteX57" fmla="*/ 3562066 w 6095524"/>
              <a:gd name="connsiteY57" fmla="*/ 1395966 h 1410656"/>
              <a:gd name="connsiteX58" fmla="*/ 3524908 w 6095524"/>
              <a:gd name="connsiteY58" fmla="*/ 1384060 h 1410656"/>
              <a:gd name="connsiteX59" fmla="*/ 3520492 w 6095524"/>
              <a:gd name="connsiteY59" fmla="*/ 1383196 h 1410656"/>
              <a:gd name="connsiteX60" fmla="*/ 3496103 w 6095524"/>
              <a:gd name="connsiteY60" fmla="*/ 1378491 h 1410656"/>
              <a:gd name="connsiteX61" fmla="*/ 3482757 w 6095524"/>
              <a:gd name="connsiteY61" fmla="*/ 1376955 h 1410656"/>
              <a:gd name="connsiteX62" fmla="*/ 3432061 w 6095524"/>
              <a:gd name="connsiteY62" fmla="*/ 1367162 h 1410656"/>
              <a:gd name="connsiteX63" fmla="*/ 3402873 w 6095524"/>
              <a:gd name="connsiteY63" fmla="*/ 1362553 h 1410656"/>
              <a:gd name="connsiteX64" fmla="*/ 3379253 w 6095524"/>
              <a:gd name="connsiteY64" fmla="*/ 1363225 h 1410656"/>
              <a:gd name="connsiteX65" fmla="*/ 3337774 w 6095524"/>
              <a:gd name="connsiteY65" fmla="*/ 1364089 h 1410656"/>
              <a:gd name="connsiteX66" fmla="*/ 3324524 w 6095524"/>
              <a:gd name="connsiteY66" fmla="*/ 1366298 h 1410656"/>
              <a:gd name="connsiteX67" fmla="*/ 3264610 w 6095524"/>
              <a:gd name="connsiteY67" fmla="*/ 1359960 h 1410656"/>
              <a:gd name="connsiteX68" fmla="*/ 3230429 w 6095524"/>
              <a:gd name="connsiteY68" fmla="*/ 1359480 h 1410656"/>
              <a:gd name="connsiteX69" fmla="*/ 3191927 w 6095524"/>
              <a:gd name="connsiteY69" fmla="*/ 1351607 h 1410656"/>
              <a:gd name="connsiteX70" fmla="*/ 3180694 w 6095524"/>
              <a:gd name="connsiteY70" fmla="*/ 1351991 h 1410656"/>
              <a:gd name="connsiteX71" fmla="*/ 3168116 w 6095524"/>
              <a:gd name="connsiteY71" fmla="*/ 1352663 h 1410656"/>
              <a:gd name="connsiteX72" fmla="*/ 3129517 w 6095524"/>
              <a:gd name="connsiteY72" fmla="*/ 1353240 h 1410656"/>
              <a:gd name="connsiteX73" fmla="*/ 3106089 w 6095524"/>
              <a:gd name="connsiteY73" fmla="*/ 1356120 h 1410656"/>
              <a:gd name="connsiteX74" fmla="*/ 3061444 w 6095524"/>
              <a:gd name="connsiteY74" fmla="*/ 1354392 h 1410656"/>
              <a:gd name="connsiteX75" fmla="*/ 3044928 w 6095524"/>
              <a:gd name="connsiteY75" fmla="*/ 1356888 h 1410656"/>
              <a:gd name="connsiteX76" fmla="*/ 3003162 w 6095524"/>
              <a:gd name="connsiteY76" fmla="*/ 1357176 h 1410656"/>
              <a:gd name="connsiteX77" fmla="*/ 2965716 w 6095524"/>
              <a:gd name="connsiteY77" fmla="*/ 1355736 h 1410656"/>
              <a:gd name="connsiteX78" fmla="*/ 2929614 w 6095524"/>
              <a:gd name="connsiteY78" fmla="*/ 1356504 h 1410656"/>
              <a:gd name="connsiteX79" fmla="*/ 2903786 w 6095524"/>
              <a:gd name="connsiteY79" fmla="*/ 1359672 h 1410656"/>
              <a:gd name="connsiteX80" fmla="*/ 2875750 w 6095524"/>
              <a:gd name="connsiteY80" fmla="*/ 1361592 h 1410656"/>
              <a:gd name="connsiteX81" fmla="*/ 2798458 w 6095524"/>
              <a:gd name="connsiteY81" fmla="*/ 1373018 h 1410656"/>
              <a:gd name="connsiteX82" fmla="*/ 2784152 w 6095524"/>
              <a:gd name="connsiteY82" fmla="*/ 1370234 h 1410656"/>
              <a:gd name="connsiteX83" fmla="*/ 2702922 w 6095524"/>
              <a:gd name="connsiteY83" fmla="*/ 1367641 h 1410656"/>
              <a:gd name="connsiteX84" fmla="*/ 2685256 w 6095524"/>
              <a:gd name="connsiteY84" fmla="*/ 1367834 h 1410656"/>
              <a:gd name="connsiteX85" fmla="*/ 2637824 w 6095524"/>
              <a:gd name="connsiteY85" fmla="*/ 1356504 h 1410656"/>
              <a:gd name="connsiteX86" fmla="*/ 2564661 w 6095524"/>
              <a:gd name="connsiteY86" fmla="*/ 1374459 h 1410656"/>
              <a:gd name="connsiteX87" fmla="*/ 2496201 w 6095524"/>
              <a:gd name="connsiteY87" fmla="*/ 1396926 h 1410656"/>
              <a:gd name="connsiteX88" fmla="*/ 2487560 w 6095524"/>
              <a:gd name="connsiteY88" fmla="*/ 1399807 h 1410656"/>
              <a:gd name="connsiteX89" fmla="*/ 2462980 w 6095524"/>
              <a:gd name="connsiteY89" fmla="*/ 1404704 h 1410656"/>
              <a:gd name="connsiteX90" fmla="*/ 2432544 w 6095524"/>
              <a:gd name="connsiteY90" fmla="*/ 1406432 h 1410656"/>
              <a:gd name="connsiteX91" fmla="*/ 2393945 w 6095524"/>
              <a:gd name="connsiteY91" fmla="*/ 1410656 h 1410656"/>
              <a:gd name="connsiteX92" fmla="*/ 2363029 w 6095524"/>
              <a:gd name="connsiteY92" fmla="*/ 1405375 h 1410656"/>
              <a:gd name="connsiteX93" fmla="*/ 2319821 w 6095524"/>
              <a:gd name="connsiteY93" fmla="*/ 1397502 h 1410656"/>
              <a:gd name="connsiteX94" fmla="*/ 2279111 w 6095524"/>
              <a:gd name="connsiteY94" fmla="*/ 1390013 h 1410656"/>
              <a:gd name="connsiteX95" fmla="*/ 2266245 w 6095524"/>
              <a:gd name="connsiteY95" fmla="*/ 1398846 h 1410656"/>
              <a:gd name="connsiteX96" fmla="*/ 2246370 w 6095524"/>
              <a:gd name="connsiteY96" fmla="*/ 1406527 h 1410656"/>
              <a:gd name="connsiteX97" fmla="*/ 2224287 w 6095524"/>
              <a:gd name="connsiteY97" fmla="*/ 1397310 h 1410656"/>
              <a:gd name="connsiteX98" fmla="*/ 2172630 w 6095524"/>
              <a:gd name="connsiteY98" fmla="*/ 1378204 h 1410656"/>
              <a:gd name="connsiteX99" fmla="*/ 2139985 w 6095524"/>
              <a:gd name="connsiteY99" fmla="*/ 1377339 h 1410656"/>
              <a:gd name="connsiteX100" fmla="*/ 2069030 w 6095524"/>
              <a:gd name="connsiteY100" fmla="*/ 1369178 h 1410656"/>
              <a:gd name="connsiteX101" fmla="*/ 2022655 w 6095524"/>
              <a:gd name="connsiteY101" fmla="*/ 1357560 h 1410656"/>
              <a:gd name="connsiteX102" fmla="*/ 1989339 w 6095524"/>
              <a:gd name="connsiteY102" fmla="*/ 1344406 h 1410656"/>
              <a:gd name="connsiteX103" fmla="*/ 1941618 w 6095524"/>
              <a:gd name="connsiteY103" fmla="*/ 1327219 h 1410656"/>
              <a:gd name="connsiteX104" fmla="*/ 1893707 w 6095524"/>
              <a:gd name="connsiteY104" fmla="*/ 1318290 h 1410656"/>
              <a:gd name="connsiteX105" fmla="*/ 1859045 w 6095524"/>
              <a:gd name="connsiteY105" fmla="*/ 1307056 h 1410656"/>
              <a:gd name="connsiteX106" fmla="*/ 1816702 w 6095524"/>
              <a:gd name="connsiteY106" fmla="*/ 1299374 h 1410656"/>
              <a:gd name="connsiteX107" fmla="*/ 1781177 w 6095524"/>
              <a:gd name="connsiteY107" fmla="*/ 1299087 h 1410656"/>
              <a:gd name="connsiteX108" fmla="*/ 1725488 w 6095524"/>
              <a:gd name="connsiteY108" fmla="*/ 1300431 h 1410656"/>
              <a:gd name="connsiteX109" fmla="*/ 1657318 w 6095524"/>
              <a:gd name="connsiteY109" fmla="*/ 1277196 h 1410656"/>
              <a:gd name="connsiteX110" fmla="*/ 1629761 w 6095524"/>
              <a:gd name="connsiteY110" fmla="*/ 1272010 h 1410656"/>
              <a:gd name="connsiteX111" fmla="*/ 1603837 w 6095524"/>
              <a:gd name="connsiteY111" fmla="*/ 1269610 h 1410656"/>
              <a:gd name="connsiteX112" fmla="*/ 1548820 w 6095524"/>
              <a:gd name="connsiteY112" fmla="*/ 1254152 h 1410656"/>
              <a:gd name="connsiteX113" fmla="*/ 1526449 w 6095524"/>
              <a:gd name="connsiteY113" fmla="*/ 1249062 h 1410656"/>
              <a:gd name="connsiteX114" fmla="*/ 1495147 w 6095524"/>
              <a:gd name="connsiteY114" fmla="*/ 1249159 h 1410656"/>
              <a:gd name="connsiteX115" fmla="*/ 1438211 w 6095524"/>
              <a:gd name="connsiteY115" fmla="*/ 1242054 h 1410656"/>
              <a:gd name="connsiteX116" fmla="*/ 1381370 w 6095524"/>
              <a:gd name="connsiteY116" fmla="*/ 1221314 h 1410656"/>
              <a:gd name="connsiteX117" fmla="*/ 1357270 w 6095524"/>
              <a:gd name="connsiteY117" fmla="*/ 1223330 h 1410656"/>
              <a:gd name="connsiteX118" fmla="*/ 1348629 w 6095524"/>
              <a:gd name="connsiteY118" fmla="*/ 1222851 h 1410656"/>
              <a:gd name="connsiteX119" fmla="*/ 1270953 w 6095524"/>
              <a:gd name="connsiteY119" fmla="*/ 1211424 h 1410656"/>
              <a:gd name="connsiteX120" fmla="*/ 1263175 w 6095524"/>
              <a:gd name="connsiteY120" fmla="*/ 1210177 h 1410656"/>
              <a:gd name="connsiteX121" fmla="*/ 1226690 w 6095524"/>
              <a:gd name="connsiteY121" fmla="*/ 1199999 h 1410656"/>
              <a:gd name="connsiteX122" fmla="*/ 1134706 w 6095524"/>
              <a:gd name="connsiteY122" fmla="*/ 1193662 h 1410656"/>
              <a:gd name="connsiteX123" fmla="*/ 1129042 w 6095524"/>
              <a:gd name="connsiteY123" fmla="*/ 1192894 h 1410656"/>
              <a:gd name="connsiteX124" fmla="*/ 1098220 w 6095524"/>
              <a:gd name="connsiteY124" fmla="*/ 1197982 h 1410656"/>
              <a:gd name="connsiteX125" fmla="*/ 1082955 w 6095524"/>
              <a:gd name="connsiteY125" fmla="*/ 1205184 h 1410656"/>
              <a:gd name="connsiteX126" fmla="*/ 1059143 w 6095524"/>
              <a:gd name="connsiteY126" fmla="*/ 1212673 h 1410656"/>
              <a:gd name="connsiteX127" fmla="*/ 1034947 w 6095524"/>
              <a:gd name="connsiteY127" fmla="*/ 1215458 h 1410656"/>
              <a:gd name="connsiteX128" fmla="*/ 994332 w 6095524"/>
              <a:gd name="connsiteY128" fmla="*/ 1204127 h 1410656"/>
              <a:gd name="connsiteX129" fmla="*/ 979546 w 6095524"/>
              <a:gd name="connsiteY129" fmla="*/ 1202975 h 1410656"/>
              <a:gd name="connsiteX130" fmla="*/ 946613 w 6095524"/>
              <a:gd name="connsiteY130" fmla="*/ 1197503 h 1410656"/>
              <a:gd name="connsiteX131" fmla="*/ 917808 w 6095524"/>
              <a:gd name="connsiteY131" fmla="*/ 1197887 h 1410656"/>
              <a:gd name="connsiteX132" fmla="*/ 894669 w 6095524"/>
              <a:gd name="connsiteY132" fmla="*/ 1206624 h 1410656"/>
              <a:gd name="connsiteX133" fmla="*/ 861063 w 6095524"/>
              <a:gd name="connsiteY133" fmla="*/ 1208352 h 1410656"/>
              <a:gd name="connsiteX134" fmla="*/ 839363 w 6095524"/>
              <a:gd name="connsiteY134" fmla="*/ 1202015 h 1410656"/>
              <a:gd name="connsiteX135" fmla="*/ 834947 w 6095524"/>
              <a:gd name="connsiteY135" fmla="*/ 1201152 h 1410656"/>
              <a:gd name="connsiteX136" fmla="*/ 778202 w 6095524"/>
              <a:gd name="connsiteY136" fmla="*/ 1200767 h 1410656"/>
              <a:gd name="connsiteX137" fmla="*/ 707343 w 6095524"/>
              <a:gd name="connsiteY137" fmla="*/ 1219874 h 1410656"/>
              <a:gd name="connsiteX138" fmla="*/ 695629 w 6095524"/>
              <a:gd name="connsiteY138" fmla="*/ 1223907 h 1410656"/>
              <a:gd name="connsiteX139" fmla="*/ 638500 w 6095524"/>
              <a:gd name="connsiteY139" fmla="*/ 1230916 h 1410656"/>
              <a:gd name="connsiteX140" fmla="*/ 607872 w 6095524"/>
              <a:gd name="connsiteY140" fmla="*/ 1238021 h 1410656"/>
              <a:gd name="connsiteX141" fmla="*/ 585788 w 6095524"/>
              <a:gd name="connsiteY141" fmla="*/ 1238405 h 1410656"/>
              <a:gd name="connsiteX142" fmla="*/ 559097 w 6095524"/>
              <a:gd name="connsiteY142" fmla="*/ 1250983 h 1410656"/>
              <a:gd name="connsiteX143" fmla="*/ 550358 w 6095524"/>
              <a:gd name="connsiteY143" fmla="*/ 1256456 h 1410656"/>
              <a:gd name="connsiteX144" fmla="*/ 539893 w 6095524"/>
              <a:gd name="connsiteY144" fmla="*/ 1259720 h 1410656"/>
              <a:gd name="connsiteX145" fmla="*/ 492462 w 6095524"/>
              <a:gd name="connsiteY145" fmla="*/ 1270090 h 1410656"/>
              <a:gd name="connsiteX146" fmla="*/ 484011 w 6095524"/>
              <a:gd name="connsiteY146" fmla="*/ 1275947 h 1410656"/>
              <a:gd name="connsiteX147" fmla="*/ 478346 w 6095524"/>
              <a:gd name="connsiteY147" fmla="*/ 1279596 h 1410656"/>
              <a:gd name="connsiteX148" fmla="*/ 432260 w 6095524"/>
              <a:gd name="connsiteY148" fmla="*/ 1285741 h 1410656"/>
              <a:gd name="connsiteX149" fmla="*/ 403455 w 6095524"/>
              <a:gd name="connsiteY149" fmla="*/ 1303119 h 1410656"/>
              <a:gd name="connsiteX150" fmla="*/ 395583 w 6095524"/>
              <a:gd name="connsiteY150" fmla="*/ 1310512 h 1410656"/>
              <a:gd name="connsiteX151" fmla="*/ 368025 w 6095524"/>
              <a:gd name="connsiteY151" fmla="*/ 1321650 h 1410656"/>
              <a:gd name="connsiteX152" fmla="*/ 275371 w 6095524"/>
              <a:gd name="connsiteY152" fmla="*/ 1343062 h 1410656"/>
              <a:gd name="connsiteX153" fmla="*/ 248871 w 6095524"/>
              <a:gd name="connsiteY153" fmla="*/ 1335476 h 1410656"/>
              <a:gd name="connsiteX154" fmla="*/ 198559 w 6095524"/>
              <a:gd name="connsiteY154" fmla="*/ 1355831 h 1410656"/>
              <a:gd name="connsiteX155" fmla="*/ 154583 w 6095524"/>
              <a:gd name="connsiteY155" fmla="*/ 1367353 h 1410656"/>
              <a:gd name="connsiteX156" fmla="*/ 138261 w 6095524"/>
              <a:gd name="connsiteY156" fmla="*/ 1370138 h 1410656"/>
              <a:gd name="connsiteX157" fmla="*/ 86606 w 6095524"/>
              <a:gd name="connsiteY157" fmla="*/ 1375227 h 1410656"/>
              <a:gd name="connsiteX158" fmla="*/ 60009 w 6095524"/>
              <a:gd name="connsiteY158" fmla="*/ 1386749 h 1410656"/>
              <a:gd name="connsiteX159" fmla="*/ 30568 w 6095524"/>
              <a:gd name="connsiteY159" fmla="*/ 1395570 h 1410656"/>
              <a:gd name="connsiteX160" fmla="*/ 0 w 6095524"/>
              <a:gd name="connsiteY160" fmla="*/ 1397975 h 1410656"/>
              <a:gd name="connsiteX161" fmla="*/ 0 w 6095524"/>
              <a:gd name="connsiteY161" fmla="*/ 1041395 h 1410656"/>
              <a:gd name="connsiteX162" fmla="*/ 17282 w 6095524"/>
              <a:gd name="connsiteY162" fmla="*/ 1043014 h 1410656"/>
              <a:gd name="connsiteX163" fmla="*/ 45030 w 6095524"/>
              <a:gd name="connsiteY163" fmla="*/ 1049159 h 1410656"/>
              <a:gd name="connsiteX164" fmla="*/ 85356 w 6095524"/>
              <a:gd name="connsiteY164" fmla="*/ 1059145 h 1410656"/>
              <a:gd name="connsiteX165" fmla="*/ 133077 w 6095524"/>
              <a:gd name="connsiteY165" fmla="*/ 1047815 h 1410656"/>
              <a:gd name="connsiteX166" fmla="*/ 137877 w 6095524"/>
              <a:gd name="connsiteY166" fmla="*/ 1043110 h 1410656"/>
              <a:gd name="connsiteX167" fmla="*/ 189053 w 6095524"/>
              <a:gd name="connsiteY167" fmla="*/ 1031877 h 1410656"/>
              <a:gd name="connsiteX168" fmla="*/ 273066 w 6095524"/>
              <a:gd name="connsiteY168" fmla="*/ 1019010 h 1410656"/>
              <a:gd name="connsiteX169" fmla="*/ 278539 w 6095524"/>
              <a:gd name="connsiteY169" fmla="*/ 1018146 h 1410656"/>
              <a:gd name="connsiteX170" fmla="*/ 326355 w 6095524"/>
              <a:gd name="connsiteY170" fmla="*/ 1044358 h 1410656"/>
              <a:gd name="connsiteX171" fmla="*/ 364761 w 6095524"/>
              <a:gd name="connsiteY171" fmla="*/ 1040710 h 1410656"/>
              <a:gd name="connsiteX172" fmla="*/ 382619 w 6095524"/>
              <a:gd name="connsiteY172" fmla="*/ 1022562 h 1410656"/>
              <a:gd name="connsiteX173" fmla="*/ 433988 w 6095524"/>
              <a:gd name="connsiteY173" fmla="*/ 1008256 h 1410656"/>
              <a:gd name="connsiteX174" fmla="*/ 497262 w 6095524"/>
              <a:gd name="connsiteY174" fmla="*/ 1009697 h 1410656"/>
              <a:gd name="connsiteX175" fmla="*/ 542101 w 6095524"/>
              <a:gd name="connsiteY175" fmla="*/ 1007872 h 1410656"/>
              <a:gd name="connsiteX176" fmla="*/ 566681 w 6095524"/>
              <a:gd name="connsiteY176" fmla="*/ 998175 h 1410656"/>
              <a:gd name="connsiteX177" fmla="*/ 584251 w 6095524"/>
              <a:gd name="connsiteY177" fmla="*/ 999136 h 1410656"/>
              <a:gd name="connsiteX178" fmla="*/ 617280 w 6095524"/>
              <a:gd name="connsiteY178" fmla="*/ 1006049 h 1410656"/>
              <a:gd name="connsiteX179" fmla="*/ 721842 w 6095524"/>
              <a:gd name="connsiteY179" fmla="*/ 1014210 h 1410656"/>
              <a:gd name="connsiteX180" fmla="*/ 764472 w 6095524"/>
              <a:gd name="connsiteY180" fmla="*/ 1001440 h 1410656"/>
              <a:gd name="connsiteX181" fmla="*/ 777242 w 6095524"/>
              <a:gd name="connsiteY181" fmla="*/ 1001152 h 1410656"/>
              <a:gd name="connsiteX182" fmla="*/ 805854 w 6095524"/>
              <a:gd name="connsiteY182" fmla="*/ 1006145 h 1410656"/>
              <a:gd name="connsiteX183" fmla="*/ 864904 w 6095524"/>
              <a:gd name="connsiteY183" fmla="*/ 1002784 h 1410656"/>
              <a:gd name="connsiteX184" fmla="*/ 886700 w 6095524"/>
              <a:gd name="connsiteY184" fmla="*/ 997695 h 1410656"/>
              <a:gd name="connsiteX185" fmla="*/ 898797 w 6095524"/>
              <a:gd name="connsiteY185" fmla="*/ 994430 h 1410656"/>
              <a:gd name="connsiteX186" fmla="*/ 960919 w 6095524"/>
              <a:gd name="connsiteY186" fmla="*/ 985405 h 1410656"/>
              <a:gd name="connsiteX187" fmla="*/ 988571 w 6095524"/>
              <a:gd name="connsiteY187" fmla="*/ 975708 h 1410656"/>
              <a:gd name="connsiteX188" fmla="*/ 996061 w 6095524"/>
              <a:gd name="connsiteY188" fmla="*/ 974268 h 1410656"/>
              <a:gd name="connsiteX189" fmla="*/ 1037059 w 6095524"/>
              <a:gd name="connsiteY189" fmla="*/ 978300 h 1410656"/>
              <a:gd name="connsiteX190" fmla="*/ 1067784 w 6095524"/>
              <a:gd name="connsiteY190" fmla="*/ 993950 h 1410656"/>
              <a:gd name="connsiteX191" fmla="*/ 1073737 w 6095524"/>
              <a:gd name="connsiteY191" fmla="*/ 999231 h 1410656"/>
              <a:gd name="connsiteX192" fmla="*/ 1159383 w 6095524"/>
              <a:gd name="connsiteY192" fmla="*/ 997407 h 1410656"/>
              <a:gd name="connsiteX193" fmla="*/ 1172536 w 6095524"/>
              <a:gd name="connsiteY193" fmla="*/ 995198 h 1410656"/>
              <a:gd name="connsiteX194" fmla="*/ 1236099 w 6095524"/>
              <a:gd name="connsiteY194" fmla="*/ 1004416 h 1410656"/>
              <a:gd name="connsiteX195" fmla="*/ 1254630 w 6095524"/>
              <a:gd name="connsiteY195" fmla="*/ 1006240 h 1410656"/>
              <a:gd name="connsiteX196" fmla="*/ 1321072 w 6095524"/>
              <a:gd name="connsiteY196" fmla="*/ 1014498 h 1410656"/>
              <a:gd name="connsiteX197" fmla="*/ 1330481 w 6095524"/>
              <a:gd name="connsiteY197" fmla="*/ 1006817 h 1410656"/>
              <a:gd name="connsiteX198" fmla="*/ 1357558 w 6095524"/>
              <a:gd name="connsiteY198" fmla="*/ 987517 h 1410656"/>
              <a:gd name="connsiteX199" fmla="*/ 1410942 w 6095524"/>
              <a:gd name="connsiteY199" fmla="*/ 970427 h 1410656"/>
              <a:gd name="connsiteX200" fmla="*/ 1425441 w 6095524"/>
              <a:gd name="connsiteY200" fmla="*/ 971387 h 1410656"/>
              <a:gd name="connsiteX201" fmla="*/ 1462118 w 6095524"/>
              <a:gd name="connsiteY201" fmla="*/ 999904 h 1410656"/>
              <a:gd name="connsiteX202" fmla="*/ 1479978 w 6095524"/>
              <a:gd name="connsiteY202" fmla="*/ 1011329 h 1410656"/>
              <a:gd name="connsiteX203" fmla="*/ 1530674 w 6095524"/>
              <a:gd name="connsiteY203" fmla="*/ 1032356 h 1410656"/>
              <a:gd name="connsiteX204" fmla="*/ 1534898 w 6095524"/>
              <a:gd name="connsiteY204" fmla="*/ 1036197 h 1410656"/>
              <a:gd name="connsiteX205" fmla="*/ 1572344 w 6095524"/>
              <a:gd name="connsiteY205" fmla="*/ 1081804 h 1410656"/>
              <a:gd name="connsiteX206" fmla="*/ 1580793 w 6095524"/>
              <a:gd name="connsiteY206" fmla="*/ 1089581 h 1410656"/>
              <a:gd name="connsiteX207" fmla="*/ 1590971 w 6095524"/>
              <a:gd name="connsiteY207" fmla="*/ 1101680 h 1410656"/>
              <a:gd name="connsiteX208" fmla="*/ 1622751 w 6095524"/>
              <a:gd name="connsiteY208" fmla="*/ 1125108 h 1410656"/>
              <a:gd name="connsiteX209" fmla="*/ 1662118 w 6095524"/>
              <a:gd name="connsiteY209" fmla="*/ 1132596 h 1410656"/>
              <a:gd name="connsiteX210" fmla="*/ 1709646 w 6095524"/>
              <a:gd name="connsiteY210" fmla="*/ 1144022 h 1410656"/>
              <a:gd name="connsiteX211" fmla="*/ 1729521 w 6095524"/>
              <a:gd name="connsiteY211" fmla="*/ 1151704 h 1410656"/>
              <a:gd name="connsiteX212" fmla="*/ 1782809 w 6095524"/>
              <a:gd name="connsiteY212" fmla="*/ 1166298 h 1410656"/>
              <a:gd name="connsiteX213" fmla="*/ 1820831 w 6095524"/>
              <a:gd name="connsiteY213" fmla="*/ 1178588 h 1410656"/>
              <a:gd name="connsiteX214" fmla="*/ 1875656 w 6095524"/>
              <a:gd name="connsiteY214" fmla="*/ 1185789 h 1410656"/>
              <a:gd name="connsiteX215" fmla="*/ 1902252 w 6095524"/>
              <a:gd name="connsiteY215" fmla="*/ 1186076 h 1410656"/>
              <a:gd name="connsiteX216" fmla="*/ 1951123 w 6095524"/>
              <a:gd name="connsiteY216" fmla="*/ 1222946 h 1410656"/>
              <a:gd name="connsiteX217" fmla="*/ 1990106 w 6095524"/>
              <a:gd name="connsiteY217" fmla="*/ 1247335 h 1410656"/>
              <a:gd name="connsiteX218" fmla="*/ 2031105 w 6095524"/>
              <a:gd name="connsiteY218" fmla="*/ 1235525 h 1410656"/>
              <a:gd name="connsiteX219" fmla="*/ 2042242 w 6095524"/>
              <a:gd name="connsiteY219" fmla="*/ 1224387 h 1410656"/>
              <a:gd name="connsiteX220" fmla="*/ 2109453 w 6095524"/>
              <a:gd name="connsiteY220" fmla="*/ 1213826 h 1410656"/>
              <a:gd name="connsiteX221" fmla="*/ 2205468 w 6095524"/>
              <a:gd name="connsiteY221" fmla="*/ 1213442 h 1410656"/>
              <a:gd name="connsiteX222" fmla="*/ 2365142 w 6095524"/>
              <a:gd name="connsiteY222" fmla="*/ 1189437 h 1410656"/>
              <a:gd name="connsiteX223" fmla="*/ 2392985 w 6095524"/>
              <a:gd name="connsiteY223" fmla="*/ 1178299 h 1410656"/>
              <a:gd name="connsiteX224" fmla="*/ 2424286 w 6095524"/>
              <a:gd name="connsiteY224" fmla="*/ 1175515 h 1410656"/>
              <a:gd name="connsiteX225" fmla="*/ 2436289 w 6095524"/>
              <a:gd name="connsiteY225" fmla="*/ 1182333 h 1410656"/>
              <a:gd name="connsiteX226" fmla="*/ 2488808 w 6095524"/>
              <a:gd name="connsiteY226" fmla="*/ 1192510 h 1410656"/>
              <a:gd name="connsiteX227" fmla="*/ 2498795 w 6095524"/>
              <a:gd name="connsiteY227" fmla="*/ 1192702 h 1410656"/>
              <a:gd name="connsiteX228" fmla="*/ 2532976 w 6095524"/>
              <a:gd name="connsiteY228" fmla="*/ 1188381 h 1410656"/>
              <a:gd name="connsiteX229" fmla="*/ 2564661 w 6095524"/>
              <a:gd name="connsiteY229" fmla="*/ 1185885 h 1410656"/>
              <a:gd name="connsiteX230" fmla="*/ 2644545 w 6095524"/>
              <a:gd name="connsiteY230" fmla="*/ 1194046 h 1410656"/>
              <a:gd name="connsiteX231" fmla="*/ 2705803 w 6095524"/>
              <a:gd name="connsiteY231" fmla="*/ 1192126 h 1410656"/>
              <a:gd name="connsiteX232" fmla="*/ 2734031 w 6095524"/>
              <a:gd name="connsiteY232" fmla="*/ 1194046 h 1410656"/>
              <a:gd name="connsiteX233" fmla="*/ 2749969 w 6095524"/>
              <a:gd name="connsiteY233" fmla="*/ 1196927 h 1410656"/>
              <a:gd name="connsiteX234" fmla="*/ 2786071 w 6095524"/>
              <a:gd name="connsiteY234" fmla="*/ 1216994 h 1410656"/>
              <a:gd name="connsiteX235" fmla="*/ 2805851 w 6095524"/>
              <a:gd name="connsiteY235" fmla="*/ 1221507 h 1410656"/>
              <a:gd name="connsiteX236" fmla="*/ 2865380 w 6095524"/>
              <a:gd name="connsiteY236" fmla="*/ 1221123 h 1410656"/>
              <a:gd name="connsiteX237" fmla="*/ 2954674 w 6095524"/>
              <a:gd name="connsiteY237" fmla="*/ 1190878 h 1410656"/>
              <a:gd name="connsiteX238" fmla="*/ 2963988 w 6095524"/>
              <a:gd name="connsiteY238" fmla="*/ 1186845 h 1410656"/>
              <a:gd name="connsiteX239" fmla="*/ 3009403 w 6095524"/>
              <a:gd name="connsiteY239" fmla="*/ 1181852 h 1410656"/>
              <a:gd name="connsiteX240" fmla="*/ 3040223 w 6095524"/>
              <a:gd name="connsiteY240" fmla="*/ 1188669 h 1410656"/>
              <a:gd name="connsiteX241" fmla="*/ 3082183 w 6095524"/>
              <a:gd name="connsiteY241" fmla="*/ 1202784 h 1410656"/>
              <a:gd name="connsiteX242" fmla="*/ 3119916 w 6095524"/>
              <a:gd name="connsiteY242" fmla="*/ 1214594 h 1410656"/>
              <a:gd name="connsiteX243" fmla="*/ 3147376 w 6095524"/>
              <a:gd name="connsiteY243" fmla="*/ 1227939 h 1410656"/>
              <a:gd name="connsiteX244" fmla="*/ 3210171 w 6095524"/>
              <a:gd name="connsiteY244" fmla="*/ 1237733 h 1410656"/>
              <a:gd name="connsiteX245" fmla="*/ 3216700 w 6095524"/>
              <a:gd name="connsiteY245" fmla="*/ 1239365 h 1410656"/>
              <a:gd name="connsiteX246" fmla="*/ 3263939 w 6095524"/>
              <a:gd name="connsiteY246" fmla="*/ 1227459 h 1410656"/>
              <a:gd name="connsiteX247" fmla="*/ 3320683 w 6095524"/>
              <a:gd name="connsiteY247" fmla="*/ 1215362 h 1410656"/>
              <a:gd name="connsiteX248" fmla="*/ 3340943 w 6095524"/>
              <a:gd name="connsiteY248" fmla="*/ 1219490 h 1410656"/>
              <a:gd name="connsiteX249" fmla="*/ 3368691 w 6095524"/>
              <a:gd name="connsiteY249" fmla="*/ 1225347 h 1410656"/>
              <a:gd name="connsiteX250" fmla="*/ 3394423 w 6095524"/>
              <a:gd name="connsiteY250" fmla="*/ 1222275 h 1410656"/>
              <a:gd name="connsiteX251" fmla="*/ 3410074 w 6095524"/>
              <a:gd name="connsiteY251" fmla="*/ 1221987 h 1410656"/>
              <a:gd name="connsiteX252" fmla="*/ 3481509 w 6095524"/>
              <a:gd name="connsiteY252" fmla="*/ 1257896 h 1410656"/>
              <a:gd name="connsiteX253" fmla="*/ 3499656 w 6095524"/>
              <a:gd name="connsiteY253" fmla="*/ 1260873 h 1410656"/>
              <a:gd name="connsiteX254" fmla="*/ 3509930 w 6095524"/>
              <a:gd name="connsiteY254" fmla="*/ 1265290 h 1410656"/>
              <a:gd name="connsiteX255" fmla="*/ 3571860 w 6095524"/>
              <a:gd name="connsiteY255" fmla="*/ 1309841 h 1410656"/>
              <a:gd name="connsiteX256" fmla="*/ 3598168 w 6095524"/>
              <a:gd name="connsiteY256" fmla="*/ 1318866 h 1410656"/>
              <a:gd name="connsiteX257" fmla="*/ 3627068 w 6095524"/>
              <a:gd name="connsiteY257" fmla="*/ 1317041 h 1410656"/>
              <a:gd name="connsiteX258" fmla="*/ 3643775 w 6095524"/>
              <a:gd name="connsiteY258" fmla="*/ 1313777 h 1410656"/>
              <a:gd name="connsiteX259" fmla="*/ 3685254 w 6095524"/>
              <a:gd name="connsiteY259" fmla="*/ 1285452 h 1410656"/>
              <a:gd name="connsiteX260" fmla="*/ 3708873 w 6095524"/>
              <a:gd name="connsiteY260" fmla="*/ 1286413 h 1410656"/>
              <a:gd name="connsiteX261" fmla="*/ 3745743 w 6095524"/>
              <a:gd name="connsiteY261" fmla="*/ 1305903 h 1410656"/>
              <a:gd name="connsiteX262" fmla="*/ 3812665 w 6095524"/>
              <a:gd name="connsiteY262" fmla="*/ 1314641 h 1410656"/>
              <a:gd name="connsiteX263" fmla="*/ 3846655 w 6095524"/>
              <a:gd name="connsiteY263" fmla="*/ 1287373 h 1410656"/>
              <a:gd name="connsiteX264" fmla="*/ 3864225 w 6095524"/>
              <a:gd name="connsiteY264" fmla="*/ 1261161 h 1410656"/>
              <a:gd name="connsiteX265" fmla="*/ 3915018 w 6095524"/>
              <a:gd name="connsiteY265" fmla="*/ 1230724 h 1410656"/>
              <a:gd name="connsiteX266" fmla="*/ 3927116 w 6095524"/>
              <a:gd name="connsiteY266" fmla="*/ 1242054 h 1410656"/>
              <a:gd name="connsiteX267" fmla="*/ 3964370 w 6095524"/>
              <a:gd name="connsiteY267" fmla="*/ 1246855 h 1410656"/>
              <a:gd name="connsiteX268" fmla="*/ 4004696 w 6095524"/>
              <a:gd name="connsiteY268" fmla="*/ 1246471 h 1410656"/>
              <a:gd name="connsiteX269" fmla="*/ 4074978 w 6095524"/>
              <a:gd name="connsiteY269" fmla="*/ 1251559 h 1410656"/>
              <a:gd name="connsiteX270" fmla="*/ 4121738 w 6095524"/>
              <a:gd name="connsiteY270" fmla="*/ 1222466 h 1410656"/>
              <a:gd name="connsiteX271" fmla="*/ 4139598 w 6095524"/>
              <a:gd name="connsiteY271" fmla="*/ 1210465 h 1410656"/>
              <a:gd name="connsiteX272" fmla="*/ 4156304 w 6095524"/>
              <a:gd name="connsiteY272" fmla="*/ 1202784 h 1410656"/>
              <a:gd name="connsiteX273" fmla="*/ 4175604 w 6095524"/>
              <a:gd name="connsiteY273" fmla="*/ 1198463 h 1410656"/>
              <a:gd name="connsiteX274" fmla="*/ 4222170 w 6095524"/>
              <a:gd name="connsiteY274" fmla="*/ 1182140 h 1410656"/>
              <a:gd name="connsiteX275" fmla="*/ 4247710 w 6095524"/>
              <a:gd name="connsiteY275" fmla="*/ 1166105 h 1410656"/>
              <a:gd name="connsiteX276" fmla="*/ 4305128 w 6095524"/>
              <a:gd name="connsiteY276" fmla="*/ 1150647 h 1410656"/>
              <a:gd name="connsiteX277" fmla="*/ 4344206 w 6095524"/>
              <a:gd name="connsiteY277" fmla="*/ 1136821 h 1410656"/>
              <a:gd name="connsiteX278" fmla="*/ 4385396 w 6095524"/>
              <a:gd name="connsiteY278" fmla="*/ 1113009 h 1410656"/>
              <a:gd name="connsiteX279" fmla="*/ 4391157 w 6095524"/>
              <a:gd name="connsiteY279" fmla="*/ 1109361 h 1410656"/>
              <a:gd name="connsiteX280" fmla="*/ 4404984 w 6095524"/>
              <a:gd name="connsiteY280" fmla="*/ 1093710 h 1410656"/>
              <a:gd name="connsiteX281" fmla="*/ 4425050 w 6095524"/>
              <a:gd name="connsiteY281" fmla="*/ 1039846 h 1410656"/>
              <a:gd name="connsiteX282" fmla="*/ 4430812 w 6095524"/>
              <a:gd name="connsiteY282" fmla="*/ 1028900 h 1410656"/>
              <a:gd name="connsiteX283" fmla="*/ 4483140 w 6095524"/>
              <a:gd name="connsiteY283" fmla="*/ 992030 h 1410656"/>
              <a:gd name="connsiteX284" fmla="*/ 4502535 w 6095524"/>
              <a:gd name="connsiteY284" fmla="*/ 995487 h 1410656"/>
              <a:gd name="connsiteX285" fmla="*/ 4523946 w 6095524"/>
              <a:gd name="connsiteY285" fmla="*/ 1007585 h 1410656"/>
              <a:gd name="connsiteX286" fmla="*/ 4570898 w 6095524"/>
              <a:gd name="connsiteY286" fmla="*/ 1010753 h 1410656"/>
              <a:gd name="connsiteX287" fmla="*/ 4588468 w 6095524"/>
              <a:gd name="connsiteY287" fmla="*/ 1004513 h 1410656"/>
              <a:gd name="connsiteX288" fmla="*/ 4619192 w 6095524"/>
              <a:gd name="connsiteY288" fmla="*/ 987710 h 1410656"/>
              <a:gd name="connsiteX289" fmla="*/ 4642908 w 6095524"/>
              <a:gd name="connsiteY289" fmla="*/ 961689 h 1410656"/>
              <a:gd name="connsiteX290" fmla="*/ 4677378 w 6095524"/>
              <a:gd name="connsiteY290" fmla="*/ 918674 h 1410656"/>
              <a:gd name="connsiteX291" fmla="*/ 4743532 w 6095524"/>
              <a:gd name="connsiteY291" fmla="*/ 902256 h 1410656"/>
              <a:gd name="connsiteX292" fmla="*/ 4768977 w 6095524"/>
              <a:gd name="connsiteY292" fmla="*/ 896783 h 1410656"/>
              <a:gd name="connsiteX293" fmla="*/ 4861536 w 6095524"/>
              <a:gd name="connsiteY293" fmla="*/ 873835 h 1410656"/>
              <a:gd name="connsiteX294" fmla="*/ 4869600 w 6095524"/>
              <a:gd name="connsiteY294" fmla="*/ 873067 h 1410656"/>
              <a:gd name="connsiteX295" fmla="*/ 4933738 w 6095524"/>
              <a:gd name="connsiteY295" fmla="*/ 846664 h 1410656"/>
              <a:gd name="connsiteX296" fmla="*/ 4949196 w 6095524"/>
              <a:gd name="connsiteY296" fmla="*/ 840134 h 1410656"/>
              <a:gd name="connsiteX297" fmla="*/ 4968112 w 6095524"/>
              <a:gd name="connsiteY297" fmla="*/ 823427 h 1410656"/>
              <a:gd name="connsiteX298" fmla="*/ 4985588 w 6095524"/>
              <a:gd name="connsiteY298" fmla="*/ 776284 h 1410656"/>
              <a:gd name="connsiteX299" fmla="*/ 5006038 w 6095524"/>
              <a:gd name="connsiteY299" fmla="*/ 754776 h 1410656"/>
              <a:gd name="connsiteX300" fmla="*/ 5020921 w 6095524"/>
              <a:gd name="connsiteY300" fmla="*/ 741718 h 1410656"/>
              <a:gd name="connsiteX301" fmla="*/ 5033978 w 6095524"/>
              <a:gd name="connsiteY301" fmla="*/ 721940 h 1410656"/>
              <a:gd name="connsiteX302" fmla="*/ 5047036 w 6095524"/>
              <a:gd name="connsiteY302" fmla="*/ 674604 h 1410656"/>
              <a:gd name="connsiteX303" fmla="*/ 5067104 w 6095524"/>
              <a:gd name="connsiteY303" fmla="*/ 632645 h 1410656"/>
              <a:gd name="connsiteX304" fmla="*/ 5103206 w 6095524"/>
              <a:gd name="connsiteY304" fmla="*/ 609410 h 1410656"/>
              <a:gd name="connsiteX305" fmla="*/ 5125577 w 6095524"/>
              <a:gd name="connsiteY305" fmla="*/ 597216 h 1410656"/>
              <a:gd name="connsiteX306" fmla="*/ 5214200 w 6095524"/>
              <a:gd name="connsiteY306" fmla="*/ 609506 h 1410656"/>
              <a:gd name="connsiteX307" fmla="*/ 5274688 w 6095524"/>
              <a:gd name="connsiteY307" fmla="*/ 621507 h 1410656"/>
              <a:gd name="connsiteX308" fmla="*/ 5294564 w 6095524"/>
              <a:gd name="connsiteY308" fmla="*/ 616899 h 1410656"/>
              <a:gd name="connsiteX309" fmla="*/ 5350732 w 6095524"/>
              <a:gd name="connsiteY309" fmla="*/ 577724 h 1410656"/>
              <a:gd name="connsiteX310" fmla="*/ 5406230 w 6095524"/>
              <a:gd name="connsiteY310" fmla="*/ 560250 h 1410656"/>
              <a:gd name="connsiteX311" fmla="*/ 5447996 w 6095524"/>
              <a:gd name="connsiteY311" fmla="*/ 555257 h 1410656"/>
              <a:gd name="connsiteX312" fmla="*/ 5483904 w 6095524"/>
              <a:gd name="connsiteY312" fmla="*/ 551417 h 1410656"/>
              <a:gd name="connsiteX313" fmla="*/ 5527016 w 6095524"/>
              <a:gd name="connsiteY313" fmla="*/ 540663 h 1410656"/>
              <a:gd name="connsiteX314" fmla="*/ 5551404 w 6095524"/>
              <a:gd name="connsiteY314" fmla="*/ 528949 h 1410656"/>
              <a:gd name="connsiteX315" fmla="*/ 5590194 w 6095524"/>
              <a:gd name="connsiteY315" fmla="*/ 512147 h 1410656"/>
              <a:gd name="connsiteX316" fmla="*/ 5629944 w 6095524"/>
              <a:gd name="connsiteY316" fmla="*/ 490351 h 1410656"/>
              <a:gd name="connsiteX317" fmla="*/ 5660477 w 6095524"/>
              <a:gd name="connsiteY317" fmla="*/ 459818 h 1410656"/>
              <a:gd name="connsiteX318" fmla="*/ 5676896 w 6095524"/>
              <a:gd name="connsiteY318" fmla="*/ 434086 h 1410656"/>
              <a:gd name="connsiteX319" fmla="*/ 5725000 w 6095524"/>
              <a:gd name="connsiteY319" fmla="*/ 397216 h 1410656"/>
              <a:gd name="connsiteX320" fmla="*/ 5768494 w 6095524"/>
              <a:gd name="connsiteY320" fmla="*/ 327701 h 1410656"/>
              <a:gd name="connsiteX321" fmla="*/ 5795763 w 6095524"/>
              <a:gd name="connsiteY321" fmla="*/ 298801 h 1410656"/>
              <a:gd name="connsiteX322" fmla="*/ 5811221 w 6095524"/>
              <a:gd name="connsiteY322" fmla="*/ 290639 h 1410656"/>
              <a:gd name="connsiteX323" fmla="*/ 5837528 w 6095524"/>
              <a:gd name="connsiteY323" fmla="*/ 270573 h 1410656"/>
              <a:gd name="connsiteX324" fmla="*/ 5853084 w 6095524"/>
              <a:gd name="connsiteY324" fmla="*/ 255690 h 1410656"/>
              <a:gd name="connsiteX325" fmla="*/ 5895618 w 6095524"/>
              <a:gd name="connsiteY325" fmla="*/ 200961 h 1410656"/>
              <a:gd name="connsiteX326" fmla="*/ 5908676 w 6095524"/>
              <a:gd name="connsiteY326" fmla="*/ 184735 h 1410656"/>
              <a:gd name="connsiteX327" fmla="*/ 5935657 w 6095524"/>
              <a:gd name="connsiteY327" fmla="*/ 156891 h 1410656"/>
              <a:gd name="connsiteX328" fmla="*/ 5947467 w 6095524"/>
              <a:gd name="connsiteY328" fmla="*/ 148441 h 1410656"/>
              <a:gd name="connsiteX329" fmla="*/ 5968302 w 6095524"/>
              <a:gd name="connsiteY329" fmla="*/ 125782 h 1410656"/>
              <a:gd name="connsiteX330" fmla="*/ 6017942 w 6095524"/>
              <a:gd name="connsiteY330" fmla="*/ 66348 h 1410656"/>
              <a:gd name="connsiteX331" fmla="*/ 6039258 w 6095524"/>
              <a:gd name="connsiteY331" fmla="*/ 33030 h 1410656"/>
              <a:gd name="connsiteX332" fmla="*/ 6081792 w 6095524"/>
              <a:gd name="connsiteY332" fmla="*/ 8451 h 1410656"/>
              <a:gd name="connsiteX333" fmla="*/ 6095524 w 6095524"/>
              <a:gd name="connsiteY333" fmla="*/ 0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Lst>
            <a:rect l="l" t="t" r="r" b="b"/>
            <a:pathLst>
              <a:path w="6095524" h="1410656">
                <a:moveTo>
                  <a:pt x="6095524" y="0"/>
                </a:moveTo>
                <a:lnTo>
                  <a:pt x="6095524" y="221634"/>
                </a:lnTo>
                <a:lnTo>
                  <a:pt x="6061052" y="237063"/>
                </a:lnTo>
                <a:cubicBezTo>
                  <a:pt x="6054332" y="239848"/>
                  <a:pt x="6046938" y="241384"/>
                  <a:pt x="6040890" y="245128"/>
                </a:cubicBezTo>
                <a:cubicBezTo>
                  <a:pt x="6013044" y="262219"/>
                  <a:pt x="5986064" y="280654"/>
                  <a:pt x="5957836" y="297073"/>
                </a:cubicBezTo>
                <a:cubicBezTo>
                  <a:pt x="5928744" y="314067"/>
                  <a:pt x="5902724" y="334134"/>
                  <a:pt x="5882656" y="361307"/>
                </a:cubicBezTo>
                <a:cubicBezTo>
                  <a:pt x="5864029" y="386559"/>
                  <a:pt x="5845978" y="412194"/>
                  <a:pt x="5827448" y="437542"/>
                </a:cubicBezTo>
                <a:cubicBezTo>
                  <a:pt x="5822743" y="443975"/>
                  <a:pt x="5818422" y="451561"/>
                  <a:pt x="5811989" y="455690"/>
                </a:cubicBezTo>
                <a:cubicBezTo>
                  <a:pt x="5798643" y="464331"/>
                  <a:pt x="5784048" y="471340"/>
                  <a:pt x="5769742" y="478445"/>
                </a:cubicBezTo>
                <a:cubicBezTo>
                  <a:pt x="5757452" y="484494"/>
                  <a:pt x="5744394" y="489006"/>
                  <a:pt x="5732393" y="495535"/>
                </a:cubicBezTo>
                <a:cubicBezTo>
                  <a:pt x="5722792" y="500721"/>
                  <a:pt x="5714246" y="507922"/>
                  <a:pt x="5705316" y="514451"/>
                </a:cubicBezTo>
                <a:cubicBezTo>
                  <a:pt x="5697539" y="520115"/>
                  <a:pt x="5688994" y="525012"/>
                  <a:pt x="5682465" y="531830"/>
                </a:cubicBezTo>
                <a:cubicBezTo>
                  <a:pt x="5666526" y="548344"/>
                  <a:pt x="5650491" y="564571"/>
                  <a:pt x="5630712" y="576765"/>
                </a:cubicBezTo>
                <a:cubicBezTo>
                  <a:pt x="5611221" y="588862"/>
                  <a:pt x="5592786" y="602401"/>
                  <a:pt x="5573392" y="614691"/>
                </a:cubicBezTo>
                <a:cubicBezTo>
                  <a:pt x="5554380" y="626693"/>
                  <a:pt x="5537194" y="639846"/>
                  <a:pt x="5527304" y="661162"/>
                </a:cubicBezTo>
                <a:cubicBezTo>
                  <a:pt x="5522888" y="670571"/>
                  <a:pt x="5516646" y="680845"/>
                  <a:pt x="5508293" y="686318"/>
                </a:cubicBezTo>
                <a:cubicBezTo>
                  <a:pt x="5496387" y="694095"/>
                  <a:pt x="5481313" y="696880"/>
                  <a:pt x="5468350" y="703505"/>
                </a:cubicBezTo>
                <a:cubicBezTo>
                  <a:pt x="5453084" y="711282"/>
                  <a:pt x="5435418" y="718003"/>
                  <a:pt x="5425048" y="730389"/>
                </a:cubicBezTo>
                <a:cubicBezTo>
                  <a:pt x="5415830" y="741431"/>
                  <a:pt x="5406517" y="750072"/>
                  <a:pt x="5394322" y="757081"/>
                </a:cubicBezTo>
                <a:cubicBezTo>
                  <a:pt x="5385778" y="761978"/>
                  <a:pt x="5379441" y="770907"/>
                  <a:pt x="5370608" y="774940"/>
                </a:cubicBezTo>
                <a:cubicBezTo>
                  <a:pt x="5358990" y="780317"/>
                  <a:pt x="5347276" y="784542"/>
                  <a:pt x="5337098" y="792895"/>
                </a:cubicBezTo>
                <a:cubicBezTo>
                  <a:pt x="5326536" y="801536"/>
                  <a:pt x="5314535" y="808353"/>
                  <a:pt x="5303493" y="816419"/>
                </a:cubicBezTo>
                <a:cubicBezTo>
                  <a:pt x="5297636" y="820739"/>
                  <a:pt x="5292835" y="826404"/>
                  <a:pt x="5287171" y="830917"/>
                </a:cubicBezTo>
                <a:cubicBezTo>
                  <a:pt x="5276801" y="839174"/>
                  <a:pt x="5266239" y="847239"/>
                  <a:pt x="5255581" y="855016"/>
                </a:cubicBezTo>
                <a:cubicBezTo>
                  <a:pt x="5244924" y="862794"/>
                  <a:pt x="5234746" y="871819"/>
                  <a:pt x="5223032" y="877484"/>
                </a:cubicBezTo>
                <a:cubicBezTo>
                  <a:pt x="5203062" y="887086"/>
                  <a:pt x="5181266" y="892847"/>
                  <a:pt x="5161870" y="903216"/>
                </a:cubicBezTo>
                <a:cubicBezTo>
                  <a:pt x="5142188" y="913777"/>
                  <a:pt x="5123656" y="927028"/>
                  <a:pt x="5106182" y="941046"/>
                </a:cubicBezTo>
                <a:cubicBezTo>
                  <a:pt x="5092356" y="952088"/>
                  <a:pt x="5079394" y="963034"/>
                  <a:pt x="5062014" y="968698"/>
                </a:cubicBezTo>
                <a:cubicBezTo>
                  <a:pt x="5052317" y="971867"/>
                  <a:pt x="5042140" y="978780"/>
                  <a:pt x="5036282" y="986846"/>
                </a:cubicBezTo>
                <a:cubicBezTo>
                  <a:pt x="5023608" y="1004416"/>
                  <a:pt x="5007382" y="1016802"/>
                  <a:pt x="4989043" y="1027364"/>
                </a:cubicBezTo>
                <a:cubicBezTo>
                  <a:pt x="4964559" y="1041574"/>
                  <a:pt x="4940363" y="1056072"/>
                  <a:pt x="4915783" y="1069994"/>
                </a:cubicBezTo>
                <a:cubicBezTo>
                  <a:pt x="4901286" y="1078252"/>
                  <a:pt x="4886884" y="1086989"/>
                  <a:pt x="4871520" y="1093038"/>
                </a:cubicBezTo>
                <a:cubicBezTo>
                  <a:pt x="4840124" y="1105520"/>
                  <a:pt x="4807959" y="1116177"/>
                  <a:pt x="4776274" y="1127796"/>
                </a:cubicBezTo>
                <a:cubicBezTo>
                  <a:pt x="4765904" y="1131540"/>
                  <a:pt x="4756110" y="1136917"/>
                  <a:pt x="4745548" y="1140182"/>
                </a:cubicBezTo>
                <a:cubicBezTo>
                  <a:pt x="4734122" y="1143734"/>
                  <a:pt x="4721834" y="1144790"/>
                  <a:pt x="4710408" y="1148343"/>
                </a:cubicBezTo>
                <a:cubicBezTo>
                  <a:pt x="4691396" y="1154199"/>
                  <a:pt x="4672961" y="1161689"/>
                  <a:pt x="4653950" y="1167642"/>
                </a:cubicBezTo>
                <a:cubicBezTo>
                  <a:pt x="4617272" y="1179068"/>
                  <a:pt x="4580498" y="1190014"/>
                  <a:pt x="4543725" y="1200863"/>
                </a:cubicBezTo>
                <a:cubicBezTo>
                  <a:pt x="4535852" y="1203168"/>
                  <a:pt x="4527306" y="1203456"/>
                  <a:pt x="4519530" y="1205952"/>
                </a:cubicBezTo>
                <a:cubicBezTo>
                  <a:pt x="4498886" y="1212673"/>
                  <a:pt x="4478338" y="1219970"/>
                  <a:pt x="4457887" y="1227363"/>
                </a:cubicBezTo>
                <a:cubicBezTo>
                  <a:pt x="4445502" y="1231876"/>
                  <a:pt x="4433403" y="1237445"/>
                  <a:pt x="4420922" y="1241765"/>
                </a:cubicBezTo>
                <a:cubicBezTo>
                  <a:pt x="4410936" y="1245222"/>
                  <a:pt x="4400662" y="1247910"/>
                  <a:pt x="4390292" y="1250023"/>
                </a:cubicBezTo>
                <a:cubicBezTo>
                  <a:pt x="4381363" y="1251848"/>
                  <a:pt x="4372050" y="1251655"/>
                  <a:pt x="4363216" y="1253864"/>
                </a:cubicBezTo>
                <a:cubicBezTo>
                  <a:pt x="4339308" y="1259816"/>
                  <a:pt x="4315689" y="1266538"/>
                  <a:pt x="4291973" y="1272874"/>
                </a:cubicBezTo>
                <a:cubicBezTo>
                  <a:pt x="4282468" y="1275371"/>
                  <a:pt x="4272770" y="1277196"/>
                  <a:pt x="4263552" y="1280364"/>
                </a:cubicBezTo>
                <a:cubicBezTo>
                  <a:pt x="4238876" y="1288717"/>
                  <a:pt x="4214585" y="1298222"/>
                  <a:pt x="4189813" y="1306096"/>
                </a:cubicBezTo>
                <a:cubicBezTo>
                  <a:pt x="4169266" y="1312625"/>
                  <a:pt x="4148142" y="1317329"/>
                  <a:pt x="4127306" y="1323090"/>
                </a:cubicBezTo>
                <a:cubicBezTo>
                  <a:pt x="4118473" y="1325587"/>
                  <a:pt x="4110024" y="1329140"/>
                  <a:pt x="4101192" y="1331251"/>
                </a:cubicBezTo>
                <a:cubicBezTo>
                  <a:pt x="4081412" y="1336053"/>
                  <a:pt x="4061345" y="1340085"/>
                  <a:pt x="4041470" y="1344886"/>
                </a:cubicBezTo>
                <a:cubicBezTo>
                  <a:pt x="4030139" y="1347670"/>
                  <a:pt x="4019194" y="1352663"/>
                  <a:pt x="4007672" y="1354488"/>
                </a:cubicBezTo>
                <a:cubicBezTo>
                  <a:pt x="3980308" y="1358808"/>
                  <a:pt x="3952752" y="1361880"/>
                  <a:pt x="3925195" y="1365337"/>
                </a:cubicBezTo>
                <a:cubicBezTo>
                  <a:pt x="3896776" y="1368889"/>
                  <a:pt x="3868451" y="1372634"/>
                  <a:pt x="3840029" y="1375802"/>
                </a:cubicBezTo>
                <a:cubicBezTo>
                  <a:pt x="3824475" y="1377435"/>
                  <a:pt x="3808824" y="1377723"/>
                  <a:pt x="3793270" y="1379259"/>
                </a:cubicBezTo>
                <a:cubicBezTo>
                  <a:pt x="3779636" y="1380604"/>
                  <a:pt x="3766098" y="1383100"/>
                  <a:pt x="3752464" y="1384733"/>
                </a:cubicBezTo>
                <a:cubicBezTo>
                  <a:pt x="3740654" y="1386076"/>
                  <a:pt x="3728748" y="1386844"/>
                  <a:pt x="3716938" y="1388189"/>
                </a:cubicBezTo>
                <a:cubicBezTo>
                  <a:pt x="3698024" y="1390397"/>
                  <a:pt x="3679204" y="1392894"/>
                  <a:pt x="3660386" y="1395198"/>
                </a:cubicBezTo>
                <a:cubicBezTo>
                  <a:pt x="3652513" y="1396062"/>
                  <a:pt x="3644255" y="1398462"/>
                  <a:pt x="3636862" y="1397023"/>
                </a:cubicBezTo>
                <a:cubicBezTo>
                  <a:pt x="3618235" y="1393373"/>
                  <a:pt x="3599896" y="1394430"/>
                  <a:pt x="3581365" y="1396926"/>
                </a:cubicBezTo>
                <a:cubicBezTo>
                  <a:pt x="3575028" y="1397791"/>
                  <a:pt x="3568211" y="1397598"/>
                  <a:pt x="3562066" y="1395966"/>
                </a:cubicBezTo>
                <a:cubicBezTo>
                  <a:pt x="3549488" y="1392701"/>
                  <a:pt x="3537294" y="1388092"/>
                  <a:pt x="3524908" y="1384060"/>
                </a:cubicBezTo>
                <a:cubicBezTo>
                  <a:pt x="3523563" y="1383580"/>
                  <a:pt x="3521931" y="1383484"/>
                  <a:pt x="3520492" y="1383196"/>
                </a:cubicBezTo>
                <a:cubicBezTo>
                  <a:pt x="3512330" y="1381563"/>
                  <a:pt x="3504266" y="1379931"/>
                  <a:pt x="3496103" y="1378491"/>
                </a:cubicBezTo>
                <a:cubicBezTo>
                  <a:pt x="3491687" y="1377723"/>
                  <a:pt x="3487174" y="1377627"/>
                  <a:pt x="3482757" y="1376955"/>
                </a:cubicBezTo>
                <a:cubicBezTo>
                  <a:pt x="3465667" y="1374266"/>
                  <a:pt x="3446848" y="1378779"/>
                  <a:pt x="3432061" y="1367162"/>
                </a:cubicBezTo>
                <a:cubicBezTo>
                  <a:pt x="3422460" y="1359672"/>
                  <a:pt x="3413146" y="1361401"/>
                  <a:pt x="3402873" y="1362553"/>
                </a:cubicBezTo>
                <a:cubicBezTo>
                  <a:pt x="3395096" y="1363417"/>
                  <a:pt x="3387126" y="1363128"/>
                  <a:pt x="3379253" y="1363225"/>
                </a:cubicBezTo>
                <a:cubicBezTo>
                  <a:pt x="3365427" y="1363512"/>
                  <a:pt x="3351601" y="1363609"/>
                  <a:pt x="3337774" y="1364089"/>
                </a:cubicBezTo>
                <a:cubicBezTo>
                  <a:pt x="3333357" y="1364281"/>
                  <a:pt x="3328846" y="1366682"/>
                  <a:pt x="3324524" y="1366298"/>
                </a:cubicBezTo>
                <a:cubicBezTo>
                  <a:pt x="3304553" y="1364473"/>
                  <a:pt x="3284582" y="1361592"/>
                  <a:pt x="3264610" y="1359960"/>
                </a:cubicBezTo>
                <a:cubicBezTo>
                  <a:pt x="3253281" y="1359001"/>
                  <a:pt x="3241663" y="1360824"/>
                  <a:pt x="3230429" y="1359480"/>
                </a:cubicBezTo>
                <a:cubicBezTo>
                  <a:pt x="3217468" y="1357944"/>
                  <a:pt x="3204794" y="1354008"/>
                  <a:pt x="3191927" y="1351607"/>
                </a:cubicBezTo>
                <a:cubicBezTo>
                  <a:pt x="3188375" y="1350935"/>
                  <a:pt x="3184438" y="1351799"/>
                  <a:pt x="3180694" y="1351991"/>
                </a:cubicBezTo>
                <a:cubicBezTo>
                  <a:pt x="3176469" y="1352183"/>
                  <a:pt x="3172340" y="1352567"/>
                  <a:pt x="3168116" y="1352663"/>
                </a:cubicBezTo>
                <a:cubicBezTo>
                  <a:pt x="3155249" y="1352856"/>
                  <a:pt x="3142384" y="1352567"/>
                  <a:pt x="3129517" y="1353240"/>
                </a:cubicBezTo>
                <a:cubicBezTo>
                  <a:pt x="3121644" y="1353624"/>
                  <a:pt x="3113388" y="1357560"/>
                  <a:pt x="3106089" y="1356120"/>
                </a:cubicBezTo>
                <a:cubicBezTo>
                  <a:pt x="3091208" y="1353335"/>
                  <a:pt x="3076325" y="1359576"/>
                  <a:pt x="3061444" y="1354392"/>
                </a:cubicBezTo>
                <a:cubicBezTo>
                  <a:pt x="3056834" y="1352856"/>
                  <a:pt x="3050497" y="1356696"/>
                  <a:pt x="3044928" y="1356888"/>
                </a:cubicBezTo>
                <a:cubicBezTo>
                  <a:pt x="3031006" y="1357368"/>
                  <a:pt x="3017084" y="1357272"/>
                  <a:pt x="3003162" y="1357176"/>
                </a:cubicBezTo>
                <a:cubicBezTo>
                  <a:pt x="2990680" y="1357080"/>
                  <a:pt x="2977717" y="1358424"/>
                  <a:pt x="2965716" y="1355736"/>
                </a:cubicBezTo>
                <a:cubicBezTo>
                  <a:pt x="2953137" y="1352856"/>
                  <a:pt x="2941808" y="1353240"/>
                  <a:pt x="2929614" y="1356504"/>
                </a:cubicBezTo>
                <a:cubicBezTo>
                  <a:pt x="2921260" y="1358712"/>
                  <a:pt x="2912427" y="1359001"/>
                  <a:pt x="2903786" y="1359672"/>
                </a:cubicBezTo>
                <a:cubicBezTo>
                  <a:pt x="2894473" y="1360440"/>
                  <a:pt x="2884199" y="1358424"/>
                  <a:pt x="2875750" y="1361592"/>
                </a:cubicBezTo>
                <a:cubicBezTo>
                  <a:pt x="2850593" y="1371002"/>
                  <a:pt x="2824765" y="1373018"/>
                  <a:pt x="2798458" y="1373018"/>
                </a:cubicBezTo>
                <a:cubicBezTo>
                  <a:pt x="2793656" y="1373018"/>
                  <a:pt x="2788759" y="1371675"/>
                  <a:pt x="2784152" y="1370234"/>
                </a:cubicBezTo>
                <a:cubicBezTo>
                  <a:pt x="2757266" y="1361592"/>
                  <a:pt x="2730286" y="1362360"/>
                  <a:pt x="2702922" y="1367641"/>
                </a:cubicBezTo>
                <a:cubicBezTo>
                  <a:pt x="2697257" y="1368794"/>
                  <a:pt x="2690921" y="1368986"/>
                  <a:pt x="2685256" y="1367834"/>
                </a:cubicBezTo>
                <a:cubicBezTo>
                  <a:pt x="2669317" y="1364473"/>
                  <a:pt x="2653858" y="1358904"/>
                  <a:pt x="2637824" y="1356504"/>
                </a:cubicBezTo>
                <a:cubicBezTo>
                  <a:pt x="2611324" y="1352567"/>
                  <a:pt x="2588377" y="1365817"/>
                  <a:pt x="2564661" y="1374459"/>
                </a:cubicBezTo>
                <a:cubicBezTo>
                  <a:pt x="2542097" y="1382620"/>
                  <a:pt x="2522894" y="1401055"/>
                  <a:pt x="2496201" y="1396926"/>
                </a:cubicBezTo>
                <a:cubicBezTo>
                  <a:pt x="2493514" y="1396542"/>
                  <a:pt x="2490537" y="1399134"/>
                  <a:pt x="2487560" y="1399807"/>
                </a:cubicBezTo>
                <a:cubicBezTo>
                  <a:pt x="2479399" y="1401631"/>
                  <a:pt x="2471238" y="1403839"/>
                  <a:pt x="2462980" y="1404704"/>
                </a:cubicBezTo>
                <a:cubicBezTo>
                  <a:pt x="2452899" y="1405856"/>
                  <a:pt x="2442625" y="1405472"/>
                  <a:pt x="2432544" y="1406432"/>
                </a:cubicBezTo>
                <a:cubicBezTo>
                  <a:pt x="2419581" y="1407584"/>
                  <a:pt x="2406812" y="1410656"/>
                  <a:pt x="2393945" y="1410656"/>
                </a:cubicBezTo>
                <a:cubicBezTo>
                  <a:pt x="2383575" y="1410656"/>
                  <a:pt x="2373302" y="1407104"/>
                  <a:pt x="2363029" y="1405375"/>
                </a:cubicBezTo>
                <a:cubicBezTo>
                  <a:pt x="2348530" y="1402975"/>
                  <a:pt x="2332591" y="1403647"/>
                  <a:pt x="2319821" y="1397502"/>
                </a:cubicBezTo>
                <a:cubicBezTo>
                  <a:pt x="2306188" y="1390973"/>
                  <a:pt x="2293225" y="1387997"/>
                  <a:pt x="2279111" y="1390013"/>
                </a:cubicBezTo>
                <a:cubicBezTo>
                  <a:pt x="2274406" y="1390685"/>
                  <a:pt x="2268357" y="1394718"/>
                  <a:pt x="2266245" y="1398846"/>
                </a:cubicBezTo>
                <a:cubicBezTo>
                  <a:pt x="2261540" y="1408064"/>
                  <a:pt x="2255108" y="1409697"/>
                  <a:pt x="2246370" y="1406527"/>
                </a:cubicBezTo>
                <a:cubicBezTo>
                  <a:pt x="2238785" y="1403839"/>
                  <a:pt x="2229471" y="1402495"/>
                  <a:pt x="2224287" y="1397310"/>
                </a:cubicBezTo>
                <a:cubicBezTo>
                  <a:pt x="2209596" y="1382620"/>
                  <a:pt x="2190873" y="1382140"/>
                  <a:pt x="2172630" y="1378204"/>
                </a:cubicBezTo>
                <a:cubicBezTo>
                  <a:pt x="2161494" y="1375802"/>
                  <a:pt x="2151123" y="1375707"/>
                  <a:pt x="2139985" y="1377339"/>
                </a:cubicBezTo>
                <a:cubicBezTo>
                  <a:pt x="2115790" y="1380988"/>
                  <a:pt x="2092266" y="1375802"/>
                  <a:pt x="2069030" y="1369178"/>
                </a:cubicBezTo>
                <a:cubicBezTo>
                  <a:pt x="2053667" y="1364761"/>
                  <a:pt x="2037921" y="1362073"/>
                  <a:pt x="2022655" y="1357560"/>
                </a:cubicBezTo>
                <a:cubicBezTo>
                  <a:pt x="2011229" y="1354104"/>
                  <a:pt x="1999804" y="1349975"/>
                  <a:pt x="1989339" y="1344406"/>
                </a:cubicBezTo>
                <a:cubicBezTo>
                  <a:pt x="1974167" y="1336244"/>
                  <a:pt x="1960918" y="1323954"/>
                  <a:pt x="1941618" y="1327219"/>
                </a:cubicBezTo>
                <a:cubicBezTo>
                  <a:pt x="1924623" y="1330099"/>
                  <a:pt x="1909262" y="1324051"/>
                  <a:pt x="1893707" y="1318290"/>
                </a:cubicBezTo>
                <a:cubicBezTo>
                  <a:pt x="1882281" y="1314065"/>
                  <a:pt x="1870857" y="1309744"/>
                  <a:pt x="1859045" y="1307056"/>
                </a:cubicBezTo>
                <a:cubicBezTo>
                  <a:pt x="1845027" y="1303887"/>
                  <a:pt x="1829184" y="1305232"/>
                  <a:pt x="1816702" y="1299374"/>
                </a:cubicBezTo>
                <a:cubicBezTo>
                  <a:pt x="1803644" y="1293229"/>
                  <a:pt x="1792795" y="1297358"/>
                  <a:pt x="1781177" y="1299087"/>
                </a:cubicBezTo>
                <a:cubicBezTo>
                  <a:pt x="1762646" y="1301775"/>
                  <a:pt x="1744210" y="1306768"/>
                  <a:pt x="1725488" y="1300431"/>
                </a:cubicBezTo>
                <a:cubicBezTo>
                  <a:pt x="1702733" y="1292750"/>
                  <a:pt x="1680169" y="1284493"/>
                  <a:pt x="1657318" y="1277196"/>
                </a:cubicBezTo>
                <a:cubicBezTo>
                  <a:pt x="1648483" y="1274410"/>
                  <a:pt x="1638980" y="1273258"/>
                  <a:pt x="1629761" y="1272010"/>
                </a:cubicBezTo>
                <a:cubicBezTo>
                  <a:pt x="1621025" y="1270954"/>
                  <a:pt x="1610559" y="1273642"/>
                  <a:pt x="1603837" y="1269610"/>
                </a:cubicBezTo>
                <a:cubicBezTo>
                  <a:pt x="1586554" y="1259241"/>
                  <a:pt x="1568792" y="1254152"/>
                  <a:pt x="1548820" y="1254152"/>
                </a:cubicBezTo>
                <a:cubicBezTo>
                  <a:pt x="1541330" y="1254152"/>
                  <a:pt x="1534033" y="1249831"/>
                  <a:pt x="1526449" y="1249062"/>
                </a:cubicBezTo>
                <a:cubicBezTo>
                  <a:pt x="1516078" y="1248103"/>
                  <a:pt x="1504172" y="1245510"/>
                  <a:pt x="1495147" y="1249159"/>
                </a:cubicBezTo>
                <a:cubicBezTo>
                  <a:pt x="1473928" y="1257800"/>
                  <a:pt x="1456742" y="1250599"/>
                  <a:pt x="1438211" y="1242054"/>
                </a:cubicBezTo>
                <a:cubicBezTo>
                  <a:pt x="1419967" y="1233604"/>
                  <a:pt x="1400764" y="1226884"/>
                  <a:pt x="1381370" y="1221314"/>
                </a:cubicBezTo>
                <a:cubicBezTo>
                  <a:pt x="1374073" y="1219298"/>
                  <a:pt x="1365336" y="1222659"/>
                  <a:pt x="1357270" y="1223330"/>
                </a:cubicBezTo>
                <a:cubicBezTo>
                  <a:pt x="1354389" y="1223523"/>
                  <a:pt x="1351220" y="1223811"/>
                  <a:pt x="1348629" y="1222851"/>
                </a:cubicBezTo>
                <a:cubicBezTo>
                  <a:pt x="1323569" y="1213633"/>
                  <a:pt x="1298124" y="1206624"/>
                  <a:pt x="1270953" y="1211424"/>
                </a:cubicBezTo>
                <a:cubicBezTo>
                  <a:pt x="1268457" y="1211905"/>
                  <a:pt x="1265672" y="1210849"/>
                  <a:pt x="1263175" y="1210177"/>
                </a:cubicBezTo>
                <a:cubicBezTo>
                  <a:pt x="1250981" y="1206720"/>
                  <a:pt x="1239075" y="1201247"/>
                  <a:pt x="1226690" y="1199999"/>
                </a:cubicBezTo>
                <a:cubicBezTo>
                  <a:pt x="1196157" y="1196927"/>
                  <a:pt x="1165433" y="1195678"/>
                  <a:pt x="1134706" y="1193662"/>
                </a:cubicBezTo>
                <a:cubicBezTo>
                  <a:pt x="1132786" y="1193566"/>
                  <a:pt x="1130770" y="1193566"/>
                  <a:pt x="1129042" y="1192894"/>
                </a:cubicBezTo>
                <a:cubicBezTo>
                  <a:pt x="1117712" y="1188765"/>
                  <a:pt x="1107823" y="1190110"/>
                  <a:pt x="1098220" y="1197982"/>
                </a:cubicBezTo>
                <a:cubicBezTo>
                  <a:pt x="1093996" y="1201439"/>
                  <a:pt x="1088235" y="1203263"/>
                  <a:pt x="1082955" y="1205184"/>
                </a:cubicBezTo>
                <a:cubicBezTo>
                  <a:pt x="1075177" y="1208065"/>
                  <a:pt x="1067208" y="1210849"/>
                  <a:pt x="1059143" y="1212673"/>
                </a:cubicBezTo>
                <a:cubicBezTo>
                  <a:pt x="1051173" y="1214401"/>
                  <a:pt x="1042628" y="1216801"/>
                  <a:pt x="1034947" y="1215458"/>
                </a:cubicBezTo>
                <a:cubicBezTo>
                  <a:pt x="1021121" y="1213057"/>
                  <a:pt x="1007966" y="1207681"/>
                  <a:pt x="994332" y="1204127"/>
                </a:cubicBezTo>
                <a:cubicBezTo>
                  <a:pt x="989628" y="1202879"/>
                  <a:pt x="984442" y="1203072"/>
                  <a:pt x="979546" y="1202975"/>
                </a:cubicBezTo>
                <a:cubicBezTo>
                  <a:pt x="968312" y="1202688"/>
                  <a:pt x="956790" y="1205472"/>
                  <a:pt x="946613" y="1197503"/>
                </a:cubicBezTo>
                <a:cubicBezTo>
                  <a:pt x="937204" y="1190014"/>
                  <a:pt x="927697" y="1192221"/>
                  <a:pt x="917808" y="1197887"/>
                </a:cubicBezTo>
                <a:cubicBezTo>
                  <a:pt x="910703" y="1201920"/>
                  <a:pt x="902639" y="1205088"/>
                  <a:pt x="894669" y="1206624"/>
                </a:cubicBezTo>
                <a:cubicBezTo>
                  <a:pt x="883723" y="1208736"/>
                  <a:pt x="872873" y="1209601"/>
                  <a:pt x="861063" y="1208352"/>
                </a:cubicBezTo>
                <a:cubicBezTo>
                  <a:pt x="852710" y="1207488"/>
                  <a:pt x="845892" y="1207104"/>
                  <a:pt x="839363" y="1202015"/>
                </a:cubicBezTo>
                <a:cubicBezTo>
                  <a:pt x="838308" y="1201247"/>
                  <a:pt x="836388" y="1201055"/>
                  <a:pt x="834947" y="1201152"/>
                </a:cubicBezTo>
                <a:cubicBezTo>
                  <a:pt x="816032" y="1202784"/>
                  <a:pt x="797309" y="1201920"/>
                  <a:pt x="778202" y="1200767"/>
                </a:cubicBezTo>
                <a:cubicBezTo>
                  <a:pt x="753911" y="1199231"/>
                  <a:pt x="728370" y="1203743"/>
                  <a:pt x="707343" y="1219874"/>
                </a:cubicBezTo>
                <a:cubicBezTo>
                  <a:pt x="704271" y="1222275"/>
                  <a:pt x="699662" y="1223330"/>
                  <a:pt x="695629" y="1223907"/>
                </a:cubicBezTo>
                <a:cubicBezTo>
                  <a:pt x="676618" y="1226403"/>
                  <a:pt x="657511" y="1228132"/>
                  <a:pt x="638500" y="1230916"/>
                </a:cubicBezTo>
                <a:cubicBezTo>
                  <a:pt x="628130" y="1232452"/>
                  <a:pt x="617280" y="1233797"/>
                  <a:pt x="607872" y="1238021"/>
                </a:cubicBezTo>
                <a:cubicBezTo>
                  <a:pt x="598655" y="1242149"/>
                  <a:pt x="591260" y="1247046"/>
                  <a:pt x="585788" y="1238405"/>
                </a:cubicBezTo>
                <a:cubicBezTo>
                  <a:pt x="575995" y="1243014"/>
                  <a:pt x="567448" y="1246855"/>
                  <a:pt x="559097" y="1250983"/>
                </a:cubicBezTo>
                <a:cubicBezTo>
                  <a:pt x="556023" y="1252519"/>
                  <a:pt x="553431" y="1255016"/>
                  <a:pt x="550358" y="1256456"/>
                </a:cubicBezTo>
                <a:cubicBezTo>
                  <a:pt x="547093" y="1257993"/>
                  <a:pt x="543445" y="1258952"/>
                  <a:pt x="539893" y="1259720"/>
                </a:cubicBezTo>
                <a:cubicBezTo>
                  <a:pt x="524050" y="1263177"/>
                  <a:pt x="508207" y="1266345"/>
                  <a:pt x="492462" y="1270090"/>
                </a:cubicBezTo>
                <a:cubicBezTo>
                  <a:pt x="489388" y="1270858"/>
                  <a:pt x="486796" y="1273931"/>
                  <a:pt x="484011" y="1275947"/>
                </a:cubicBezTo>
                <a:cubicBezTo>
                  <a:pt x="482187" y="1277291"/>
                  <a:pt x="480363" y="1279307"/>
                  <a:pt x="478346" y="1279596"/>
                </a:cubicBezTo>
                <a:cubicBezTo>
                  <a:pt x="462984" y="1281900"/>
                  <a:pt x="447718" y="1284589"/>
                  <a:pt x="432260" y="1285741"/>
                </a:cubicBezTo>
                <a:cubicBezTo>
                  <a:pt x="419298" y="1286700"/>
                  <a:pt x="406815" y="1286413"/>
                  <a:pt x="403455" y="1303119"/>
                </a:cubicBezTo>
                <a:cubicBezTo>
                  <a:pt x="402879" y="1306000"/>
                  <a:pt x="398750" y="1309073"/>
                  <a:pt x="395583" y="1310512"/>
                </a:cubicBezTo>
                <a:cubicBezTo>
                  <a:pt x="386557" y="1314641"/>
                  <a:pt x="376954" y="1317425"/>
                  <a:pt x="368025" y="1321650"/>
                </a:cubicBezTo>
                <a:cubicBezTo>
                  <a:pt x="338741" y="1335764"/>
                  <a:pt x="308113" y="1344694"/>
                  <a:pt x="275371" y="1343062"/>
                </a:cubicBezTo>
                <a:cubicBezTo>
                  <a:pt x="265194" y="1342582"/>
                  <a:pt x="255304" y="1337396"/>
                  <a:pt x="248871" y="1335476"/>
                </a:cubicBezTo>
                <a:cubicBezTo>
                  <a:pt x="230341" y="1343062"/>
                  <a:pt x="214786" y="1350359"/>
                  <a:pt x="198559" y="1355831"/>
                </a:cubicBezTo>
                <a:cubicBezTo>
                  <a:pt x="184253" y="1360728"/>
                  <a:pt x="169274" y="1363801"/>
                  <a:pt x="154583" y="1367353"/>
                </a:cubicBezTo>
                <a:cubicBezTo>
                  <a:pt x="149206" y="1368698"/>
                  <a:pt x="143734" y="1369466"/>
                  <a:pt x="138261" y="1370138"/>
                </a:cubicBezTo>
                <a:cubicBezTo>
                  <a:pt x="121171" y="1372250"/>
                  <a:pt x="103312" y="1367162"/>
                  <a:pt x="86606" y="1375227"/>
                </a:cubicBezTo>
                <a:cubicBezTo>
                  <a:pt x="77868" y="1379452"/>
                  <a:pt x="69226" y="1384540"/>
                  <a:pt x="60009" y="1386749"/>
                </a:cubicBezTo>
                <a:cubicBezTo>
                  <a:pt x="50120" y="1389149"/>
                  <a:pt x="40446" y="1392894"/>
                  <a:pt x="30568" y="1395570"/>
                </a:cubicBezTo>
                <a:lnTo>
                  <a:pt x="0" y="1397975"/>
                </a:lnTo>
                <a:lnTo>
                  <a:pt x="0" y="1041395"/>
                </a:lnTo>
                <a:lnTo>
                  <a:pt x="17282" y="1043014"/>
                </a:lnTo>
                <a:cubicBezTo>
                  <a:pt x="26692" y="1044358"/>
                  <a:pt x="35813" y="1048967"/>
                  <a:pt x="45030" y="1049159"/>
                </a:cubicBezTo>
                <a:cubicBezTo>
                  <a:pt x="59529" y="1049448"/>
                  <a:pt x="72395" y="1051271"/>
                  <a:pt x="85356" y="1059145"/>
                </a:cubicBezTo>
                <a:cubicBezTo>
                  <a:pt x="104944" y="1070955"/>
                  <a:pt x="121074" y="1065962"/>
                  <a:pt x="133077" y="1047815"/>
                </a:cubicBezTo>
                <a:cubicBezTo>
                  <a:pt x="134325" y="1045991"/>
                  <a:pt x="135957" y="1043590"/>
                  <a:pt x="137877" y="1043110"/>
                </a:cubicBezTo>
                <a:cubicBezTo>
                  <a:pt x="154872" y="1038885"/>
                  <a:pt x="172347" y="1030820"/>
                  <a:pt x="189053" y="1031877"/>
                </a:cubicBezTo>
                <a:cubicBezTo>
                  <a:pt x="218530" y="1033797"/>
                  <a:pt x="246278" y="1031493"/>
                  <a:pt x="273066" y="1019010"/>
                </a:cubicBezTo>
                <a:cubicBezTo>
                  <a:pt x="274698" y="1018242"/>
                  <a:pt x="277195" y="1017474"/>
                  <a:pt x="278539" y="1018146"/>
                </a:cubicBezTo>
                <a:cubicBezTo>
                  <a:pt x="294670" y="1026500"/>
                  <a:pt x="312336" y="1033125"/>
                  <a:pt x="326355" y="1044358"/>
                </a:cubicBezTo>
                <a:cubicBezTo>
                  <a:pt x="339701" y="1055016"/>
                  <a:pt x="355832" y="1055112"/>
                  <a:pt x="364761" y="1040710"/>
                </a:cubicBezTo>
                <a:cubicBezTo>
                  <a:pt x="369177" y="1033604"/>
                  <a:pt x="375322" y="1025348"/>
                  <a:pt x="382619" y="1022562"/>
                </a:cubicBezTo>
                <a:cubicBezTo>
                  <a:pt x="399134" y="1016226"/>
                  <a:pt x="416802" y="1012961"/>
                  <a:pt x="433988" y="1008256"/>
                </a:cubicBezTo>
                <a:cubicBezTo>
                  <a:pt x="455208" y="1002495"/>
                  <a:pt x="476139" y="1002495"/>
                  <a:pt x="497262" y="1009697"/>
                </a:cubicBezTo>
                <a:cubicBezTo>
                  <a:pt x="512145" y="1014785"/>
                  <a:pt x="527315" y="1014785"/>
                  <a:pt x="542101" y="1007872"/>
                </a:cubicBezTo>
                <a:cubicBezTo>
                  <a:pt x="550070" y="1004128"/>
                  <a:pt x="558232" y="1000288"/>
                  <a:pt x="566681" y="998175"/>
                </a:cubicBezTo>
                <a:cubicBezTo>
                  <a:pt x="572154" y="996830"/>
                  <a:pt x="578490" y="998079"/>
                  <a:pt x="584251" y="999136"/>
                </a:cubicBezTo>
                <a:cubicBezTo>
                  <a:pt x="595389" y="1001248"/>
                  <a:pt x="606911" y="1007681"/>
                  <a:pt x="617280" y="1006049"/>
                </a:cubicBezTo>
                <a:cubicBezTo>
                  <a:pt x="653095" y="1000288"/>
                  <a:pt x="686892" y="1013826"/>
                  <a:pt x="721842" y="1014210"/>
                </a:cubicBezTo>
                <a:cubicBezTo>
                  <a:pt x="737684" y="1014401"/>
                  <a:pt x="753335" y="1017474"/>
                  <a:pt x="764472" y="1001440"/>
                </a:cubicBezTo>
                <a:cubicBezTo>
                  <a:pt x="765912" y="999327"/>
                  <a:pt x="772922" y="1000479"/>
                  <a:pt x="777242" y="1001152"/>
                </a:cubicBezTo>
                <a:cubicBezTo>
                  <a:pt x="786844" y="1002592"/>
                  <a:pt x="796350" y="1006240"/>
                  <a:pt x="805854" y="1006145"/>
                </a:cubicBezTo>
                <a:cubicBezTo>
                  <a:pt x="825538" y="1006049"/>
                  <a:pt x="845317" y="1004513"/>
                  <a:pt x="864904" y="1002784"/>
                </a:cubicBezTo>
                <a:cubicBezTo>
                  <a:pt x="872297" y="1002111"/>
                  <a:pt x="879402" y="999520"/>
                  <a:pt x="886700" y="997695"/>
                </a:cubicBezTo>
                <a:cubicBezTo>
                  <a:pt x="890732" y="996639"/>
                  <a:pt x="895053" y="993855"/>
                  <a:pt x="898797" y="994430"/>
                </a:cubicBezTo>
                <a:cubicBezTo>
                  <a:pt x="920497" y="997791"/>
                  <a:pt x="940372" y="989534"/>
                  <a:pt x="960919" y="985405"/>
                </a:cubicBezTo>
                <a:cubicBezTo>
                  <a:pt x="970425" y="983485"/>
                  <a:pt x="979354" y="978876"/>
                  <a:pt x="988571" y="975708"/>
                </a:cubicBezTo>
                <a:cubicBezTo>
                  <a:pt x="990972" y="974843"/>
                  <a:pt x="993660" y="974075"/>
                  <a:pt x="996061" y="974268"/>
                </a:cubicBezTo>
                <a:cubicBezTo>
                  <a:pt x="1009791" y="975420"/>
                  <a:pt x="1023425" y="977052"/>
                  <a:pt x="1037059" y="978300"/>
                </a:cubicBezTo>
                <a:cubicBezTo>
                  <a:pt x="1049445" y="979452"/>
                  <a:pt x="1061927" y="979836"/>
                  <a:pt x="1067784" y="993950"/>
                </a:cubicBezTo>
                <a:cubicBezTo>
                  <a:pt x="1068649" y="996159"/>
                  <a:pt x="1071528" y="997791"/>
                  <a:pt x="1073737" y="999231"/>
                </a:cubicBezTo>
                <a:cubicBezTo>
                  <a:pt x="1107823" y="1021411"/>
                  <a:pt x="1126065" y="1020835"/>
                  <a:pt x="1159383" y="997407"/>
                </a:cubicBezTo>
                <a:cubicBezTo>
                  <a:pt x="1162839" y="995007"/>
                  <a:pt x="1170232" y="993278"/>
                  <a:pt x="1172536" y="995198"/>
                </a:cubicBezTo>
                <a:cubicBezTo>
                  <a:pt x="1192124" y="1011137"/>
                  <a:pt x="1213535" y="1009409"/>
                  <a:pt x="1236099" y="1004416"/>
                </a:cubicBezTo>
                <a:cubicBezTo>
                  <a:pt x="1241956" y="1003072"/>
                  <a:pt x="1250213" y="1003072"/>
                  <a:pt x="1254630" y="1006240"/>
                </a:cubicBezTo>
                <a:cubicBezTo>
                  <a:pt x="1275657" y="1020930"/>
                  <a:pt x="1298221" y="1018819"/>
                  <a:pt x="1321072" y="1014498"/>
                </a:cubicBezTo>
                <a:cubicBezTo>
                  <a:pt x="1324624" y="1013826"/>
                  <a:pt x="1328946" y="1010177"/>
                  <a:pt x="1330481" y="1006817"/>
                </a:cubicBezTo>
                <a:cubicBezTo>
                  <a:pt x="1335955" y="994911"/>
                  <a:pt x="1346229" y="990878"/>
                  <a:pt x="1357558" y="987517"/>
                </a:cubicBezTo>
                <a:cubicBezTo>
                  <a:pt x="1375417" y="982044"/>
                  <a:pt x="1392987" y="975611"/>
                  <a:pt x="1410942" y="970427"/>
                </a:cubicBezTo>
                <a:cubicBezTo>
                  <a:pt x="1415360" y="969179"/>
                  <a:pt x="1420832" y="969947"/>
                  <a:pt x="1425441" y="971387"/>
                </a:cubicBezTo>
                <a:cubicBezTo>
                  <a:pt x="1441187" y="976284"/>
                  <a:pt x="1451173" y="988574"/>
                  <a:pt x="1462118" y="999904"/>
                </a:cubicBezTo>
                <a:cubicBezTo>
                  <a:pt x="1466919" y="1004897"/>
                  <a:pt x="1473544" y="1008449"/>
                  <a:pt x="1479978" y="1011329"/>
                </a:cubicBezTo>
                <a:cubicBezTo>
                  <a:pt x="1496684" y="1018723"/>
                  <a:pt x="1513775" y="1025348"/>
                  <a:pt x="1530674" y="1032356"/>
                </a:cubicBezTo>
                <a:cubicBezTo>
                  <a:pt x="1532306" y="1033029"/>
                  <a:pt x="1533649" y="1034757"/>
                  <a:pt x="1534898" y="1036197"/>
                </a:cubicBezTo>
                <a:cubicBezTo>
                  <a:pt x="1547380" y="1051368"/>
                  <a:pt x="1559765" y="1066634"/>
                  <a:pt x="1572344" y="1081804"/>
                </a:cubicBezTo>
                <a:cubicBezTo>
                  <a:pt x="1574744" y="1084684"/>
                  <a:pt x="1578201" y="1086797"/>
                  <a:pt x="1580793" y="1089581"/>
                </a:cubicBezTo>
                <a:cubicBezTo>
                  <a:pt x="1584442" y="1093422"/>
                  <a:pt x="1589051" y="1097071"/>
                  <a:pt x="1590971" y="1101680"/>
                </a:cubicBezTo>
                <a:cubicBezTo>
                  <a:pt x="1596923" y="1116177"/>
                  <a:pt x="1608350" y="1122419"/>
                  <a:pt x="1622751" y="1125108"/>
                </a:cubicBezTo>
                <a:cubicBezTo>
                  <a:pt x="1635906" y="1127603"/>
                  <a:pt x="1649060" y="1129716"/>
                  <a:pt x="1662118" y="1132596"/>
                </a:cubicBezTo>
                <a:cubicBezTo>
                  <a:pt x="1678056" y="1136053"/>
                  <a:pt x="1693899" y="1139798"/>
                  <a:pt x="1709646" y="1144022"/>
                </a:cubicBezTo>
                <a:cubicBezTo>
                  <a:pt x="1716462" y="1145847"/>
                  <a:pt x="1723664" y="1147959"/>
                  <a:pt x="1729521" y="1151704"/>
                </a:cubicBezTo>
                <a:cubicBezTo>
                  <a:pt x="1745939" y="1162073"/>
                  <a:pt x="1763510" y="1169082"/>
                  <a:pt x="1782809" y="1166298"/>
                </a:cubicBezTo>
                <a:cubicBezTo>
                  <a:pt x="1798267" y="1164089"/>
                  <a:pt x="1811229" y="1169754"/>
                  <a:pt x="1820831" y="1178588"/>
                </a:cubicBezTo>
                <a:cubicBezTo>
                  <a:pt x="1838306" y="1194623"/>
                  <a:pt x="1857028" y="1190973"/>
                  <a:pt x="1875656" y="1185789"/>
                </a:cubicBezTo>
                <a:cubicBezTo>
                  <a:pt x="1885257" y="1183101"/>
                  <a:pt x="1893130" y="1183485"/>
                  <a:pt x="1902252" y="1186076"/>
                </a:cubicBezTo>
                <a:cubicBezTo>
                  <a:pt x="1923375" y="1192126"/>
                  <a:pt x="1937490" y="1208544"/>
                  <a:pt x="1951123" y="1222946"/>
                </a:cubicBezTo>
                <a:cubicBezTo>
                  <a:pt x="1962742" y="1235236"/>
                  <a:pt x="1975800" y="1242149"/>
                  <a:pt x="1990106" y="1247335"/>
                </a:cubicBezTo>
                <a:cubicBezTo>
                  <a:pt x="2008157" y="1253959"/>
                  <a:pt x="2022463" y="1251464"/>
                  <a:pt x="2031105" y="1235525"/>
                </a:cubicBezTo>
                <a:cubicBezTo>
                  <a:pt x="2033505" y="1231012"/>
                  <a:pt x="2037729" y="1225730"/>
                  <a:pt x="2042242" y="1224387"/>
                </a:cubicBezTo>
                <a:cubicBezTo>
                  <a:pt x="2064037" y="1217666"/>
                  <a:pt x="2086121" y="1207872"/>
                  <a:pt x="2109453" y="1213826"/>
                </a:cubicBezTo>
                <a:cubicBezTo>
                  <a:pt x="2141714" y="1221987"/>
                  <a:pt x="2173207" y="1221507"/>
                  <a:pt x="2205468" y="1213442"/>
                </a:cubicBezTo>
                <a:cubicBezTo>
                  <a:pt x="2257796" y="1200383"/>
                  <a:pt x="2310124" y="1186557"/>
                  <a:pt x="2365142" y="1189437"/>
                </a:cubicBezTo>
                <a:cubicBezTo>
                  <a:pt x="2374262" y="1189917"/>
                  <a:pt x="2385112" y="1184060"/>
                  <a:pt x="2392985" y="1178299"/>
                </a:cubicBezTo>
                <a:cubicBezTo>
                  <a:pt x="2408060" y="1167354"/>
                  <a:pt x="2407387" y="1166489"/>
                  <a:pt x="2424286" y="1175515"/>
                </a:cubicBezTo>
                <a:cubicBezTo>
                  <a:pt x="2428319" y="1177724"/>
                  <a:pt x="2433312" y="1179068"/>
                  <a:pt x="2436289" y="1182333"/>
                </a:cubicBezTo>
                <a:cubicBezTo>
                  <a:pt x="2451458" y="1198943"/>
                  <a:pt x="2470182" y="1194910"/>
                  <a:pt x="2488808" y="1192510"/>
                </a:cubicBezTo>
                <a:cubicBezTo>
                  <a:pt x="2492073" y="1192030"/>
                  <a:pt x="2496009" y="1191358"/>
                  <a:pt x="2498795" y="1192702"/>
                </a:cubicBezTo>
                <a:cubicBezTo>
                  <a:pt x="2511372" y="1198750"/>
                  <a:pt x="2522030" y="1196639"/>
                  <a:pt x="2532976" y="1188381"/>
                </a:cubicBezTo>
                <a:cubicBezTo>
                  <a:pt x="2542481" y="1181276"/>
                  <a:pt x="2553427" y="1177052"/>
                  <a:pt x="2564661" y="1185885"/>
                </a:cubicBezTo>
                <a:cubicBezTo>
                  <a:pt x="2589625" y="1205472"/>
                  <a:pt x="2616316" y="1206432"/>
                  <a:pt x="2644545" y="1194046"/>
                </a:cubicBezTo>
                <a:cubicBezTo>
                  <a:pt x="2664708" y="1185213"/>
                  <a:pt x="2684583" y="1183196"/>
                  <a:pt x="2705803" y="1192126"/>
                </a:cubicBezTo>
                <a:cubicBezTo>
                  <a:pt x="2713964" y="1195582"/>
                  <a:pt x="2724526" y="1193278"/>
                  <a:pt x="2734031" y="1194046"/>
                </a:cubicBezTo>
                <a:cubicBezTo>
                  <a:pt x="2739408" y="1194430"/>
                  <a:pt x="2745362" y="1194526"/>
                  <a:pt x="2749969" y="1196927"/>
                </a:cubicBezTo>
                <a:cubicBezTo>
                  <a:pt x="2762260" y="1203072"/>
                  <a:pt x="2773685" y="1210945"/>
                  <a:pt x="2786071" y="1216994"/>
                </a:cubicBezTo>
                <a:cubicBezTo>
                  <a:pt x="2792024" y="1219874"/>
                  <a:pt x="2799129" y="1221410"/>
                  <a:pt x="2805851" y="1221507"/>
                </a:cubicBezTo>
                <a:cubicBezTo>
                  <a:pt x="2825726" y="1221987"/>
                  <a:pt x="2845601" y="1221987"/>
                  <a:pt x="2865380" y="1221123"/>
                </a:cubicBezTo>
                <a:cubicBezTo>
                  <a:pt x="2898025" y="1219778"/>
                  <a:pt x="2931150" y="1219490"/>
                  <a:pt x="2954674" y="1190878"/>
                </a:cubicBezTo>
                <a:cubicBezTo>
                  <a:pt x="2956595" y="1188573"/>
                  <a:pt x="2960723" y="1187229"/>
                  <a:pt x="2963988" y="1186845"/>
                </a:cubicBezTo>
                <a:cubicBezTo>
                  <a:pt x="2979062" y="1185021"/>
                  <a:pt x="2994520" y="1184828"/>
                  <a:pt x="3009403" y="1181852"/>
                </a:cubicBezTo>
                <a:cubicBezTo>
                  <a:pt x="3021309" y="1179452"/>
                  <a:pt x="3031199" y="1180220"/>
                  <a:pt x="3040223" y="1188669"/>
                </a:cubicBezTo>
                <a:cubicBezTo>
                  <a:pt x="3052034" y="1199807"/>
                  <a:pt x="3066436" y="1206336"/>
                  <a:pt x="3082183" y="1202784"/>
                </a:cubicBezTo>
                <a:cubicBezTo>
                  <a:pt x="3097928" y="1199327"/>
                  <a:pt x="3108298" y="1206816"/>
                  <a:pt x="3119916" y="1214594"/>
                </a:cubicBezTo>
                <a:cubicBezTo>
                  <a:pt x="3128366" y="1220258"/>
                  <a:pt x="3137967" y="1227363"/>
                  <a:pt x="3147376" y="1227939"/>
                </a:cubicBezTo>
                <a:cubicBezTo>
                  <a:pt x="3168692" y="1229187"/>
                  <a:pt x="3187031" y="1248967"/>
                  <a:pt x="3210171" y="1237733"/>
                </a:cubicBezTo>
                <a:cubicBezTo>
                  <a:pt x="3211707" y="1236965"/>
                  <a:pt x="3214491" y="1238885"/>
                  <a:pt x="3216700" y="1239365"/>
                </a:cubicBezTo>
                <a:cubicBezTo>
                  <a:pt x="3234366" y="1243014"/>
                  <a:pt x="3250977" y="1239461"/>
                  <a:pt x="3263939" y="1227459"/>
                </a:cubicBezTo>
                <a:cubicBezTo>
                  <a:pt x="3280934" y="1211809"/>
                  <a:pt x="3299752" y="1210272"/>
                  <a:pt x="3320683" y="1215362"/>
                </a:cubicBezTo>
                <a:cubicBezTo>
                  <a:pt x="3327405" y="1216994"/>
                  <a:pt x="3334126" y="1218146"/>
                  <a:pt x="3340943" y="1219490"/>
                </a:cubicBezTo>
                <a:cubicBezTo>
                  <a:pt x="3350160" y="1221410"/>
                  <a:pt x="3359474" y="1223427"/>
                  <a:pt x="3368691" y="1225347"/>
                </a:cubicBezTo>
                <a:cubicBezTo>
                  <a:pt x="3377621" y="1227268"/>
                  <a:pt x="3387511" y="1230532"/>
                  <a:pt x="3394423" y="1222275"/>
                </a:cubicBezTo>
                <a:cubicBezTo>
                  <a:pt x="3400376" y="1215169"/>
                  <a:pt x="3404601" y="1215842"/>
                  <a:pt x="3410074" y="1221987"/>
                </a:cubicBezTo>
                <a:cubicBezTo>
                  <a:pt x="3429085" y="1243494"/>
                  <a:pt x="3452129" y="1256936"/>
                  <a:pt x="3481509" y="1257896"/>
                </a:cubicBezTo>
                <a:cubicBezTo>
                  <a:pt x="3487558" y="1258088"/>
                  <a:pt x="3493703" y="1259432"/>
                  <a:pt x="3499656" y="1260873"/>
                </a:cubicBezTo>
                <a:cubicBezTo>
                  <a:pt x="3503305" y="1261736"/>
                  <a:pt x="3507722" y="1262697"/>
                  <a:pt x="3509930" y="1265290"/>
                </a:cubicBezTo>
                <a:cubicBezTo>
                  <a:pt x="3527116" y="1285068"/>
                  <a:pt x="3548528" y="1298799"/>
                  <a:pt x="3571860" y="1309841"/>
                </a:cubicBezTo>
                <a:cubicBezTo>
                  <a:pt x="3580213" y="1313777"/>
                  <a:pt x="3589143" y="1317713"/>
                  <a:pt x="3598168" y="1318866"/>
                </a:cubicBezTo>
                <a:cubicBezTo>
                  <a:pt x="3607577" y="1320018"/>
                  <a:pt x="3617466" y="1318098"/>
                  <a:pt x="3627068" y="1317041"/>
                </a:cubicBezTo>
                <a:cubicBezTo>
                  <a:pt x="3632733" y="1316466"/>
                  <a:pt x="3639262" y="1316561"/>
                  <a:pt x="3643775" y="1313777"/>
                </a:cubicBezTo>
                <a:cubicBezTo>
                  <a:pt x="3658081" y="1305039"/>
                  <a:pt x="3671907" y="1295631"/>
                  <a:pt x="3685254" y="1285452"/>
                </a:cubicBezTo>
                <a:cubicBezTo>
                  <a:pt x="3696680" y="1276715"/>
                  <a:pt x="3698984" y="1275467"/>
                  <a:pt x="3708873" y="1286413"/>
                </a:cubicBezTo>
                <a:cubicBezTo>
                  <a:pt x="3719051" y="1297647"/>
                  <a:pt x="3731725" y="1303503"/>
                  <a:pt x="3745743" y="1305903"/>
                </a:cubicBezTo>
                <a:cubicBezTo>
                  <a:pt x="3767922" y="1309648"/>
                  <a:pt x="3790294" y="1312816"/>
                  <a:pt x="3812665" y="1314641"/>
                </a:cubicBezTo>
                <a:cubicBezTo>
                  <a:pt x="3832924" y="1316273"/>
                  <a:pt x="3842622" y="1307440"/>
                  <a:pt x="3846655" y="1287373"/>
                </a:cubicBezTo>
                <a:cubicBezTo>
                  <a:pt x="3848959" y="1276235"/>
                  <a:pt x="3851936" y="1264137"/>
                  <a:pt x="3864225" y="1261161"/>
                </a:cubicBezTo>
                <a:cubicBezTo>
                  <a:pt x="3884293" y="1256360"/>
                  <a:pt x="3905128" y="1254248"/>
                  <a:pt x="3915018" y="1230724"/>
                </a:cubicBezTo>
                <a:cubicBezTo>
                  <a:pt x="3920490" y="1235909"/>
                  <a:pt x="3923851" y="1238981"/>
                  <a:pt x="3927116" y="1242054"/>
                </a:cubicBezTo>
                <a:cubicBezTo>
                  <a:pt x="3936141" y="1250599"/>
                  <a:pt x="3954863" y="1254248"/>
                  <a:pt x="3964370" y="1246855"/>
                </a:cubicBezTo>
                <a:cubicBezTo>
                  <a:pt x="3978388" y="1236101"/>
                  <a:pt x="3991254" y="1238117"/>
                  <a:pt x="4004696" y="1246471"/>
                </a:cubicBezTo>
                <a:cubicBezTo>
                  <a:pt x="4027164" y="1260297"/>
                  <a:pt x="4052223" y="1257128"/>
                  <a:pt x="4074978" y="1251559"/>
                </a:cubicBezTo>
                <a:cubicBezTo>
                  <a:pt x="4092166" y="1247430"/>
                  <a:pt x="4110505" y="1239845"/>
                  <a:pt x="4121738" y="1222466"/>
                </a:cubicBezTo>
                <a:cubicBezTo>
                  <a:pt x="4125290" y="1216898"/>
                  <a:pt x="4133260" y="1214113"/>
                  <a:pt x="4139598" y="1210465"/>
                </a:cubicBezTo>
                <a:cubicBezTo>
                  <a:pt x="4144878" y="1207488"/>
                  <a:pt x="4150447" y="1204704"/>
                  <a:pt x="4156304" y="1202784"/>
                </a:cubicBezTo>
                <a:cubicBezTo>
                  <a:pt x="4162544" y="1200671"/>
                  <a:pt x="4169458" y="1197598"/>
                  <a:pt x="4175604" y="1198463"/>
                </a:cubicBezTo>
                <a:cubicBezTo>
                  <a:pt x="4194230" y="1200959"/>
                  <a:pt x="4209016" y="1196062"/>
                  <a:pt x="4222170" y="1182140"/>
                </a:cubicBezTo>
                <a:cubicBezTo>
                  <a:pt x="4228988" y="1174939"/>
                  <a:pt x="4239069" y="1166202"/>
                  <a:pt x="4247710" y="1166105"/>
                </a:cubicBezTo>
                <a:cubicBezTo>
                  <a:pt x="4268738" y="1165818"/>
                  <a:pt x="4286212" y="1158905"/>
                  <a:pt x="4305128" y="1150647"/>
                </a:cubicBezTo>
                <a:cubicBezTo>
                  <a:pt x="4317321" y="1145366"/>
                  <a:pt x="4331147" y="1141718"/>
                  <a:pt x="4344206" y="1136821"/>
                </a:cubicBezTo>
                <a:cubicBezTo>
                  <a:pt x="4359472" y="1131060"/>
                  <a:pt x="4376083" y="1128948"/>
                  <a:pt x="4385396" y="1113009"/>
                </a:cubicBezTo>
                <a:cubicBezTo>
                  <a:pt x="4386452" y="1111281"/>
                  <a:pt x="4389621" y="1110993"/>
                  <a:pt x="4391157" y="1109361"/>
                </a:cubicBezTo>
                <a:cubicBezTo>
                  <a:pt x="4396054" y="1104368"/>
                  <a:pt x="4402391" y="1099760"/>
                  <a:pt x="4404984" y="1093710"/>
                </a:cubicBezTo>
                <a:cubicBezTo>
                  <a:pt x="4412472" y="1076044"/>
                  <a:pt x="4418329" y="1057800"/>
                  <a:pt x="4425050" y="1039846"/>
                </a:cubicBezTo>
                <a:cubicBezTo>
                  <a:pt x="4426491" y="1036005"/>
                  <a:pt x="4427834" y="1031108"/>
                  <a:pt x="4430812" y="1028900"/>
                </a:cubicBezTo>
                <a:cubicBezTo>
                  <a:pt x="4447998" y="1016226"/>
                  <a:pt x="4465474" y="1004032"/>
                  <a:pt x="4483140" y="992030"/>
                </a:cubicBezTo>
                <a:cubicBezTo>
                  <a:pt x="4490245" y="987229"/>
                  <a:pt x="4496198" y="989918"/>
                  <a:pt x="4502535" y="995487"/>
                </a:cubicBezTo>
                <a:cubicBezTo>
                  <a:pt x="4508680" y="1000768"/>
                  <a:pt x="4516266" y="1006240"/>
                  <a:pt x="4523946" y="1007585"/>
                </a:cubicBezTo>
                <a:cubicBezTo>
                  <a:pt x="4539309" y="1010177"/>
                  <a:pt x="4555247" y="1010753"/>
                  <a:pt x="4570898" y="1010753"/>
                </a:cubicBezTo>
                <a:cubicBezTo>
                  <a:pt x="4576754" y="1010753"/>
                  <a:pt x="4582995" y="1007297"/>
                  <a:pt x="4588468" y="1004513"/>
                </a:cubicBezTo>
                <a:cubicBezTo>
                  <a:pt x="4598838" y="999231"/>
                  <a:pt x="4608439" y="992126"/>
                  <a:pt x="4619192" y="987710"/>
                </a:cubicBezTo>
                <a:cubicBezTo>
                  <a:pt x="4631675" y="982621"/>
                  <a:pt x="4639164" y="974459"/>
                  <a:pt x="4642908" y="961689"/>
                </a:cubicBezTo>
                <a:cubicBezTo>
                  <a:pt x="4648478" y="942679"/>
                  <a:pt x="4661728" y="929428"/>
                  <a:pt x="4677378" y="918674"/>
                </a:cubicBezTo>
                <a:cubicBezTo>
                  <a:pt x="4697254" y="904944"/>
                  <a:pt x="4720970" y="905616"/>
                  <a:pt x="4743532" y="902256"/>
                </a:cubicBezTo>
                <a:cubicBezTo>
                  <a:pt x="4752174" y="901008"/>
                  <a:pt x="4761104" y="899951"/>
                  <a:pt x="4768977" y="896783"/>
                </a:cubicBezTo>
                <a:cubicBezTo>
                  <a:pt x="4798837" y="884877"/>
                  <a:pt x="4828698" y="873548"/>
                  <a:pt x="4861536" y="873835"/>
                </a:cubicBezTo>
                <a:cubicBezTo>
                  <a:pt x="4864223" y="873835"/>
                  <a:pt x="4866912" y="873548"/>
                  <a:pt x="4869600" y="873067"/>
                </a:cubicBezTo>
                <a:cubicBezTo>
                  <a:pt x="4892932" y="869131"/>
                  <a:pt x="4917032" y="867594"/>
                  <a:pt x="4933738" y="846664"/>
                </a:cubicBezTo>
                <a:cubicBezTo>
                  <a:pt x="4936810" y="842823"/>
                  <a:pt x="4943820" y="841671"/>
                  <a:pt x="4949196" y="840134"/>
                </a:cubicBezTo>
                <a:cubicBezTo>
                  <a:pt x="4958510" y="837638"/>
                  <a:pt x="4964752" y="832549"/>
                  <a:pt x="4968112" y="823427"/>
                </a:cubicBezTo>
                <a:cubicBezTo>
                  <a:pt x="4973778" y="807681"/>
                  <a:pt x="4980498" y="792223"/>
                  <a:pt x="4985588" y="776284"/>
                </a:cubicBezTo>
                <a:cubicBezTo>
                  <a:pt x="4989140" y="765338"/>
                  <a:pt x="4995764" y="759289"/>
                  <a:pt x="5006038" y="754776"/>
                </a:cubicBezTo>
                <a:cubicBezTo>
                  <a:pt x="5011800" y="752280"/>
                  <a:pt x="5016792" y="746808"/>
                  <a:pt x="5020921" y="741718"/>
                </a:cubicBezTo>
                <a:cubicBezTo>
                  <a:pt x="5025914" y="735573"/>
                  <a:pt x="5028506" y="727412"/>
                  <a:pt x="5033978" y="721940"/>
                </a:cubicBezTo>
                <a:cubicBezTo>
                  <a:pt x="5047324" y="708305"/>
                  <a:pt x="5051454" y="693231"/>
                  <a:pt x="5047036" y="674604"/>
                </a:cubicBezTo>
                <a:cubicBezTo>
                  <a:pt x="5043100" y="658090"/>
                  <a:pt x="5053470" y="636006"/>
                  <a:pt x="5067104" y="632645"/>
                </a:cubicBezTo>
                <a:cubicBezTo>
                  <a:pt x="5082178" y="628900"/>
                  <a:pt x="5092548" y="619684"/>
                  <a:pt x="5103206" y="609410"/>
                </a:cubicBezTo>
                <a:cubicBezTo>
                  <a:pt x="5109158" y="603649"/>
                  <a:pt x="5117512" y="598656"/>
                  <a:pt x="5125577" y="597216"/>
                </a:cubicBezTo>
                <a:cubicBezTo>
                  <a:pt x="5156206" y="591647"/>
                  <a:pt x="5185106" y="598464"/>
                  <a:pt x="5214200" y="609506"/>
                </a:cubicBezTo>
                <a:cubicBezTo>
                  <a:pt x="5233210" y="616707"/>
                  <a:pt x="5254333" y="618627"/>
                  <a:pt x="5274688" y="621507"/>
                </a:cubicBezTo>
                <a:cubicBezTo>
                  <a:pt x="5281026" y="622371"/>
                  <a:pt x="5289091" y="620452"/>
                  <a:pt x="5294564" y="616899"/>
                </a:cubicBezTo>
                <a:cubicBezTo>
                  <a:pt x="5313767" y="604609"/>
                  <a:pt x="5332874" y="591935"/>
                  <a:pt x="5350732" y="577724"/>
                </a:cubicBezTo>
                <a:cubicBezTo>
                  <a:pt x="5367344" y="564379"/>
                  <a:pt x="5386066" y="558810"/>
                  <a:pt x="5406230" y="560250"/>
                </a:cubicBezTo>
                <a:cubicBezTo>
                  <a:pt x="5420920" y="561306"/>
                  <a:pt x="5434170" y="558905"/>
                  <a:pt x="5447996" y="555257"/>
                </a:cubicBezTo>
                <a:cubicBezTo>
                  <a:pt x="5459518" y="552185"/>
                  <a:pt x="5472192" y="550072"/>
                  <a:pt x="5483904" y="551417"/>
                </a:cubicBezTo>
                <a:cubicBezTo>
                  <a:pt x="5500324" y="553337"/>
                  <a:pt x="5513862" y="550553"/>
                  <a:pt x="5527016" y="540663"/>
                </a:cubicBezTo>
                <a:cubicBezTo>
                  <a:pt x="5534025" y="535382"/>
                  <a:pt x="5543051" y="532598"/>
                  <a:pt x="5551404" y="528949"/>
                </a:cubicBezTo>
                <a:cubicBezTo>
                  <a:pt x="5564270" y="523284"/>
                  <a:pt x="5577616" y="518483"/>
                  <a:pt x="5590194" y="512147"/>
                </a:cubicBezTo>
                <a:cubicBezTo>
                  <a:pt x="5603732" y="505425"/>
                  <a:pt x="5616118" y="496112"/>
                  <a:pt x="5629944" y="490351"/>
                </a:cubicBezTo>
                <a:cubicBezTo>
                  <a:pt x="5644827" y="484110"/>
                  <a:pt x="5654428" y="474605"/>
                  <a:pt x="5660477" y="459818"/>
                </a:cubicBezTo>
                <a:cubicBezTo>
                  <a:pt x="5664318" y="450504"/>
                  <a:pt x="5669598" y="440615"/>
                  <a:pt x="5676896" y="434086"/>
                </a:cubicBezTo>
                <a:cubicBezTo>
                  <a:pt x="5691971" y="420740"/>
                  <a:pt x="5709636" y="410370"/>
                  <a:pt x="5725000" y="397216"/>
                </a:cubicBezTo>
                <a:cubicBezTo>
                  <a:pt x="5746603" y="378781"/>
                  <a:pt x="5766574" y="359194"/>
                  <a:pt x="5768494" y="327701"/>
                </a:cubicBezTo>
                <a:cubicBezTo>
                  <a:pt x="5769550" y="310322"/>
                  <a:pt x="5778768" y="302929"/>
                  <a:pt x="5795763" y="298801"/>
                </a:cubicBezTo>
                <a:cubicBezTo>
                  <a:pt x="5801427" y="297457"/>
                  <a:pt x="5809494" y="294864"/>
                  <a:pt x="5811221" y="290639"/>
                </a:cubicBezTo>
                <a:cubicBezTo>
                  <a:pt x="5816406" y="278061"/>
                  <a:pt x="5827159" y="275565"/>
                  <a:pt x="5837528" y="270573"/>
                </a:cubicBezTo>
                <a:cubicBezTo>
                  <a:pt x="5843770" y="267596"/>
                  <a:pt x="5851452" y="261739"/>
                  <a:pt x="5853084" y="255690"/>
                </a:cubicBezTo>
                <a:cubicBezTo>
                  <a:pt x="5859804" y="231206"/>
                  <a:pt x="5878239" y="216804"/>
                  <a:pt x="5895618" y="200961"/>
                </a:cubicBezTo>
                <a:cubicBezTo>
                  <a:pt x="5900707" y="196256"/>
                  <a:pt x="5906180" y="190879"/>
                  <a:pt x="5908676" y="184735"/>
                </a:cubicBezTo>
                <a:cubicBezTo>
                  <a:pt x="5913958" y="171484"/>
                  <a:pt x="5921830" y="161882"/>
                  <a:pt x="5935657" y="156891"/>
                </a:cubicBezTo>
                <a:cubicBezTo>
                  <a:pt x="5940073" y="155354"/>
                  <a:pt x="5944106" y="151801"/>
                  <a:pt x="5947467" y="148441"/>
                </a:cubicBezTo>
                <a:cubicBezTo>
                  <a:pt x="5954668" y="141144"/>
                  <a:pt x="5960716" y="132598"/>
                  <a:pt x="5968302" y="125782"/>
                </a:cubicBezTo>
                <a:cubicBezTo>
                  <a:pt x="5987600" y="108211"/>
                  <a:pt x="6006708" y="90928"/>
                  <a:pt x="6017942" y="66348"/>
                </a:cubicBezTo>
                <a:cubicBezTo>
                  <a:pt x="6023414" y="54346"/>
                  <a:pt x="6029656" y="41288"/>
                  <a:pt x="6039258" y="33030"/>
                </a:cubicBezTo>
                <a:cubicBezTo>
                  <a:pt x="6051452" y="22565"/>
                  <a:pt x="6067486" y="16612"/>
                  <a:pt x="6081792" y="8451"/>
                </a:cubicBezTo>
                <a:lnTo>
                  <a:pt x="6095524"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48A28C56-2619-47F0-B448-9D145309B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 y="965747"/>
            <a:ext cx="12191524" cy="2821422"/>
          </a:xfrm>
          <a:custGeom>
            <a:avLst/>
            <a:gdLst>
              <a:gd name="connsiteX0" fmla="*/ 6095524 w 6095524"/>
              <a:gd name="connsiteY0" fmla="*/ 0 h 1410656"/>
              <a:gd name="connsiteX1" fmla="*/ 6095524 w 6095524"/>
              <a:gd name="connsiteY1" fmla="*/ 221634 h 1410656"/>
              <a:gd name="connsiteX2" fmla="*/ 6061052 w 6095524"/>
              <a:gd name="connsiteY2" fmla="*/ 237063 h 1410656"/>
              <a:gd name="connsiteX3" fmla="*/ 6040890 w 6095524"/>
              <a:gd name="connsiteY3" fmla="*/ 245128 h 1410656"/>
              <a:gd name="connsiteX4" fmla="*/ 5957836 w 6095524"/>
              <a:gd name="connsiteY4" fmla="*/ 297073 h 1410656"/>
              <a:gd name="connsiteX5" fmla="*/ 5882656 w 6095524"/>
              <a:gd name="connsiteY5" fmla="*/ 361307 h 1410656"/>
              <a:gd name="connsiteX6" fmla="*/ 5827448 w 6095524"/>
              <a:gd name="connsiteY6" fmla="*/ 437542 h 1410656"/>
              <a:gd name="connsiteX7" fmla="*/ 5811989 w 6095524"/>
              <a:gd name="connsiteY7" fmla="*/ 455690 h 1410656"/>
              <a:gd name="connsiteX8" fmla="*/ 5769742 w 6095524"/>
              <a:gd name="connsiteY8" fmla="*/ 478445 h 1410656"/>
              <a:gd name="connsiteX9" fmla="*/ 5732393 w 6095524"/>
              <a:gd name="connsiteY9" fmla="*/ 495535 h 1410656"/>
              <a:gd name="connsiteX10" fmla="*/ 5705316 w 6095524"/>
              <a:gd name="connsiteY10" fmla="*/ 514451 h 1410656"/>
              <a:gd name="connsiteX11" fmla="*/ 5682465 w 6095524"/>
              <a:gd name="connsiteY11" fmla="*/ 531830 h 1410656"/>
              <a:gd name="connsiteX12" fmla="*/ 5630712 w 6095524"/>
              <a:gd name="connsiteY12" fmla="*/ 576765 h 1410656"/>
              <a:gd name="connsiteX13" fmla="*/ 5573392 w 6095524"/>
              <a:gd name="connsiteY13" fmla="*/ 614691 h 1410656"/>
              <a:gd name="connsiteX14" fmla="*/ 5527304 w 6095524"/>
              <a:gd name="connsiteY14" fmla="*/ 661162 h 1410656"/>
              <a:gd name="connsiteX15" fmla="*/ 5508293 w 6095524"/>
              <a:gd name="connsiteY15" fmla="*/ 686318 h 1410656"/>
              <a:gd name="connsiteX16" fmla="*/ 5468350 w 6095524"/>
              <a:gd name="connsiteY16" fmla="*/ 703505 h 1410656"/>
              <a:gd name="connsiteX17" fmla="*/ 5425048 w 6095524"/>
              <a:gd name="connsiteY17" fmla="*/ 730389 h 1410656"/>
              <a:gd name="connsiteX18" fmla="*/ 5394322 w 6095524"/>
              <a:gd name="connsiteY18" fmla="*/ 757081 h 1410656"/>
              <a:gd name="connsiteX19" fmla="*/ 5370608 w 6095524"/>
              <a:gd name="connsiteY19" fmla="*/ 774940 h 1410656"/>
              <a:gd name="connsiteX20" fmla="*/ 5337098 w 6095524"/>
              <a:gd name="connsiteY20" fmla="*/ 792895 h 1410656"/>
              <a:gd name="connsiteX21" fmla="*/ 5303493 w 6095524"/>
              <a:gd name="connsiteY21" fmla="*/ 816419 h 1410656"/>
              <a:gd name="connsiteX22" fmla="*/ 5287171 w 6095524"/>
              <a:gd name="connsiteY22" fmla="*/ 830917 h 1410656"/>
              <a:gd name="connsiteX23" fmla="*/ 5255581 w 6095524"/>
              <a:gd name="connsiteY23" fmla="*/ 855016 h 1410656"/>
              <a:gd name="connsiteX24" fmla="*/ 5223032 w 6095524"/>
              <a:gd name="connsiteY24" fmla="*/ 877484 h 1410656"/>
              <a:gd name="connsiteX25" fmla="*/ 5161870 w 6095524"/>
              <a:gd name="connsiteY25" fmla="*/ 903216 h 1410656"/>
              <a:gd name="connsiteX26" fmla="*/ 5106182 w 6095524"/>
              <a:gd name="connsiteY26" fmla="*/ 941046 h 1410656"/>
              <a:gd name="connsiteX27" fmla="*/ 5062014 w 6095524"/>
              <a:gd name="connsiteY27" fmla="*/ 968698 h 1410656"/>
              <a:gd name="connsiteX28" fmla="*/ 5036282 w 6095524"/>
              <a:gd name="connsiteY28" fmla="*/ 986846 h 1410656"/>
              <a:gd name="connsiteX29" fmla="*/ 4989043 w 6095524"/>
              <a:gd name="connsiteY29" fmla="*/ 1027364 h 1410656"/>
              <a:gd name="connsiteX30" fmla="*/ 4915783 w 6095524"/>
              <a:gd name="connsiteY30" fmla="*/ 1069994 h 1410656"/>
              <a:gd name="connsiteX31" fmla="*/ 4871520 w 6095524"/>
              <a:gd name="connsiteY31" fmla="*/ 1093038 h 1410656"/>
              <a:gd name="connsiteX32" fmla="*/ 4776274 w 6095524"/>
              <a:gd name="connsiteY32" fmla="*/ 1127796 h 1410656"/>
              <a:gd name="connsiteX33" fmla="*/ 4745548 w 6095524"/>
              <a:gd name="connsiteY33" fmla="*/ 1140182 h 1410656"/>
              <a:gd name="connsiteX34" fmla="*/ 4710408 w 6095524"/>
              <a:gd name="connsiteY34" fmla="*/ 1148343 h 1410656"/>
              <a:gd name="connsiteX35" fmla="*/ 4653950 w 6095524"/>
              <a:gd name="connsiteY35" fmla="*/ 1167642 h 1410656"/>
              <a:gd name="connsiteX36" fmla="*/ 4543725 w 6095524"/>
              <a:gd name="connsiteY36" fmla="*/ 1200863 h 1410656"/>
              <a:gd name="connsiteX37" fmla="*/ 4519530 w 6095524"/>
              <a:gd name="connsiteY37" fmla="*/ 1205952 h 1410656"/>
              <a:gd name="connsiteX38" fmla="*/ 4457887 w 6095524"/>
              <a:gd name="connsiteY38" fmla="*/ 1227363 h 1410656"/>
              <a:gd name="connsiteX39" fmla="*/ 4420922 w 6095524"/>
              <a:gd name="connsiteY39" fmla="*/ 1241765 h 1410656"/>
              <a:gd name="connsiteX40" fmla="*/ 4390292 w 6095524"/>
              <a:gd name="connsiteY40" fmla="*/ 1250023 h 1410656"/>
              <a:gd name="connsiteX41" fmla="*/ 4363216 w 6095524"/>
              <a:gd name="connsiteY41" fmla="*/ 1253864 h 1410656"/>
              <a:gd name="connsiteX42" fmla="*/ 4291973 w 6095524"/>
              <a:gd name="connsiteY42" fmla="*/ 1272874 h 1410656"/>
              <a:gd name="connsiteX43" fmla="*/ 4263552 w 6095524"/>
              <a:gd name="connsiteY43" fmla="*/ 1280364 h 1410656"/>
              <a:gd name="connsiteX44" fmla="*/ 4189813 w 6095524"/>
              <a:gd name="connsiteY44" fmla="*/ 1306096 h 1410656"/>
              <a:gd name="connsiteX45" fmla="*/ 4127306 w 6095524"/>
              <a:gd name="connsiteY45" fmla="*/ 1323090 h 1410656"/>
              <a:gd name="connsiteX46" fmla="*/ 4101192 w 6095524"/>
              <a:gd name="connsiteY46" fmla="*/ 1331251 h 1410656"/>
              <a:gd name="connsiteX47" fmla="*/ 4041470 w 6095524"/>
              <a:gd name="connsiteY47" fmla="*/ 1344886 h 1410656"/>
              <a:gd name="connsiteX48" fmla="*/ 4007672 w 6095524"/>
              <a:gd name="connsiteY48" fmla="*/ 1354488 h 1410656"/>
              <a:gd name="connsiteX49" fmla="*/ 3925195 w 6095524"/>
              <a:gd name="connsiteY49" fmla="*/ 1365337 h 1410656"/>
              <a:gd name="connsiteX50" fmla="*/ 3840029 w 6095524"/>
              <a:gd name="connsiteY50" fmla="*/ 1375802 h 1410656"/>
              <a:gd name="connsiteX51" fmla="*/ 3793270 w 6095524"/>
              <a:gd name="connsiteY51" fmla="*/ 1379259 h 1410656"/>
              <a:gd name="connsiteX52" fmla="*/ 3752464 w 6095524"/>
              <a:gd name="connsiteY52" fmla="*/ 1384733 h 1410656"/>
              <a:gd name="connsiteX53" fmla="*/ 3716938 w 6095524"/>
              <a:gd name="connsiteY53" fmla="*/ 1388189 h 1410656"/>
              <a:gd name="connsiteX54" fmla="*/ 3660386 w 6095524"/>
              <a:gd name="connsiteY54" fmla="*/ 1395198 h 1410656"/>
              <a:gd name="connsiteX55" fmla="*/ 3636862 w 6095524"/>
              <a:gd name="connsiteY55" fmla="*/ 1397023 h 1410656"/>
              <a:gd name="connsiteX56" fmla="*/ 3581365 w 6095524"/>
              <a:gd name="connsiteY56" fmla="*/ 1396926 h 1410656"/>
              <a:gd name="connsiteX57" fmla="*/ 3562066 w 6095524"/>
              <a:gd name="connsiteY57" fmla="*/ 1395966 h 1410656"/>
              <a:gd name="connsiteX58" fmla="*/ 3524908 w 6095524"/>
              <a:gd name="connsiteY58" fmla="*/ 1384060 h 1410656"/>
              <a:gd name="connsiteX59" fmla="*/ 3520492 w 6095524"/>
              <a:gd name="connsiteY59" fmla="*/ 1383196 h 1410656"/>
              <a:gd name="connsiteX60" fmla="*/ 3496103 w 6095524"/>
              <a:gd name="connsiteY60" fmla="*/ 1378491 h 1410656"/>
              <a:gd name="connsiteX61" fmla="*/ 3482757 w 6095524"/>
              <a:gd name="connsiteY61" fmla="*/ 1376955 h 1410656"/>
              <a:gd name="connsiteX62" fmla="*/ 3432061 w 6095524"/>
              <a:gd name="connsiteY62" fmla="*/ 1367162 h 1410656"/>
              <a:gd name="connsiteX63" fmla="*/ 3402873 w 6095524"/>
              <a:gd name="connsiteY63" fmla="*/ 1362553 h 1410656"/>
              <a:gd name="connsiteX64" fmla="*/ 3379253 w 6095524"/>
              <a:gd name="connsiteY64" fmla="*/ 1363225 h 1410656"/>
              <a:gd name="connsiteX65" fmla="*/ 3337774 w 6095524"/>
              <a:gd name="connsiteY65" fmla="*/ 1364089 h 1410656"/>
              <a:gd name="connsiteX66" fmla="*/ 3324524 w 6095524"/>
              <a:gd name="connsiteY66" fmla="*/ 1366298 h 1410656"/>
              <a:gd name="connsiteX67" fmla="*/ 3264610 w 6095524"/>
              <a:gd name="connsiteY67" fmla="*/ 1359960 h 1410656"/>
              <a:gd name="connsiteX68" fmla="*/ 3230429 w 6095524"/>
              <a:gd name="connsiteY68" fmla="*/ 1359480 h 1410656"/>
              <a:gd name="connsiteX69" fmla="*/ 3191927 w 6095524"/>
              <a:gd name="connsiteY69" fmla="*/ 1351607 h 1410656"/>
              <a:gd name="connsiteX70" fmla="*/ 3180694 w 6095524"/>
              <a:gd name="connsiteY70" fmla="*/ 1351991 h 1410656"/>
              <a:gd name="connsiteX71" fmla="*/ 3168116 w 6095524"/>
              <a:gd name="connsiteY71" fmla="*/ 1352663 h 1410656"/>
              <a:gd name="connsiteX72" fmla="*/ 3129517 w 6095524"/>
              <a:gd name="connsiteY72" fmla="*/ 1353240 h 1410656"/>
              <a:gd name="connsiteX73" fmla="*/ 3106089 w 6095524"/>
              <a:gd name="connsiteY73" fmla="*/ 1356120 h 1410656"/>
              <a:gd name="connsiteX74" fmla="*/ 3061444 w 6095524"/>
              <a:gd name="connsiteY74" fmla="*/ 1354392 h 1410656"/>
              <a:gd name="connsiteX75" fmla="*/ 3044928 w 6095524"/>
              <a:gd name="connsiteY75" fmla="*/ 1356888 h 1410656"/>
              <a:gd name="connsiteX76" fmla="*/ 3003162 w 6095524"/>
              <a:gd name="connsiteY76" fmla="*/ 1357176 h 1410656"/>
              <a:gd name="connsiteX77" fmla="*/ 2965716 w 6095524"/>
              <a:gd name="connsiteY77" fmla="*/ 1355736 h 1410656"/>
              <a:gd name="connsiteX78" fmla="*/ 2929614 w 6095524"/>
              <a:gd name="connsiteY78" fmla="*/ 1356504 h 1410656"/>
              <a:gd name="connsiteX79" fmla="*/ 2903786 w 6095524"/>
              <a:gd name="connsiteY79" fmla="*/ 1359672 h 1410656"/>
              <a:gd name="connsiteX80" fmla="*/ 2875750 w 6095524"/>
              <a:gd name="connsiteY80" fmla="*/ 1361592 h 1410656"/>
              <a:gd name="connsiteX81" fmla="*/ 2798458 w 6095524"/>
              <a:gd name="connsiteY81" fmla="*/ 1373018 h 1410656"/>
              <a:gd name="connsiteX82" fmla="*/ 2784152 w 6095524"/>
              <a:gd name="connsiteY82" fmla="*/ 1370234 h 1410656"/>
              <a:gd name="connsiteX83" fmla="*/ 2702922 w 6095524"/>
              <a:gd name="connsiteY83" fmla="*/ 1367641 h 1410656"/>
              <a:gd name="connsiteX84" fmla="*/ 2685256 w 6095524"/>
              <a:gd name="connsiteY84" fmla="*/ 1367834 h 1410656"/>
              <a:gd name="connsiteX85" fmla="*/ 2637824 w 6095524"/>
              <a:gd name="connsiteY85" fmla="*/ 1356504 h 1410656"/>
              <a:gd name="connsiteX86" fmla="*/ 2564661 w 6095524"/>
              <a:gd name="connsiteY86" fmla="*/ 1374459 h 1410656"/>
              <a:gd name="connsiteX87" fmla="*/ 2496201 w 6095524"/>
              <a:gd name="connsiteY87" fmla="*/ 1396926 h 1410656"/>
              <a:gd name="connsiteX88" fmla="*/ 2487560 w 6095524"/>
              <a:gd name="connsiteY88" fmla="*/ 1399807 h 1410656"/>
              <a:gd name="connsiteX89" fmla="*/ 2462980 w 6095524"/>
              <a:gd name="connsiteY89" fmla="*/ 1404704 h 1410656"/>
              <a:gd name="connsiteX90" fmla="*/ 2432544 w 6095524"/>
              <a:gd name="connsiteY90" fmla="*/ 1406432 h 1410656"/>
              <a:gd name="connsiteX91" fmla="*/ 2393945 w 6095524"/>
              <a:gd name="connsiteY91" fmla="*/ 1410656 h 1410656"/>
              <a:gd name="connsiteX92" fmla="*/ 2363029 w 6095524"/>
              <a:gd name="connsiteY92" fmla="*/ 1405375 h 1410656"/>
              <a:gd name="connsiteX93" fmla="*/ 2319821 w 6095524"/>
              <a:gd name="connsiteY93" fmla="*/ 1397502 h 1410656"/>
              <a:gd name="connsiteX94" fmla="*/ 2279111 w 6095524"/>
              <a:gd name="connsiteY94" fmla="*/ 1390013 h 1410656"/>
              <a:gd name="connsiteX95" fmla="*/ 2266245 w 6095524"/>
              <a:gd name="connsiteY95" fmla="*/ 1398846 h 1410656"/>
              <a:gd name="connsiteX96" fmla="*/ 2246370 w 6095524"/>
              <a:gd name="connsiteY96" fmla="*/ 1406527 h 1410656"/>
              <a:gd name="connsiteX97" fmla="*/ 2224287 w 6095524"/>
              <a:gd name="connsiteY97" fmla="*/ 1397310 h 1410656"/>
              <a:gd name="connsiteX98" fmla="*/ 2172630 w 6095524"/>
              <a:gd name="connsiteY98" fmla="*/ 1378204 h 1410656"/>
              <a:gd name="connsiteX99" fmla="*/ 2139985 w 6095524"/>
              <a:gd name="connsiteY99" fmla="*/ 1377339 h 1410656"/>
              <a:gd name="connsiteX100" fmla="*/ 2069030 w 6095524"/>
              <a:gd name="connsiteY100" fmla="*/ 1369178 h 1410656"/>
              <a:gd name="connsiteX101" fmla="*/ 2022655 w 6095524"/>
              <a:gd name="connsiteY101" fmla="*/ 1357560 h 1410656"/>
              <a:gd name="connsiteX102" fmla="*/ 1989339 w 6095524"/>
              <a:gd name="connsiteY102" fmla="*/ 1344406 h 1410656"/>
              <a:gd name="connsiteX103" fmla="*/ 1941618 w 6095524"/>
              <a:gd name="connsiteY103" fmla="*/ 1327219 h 1410656"/>
              <a:gd name="connsiteX104" fmla="*/ 1893707 w 6095524"/>
              <a:gd name="connsiteY104" fmla="*/ 1318290 h 1410656"/>
              <a:gd name="connsiteX105" fmla="*/ 1859045 w 6095524"/>
              <a:gd name="connsiteY105" fmla="*/ 1307056 h 1410656"/>
              <a:gd name="connsiteX106" fmla="*/ 1816702 w 6095524"/>
              <a:gd name="connsiteY106" fmla="*/ 1299374 h 1410656"/>
              <a:gd name="connsiteX107" fmla="*/ 1781177 w 6095524"/>
              <a:gd name="connsiteY107" fmla="*/ 1299087 h 1410656"/>
              <a:gd name="connsiteX108" fmla="*/ 1725488 w 6095524"/>
              <a:gd name="connsiteY108" fmla="*/ 1300431 h 1410656"/>
              <a:gd name="connsiteX109" fmla="*/ 1657318 w 6095524"/>
              <a:gd name="connsiteY109" fmla="*/ 1277196 h 1410656"/>
              <a:gd name="connsiteX110" fmla="*/ 1629761 w 6095524"/>
              <a:gd name="connsiteY110" fmla="*/ 1272010 h 1410656"/>
              <a:gd name="connsiteX111" fmla="*/ 1603837 w 6095524"/>
              <a:gd name="connsiteY111" fmla="*/ 1269610 h 1410656"/>
              <a:gd name="connsiteX112" fmla="*/ 1548820 w 6095524"/>
              <a:gd name="connsiteY112" fmla="*/ 1254152 h 1410656"/>
              <a:gd name="connsiteX113" fmla="*/ 1526449 w 6095524"/>
              <a:gd name="connsiteY113" fmla="*/ 1249062 h 1410656"/>
              <a:gd name="connsiteX114" fmla="*/ 1495147 w 6095524"/>
              <a:gd name="connsiteY114" fmla="*/ 1249159 h 1410656"/>
              <a:gd name="connsiteX115" fmla="*/ 1438211 w 6095524"/>
              <a:gd name="connsiteY115" fmla="*/ 1242054 h 1410656"/>
              <a:gd name="connsiteX116" fmla="*/ 1381370 w 6095524"/>
              <a:gd name="connsiteY116" fmla="*/ 1221314 h 1410656"/>
              <a:gd name="connsiteX117" fmla="*/ 1357270 w 6095524"/>
              <a:gd name="connsiteY117" fmla="*/ 1223330 h 1410656"/>
              <a:gd name="connsiteX118" fmla="*/ 1348629 w 6095524"/>
              <a:gd name="connsiteY118" fmla="*/ 1222851 h 1410656"/>
              <a:gd name="connsiteX119" fmla="*/ 1270953 w 6095524"/>
              <a:gd name="connsiteY119" fmla="*/ 1211424 h 1410656"/>
              <a:gd name="connsiteX120" fmla="*/ 1263175 w 6095524"/>
              <a:gd name="connsiteY120" fmla="*/ 1210177 h 1410656"/>
              <a:gd name="connsiteX121" fmla="*/ 1226690 w 6095524"/>
              <a:gd name="connsiteY121" fmla="*/ 1199999 h 1410656"/>
              <a:gd name="connsiteX122" fmla="*/ 1134706 w 6095524"/>
              <a:gd name="connsiteY122" fmla="*/ 1193662 h 1410656"/>
              <a:gd name="connsiteX123" fmla="*/ 1129042 w 6095524"/>
              <a:gd name="connsiteY123" fmla="*/ 1192894 h 1410656"/>
              <a:gd name="connsiteX124" fmla="*/ 1098220 w 6095524"/>
              <a:gd name="connsiteY124" fmla="*/ 1197982 h 1410656"/>
              <a:gd name="connsiteX125" fmla="*/ 1082955 w 6095524"/>
              <a:gd name="connsiteY125" fmla="*/ 1205184 h 1410656"/>
              <a:gd name="connsiteX126" fmla="*/ 1059143 w 6095524"/>
              <a:gd name="connsiteY126" fmla="*/ 1212673 h 1410656"/>
              <a:gd name="connsiteX127" fmla="*/ 1034947 w 6095524"/>
              <a:gd name="connsiteY127" fmla="*/ 1215458 h 1410656"/>
              <a:gd name="connsiteX128" fmla="*/ 994332 w 6095524"/>
              <a:gd name="connsiteY128" fmla="*/ 1204127 h 1410656"/>
              <a:gd name="connsiteX129" fmla="*/ 979546 w 6095524"/>
              <a:gd name="connsiteY129" fmla="*/ 1202975 h 1410656"/>
              <a:gd name="connsiteX130" fmla="*/ 946613 w 6095524"/>
              <a:gd name="connsiteY130" fmla="*/ 1197503 h 1410656"/>
              <a:gd name="connsiteX131" fmla="*/ 917808 w 6095524"/>
              <a:gd name="connsiteY131" fmla="*/ 1197887 h 1410656"/>
              <a:gd name="connsiteX132" fmla="*/ 894669 w 6095524"/>
              <a:gd name="connsiteY132" fmla="*/ 1206624 h 1410656"/>
              <a:gd name="connsiteX133" fmla="*/ 861063 w 6095524"/>
              <a:gd name="connsiteY133" fmla="*/ 1208352 h 1410656"/>
              <a:gd name="connsiteX134" fmla="*/ 839363 w 6095524"/>
              <a:gd name="connsiteY134" fmla="*/ 1202015 h 1410656"/>
              <a:gd name="connsiteX135" fmla="*/ 834947 w 6095524"/>
              <a:gd name="connsiteY135" fmla="*/ 1201152 h 1410656"/>
              <a:gd name="connsiteX136" fmla="*/ 778202 w 6095524"/>
              <a:gd name="connsiteY136" fmla="*/ 1200767 h 1410656"/>
              <a:gd name="connsiteX137" fmla="*/ 707343 w 6095524"/>
              <a:gd name="connsiteY137" fmla="*/ 1219874 h 1410656"/>
              <a:gd name="connsiteX138" fmla="*/ 695629 w 6095524"/>
              <a:gd name="connsiteY138" fmla="*/ 1223907 h 1410656"/>
              <a:gd name="connsiteX139" fmla="*/ 638500 w 6095524"/>
              <a:gd name="connsiteY139" fmla="*/ 1230916 h 1410656"/>
              <a:gd name="connsiteX140" fmla="*/ 607872 w 6095524"/>
              <a:gd name="connsiteY140" fmla="*/ 1238021 h 1410656"/>
              <a:gd name="connsiteX141" fmla="*/ 585788 w 6095524"/>
              <a:gd name="connsiteY141" fmla="*/ 1238405 h 1410656"/>
              <a:gd name="connsiteX142" fmla="*/ 559097 w 6095524"/>
              <a:gd name="connsiteY142" fmla="*/ 1250983 h 1410656"/>
              <a:gd name="connsiteX143" fmla="*/ 550358 w 6095524"/>
              <a:gd name="connsiteY143" fmla="*/ 1256456 h 1410656"/>
              <a:gd name="connsiteX144" fmla="*/ 539893 w 6095524"/>
              <a:gd name="connsiteY144" fmla="*/ 1259720 h 1410656"/>
              <a:gd name="connsiteX145" fmla="*/ 492462 w 6095524"/>
              <a:gd name="connsiteY145" fmla="*/ 1270090 h 1410656"/>
              <a:gd name="connsiteX146" fmla="*/ 484011 w 6095524"/>
              <a:gd name="connsiteY146" fmla="*/ 1275947 h 1410656"/>
              <a:gd name="connsiteX147" fmla="*/ 478346 w 6095524"/>
              <a:gd name="connsiteY147" fmla="*/ 1279596 h 1410656"/>
              <a:gd name="connsiteX148" fmla="*/ 432260 w 6095524"/>
              <a:gd name="connsiteY148" fmla="*/ 1285741 h 1410656"/>
              <a:gd name="connsiteX149" fmla="*/ 403455 w 6095524"/>
              <a:gd name="connsiteY149" fmla="*/ 1303119 h 1410656"/>
              <a:gd name="connsiteX150" fmla="*/ 395583 w 6095524"/>
              <a:gd name="connsiteY150" fmla="*/ 1310512 h 1410656"/>
              <a:gd name="connsiteX151" fmla="*/ 368025 w 6095524"/>
              <a:gd name="connsiteY151" fmla="*/ 1321650 h 1410656"/>
              <a:gd name="connsiteX152" fmla="*/ 275371 w 6095524"/>
              <a:gd name="connsiteY152" fmla="*/ 1343062 h 1410656"/>
              <a:gd name="connsiteX153" fmla="*/ 248871 w 6095524"/>
              <a:gd name="connsiteY153" fmla="*/ 1335476 h 1410656"/>
              <a:gd name="connsiteX154" fmla="*/ 198559 w 6095524"/>
              <a:gd name="connsiteY154" fmla="*/ 1355831 h 1410656"/>
              <a:gd name="connsiteX155" fmla="*/ 154583 w 6095524"/>
              <a:gd name="connsiteY155" fmla="*/ 1367353 h 1410656"/>
              <a:gd name="connsiteX156" fmla="*/ 138261 w 6095524"/>
              <a:gd name="connsiteY156" fmla="*/ 1370138 h 1410656"/>
              <a:gd name="connsiteX157" fmla="*/ 86606 w 6095524"/>
              <a:gd name="connsiteY157" fmla="*/ 1375227 h 1410656"/>
              <a:gd name="connsiteX158" fmla="*/ 60009 w 6095524"/>
              <a:gd name="connsiteY158" fmla="*/ 1386749 h 1410656"/>
              <a:gd name="connsiteX159" fmla="*/ 30568 w 6095524"/>
              <a:gd name="connsiteY159" fmla="*/ 1395570 h 1410656"/>
              <a:gd name="connsiteX160" fmla="*/ 0 w 6095524"/>
              <a:gd name="connsiteY160" fmla="*/ 1397975 h 1410656"/>
              <a:gd name="connsiteX161" fmla="*/ 0 w 6095524"/>
              <a:gd name="connsiteY161" fmla="*/ 1041395 h 1410656"/>
              <a:gd name="connsiteX162" fmla="*/ 17282 w 6095524"/>
              <a:gd name="connsiteY162" fmla="*/ 1043014 h 1410656"/>
              <a:gd name="connsiteX163" fmla="*/ 45030 w 6095524"/>
              <a:gd name="connsiteY163" fmla="*/ 1049159 h 1410656"/>
              <a:gd name="connsiteX164" fmla="*/ 85356 w 6095524"/>
              <a:gd name="connsiteY164" fmla="*/ 1059145 h 1410656"/>
              <a:gd name="connsiteX165" fmla="*/ 133077 w 6095524"/>
              <a:gd name="connsiteY165" fmla="*/ 1047815 h 1410656"/>
              <a:gd name="connsiteX166" fmla="*/ 137877 w 6095524"/>
              <a:gd name="connsiteY166" fmla="*/ 1043110 h 1410656"/>
              <a:gd name="connsiteX167" fmla="*/ 189053 w 6095524"/>
              <a:gd name="connsiteY167" fmla="*/ 1031877 h 1410656"/>
              <a:gd name="connsiteX168" fmla="*/ 273066 w 6095524"/>
              <a:gd name="connsiteY168" fmla="*/ 1019010 h 1410656"/>
              <a:gd name="connsiteX169" fmla="*/ 278539 w 6095524"/>
              <a:gd name="connsiteY169" fmla="*/ 1018146 h 1410656"/>
              <a:gd name="connsiteX170" fmla="*/ 326355 w 6095524"/>
              <a:gd name="connsiteY170" fmla="*/ 1044358 h 1410656"/>
              <a:gd name="connsiteX171" fmla="*/ 364761 w 6095524"/>
              <a:gd name="connsiteY171" fmla="*/ 1040710 h 1410656"/>
              <a:gd name="connsiteX172" fmla="*/ 382619 w 6095524"/>
              <a:gd name="connsiteY172" fmla="*/ 1022562 h 1410656"/>
              <a:gd name="connsiteX173" fmla="*/ 433988 w 6095524"/>
              <a:gd name="connsiteY173" fmla="*/ 1008256 h 1410656"/>
              <a:gd name="connsiteX174" fmla="*/ 497262 w 6095524"/>
              <a:gd name="connsiteY174" fmla="*/ 1009697 h 1410656"/>
              <a:gd name="connsiteX175" fmla="*/ 542101 w 6095524"/>
              <a:gd name="connsiteY175" fmla="*/ 1007872 h 1410656"/>
              <a:gd name="connsiteX176" fmla="*/ 566681 w 6095524"/>
              <a:gd name="connsiteY176" fmla="*/ 998175 h 1410656"/>
              <a:gd name="connsiteX177" fmla="*/ 584251 w 6095524"/>
              <a:gd name="connsiteY177" fmla="*/ 999136 h 1410656"/>
              <a:gd name="connsiteX178" fmla="*/ 617280 w 6095524"/>
              <a:gd name="connsiteY178" fmla="*/ 1006049 h 1410656"/>
              <a:gd name="connsiteX179" fmla="*/ 721842 w 6095524"/>
              <a:gd name="connsiteY179" fmla="*/ 1014210 h 1410656"/>
              <a:gd name="connsiteX180" fmla="*/ 764472 w 6095524"/>
              <a:gd name="connsiteY180" fmla="*/ 1001440 h 1410656"/>
              <a:gd name="connsiteX181" fmla="*/ 777242 w 6095524"/>
              <a:gd name="connsiteY181" fmla="*/ 1001152 h 1410656"/>
              <a:gd name="connsiteX182" fmla="*/ 805854 w 6095524"/>
              <a:gd name="connsiteY182" fmla="*/ 1006145 h 1410656"/>
              <a:gd name="connsiteX183" fmla="*/ 864904 w 6095524"/>
              <a:gd name="connsiteY183" fmla="*/ 1002784 h 1410656"/>
              <a:gd name="connsiteX184" fmla="*/ 886700 w 6095524"/>
              <a:gd name="connsiteY184" fmla="*/ 997695 h 1410656"/>
              <a:gd name="connsiteX185" fmla="*/ 898797 w 6095524"/>
              <a:gd name="connsiteY185" fmla="*/ 994430 h 1410656"/>
              <a:gd name="connsiteX186" fmla="*/ 960919 w 6095524"/>
              <a:gd name="connsiteY186" fmla="*/ 985405 h 1410656"/>
              <a:gd name="connsiteX187" fmla="*/ 988571 w 6095524"/>
              <a:gd name="connsiteY187" fmla="*/ 975708 h 1410656"/>
              <a:gd name="connsiteX188" fmla="*/ 996061 w 6095524"/>
              <a:gd name="connsiteY188" fmla="*/ 974268 h 1410656"/>
              <a:gd name="connsiteX189" fmla="*/ 1037059 w 6095524"/>
              <a:gd name="connsiteY189" fmla="*/ 978300 h 1410656"/>
              <a:gd name="connsiteX190" fmla="*/ 1067784 w 6095524"/>
              <a:gd name="connsiteY190" fmla="*/ 993950 h 1410656"/>
              <a:gd name="connsiteX191" fmla="*/ 1073737 w 6095524"/>
              <a:gd name="connsiteY191" fmla="*/ 999231 h 1410656"/>
              <a:gd name="connsiteX192" fmla="*/ 1159383 w 6095524"/>
              <a:gd name="connsiteY192" fmla="*/ 997407 h 1410656"/>
              <a:gd name="connsiteX193" fmla="*/ 1172536 w 6095524"/>
              <a:gd name="connsiteY193" fmla="*/ 995198 h 1410656"/>
              <a:gd name="connsiteX194" fmla="*/ 1236099 w 6095524"/>
              <a:gd name="connsiteY194" fmla="*/ 1004416 h 1410656"/>
              <a:gd name="connsiteX195" fmla="*/ 1254630 w 6095524"/>
              <a:gd name="connsiteY195" fmla="*/ 1006240 h 1410656"/>
              <a:gd name="connsiteX196" fmla="*/ 1321072 w 6095524"/>
              <a:gd name="connsiteY196" fmla="*/ 1014498 h 1410656"/>
              <a:gd name="connsiteX197" fmla="*/ 1330481 w 6095524"/>
              <a:gd name="connsiteY197" fmla="*/ 1006817 h 1410656"/>
              <a:gd name="connsiteX198" fmla="*/ 1357558 w 6095524"/>
              <a:gd name="connsiteY198" fmla="*/ 987517 h 1410656"/>
              <a:gd name="connsiteX199" fmla="*/ 1410942 w 6095524"/>
              <a:gd name="connsiteY199" fmla="*/ 970427 h 1410656"/>
              <a:gd name="connsiteX200" fmla="*/ 1425441 w 6095524"/>
              <a:gd name="connsiteY200" fmla="*/ 971387 h 1410656"/>
              <a:gd name="connsiteX201" fmla="*/ 1462118 w 6095524"/>
              <a:gd name="connsiteY201" fmla="*/ 999904 h 1410656"/>
              <a:gd name="connsiteX202" fmla="*/ 1479978 w 6095524"/>
              <a:gd name="connsiteY202" fmla="*/ 1011329 h 1410656"/>
              <a:gd name="connsiteX203" fmla="*/ 1530674 w 6095524"/>
              <a:gd name="connsiteY203" fmla="*/ 1032356 h 1410656"/>
              <a:gd name="connsiteX204" fmla="*/ 1534898 w 6095524"/>
              <a:gd name="connsiteY204" fmla="*/ 1036197 h 1410656"/>
              <a:gd name="connsiteX205" fmla="*/ 1572344 w 6095524"/>
              <a:gd name="connsiteY205" fmla="*/ 1081804 h 1410656"/>
              <a:gd name="connsiteX206" fmla="*/ 1580793 w 6095524"/>
              <a:gd name="connsiteY206" fmla="*/ 1089581 h 1410656"/>
              <a:gd name="connsiteX207" fmla="*/ 1590971 w 6095524"/>
              <a:gd name="connsiteY207" fmla="*/ 1101680 h 1410656"/>
              <a:gd name="connsiteX208" fmla="*/ 1622751 w 6095524"/>
              <a:gd name="connsiteY208" fmla="*/ 1125108 h 1410656"/>
              <a:gd name="connsiteX209" fmla="*/ 1662118 w 6095524"/>
              <a:gd name="connsiteY209" fmla="*/ 1132596 h 1410656"/>
              <a:gd name="connsiteX210" fmla="*/ 1709646 w 6095524"/>
              <a:gd name="connsiteY210" fmla="*/ 1144022 h 1410656"/>
              <a:gd name="connsiteX211" fmla="*/ 1729521 w 6095524"/>
              <a:gd name="connsiteY211" fmla="*/ 1151704 h 1410656"/>
              <a:gd name="connsiteX212" fmla="*/ 1782809 w 6095524"/>
              <a:gd name="connsiteY212" fmla="*/ 1166298 h 1410656"/>
              <a:gd name="connsiteX213" fmla="*/ 1820831 w 6095524"/>
              <a:gd name="connsiteY213" fmla="*/ 1178588 h 1410656"/>
              <a:gd name="connsiteX214" fmla="*/ 1875656 w 6095524"/>
              <a:gd name="connsiteY214" fmla="*/ 1185789 h 1410656"/>
              <a:gd name="connsiteX215" fmla="*/ 1902252 w 6095524"/>
              <a:gd name="connsiteY215" fmla="*/ 1186076 h 1410656"/>
              <a:gd name="connsiteX216" fmla="*/ 1951123 w 6095524"/>
              <a:gd name="connsiteY216" fmla="*/ 1222946 h 1410656"/>
              <a:gd name="connsiteX217" fmla="*/ 1990106 w 6095524"/>
              <a:gd name="connsiteY217" fmla="*/ 1247335 h 1410656"/>
              <a:gd name="connsiteX218" fmla="*/ 2031105 w 6095524"/>
              <a:gd name="connsiteY218" fmla="*/ 1235525 h 1410656"/>
              <a:gd name="connsiteX219" fmla="*/ 2042242 w 6095524"/>
              <a:gd name="connsiteY219" fmla="*/ 1224387 h 1410656"/>
              <a:gd name="connsiteX220" fmla="*/ 2109453 w 6095524"/>
              <a:gd name="connsiteY220" fmla="*/ 1213826 h 1410656"/>
              <a:gd name="connsiteX221" fmla="*/ 2205468 w 6095524"/>
              <a:gd name="connsiteY221" fmla="*/ 1213442 h 1410656"/>
              <a:gd name="connsiteX222" fmla="*/ 2365142 w 6095524"/>
              <a:gd name="connsiteY222" fmla="*/ 1189437 h 1410656"/>
              <a:gd name="connsiteX223" fmla="*/ 2392985 w 6095524"/>
              <a:gd name="connsiteY223" fmla="*/ 1178299 h 1410656"/>
              <a:gd name="connsiteX224" fmla="*/ 2424286 w 6095524"/>
              <a:gd name="connsiteY224" fmla="*/ 1175515 h 1410656"/>
              <a:gd name="connsiteX225" fmla="*/ 2436289 w 6095524"/>
              <a:gd name="connsiteY225" fmla="*/ 1182333 h 1410656"/>
              <a:gd name="connsiteX226" fmla="*/ 2488808 w 6095524"/>
              <a:gd name="connsiteY226" fmla="*/ 1192510 h 1410656"/>
              <a:gd name="connsiteX227" fmla="*/ 2498795 w 6095524"/>
              <a:gd name="connsiteY227" fmla="*/ 1192702 h 1410656"/>
              <a:gd name="connsiteX228" fmla="*/ 2532976 w 6095524"/>
              <a:gd name="connsiteY228" fmla="*/ 1188381 h 1410656"/>
              <a:gd name="connsiteX229" fmla="*/ 2564661 w 6095524"/>
              <a:gd name="connsiteY229" fmla="*/ 1185885 h 1410656"/>
              <a:gd name="connsiteX230" fmla="*/ 2644545 w 6095524"/>
              <a:gd name="connsiteY230" fmla="*/ 1194046 h 1410656"/>
              <a:gd name="connsiteX231" fmla="*/ 2705803 w 6095524"/>
              <a:gd name="connsiteY231" fmla="*/ 1192126 h 1410656"/>
              <a:gd name="connsiteX232" fmla="*/ 2734031 w 6095524"/>
              <a:gd name="connsiteY232" fmla="*/ 1194046 h 1410656"/>
              <a:gd name="connsiteX233" fmla="*/ 2749969 w 6095524"/>
              <a:gd name="connsiteY233" fmla="*/ 1196927 h 1410656"/>
              <a:gd name="connsiteX234" fmla="*/ 2786071 w 6095524"/>
              <a:gd name="connsiteY234" fmla="*/ 1216994 h 1410656"/>
              <a:gd name="connsiteX235" fmla="*/ 2805851 w 6095524"/>
              <a:gd name="connsiteY235" fmla="*/ 1221507 h 1410656"/>
              <a:gd name="connsiteX236" fmla="*/ 2865380 w 6095524"/>
              <a:gd name="connsiteY236" fmla="*/ 1221123 h 1410656"/>
              <a:gd name="connsiteX237" fmla="*/ 2954674 w 6095524"/>
              <a:gd name="connsiteY237" fmla="*/ 1190878 h 1410656"/>
              <a:gd name="connsiteX238" fmla="*/ 2963988 w 6095524"/>
              <a:gd name="connsiteY238" fmla="*/ 1186845 h 1410656"/>
              <a:gd name="connsiteX239" fmla="*/ 3009403 w 6095524"/>
              <a:gd name="connsiteY239" fmla="*/ 1181852 h 1410656"/>
              <a:gd name="connsiteX240" fmla="*/ 3040223 w 6095524"/>
              <a:gd name="connsiteY240" fmla="*/ 1188669 h 1410656"/>
              <a:gd name="connsiteX241" fmla="*/ 3082183 w 6095524"/>
              <a:gd name="connsiteY241" fmla="*/ 1202784 h 1410656"/>
              <a:gd name="connsiteX242" fmla="*/ 3119916 w 6095524"/>
              <a:gd name="connsiteY242" fmla="*/ 1214594 h 1410656"/>
              <a:gd name="connsiteX243" fmla="*/ 3147376 w 6095524"/>
              <a:gd name="connsiteY243" fmla="*/ 1227939 h 1410656"/>
              <a:gd name="connsiteX244" fmla="*/ 3210171 w 6095524"/>
              <a:gd name="connsiteY244" fmla="*/ 1237733 h 1410656"/>
              <a:gd name="connsiteX245" fmla="*/ 3216700 w 6095524"/>
              <a:gd name="connsiteY245" fmla="*/ 1239365 h 1410656"/>
              <a:gd name="connsiteX246" fmla="*/ 3263939 w 6095524"/>
              <a:gd name="connsiteY246" fmla="*/ 1227459 h 1410656"/>
              <a:gd name="connsiteX247" fmla="*/ 3320683 w 6095524"/>
              <a:gd name="connsiteY247" fmla="*/ 1215362 h 1410656"/>
              <a:gd name="connsiteX248" fmla="*/ 3340943 w 6095524"/>
              <a:gd name="connsiteY248" fmla="*/ 1219490 h 1410656"/>
              <a:gd name="connsiteX249" fmla="*/ 3368691 w 6095524"/>
              <a:gd name="connsiteY249" fmla="*/ 1225347 h 1410656"/>
              <a:gd name="connsiteX250" fmla="*/ 3394423 w 6095524"/>
              <a:gd name="connsiteY250" fmla="*/ 1222275 h 1410656"/>
              <a:gd name="connsiteX251" fmla="*/ 3410074 w 6095524"/>
              <a:gd name="connsiteY251" fmla="*/ 1221987 h 1410656"/>
              <a:gd name="connsiteX252" fmla="*/ 3481509 w 6095524"/>
              <a:gd name="connsiteY252" fmla="*/ 1257896 h 1410656"/>
              <a:gd name="connsiteX253" fmla="*/ 3499656 w 6095524"/>
              <a:gd name="connsiteY253" fmla="*/ 1260873 h 1410656"/>
              <a:gd name="connsiteX254" fmla="*/ 3509930 w 6095524"/>
              <a:gd name="connsiteY254" fmla="*/ 1265290 h 1410656"/>
              <a:gd name="connsiteX255" fmla="*/ 3571860 w 6095524"/>
              <a:gd name="connsiteY255" fmla="*/ 1309841 h 1410656"/>
              <a:gd name="connsiteX256" fmla="*/ 3598168 w 6095524"/>
              <a:gd name="connsiteY256" fmla="*/ 1318866 h 1410656"/>
              <a:gd name="connsiteX257" fmla="*/ 3627068 w 6095524"/>
              <a:gd name="connsiteY257" fmla="*/ 1317041 h 1410656"/>
              <a:gd name="connsiteX258" fmla="*/ 3643775 w 6095524"/>
              <a:gd name="connsiteY258" fmla="*/ 1313777 h 1410656"/>
              <a:gd name="connsiteX259" fmla="*/ 3685254 w 6095524"/>
              <a:gd name="connsiteY259" fmla="*/ 1285452 h 1410656"/>
              <a:gd name="connsiteX260" fmla="*/ 3708873 w 6095524"/>
              <a:gd name="connsiteY260" fmla="*/ 1286413 h 1410656"/>
              <a:gd name="connsiteX261" fmla="*/ 3745743 w 6095524"/>
              <a:gd name="connsiteY261" fmla="*/ 1305903 h 1410656"/>
              <a:gd name="connsiteX262" fmla="*/ 3812665 w 6095524"/>
              <a:gd name="connsiteY262" fmla="*/ 1314641 h 1410656"/>
              <a:gd name="connsiteX263" fmla="*/ 3846655 w 6095524"/>
              <a:gd name="connsiteY263" fmla="*/ 1287373 h 1410656"/>
              <a:gd name="connsiteX264" fmla="*/ 3864225 w 6095524"/>
              <a:gd name="connsiteY264" fmla="*/ 1261161 h 1410656"/>
              <a:gd name="connsiteX265" fmla="*/ 3915018 w 6095524"/>
              <a:gd name="connsiteY265" fmla="*/ 1230724 h 1410656"/>
              <a:gd name="connsiteX266" fmla="*/ 3927116 w 6095524"/>
              <a:gd name="connsiteY266" fmla="*/ 1242054 h 1410656"/>
              <a:gd name="connsiteX267" fmla="*/ 3964370 w 6095524"/>
              <a:gd name="connsiteY267" fmla="*/ 1246855 h 1410656"/>
              <a:gd name="connsiteX268" fmla="*/ 4004696 w 6095524"/>
              <a:gd name="connsiteY268" fmla="*/ 1246471 h 1410656"/>
              <a:gd name="connsiteX269" fmla="*/ 4074978 w 6095524"/>
              <a:gd name="connsiteY269" fmla="*/ 1251559 h 1410656"/>
              <a:gd name="connsiteX270" fmla="*/ 4121738 w 6095524"/>
              <a:gd name="connsiteY270" fmla="*/ 1222466 h 1410656"/>
              <a:gd name="connsiteX271" fmla="*/ 4139598 w 6095524"/>
              <a:gd name="connsiteY271" fmla="*/ 1210465 h 1410656"/>
              <a:gd name="connsiteX272" fmla="*/ 4156304 w 6095524"/>
              <a:gd name="connsiteY272" fmla="*/ 1202784 h 1410656"/>
              <a:gd name="connsiteX273" fmla="*/ 4175604 w 6095524"/>
              <a:gd name="connsiteY273" fmla="*/ 1198463 h 1410656"/>
              <a:gd name="connsiteX274" fmla="*/ 4222170 w 6095524"/>
              <a:gd name="connsiteY274" fmla="*/ 1182140 h 1410656"/>
              <a:gd name="connsiteX275" fmla="*/ 4247710 w 6095524"/>
              <a:gd name="connsiteY275" fmla="*/ 1166105 h 1410656"/>
              <a:gd name="connsiteX276" fmla="*/ 4305128 w 6095524"/>
              <a:gd name="connsiteY276" fmla="*/ 1150647 h 1410656"/>
              <a:gd name="connsiteX277" fmla="*/ 4344206 w 6095524"/>
              <a:gd name="connsiteY277" fmla="*/ 1136821 h 1410656"/>
              <a:gd name="connsiteX278" fmla="*/ 4385396 w 6095524"/>
              <a:gd name="connsiteY278" fmla="*/ 1113009 h 1410656"/>
              <a:gd name="connsiteX279" fmla="*/ 4391157 w 6095524"/>
              <a:gd name="connsiteY279" fmla="*/ 1109361 h 1410656"/>
              <a:gd name="connsiteX280" fmla="*/ 4404984 w 6095524"/>
              <a:gd name="connsiteY280" fmla="*/ 1093710 h 1410656"/>
              <a:gd name="connsiteX281" fmla="*/ 4425050 w 6095524"/>
              <a:gd name="connsiteY281" fmla="*/ 1039846 h 1410656"/>
              <a:gd name="connsiteX282" fmla="*/ 4430812 w 6095524"/>
              <a:gd name="connsiteY282" fmla="*/ 1028900 h 1410656"/>
              <a:gd name="connsiteX283" fmla="*/ 4483140 w 6095524"/>
              <a:gd name="connsiteY283" fmla="*/ 992030 h 1410656"/>
              <a:gd name="connsiteX284" fmla="*/ 4502535 w 6095524"/>
              <a:gd name="connsiteY284" fmla="*/ 995487 h 1410656"/>
              <a:gd name="connsiteX285" fmla="*/ 4523946 w 6095524"/>
              <a:gd name="connsiteY285" fmla="*/ 1007585 h 1410656"/>
              <a:gd name="connsiteX286" fmla="*/ 4570898 w 6095524"/>
              <a:gd name="connsiteY286" fmla="*/ 1010753 h 1410656"/>
              <a:gd name="connsiteX287" fmla="*/ 4588468 w 6095524"/>
              <a:gd name="connsiteY287" fmla="*/ 1004513 h 1410656"/>
              <a:gd name="connsiteX288" fmla="*/ 4619192 w 6095524"/>
              <a:gd name="connsiteY288" fmla="*/ 987710 h 1410656"/>
              <a:gd name="connsiteX289" fmla="*/ 4642908 w 6095524"/>
              <a:gd name="connsiteY289" fmla="*/ 961689 h 1410656"/>
              <a:gd name="connsiteX290" fmla="*/ 4677378 w 6095524"/>
              <a:gd name="connsiteY290" fmla="*/ 918674 h 1410656"/>
              <a:gd name="connsiteX291" fmla="*/ 4743532 w 6095524"/>
              <a:gd name="connsiteY291" fmla="*/ 902256 h 1410656"/>
              <a:gd name="connsiteX292" fmla="*/ 4768977 w 6095524"/>
              <a:gd name="connsiteY292" fmla="*/ 896783 h 1410656"/>
              <a:gd name="connsiteX293" fmla="*/ 4861536 w 6095524"/>
              <a:gd name="connsiteY293" fmla="*/ 873835 h 1410656"/>
              <a:gd name="connsiteX294" fmla="*/ 4869600 w 6095524"/>
              <a:gd name="connsiteY294" fmla="*/ 873067 h 1410656"/>
              <a:gd name="connsiteX295" fmla="*/ 4933738 w 6095524"/>
              <a:gd name="connsiteY295" fmla="*/ 846664 h 1410656"/>
              <a:gd name="connsiteX296" fmla="*/ 4949196 w 6095524"/>
              <a:gd name="connsiteY296" fmla="*/ 840134 h 1410656"/>
              <a:gd name="connsiteX297" fmla="*/ 4968112 w 6095524"/>
              <a:gd name="connsiteY297" fmla="*/ 823427 h 1410656"/>
              <a:gd name="connsiteX298" fmla="*/ 4985588 w 6095524"/>
              <a:gd name="connsiteY298" fmla="*/ 776284 h 1410656"/>
              <a:gd name="connsiteX299" fmla="*/ 5006038 w 6095524"/>
              <a:gd name="connsiteY299" fmla="*/ 754776 h 1410656"/>
              <a:gd name="connsiteX300" fmla="*/ 5020921 w 6095524"/>
              <a:gd name="connsiteY300" fmla="*/ 741718 h 1410656"/>
              <a:gd name="connsiteX301" fmla="*/ 5033978 w 6095524"/>
              <a:gd name="connsiteY301" fmla="*/ 721940 h 1410656"/>
              <a:gd name="connsiteX302" fmla="*/ 5047036 w 6095524"/>
              <a:gd name="connsiteY302" fmla="*/ 674604 h 1410656"/>
              <a:gd name="connsiteX303" fmla="*/ 5067104 w 6095524"/>
              <a:gd name="connsiteY303" fmla="*/ 632645 h 1410656"/>
              <a:gd name="connsiteX304" fmla="*/ 5103206 w 6095524"/>
              <a:gd name="connsiteY304" fmla="*/ 609410 h 1410656"/>
              <a:gd name="connsiteX305" fmla="*/ 5125577 w 6095524"/>
              <a:gd name="connsiteY305" fmla="*/ 597216 h 1410656"/>
              <a:gd name="connsiteX306" fmla="*/ 5214200 w 6095524"/>
              <a:gd name="connsiteY306" fmla="*/ 609506 h 1410656"/>
              <a:gd name="connsiteX307" fmla="*/ 5274688 w 6095524"/>
              <a:gd name="connsiteY307" fmla="*/ 621507 h 1410656"/>
              <a:gd name="connsiteX308" fmla="*/ 5294564 w 6095524"/>
              <a:gd name="connsiteY308" fmla="*/ 616899 h 1410656"/>
              <a:gd name="connsiteX309" fmla="*/ 5350732 w 6095524"/>
              <a:gd name="connsiteY309" fmla="*/ 577724 h 1410656"/>
              <a:gd name="connsiteX310" fmla="*/ 5406230 w 6095524"/>
              <a:gd name="connsiteY310" fmla="*/ 560250 h 1410656"/>
              <a:gd name="connsiteX311" fmla="*/ 5447996 w 6095524"/>
              <a:gd name="connsiteY311" fmla="*/ 555257 h 1410656"/>
              <a:gd name="connsiteX312" fmla="*/ 5483904 w 6095524"/>
              <a:gd name="connsiteY312" fmla="*/ 551417 h 1410656"/>
              <a:gd name="connsiteX313" fmla="*/ 5527016 w 6095524"/>
              <a:gd name="connsiteY313" fmla="*/ 540663 h 1410656"/>
              <a:gd name="connsiteX314" fmla="*/ 5551404 w 6095524"/>
              <a:gd name="connsiteY314" fmla="*/ 528949 h 1410656"/>
              <a:gd name="connsiteX315" fmla="*/ 5590194 w 6095524"/>
              <a:gd name="connsiteY315" fmla="*/ 512147 h 1410656"/>
              <a:gd name="connsiteX316" fmla="*/ 5629944 w 6095524"/>
              <a:gd name="connsiteY316" fmla="*/ 490351 h 1410656"/>
              <a:gd name="connsiteX317" fmla="*/ 5660477 w 6095524"/>
              <a:gd name="connsiteY317" fmla="*/ 459818 h 1410656"/>
              <a:gd name="connsiteX318" fmla="*/ 5676896 w 6095524"/>
              <a:gd name="connsiteY318" fmla="*/ 434086 h 1410656"/>
              <a:gd name="connsiteX319" fmla="*/ 5725000 w 6095524"/>
              <a:gd name="connsiteY319" fmla="*/ 397216 h 1410656"/>
              <a:gd name="connsiteX320" fmla="*/ 5768494 w 6095524"/>
              <a:gd name="connsiteY320" fmla="*/ 327701 h 1410656"/>
              <a:gd name="connsiteX321" fmla="*/ 5795763 w 6095524"/>
              <a:gd name="connsiteY321" fmla="*/ 298801 h 1410656"/>
              <a:gd name="connsiteX322" fmla="*/ 5811221 w 6095524"/>
              <a:gd name="connsiteY322" fmla="*/ 290639 h 1410656"/>
              <a:gd name="connsiteX323" fmla="*/ 5837528 w 6095524"/>
              <a:gd name="connsiteY323" fmla="*/ 270573 h 1410656"/>
              <a:gd name="connsiteX324" fmla="*/ 5853084 w 6095524"/>
              <a:gd name="connsiteY324" fmla="*/ 255690 h 1410656"/>
              <a:gd name="connsiteX325" fmla="*/ 5895618 w 6095524"/>
              <a:gd name="connsiteY325" fmla="*/ 200961 h 1410656"/>
              <a:gd name="connsiteX326" fmla="*/ 5908676 w 6095524"/>
              <a:gd name="connsiteY326" fmla="*/ 184735 h 1410656"/>
              <a:gd name="connsiteX327" fmla="*/ 5935657 w 6095524"/>
              <a:gd name="connsiteY327" fmla="*/ 156891 h 1410656"/>
              <a:gd name="connsiteX328" fmla="*/ 5947467 w 6095524"/>
              <a:gd name="connsiteY328" fmla="*/ 148441 h 1410656"/>
              <a:gd name="connsiteX329" fmla="*/ 5968302 w 6095524"/>
              <a:gd name="connsiteY329" fmla="*/ 125782 h 1410656"/>
              <a:gd name="connsiteX330" fmla="*/ 6017942 w 6095524"/>
              <a:gd name="connsiteY330" fmla="*/ 66348 h 1410656"/>
              <a:gd name="connsiteX331" fmla="*/ 6039258 w 6095524"/>
              <a:gd name="connsiteY331" fmla="*/ 33030 h 1410656"/>
              <a:gd name="connsiteX332" fmla="*/ 6081792 w 6095524"/>
              <a:gd name="connsiteY332" fmla="*/ 8451 h 1410656"/>
              <a:gd name="connsiteX333" fmla="*/ 6095524 w 6095524"/>
              <a:gd name="connsiteY333" fmla="*/ 0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Lst>
            <a:rect l="l" t="t" r="r" b="b"/>
            <a:pathLst>
              <a:path w="6095524" h="1410656">
                <a:moveTo>
                  <a:pt x="6095524" y="0"/>
                </a:moveTo>
                <a:lnTo>
                  <a:pt x="6095524" y="221634"/>
                </a:lnTo>
                <a:lnTo>
                  <a:pt x="6061052" y="237063"/>
                </a:lnTo>
                <a:cubicBezTo>
                  <a:pt x="6054332" y="239848"/>
                  <a:pt x="6046938" y="241384"/>
                  <a:pt x="6040890" y="245128"/>
                </a:cubicBezTo>
                <a:cubicBezTo>
                  <a:pt x="6013044" y="262219"/>
                  <a:pt x="5986064" y="280654"/>
                  <a:pt x="5957836" y="297073"/>
                </a:cubicBezTo>
                <a:cubicBezTo>
                  <a:pt x="5928744" y="314067"/>
                  <a:pt x="5902724" y="334134"/>
                  <a:pt x="5882656" y="361307"/>
                </a:cubicBezTo>
                <a:cubicBezTo>
                  <a:pt x="5864029" y="386559"/>
                  <a:pt x="5845978" y="412194"/>
                  <a:pt x="5827448" y="437542"/>
                </a:cubicBezTo>
                <a:cubicBezTo>
                  <a:pt x="5822743" y="443975"/>
                  <a:pt x="5818422" y="451561"/>
                  <a:pt x="5811989" y="455690"/>
                </a:cubicBezTo>
                <a:cubicBezTo>
                  <a:pt x="5798643" y="464331"/>
                  <a:pt x="5784048" y="471340"/>
                  <a:pt x="5769742" y="478445"/>
                </a:cubicBezTo>
                <a:cubicBezTo>
                  <a:pt x="5757452" y="484494"/>
                  <a:pt x="5744394" y="489006"/>
                  <a:pt x="5732393" y="495535"/>
                </a:cubicBezTo>
                <a:cubicBezTo>
                  <a:pt x="5722792" y="500721"/>
                  <a:pt x="5714246" y="507922"/>
                  <a:pt x="5705316" y="514451"/>
                </a:cubicBezTo>
                <a:cubicBezTo>
                  <a:pt x="5697539" y="520115"/>
                  <a:pt x="5688994" y="525012"/>
                  <a:pt x="5682465" y="531830"/>
                </a:cubicBezTo>
                <a:cubicBezTo>
                  <a:pt x="5666526" y="548344"/>
                  <a:pt x="5650491" y="564571"/>
                  <a:pt x="5630712" y="576765"/>
                </a:cubicBezTo>
                <a:cubicBezTo>
                  <a:pt x="5611221" y="588862"/>
                  <a:pt x="5592786" y="602401"/>
                  <a:pt x="5573392" y="614691"/>
                </a:cubicBezTo>
                <a:cubicBezTo>
                  <a:pt x="5554380" y="626693"/>
                  <a:pt x="5537194" y="639846"/>
                  <a:pt x="5527304" y="661162"/>
                </a:cubicBezTo>
                <a:cubicBezTo>
                  <a:pt x="5522888" y="670571"/>
                  <a:pt x="5516646" y="680845"/>
                  <a:pt x="5508293" y="686318"/>
                </a:cubicBezTo>
                <a:cubicBezTo>
                  <a:pt x="5496387" y="694095"/>
                  <a:pt x="5481313" y="696880"/>
                  <a:pt x="5468350" y="703505"/>
                </a:cubicBezTo>
                <a:cubicBezTo>
                  <a:pt x="5453084" y="711282"/>
                  <a:pt x="5435418" y="718003"/>
                  <a:pt x="5425048" y="730389"/>
                </a:cubicBezTo>
                <a:cubicBezTo>
                  <a:pt x="5415830" y="741431"/>
                  <a:pt x="5406517" y="750072"/>
                  <a:pt x="5394322" y="757081"/>
                </a:cubicBezTo>
                <a:cubicBezTo>
                  <a:pt x="5385778" y="761978"/>
                  <a:pt x="5379441" y="770907"/>
                  <a:pt x="5370608" y="774940"/>
                </a:cubicBezTo>
                <a:cubicBezTo>
                  <a:pt x="5358990" y="780317"/>
                  <a:pt x="5347276" y="784542"/>
                  <a:pt x="5337098" y="792895"/>
                </a:cubicBezTo>
                <a:cubicBezTo>
                  <a:pt x="5326536" y="801536"/>
                  <a:pt x="5314535" y="808353"/>
                  <a:pt x="5303493" y="816419"/>
                </a:cubicBezTo>
                <a:cubicBezTo>
                  <a:pt x="5297636" y="820739"/>
                  <a:pt x="5292835" y="826404"/>
                  <a:pt x="5287171" y="830917"/>
                </a:cubicBezTo>
                <a:cubicBezTo>
                  <a:pt x="5276801" y="839174"/>
                  <a:pt x="5266239" y="847239"/>
                  <a:pt x="5255581" y="855016"/>
                </a:cubicBezTo>
                <a:cubicBezTo>
                  <a:pt x="5244924" y="862794"/>
                  <a:pt x="5234746" y="871819"/>
                  <a:pt x="5223032" y="877484"/>
                </a:cubicBezTo>
                <a:cubicBezTo>
                  <a:pt x="5203062" y="887086"/>
                  <a:pt x="5181266" y="892847"/>
                  <a:pt x="5161870" y="903216"/>
                </a:cubicBezTo>
                <a:cubicBezTo>
                  <a:pt x="5142188" y="913777"/>
                  <a:pt x="5123656" y="927028"/>
                  <a:pt x="5106182" y="941046"/>
                </a:cubicBezTo>
                <a:cubicBezTo>
                  <a:pt x="5092356" y="952088"/>
                  <a:pt x="5079394" y="963034"/>
                  <a:pt x="5062014" y="968698"/>
                </a:cubicBezTo>
                <a:cubicBezTo>
                  <a:pt x="5052317" y="971867"/>
                  <a:pt x="5042140" y="978780"/>
                  <a:pt x="5036282" y="986846"/>
                </a:cubicBezTo>
                <a:cubicBezTo>
                  <a:pt x="5023608" y="1004416"/>
                  <a:pt x="5007382" y="1016802"/>
                  <a:pt x="4989043" y="1027364"/>
                </a:cubicBezTo>
                <a:cubicBezTo>
                  <a:pt x="4964559" y="1041574"/>
                  <a:pt x="4940363" y="1056072"/>
                  <a:pt x="4915783" y="1069994"/>
                </a:cubicBezTo>
                <a:cubicBezTo>
                  <a:pt x="4901286" y="1078252"/>
                  <a:pt x="4886884" y="1086989"/>
                  <a:pt x="4871520" y="1093038"/>
                </a:cubicBezTo>
                <a:cubicBezTo>
                  <a:pt x="4840124" y="1105520"/>
                  <a:pt x="4807959" y="1116177"/>
                  <a:pt x="4776274" y="1127796"/>
                </a:cubicBezTo>
                <a:cubicBezTo>
                  <a:pt x="4765904" y="1131540"/>
                  <a:pt x="4756110" y="1136917"/>
                  <a:pt x="4745548" y="1140182"/>
                </a:cubicBezTo>
                <a:cubicBezTo>
                  <a:pt x="4734122" y="1143734"/>
                  <a:pt x="4721834" y="1144790"/>
                  <a:pt x="4710408" y="1148343"/>
                </a:cubicBezTo>
                <a:cubicBezTo>
                  <a:pt x="4691396" y="1154199"/>
                  <a:pt x="4672961" y="1161689"/>
                  <a:pt x="4653950" y="1167642"/>
                </a:cubicBezTo>
                <a:cubicBezTo>
                  <a:pt x="4617272" y="1179068"/>
                  <a:pt x="4580498" y="1190014"/>
                  <a:pt x="4543725" y="1200863"/>
                </a:cubicBezTo>
                <a:cubicBezTo>
                  <a:pt x="4535852" y="1203168"/>
                  <a:pt x="4527306" y="1203456"/>
                  <a:pt x="4519530" y="1205952"/>
                </a:cubicBezTo>
                <a:cubicBezTo>
                  <a:pt x="4498886" y="1212673"/>
                  <a:pt x="4478338" y="1219970"/>
                  <a:pt x="4457887" y="1227363"/>
                </a:cubicBezTo>
                <a:cubicBezTo>
                  <a:pt x="4445502" y="1231876"/>
                  <a:pt x="4433403" y="1237445"/>
                  <a:pt x="4420922" y="1241765"/>
                </a:cubicBezTo>
                <a:cubicBezTo>
                  <a:pt x="4410936" y="1245222"/>
                  <a:pt x="4400662" y="1247910"/>
                  <a:pt x="4390292" y="1250023"/>
                </a:cubicBezTo>
                <a:cubicBezTo>
                  <a:pt x="4381363" y="1251848"/>
                  <a:pt x="4372050" y="1251655"/>
                  <a:pt x="4363216" y="1253864"/>
                </a:cubicBezTo>
                <a:cubicBezTo>
                  <a:pt x="4339308" y="1259816"/>
                  <a:pt x="4315689" y="1266538"/>
                  <a:pt x="4291973" y="1272874"/>
                </a:cubicBezTo>
                <a:cubicBezTo>
                  <a:pt x="4282468" y="1275371"/>
                  <a:pt x="4272770" y="1277196"/>
                  <a:pt x="4263552" y="1280364"/>
                </a:cubicBezTo>
                <a:cubicBezTo>
                  <a:pt x="4238876" y="1288717"/>
                  <a:pt x="4214585" y="1298222"/>
                  <a:pt x="4189813" y="1306096"/>
                </a:cubicBezTo>
                <a:cubicBezTo>
                  <a:pt x="4169266" y="1312625"/>
                  <a:pt x="4148142" y="1317329"/>
                  <a:pt x="4127306" y="1323090"/>
                </a:cubicBezTo>
                <a:cubicBezTo>
                  <a:pt x="4118473" y="1325587"/>
                  <a:pt x="4110024" y="1329140"/>
                  <a:pt x="4101192" y="1331251"/>
                </a:cubicBezTo>
                <a:cubicBezTo>
                  <a:pt x="4081412" y="1336053"/>
                  <a:pt x="4061345" y="1340085"/>
                  <a:pt x="4041470" y="1344886"/>
                </a:cubicBezTo>
                <a:cubicBezTo>
                  <a:pt x="4030139" y="1347670"/>
                  <a:pt x="4019194" y="1352663"/>
                  <a:pt x="4007672" y="1354488"/>
                </a:cubicBezTo>
                <a:cubicBezTo>
                  <a:pt x="3980308" y="1358808"/>
                  <a:pt x="3952752" y="1361880"/>
                  <a:pt x="3925195" y="1365337"/>
                </a:cubicBezTo>
                <a:cubicBezTo>
                  <a:pt x="3896776" y="1368889"/>
                  <a:pt x="3868451" y="1372634"/>
                  <a:pt x="3840029" y="1375802"/>
                </a:cubicBezTo>
                <a:cubicBezTo>
                  <a:pt x="3824475" y="1377435"/>
                  <a:pt x="3808824" y="1377723"/>
                  <a:pt x="3793270" y="1379259"/>
                </a:cubicBezTo>
                <a:cubicBezTo>
                  <a:pt x="3779636" y="1380604"/>
                  <a:pt x="3766098" y="1383100"/>
                  <a:pt x="3752464" y="1384733"/>
                </a:cubicBezTo>
                <a:cubicBezTo>
                  <a:pt x="3740654" y="1386076"/>
                  <a:pt x="3728748" y="1386844"/>
                  <a:pt x="3716938" y="1388189"/>
                </a:cubicBezTo>
                <a:cubicBezTo>
                  <a:pt x="3698024" y="1390397"/>
                  <a:pt x="3679204" y="1392894"/>
                  <a:pt x="3660386" y="1395198"/>
                </a:cubicBezTo>
                <a:cubicBezTo>
                  <a:pt x="3652513" y="1396062"/>
                  <a:pt x="3644255" y="1398462"/>
                  <a:pt x="3636862" y="1397023"/>
                </a:cubicBezTo>
                <a:cubicBezTo>
                  <a:pt x="3618235" y="1393373"/>
                  <a:pt x="3599896" y="1394430"/>
                  <a:pt x="3581365" y="1396926"/>
                </a:cubicBezTo>
                <a:cubicBezTo>
                  <a:pt x="3575028" y="1397791"/>
                  <a:pt x="3568211" y="1397598"/>
                  <a:pt x="3562066" y="1395966"/>
                </a:cubicBezTo>
                <a:cubicBezTo>
                  <a:pt x="3549488" y="1392701"/>
                  <a:pt x="3537294" y="1388092"/>
                  <a:pt x="3524908" y="1384060"/>
                </a:cubicBezTo>
                <a:cubicBezTo>
                  <a:pt x="3523563" y="1383580"/>
                  <a:pt x="3521931" y="1383484"/>
                  <a:pt x="3520492" y="1383196"/>
                </a:cubicBezTo>
                <a:cubicBezTo>
                  <a:pt x="3512330" y="1381563"/>
                  <a:pt x="3504266" y="1379931"/>
                  <a:pt x="3496103" y="1378491"/>
                </a:cubicBezTo>
                <a:cubicBezTo>
                  <a:pt x="3491687" y="1377723"/>
                  <a:pt x="3487174" y="1377627"/>
                  <a:pt x="3482757" y="1376955"/>
                </a:cubicBezTo>
                <a:cubicBezTo>
                  <a:pt x="3465667" y="1374266"/>
                  <a:pt x="3446848" y="1378779"/>
                  <a:pt x="3432061" y="1367162"/>
                </a:cubicBezTo>
                <a:cubicBezTo>
                  <a:pt x="3422460" y="1359672"/>
                  <a:pt x="3413146" y="1361401"/>
                  <a:pt x="3402873" y="1362553"/>
                </a:cubicBezTo>
                <a:cubicBezTo>
                  <a:pt x="3395096" y="1363417"/>
                  <a:pt x="3387126" y="1363128"/>
                  <a:pt x="3379253" y="1363225"/>
                </a:cubicBezTo>
                <a:cubicBezTo>
                  <a:pt x="3365427" y="1363512"/>
                  <a:pt x="3351601" y="1363609"/>
                  <a:pt x="3337774" y="1364089"/>
                </a:cubicBezTo>
                <a:cubicBezTo>
                  <a:pt x="3333357" y="1364281"/>
                  <a:pt x="3328846" y="1366682"/>
                  <a:pt x="3324524" y="1366298"/>
                </a:cubicBezTo>
                <a:cubicBezTo>
                  <a:pt x="3304553" y="1364473"/>
                  <a:pt x="3284582" y="1361592"/>
                  <a:pt x="3264610" y="1359960"/>
                </a:cubicBezTo>
                <a:cubicBezTo>
                  <a:pt x="3253281" y="1359001"/>
                  <a:pt x="3241663" y="1360824"/>
                  <a:pt x="3230429" y="1359480"/>
                </a:cubicBezTo>
                <a:cubicBezTo>
                  <a:pt x="3217468" y="1357944"/>
                  <a:pt x="3204794" y="1354008"/>
                  <a:pt x="3191927" y="1351607"/>
                </a:cubicBezTo>
                <a:cubicBezTo>
                  <a:pt x="3188375" y="1350935"/>
                  <a:pt x="3184438" y="1351799"/>
                  <a:pt x="3180694" y="1351991"/>
                </a:cubicBezTo>
                <a:cubicBezTo>
                  <a:pt x="3176469" y="1352183"/>
                  <a:pt x="3172340" y="1352567"/>
                  <a:pt x="3168116" y="1352663"/>
                </a:cubicBezTo>
                <a:cubicBezTo>
                  <a:pt x="3155249" y="1352856"/>
                  <a:pt x="3142384" y="1352567"/>
                  <a:pt x="3129517" y="1353240"/>
                </a:cubicBezTo>
                <a:cubicBezTo>
                  <a:pt x="3121644" y="1353624"/>
                  <a:pt x="3113388" y="1357560"/>
                  <a:pt x="3106089" y="1356120"/>
                </a:cubicBezTo>
                <a:cubicBezTo>
                  <a:pt x="3091208" y="1353335"/>
                  <a:pt x="3076325" y="1359576"/>
                  <a:pt x="3061444" y="1354392"/>
                </a:cubicBezTo>
                <a:cubicBezTo>
                  <a:pt x="3056834" y="1352856"/>
                  <a:pt x="3050497" y="1356696"/>
                  <a:pt x="3044928" y="1356888"/>
                </a:cubicBezTo>
                <a:cubicBezTo>
                  <a:pt x="3031006" y="1357368"/>
                  <a:pt x="3017084" y="1357272"/>
                  <a:pt x="3003162" y="1357176"/>
                </a:cubicBezTo>
                <a:cubicBezTo>
                  <a:pt x="2990680" y="1357080"/>
                  <a:pt x="2977717" y="1358424"/>
                  <a:pt x="2965716" y="1355736"/>
                </a:cubicBezTo>
                <a:cubicBezTo>
                  <a:pt x="2953137" y="1352856"/>
                  <a:pt x="2941808" y="1353240"/>
                  <a:pt x="2929614" y="1356504"/>
                </a:cubicBezTo>
                <a:cubicBezTo>
                  <a:pt x="2921260" y="1358712"/>
                  <a:pt x="2912427" y="1359001"/>
                  <a:pt x="2903786" y="1359672"/>
                </a:cubicBezTo>
                <a:cubicBezTo>
                  <a:pt x="2894473" y="1360440"/>
                  <a:pt x="2884199" y="1358424"/>
                  <a:pt x="2875750" y="1361592"/>
                </a:cubicBezTo>
                <a:cubicBezTo>
                  <a:pt x="2850593" y="1371002"/>
                  <a:pt x="2824765" y="1373018"/>
                  <a:pt x="2798458" y="1373018"/>
                </a:cubicBezTo>
                <a:cubicBezTo>
                  <a:pt x="2793656" y="1373018"/>
                  <a:pt x="2788759" y="1371675"/>
                  <a:pt x="2784152" y="1370234"/>
                </a:cubicBezTo>
                <a:cubicBezTo>
                  <a:pt x="2757266" y="1361592"/>
                  <a:pt x="2730286" y="1362360"/>
                  <a:pt x="2702922" y="1367641"/>
                </a:cubicBezTo>
                <a:cubicBezTo>
                  <a:pt x="2697257" y="1368794"/>
                  <a:pt x="2690921" y="1368986"/>
                  <a:pt x="2685256" y="1367834"/>
                </a:cubicBezTo>
                <a:cubicBezTo>
                  <a:pt x="2669317" y="1364473"/>
                  <a:pt x="2653858" y="1358904"/>
                  <a:pt x="2637824" y="1356504"/>
                </a:cubicBezTo>
                <a:cubicBezTo>
                  <a:pt x="2611324" y="1352567"/>
                  <a:pt x="2588377" y="1365817"/>
                  <a:pt x="2564661" y="1374459"/>
                </a:cubicBezTo>
                <a:cubicBezTo>
                  <a:pt x="2542097" y="1382620"/>
                  <a:pt x="2522894" y="1401055"/>
                  <a:pt x="2496201" y="1396926"/>
                </a:cubicBezTo>
                <a:cubicBezTo>
                  <a:pt x="2493514" y="1396542"/>
                  <a:pt x="2490537" y="1399134"/>
                  <a:pt x="2487560" y="1399807"/>
                </a:cubicBezTo>
                <a:cubicBezTo>
                  <a:pt x="2479399" y="1401631"/>
                  <a:pt x="2471238" y="1403839"/>
                  <a:pt x="2462980" y="1404704"/>
                </a:cubicBezTo>
                <a:cubicBezTo>
                  <a:pt x="2452899" y="1405856"/>
                  <a:pt x="2442625" y="1405472"/>
                  <a:pt x="2432544" y="1406432"/>
                </a:cubicBezTo>
                <a:cubicBezTo>
                  <a:pt x="2419581" y="1407584"/>
                  <a:pt x="2406812" y="1410656"/>
                  <a:pt x="2393945" y="1410656"/>
                </a:cubicBezTo>
                <a:cubicBezTo>
                  <a:pt x="2383575" y="1410656"/>
                  <a:pt x="2373302" y="1407104"/>
                  <a:pt x="2363029" y="1405375"/>
                </a:cubicBezTo>
                <a:cubicBezTo>
                  <a:pt x="2348530" y="1402975"/>
                  <a:pt x="2332591" y="1403647"/>
                  <a:pt x="2319821" y="1397502"/>
                </a:cubicBezTo>
                <a:cubicBezTo>
                  <a:pt x="2306188" y="1390973"/>
                  <a:pt x="2293225" y="1387997"/>
                  <a:pt x="2279111" y="1390013"/>
                </a:cubicBezTo>
                <a:cubicBezTo>
                  <a:pt x="2274406" y="1390685"/>
                  <a:pt x="2268357" y="1394718"/>
                  <a:pt x="2266245" y="1398846"/>
                </a:cubicBezTo>
                <a:cubicBezTo>
                  <a:pt x="2261540" y="1408064"/>
                  <a:pt x="2255108" y="1409697"/>
                  <a:pt x="2246370" y="1406527"/>
                </a:cubicBezTo>
                <a:cubicBezTo>
                  <a:pt x="2238785" y="1403839"/>
                  <a:pt x="2229471" y="1402495"/>
                  <a:pt x="2224287" y="1397310"/>
                </a:cubicBezTo>
                <a:cubicBezTo>
                  <a:pt x="2209596" y="1382620"/>
                  <a:pt x="2190873" y="1382140"/>
                  <a:pt x="2172630" y="1378204"/>
                </a:cubicBezTo>
                <a:cubicBezTo>
                  <a:pt x="2161494" y="1375802"/>
                  <a:pt x="2151123" y="1375707"/>
                  <a:pt x="2139985" y="1377339"/>
                </a:cubicBezTo>
                <a:cubicBezTo>
                  <a:pt x="2115790" y="1380988"/>
                  <a:pt x="2092266" y="1375802"/>
                  <a:pt x="2069030" y="1369178"/>
                </a:cubicBezTo>
                <a:cubicBezTo>
                  <a:pt x="2053667" y="1364761"/>
                  <a:pt x="2037921" y="1362073"/>
                  <a:pt x="2022655" y="1357560"/>
                </a:cubicBezTo>
                <a:cubicBezTo>
                  <a:pt x="2011229" y="1354104"/>
                  <a:pt x="1999804" y="1349975"/>
                  <a:pt x="1989339" y="1344406"/>
                </a:cubicBezTo>
                <a:cubicBezTo>
                  <a:pt x="1974167" y="1336244"/>
                  <a:pt x="1960918" y="1323954"/>
                  <a:pt x="1941618" y="1327219"/>
                </a:cubicBezTo>
                <a:cubicBezTo>
                  <a:pt x="1924623" y="1330099"/>
                  <a:pt x="1909262" y="1324051"/>
                  <a:pt x="1893707" y="1318290"/>
                </a:cubicBezTo>
                <a:cubicBezTo>
                  <a:pt x="1882281" y="1314065"/>
                  <a:pt x="1870857" y="1309744"/>
                  <a:pt x="1859045" y="1307056"/>
                </a:cubicBezTo>
                <a:cubicBezTo>
                  <a:pt x="1845027" y="1303887"/>
                  <a:pt x="1829184" y="1305232"/>
                  <a:pt x="1816702" y="1299374"/>
                </a:cubicBezTo>
                <a:cubicBezTo>
                  <a:pt x="1803644" y="1293229"/>
                  <a:pt x="1792795" y="1297358"/>
                  <a:pt x="1781177" y="1299087"/>
                </a:cubicBezTo>
                <a:cubicBezTo>
                  <a:pt x="1762646" y="1301775"/>
                  <a:pt x="1744210" y="1306768"/>
                  <a:pt x="1725488" y="1300431"/>
                </a:cubicBezTo>
                <a:cubicBezTo>
                  <a:pt x="1702733" y="1292750"/>
                  <a:pt x="1680169" y="1284493"/>
                  <a:pt x="1657318" y="1277196"/>
                </a:cubicBezTo>
                <a:cubicBezTo>
                  <a:pt x="1648483" y="1274410"/>
                  <a:pt x="1638980" y="1273258"/>
                  <a:pt x="1629761" y="1272010"/>
                </a:cubicBezTo>
                <a:cubicBezTo>
                  <a:pt x="1621025" y="1270954"/>
                  <a:pt x="1610559" y="1273642"/>
                  <a:pt x="1603837" y="1269610"/>
                </a:cubicBezTo>
                <a:cubicBezTo>
                  <a:pt x="1586554" y="1259241"/>
                  <a:pt x="1568792" y="1254152"/>
                  <a:pt x="1548820" y="1254152"/>
                </a:cubicBezTo>
                <a:cubicBezTo>
                  <a:pt x="1541330" y="1254152"/>
                  <a:pt x="1534033" y="1249831"/>
                  <a:pt x="1526449" y="1249062"/>
                </a:cubicBezTo>
                <a:cubicBezTo>
                  <a:pt x="1516078" y="1248103"/>
                  <a:pt x="1504172" y="1245510"/>
                  <a:pt x="1495147" y="1249159"/>
                </a:cubicBezTo>
                <a:cubicBezTo>
                  <a:pt x="1473928" y="1257800"/>
                  <a:pt x="1456742" y="1250599"/>
                  <a:pt x="1438211" y="1242054"/>
                </a:cubicBezTo>
                <a:cubicBezTo>
                  <a:pt x="1419967" y="1233604"/>
                  <a:pt x="1400764" y="1226884"/>
                  <a:pt x="1381370" y="1221314"/>
                </a:cubicBezTo>
                <a:cubicBezTo>
                  <a:pt x="1374073" y="1219298"/>
                  <a:pt x="1365336" y="1222659"/>
                  <a:pt x="1357270" y="1223330"/>
                </a:cubicBezTo>
                <a:cubicBezTo>
                  <a:pt x="1354389" y="1223523"/>
                  <a:pt x="1351220" y="1223811"/>
                  <a:pt x="1348629" y="1222851"/>
                </a:cubicBezTo>
                <a:cubicBezTo>
                  <a:pt x="1323569" y="1213633"/>
                  <a:pt x="1298124" y="1206624"/>
                  <a:pt x="1270953" y="1211424"/>
                </a:cubicBezTo>
                <a:cubicBezTo>
                  <a:pt x="1268457" y="1211905"/>
                  <a:pt x="1265672" y="1210849"/>
                  <a:pt x="1263175" y="1210177"/>
                </a:cubicBezTo>
                <a:cubicBezTo>
                  <a:pt x="1250981" y="1206720"/>
                  <a:pt x="1239075" y="1201247"/>
                  <a:pt x="1226690" y="1199999"/>
                </a:cubicBezTo>
                <a:cubicBezTo>
                  <a:pt x="1196157" y="1196927"/>
                  <a:pt x="1165433" y="1195678"/>
                  <a:pt x="1134706" y="1193662"/>
                </a:cubicBezTo>
                <a:cubicBezTo>
                  <a:pt x="1132786" y="1193566"/>
                  <a:pt x="1130770" y="1193566"/>
                  <a:pt x="1129042" y="1192894"/>
                </a:cubicBezTo>
                <a:cubicBezTo>
                  <a:pt x="1117712" y="1188765"/>
                  <a:pt x="1107823" y="1190110"/>
                  <a:pt x="1098220" y="1197982"/>
                </a:cubicBezTo>
                <a:cubicBezTo>
                  <a:pt x="1093996" y="1201439"/>
                  <a:pt x="1088235" y="1203263"/>
                  <a:pt x="1082955" y="1205184"/>
                </a:cubicBezTo>
                <a:cubicBezTo>
                  <a:pt x="1075177" y="1208065"/>
                  <a:pt x="1067208" y="1210849"/>
                  <a:pt x="1059143" y="1212673"/>
                </a:cubicBezTo>
                <a:cubicBezTo>
                  <a:pt x="1051173" y="1214401"/>
                  <a:pt x="1042628" y="1216801"/>
                  <a:pt x="1034947" y="1215458"/>
                </a:cubicBezTo>
                <a:cubicBezTo>
                  <a:pt x="1021121" y="1213057"/>
                  <a:pt x="1007966" y="1207681"/>
                  <a:pt x="994332" y="1204127"/>
                </a:cubicBezTo>
                <a:cubicBezTo>
                  <a:pt x="989628" y="1202879"/>
                  <a:pt x="984442" y="1203072"/>
                  <a:pt x="979546" y="1202975"/>
                </a:cubicBezTo>
                <a:cubicBezTo>
                  <a:pt x="968312" y="1202688"/>
                  <a:pt x="956790" y="1205472"/>
                  <a:pt x="946613" y="1197503"/>
                </a:cubicBezTo>
                <a:cubicBezTo>
                  <a:pt x="937204" y="1190014"/>
                  <a:pt x="927697" y="1192221"/>
                  <a:pt x="917808" y="1197887"/>
                </a:cubicBezTo>
                <a:cubicBezTo>
                  <a:pt x="910703" y="1201920"/>
                  <a:pt x="902639" y="1205088"/>
                  <a:pt x="894669" y="1206624"/>
                </a:cubicBezTo>
                <a:cubicBezTo>
                  <a:pt x="883723" y="1208736"/>
                  <a:pt x="872873" y="1209601"/>
                  <a:pt x="861063" y="1208352"/>
                </a:cubicBezTo>
                <a:cubicBezTo>
                  <a:pt x="852710" y="1207488"/>
                  <a:pt x="845892" y="1207104"/>
                  <a:pt x="839363" y="1202015"/>
                </a:cubicBezTo>
                <a:cubicBezTo>
                  <a:pt x="838308" y="1201247"/>
                  <a:pt x="836388" y="1201055"/>
                  <a:pt x="834947" y="1201152"/>
                </a:cubicBezTo>
                <a:cubicBezTo>
                  <a:pt x="816032" y="1202784"/>
                  <a:pt x="797309" y="1201920"/>
                  <a:pt x="778202" y="1200767"/>
                </a:cubicBezTo>
                <a:cubicBezTo>
                  <a:pt x="753911" y="1199231"/>
                  <a:pt x="728370" y="1203743"/>
                  <a:pt x="707343" y="1219874"/>
                </a:cubicBezTo>
                <a:cubicBezTo>
                  <a:pt x="704271" y="1222275"/>
                  <a:pt x="699662" y="1223330"/>
                  <a:pt x="695629" y="1223907"/>
                </a:cubicBezTo>
                <a:cubicBezTo>
                  <a:pt x="676618" y="1226403"/>
                  <a:pt x="657511" y="1228132"/>
                  <a:pt x="638500" y="1230916"/>
                </a:cubicBezTo>
                <a:cubicBezTo>
                  <a:pt x="628130" y="1232452"/>
                  <a:pt x="617280" y="1233797"/>
                  <a:pt x="607872" y="1238021"/>
                </a:cubicBezTo>
                <a:cubicBezTo>
                  <a:pt x="598655" y="1242149"/>
                  <a:pt x="591260" y="1247046"/>
                  <a:pt x="585788" y="1238405"/>
                </a:cubicBezTo>
                <a:cubicBezTo>
                  <a:pt x="575995" y="1243014"/>
                  <a:pt x="567448" y="1246855"/>
                  <a:pt x="559097" y="1250983"/>
                </a:cubicBezTo>
                <a:cubicBezTo>
                  <a:pt x="556023" y="1252519"/>
                  <a:pt x="553431" y="1255016"/>
                  <a:pt x="550358" y="1256456"/>
                </a:cubicBezTo>
                <a:cubicBezTo>
                  <a:pt x="547093" y="1257993"/>
                  <a:pt x="543445" y="1258952"/>
                  <a:pt x="539893" y="1259720"/>
                </a:cubicBezTo>
                <a:cubicBezTo>
                  <a:pt x="524050" y="1263177"/>
                  <a:pt x="508207" y="1266345"/>
                  <a:pt x="492462" y="1270090"/>
                </a:cubicBezTo>
                <a:cubicBezTo>
                  <a:pt x="489388" y="1270858"/>
                  <a:pt x="486796" y="1273931"/>
                  <a:pt x="484011" y="1275947"/>
                </a:cubicBezTo>
                <a:cubicBezTo>
                  <a:pt x="482187" y="1277291"/>
                  <a:pt x="480363" y="1279307"/>
                  <a:pt x="478346" y="1279596"/>
                </a:cubicBezTo>
                <a:cubicBezTo>
                  <a:pt x="462984" y="1281900"/>
                  <a:pt x="447718" y="1284589"/>
                  <a:pt x="432260" y="1285741"/>
                </a:cubicBezTo>
                <a:cubicBezTo>
                  <a:pt x="419298" y="1286700"/>
                  <a:pt x="406815" y="1286413"/>
                  <a:pt x="403455" y="1303119"/>
                </a:cubicBezTo>
                <a:cubicBezTo>
                  <a:pt x="402879" y="1306000"/>
                  <a:pt x="398750" y="1309073"/>
                  <a:pt x="395583" y="1310512"/>
                </a:cubicBezTo>
                <a:cubicBezTo>
                  <a:pt x="386557" y="1314641"/>
                  <a:pt x="376954" y="1317425"/>
                  <a:pt x="368025" y="1321650"/>
                </a:cubicBezTo>
                <a:cubicBezTo>
                  <a:pt x="338741" y="1335764"/>
                  <a:pt x="308113" y="1344694"/>
                  <a:pt x="275371" y="1343062"/>
                </a:cubicBezTo>
                <a:cubicBezTo>
                  <a:pt x="265194" y="1342582"/>
                  <a:pt x="255304" y="1337396"/>
                  <a:pt x="248871" y="1335476"/>
                </a:cubicBezTo>
                <a:cubicBezTo>
                  <a:pt x="230341" y="1343062"/>
                  <a:pt x="214786" y="1350359"/>
                  <a:pt x="198559" y="1355831"/>
                </a:cubicBezTo>
                <a:cubicBezTo>
                  <a:pt x="184253" y="1360728"/>
                  <a:pt x="169274" y="1363801"/>
                  <a:pt x="154583" y="1367353"/>
                </a:cubicBezTo>
                <a:cubicBezTo>
                  <a:pt x="149206" y="1368698"/>
                  <a:pt x="143734" y="1369466"/>
                  <a:pt x="138261" y="1370138"/>
                </a:cubicBezTo>
                <a:cubicBezTo>
                  <a:pt x="121171" y="1372250"/>
                  <a:pt x="103312" y="1367162"/>
                  <a:pt x="86606" y="1375227"/>
                </a:cubicBezTo>
                <a:cubicBezTo>
                  <a:pt x="77868" y="1379452"/>
                  <a:pt x="69226" y="1384540"/>
                  <a:pt x="60009" y="1386749"/>
                </a:cubicBezTo>
                <a:cubicBezTo>
                  <a:pt x="50120" y="1389149"/>
                  <a:pt x="40446" y="1392894"/>
                  <a:pt x="30568" y="1395570"/>
                </a:cubicBezTo>
                <a:lnTo>
                  <a:pt x="0" y="1397975"/>
                </a:lnTo>
                <a:lnTo>
                  <a:pt x="0" y="1041395"/>
                </a:lnTo>
                <a:lnTo>
                  <a:pt x="17282" y="1043014"/>
                </a:lnTo>
                <a:cubicBezTo>
                  <a:pt x="26692" y="1044358"/>
                  <a:pt x="35813" y="1048967"/>
                  <a:pt x="45030" y="1049159"/>
                </a:cubicBezTo>
                <a:cubicBezTo>
                  <a:pt x="59529" y="1049448"/>
                  <a:pt x="72395" y="1051271"/>
                  <a:pt x="85356" y="1059145"/>
                </a:cubicBezTo>
                <a:cubicBezTo>
                  <a:pt x="104944" y="1070955"/>
                  <a:pt x="121074" y="1065962"/>
                  <a:pt x="133077" y="1047815"/>
                </a:cubicBezTo>
                <a:cubicBezTo>
                  <a:pt x="134325" y="1045991"/>
                  <a:pt x="135957" y="1043590"/>
                  <a:pt x="137877" y="1043110"/>
                </a:cubicBezTo>
                <a:cubicBezTo>
                  <a:pt x="154872" y="1038885"/>
                  <a:pt x="172347" y="1030820"/>
                  <a:pt x="189053" y="1031877"/>
                </a:cubicBezTo>
                <a:cubicBezTo>
                  <a:pt x="218530" y="1033797"/>
                  <a:pt x="246278" y="1031493"/>
                  <a:pt x="273066" y="1019010"/>
                </a:cubicBezTo>
                <a:cubicBezTo>
                  <a:pt x="274698" y="1018242"/>
                  <a:pt x="277195" y="1017474"/>
                  <a:pt x="278539" y="1018146"/>
                </a:cubicBezTo>
                <a:cubicBezTo>
                  <a:pt x="294670" y="1026500"/>
                  <a:pt x="312336" y="1033125"/>
                  <a:pt x="326355" y="1044358"/>
                </a:cubicBezTo>
                <a:cubicBezTo>
                  <a:pt x="339701" y="1055016"/>
                  <a:pt x="355832" y="1055112"/>
                  <a:pt x="364761" y="1040710"/>
                </a:cubicBezTo>
                <a:cubicBezTo>
                  <a:pt x="369177" y="1033604"/>
                  <a:pt x="375322" y="1025348"/>
                  <a:pt x="382619" y="1022562"/>
                </a:cubicBezTo>
                <a:cubicBezTo>
                  <a:pt x="399134" y="1016226"/>
                  <a:pt x="416802" y="1012961"/>
                  <a:pt x="433988" y="1008256"/>
                </a:cubicBezTo>
                <a:cubicBezTo>
                  <a:pt x="455208" y="1002495"/>
                  <a:pt x="476139" y="1002495"/>
                  <a:pt x="497262" y="1009697"/>
                </a:cubicBezTo>
                <a:cubicBezTo>
                  <a:pt x="512145" y="1014785"/>
                  <a:pt x="527315" y="1014785"/>
                  <a:pt x="542101" y="1007872"/>
                </a:cubicBezTo>
                <a:cubicBezTo>
                  <a:pt x="550070" y="1004128"/>
                  <a:pt x="558232" y="1000288"/>
                  <a:pt x="566681" y="998175"/>
                </a:cubicBezTo>
                <a:cubicBezTo>
                  <a:pt x="572154" y="996830"/>
                  <a:pt x="578490" y="998079"/>
                  <a:pt x="584251" y="999136"/>
                </a:cubicBezTo>
                <a:cubicBezTo>
                  <a:pt x="595389" y="1001248"/>
                  <a:pt x="606911" y="1007681"/>
                  <a:pt x="617280" y="1006049"/>
                </a:cubicBezTo>
                <a:cubicBezTo>
                  <a:pt x="653095" y="1000288"/>
                  <a:pt x="686892" y="1013826"/>
                  <a:pt x="721842" y="1014210"/>
                </a:cubicBezTo>
                <a:cubicBezTo>
                  <a:pt x="737684" y="1014401"/>
                  <a:pt x="753335" y="1017474"/>
                  <a:pt x="764472" y="1001440"/>
                </a:cubicBezTo>
                <a:cubicBezTo>
                  <a:pt x="765912" y="999327"/>
                  <a:pt x="772922" y="1000479"/>
                  <a:pt x="777242" y="1001152"/>
                </a:cubicBezTo>
                <a:cubicBezTo>
                  <a:pt x="786844" y="1002592"/>
                  <a:pt x="796350" y="1006240"/>
                  <a:pt x="805854" y="1006145"/>
                </a:cubicBezTo>
                <a:cubicBezTo>
                  <a:pt x="825538" y="1006049"/>
                  <a:pt x="845317" y="1004513"/>
                  <a:pt x="864904" y="1002784"/>
                </a:cubicBezTo>
                <a:cubicBezTo>
                  <a:pt x="872297" y="1002111"/>
                  <a:pt x="879402" y="999520"/>
                  <a:pt x="886700" y="997695"/>
                </a:cubicBezTo>
                <a:cubicBezTo>
                  <a:pt x="890732" y="996639"/>
                  <a:pt x="895053" y="993855"/>
                  <a:pt x="898797" y="994430"/>
                </a:cubicBezTo>
                <a:cubicBezTo>
                  <a:pt x="920497" y="997791"/>
                  <a:pt x="940372" y="989534"/>
                  <a:pt x="960919" y="985405"/>
                </a:cubicBezTo>
                <a:cubicBezTo>
                  <a:pt x="970425" y="983485"/>
                  <a:pt x="979354" y="978876"/>
                  <a:pt x="988571" y="975708"/>
                </a:cubicBezTo>
                <a:cubicBezTo>
                  <a:pt x="990972" y="974843"/>
                  <a:pt x="993660" y="974075"/>
                  <a:pt x="996061" y="974268"/>
                </a:cubicBezTo>
                <a:cubicBezTo>
                  <a:pt x="1009791" y="975420"/>
                  <a:pt x="1023425" y="977052"/>
                  <a:pt x="1037059" y="978300"/>
                </a:cubicBezTo>
                <a:cubicBezTo>
                  <a:pt x="1049445" y="979452"/>
                  <a:pt x="1061927" y="979836"/>
                  <a:pt x="1067784" y="993950"/>
                </a:cubicBezTo>
                <a:cubicBezTo>
                  <a:pt x="1068649" y="996159"/>
                  <a:pt x="1071528" y="997791"/>
                  <a:pt x="1073737" y="999231"/>
                </a:cubicBezTo>
                <a:cubicBezTo>
                  <a:pt x="1107823" y="1021411"/>
                  <a:pt x="1126065" y="1020835"/>
                  <a:pt x="1159383" y="997407"/>
                </a:cubicBezTo>
                <a:cubicBezTo>
                  <a:pt x="1162839" y="995007"/>
                  <a:pt x="1170232" y="993278"/>
                  <a:pt x="1172536" y="995198"/>
                </a:cubicBezTo>
                <a:cubicBezTo>
                  <a:pt x="1192124" y="1011137"/>
                  <a:pt x="1213535" y="1009409"/>
                  <a:pt x="1236099" y="1004416"/>
                </a:cubicBezTo>
                <a:cubicBezTo>
                  <a:pt x="1241956" y="1003072"/>
                  <a:pt x="1250213" y="1003072"/>
                  <a:pt x="1254630" y="1006240"/>
                </a:cubicBezTo>
                <a:cubicBezTo>
                  <a:pt x="1275657" y="1020930"/>
                  <a:pt x="1298221" y="1018819"/>
                  <a:pt x="1321072" y="1014498"/>
                </a:cubicBezTo>
                <a:cubicBezTo>
                  <a:pt x="1324624" y="1013826"/>
                  <a:pt x="1328946" y="1010177"/>
                  <a:pt x="1330481" y="1006817"/>
                </a:cubicBezTo>
                <a:cubicBezTo>
                  <a:pt x="1335955" y="994911"/>
                  <a:pt x="1346229" y="990878"/>
                  <a:pt x="1357558" y="987517"/>
                </a:cubicBezTo>
                <a:cubicBezTo>
                  <a:pt x="1375417" y="982044"/>
                  <a:pt x="1392987" y="975611"/>
                  <a:pt x="1410942" y="970427"/>
                </a:cubicBezTo>
                <a:cubicBezTo>
                  <a:pt x="1415360" y="969179"/>
                  <a:pt x="1420832" y="969947"/>
                  <a:pt x="1425441" y="971387"/>
                </a:cubicBezTo>
                <a:cubicBezTo>
                  <a:pt x="1441187" y="976284"/>
                  <a:pt x="1451173" y="988574"/>
                  <a:pt x="1462118" y="999904"/>
                </a:cubicBezTo>
                <a:cubicBezTo>
                  <a:pt x="1466919" y="1004897"/>
                  <a:pt x="1473544" y="1008449"/>
                  <a:pt x="1479978" y="1011329"/>
                </a:cubicBezTo>
                <a:cubicBezTo>
                  <a:pt x="1496684" y="1018723"/>
                  <a:pt x="1513775" y="1025348"/>
                  <a:pt x="1530674" y="1032356"/>
                </a:cubicBezTo>
                <a:cubicBezTo>
                  <a:pt x="1532306" y="1033029"/>
                  <a:pt x="1533649" y="1034757"/>
                  <a:pt x="1534898" y="1036197"/>
                </a:cubicBezTo>
                <a:cubicBezTo>
                  <a:pt x="1547380" y="1051368"/>
                  <a:pt x="1559765" y="1066634"/>
                  <a:pt x="1572344" y="1081804"/>
                </a:cubicBezTo>
                <a:cubicBezTo>
                  <a:pt x="1574744" y="1084684"/>
                  <a:pt x="1578201" y="1086797"/>
                  <a:pt x="1580793" y="1089581"/>
                </a:cubicBezTo>
                <a:cubicBezTo>
                  <a:pt x="1584442" y="1093422"/>
                  <a:pt x="1589051" y="1097071"/>
                  <a:pt x="1590971" y="1101680"/>
                </a:cubicBezTo>
                <a:cubicBezTo>
                  <a:pt x="1596923" y="1116177"/>
                  <a:pt x="1608350" y="1122419"/>
                  <a:pt x="1622751" y="1125108"/>
                </a:cubicBezTo>
                <a:cubicBezTo>
                  <a:pt x="1635906" y="1127603"/>
                  <a:pt x="1649060" y="1129716"/>
                  <a:pt x="1662118" y="1132596"/>
                </a:cubicBezTo>
                <a:cubicBezTo>
                  <a:pt x="1678056" y="1136053"/>
                  <a:pt x="1693899" y="1139798"/>
                  <a:pt x="1709646" y="1144022"/>
                </a:cubicBezTo>
                <a:cubicBezTo>
                  <a:pt x="1716462" y="1145847"/>
                  <a:pt x="1723664" y="1147959"/>
                  <a:pt x="1729521" y="1151704"/>
                </a:cubicBezTo>
                <a:cubicBezTo>
                  <a:pt x="1745939" y="1162073"/>
                  <a:pt x="1763510" y="1169082"/>
                  <a:pt x="1782809" y="1166298"/>
                </a:cubicBezTo>
                <a:cubicBezTo>
                  <a:pt x="1798267" y="1164089"/>
                  <a:pt x="1811229" y="1169754"/>
                  <a:pt x="1820831" y="1178588"/>
                </a:cubicBezTo>
                <a:cubicBezTo>
                  <a:pt x="1838306" y="1194623"/>
                  <a:pt x="1857028" y="1190973"/>
                  <a:pt x="1875656" y="1185789"/>
                </a:cubicBezTo>
                <a:cubicBezTo>
                  <a:pt x="1885257" y="1183101"/>
                  <a:pt x="1893130" y="1183485"/>
                  <a:pt x="1902252" y="1186076"/>
                </a:cubicBezTo>
                <a:cubicBezTo>
                  <a:pt x="1923375" y="1192126"/>
                  <a:pt x="1937490" y="1208544"/>
                  <a:pt x="1951123" y="1222946"/>
                </a:cubicBezTo>
                <a:cubicBezTo>
                  <a:pt x="1962742" y="1235236"/>
                  <a:pt x="1975800" y="1242149"/>
                  <a:pt x="1990106" y="1247335"/>
                </a:cubicBezTo>
                <a:cubicBezTo>
                  <a:pt x="2008157" y="1253959"/>
                  <a:pt x="2022463" y="1251464"/>
                  <a:pt x="2031105" y="1235525"/>
                </a:cubicBezTo>
                <a:cubicBezTo>
                  <a:pt x="2033505" y="1231012"/>
                  <a:pt x="2037729" y="1225730"/>
                  <a:pt x="2042242" y="1224387"/>
                </a:cubicBezTo>
                <a:cubicBezTo>
                  <a:pt x="2064037" y="1217666"/>
                  <a:pt x="2086121" y="1207872"/>
                  <a:pt x="2109453" y="1213826"/>
                </a:cubicBezTo>
                <a:cubicBezTo>
                  <a:pt x="2141714" y="1221987"/>
                  <a:pt x="2173207" y="1221507"/>
                  <a:pt x="2205468" y="1213442"/>
                </a:cubicBezTo>
                <a:cubicBezTo>
                  <a:pt x="2257796" y="1200383"/>
                  <a:pt x="2310124" y="1186557"/>
                  <a:pt x="2365142" y="1189437"/>
                </a:cubicBezTo>
                <a:cubicBezTo>
                  <a:pt x="2374262" y="1189917"/>
                  <a:pt x="2385112" y="1184060"/>
                  <a:pt x="2392985" y="1178299"/>
                </a:cubicBezTo>
                <a:cubicBezTo>
                  <a:pt x="2408060" y="1167354"/>
                  <a:pt x="2407387" y="1166489"/>
                  <a:pt x="2424286" y="1175515"/>
                </a:cubicBezTo>
                <a:cubicBezTo>
                  <a:pt x="2428319" y="1177724"/>
                  <a:pt x="2433312" y="1179068"/>
                  <a:pt x="2436289" y="1182333"/>
                </a:cubicBezTo>
                <a:cubicBezTo>
                  <a:pt x="2451458" y="1198943"/>
                  <a:pt x="2470182" y="1194910"/>
                  <a:pt x="2488808" y="1192510"/>
                </a:cubicBezTo>
                <a:cubicBezTo>
                  <a:pt x="2492073" y="1192030"/>
                  <a:pt x="2496009" y="1191358"/>
                  <a:pt x="2498795" y="1192702"/>
                </a:cubicBezTo>
                <a:cubicBezTo>
                  <a:pt x="2511372" y="1198750"/>
                  <a:pt x="2522030" y="1196639"/>
                  <a:pt x="2532976" y="1188381"/>
                </a:cubicBezTo>
                <a:cubicBezTo>
                  <a:pt x="2542481" y="1181276"/>
                  <a:pt x="2553427" y="1177052"/>
                  <a:pt x="2564661" y="1185885"/>
                </a:cubicBezTo>
                <a:cubicBezTo>
                  <a:pt x="2589625" y="1205472"/>
                  <a:pt x="2616316" y="1206432"/>
                  <a:pt x="2644545" y="1194046"/>
                </a:cubicBezTo>
                <a:cubicBezTo>
                  <a:pt x="2664708" y="1185213"/>
                  <a:pt x="2684583" y="1183196"/>
                  <a:pt x="2705803" y="1192126"/>
                </a:cubicBezTo>
                <a:cubicBezTo>
                  <a:pt x="2713964" y="1195582"/>
                  <a:pt x="2724526" y="1193278"/>
                  <a:pt x="2734031" y="1194046"/>
                </a:cubicBezTo>
                <a:cubicBezTo>
                  <a:pt x="2739408" y="1194430"/>
                  <a:pt x="2745362" y="1194526"/>
                  <a:pt x="2749969" y="1196927"/>
                </a:cubicBezTo>
                <a:cubicBezTo>
                  <a:pt x="2762260" y="1203072"/>
                  <a:pt x="2773685" y="1210945"/>
                  <a:pt x="2786071" y="1216994"/>
                </a:cubicBezTo>
                <a:cubicBezTo>
                  <a:pt x="2792024" y="1219874"/>
                  <a:pt x="2799129" y="1221410"/>
                  <a:pt x="2805851" y="1221507"/>
                </a:cubicBezTo>
                <a:cubicBezTo>
                  <a:pt x="2825726" y="1221987"/>
                  <a:pt x="2845601" y="1221987"/>
                  <a:pt x="2865380" y="1221123"/>
                </a:cubicBezTo>
                <a:cubicBezTo>
                  <a:pt x="2898025" y="1219778"/>
                  <a:pt x="2931150" y="1219490"/>
                  <a:pt x="2954674" y="1190878"/>
                </a:cubicBezTo>
                <a:cubicBezTo>
                  <a:pt x="2956595" y="1188573"/>
                  <a:pt x="2960723" y="1187229"/>
                  <a:pt x="2963988" y="1186845"/>
                </a:cubicBezTo>
                <a:cubicBezTo>
                  <a:pt x="2979062" y="1185021"/>
                  <a:pt x="2994520" y="1184828"/>
                  <a:pt x="3009403" y="1181852"/>
                </a:cubicBezTo>
                <a:cubicBezTo>
                  <a:pt x="3021309" y="1179452"/>
                  <a:pt x="3031199" y="1180220"/>
                  <a:pt x="3040223" y="1188669"/>
                </a:cubicBezTo>
                <a:cubicBezTo>
                  <a:pt x="3052034" y="1199807"/>
                  <a:pt x="3066436" y="1206336"/>
                  <a:pt x="3082183" y="1202784"/>
                </a:cubicBezTo>
                <a:cubicBezTo>
                  <a:pt x="3097928" y="1199327"/>
                  <a:pt x="3108298" y="1206816"/>
                  <a:pt x="3119916" y="1214594"/>
                </a:cubicBezTo>
                <a:cubicBezTo>
                  <a:pt x="3128366" y="1220258"/>
                  <a:pt x="3137967" y="1227363"/>
                  <a:pt x="3147376" y="1227939"/>
                </a:cubicBezTo>
                <a:cubicBezTo>
                  <a:pt x="3168692" y="1229187"/>
                  <a:pt x="3187031" y="1248967"/>
                  <a:pt x="3210171" y="1237733"/>
                </a:cubicBezTo>
                <a:cubicBezTo>
                  <a:pt x="3211707" y="1236965"/>
                  <a:pt x="3214491" y="1238885"/>
                  <a:pt x="3216700" y="1239365"/>
                </a:cubicBezTo>
                <a:cubicBezTo>
                  <a:pt x="3234366" y="1243014"/>
                  <a:pt x="3250977" y="1239461"/>
                  <a:pt x="3263939" y="1227459"/>
                </a:cubicBezTo>
                <a:cubicBezTo>
                  <a:pt x="3280934" y="1211809"/>
                  <a:pt x="3299752" y="1210272"/>
                  <a:pt x="3320683" y="1215362"/>
                </a:cubicBezTo>
                <a:cubicBezTo>
                  <a:pt x="3327405" y="1216994"/>
                  <a:pt x="3334126" y="1218146"/>
                  <a:pt x="3340943" y="1219490"/>
                </a:cubicBezTo>
                <a:cubicBezTo>
                  <a:pt x="3350160" y="1221410"/>
                  <a:pt x="3359474" y="1223427"/>
                  <a:pt x="3368691" y="1225347"/>
                </a:cubicBezTo>
                <a:cubicBezTo>
                  <a:pt x="3377621" y="1227268"/>
                  <a:pt x="3387511" y="1230532"/>
                  <a:pt x="3394423" y="1222275"/>
                </a:cubicBezTo>
                <a:cubicBezTo>
                  <a:pt x="3400376" y="1215169"/>
                  <a:pt x="3404601" y="1215842"/>
                  <a:pt x="3410074" y="1221987"/>
                </a:cubicBezTo>
                <a:cubicBezTo>
                  <a:pt x="3429085" y="1243494"/>
                  <a:pt x="3452129" y="1256936"/>
                  <a:pt x="3481509" y="1257896"/>
                </a:cubicBezTo>
                <a:cubicBezTo>
                  <a:pt x="3487558" y="1258088"/>
                  <a:pt x="3493703" y="1259432"/>
                  <a:pt x="3499656" y="1260873"/>
                </a:cubicBezTo>
                <a:cubicBezTo>
                  <a:pt x="3503305" y="1261736"/>
                  <a:pt x="3507722" y="1262697"/>
                  <a:pt x="3509930" y="1265290"/>
                </a:cubicBezTo>
                <a:cubicBezTo>
                  <a:pt x="3527116" y="1285068"/>
                  <a:pt x="3548528" y="1298799"/>
                  <a:pt x="3571860" y="1309841"/>
                </a:cubicBezTo>
                <a:cubicBezTo>
                  <a:pt x="3580213" y="1313777"/>
                  <a:pt x="3589143" y="1317713"/>
                  <a:pt x="3598168" y="1318866"/>
                </a:cubicBezTo>
                <a:cubicBezTo>
                  <a:pt x="3607577" y="1320018"/>
                  <a:pt x="3617466" y="1318098"/>
                  <a:pt x="3627068" y="1317041"/>
                </a:cubicBezTo>
                <a:cubicBezTo>
                  <a:pt x="3632733" y="1316466"/>
                  <a:pt x="3639262" y="1316561"/>
                  <a:pt x="3643775" y="1313777"/>
                </a:cubicBezTo>
                <a:cubicBezTo>
                  <a:pt x="3658081" y="1305039"/>
                  <a:pt x="3671907" y="1295631"/>
                  <a:pt x="3685254" y="1285452"/>
                </a:cubicBezTo>
                <a:cubicBezTo>
                  <a:pt x="3696680" y="1276715"/>
                  <a:pt x="3698984" y="1275467"/>
                  <a:pt x="3708873" y="1286413"/>
                </a:cubicBezTo>
                <a:cubicBezTo>
                  <a:pt x="3719051" y="1297647"/>
                  <a:pt x="3731725" y="1303503"/>
                  <a:pt x="3745743" y="1305903"/>
                </a:cubicBezTo>
                <a:cubicBezTo>
                  <a:pt x="3767922" y="1309648"/>
                  <a:pt x="3790294" y="1312816"/>
                  <a:pt x="3812665" y="1314641"/>
                </a:cubicBezTo>
                <a:cubicBezTo>
                  <a:pt x="3832924" y="1316273"/>
                  <a:pt x="3842622" y="1307440"/>
                  <a:pt x="3846655" y="1287373"/>
                </a:cubicBezTo>
                <a:cubicBezTo>
                  <a:pt x="3848959" y="1276235"/>
                  <a:pt x="3851936" y="1264137"/>
                  <a:pt x="3864225" y="1261161"/>
                </a:cubicBezTo>
                <a:cubicBezTo>
                  <a:pt x="3884293" y="1256360"/>
                  <a:pt x="3905128" y="1254248"/>
                  <a:pt x="3915018" y="1230724"/>
                </a:cubicBezTo>
                <a:cubicBezTo>
                  <a:pt x="3920490" y="1235909"/>
                  <a:pt x="3923851" y="1238981"/>
                  <a:pt x="3927116" y="1242054"/>
                </a:cubicBezTo>
                <a:cubicBezTo>
                  <a:pt x="3936141" y="1250599"/>
                  <a:pt x="3954863" y="1254248"/>
                  <a:pt x="3964370" y="1246855"/>
                </a:cubicBezTo>
                <a:cubicBezTo>
                  <a:pt x="3978388" y="1236101"/>
                  <a:pt x="3991254" y="1238117"/>
                  <a:pt x="4004696" y="1246471"/>
                </a:cubicBezTo>
                <a:cubicBezTo>
                  <a:pt x="4027164" y="1260297"/>
                  <a:pt x="4052223" y="1257128"/>
                  <a:pt x="4074978" y="1251559"/>
                </a:cubicBezTo>
                <a:cubicBezTo>
                  <a:pt x="4092166" y="1247430"/>
                  <a:pt x="4110505" y="1239845"/>
                  <a:pt x="4121738" y="1222466"/>
                </a:cubicBezTo>
                <a:cubicBezTo>
                  <a:pt x="4125290" y="1216898"/>
                  <a:pt x="4133260" y="1214113"/>
                  <a:pt x="4139598" y="1210465"/>
                </a:cubicBezTo>
                <a:cubicBezTo>
                  <a:pt x="4144878" y="1207488"/>
                  <a:pt x="4150447" y="1204704"/>
                  <a:pt x="4156304" y="1202784"/>
                </a:cubicBezTo>
                <a:cubicBezTo>
                  <a:pt x="4162544" y="1200671"/>
                  <a:pt x="4169458" y="1197598"/>
                  <a:pt x="4175604" y="1198463"/>
                </a:cubicBezTo>
                <a:cubicBezTo>
                  <a:pt x="4194230" y="1200959"/>
                  <a:pt x="4209016" y="1196062"/>
                  <a:pt x="4222170" y="1182140"/>
                </a:cubicBezTo>
                <a:cubicBezTo>
                  <a:pt x="4228988" y="1174939"/>
                  <a:pt x="4239069" y="1166202"/>
                  <a:pt x="4247710" y="1166105"/>
                </a:cubicBezTo>
                <a:cubicBezTo>
                  <a:pt x="4268738" y="1165818"/>
                  <a:pt x="4286212" y="1158905"/>
                  <a:pt x="4305128" y="1150647"/>
                </a:cubicBezTo>
                <a:cubicBezTo>
                  <a:pt x="4317321" y="1145366"/>
                  <a:pt x="4331147" y="1141718"/>
                  <a:pt x="4344206" y="1136821"/>
                </a:cubicBezTo>
                <a:cubicBezTo>
                  <a:pt x="4359472" y="1131060"/>
                  <a:pt x="4376083" y="1128948"/>
                  <a:pt x="4385396" y="1113009"/>
                </a:cubicBezTo>
                <a:cubicBezTo>
                  <a:pt x="4386452" y="1111281"/>
                  <a:pt x="4389621" y="1110993"/>
                  <a:pt x="4391157" y="1109361"/>
                </a:cubicBezTo>
                <a:cubicBezTo>
                  <a:pt x="4396054" y="1104368"/>
                  <a:pt x="4402391" y="1099760"/>
                  <a:pt x="4404984" y="1093710"/>
                </a:cubicBezTo>
                <a:cubicBezTo>
                  <a:pt x="4412472" y="1076044"/>
                  <a:pt x="4418329" y="1057800"/>
                  <a:pt x="4425050" y="1039846"/>
                </a:cubicBezTo>
                <a:cubicBezTo>
                  <a:pt x="4426491" y="1036005"/>
                  <a:pt x="4427834" y="1031108"/>
                  <a:pt x="4430812" y="1028900"/>
                </a:cubicBezTo>
                <a:cubicBezTo>
                  <a:pt x="4447998" y="1016226"/>
                  <a:pt x="4465474" y="1004032"/>
                  <a:pt x="4483140" y="992030"/>
                </a:cubicBezTo>
                <a:cubicBezTo>
                  <a:pt x="4490245" y="987229"/>
                  <a:pt x="4496198" y="989918"/>
                  <a:pt x="4502535" y="995487"/>
                </a:cubicBezTo>
                <a:cubicBezTo>
                  <a:pt x="4508680" y="1000768"/>
                  <a:pt x="4516266" y="1006240"/>
                  <a:pt x="4523946" y="1007585"/>
                </a:cubicBezTo>
                <a:cubicBezTo>
                  <a:pt x="4539309" y="1010177"/>
                  <a:pt x="4555247" y="1010753"/>
                  <a:pt x="4570898" y="1010753"/>
                </a:cubicBezTo>
                <a:cubicBezTo>
                  <a:pt x="4576754" y="1010753"/>
                  <a:pt x="4582995" y="1007297"/>
                  <a:pt x="4588468" y="1004513"/>
                </a:cubicBezTo>
                <a:cubicBezTo>
                  <a:pt x="4598838" y="999231"/>
                  <a:pt x="4608439" y="992126"/>
                  <a:pt x="4619192" y="987710"/>
                </a:cubicBezTo>
                <a:cubicBezTo>
                  <a:pt x="4631675" y="982621"/>
                  <a:pt x="4639164" y="974459"/>
                  <a:pt x="4642908" y="961689"/>
                </a:cubicBezTo>
                <a:cubicBezTo>
                  <a:pt x="4648478" y="942679"/>
                  <a:pt x="4661728" y="929428"/>
                  <a:pt x="4677378" y="918674"/>
                </a:cubicBezTo>
                <a:cubicBezTo>
                  <a:pt x="4697254" y="904944"/>
                  <a:pt x="4720970" y="905616"/>
                  <a:pt x="4743532" y="902256"/>
                </a:cubicBezTo>
                <a:cubicBezTo>
                  <a:pt x="4752174" y="901008"/>
                  <a:pt x="4761104" y="899951"/>
                  <a:pt x="4768977" y="896783"/>
                </a:cubicBezTo>
                <a:cubicBezTo>
                  <a:pt x="4798837" y="884877"/>
                  <a:pt x="4828698" y="873548"/>
                  <a:pt x="4861536" y="873835"/>
                </a:cubicBezTo>
                <a:cubicBezTo>
                  <a:pt x="4864223" y="873835"/>
                  <a:pt x="4866912" y="873548"/>
                  <a:pt x="4869600" y="873067"/>
                </a:cubicBezTo>
                <a:cubicBezTo>
                  <a:pt x="4892932" y="869131"/>
                  <a:pt x="4917032" y="867594"/>
                  <a:pt x="4933738" y="846664"/>
                </a:cubicBezTo>
                <a:cubicBezTo>
                  <a:pt x="4936810" y="842823"/>
                  <a:pt x="4943820" y="841671"/>
                  <a:pt x="4949196" y="840134"/>
                </a:cubicBezTo>
                <a:cubicBezTo>
                  <a:pt x="4958510" y="837638"/>
                  <a:pt x="4964752" y="832549"/>
                  <a:pt x="4968112" y="823427"/>
                </a:cubicBezTo>
                <a:cubicBezTo>
                  <a:pt x="4973778" y="807681"/>
                  <a:pt x="4980498" y="792223"/>
                  <a:pt x="4985588" y="776284"/>
                </a:cubicBezTo>
                <a:cubicBezTo>
                  <a:pt x="4989140" y="765338"/>
                  <a:pt x="4995764" y="759289"/>
                  <a:pt x="5006038" y="754776"/>
                </a:cubicBezTo>
                <a:cubicBezTo>
                  <a:pt x="5011800" y="752280"/>
                  <a:pt x="5016792" y="746808"/>
                  <a:pt x="5020921" y="741718"/>
                </a:cubicBezTo>
                <a:cubicBezTo>
                  <a:pt x="5025914" y="735573"/>
                  <a:pt x="5028506" y="727412"/>
                  <a:pt x="5033978" y="721940"/>
                </a:cubicBezTo>
                <a:cubicBezTo>
                  <a:pt x="5047324" y="708305"/>
                  <a:pt x="5051454" y="693231"/>
                  <a:pt x="5047036" y="674604"/>
                </a:cubicBezTo>
                <a:cubicBezTo>
                  <a:pt x="5043100" y="658090"/>
                  <a:pt x="5053470" y="636006"/>
                  <a:pt x="5067104" y="632645"/>
                </a:cubicBezTo>
                <a:cubicBezTo>
                  <a:pt x="5082178" y="628900"/>
                  <a:pt x="5092548" y="619684"/>
                  <a:pt x="5103206" y="609410"/>
                </a:cubicBezTo>
                <a:cubicBezTo>
                  <a:pt x="5109158" y="603649"/>
                  <a:pt x="5117512" y="598656"/>
                  <a:pt x="5125577" y="597216"/>
                </a:cubicBezTo>
                <a:cubicBezTo>
                  <a:pt x="5156206" y="591647"/>
                  <a:pt x="5185106" y="598464"/>
                  <a:pt x="5214200" y="609506"/>
                </a:cubicBezTo>
                <a:cubicBezTo>
                  <a:pt x="5233210" y="616707"/>
                  <a:pt x="5254333" y="618627"/>
                  <a:pt x="5274688" y="621507"/>
                </a:cubicBezTo>
                <a:cubicBezTo>
                  <a:pt x="5281026" y="622371"/>
                  <a:pt x="5289091" y="620452"/>
                  <a:pt x="5294564" y="616899"/>
                </a:cubicBezTo>
                <a:cubicBezTo>
                  <a:pt x="5313767" y="604609"/>
                  <a:pt x="5332874" y="591935"/>
                  <a:pt x="5350732" y="577724"/>
                </a:cubicBezTo>
                <a:cubicBezTo>
                  <a:pt x="5367344" y="564379"/>
                  <a:pt x="5386066" y="558810"/>
                  <a:pt x="5406230" y="560250"/>
                </a:cubicBezTo>
                <a:cubicBezTo>
                  <a:pt x="5420920" y="561306"/>
                  <a:pt x="5434170" y="558905"/>
                  <a:pt x="5447996" y="555257"/>
                </a:cubicBezTo>
                <a:cubicBezTo>
                  <a:pt x="5459518" y="552185"/>
                  <a:pt x="5472192" y="550072"/>
                  <a:pt x="5483904" y="551417"/>
                </a:cubicBezTo>
                <a:cubicBezTo>
                  <a:pt x="5500324" y="553337"/>
                  <a:pt x="5513862" y="550553"/>
                  <a:pt x="5527016" y="540663"/>
                </a:cubicBezTo>
                <a:cubicBezTo>
                  <a:pt x="5534025" y="535382"/>
                  <a:pt x="5543051" y="532598"/>
                  <a:pt x="5551404" y="528949"/>
                </a:cubicBezTo>
                <a:cubicBezTo>
                  <a:pt x="5564270" y="523284"/>
                  <a:pt x="5577616" y="518483"/>
                  <a:pt x="5590194" y="512147"/>
                </a:cubicBezTo>
                <a:cubicBezTo>
                  <a:pt x="5603732" y="505425"/>
                  <a:pt x="5616118" y="496112"/>
                  <a:pt x="5629944" y="490351"/>
                </a:cubicBezTo>
                <a:cubicBezTo>
                  <a:pt x="5644827" y="484110"/>
                  <a:pt x="5654428" y="474605"/>
                  <a:pt x="5660477" y="459818"/>
                </a:cubicBezTo>
                <a:cubicBezTo>
                  <a:pt x="5664318" y="450504"/>
                  <a:pt x="5669598" y="440615"/>
                  <a:pt x="5676896" y="434086"/>
                </a:cubicBezTo>
                <a:cubicBezTo>
                  <a:pt x="5691971" y="420740"/>
                  <a:pt x="5709636" y="410370"/>
                  <a:pt x="5725000" y="397216"/>
                </a:cubicBezTo>
                <a:cubicBezTo>
                  <a:pt x="5746603" y="378781"/>
                  <a:pt x="5766574" y="359194"/>
                  <a:pt x="5768494" y="327701"/>
                </a:cubicBezTo>
                <a:cubicBezTo>
                  <a:pt x="5769550" y="310322"/>
                  <a:pt x="5778768" y="302929"/>
                  <a:pt x="5795763" y="298801"/>
                </a:cubicBezTo>
                <a:cubicBezTo>
                  <a:pt x="5801427" y="297457"/>
                  <a:pt x="5809494" y="294864"/>
                  <a:pt x="5811221" y="290639"/>
                </a:cubicBezTo>
                <a:cubicBezTo>
                  <a:pt x="5816406" y="278061"/>
                  <a:pt x="5827159" y="275565"/>
                  <a:pt x="5837528" y="270573"/>
                </a:cubicBezTo>
                <a:cubicBezTo>
                  <a:pt x="5843770" y="267596"/>
                  <a:pt x="5851452" y="261739"/>
                  <a:pt x="5853084" y="255690"/>
                </a:cubicBezTo>
                <a:cubicBezTo>
                  <a:pt x="5859804" y="231206"/>
                  <a:pt x="5878239" y="216804"/>
                  <a:pt x="5895618" y="200961"/>
                </a:cubicBezTo>
                <a:cubicBezTo>
                  <a:pt x="5900707" y="196256"/>
                  <a:pt x="5906180" y="190879"/>
                  <a:pt x="5908676" y="184735"/>
                </a:cubicBezTo>
                <a:cubicBezTo>
                  <a:pt x="5913958" y="171484"/>
                  <a:pt x="5921830" y="161882"/>
                  <a:pt x="5935657" y="156891"/>
                </a:cubicBezTo>
                <a:cubicBezTo>
                  <a:pt x="5940073" y="155354"/>
                  <a:pt x="5944106" y="151801"/>
                  <a:pt x="5947467" y="148441"/>
                </a:cubicBezTo>
                <a:cubicBezTo>
                  <a:pt x="5954668" y="141144"/>
                  <a:pt x="5960716" y="132598"/>
                  <a:pt x="5968302" y="125782"/>
                </a:cubicBezTo>
                <a:cubicBezTo>
                  <a:pt x="5987600" y="108211"/>
                  <a:pt x="6006708" y="90928"/>
                  <a:pt x="6017942" y="66348"/>
                </a:cubicBezTo>
                <a:cubicBezTo>
                  <a:pt x="6023414" y="54346"/>
                  <a:pt x="6029656" y="41288"/>
                  <a:pt x="6039258" y="33030"/>
                </a:cubicBezTo>
                <a:cubicBezTo>
                  <a:pt x="6051452" y="22565"/>
                  <a:pt x="6067486" y="16612"/>
                  <a:pt x="6081792" y="8451"/>
                </a:cubicBezTo>
                <a:lnTo>
                  <a:pt x="6095524" y="0"/>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78B9581-7EE0-DD1F-E835-03F112E5CF50}"/>
              </a:ext>
            </a:extLst>
          </p:cNvPr>
          <p:cNvSpPr>
            <a:spLocks noGrp="1"/>
          </p:cNvSpPr>
          <p:nvPr>
            <p:ph idx="1"/>
          </p:nvPr>
        </p:nvSpPr>
        <p:spPr>
          <a:xfrm>
            <a:off x="117654" y="4426581"/>
            <a:ext cx="11941895" cy="2026900"/>
          </a:xfrm>
        </p:spPr>
        <p:txBody>
          <a:bodyPr vert="horz" lIns="91440" tIns="45720" rIns="91440" bIns="45720" rtlCol="0" anchor="t">
            <a:normAutofit/>
          </a:bodyPr>
          <a:lstStyle/>
          <a:p>
            <a:pPr marL="0" indent="0">
              <a:buNone/>
            </a:pPr>
            <a:r>
              <a:rPr lang="en-US" sz="2000" dirty="0">
                <a:latin typeface="Georgia Pro"/>
              </a:rPr>
              <a:t>Academic misconduct is easily done, and you must try and avoid it as much as possible, as the consequences far out way the worth of committing the misconduct in the place.   </a:t>
            </a:r>
          </a:p>
          <a:p>
            <a:pPr marL="0" indent="0">
              <a:buNone/>
            </a:pPr>
            <a:r>
              <a:rPr lang="en-US" sz="2000" dirty="0">
                <a:latin typeface="Georgia Pro"/>
                <a:ea typeface="+mn-lt"/>
                <a:cs typeface="+mn-lt"/>
              </a:rPr>
              <a:t>Misconduct is any of the ones I have mentioned already in this presentation, and they are all wrong.   To avoid getting yourself into trouble, make sure you reference the source properly.   Don't be lazy! You will </a:t>
            </a:r>
            <a:r>
              <a:rPr lang="en-US" sz="2000">
                <a:latin typeface="Georgia Pro"/>
                <a:ea typeface="+mn-lt"/>
                <a:cs typeface="+mn-lt"/>
              </a:rPr>
              <a:t>get caught, there are systems in place to help you, use them.   </a:t>
            </a:r>
          </a:p>
          <a:p>
            <a:pPr marL="0" indent="0">
              <a:buNone/>
            </a:pPr>
            <a:r>
              <a:rPr lang="en-US" sz="2000" dirty="0">
                <a:latin typeface="Georgia Pro"/>
              </a:rPr>
              <a:t>If you don’t, bye </a:t>
            </a:r>
            <a:r>
              <a:rPr lang="en-US" sz="2000" err="1">
                <a:latin typeface="Georgia Pro"/>
              </a:rPr>
              <a:t>bye</a:t>
            </a:r>
            <a:r>
              <a:rPr lang="en-US" sz="2000" dirty="0">
                <a:latin typeface="Georgia Pro"/>
              </a:rPr>
              <a:t> to your education and your pride – again it's</a:t>
            </a:r>
            <a:r>
              <a:rPr lang="en-US" sz="2000">
                <a:latin typeface="Georgia Pro"/>
              </a:rPr>
              <a:t> not worth it, it truly isn't.   </a:t>
            </a:r>
            <a:endParaRPr lang="en-US" sz="2000" dirty="0">
              <a:latin typeface="Georgia Pro"/>
            </a:endParaRPr>
          </a:p>
        </p:txBody>
      </p:sp>
    </p:spTree>
    <p:extLst>
      <p:ext uri="{BB962C8B-B14F-4D97-AF65-F5344CB8AC3E}">
        <p14:creationId xmlns:p14="http://schemas.microsoft.com/office/powerpoint/2010/main" val="15516793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F43CA9F-C830-4133-B052-7FFA92E863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3C4083-0C59-B799-E0F3-C58AD7B5EDB2}"/>
              </a:ext>
            </a:extLst>
          </p:cNvPr>
          <p:cNvSpPr>
            <a:spLocks noGrp="1"/>
          </p:cNvSpPr>
          <p:nvPr>
            <p:ph type="title"/>
          </p:nvPr>
        </p:nvSpPr>
        <p:spPr>
          <a:xfrm>
            <a:off x="117231" y="166077"/>
            <a:ext cx="10194897" cy="1006231"/>
          </a:xfrm>
        </p:spPr>
        <p:txBody>
          <a:bodyPr vert="horz" lIns="91440" tIns="45720" rIns="91440" bIns="45720" rtlCol="0" anchor="t" anchorCtr="0">
            <a:normAutofit/>
          </a:bodyPr>
          <a:lstStyle/>
          <a:p>
            <a:r>
              <a:rPr lang="en-US" sz="5400" u="sng" dirty="0">
                <a:solidFill>
                  <a:srgbClr val="FFC000"/>
                </a:solidFill>
                <a:latin typeface="Georgia Pro Cond Semibold"/>
              </a:rPr>
              <a:t>Reference List</a:t>
            </a:r>
          </a:p>
        </p:txBody>
      </p:sp>
      <p:grpSp>
        <p:nvGrpSpPr>
          <p:cNvPr id="10" name="Group 9">
            <a:extLst>
              <a:ext uri="{FF2B5EF4-FFF2-40B4-BE49-F238E27FC236}">
                <a16:creationId xmlns:a16="http://schemas.microsoft.com/office/drawing/2014/main" id="{DD96CD84-9D50-432C-8C05-59E8F75509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79015" y="0"/>
            <a:ext cx="712985" cy="6858000"/>
            <a:chOff x="11479015" y="0"/>
            <a:chExt cx="712985" cy="6858000"/>
          </a:xfrm>
          <a:effectLst>
            <a:outerShdw blurRad="381000" dist="152400" dir="10800000" algn="ctr" rotWithShape="0">
              <a:schemeClr val="bg1">
                <a:alpha val="10000"/>
              </a:schemeClr>
            </a:outerShdw>
          </a:effectLst>
        </p:grpSpPr>
        <p:sp>
          <p:nvSpPr>
            <p:cNvPr id="11" name="Freeform: Shape 10">
              <a:extLst>
                <a:ext uri="{FF2B5EF4-FFF2-40B4-BE49-F238E27FC236}">
                  <a16:creationId xmlns:a16="http://schemas.microsoft.com/office/drawing/2014/main" id="{230876A4-CAFD-49D3-B139-03D1511FA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8" y="0"/>
              <a:ext cx="712982" cy="6858000"/>
            </a:xfrm>
            <a:custGeom>
              <a:avLst/>
              <a:gdLst>
                <a:gd name="connsiteX0" fmla="*/ 280560 w 712982"/>
                <a:gd name="connsiteY0" fmla="*/ 0 h 6858000"/>
                <a:gd name="connsiteX1" fmla="*/ 712982 w 712982"/>
                <a:gd name="connsiteY1" fmla="*/ 0 h 6858000"/>
                <a:gd name="connsiteX2" fmla="*/ 712982 w 712982"/>
                <a:gd name="connsiteY2" fmla="*/ 6858000 h 6858000"/>
                <a:gd name="connsiteX3" fmla="*/ 372527 w 712982"/>
                <a:gd name="connsiteY3" fmla="*/ 6858000 h 6858000"/>
                <a:gd name="connsiteX4" fmla="*/ 372901 w 712982"/>
                <a:gd name="connsiteY4" fmla="*/ 6835810 h 6858000"/>
                <a:gd name="connsiteX5" fmla="*/ 363017 w 712982"/>
                <a:gd name="connsiteY5" fmla="*/ 6518145 h 6858000"/>
                <a:gd name="connsiteX6" fmla="*/ 310498 w 712982"/>
                <a:gd name="connsiteY6" fmla="*/ 6393936 h 6858000"/>
                <a:gd name="connsiteX7" fmla="*/ 305420 w 712982"/>
                <a:gd name="connsiteY7" fmla="*/ 6355564 h 6858000"/>
                <a:gd name="connsiteX8" fmla="*/ 311030 w 712982"/>
                <a:gd name="connsiteY8" fmla="*/ 6267729 h 6858000"/>
                <a:gd name="connsiteX9" fmla="*/ 281440 w 712982"/>
                <a:gd name="connsiteY9" fmla="*/ 6090959 h 6858000"/>
                <a:gd name="connsiteX10" fmla="*/ 258928 w 712982"/>
                <a:gd name="connsiteY10" fmla="*/ 6026981 h 6858000"/>
                <a:gd name="connsiteX11" fmla="*/ 245105 w 712982"/>
                <a:gd name="connsiteY11" fmla="*/ 5991615 h 6858000"/>
                <a:gd name="connsiteX12" fmla="*/ 197441 w 712982"/>
                <a:gd name="connsiteY12" fmla="*/ 5807458 h 6858000"/>
                <a:gd name="connsiteX13" fmla="*/ 159115 w 712982"/>
                <a:gd name="connsiteY13" fmla="*/ 5727356 h 6858000"/>
                <a:gd name="connsiteX14" fmla="*/ 152306 w 712982"/>
                <a:gd name="connsiteY14" fmla="*/ 5705270 h 6858000"/>
                <a:gd name="connsiteX15" fmla="*/ 150939 w 712982"/>
                <a:gd name="connsiteY15" fmla="*/ 5580441 h 6858000"/>
                <a:gd name="connsiteX16" fmla="*/ 187956 w 712982"/>
                <a:gd name="connsiteY16" fmla="*/ 5482729 h 6858000"/>
                <a:gd name="connsiteX17" fmla="*/ 201902 w 712982"/>
                <a:gd name="connsiteY17" fmla="*/ 5463053 h 6858000"/>
                <a:gd name="connsiteX18" fmla="*/ 168174 w 712982"/>
                <a:gd name="connsiteY18" fmla="*/ 5205662 h 6858000"/>
                <a:gd name="connsiteX19" fmla="*/ 157186 w 712982"/>
                <a:gd name="connsiteY19" fmla="*/ 5166766 h 6858000"/>
                <a:gd name="connsiteX20" fmla="*/ 163999 w 712982"/>
                <a:gd name="connsiteY20" fmla="*/ 4972256 h 6858000"/>
                <a:gd name="connsiteX21" fmla="*/ 163388 w 712982"/>
                <a:gd name="connsiteY21" fmla="*/ 4915833 h 6858000"/>
                <a:gd name="connsiteX22" fmla="*/ 166361 w 712982"/>
                <a:gd name="connsiteY22" fmla="*/ 4712964 h 6858000"/>
                <a:gd name="connsiteX23" fmla="*/ 140122 w 712982"/>
                <a:gd name="connsiteY23" fmla="*/ 4687152 h 6858000"/>
                <a:gd name="connsiteX24" fmla="*/ 73058 w 712982"/>
                <a:gd name="connsiteY24" fmla="*/ 4611951 h 6858000"/>
                <a:gd name="connsiteX25" fmla="*/ 3979 w 712982"/>
                <a:gd name="connsiteY25" fmla="*/ 4456771 h 6858000"/>
                <a:gd name="connsiteX26" fmla="*/ 2091 w 712982"/>
                <a:gd name="connsiteY26" fmla="*/ 4412781 h 6858000"/>
                <a:gd name="connsiteX27" fmla="*/ 75905 w 712982"/>
                <a:gd name="connsiteY27" fmla="*/ 4292897 h 6858000"/>
                <a:gd name="connsiteX28" fmla="*/ 104434 w 712982"/>
                <a:gd name="connsiteY28" fmla="*/ 4235333 h 6858000"/>
                <a:gd name="connsiteX29" fmla="*/ 151065 w 712982"/>
                <a:gd name="connsiteY29" fmla="*/ 4075686 h 6858000"/>
                <a:gd name="connsiteX30" fmla="*/ 161243 w 712982"/>
                <a:gd name="connsiteY30" fmla="*/ 4061695 h 6858000"/>
                <a:gd name="connsiteX31" fmla="*/ 286285 w 712982"/>
                <a:gd name="connsiteY31" fmla="*/ 3933862 h 6858000"/>
                <a:gd name="connsiteX32" fmla="*/ 306926 w 712982"/>
                <a:gd name="connsiteY32" fmla="*/ 3905847 h 6858000"/>
                <a:gd name="connsiteX33" fmla="*/ 340015 w 712982"/>
                <a:gd name="connsiteY33" fmla="*/ 3871199 h 6858000"/>
                <a:gd name="connsiteX34" fmla="*/ 400111 w 712982"/>
                <a:gd name="connsiteY34" fmla="*/ 3767743 h 6858000"/>
                <a:gd name="connsiteX35" fmla="*/ 409694 w 712982"/>
                <a:gd name="connsiteY35" fmla="*/ 3646690 h 6858000"/>
                <a:gd name="connsiteX36" fmla="*/ 428447 w 712982"/>
                <a:gd name="connsiteY36" fmla="*/ 3499752 h 6858000"/>
                <a:gd name="connsiteX37" fmla="*/ 445033 w 712982"/>
                <a:gd name="connsiteY37" fmla="*/ 3437349 h 6858000"/>
                <a:gd name="connsiteX38" fmla="*/ 471431 w 712982"/>
                <a:gd name="connsiteY38" fmla="*/ 3272018 h 6858000"/>
                <a:gd name="connsiteX39" fmla="*/ 495919 w 712982"/>
                <a:gd name="connsiteY39" fmla="*/ 3153432 h 6858000"/>
                <a:gd name="connsiteX40" fmla="*/ 499541 w 712982"/>
                <a:gd name="connsiteY40" fmla="*/ 2985907 h 6858000"/>
                <a:gd name="connsiteX41" fmla="*/ 491640 w 712982"/>
                <a:gd name="connsiteY41" fmla="*/ 2905697 h 6858000"/>
                <a:gd name="connsiteX42" fmla="*/ 586592 w 712982"/>
                <a:gd name="connsiteY42" fmla="*/ 2746325 h 6858000"/>
                <a:gd name="connsiteX43" fmla="*/ 647211 w 712982"/>
                <a:gd name="connsiteY43" fmla="*/ 2620857 h 6858000"/>
                <a:gd name="connsiteX44" fmla="*/ 598120 w 712982"/>
                <a:gd name="connsiteY44" fmla="*/ 2501248 h 6858000"/>
                <a:gd name="connsiteX45" fmla="*/ 560897 w 712982"/>
                <a:gd name="connsiteY45" fmla="*/ 2471368 h 6858000"/>
                <a:gd name="connsiteX46" fmla="*/ 506928 w 712982"/>
                <a:gd name="connsiteY46" fmla="*/ 2272389 h 6858000"/>
                <a:gd name="connsiteX47" fmla="*/ 474122 w 712982"/>
                <a:gd name="connsiteY47" fmla="*/ 1983284 h 6858000"/>
                <a:gd name="connsiteX48" fmla="*/ 349180 w 712982"/>
                <a:gd name="connsiteY48" fmla="*/ 1510207 h 6858000"/>
                <a:gd name="connsiteX49" fmla="*/ 306451 w 712982"/>
                <a:gd name="connsiteY49" fmla="*/ 1430003 h 6858000"/>
                <a:gd name="connsiteX50" fmla="*/ 287747 w 712982"/>
                <a:gd name="connsiteY50" fmla="*/ 1336633 h 6858000"/>
                <a:gd name="connsiteX51" fmla="*/ 304326 w 712982"/>
                <a:gd name="connsiteY51" fmla="*/ 1298229 h 6858000"/>
                <a:gd name="connsiteX52" fmla="*/ 317671 w 712982"/>
                <a:gd name="connsiteY52" fmla="*/ 1136667 h 6858000"/>
                <a:gd name="connsiteX53" fmla="*/ 314959 w 712982"/>
                <a:gd name="connsiteY53" fmla="*/ 1106522 h 6858000"/>
                <a:gd name="connsiteX54" fmla="*/ 290675 w 712982"/>
                <a:gd name="connsiteY54" fmla="*/ 1004980 h 6858000"/>
                <a:gd name="connsiteX55" fmla="*/ 272712 w 712982"/>
                <a:gd name="connsiteY55" fmla="*/ 910357 h 6858000"/>
                <a:gd name="connsiteX56" fmla="*/ 270963 w 712982"/>
                <a:gd name="connsiteY56" fmla="*/ 667028 h 6858000"/>
                <a:gd name="connsiteX57" fmla="*/ 244986 w 712982"/>
                <a:gd name="connsiteY57" fmla="*/ 483131 h 6858000"/>
                <a:gd name="connsiteX58" fmla="*/ 241465 w 712982"/>
                <a:gd name="connsiteY58" fmla="*/ 397465 h 6858000"/>
                <a:gd name="connsiteX59" fmla="*/ 244890 w 712982"/>
                <a:gd name="connsiteY59" fmla="*/ 348507 h 6858000"/>
                <a:gd name="connsiteX60" fmla="*/ 293439 w 712982"/>
                <a:gd name="connsiteY60" fmla="*/ 233141 h 6858000"/>
                <a:gd name="connsiteX61" fmla="*/ 300513 w 712982"/>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2" h="6858000">
                  <a:moveTo>
                    <a:pt x="280560" y="0"/>
                  </a:moveTo>
                  <a:lnTo>
                    <a:pt x="712982" y="0"/>
                  </a:lnTo>
                  <a:lnTo>
                    <a:pt x="712982"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3DF0CA92-AE7D-4ADE-8503-198DFDBAD7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5" y="0"/>
              <a:ext cx="712985" cy="6858000"/>
            </a:xfrm>
            <a:custGeom>
              <a:avLst/>
              <a:gdLst>
                <a:gd name="connsiteX0" fmla="*/ 280560 w 712985"/>
                <a:gd name="connsiteY0" fmla="*/ 0 h 6858000"/>
                <a:gd name="connsiteX1" fmla="*/ 712985 w 712985"/>
                <a:gd name="connsiteY1" fmla="*/ 0 h 6858000"/>
                <a:gd name="connsiteX2" fmla="*/ 712985 w 712985"/>
                <a:gd name="connsiteY2" fmla="*/ 6858000 h 6858000"/>
                <a:gd name="connsiteX3" fmla="*/ 372527 w 712985"/>
                <a:gd name="connsiteY3" fmla="*/ 6858000 h 6858000"/>
                <a:gd name="connsiteX4" fmla="*/ 372901 w 712985"/>
                <a:gd name="connsiteY4" fmla="*/ 6835810 h 6858000"/>
                <a:gd name="connsiteX5" fmla="*/ 363017 w 712985"/>
                <a:gd name="connsiteY5" fmla="*/ 6518145 h 6858000"/>
                <a:gd name="connsiteX6" fmla="*/ 310498 w 712985"/>
                <a:gd name="connsiteY6" fmla="*/ 6393936 h 6858000"/>
                <a:gd name="connsiteX7" fmla="*/ 305420 w 712985"/>
                <a:gd name="connsiteY7" fmla="*/ 6355564 h 6858000"/>
                <a:gd name="connsiteX8" fmla="*/ 311030 w 712985"/>
                <a:gd name="connsiteY8" fmla="*/ 6267729 h 6858000"/>
                <a:gd name="connsiteX9" fmla="*/ 281440 w 712985"/>
                <a:gd name="connsiteY9" fmla="*/ 6090959 h 6858000"/>
                <a:gd name="connsiteX10" fmla="*/ 258928 w 712985"/>
                <a:gd name="connsiteY10" fmla="*/ 6026981 h 6858000"/>
                <a:gd name="connsiteX11" fmla="*/ 245105 w 712985"/>
                <a:gd name="connsiteY11" fmla="*/ 5991615 h 6858000"/>
                <a:gd name="connsiteX12" fmla="*/ 197441 w 712985"/>
                <a:gd name="connsiteY12" fmla="*/ 5807458 h 6858000"/>
                <a:gd name="connsiteX13" fmla="*/ 159115 w 712985"/>
                <a:gd name="connsiteY13" fmla="*/ 5727356 h 6858000"/>
                <a:gd name="connsiteX14" fmla="*/ 152306 w 712985"/>
                <a:gd name="connsiteY14" fmla="*/ 5705270 h 6858000"/>
                <a:gd name="connsiteX15" fmla="*/ 150939 w 712985"/>
                <a:gd name="connsiteY15" fmla="*/ 5580441 h 6858000"/>
                <a:gd name="connsiteX16" fmla="*/ 187956 w 712985"/>
                <a:gd name="connsiteY16" fmla="*/ 5482729 h 6858000"/>
                <a:gd name="connsiteX17" fmla="*/ 201902 w 712985"/>
                <a:gd name="connsiteY17" fmla="*/ 5463053 h 6858000"/>
                <a:gd name="connsiteX18" fmla="*/ 168174 w 712985"/>
                <a:gd name="connsiteY18" fmla="*/ 5205662 h 6858000"/>
                <a:gd name="connsiteX19" fmla="*/ 157186 w 712985"/>
                <a:gd name="connsiteY19" fmla="*/ 5166766 h 6858000"/>
                <a:gd name="connsiteX20" fmla="*/ 163999 w 712985"/>
                <a:gd name="connsiteY20" fmla="*/ 4972256 h 6858000"/>
                <a:gd name="connsiteX21" fmla="*/ 163388 w 712985"/>
                <a:gd name="connsiteY21" fmla="*/ 4915833 h 6858000"/>
                <a:gd name="connsiteX22" fmla="*/ 166361 w 712985"/>
                <a:gd name="connsiteY22" fmla="*/ 4712964 h 6858000"/>
                <a:gd name="connsiteX23" fmla="*/ 140122 w 712985"/>
                <a:gd name="connsiteY23" fmla="*/ 4687152 h 6858000"/>
                <a:gd name="connsiteX24" fmla="*/ 73058 w 712985"/>
                <a:gd name="connsiteY24" fmla="*/ 4611951 h 6858000"/>
                <a:gd name="connsiteX25" fmla="*/ 3979 w 712985"/>
                <a:gd name="connsiteY25" fmla="*/ 4456771 h 6858000"/>
                <a:gd name="connsiteX26" fmla="*/ 2091 w 712985"/>
                <a:gd name="connsiteY26" fmla="*/ 4412781 h 6858000"/>
                <a:gd name="connsiteX27" fmla="*/ 75905 w 712985"/>
                <a:gd name="connsiteY27" fmla="*/ 4292897 h 6858000"/>
                <a:gd name="connsiteX28" fmla="*/ 104434 w 712985"/>
                <a:gd name="connsiteY28" fmla="*/ 4235333 h 6858000"/>
                <a:gd name="connsiteX29" fmla="*/ 151065 w 712985"/>
                <a:gd name="connsiteY29" fmla="*/ 4075686 h 6858000"/>
                <a:gd name="connsiteX30" fmla="*/ 161243 w 712985"/>
                <a:gd name="connsiteY30" fmla="*/ 4061695 h 6858000"/>
                <a:gd name="connsiteX31" fmla="*/ 286285 w 712985"/>
                <a:gd name="connsiteY31" fmla="*/ 3933862 h 6858000"/>
                <a:gd name="connsiteX32" fmla="*/ 306926 w 712985"/>
                <a:gd name="connsiteY32" fmla="*/ 3905847 h 6858000"/>
                <a:gd name="connsiteX33" fmla="*/ 340015 w 712985"/>
                <a:gd name="connsiteY33" fmla="*/ 3871199 h 6858000"/>
                <a:gd name="connsiteX34" fmla="*/ 400111 w 712985"/>
                <a:gd name="connsiteY34" fmla="*/ 3767743 h 6858000"/>
                <a:gd name="connsiteX35" fmla="*/ 409694 w 712985"/>
                <a:gd name="connsiteY35" fmla="*/ 3646690 h 6858000"/>
                <a:gd name="connsiteX36" fmla="*/ 428447 w 712985"/>
                <a:gd name="connsiteY36" fmla="*/ 3499752 h 6858000"/>
                <a:gd name="connsiteX37" fmla="*/ 445033 w 712985"/>
                <a:gd name="connsiteY37" fmla="*/ 3437349 h 6858000"/>
                <a:gd name="connsiteX38" fmla="*/ 471431 w 712985"/>
                <a:gd name="connsiteY38" fmla="*/ 3272018 h 6858000"/>
                <a:gd name="connsiteX39" fmla="*/ 495919 w 712985"/>
                <a:gd name="connsiteY39" fmla="*/ 3153432 h 6858000"/>
                <a:gd name="connsiteX40" fmla="*/ 499541 w 712985"/>
                <a:gd name="connsiteY40" fmla="*/ 2985907 h 6858000"/>
                <a:gd name="connsiteX41" fmla="*/ 491640 w 712985"/>
                <a:gd name="connsiteY41" fmla="*/ 2905697 h 6858000"/>
                <a:gd name="connsiteX42" fmla="*/ 586592 w 712985"/>
                <a:gd name="connsiteY42" fmla="*/ 2746325 h 6858000"/>
                <a:gd name="connsiteX43" fmla="*/ 647211 w 712985"/>
                <a:gd name="connsiteY43" fmla="*/ 2620857 h 6858000"/>
                <a:gd name="connsiteX44" fmla="*/ 598120 w 712985"/>
                <a:gd name="connsiteY44" fmla="*/ 2501248 h 6858000"/>
                <a:gd name="connsiteX45" fmla="*/ 560897 w 712985"/>
                <a:gd name="connsiteY45" fmla="*/ 2471368 h 6858000"/>
                <a:gd name="connsiteX46" fmla="*/ 506928 w 712985"/>
                <a:gd name="connsiteY46" fmla="*/ 2272389 h 6858000"/>
                <a:gd name="connsiteX47" fmla="*/ 474122 w 712985"/>
                <a:gd name="connsiteY47" fmla="*/ 1983284 h 6858000"/>
                <a:gd name="connsiteX48" fmla="*/ 349180 w 712985"/>
                <a:gd name="connsiteY48" fmla="*/ 1510207 h 6858000"/>
                <a:gd name="connsiteX49" fmla="*/ 306451 w 712985"/>
                <a:gd name="connsiteY49" fmla="*/ 1430003 h 6858000"/>
                <a:gd name="connsiteX50" fmla="*/ 287747 w 712985"/>
                <a:gd name="connsiteY50" fmla="*/ 1336633 h 6858000"/>
                <a:gd name="connsiteX51" fmla="*/ 304326 w 712985"/>
                <a:gd name="connsiteY51" fmla="*/ 1298229 h 6858000"/>
                <a:gd name="connsiteX52" fmla="*/ 317671 w 712985"/>
                <a:gd name="connsiteY52" fmla="*/ 1136667 h 6858000"/>
                <a:gd name="connsiteX53" fmla="*/ 314959 w 712985"/>
                <a:gd name="connsiteY53" fmla="*/ 1106522 h 6858000"/>
                <a:gd name="connsiteX54" fmla="*/ 290675 w 712985"/>
                <a:gd name="connsiteY54" fmla="*/ 1004980 h 6858000"/>
                <a:gd name="connsiteX55" fmla="*/ 272712 w 712985"/>
                <a:gd name="connsiteY55" fmla="*/ 910357 h 6858000"/>
                <a:gd name="connsiteX56" fmla="*/ 270963 w 712985"/>
                <a:gd name="connsiteY56" fmla="*/ 667028 h 6858000"/>
                <a:gd name="connsiteX57" fmla="*/ 244986 w 712985"/>
                <a:gd name="connsiteY57" fmla="*/ 483131 h 6858000"/>
                <a:gd name="connsiteX58" fmla="*/ 241465 w 712985"/>
                <a:gd name="connsiteY58" fmla="*/ 397465 h 6858000"/>
                <a:gd name="connsiteX59" fmla="*/ 244890 w 712985"/>
                <a:gd name="connsiteY59" fmla="*/ 348507 h 6858000"/>
                <a:gd name="connsiteX60" fmla="*/ 293439 w 712985"/>
                <a:gd name="connsiteY60" fmla="*/ 233141 h 6858000"/>
                <a:gd name="connsiteX61" fmla="*/ 300513 w 712985"/>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5" h="6858000">
                  <a:moveTo>
                    <a:pt x="280560" y="0"/>
                  </a:moveTo>
                  <a:lnTo>
                    <a:pt x="712985" y="0"/>
                  </a:lnTo>
                  <a:lnTo>
                    <a:pt x="712985"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blipFill>
              <a:blip r:embed="rId2">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 name="TextBox 3">
            <a:extLst>
              <a:ext uri="{FF2B5EF4-FFF2-40B4-BE49-F238E27FC236}">
                <a16:creationId xmlns:a16="http://schemas.microsoft.com/office/drawing/2014/main" id="{EE2A7179-B082-D274-CC6D-5FB496C9B3D2}"/>
              </a:ext>
            </a:extLst>
          </p:cNvPr>
          <p:cNvSpPr txBox="1"/>
          <p:nvPr/>
        </p:nvSpPr>
        <p:spPr>
          <a:xfrm>
            <a:off x="174104" y="1248652"/>
            <a:ext cx="11219392" cy="57554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600" dirty="0">
              <a:solidFill>
                <a:srgbClr val="00B0F0"/>
              </a:solidFill>
              <a:latin typeface="Georgia Pro"/>
              <a:ea typeface="Calibri"/>
              <a:cs typeface="Calibri"/>
            </a:endParaRPr>
          </a:p>
          <a:p>
            <a:pPr marL="285750" indent="-285750">
              <a:buFont typeface="Wingdings"/>
              <a:buChar char="q"/>
            </a:pPr>
            <a:r>
              <a:rPr lang="en-US" sz="1600" dirty="0">
                <a:latin typeface="Georgia Pro"/>
                <a:ea typeface="Calibri"/>
                <a:cs typeface="Calibri"/>
              </a:rPr>
              <a:t>Self-plagiarism - Abertay University 2023. </a:t>
            </a:r>
            <a:r>
              <a:rPr lang="en-US" sz="1600" dirty="0">
                <a:solidFill>
                  <a:srgbClr val="00B0F0"/>
                </a:solidFill>
                <a:latin typeface="Georgia Pro"/>
                <a:ea typeface="Calibri"/>
                <a:cs typeface="Calibri"/>
                <a:hlinkClick r:id="rId3">
                  <a:extLst>
                    <a:ext uri="{A12FA001-AC4F-418D-AE19-62706E023703}">
                      <ahyp:hlinkClr xmlns:ahyp="http://schemas.microsoft.com/office/drawing/2018/hyperlinkcolor" val="tx"/>
                    </a:ext>
                  </a:extLst>
                </a:hlinkClick>
              </a:rPr>
              <a:t>Code of Student Discipline: Academic Misconduct (abertay.ac.uk)</a:t>
            </a:r>
            <a:r>
              <a:rPr lang="en-US" sz="1600" dirty="0">
                <a:solidFill>
                  <a:srgbClr val="00B0F0"/>
                </a:solidFill>
                <a:latin typeface="Georgia Pro"/>
                <a:ea typeface="Calibri"/>
                <a:cs typeface="Calibri"/>
              </a:rPr>
              <a:t> </a:t>
            </a:r>
            <a:endParaRPr lang="en-US" sz="1600">
              <a:solidFill>
                <a:srgbClr val="00B0F0"/>
              </a:solidFill>
              <a:latin typeface="Georgia Pro"/>
            </a:endParaRPr>
          </a:p>
          <a:p>
            <a:endParaRPr lang="en-US" sz="1600" dirty="0">
              <a:solidFill>
                <a:srgbClr val="00B0F0"/>
              </a:solidFill>
              <a:latin typeface="Georgia Pro"/>
              <a:ea typeface="Calibri"/>
              <a:cs typeface="Calibri"/>
            </a:endParaRPr>
          </a:p>
          <a:p>
            <a:pPr marL="285750" indent="-285750">
              <a:buFont typeface="Wingdings"/>
              <a:buChar char="q"/>
            </a:pPr>
            <a:r>
              <a:rPr lang="en-US" sz="1600" dirty="0">
                <a:latin typeface="Georgia Pro"/>
                <a:ea typeface="Calibri"/>
                <a:cs typeface="Calibri"/>
              </a:rPr>
              <a:t>Falsification - Abertay University 2023. </a:t>
            </a:r>
            <a:r>
              <a:rPr lang="en-US" sz="1600" dirty="0">
                <a:solidFill>
                  <a:srgbClr val="00B0F0"/>
                </a:solidFill>
                <a:latin typeface="Georgia Pro"/>
                <a:ea typeface="Calibri"/>
                <a:cs typeface="Calibri"/>
                <a:hlinkClick r:id="rId3">
                  <a:extLst>
                    <a:ext uri="{A12FA001-AC4F-418D-AE19-62706E023703}">
                      <ahyp:hlinkClr xmlns:ahyp="http://schemas.microsoft.com/office/drawing/2018/hyperlinkcolor" val="tx"/>
                    </a:ext>
                  </a:extLst>
                </a:hlinkClick>
              </a:rPr>
              <a:t>Code of Student Discipline: Academic Misconduct (abertay.ac.uk)</a:t>
            </a:r>
            <a:r>
              <a:rPr lang="en-US" sz="1600" dirty="0">
                <a:latin typeface="Georgia Pro"/>
                <a:ea typeface="Calibri"/>
                <a:cs typeface="Calibri"/>
              </a:rPr>
              <a:t> </a:t>
            </a:r>
            <a:endParaRPr lang="en-US" sz="1600">
              <a:latin typeface="Georgia Pro"/>
            </a:endParaRPr>
          </a:p>
          <a:p>
            <a:endParaRPr lang="en-US" sz="1600" dirty="0">
              <a:latin typeface="Georgia Pro"/>
              <a:ea typeface="Calibri"/>
              <a:cs typeface="Calibri"/>
            </a:endParaRPr>
          </a:p>
          <a:p>
            <a:pPr marL="285750" indent="-285750">
              <a:buFont typeface="Wingdings"/>
              <a:buChar char="q"/>
            </a:pPr>
            <a:r>
              <a:rPr lang="en-US" sz="1600" dirty="0">
                <a:latin typeface="Georgia Pro"/>
                <a:ea typeface="Calibri"/>
                <a:cs typeface="Calibri"/>
              </a:rPr>
              <a:t>False citation - Abertay University 2023.</a:t>
            </a:r>
            <a:r>
              <a:rPr lang="en-US" sz="1600" dirty="0">
                <a:solidFill>
                  <a:srgbClr val="00B0F0"/>
                </a:solidFill>
                <a:latin typeface="Georgia Pro"/>
                <a:ea typeface="Calibri"/>
                <a:cs typeface="Calibri"/>
              </a:rPr>
              <a:t> </a:t>
            </a:r>
            <a:r>
              <a:rPr lang="en-US" sz="1600" dirty="0">
                <a:solidFill>
                  <a:srgbClr val="00B0F0"/>
                </a:solidFill>
                <a:latin typeface="Georgia Pro"/>
                <a:ea typeface="Calibri"/>
                <a:cs typeface="Calibri"/>
                <a:hlinkClick r:id="rId3">
                  <a:extLst>
                    <a:ext uri="{A12FA001-AC4F-418D-AE19-62706E023703}">
                      <ahyp:hlinkClr xmlns:ahyp="http://schemas.microsoft.com/office/drawing/2018/hyperlinkcolor" val="tx"/>
                    </a:ext>
                  </a:extLst>
                </a:hlinkClick>
              </a:rPr>
              <a:t>Code of Student Discipline: Academic Misconduct (abertay.ac.uk)</a:t>
            </a:r>
            <a:r>
              <a:rPr lang="en-US" sz="1600" dirty="0">
                <a:solidFill>
                  <a:srgbClr val="00B0F0"/>
                </a:solidFill>
                <a:latin typeface="Georgia Pro"/>
                <a:ea typeface="Calibri"/>
                <a:cs typeface="Calibri"/>
              </a:rPr>
              <a:t> </a:t>
            </a:r>
            <a:endParaRPr lang="en-US" sz="1600" dirty="0">
              <a:solidFill>
                <a:srgbClr val="00B0F0"/>
              </a:solidFill>
              <a:latin typeface="Georgia Pro"/>
              <a:cs typeface="Calibri"/>
            </a:endParaRPr>
          </a:p>
          <a:p>
            <a:pPr marL="285750" indent="-285750">
              <a:buFont typeface="Wingdings"/>
              <a:buChar char="q"/>
            </a:pPr>
            <a:endParaRPr lang="en-US" sz="1600" dirty="0">
              <a:solidFill>
                <a:srgbClr val="00B0F0"/>
              </a:solidFill>
              <a:latin typeface="Georgia Pro"/>
              <a:cs typeface="Calibri"/>
            </a:endParaRPr>
          </a:p>
          <a:p>
            <a:pPr marL="285750" indent="-285750">
              <a:buFont typeface="Wingdings,Sans-Serif"/>
              <a:buChar char="q"/>
            </a:pPr>
            <a:r>
              <a:rPr lang="en-US" sz="1600" dirty="0">
                <a:solidFill>
                  <a:srgbClr val="FFFFFF"/>
                </a:solidFill>
                <a:latin typeface="Georgia Pro"/>
                <a:cs typeface="Calibri"/>
              </a:rPr>
              <a:t>Plagiarism – University of Edinburgh, 14 Sept 2023. </a:t>
            </a:r>
            <a:r>
              <a:rPr lang="en-US" sz="1600" dirty="0">
                <a:solidFill>
                  <a:srgbClr val="00B0F0"/>
                </a:solidFill>
                <a:latin typeface="Georgia Pro"/>
                <a:cs typeface="Calibri"/>
              </a:rPr>
              <a:t> </a:t>
            </a:r>
            <a:r>
              <a:rPr lang="en-US" sz="1600" dirty="0">
                <a:solidFill>
                  <a:srgbClr val="00B0F0"/>
                </a:solidFill>
                <a:latin typeface="Georgia Pro"/>
                <a:cs typeface="Calibri"/>
                <a:hlinkClick r:id="rId4">
                  <a:extLst>
                    <a:ext uri="{A12FA001-AC4F-418D-AE19-62706E023703}">
                      <ahyp:hlinkClr xmlns:ahyp="http://schemas.microsoft.com/office/drawing/2018/hyperlinkcolor" val="tx"/>
                    </a:ext>
                  </a:extLst>
                </a:hlinkClick>
              </a:rPr>
              <a:t>What is academic misconduct? | The University of Edinburgh</a:t>
            </a:r>
            <a:r>
              <a:rPr lang="en-US" sz="1600" dirty="0">
                <a:solidFill>
                  <a:srgbClr val="00B0F0"/>
                </a:solidFill>
                <a:latin typeface="Georgia Pro"/>
                <a:cs typeface="Calibri"/>
              </a:rPr>
              <a:t> </a:t>
            </a:r>
          </a:p>
          <a:p>
            <a:endParaRPr lang="en-US" sz="1600" dirty="0">
              <a:solidFill>
                <a:srgbClr val="00B0F0"/>
              </a:solidFill>
              <a:latin typeface="Georgia Pro"/>
              <a:cs typeface="Calibri"/>
            </a:endParaRPr>
          </a:p>
          <a:p>
            <a:pPr marL="285750" indent="-285750">
              <a:buFont typeface="Wingdings"/>
              <a:buChar char="q"/>
            </a:pPr>
            <a:r>
              <a:rPr lang="en-US" sz="1600" dirty="0">
                <a:latin typeface="Georgia Pro"/>
                <a:cs typeface="Calibri"/>
              </a:rPr>
              <a:t>Cheating -</a:t>
            </a:r>
            <a:r>
              <a:rPr lang="en-US" sz="1600" dirty="0">
                <a:solidFill>
                  <a:srgbClr val="05F2FA"/>
                </a:solidFill>
                <a:latin typeface="Georgia Pro"/>
                <a:cs typeface="Calibri"/>
              </a:rPr>
              <a:t> </a:t>
            </a:r>
            <a:r>
              <a:rPr lang="en-US" sz="1600" dirty="0">
                <a:latin typeface="Georgia Pro"/>
                <a:ea typeface="Calibri"/>
                <a:cs typeface="Calibri"/>
              </a:rPr>
              <a:t>University of Reading accessed October 2023. </a:t>
            </a:r>
            <a:r>
              <a:rPr lang="en-US" sz="1600" dirty="0">
                <a:solidFill>
                  <a:srgbClr val="FFFFFF"/>
                </a:solidFill>
                <a:latin typeface="Georgia Pro"/>
                <a:ea typeface="Calibri"/>
                <a:cs typeface="Calibri"/>
              </a:rPr>
              <a:t> </a:t>
            </a:r>
            <a:r>
              <a:rPr lang="en-US" sz="1600" dirty="0">
                <a:solidFill>
                  <a:srgbClr val="00B0F0"/>
                </a:solidFill>
                <a:latin typeface="Georgia Pro"/>
                <a:ea typeface="Calibri"/>
                <a:cs typeface="Calibri"/>
                <a:hlinkClick r:id="rId5">
                  <a:extLst>
                    <a:ext uri="{A12FA001-AC4F-418D-AE19-62706E023703}">
                      <ahyp:hlinkClr xmlns:ahyp="http://schemas.microsoft.com/office/drawing/2018/hyperlinkcolor" val="tx"/>
                    </a:ext>
                  </a:extLst>
                </a:hlinkClick>
              </a:rPr>
              <a:t>Academic</a:t>
            </a:r>
            <a:r>
              <a:rPr lang="en-US" sz="1600" dirty="0">
                <a:solidFill>
                  <a:srgbClr val="00B0F0"/>
                </a:solidFill>
                <a:latin typeface="Georgia Pro"/>
                <a:ea typeface="+mn-lt"/>
                <a:cs typeface="+mn-lt"/>
                <a:hlinkClick r:id="rId5">
                  <a:extLst>
                    <a:ext uri="{A12FA001-AC4F-418D-AE19-62706E023703}">
                      <ahyp:hlinkClr xmlns:ahyp="http://schemas.microsoft.com/office/drawing/2018/hyperlinkcolor" val="tx"/>
                    </a:ext>
                  </a:extLst>
                </a:hlinkClick>
              </a:rPr>
              <a:t> misconduct (reading.ac.uk)</a:t>
            </a:r>
            <a:r>
              <a:rPr lang="en-US" sz="1600" dirty="0">
                <a:solidFill>
                  <a:srgbClr val="00B0F0"/>
                </a:solidFill>
                <a:latin typeface="Georgia Pro"/>
                <a:ea typeface="+mn-lt"/>
                <a:cs typeface="+mn-lt"/>
              </a:rPr>
              <a:t> </a:t>
            </a:r>
          </a:p>
          <a:p>
            <a:pPr marL="285750" indent="-285750">
              <a:buFont typeface="Wingdings"/>
              <a:buChar char="q"/>
            </a:pPr>
            <a:endParaRPr lang="en-US" sz="1600" dirty="0">
              <a:solidFill>
                <a:srgbClr val="00B0F0"/>
              </a:solidFill>
              <a:latin typeface="Georgia Pro"/>
              <a:cs typeface="Calibri"/>
            </a:endParaRPr>
          </a:p>
          <a:p>
            <a:pPr marL="285750" indent="-285750">
              <a:buFont typeface="Wingdings"/>
              <a:buChar char="q"/>
            </a:pPr>
            <a:r>
              <a:rPr lang="en-US" sz="1600" dirty="0">
                <a:latin typeface="Georgia Pro"/>
                <a:cs typeface="Calibri"/>
              </a:rPr>
              <a:t>Image – Cheating -</a:t>
            </a:r>
            <a:r>
              <a:rPr lang="en-US" sz="1600" dirty="0">
                <a:solidFill>
                  <a:srgbClr val="00B0F0"/>
                </a:solidFill>
                <a:latin typeface="Georgia Pro"/>
                <a:cs typeface="Calibri"/>
              </a:rPr>
              <a:t> </a:t>
            </a:r>
            <a:r>
              <a:rPr lang="en-US" sz="1600" dirty="0">
                <a:solidFill>
                  <a:srgbClr val="00B0F0"/>
                </a:solidFill>
                <a:latin typeface="Georgia Pro"/>
                <a:ea typeface="+mn-lt"/>
                <a:cs typeface="+mn-lt"/>
                <a:hlinkClick r:id="rId6">
                  <a:extLst>
                    <a:ext uri="{A12FA001-AC4F-418D-AE19-62706E023703}">
                      <ahyp:hlinkClr xmlns:ahyp="http://schemas.microsoft.com/office/drawing/2018/hyperlinkcolor" val="tx"/>
                    </a:ext>
                  </a:extLst>
                </a:hlinkClick>
              </a:rPr>
              <a:t>Cheating Images – Browse 64,976 Stock Photos, Vectors, and Video | Adobe Stock</a:t>
            </a:r>
            <a:endParaRPr lang="en-US" sz="1600" dirty="0">
              <a:solidFill>
                <a:srgbClr val="00B0F0"/>
              </a:solidFill>
              <a:latin typeface="Georgia Pro"/>
              <a:cs typeface="Calibri"/>
            </a:endParaRPr>
          </a:p>
          <a:p>
            <a:pPr marL="285750" indent="-285750">
              <a:buFont typeface="Wingdings"/>
              <a:buChar char="q"/>
            </a:pPr>
            <a:endParaRPr lang="en-US" sz="1600" dirty="0">
              <a:solidFill>
                <a:srgbClr val="00B0F0"/>
              </a:solidFill>
              <a:latin typeface="Georgia Pro"/>
              <a:cs typeface="Calibri"/>
            </a:endParaRPr>
          </a:p>
          <a:p>
            <a:pPr marL="285750" indent="-285750">
              <a:buFont typeface="Wingdings"/>
              <a:buChar char="q"/>
            </a:pPr>
            <a:r>
              <a:rPr lang="en-US" sz="1600" dirty="0">
                <a:latin typeface="Georgia Pro"/>
                <a:cs typeface="Calibri"/>
              </a:rPr>
              <a:t>Image – Misconduct</a:t>
            </a:r>
            <a:r>
              <a:rPr lang="en-US" sz="1600" dirty="0">
                <a:solidFill>
                  <a:srgbClr val="FFFFFF"/>
                </a:solidFill>
                <a:latin typeface="Georgia Pro"/>
                <a:cs typeface="Calibri"/>
              </a:rPr>
              <a:t> </a:t>
            </a:r>
            <a:r>
              <a:rPr lang="en-US" sz="1600" dirty="0">
                <a:solidFill>
                  <a:srgbClr val="00B0F0"/>
                </a:solidFill>
                <a:latin typeface="Georgia Pro"/>
                <a:cs typeface="Calibri"/>
              </a:rPr>
              <a:t> </a:t>
            </a:r>
            <a:r>
              <a:rPr lang="en-US" sz="1600" dirty="0">
                <a:latin typeface="Georgia Pro"/>
                <a:cs typeface="Calibri"/>
              </a:rPr>
              <a:t>- </a:t>
            </a:r>
            <a:r>
              <a:rPr lang="en-US" sz="1600" dirty="0">
                <a:solidFill>
                  <a:srgbClr val="00B0F0"/>
                </a:solidFill>
                <a:latin typeface="Georgia Pro"/>
                <a:ea typeface="+mn-lt"/>
                <a:cs typeface="+mn-lt"/>
                <a:hlinkClick r:id="rId7">
                  <a:extLst>
                    <a:ext uri="{A12FA001-AC4F-418D-AE19-62706E023703}">
                      <ahyp:hlinkClr xmlns:ahyp="http://schemas.microsoft.com/office/drawing/2018/hyperlinkcolor" val="tx"/>
                    </a:ext>
                  </a:extLst>
                </a:hlinkClick>
              </a:rPr>
              <a:t>https://www.dreamstime.com/stock-illustration-misconduct-rubber-stamp-white-print-impress-overprint-image83141598</a:t>
            </a:r>
            <a:r>
              <a:rPr lang="en-US" sz="1600" dirty="0">
                <a:solidFill>
                  <a:srgbClr val="00B0F0"/>
                </a:solidFill>
                <a:latin typeface="Georgia Pro"/>
                <a:ea typeface="+mn-lt"/>
                <a:cs typeface="+mn-lt"/>
              </a:rPr>
              <a:t> </a:t>
            </a:r>
            <a:endParaRPr lang="en-US" sz="1600" dirty="0">
              <a:solidFill>
                <a:srgbClr val="00B0F0"/>
              </a:solidFill>
              <a:latin typeface="Georgia Pro"/>
              <a:cs typeface="Calibri"/>
            </a:endParaRPr>
          </a:p>
          <a:p>
            <a:pPr marL="285750" indent="-285750">
              <a:buFont typeface="Wingdings"/>
              <a:buChar char="q"/>
            </a:pPr>
            <a:r>
              <a:rPr lang="en-US" sz="1600" dirty="0">
                <a:latin typeface="Georgia Pro"/>
                <a:ea typeface="+mn-lt"/>
                <a:cs typeface="+mn-lt"/>
              </a:rPr>
              <a:t>Image - Slide 3 - </a:t>
            </a:r>
            <a:r>
              <a:rPr lang="en-US" sz="1600" u="sng" dirty="0">
                <a:solidFill>
                  <a:srgbClr val="00B0F0"/>
                </a:solidFill>
                <a:latin typeface="Georgia Pro"/>
                <a:ea typeface="+mn-lt"/>
                <a:cs typeface="+mn-lt"/>
              </a:rPr>
              <a:t>School</a:t>
            </a:r>
            <a:r>
              <a:rPr lang="en-US" sz="1600" u="sng" dirty="0">
                <a:solidFill>
                  <a:srgbClr val="00B0F0"/>
                </a:solidFill>
                <a:latin typeface="Georgia Pro"/>
                <a:ea typeface="+mn-lt"/>
                <a:cs typeface="+mn-lt"/>
                <a:hlinkClick r:id="rId8">
                  <a:extLst>
                    <a:ext uri="{A12FA001-AC4F-418D-AE19-62706E023703}">
                      <ahyp:hlinkClr xmlns:ahyp="http://schemas.microsoft.com/office/drawing/2018/hyperlinkcolor" val="tx"/>
                    </a:ext>
                  </a:extLst>
                </a:hlinkClick>
              </a:rPr>
              <a:t> work stock photos, royalty-free images, vectors, video (adobe.com)</a:t>
            </a:r>
            <a:r>
              <a:rPr lang="en-US" sz="1600" u="sng" dirty="0">
                <a:solidFill>
                  <a:srgbClr val="00B0F0"/>
                </a:solidFill>
                <a:latin typeface="Georgia Pro"/>
                <a:ea typeface="+mn-lt"/>
                <a:cs typeface="+mn-lt"/>
              </a:rPr>
              <a:t> </a:t>
            </a:r>
            <a:endParaRPr lang="en-US" sz="1600" u="sng">
              <a:solidFill>
                <a:srgbClr val="00B0F0"/>
              </a:solidFill>
              <a:latin typeface="Georgia Pro"/>
              <a:cs typeface="Calibri"/>
            </a:endParaRPr>
          </a:p>
          <a:p>
            <a:pPr marL="285750" indent="-285750">
              <a:buFont typeface="Wingdings"/>
              <a:buChar char="q"/>
            </a:pPr>
            <a:endParaRPr lang="en-US" sz="1600" dirty="0">
              <a:solidFill>
                <a:srgbClr val="00B0F0"/>
              </a:solidFill>
              <a:latin typeface="Georgia Pro"/>
              <a:cs typeface="Calibri"/>
            </a:endParaRPr>
          </a:p>
          <a:p>
            <a:pPr marL="285750" indent="-285750">
              <a:buFont typeface="Wingdings"/>
              <a:buChar char="q"/>
            </a:pPr>
            <a:r>
              <a:rPr lang="en-US" sz="1600" dirty="0">
                <a:latin typeface="Georgia Pro"/>
                <a:cs typeface="Calibri"/>
              </a:rPr>
              <a:t>Image – Slide 4 - </a:t>
            </a:r>
            <a:r>
              <a:rPr lang="en-US" sz="1600" dirty="0">
                <a:solidFill>
                  <a:srgbClr val="00B0F0"/>
                </a:solidFill>
                <a:latin typeface="Georgia Pro"/>
                <a:ea typeface="+mn-lt"/>
                <a:cs typeface="+mn-lt"/>
                <a:hlinkClick r:id="rId9">
                  <a:extLst>
                    <a:ext uri="{A12FA001-AC4F-418D-AE19-62706E023703}">
                      <ahyp:hlinkClr xmlns:ahyp="http://schemas.microsoft.com/office/drawing/2018/hyperlinkcolor" val="tx"/>
                    </a:ext>
                  </a:extLst>
                </a:hlinkClick>
              </a:rPr>
              <a:t>Certification plagiarism stock photos, royalty-free images, vectors, video (adobe.com)</a:t>
            </a:r>
            <a:r>
              <a:rPr lang="en-US" sz="1600" dirty="0">
                <a:solidFill>
                  <a:srgbClr val="00B0F0"/>
                </a:solidFill>
                <a:latin typeface="Georgia Pro"/>
                <a:ea typeface="+mn-lt"/>
                <a:cs typeface="+mn-lt"/>
              </a:rPr>
              <a:t> </a:t>
            </a:r>
            <a:endParaRPr lang="en-US" sz="1600" dirty="0">
              <a:solidFill>
                <a:srgbClr val="00B0F0"/>
              </a:solidFill>
              <a:latin typeface="Georgia Pro"/>
              <a:cs typeface="Calibri"/>
            </a:endParaRPr>
          </a:p>
          <a:p>
            <a:pPr marL="285750" indent="-285750">
              <a:buFont typeface="Wingdings"/>
              <a:buChar char="q"/>
            </a:pPr>
            <a:endParaRPr lang="en-US" sz="1600" dirty="0">
              <a:solidFill>
                <a:srgbClr val="00B0F0"/>
              </a:solidFill>
              <a:latin typeface="Georgia Pro"/>
              <a:cs typeface="Calibri"/>
            </a:endParaRPr>
          </a:p>
          <a:p>
            <a:pPr marL="285750" indent="-285750">
              <a:buFont typeface="Wingdings"/>
              <a:buChar char="q"/>
            </a:pPr>
            <a:r>
              <a:rPr lang="en-US" sz="1600" dirty="0">
                <a:latin typeface="Georgia Pro"/>
                <a:cs typeface="Calibri"/>
              </a:rPr>
              <a:t>Image – Slide 6 -</a:t>
            </a:r>
            <a:r>
              <a:rPr lang="en-US" sz="1600" dirty="0">
                <a:solidFill>
                  <a:srgbClr val="00B0F0"/>
                </a:solidFill>
                <a:latin typeface="Georgia Pro"/>
                <a:cs typeface="Calibri"/>
              </a:rPr>
              <a:t> </a:t>
            </a:r>
            <a:r>
              <a:rPr lang="en-US" sz="1600" dirty="0">
                <a:solidFill>
                  <a:srgbClr val="00B0F0"/>
                </a:solidFill>
                <a:latin typeface="Georgia Pro"/>
                <a:ea typeface="+mn-lt"/>
                <a:cs typeface="+mn-lt"/>
                <a:hlinkClick r:id="rId10">
                  <a:extLst>
                    <a:ext uri="{A12FA001-AC4F-418D-AE19-62706E023703}">
                      <ahyp:hlinkClr xmlns:ahyp="http://schemas.microsoft.com/office/drawing/2018/hyperlinkcolor" val="tx"/>
                    </a:ext>
                  </a:extLst>
                </a:hlinkClick>
              </a:rPr>
              <a:t>Falsification stock photos, royalty-free images, vectors, video (adobe.com)</a:t>
            </a:r>
            <a:r>
              <a:rPr lang="en-US" sz="1600" dirty="0">
                <a:solidFill>
                  <a:srgbClr val="00B0F0"/>
                </a:solidFill>
                <a:latin typeface="Georgia Pro"/>
                <a:ea typeface="+mn-lt"/>
                <a:cs typeface="+mn-lt"/>
              </a:rPr>
              <a:t> </a:t>
            </a:r>
            <a:endParaRPr lang="en-US" sz="1600" dirty="0">
              <a:solidFill>
                <a:srgbClr val="00B0F0"/>
              </a:solidFill>
              <a:latin typeface="Georgia Pro"/>
              <a:cs typeface="Calibri"/>
            </a:endParaRPr>
          </a:p>
          <a:p>
            <a:pPr marL="285750" indent="-285750">
              <a:buFont typeface="Wingdings"/>
              <a:buChar char="q"/>
            </a:pPr>
            <a:endParaRPr lang="en-US" sz="1600" dirty="0">
              <a:solidFill>
                <a:srgbClr val="00B0F0"/>
              </a:solidFill>
              <a:latin typeface="Georgia Pro"/>
              <a:cs typeface="Calibri"/>
            </a:endParaRPr>
          </a:p>
          <a:p>
            <a:pPr marL="285750" indent="-285750">
              <a:buFont typeface="Wingdings"/>
              <a:buChar char="q"/>
            </a:pPr>
            <a:r>
              <a:rPr lang="en-US" sz="1600" dirty="0">
                <a:latin typeface="Georgia Pro"/>
                <a:cs typeface="Calibri"/>
              </a:rPr>
              <a:t>Stock image – Slide 2. </a:t>
            </a:r>
          </a:p>
          <a:p>
            <a:pPr marL="285750" indent="-285750">
              <a:buFont typeface="Wingdings"/>
              <a:buChar char="q"/>
            </a:pPr>
            <a:endParaRPr lang="en-US" sz="1600" dirty="0">
              <a:solidFill>
                <a:srgbClr val="00B0F0"/>
              </a:solidFill>
              <a:latin typeface="Verdana Pro"/>
              <a:cs typeface="Calibri"/>
            </a:endParaRPr>
          </a:p>
        </p:txBody>
      </p:sp>
    </p:spTree>
    <p:extLst>
      <p:ext uri="{BB962C8B-B14F-4D97-AF65-F5344CB8AC3E}">
        <p14:creationId xmlns:p14="http://schemas.microsoft.com/office/powerpoint/2010/main" val="35867901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amera lens">
            <a:extLst>
              <a:ext uri="{FF2B5EF4-FFF2-40B4-BE49-F238E27FC236}">
                <a16:creationId xmlns:a16="http://schemas.microsoft.com/office/drawing/2014/main" id="{33D67ABF-C680-3B8B-7367-AD04ACB0BE61}"/>
              </a:ext>
            </a:extLst>
          </p:cNvPr>
          <p:cNvPicPr>
            <a:picLocks noChangeAspect="1"/>
          </p:cNvPicPr>
          <p:nvPr/>
        </p:nvPicPr>
        <p:blipFill rotWithShape="1">
          <a:blip r:embed="rId3"/>
          <a:srcRect t="24083" r="1" b="28964"/>
          <a:stretch/>
        </p:blipFill>
        <p:spPr>
          <a:xfrm>
            <a:off x="476" y="-33773"/>
            <a:ext cx="12191524" cy="3820944"/>
          </a:xfrm>
          <a:custGeom>
            <a:avLst/>
            <a:gdLst/>
            <a:ahLst/>
            <a:cxnLst/>
            <a:rect l="l" t="t" r="r" b="b"/>
            <a:pathLst>
              <a:path w="12191524" h="3820944">
                <a:moveTo>
                  <a:pt x="0" y="0"/>
                </a:moveTo>
                <a:lnTo>
                  <a:pt x="12191524" y="0"/>
                </a:lnTo>
                <a:lnTo>
                  <a:pt x="12191524" y="999522"/>
                </a:lnTo>
                <a:lnTo>
                  <a:pt x="12191524" y="1442807"/>
                </a:lnTo>
                <a:lnTo>
                  <a:pt x="12122577" y="1473667"/>
                </a:lnTo>
                <a:cubicBezTo>
                  <a:pt x="12109137" y="1479237"/>
                  <a:pt x="12094348" y="1482309"/>
                  <a:pt x="12082252" y="1489797"/>
                </a:cubicBezTo>
                <a:cubicBezTo>
                  <a:pt x="12026558" y="1523980"/>
                  <a:pt x="11972595" y="1560851"/>
                  <a:pt x="11916137" y="1593691"/>
                </a:cubicBezTo>
                <a:cubicBezTo>
                  <a:pt x="11857951" y="1627681"/>
                  <a:pt x="11805909" y="1667816"/>
                  <a:pt x="11765771" y="1722164"/>
                </a:cubicBezTo>
                <a:cubicBezTo>
                  <a:pt x="11728516" y="1772670"/>
                  <a:pt x="11692413" y="1823942"/>
                  <a:pt x="11655351" y="1874640"/>
                </a:cubicBezTo>
                <a:cubicBezTo>
                  <a:pt x="11645941" y="1887507"/>
                  <a:pt x="11637298" y="1902679"/>
                  <a:pt x="11624432" y="1910938"/>
                </a:cubicBezTo>
                <a:cubicBezTo>
                  <a:pt x="11597739" y="1928220"/>
                  <a:pt x="11568548" y="1942239"/>
                  <a:pt x="11539935" y="1956449"/>
                </a:cubicBezTo>
                <a:cubicBezTo>
                  <a:pt x="11515354" y="1968548"/>
                  <a:pt x="11489237" y="1977572"/>
                  <a:pt x="11465234" y="1990631"/>
                </a:cubicBezTo>
                <a:cubicBezTo>
                  <a:pt x="11446031" y="2001003"/>
                  <a:pt x="11428938" y="2015406"/>
                  <a:pt x="11411078" y="2028464"/>
                </a:cubicBezTo>
                <a:cubicBezTo>
                  <a:pt x="11395523" y="2039793"/>
                  <a:pt x="11378432" y="2049587"/>
                  <a:pt x="11365374" y="2063224"/>
                </a:cubicBezTo>
                <a:cubicBezTo>
                  <a:pt x="11333494" y="2096253"/>
                  <a:pt x="11301423" y="2128708"/>
                  <a:pt x="11261864" y="2153097"/>
                </a:cubicBezTo>
                <a:cubicBezTo>
                  <a:pt x="11222880" y="2177292"/>
                  <a:pt x="11186009" y="2204371"/>
                  <a:pt x="11147219" y="2228952"/>
                </a:cubicBezTo>
                <a:cubicBezTo>
                  <a:pt x="11109194" y="2252957"/>
                  <a:pt x="11074820" y="2279264"/>
                  <a:pt x="11055040" y="2321898"/>
                </a:cubicBezTo>
                <a:cubicBezTo>
                  <a:pt x="11046207" y="2340716"/>
                  <a:pt x="11033723" y="2361265"/>
                  <a:pt x="11017016" y="2372212"/>
                </a:cubicBezTo>
                <a:cubicBezTo>
                  <a:pt x="10993203" y="2387766"/>
                  <a:pt x="10963054" y="2393336"/>
                  <a:pt x="10937127" y="2406587"/>
                </a:cubicBezTo>
                <a:cubicBezTo>
                  <a:pt x="10906594" y="2422142"/>
                  <a:pt x="10871260" y="2435584"/>
                  <a:pt x="10850520" y="2460357"/>
                </a:cubicBezTo>
                <a:cubicBezTo>
                  <a:pt x="10832083" y="2482442"/>
                  <a:pt x="10813456" y="2499725"/>
                  <a:pt x="10789065" y="2513743"/>
                </a:cubicBezTo>
                <a:cubicBezTo>
                  <a:pt x="10771977" y="2523538"/>
                  <a:pt x="10759302" y="2541396"/>
                  <a:pt x="10741635" y="2549463"/>
                </a:cubicBezTo>
                <a:cubicBezTo>
                  <a:pt x="10718398" y="2560217"/>
                  <a:pt x="10694970" y="2568667"/>
                  <a:pt x="10674613" y="2585374"/>
                </a:cubicBezTo>
                <a:cubicBezTo>
                  <a:pt x="10653488" y="2602657"/>
                  <a:pt x="10629485" y="2616291"/>
                  <a:pt x="10607400" y="2632424"/>
                </a:cubicBezTo>
                <a:cubicBezTo>
                  <a:pt x="10595686" y="2641064"/>
                  <a:pt x="10586083" y="2652395"/>
                  <a:pt x="10574755" y="2661421"/>
                </a:cubicBezTo>
                <a:cubicBezTo>
                  <a:pt x="10554014" y="2677936"/>
                  <a:pt x="10532889" y="2694066"/>
                  <a:pt x="10511572" y="2709621"/>
                </a:cubicBezTo>
                <a:cubicBezTo>
                  <a:pt x="10490258" y="2725177"/>
                  <a:pt x="10469901" y="2743228"/>
                  <a:pt x="10446472" y="2754559"/>
                </a:cubicBezTo>
                <a:cubicBezTo>
                  <a:pt x="10406530" y="2773763"/>
                  <a:pt x="10362937" y="2785286"/>
                  <a:pt x="10324143" y="2806024"/>
                </a:cubicBezTo>
                <a:cubicBezTo>
                  <a:pt x="10284778" y="2827147"/>
                  <a:pt x="10247712" y="2853650"/>
                  <a:pt x="10212763" y="2881687"/>
                </a:cubicBezTo>
                <a:cubicBezTo>
                  <a:pt x="10185110" y="2903772"/>
                  <a:pt x="10159185" y="2925665"/>
                  <a:pt x="10124423" y="2936993"/>
                </a:cubicBezTo>
                <a:cubicBezTo>
                  <a:pt x="10105029" y="2943332"/>
                  <a:pt x="10084674" y="2957158"/>
                  <a:pt x="10072957" y="2973291"/>
                </a:cubicBezTo>
                <a:cubicBezTo>
                  <a:pt x="10047608" y="3008432"/>
                  <a:pt x="10015155" y="3033205"/>
                  <a:pt x="9978476" y="3054330"/>
                </a:cubicBezTo>
                <a:cubicBezTo>
                  <a:pt x="9929506" y="3082751"/>
                  <a:pt x="9881112" y="3111748"/>
                  <a:pt x="9831950" y="3139593"/>
                </a:cubicBezTo>
                <a:cubicBezTo>
                  <a:pt x="9802955" y="3156110"/>
                  <a:pt x="9774150" y="3173585"/>
                  <a:pt x="9743420" y="3185683"/>
                </a:cubicBezTo>
                <a:cubicBezTo>
                  <a:pt x="9680626" y="3210648"/>
                  <a:pt x="9616293" y="3231963"/>
                  <a:pt x="9552921" y="3255202"/>
                </a:cubicBezTo>
                <a:cubicBezTo>
                  <a:pt x="9532180" y="3262690"/>
                  <a:pt x="9512591" y="3273445"/>
                  <a:pt x="9491467" y="3279975"/>
                </a:cubicBezTo>
                <a:cubicBezTo>
                  <a:pt x="9468614" y="3287079"/>
                  <a:pt x="9444037" y="3289191"/>
                  <a:pt x="9421184" y="3296297"/>
                </a:cubicBezTo>
                <a:cubicBezTo>
                  <a:pt x="9383158" y="3308010"/>
                  <a:pt x="9346287" y="3322991"/>
                  <a:pt x="9308263" y="3334897"/>
                </a:cubicBezTo>
                <a:cubicBezTo>
                  <a:pt x="9234905" y="3357750"/>
                  <a:pt x="9161354" y="3379643"/>
                  <a:pt x="9087805" y="3401342"/>
                </a:cubicBezTo>
                <a:cubicBezTo>
                  <a:pt x="9072058" y="3405952"/>
                  <a:pt x="9054966" y="3406528"/>
                  <a:pt x="9039413" y="3411520"/>
                </a:cubicBezTo>
                <a:cubicBezTo>
                  <a:pt x="8998123" y="3424963"/>
                  <a:pt x="8957026" y="3439557"/>
                  <a:pt x="8916122" y="3454344"/>
                </a:cubicBezTo>
                <a:cubicBezTo>
                  <a:pt x="8891351" y="3463370"/>
                  <a:pt x="8867152" y="3474508"/>
                  <a:pt x="8842189" y="3483149"/>
                </a:cubicBezTo>
                <a:cubicBezTo>
                  <a:pt x="8822216" y="3490063"/>
                  <a:pt x="8801668" y="3495439"/>
                  <a:pt x="8780927" y="3499665"/>
                </a:cubicBezTo>
                <a:cubicBezTo>
                  <a:pt x="8763068" y="3503316"/>
                  <a:pt x="8744441" y="3502930"/>
                  <a:pt x="8726773" y="3507348"/>
                </a:cubicBezTo>
                <a:cubicBezTo>
                  <a:pt x="8678955" y="3519252"/>
                  <a:pt x="8631715" y="3532697"/>
                  <a:pt x="8584281" y="3545369"/>
                </a:cubicBezTo>
                <a:cubicBezTo>
                  <a:pt x="8565270" y="3550363"/>
                  <a:pt x="8545874" y="3554014"/>
                  <a:pt x="8527437" y="3560350"/>
                </a:cubicBezTo>
                <a:cubicBezTo>
                  <a:pt x="8478083" y="3577056"/>
                  <a:pt x="8429499" y="3596067"/>
                  <a:pt x="8379953" y="3611816"/>
                </a:cubicBezTo>
                <a:cubicBezTo>
                  <a:pt x="8338858" y="3624874"/>
                  <a:pt x="8296608" y="3634283"/>
                  <a:pt x="8254935" y="3645805"/>
                </a:cubicBezTo>
                <a:cubicBezTo>
                  <a:pt x="8237268" y="3650799"/>
                  <a:pt x="8220369" y="3657906"/>
                  <a:pt x="8202705" y="3662128"/>
                </a:cubicBezTo>
                <a:cubicBezTo>
                  <a:pt x="8163143" y="3671732"/>
                  <a:pt x="8123007" y="3679796"/>
                  <a:pt x="8083256" y="3689399"/>
                </a:cubicBezTo>
                <a:cubicBezTo>
                  <a:pt x="8060593" y="3694967"/>
                  <a:pt x="8038702" y="3704953"/>
                  <a:pt x="8015657" y="3708604"/>
                </a:cubicBezTo>
                <a:cubicBezTo>
                  <a:pt x="7960927" y="3717244"/>
                  <a:pt x="7905813" y="3723388"/>
                  <a:pt x="7850697" y="3730302"/>
                </a:cubicBezTo>
                <a:cubicBezTo>
                  <a:pt x="7793857" y="3737407"/>
                  <a:pt x="7737204" y="3744897"/>
                  <a:pt x="7680358" y="3751233"/>
                </a:cubicBezTo>
                <a:cubicBezTo>
                  <a:pt x="7649249" y="3754499"/>
                  <a:pt x="7617946" y="3755075"/>
                  <a:pt x="7586836" y="3758148"/>
                </a:cubicBezTo>
                <a:cubicBezTo>
                  <a:pt x="7559567" y="3760838"/>
                  <a:pt x="7532490" y="3765830"/>
                  <a:pt x="7505221" y="3769096"/>
                </a:cubicBezTo>
                <a:cubicBezTo>
                  <a:pt x="7481600" y="3771782"/>
                  <a:pt x="7457787" y="3773318"/>
                  <a:pt x="7434167" y="3776008"/>
                </a:cubicBezTo>
                <a:cubicBezTo>
                  <a:pt x="7396337" y="3780424"/>
                  <a:pt x="7358696" y="3785419"/>
                  <a:pt x="7321059" y="3790027"/>
                </a:cubicBezTo>
                <a:cubicBezTo>
                  <a:pt x="7305312" y="3791755"/>
                  <a:pt x="7288795" y="3796555"/>
                  <a:pt x="7274008" y="3793677"/>
                </a:cubicBezTo>
                <a:cubicBezTo>
                  <a:pt x="7236753" y="3786377"/>
                  <a:pt x="7200073" y="3788491"/>
                  <a:pt x="7163010" y="3793483"/>
                </a:cubicBezTo>
                <a:cubicBezTo>
                  <a:pt x="7150336" y="3795213"/>
                  <a:pt x="7136701" y="3794827"/>
                  <a:pt x="7124411" y="3791563"/>
                </a:cubicBezTo>
                <a:cubicBezTo>
                  <a:pt x="7099253" y="3785033"/>
                  <a:pt x="7074865" y="3775814"/>
                  <a:pt x="7050092" y="3767750"/>
                </a:cubicBezTo>
                <a:cubicBezTo>
                  <a:pt x="7047401" y="3766790"/>
                  <a:pt x="7044138" y="3766598"/>
                  <a:pt x="7041259" y="3766022"/>
                </a:cubicBezTo>
                <a:cubicBezTo>
                  <a:pt x="7024935" y="3762756"/>
                  <a:pt x="7008806" y="3759492"/>
                  <a:pt x="6992479" y="3756611"/>
                </a:cubicBezTo>
                <a:cubicBezTo>
                  <a:pt x="6983647" y="3755075"/>
                  <a:pt x="6974621" y="3754883"/>
                  <a:pt x="6965786" y="3753539"/>
                </a:cubicBezTo>
                <a:cubicBezTo>
                  <a:pt x="6931605" y="3748161"/>
                  <a:pt x="6893965" y="3757188"/>
                  <a:pt x="6864390" y="3733953"/>
                </a:cubicBezTo>
                <a:cubicBezTo>
                  <a:pt x="6845188" y="3718972"/>
                  <a:pt x="6826559" y="3722430"/>
                  <a:pt x="6806012" y="3724734"/>
                </a:cubicBezTo>
                <a:cubicBezTo>
                  <a:pt x="6790457" y="3726462"/>
                  <a:pt x="6774517" y="3725884"/>
                  <a:pt x="6758771" y="3726078"/>
                </a:cubicBezTo>
                <a:cubicBezTo>
                  <a:pt x="6731118" y="3726652"/>
                  <a:pt x="6703464" y="3726846"/>
                  <a:pt x="6675809" y="3727806"/>
                </a:cubicBezTo>
                <a:cubicBezTo>
                  <a:pt x="6666975" y="3728190"/>
                  <a:pt x="6657953" y="3732993"/>
                  <a:pt x="6649308" y="3732225"/>
                </a:cubicBezTo>
                <a:cubicBezTo>
                  <a:pt x="6609365" y="3728574"/>
                  <a:pt x="6569421" y="3722812"/>
                  <a:pt x="6529475" y="3719548"/>
                </a:cubicBezTo>
                <a:cubicBezTo>
                  <a:pt x="6506816" y="3717630"/>
                  <a:pt x="6483579" y="3721276"/>
                  <a:pt x="6461111" y="3718588"/>
                </a:cubicBezTo>
                <a:cubicBezTo>
                  <a:pt x="6435188" y="3715516"/>
                  <a:pt x="6409839" y="3707644"/>
                  <a:pt x="6384104" y="3702841"/>
                </a:cubicBezTo>
                <a:cubicBezTo>
                  <a:pt x="6377000" y="3701497"/>
                  <a:pt x="6369125" y="3703225"/>
                  <a:pt x="6361637" y="3703609"/>
                </a:cubicBezTo>
                <a:cubicBezTo>
                  <a:pt x="6353187" y="3703993"/>
                  <a:pt x="6344928" y="3704761"/>
                  <a:pt x="6336480" y="3704953"/>
                </a:cubicBezTo>
                <a:cubicBezTo>
                  <a:pt x="6310745" y="3705339"/>
                  <a:pt x="6285014" y="3704761"/>
                  <a:pt x="6259279" y="3706108"/>
                </a:cubicBezTo>
                <a:cubicBezTo>
                  <a:pt x="6243533" y="3706876"/>
                  <a:pt x="6227020" y="3714748"/>
                  <a:pt x="6212421" y="3711868"/>
                </a:cubicBezTo>
                <a:cubicBezTo>
                  <a:pt x="6182658" y="3706298"/>
                  <a:pt x="6152891" y="3718780"/>
                  <a:pt x="6123127" y="3708412"/>
                </a:cubicBezTo>
                <a:cubicBezTo>
                  <a:pt x="6113907" y="3705339"/>
                  <a:pt x="6101232" y="3713020"/>
                  <a:pt x="6090095" y="3713404"/>
                </a:cubicBezTo>
                <a:cubicBezTo>
                  <a:pt x="6062249" y="3714364"/>
                  <a:pt x="6034404" y="3714172"/>
                  <a:pt x="6006559" y="3713980"/>
                </a:cubicBezTo>
                <a:cubicBezTo>
                  <a:pt x="5981594" y="3713788"/>
                  <a:pt x="5955667" y="3716476"/>
                  <a:pt x="5931664" y="3711100"/>
                </a:cubicBezTo>
                <a:cubicBezTo>
                  <a:pt x="5906505" y="3705339"/>
                  <a:pt x="5883846" y="3706108"/>
                  <a:pt x="5859457" y="3712636"/>
                </a:cubicBezTo>
                <a:cubicBezTo>
                  <a:pt x="5842749" y="3717052"/>
                  <a:pt x="5825082" y="3717630"/>
                  <a:pt x="5807800" y="3718972"/>
                </a:cubicBezTo>
                <a:cubicBezTo>
                  <a:pt x="5789173" y="3720508"/>
                  <a:pt x="5768624" y="3716476"/>
                  <a:pt x="5751725" y="3722812"/>
                </a:cubicBezTo>
                <a:cubicBezTo>
                  <a:pt x="5701409" y="3741633"/>
                  <a:pt x="5649751" y="3745665"/>
                  <a:pt x="5597135" y="3745665"/>
                </a:cubicBezTo>
                <a:cubicBezTo>
                  <a:pt x="5587530" y="3745665"/>
                  <a:pt x="5577737" y="3742979"/>
                  <a:pt x="5568522" y="3740097"/>
                </a:cubicBezTo>
                <a:cubicBezTo>
                  <a:pt x="5514748" y="3722812"/>
                  <a:pt x="5460785" y="3724348"/>
                  <a:pt x="5406055" y="3734911"/>
                </a:cubicBezTo>
                <a:cubicBezTo>
                  <a:pt x="5394725" y="3737217"/>
                  <a:pt x="5382052" y="3737601"/>
                  <a:pt x="5370722" y="3735297"/>
                </a:cubicBezTo>
                <a:cubicBezTo>
                  <a:pt x="5338843" y="3728574"/>
                  <a:pt x="5307923" y="3717436"/>
                  <a:pt x="5275854" y="3712636"/>
                </a:cubicBezTo>
                <a:cubicBezTo>
                  <a:pt x="5222853" y="3704761"/>
                  <a:pt x="5176956" y="3731262"/>
                  <a:pt x="5129523" y="3748547"/>
                </a:cubicBezTo>
                <a:cubicBezTo>
                  <a:pt x="5084393" y="3764870"/>
                  <a:pt x="5045986" y="3801741"/>
                  <a:pt x="4992598" y="3793483"/>
                </a:cubicBezTo>
                <a:cubicBezTo>
                  <a:pt x="4987223" y="3792715"/>
                  <a:pt x="4981269" y="3797899"/>
                  <a:pt x="4975315" y="3799245"/>
                </a:cubicBezTo>
                <a:cubicBezTo>
                  <a:pt x="4958992" y="3802893"/>
                  <a:pt x="4942670" y="3807309"/>
                  <a:pt x="4926153" y="3809040"/>
                </a:cubicBezTo>
                <a:cubicBezTo>
                  <a:pt x="4905990" y="3811344"/>
                  <a:pt x="4885441" y="3810576"/>
                  <a:pt x="4865279" y="3812496"/>
                </a:cubicBezTo>
                <a:cubicBezTo>
                  <a:pt x="4839352" y="3814800"/>
                  <a:pt x="4813813" y="3820944"/>
                  <a:pt x="4788077" y="3820944"/>
                </a:cubicBezTo>
                <a:cubicBezTo>
                  <a:pt x="4767337" y="3820944"/>
                  <a:pt x="4746790" y="3813840"/>
                  <a:pt x="4726243" y="3810382"/>
                </a:cubicBezTo>
                <a:cubicBezTo>
                  <a:pt x="4697244" y="3805581"/>
                  <a:pt x="4665364" y="3806925"/>
                  <a:pt x="4639824" y="3794635"/>
                </a:cubicBezTo>
                <a:cubicBezTo>
                  <a:pt x="4612556" y="3781576"/>
                  <a:pt x="4586629" y="3775624"/>
                  <a:pt x="4558401" y="3779656"/>
                </a:cubicBezTo>
                <a:cubicBezTo>
                  <a:pt x="4548990" y="3781000"/>
                  <a:pt x="4536892" y="3789067"/>
                  <a:pt x="4532667" y="3797323"/>
                </a:cubicBezTo>
                <a:cubicBezTo>
                  <a:pt x="4523257" y="3815760"/>
                  <a:pt x="4510393" y="3819026"/>
                  <a:pt x="4492916" y="3812686"/>
                </a:cubicBezTo>
                <a:cubicBezTo>
                  <a:pt x="4477745" y="3807309"/>
                  <a:pt x="4459117" y="3804621"/>
                  <a:pt x="4448748" y="3794251"/>
                </a:cubicBezTo>
                <a:cubicBezTo>
                  <a:pt x="4419365" y="3764870"/>
                  <a:pt x="4381917" y="3763910"/>
                  <a:pt x="4345430" y="3756037"/>
                </a:cubicBezTo>
                <a:cubicBezTo>
                  <a:pt x="4323158" y="3751233"/>
                  <a:pt x="4302414" y="3751043"/>
                  <a:pt x="4280138" y="3754307"/>
                </a:cubicBezTo>
                <a:cubicBezTo>
                  <a:pt x="4231745" y="3761606"/>
                  <a:pt x="4184696" y="3751233"/>
                  <a:pt x="4138222" y="3737985"/>
                </a:cubicBezTo>
                <a:cubicBezTo>
                  <a:pt x="4107495" y="3729150"/>
                  <a:pt x="4076002" y="3723774"/>
                  <a:pt x="4045468" y="3714748"/>
                </a:cubicBezTo>
                <a:cubicBezTo>
                  <a:pt x="4022615" y="3707836"/>
                  <a:pt x="3999765" y="3699577"/>
                  <a:pt x="3978834" y="3688439"/>
                </a:cubicBezTo>
                <a:cubicBezTo>
                  <a:pt x="3948489" y="3672114"/>
                  <a:pt x="3921990" y="3647533"/>
                  <a:pt x="3883388" y="3654063"/>
                </a:cubicBezTo>
                <a:cubicBezTo>
                  <a:pt x="3849397" y="3659824"/>
                  <a:pt x="3818673" y="3647727"/>
                  <a:pt x="3787562" y="3636205"/>
                </a:cubicBezTo>
                <a:cubicBezTo>
                  <a:pt x="3764709" y="3627754"/>
                  <a:pt x="3741860" y="3619112"/>
                  <a:pt x="3718236" y="3613736"/>
                </a:cubicBezTo>
                <a:cubicBezTo>
                  <a:pt x="3690198" y="3607398"/>
                  <a:pt x="3658511" y="3610088"/>
                  <a:pt x="3633546" y="3598371"/>
                </a:cubicBezTo>
                <a:cubicBezTo>
                  <a:pt x="3607429" y="3586081"/>
                  <a:pt x="3585730" y="3594339"/>
                  <a:pt x="3562493" y="3597797"/>
                </a:cubicBezTo>
                <a:cubicBezTo>
                  <a:pt x="3525430" y="3603173"/>
                  <a:pt x="3488557" y="3613160"/>
                  <a:pt x="3451111" y="3600485"/>
                </a:cubicBezTo>
                <a:cubicBezTo>
                  <a:pt x="3405599" y="3585123"/>
                  <a:pt x="3360470" y="3568608"/>
                  <a:pt x="3314766" y="3554014"/>
                </a:cubicBezTo>
                <a:cubicBezTo>
                  <a:pt x="3297095" y="3548441"/>
                  <a:pt x="3278088" y="3546137"/>
                  <a:pt x="3259650" y="3543641"/>
                </a:cubicBezTo>
                <a:cubicBezTo>
                  <a:pt x="3242177" y="3541529"/>
                  <a:pt x="3221244" y="3546905"/>
                  <a:pt x="3207800" y="3538841"/>
                </a:cubicBezTo>
                <a:cubicBezTo>
                  <a:pt x="3173232" y="3518102"/>
                  <a:pt x="3137707" y="3507924"/>
                  <a:pt x="3097761" y="3507924"/>
                </a:cubicBezTo>
                <a:cubicBezTo>
                  <a:pt x="3082781" y="3507924"/>
                  <a:pt x="3068186" y="3499281"/>
                  <a:pt x="3053018" y="3497743"/>
                </a:cubicBezTo>
                <a:cubicBezTo>
                  <a:pt x="3032275" y="3495825"/>
                  <a:pt x="3008462" y="3490639"/>
                  <a:pt x="2990411" y="3497937"/>
                </a:cubicBezTo>
                <a:cubicBezTo>
                  <a:pt x="2947971" y="3515220"/>
                  <a:pt x="2913598" y="3500817"/>
                  <a:pt x="2876535" y="3483727"/>
                </a:cubicBezTo>
                <a:cubicBezTo>
                  <a:pt x="2840045" y="3466826"/>
                  <a:pt x="2801638" y="3453386"/>
                  <a:pt x="2762848" y="3442245"/>
                </a:cubicBezTo>
                <a:cubicBezTo>
                  <a:pt x="2748254" y="3438213"/>
                  <a:pt x="2730779" y="3444935"/>
                  <a:pt x="2714647" y="3446277"/>
                </a:cubicBezTo>
                <a:cubicBezTo>
                  <a:pt x="2708884" y="3446663"/>
                  <a:pt x="2702546" y="3447239"/>
                  <a:pt x="2697364" y="3445319"/>
                </a:cubicBezTo>
                <a:cubicBezTo>
                  <a:pt x="2647242" y="3426883"/>
                  <a:pt x="2596350" y="3412864"/>
                  <a:pt x="2542006" y="3422464"/>
                </a:cubicBezTo>
                <a:cubicBezTo>
                  <a:pt x="2537013" y="3423426"/>
                  <a:pt x="2531443" y="3421314"/>
                  <a:pt x="2526449" y="3419970"/>
                </a:cubicBezTo>
                <a:cubicBezTo>
                  <a:pt x="2502060" y="3413056"/>
                  <a:pt x="2478247" y="3402110"/>
                  <a:pt x="2453476" y="3399614"/>
                </a:cubicBezTo>
                <a:cubicBezTo>
                  <a:pt x="2392408" y="3393469"/>
                  <a:pt x="2330957" y="3390971"/>
                  <a:pt x="2269501" y="3386939"/>
                </a:cubicBezTo>
                <a:cubicBezTo>
                  <a:pt x="2265661" y="3386747"/>
                  <a:pt x="2261629" y="3386747"/>
                  <a:pt x="2258173" y="3385403"/>
                </a:cubicBezTo>
                <a:cubicBezTo>
                  <a:pt x="2235512" y="3377145"/>
                  <a:pt x="2215733" y="3379835"/>
                  <a:pt x="2196526" y="3395579"/>
                </a:cubicBezTo>
                <a:cubicBezTo>
                  <a:pt x="2188078" y="3402494"/>
                  <a:pt x="2176555" y="3406142"/>
                  <a:pt x="2165995" y="3409984"/>
                </a:cubicBezTo>
                <a:cubicBezTo>
                  <a:pt x="2150438" y="3415746"/>
                  <a:pt x="2134500" y="3421314"/>
                  <a:pt x="2118369" y="3424963"/>
                </a:cubicBezTo>
                <a:cubicBezTo>
                  <a:pt x="2102428" y="3428419"/>
                  <a:pt x="2085338" y="3433219"/>
                  <a:pt x="2069975" y="3430533"/>
                </a:cubicBezTo>
                <a:cubicBezTo>
                  <a:pt x="2042322" y="3425731"/>
                  <a:pt x="2016011" y="3414978"/>
                  <a:pt x="1988742" y="3407870"/>
                </a:cubicBezTo>
                <a:cubicBezTo>
                  <a:pt x="1979334" y="3405374"/>
                  <a:pt x="1968961" y="3405760"/>
                  <a:pt x="1959169" y="3405566"/>
                </a:cubicBezTo>
                <a:cubicBezTo>
                  <a:pt x="1936700" y="3404992"/>
                  <a:pt x="1913655" y="3410560"/>
                  <a:pt x="1893300" y="3394621"/>
                </a:cubicBezTo>
                <a:cubicBezTo>
                  <a:pt x="1874482" y="3379643"/>
                  <a:pt x="1855467" y="3384057"/>
                  <a:pt x="1835688" y="3395389"/>
                </a:cubicBezTo>
                <a:cubicBezTo>
                  <a:pt x="1821477" y="3403456"/>
                  <a:pt x="1805349" y="3409792"/>
                  <a:pt x="1789408" y="3412864"/>
                </a:cubicBezTo>
                <a:cubicBezTo>
                  <a:pt x="1767515" y="3417088"/>
                  <a:pt x="1745815" y="3418818"/>
                  <a:pt x="1722194" y="3416320"/>
                </a:cubicBezTo>
                <a:cubicBezTo>
                  <a:pt x="1705487" y="3414592"/>
                  <a:pt x="1691850" y="3413824"/>
                  <a:pt x="1678792" y="3403646"/>
                </a:cubicBezTo>
                <a:cubicBezTo>
                  <a:pt x="1676682" y="3402110"/>
                  <a:pt x="1672842" y="3401726"/>
                  <a:pt x="1669960" y="3401920"/>
                </a:cubicBezTo>
                <a:cubicBezTo>
                  <a:pt x="1632128" y="3405184"/>
                  <a:pt x="1594681" y="3403456"/>
                  <a:pt x="1556465" y="3401150"/>
                </a:cubicBezTo>
                <a:cubicBezTo>
                  <a:pt x="1507881" y="3398077"/>
                  <a:pt x="1456797" y="3407102"/>
                  <a:pt x="1414742" y="3439365"/>
                </a:cubicBezTo>
                <a:cubicBezTo>
                  <a:pt x="1408597" y="3444167"/>
                  <a:pt x="1399379" y="3446277"/>
                  <a:pt x="1391313" y="3447431"/>
                </a:cubicBezTo>
                <a:cubicBezTo>
                  <a:pt x="1353289" y="3452424"/>
                  <a:pt x="1315074" y="3455882"/>
                  <a:pt x="1277050" y="3461450"/>
                </a:cubicBezTo>
                <a:cubicBezTo>
                  <a:pt x="1256309" y="3464522"/>
                  <a:pt x="1234609" y="3467212"/>
                  <a:pt x="1215792" y="3475661"/>
                </a:cubicBezTo>
                <a:cubicBezTo>
                  <a:pt x="1197357" y="3483917"/>
                  <a:pt x="1182567" y="3493711"/>
                  <a:pt x="1171622" y="3476429"/>
                </a:cubicBezTo>
                <a:cubicBezTo>
                  <a:pt x="1152035" y="3485647"/>
                  <a:pt x="1134940" y="3493329"/>
                  <a:pt x="1118238" y="3501586"/>
                </a:cubicBezTo>
                <a:cubicBezTo>
                  <a:pt x="1112090" y="3504658"/>
                  <a:pt x="1106906" y="3509652"/>
                  <a:pt x="1100759" y="3512532"/>
                </a:cubicBezTo>
                <a:cubicBezTo>
                  <a:pt x="1094229" y="3515606"/>
                  <a:pt x="1086933" y="3517524"/>
                  <a:pt x="1079829" y="3519060"/>
                </a:cubicBezTo>
                <a:cubicBezTo>
                  <a:pt x="1048141" y="3525974"/>
                  <a:pt x="1016454" y="3532311"/>
                  <a:pt x="984963" y="3539801"/>
                </a:cubicBezTo>
                <a:cubicBezTo>
                  <a:pt x="978814" y="3541337"/>
                  <a:pt x="973630" y="3547483"/>
                  <a:pt x="968060" y="3551515"/>
                </a:cubicBezTo>
                <a:cubicBezTo>
                  <a:pt x="964412" y="3554204"/>
                  <a:pt x="960764" y="3558236"/>
                  <a:pt x="956730" y="3558814"/>
                </a:cubicBezTo>
                <a:cubicBezTo>
                  <a:pt x="926004" y="3563422"/>
                  <a:pt x="895471" y="3568800"/>
                  <a:pt x="864554" y="3571104"/>
                </a:cubicBezTo>
                <a:cubicBezTo>
                  <a:pt x="838629" y="3573022"/>
                  <a:pt x="813662" y="3572448"/>
                  <a:pt x="806942" y="3605862"/>
                </a:cubicBezTo>
                <a:cubicBezTo>
                  <a:pt x="805790" y="3611624"/>
                  <a:pt x="797532" y="3617770"/>
                  <a:pt x="791197" y="3620648"/>
                </a:cubicBezTo>
                <a:cubicBezTo>
                  <a:pt x="773144" y="3628906"/>
                  <a:pt x="753938" y="3634475"/>
                  <a:pt x="736079" y="3642925"/>
                </a:cubicBezTo>
                <a:cubicBezTo>
                  <a:pt x="677509" y="3671154"/>
                  <a:pt x="616250" y="3689015"/>
                  <a:pt x="550764" y="3685751"/>
                </a:cubicBezTo>
                <a:cubicBezTo>
                  <a:pt x="530409" y="3684791"/>
                  <a:pt x="510628" y="3674418"/>
                  <a:pt x="497762" y="3670578"/>
                </a:cubicBezTo>
                <a:cubicBezTo>
                  <a:pt x="460700" y="3685751"/>
                  <a:pt x="429589" y="3700345"/>
                  <a:pt x="397134" y="3711290"/>
                </a:cubicBezTo>
                <a:cubicBezTo>
                  <a:pt x="368521" y="3721084"/>
                  <a:pt x="338562" y="3727230"/>
                  <a:pt x="309178" y="3734335"/>
                </a:cubicBezTo>
                <a:cubicBezTo>
                  <a:pt x="298424" y="3737025"/>
                  <a:pt x="287479" y="3738561"/>
                  <a:pt x="276533" y="3739905"/>
                </a:cubicBezTo>
                <a:cubicBezTo>
                  <a:pt x="242352" y="3744129"/>
                  <a:pt x="206632" y="3733953"/>
                  <a:pt x="173219" y="3750083"/>
                </a:cubicBezTo>
                <a:cubicBezTo>
                  <a:pt x="155742" y="3758534"/>
                  <a:pt x="138458" y="3768710"/>
                  <a:pt x="120023" y="3773128"/>
                </a:cubicBezTo>
                <a:cubicBezTo>
                  <a:pt x="100244" y="3777928"/>
                  <a:pt x="80895" y="3785419"/>
                  <a:pt x="61139" y="3790771"/>
                </a:cubicBezTo>
                <a:lnTo>
                  <a:pt x="0" y="3795581"/>
                </a:lnTo>
                <a:lnTo>
                  <a:pt x="0" y="3082393"/>
                </a:lnTo>
                <a:close/>
              </a:path>
            </a:pathLst>
          </a:custGeom>
          <a:effectLst>
            <a:outerShdw blurRad="381000" dist="152400" dir="5400000" algn="t" rotWithShape="0">
              <a:prstClr val="black">
                <a:alpha val="10000"/>
              </a:prstClr>
            </a:outerShdw>
          </a:effectLst>
        </p:spPr>
      </p:pic>
      <p:sp>
        <p:nvSpPr>
          <p:cNvPr id="23" name="Freeform: Shape 22">
            <a:extLst>
              <a:ext uri="{FF2B5EF4-FFF2-40B4-BE49-F238E27FC236}">
                <a16:creationId xmlns:a16="http://schemas.microsoft.com/office/drawing/2014/main" id="{A027D562-8F7E-478A-942E-D959A950C5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 y="965747"/>
            <a:ext cx="12191524" cy="2821422"/>
          </a:xfrm>
          <a:custGeom>
            <a:avLst/>
            <a:gdLst>
              <a:gd name="connsiteX0" fmla="*/ 6095524 w 6095524"/>
              <a:gd name="connsiteY0" fmla="*/ 0 h 1410656"/>
              <a:gd name="connsiteX1" fmla="*/ 6095524 w 6095524"/>
              <a:gd name="connsiteY1" fmla="*/ 221634 h 1410656"/>
              <a:gd name="connsiteX2" fmla="*/ 6061052 w 6095524"/>
              <a:gd name="connsiteY2" fmla="*/ 237063 h 1410656"/>
              <a:gd name="connsiteX3" fmla="*/ 6040890 w 6095524"/>
              <a:gd name="connsiteY3" fmla="*/ 245128 h 1410656"/>
              <a:gd name="connsiteX4" fmla="*/ 5957836 w 6095524"/>
              <a:gd name="connsiteY4" fmla="*/ 297073 h 1410656"/>
              <a:gd name="connsiteX5" fmla="*/ 5882656 w 6095524"/>
              <a:gd name="connsiteY5" fmla="*/ 361307 h 1410656"/>
              <a:gd name="connsiteX6" fmla="*/ 5827448 w 6095524"/>
              <a:gd name="connsiteY6" fmla="*/ 437542 h 1410656"/>
              <a:gd name="connsiteX7" fmla="*/ 5811989 w 6095524"/>
              <a:gd name="connsiteY7" fmla="*/ 455690 h 1410656"/>
              <a:gd name="connsiteX8" fmla="*/ 5769742 w 6095524"/>
              <a:gd name="connsiteY8" fmla="*/ 478445 h 1410656"/>
              <a:gd name="connsiteX9" fmla="*/ 5732393 w 6095524"/>
              <a:gd name="connsiteY9" fmla="*/ 495535 h 1410656"/>
              <a:gd name="connsiteX10" fmla="*/ 5705316 w 6095524"/>
              <a:gd name="connsiteY10" fmla="*/ 514451 h 1410656"/>
              <a:gd name="connsiteX11" fmla="*/ 5682465 w 6095524"/>
              <a:gd name="connsiteY11" fmla="*/ 531830 h 1410656"/>
              <a:gd name="connsiteX12" fmla="*/ 5630712 w 6095524"/>
              <a:gd name="connsiteY12" fmla="*/ 576765 h 1410656"/>
              <a:gd name="connsiteX13" fmla="*/ 5573392 w 6095524"/>
              <a:gd name="connsiteY13" fmla="*/ 614691 h 1410656"/>
              <a:gd name="connsiteX14" fmla="*/ 5527304 w 6095524"/>
              <a:gd name="connsiteY14" fmla="*/ 661162 h 1410656"/>
              <a:gd name="connsiteX15" fmla="*/ 5508293 w 6095524"/>
              <a:gd name="connsiteY15" fmla="*/ 686318 h 1410656"/>
              <a:gd name="connsiteX16" fmla="*/ 5468350 w 6095524"/>
              <a:gd name="connsiteY16" fmla="*/ 703505 h 1410656"/>
              <a:gd name="connsiteX17" fmla="*/ 5425048 w 6095524"/>
              <a:gd name="connsiteY17" fmla="*/ 730389 h 1410656"/>
              <a:gd name="connsiteX18" fmla="*/ 5394322 w 6095524"/>
              <a:gd name="connsiteY18" fmla="*/ 757081 h 1410656"/>
              <a:gd name="connsiteX19" fmla="*/ 5370608 w 6095524"/>
              <a:gd name="connsiteY19" fmla="*/ 774940 h 1410656"/>
              <a:gd name="connsiteX20" fmla="*/ 5337098 w 6095524"/>
              <a:gd name="connsiteY20" fmla="*/ 792895 h 1410656"/>
              <a:gd name="connsiteX21" fmla="*/ 5303493 w 6095524"/>
              <a:gd name="connsiteY21" fmla="*/ 816419 h 1410656"/>
              <a:gd name="connsiteX22" fmla="*/ 5287171 w 6095524"/>
              <a:gd name="connsiteY22" fmla="*/ 830917 h 1410656"/>
              <a:gd name="connsiteX23" fmla="*/ 5255581 w 6095524"/>
              <a:gd name="connsiteY23" fmla="*/ 855016 h 1410656"/>
              <a:gd name="connsiteX24" fmla="*/ 5223032 w 6095524"/>
              <a:gd name="connsiteY24" fmla="*/ 877484 h 1410656"/>
              <a:gd name="connsiteX25" fmla="*/ 5161870 w 6095524"/>
              <a:gd name="connsiteY25" fmla="*/ 903216 h 1410656"/>
              <a:gd name="connsiteX26" fmla="*/ 5106182 w 6095524"/>
              <a:gd name="connsiteY26" fmla="*/ 941046 h 1410656"/>
              <a:gd name="connsiteX27" fmla="*/ 5062014 w 6095524"/>
              <a:gd name="connsiteY27" fmla="*/ 968698 h 1410656"/>
              <a:gd name="connsiteX28" fmla="*/ 5036282 w 6095524"/>
              <a:gd name="connsiteY28" fmla="*/ 986846 h 1410656"/>
              <a:gd name="connsiteX29" fmla="*/ 4989043 w 6095524"/>
              <a:gd name="connsiteY29" fmla="*/ 1027364 h 1410656"/>
              <a:gd name="connsiteX30" fmla="*/ 4915783 w 6095524"/>
              <a:gd name="connsiteY30" fmla="*/ 1069994 h 1410656"/>
              <a:gd name="connsiteX31" fmla="*/ 4871520 w 6095524"/>
              <a:gd name="connsiteY31" fmla="*/ 1093038 h 1410656"/>
              <a:gd name="connsiteX32" fmla="*/ 4776274 w 6095524"/>
              <a:gd name="connsiteY32" fmla="*/ 1127796 h 1410656"/>
              <a:gd name="connsiteX33" fmla="*/ 4745548 w 6095524"/>
              <a:gd name="connsiteY33" fmla="*/ 1140182 h 1410656"/>
              <a:gd name="connsiteX34" fmla="*/ 4710408 w 6095524"/>
              <a:gd name="connsiteY34" fmla="*/ 1148343 h 1410656"/>
              <a:gd name="connsiteX35" fmla="*/ 4653950 w 6095524"/>
              <a:gd name="connsiteY35" fmla="*/ 1167642 h 1410656"/>
              <a:gd name="connsiteX36" fmla="*/ 4543725 w 6095524"/>
              <a:gd name="connsiteY36" fmla="*/ 1200863 h 1410656"/>
              <a:gd name="connsiteX37" fmla="*/ 4519530 w 6095524"/>
              <a:gd name="connsiteY37" fmla="*/ 1205952 h 1410656"/>
              <a:gd name="connsiteX38" fmla="*/ 4457887 w 6095524"/>
              <a:gd name="connsiteY38" fmla="*/ 1227363 h 1410656"/>
              <a:gd name="connsiteX39" fmla="*/ 4420922 w 6095524"/>
              <a:gd name="connsiteY39" fmla="*/ 1241765 h 1410656"/>
              <a:gd name="connsiteX40" fmla="*/ 4390292 w 6095524"/>
              <a:gd name="connsiteY40" fmla="*/ 1250023 h 1410656"/>
              <a:gd name="connsiteX41" fmla="*/ 4363216 w 6095524"/>
              <a:gd name="connsiteY41" fmla="*/ 1253864 h 1410656"/>
              <a:gd name="connsiteX42" fmla="*/ 4291973 w 6095524"/>
              <a:gd name="connsiteY42" fmla="*/ 1272874 h 1410656"/>
              <a:gd name="connsiteX43" fmla="*/ 4263552 w 6095524"/>
              <a:gd name="connsiteY43" fmla="*/ 1280364 h 1410656"/>
              <a:gd name="connsiteX44" fmla="*/ 4189813 w 6095524"/>
              <a:gd name="connsiteY44" fmla="*/ 1306096 h 1410656"/>
              <a:gd name="connsiteX45" fmla="*/ 4127306 w 6095524"/>
              <a:gd name="connsiteY45" fmla="*/ 1323090 h 1410656"/>
              <a:gd name="connsiteX46" fmla="*/ 4101192 w 6095524"/>
              <a:gd name="connsiteY46" fmla="*/ 1331251 h 1410656"/>
              <a:gd name="connsiteX47" fmla="*/ 4041470 w 6095524"/>
              <a:gd name="connsiteY47" fmla="*/ 1344886 h 1410656"/>
              <a:gd name="connsiteX48" fmla="*/ 4007672 w 6095524"/>
              <a:gd name="connsiteY48" fmla="*/ 1354488 h 1410656"/>
              <a:gd name="connsiteX49" fmla="*/ 3925195 w 6095524"/>
              <a:gd name="connsiteY49" fmla="*/ 1365337 h 1410656"/>
              <a:gd name="connsiteX50" fmla="*/ 3840029 w 6095524"/>
              <a:gd name="connsiteY50" fmla="*/ 1375802 h 1410656"/>
              <a:gd name="connsiteX51" fmla="*/ 3793270 w 6095524"/>
              <a:gd name="connsiteY51" fmla="*/ 1379259 h 1410656"/>
              <a:gd name="connsiteX52" fmla="*/ 3752464 w 6095524"/>
              <a:gd name="connsiteY52" fmla="*/ 1384733 h 1410656"/>
              <a:gd name="connsiteX53" fmla="*/ 3716938 w 6095524"/>
              <a:gd name="connsiteY53" fmla="*/ 1388189 h 1410656"/>
              <a:gd name="connsiteX54" fmla="*/ 3660386 w 6095524"/>
              <a:gd name="connsiteY54" fmla="*/ 1395198 h 1410656"/>
              <a:gd name="connsiteX55" fmla="*/ 3636862 w 6095524"/>
              <a:gd name="connsiteY55" fmla="*/ 1397023 h 1410656"/>
              <a:gd name="connsiteX56" fmla="*/ 3581365 w 6095524"/>
              <a:gd name="connsiteY56" fmla="*/ 1396926 h 1410656"/>
              <a:gd name="connsiteX57" fmla="*/ 3562066 w 6095524"/>
              <a:gd name="connsiteY57" fmla="*/ 1395966 h 1410656"/>
              <a:gd name="connsiteX58" fmla="*/ 3524908 w 6095524"/>
              <a:gd name="connsiteY58" fmla="*/ 1384060 h 1410656"/>
              <a:gd name="connsiteX59" fmla="*/ 3520492 w 6095524"/>
              <a:gd name="connsiteY59" fmla="*/ 1383196 h 1410656"/>
              <a:gd name="connsiteX60" fmla="*/ 3496103 w 6095524"/>
              <a:gd name="connsiteY60" fmla="*/ 1378491 h 1410656"/>
              <a:gd name="connsiteX61" fmla="*/ 3482757 w 6095524"/>
              <a:gd name="connsiteY61" fmla="*/ 1376955 h 1410656"/>
              <a:gd name="connsiteX62" fmla="*/ 3432061 w 6095524"/>
              <a:gd name="connsiteY62" fmla="*/ 1367162 h 1410656"/>
              <a:gd name="connsiteX63" fmla="*/ 3402873 w 6095524"/>
              <a:gd name="connsiteY63" fmla="*/ 1362553 h 1410656"/>
              <a:gd name="connsiteX64" fmla="*/ 3379253 w 6095524"/>
              <a:gd name="connsiteY64" fmla="*/ 1363225 h 1410656"/>
              <a:gd name="connsiteX65" fmla="*/ 3337774 w 6095524"/>
              <a:gd name="connsiteY65" fmla="*/ 1364089 h 1410656"/>
              <a:gd name="connsiteX66" fmla="*/ 3324524 w 6095524"/>
              <a:gd name="connsiteY66" fmla="*/ 1366298 h 1410656"/>
              <a:gd name="connsiteX67" fmla="*/ 3264610 w 6095524"/>
              <a:gd name="connsiteY67" fmla="*/ 1359960 h 1410656"/>
              <a:gd name="connsiteX68" fmla="*/ 3230429 w 6095524"/>
              <a:gd name="connsiteY68" fmla="*/ 1359480 h 1410656"/>
              <a:gd name="connsiteX69" fmla="*/ 3191927 w 6095524"/>
              <a:gd name="connsiteY69" fmla="*/ 1351607 h 1410656"/>
              <a:gd name="connsiteX70" fmla="*/ 3180694 w 6095524"/>
              <a:gd name="connsiteY70" fmla="*/ 1351991 h 1410656"/>
              <a:gd name="connsiteX71" fmla="*/ 3168116 w 6095524"/>
              <a:gd name="connsiteY71" fmla="*/ 1352663 h 1410656"/>
              <a:gd name="connsiteX72" fmla="*/ 3129517 w 6095524"/>
              <a:gd name="connsiteY72" fmla="*/ 1353240 h 1410656"/>
              <a:gd name="connsiteX73" fmla="*/ 3106089 w 6095524"/>
              <a:gd name="connsiteY73" fmla="*/ 1356120 h 1410656"/>
              <a:gd name="connsiteX74" fmla="*/ 3061444 w 6095524"/>
              <a:gd name="connsiteY74" fmla="*/ 1354392 h 1410656"/>
              <a:gd name="connsiteX75" fmla="*/ 3044928 w 6095524"/>
              <a:gd name="connsiteY75" fmla="*/ 1356888 h 1410656"/>
              <a:gd name="connsiteX76" fmla="*/ 3003162 w 6095524"/>
              <a:gd name="connsiteY76" fmla="*/ 1357176 h 1410656"/>
              <a:gd name="connsiteX77" fmla="*/ 2965716 w 6095524"/>
              <a:gd name="connsiteY77" fmla="*/ 1355736 h 1410656"/>
              <a:gd name="connsiteX78" fmla="*/ 2929614 w 6095524"/>
              <a:gd name="connsiteY78" fmla="*/ 1356504 h 1410656"/>
              <a:gd name="connsiteX79" fmla="*/ 2903786 w 6095524"/>
              <a:gd name="connsiteY79" fmla="*/ 1359672 h 1410656"/>
              <a:gd name="connsiteX80" fmla="*/ 2875750 w 6095524"/>
              <a:gd name="connsiteY80" fmla="*/ 1361592 h 1410656"/>
              <a:gd name="connsiteX81" fmla="*/ 2798458 w 6095524"/>
              <a:gd name="connsiteY81" fmla="*/ 1373018 h 1410656"/>
              <a:gd name="connsiteX82" fmla="*/ 2784152 w 6095524"/>
              <a:gd name="connsiteY82" fmla="*/ 1370234 h 1410656"/>
              <a:gd name="connsiteX83" fmla="*/ 2702922 w 6095524"/>
              <a:gd name="connsiteY83" fmla="*/ 1367641 h 1410656"/>
              <a:gd name="connsiteX84" fmla="*/ 2685256 w 6095524"/>
              <a:gd name="connsiteY84" fmla="*/ 1367834 h 1410656"/>
              <a:gd name="connsiteX85" fmla="*/ 2637824 w 6095524"/>
              <a:gd name="connsiteY85" fmla="*/ 1356504 h 1410656"/>
              <a:gd name="connsiteX86" fmla="*/ 2564661 w 6095524"/>
              <a:gd name="connsiteY86" fmla="*/ 1374459 h 1410656"/>
              <a:gd name="connsiteX87" fmla="*/ 2496201 w 6095524"/>
              <a:gd name="connsiteY87" fmla="*/ 1396926 h 1410656"/>
              <a:gd name="connsiteX88" fmla="*/ 2487560 w 6095524"/>
              <a:gd name="connsiteY88" fmla="*/ 1399807 h 1410656"/>
              <a:gd name="connsiteX89" fmla="*/ 2462980 w 6095524"/>
              <a:gd name="connsiteY89" fmla="*/ 1404704 h 1410656"/>
              <a:gd name="connsiteX90" fmla="*/ 2432544 w 6095524"/>
              <a:gd name="connsiteY90" fmla="*/ 1406432 h 1410656"/>
              <a:gd name="connsiteX91" fmla="*/ 2393945 w 6095524"/>
              <a:gd name="connsiteY91" fmla="*/ 1410656 h 1410656"/>
              <a:gd name="connsiteX92" fmla="*/ 2363029 w 6095524"/>
              <a:gd name="connsiteY92" fmla="*/ 1405375 h 1410656"/>
              <a:gd name="connsiteX93" fmla="*/ 2319821 w 6095524"/>
              <a:gd name="connsiteY93" fmla="*/ 1397502 h 1410656"/>
              <a:gd name="connsiteX94" fmla="*/ 2279111 w 6095524"/>
              <a:gd name="connsiteY94" fmla="*/ 1390013 h 1410656"/>
              <a:gd name="connsiteX95" fmla="*/ 2266245 w 6095524"/>
              <a:gd name="connsiteY95" fmla="*/ 1398846 h 1410656"/>
              <a:gd name="connsiteX96" fmla="*/ 2246370 w 6095524"/>
              <a:gd name="connsiteY96" fmla="*/ 1406527 h 1410656"/>
              <a:gd name="connsiteX97" fmla="*/ 2224287 w 6095524"/>
              <a:gd name="connsiteY97" fmla="*/ 1397310 h 1410656"/>
              <a:gd name="connsiteX98" fmla="*/ 2172630 w 6095524"/>
              <a:gd name="connsiteY98" fmla="*/ 1378204 h 1410656"/>
              <a:gd name="connsiteX99" fmla="*/ 2139985 w 6095524"/>
              <a:gd name="connsiteY99" fmla="*/ 1377339 h 1410656"/>
              <a:gd name="connsiteX100" fmla="*/ 2069030 w 6095524"/>
              <a:gd name="connsiteY100" fmla="*/ 1369178 h 1410656"/>
              <a:gd name="connsiteX101" fmla="*/ 2022655 w 6095524"/>
              <a:gd name="connsiteY101" fmla="*/ 1357560 h 1410656"/>
              <a:gd name="connsiteX102" fmla="*/ 1989339 w 6095524"/>
              <a:gd name="connsiteY102" fmla="*/ 1344406 h 1410656"/>
              <a:gd name="connsiteX103" fmla="*/ 1941618 w 6095524"/>
              <a:gd name="connsiteY103" fmla="*/ 1327219 h 1410656"/>
              <a:gd name="connsiteX104" fmla="*/ 1893707 w 6095524"/>
              <a:gd name="connsiteY104" fmla="*/ 1318290 h 1410656"/>
              <a:gd name="connsiteX105" fmla="*/ 1859045 w 6095524"/>
              <a:gd name="connsiteY105" fmla="*/ 1307056 h 1410656"/>
              <a:gd name="connsiteX106" fmla="*/ 1816702 w 6095524"/>
              <a:gd name="connsiteY106" fmla="*/ 1299374 h 1410656"/>
              <a:gd name="connsiteX107" fmla="*/ 1781177 w 6095524"/>
              <a:gd name="connsiteY107" fmla="*/ 1299087 h 1410656"/>
              <a:gd name="connsiteX108" fmla="*/ 1725488 w 6095524"/>
              <a:gd name="connsiteY108" fmla="*/ 1300431 h 1410656"/>
              <a:gd name="connsiteX109" fmla="*/ 1657318 w 6095524"/>
              <a:gd name="connsiteY109" fmla="*/ 1277196 h 1410656"/>
              <a:gd name="connsiteX110" fmla="*/ 1629761 w 6095524"/>
              <a:gd name="connsiteY110" fmla="*/ 1272010 h 1410656"/>
              <a:gd name="connsiteX111" fmla="*/ 1603837 w 6095524"/>
              <a:gd name="connsiteY111" fmla="*/ 1269610 h 1410656"/>
              <a:gd name="connsiteX112" fmla="*/ 1548820 w 6095524"/>
              <a:gd name="connsiteY112" fmla="*/ 1254152 h 1410656"/>
              <a:gd name="connsiteX113" fmla="*/ 1526449 w 6095524"/>
              <a:gd name="connsiteY113" fmla="*/ 1249062 h 1410656"/>
              <a:gd name="connsiteX114" fmla="*/ 1495147 w 6095524"/>
              <a:gd name="connsiteY114" fmla="*/ 1249159 h 1410656"/>
              <a:gd name="connsiteX115" fmla="*/ 1438211 w 6095524"/>
              <a:gd name="connsiteY115" fmla="*/ 1242054 h 1410656"/>
              <a:gd name="connsiteX116" fmla="*/ 1381370 w 6095524"/>
              <a:gd name="connsiteY116" fmla="*/ 1221314 h 1410656"/>
              <a:gd name="connsiteX117" fmla="*/ 1357270 w 6095524"/>
              <a:gd name="connsiteY117" fmla="*/ 1223330 h 1410656"/>
              <a:gd name="connsiteX118" fmla="*/ 1348629 w 6095524"/>
              <a:gd name="connsiteY118" fmla="*/ 1222851 h 1410656"/>
              <a:gd name="connsiteX119" fmla="*/ 1270953 w 6095524"/>
              <a:gd name="connsiteY119" fmla="*/ 1211424 h 1410656"/>
              <a:gd name="connsiteX120" fmla="*/ 1263175 w 6095524"/>
              <a:gd name="connsiteY120" fmla="*/ 1210177 h 1410656"/>
              <a:gd name="connsiteX121" fmla="*/ 1226690 w 6095524"/>
              <a:gd name="connsiteY121" fmla="*/ 1199999 h 1410656"/>
              <a:gd name="connsiteX122" fmla="*/ 1134706 w 6095524"/>
              <a:gd name="connsiteY122" fmla="*/ 1193662 h 1410656"/>
              <a:gd name="connsiteX123" fmla="*/ 1129042 w 6095524"/>
              <a:gd name="connsiteY123" fmla="*/ 1192894 h 1410656"/>
              <a:gd name="connsiteX124" fmla="*/ 1098220 w 6095524"/>
              <a:gd name="connsiteY124" fmla="*/ 1197982 h 1410656"/>
              <a:gd name="connsiteX125" fmla="*/ 1082955 w 6095524"/>
              <a:gd name="connsiteY125" fmla="*/ 1205184 h 1410656"/>
              <a:gd name="connsiteX126" fmla="*/ 1059143 w 6095524"/>
              <a:gd name="connsiteY126" fmla="*/ 1212673 h 1410656"/>
              <a:gd name="connsiteX127" fmla="*/ 1034947 w 6095524"/>
              <a:gd name="connsiteY127" fmla="*/ 1215458 h 1410656"/>
              <a:gd name="connsiteX128" fmla="*/ 994332 w 6095524"/>
              <a:gd name="connsiteY128" fmla="*/ 1204127 h 1410656"/>
              <a:gd name="connsiteX129" fmla="*/ 979546 w 6095524"/>
              <a:gd name="connsiteY129" fmla="*/ 1202975 h 1410656"/>
              <a:gd name="connsiteX130" fmla="*/ 946613 w 6095524"/>
              <a:gd name="connsiteY130" fmla="*/ 1197503 h 1410656"/>
              <a:gd name="connsiteX131" fmla="*/ 917808 w 6095524"/>
              <a:gd name="connsiteY131" fmla="*/ 1197887 h 1410656"/>
              <a:gd name="connsiteX132" fmla="*/ 894669 w 6095524"/>
              <a:gd name="connsiteY132" fmla="*/ 1206624 h 1410656"/>
              <a:gd name="connsiteX133" fmla="*/ 861063 w 6095524"/>
              <a:gd name="connsiteY133" fmla="*/ 1208352 h 1410656"/>
              <a:gd name="connsiteX134" fmla="*/ 839363 w 6095524"/>
              <a:gd name="connsiteY134" fmla="*/ 1202015 h 1410656"/>
              <a:gd name="connsiteX135" fmla="*/ 834947 w 6095524"/>
              <a:gd name="connsiteY135" fmla="*/ 1201152 h 1410656"/>
              <a:gd name="connsiteX136" fmla="*/ 778202 w 6095524"/>
              <a:gd name="connsiteY136" fmla="*/ 1200767 h 1410656"/>
              <a:gd name="connsiteX137" fmla="*/ 707343 w 6095524"/>
              <a:gd name="connsiteY137" fmla="*/ 1219874 h 1410656"/>
              <a:gd name="connsiteX138" fmla="*/ 695629 w 6095524"/>
              <a:gd name="connsiteY138" fmla="*/ 1223907 h 1410656"/>
              <a:gd name="connsiteX139" fmla="*/ 638500 w 6095524"/>
              <a:gd name="connsiteY139" fmla="*/ 1230916 h 1410656"/>
              <a:gd name="connsiteX140" fmla="*/ 607872 w 6095524"/>
              <a:gd name="connsiteY140" fmla="*/ 1238021 h 1410656"/>
              <a:gd name="connsiteX141" fmla="*/ 585788 w 6095524"/>
              <a:gd name="connsiteY141" fmla="*/ 1238405 h 1410656"/>
              <a:gd name="connsiteX142" fmla="*/ 559097 w 6095524"/>
              <a:gd name="connsiteY142" fmla="*/ 1250983 h 1410656"/>
              <a:gd name="connsiteX143" fmla="*/ 550358 w 6095524"/>
              <a:gd name="connsiteY143" fmla="*/ 1256456 h 1410656"/>
              <a:gd name="connsiteX144" fmla="*/ 539893 w 6095524"/>
              <a:gd name="connsiteY144" fmla="*/ 1259720 h 1410656"/>
              <a:gd name="connsiteX145" fmla="*/ 492462 w 6095524"/>
              <a:gd name="connsiteY145" fmla="*/ 1270090 h 1410656"/>
              <a:gd name="connsiteX146" fmla="*/ 484011 w 6095524"/>
              <a:gd name="connsiteY146" fmla="*/ 1275947 h 1410656"/>
              <a:gd name="connsiteX147" fmla="*/ 478346 w 6095524"/>
              <a:gd name="connsiteY147" fmla="*/ 1279596 h 1410656"/>
              <a:gd name="connsiteX148" fmla="*/ 432260 w 6095524"/>
              <a:gd name="connsiteY148" fmla="*/ 1285741 h 1410656"/>
              <a:gd name="connsiteX149" fmla="*/ 403455 w 6095524"/>
              <a:gd name="connsiteY149" fmla="*/ 1303119 h 1410656"/>
              <a:gd name="connsiteX150" fmla="*/ 395583 w 6095524"/>
              <a:gd name="connsiteY150" fmla="*/ 1310512 h 1410656"/>
              <a:gd name="connsiteX151" fmla="*/ 368025 w 6095524"/>
              <a:gd name="connsiteY151" fmla="*/ 1321650 h 1410656"/>
              <a:gd name="connsiteX152" fmla="*/ 275371 w 6095524"/>
              <a:gd name="connsiteY152" fmla="*/ 1343062 h 1410656"/>
              <a:gd name="connsiteX153" fmla="*/ 248871 w 6095524"/>
              <a:gd name="connsiteY153" fmla="*/ 1335476 h 1410656"/>
              <a:gd name="connsiteX154" fmla="*/ 198559 w 6095524"/>
              <a:gd name="connsiteY154" fmla="*/ 1355831 h 1410656"/>
              <a:gd name="connsiteX155" fmla="*/ 154583 w 6095524"/>
              <a:gd name="connsiteY155" fmla="*/ 1367353 h 1410656"/>
              <a:gd name="connsiteX156" fmla="*/ 138261 w 6095524"/>
              <a:gd name="connsiteY156" fmla="*/ 1370138 h 1410656"/>
              <a:gd name="connsiteX157" fmla="*/ 86606 w 6095524"/>
              <a:gd name="connsiteY157" fmla="*/ 1375227 h 1410656"/>
              <a:gd name="connsiteX158" fmla="*/ 60009 w 6095524"/>
              <a:gd name="connsiteY158" fmla="*/ 1386749 h 1410656"/>
              <a:gd name="connsiteX159" fmla="*/ 30568 w 6095524"/>
              <a:gd name="connsiteY159" fmla="*/ 1395570 h 1410656"/>
              <a:gd name="connsiteX160" fmla="*/ 0 w 6095524"/>
              <a:gd name="connsiteY160" fmla="*/ 1397975 h 1410656"/>
              <a:gd name="connsiteX161" fmla="*/ 0 w 6095524"/>
              <a:gd name="connsiteY161" fmla="*/ 1041395 h 1410656"/>
              <a:gd name="connsiteX162" fmla="*/ 17282 w 6095524"/>
              <a:gd name="connsiteY162" fmla="*/ 1043014 h 1410656"/>
              <a:gd name="connsiteX163" fmla="*/ 45030 w 6095524"/>
              <a:gd name="connsiteY163" fmla="*/ 1049159 h 1410656"/>
              <a:gd name="connsiteX164" fmla="*/ 85356 w 6095524"/>
              <a:gd name="connsiteY164" fmla="*/ 1059145 h 1410656"/>
              <a:gd name="connsiteX165" fmla="*/ 133077 w 6095524"/>
              <a:gd name="connsiteY165" fmla="*/ 1047815 h 1410656"/>
              <a:gd name="connsiteX166" fmla="*/ 137877 w 6095524"/>
              <a:gd name="connsiteY166" fmla="*/ 1043110 h 1410656"/>
              <a:gd name="connsiteX167" fmla="*/ 189053 w 6095524"/>
              <a:gd name="connsiteY167" fmla="*/ 1031877 h 1410656"/>
              <a:gd name="connsiteX168" fmla="*/ 273066 w 6095524"/>
              <a:gd name="connsiteY168" fmla="*/ 1019010 h 1410656"/>
              <a:gd name="connsiteX169" fmla="*/ 278539 w 6095524"/>
              <a:gd name="connsiteY169" fmla="*/ 1018146 h 1410656"/>
              <a:gd name="connsiteX170" fmla="*/ 326355 w 6095524"/>
              <a:gd name="connsiteY170" fmla="*/ 1044358 h 1410656"/>
              <a:gd name="connsiteX171" fmla="*/ 364761 w 6095524"/>
              <a:gd name="connsiteY171" fmla="*/ 1040710 h 1410656"/>
              <a:gd name="connsiteX172" fmla="*/ 382619 w 6095524"/>
              <a:gd name="connsiteY172" fmla="*/ 1022562 h 1410656"/>
              <a:gd name="connsiteX173" fmla="*/ 433988 w 6095524"/>
              <a:gd name="connsiteY173" fmla="*/ 1008256 h 1410656"/>
              <a:gd name="connsiteX174" fmla="*/ 497262 w 6095524"/>
              <a:gd name="connsiteY174" fmla="*/ 1009697 h 1410656"/>
              <a:gd name="connsiteX175" fmla="*/ 542101 w 6095524"/>
              <a:gd name="connsiteY175" fmla="*/ 1007872 h 1410656"/>
              <a:gd name="connsiteX176" fmla="*/ 566681 w 6095524"/>
              <a:gd name="connsiteY176" fmla="*/ 998175 h 1410656"/>
              <a:gd name="connsiteX177" fmla="*/ 584251 w 6095524"/>
              <a:gd name="connsiteY177" fmla="*/ 999136 h 1410656"/>
              <a:gd name="connsiteX178" fmla="*/ 617280 w 6095524"/>
              <a:gd name="connsiteY178" fmla="*/ 1006049 h 1410656"/>
              <a:gd name="connsiteX179" fmla="*/ 721842 w 6095524"/>
              <a:gd name="connsiteY179" fmla="*/ 1014210 h 1410656"/>
              <a:gd name="connsiteX180" fmla="*/ 764472 w 6095524"/>
              <a:gd name="connsiteY180" fmla="*/ 1001440 h 1410656"/>
              <a:gd name="connsiteX181" fmla="*/ 777242 w 6095524"/>
              <a:gd name="connsiteY181" fmla="*/ 1001152 h 1410656"/>
              <a:gd name="connsiteX182" fmla="*/ 805854 w 6095524"/>
              <a:gd name="connsiteY182" fmla="*/ 1006145 h 1410656"/>
              <a:gd name="connsiteX183" fmla="*/ 864904 w 6095524"/>
              <a:gd name="connsiteY183" fmla="*/ 1002784 h 1410656"/>
              <a:gd name="connsiteX184" fmla="*/ 886700 w 6095524"/>
              <a:gd name="connsiteY184" fmla="*/ 997695 h 1410656"/>
              <a:gd name="connsiteX185" fmla="*/ 898797 w 6095524"/>
              <a:gd name="connsiteY185" fmla="*/ 994430 h 1410656"/>
              <a:gd name="connsiteX186" fmla="*/ 960919 w 6095524"/>
              <a:gd name="connsiteY186" fmla="*/ 985405 h 1410656"/>
              <a:gd name="connsiteX187" fmla="*/ 988571 w 6095524"/>
              <a:gd name="connsiteY187" fmla="*/ 975708 h 1410656"/>
              <a:gd name="connsiteX188" fmla="*/ 996061 w 6095524"/>
              <a:gd name="connsiteY188" fmla="*/ 974268 h 1410656"/>
              <a:gd name="connsiteX189" fmla="*/ 1037059 w 6095524"/>
              <a:gd name="connsiteY189" fmla="*/ 978300 h 1410656"/>
              <a:gd name="connsiteX190" fmla="*/ 1067784 w 6095524"/>
              <a:gd name="connsiteY190" fmla="*/ 993950 h 1410656"/>
              <a:gd name="connsiteX191" fmla="*/ 1073737 w 6095524"/>
              <a:gd name="connsiteY191" fmla="*/ 999231 h 1410656"/>
              <a:gd name="connsiteX192" fmla="*/ 1159383 w 6095524"/>
              <a:gd name="connsiteY192" fmla="*/ 997407 h 1410656"/>
              <a:gd name="connsiteX193" fmla="*/ 1172536 w 6095524"/>
              <a:gd name="connsiteY193" fmla="*/ 995198 h 1410656"/>
              <a:gd name="connsiteX194" fmla="*/ 1236099 w 6095524"/>
              <a:gd name="connsiteY194" fmla="*/ 1004416 h 1410656"/>
              <a:gd name="connsiteX195" fmla="*/ 1254630 w 6095524"/>
              <a:gd name="connsiteY195" fmla="*/ 1006240 h 1410656"/>
              <a:gd name="connsiteX196" fmla="*/ 1321072 w 6095524"/>
              <a:gd name="connsiteY196" fmla="*/ 1014498 h 1410656"/>
              <a:gd name="connsiteX197" fmla="*/ 1330481 w 6095524"/>
              <a:gd name="connsiteY197" fmla="*/ 1006817 h 1410656"/>
              <a:gd name="connsiteX198" fmla="*/ 1357558 w 6095524"/>
              <a:gd name="connsiteY198" fmla="*/ 987517 h 1410656"/>
              <a:gd name="connsiteX199" fmla="*/ 1410942 w 6095524"/>
              <a:gd name="connsiteY199" fmla="*/ 970427 h 1410656"/>
              <a:gd name="connsiteX200" fmla="*/ 1425441 w 6095524"/>
              <a:gd name="connsiteY200" fmla="*/ 971387 h 1410656"/>
              <a:gd name="connsiteX201" fmla="*/ 1462118 w 6095524"/>
              <a:gd name="connsiteY201" fmla="*/ 999904 h 1410656"/>
              <a:gd name="connsiteX202" fmla="*/ 1479978 w 6095524"/>
              <a:gd name="connsiteY202" fmla="*/ 1011329 h 1410656"/>
              <a:gd name="connsiteX203" fmla="*/ 1530674 w 6095524"/>
              <a:gd name="connsiteY203" fmla="*/ 1032356 h 1410656"/>
              <a:gd name="connsiteX204" fmla="*/ 1534898 w 6095524"/>
              <a:gd name="connsiteY204" fmla="*/ 1036197 h 1410656"/>
              <a:gd name="connsiteX205" fmla="*/ 1572344 w 6095524"/>
              <a:gd name="connsiteY205" fmla="*/ 1081804 h 1410656"/>
              <a:gd name="connsiteX206" fmla="*/ 1580793 w 6095524"/>
              <a:gd name="connsiteY206" fmla="*/ 1089581 h 1410656"/>
              <a:gd name="connsiteX207" fmla="*/ 1590971 w 6095524"/>
              <a:gd name="connsiteY207" fmla="*/ 1101680 h 1410656"/>
              <a:gd name="connsiteX208" fmla="*/ 1622751 w 6095524"/>
              <a:gd name="connsiteY208" fmla="*/ 1125108 h 1410656"/>
              <a:gd name="connsiteX209" fmla="*/ 1662118 w 6095524"/>
              <a:gd name="connsiteY209" fmla="*/ 1132596 h 1410656"/>
              <a:gd name="connsiteX210" fmla="*/ 1709646 w 6095524"/>
              <a:gd name="connsiteY210" fmla="*/ 1144022 h 1410656"/>
              <a:gd name="connsiteX211" fmla="*/ 1729521 w 6095524"/>
              <a:gd name="connsiteY211" fmla="*/ 1151704 h 1410656"/>
              <a:gd name="connsiteX212" fmla="*/ 1782809 w 6095524"/>
              <a:gd name="connsiteY212" fmla="*/ 1166298 h 1410656"/>
              <a:gd name="connsiteX213" fmla="*/ 1820831 w 6095524"/>
              <a:gd name="connsiteY213" fmla="*/ 1178588 h 1410656"/>
              <a:gd name="connsiteX214" fmla="*/ 1875656 w 6095524"/>
              <a:gd name="connsiteY214" fmla="*/ 1185789 h 1410656"/>
              <a:gd name="connsiteX215" fmla="*/ 1902252 w 6095524"/>
              <a:gd name="connsiteY215" fmla="*/ 1186076 h 1410656"/>
              <a:gd name="connsiteX216" fmla="*/ 1951123 w 6095524"/>
              <a:gd name="connsiteY216" fmla="*/ 1222946 h 1410656"/>
              <a:gd name="connsiteX217" fmla="*/ 1990106 w 6095524"/>
              <a:gd name="connsiteY217" fmla="*/ 1247335 h 1410656"/>
              <a:gd name="connsiteX218" fmla="*/ 2031105 w 6095524"/>
              <a:gd name="connsiteY218" fmla="*/ 1235525 h 1410656"/>
              <a:gd name="connsiteX219" fmla="*/ 2042242 w 6095524"/>
              <a:gd name="connsiteY219" fmla="*/ 1224387 h 1410656"/>
              <a:gd name="connsiteX220" fmla="*/ 2109453 w 6095524"/>
              <a:gd name="connsiteY220" fmla="*/ 1213826 h 1410656"/>
              <a:gd name="connsiteX221" fmla="*/ 2205468 w 6095524"/>
              <a:gd name="connsiteY221" fmla="*/ 1213442 h 1410656"/>
              <a:gd name="connsiteX222" fmla="*/ 2365142 w 6095524"/>
              <a:gd name="connsiteY222" fmla="*/ 1189437 h 1410656"/>
              <a:gd name="connsiteX223" fmla="*/ 2392985 w 6095524"/>
              <a:gd name="connsiteY223" fmla="*/ 1178299 h 1410656"/>
              <a:gd name="connsiteX224" fmla="*/ 2424286 w 6095524"/>
              <a:gd name="connsiteY224" fmla="*/ 1175515 h 1410656"/>
              <a:gd name="connsiteX225" fmla="*/ 2436289 w 6095524"/>
              <a:gd name="connsiteY225" fmla="*/ 1182333 h 1410656"/>
              <a:gd name="connsiteX226" fmla="*/ 2488808 w 6095524"/>
              <a:gd name="connsiteY226" fmla="*/ 1192510 h 1410656"/>
              <a:gd name="connsiteX227" fmla="*/ 2498795 w 6095524"/>
              <a:gd name="connsiteY227" fmla="*/ 1192702 h 1410656"/>
              <a:gd name="connsiteX228" fmla="*/ 2532976 w 6095524"/>
              <a:gd name="connsiteY228" fmla="*/ 1188381 h 1410656"/>
              <a:gd name="connsiteX229" fmla="*/ 2564661 w 6095524"/>
              <a:gd name="connsiteY229" fmla="*/ 1185885 h 1410656"/>
              <a:gd name="connsiteX230" fmla="*/ 2644545 w 6095524"/>
              <a:gd name="connsiteY230" fmla="*/ 1194046 h 1410656"/>
              <a:gd name="connsiteX231" fmla="*/ 2705803 w 6095524"/>
              <a:gd name="connsiteY231" fmla="*/ 1192126 h 1410656"/>
              <a:gd name="connsiteX232" fmla="*/ 2734031 w 6095524"/>
              <a:gd name="connsiteY232" fmla="*/ 1194046 h 1410656"/>
              <a:gd name="connsiteX233" fmla="*/ 2749969 w 6095524"/>
              <a:gd name="connsiteY233" fmla="*/ 1196927 h 1410656"/>
              <a:gd name="connsiteX234" fmla="*/ 2786071 w 6095524"/>
              <a:gd name="connsiteY234" fmla="*/ 1216994 h 1410656"/>
              <a:gd name="connsiteX235" fmla="*/ 2805851 w 6095524"/>
              <a:gd name="connsiteY235" fmla="*/ 1221507 h 1410656"/>
              <a:gd name="connsiteX236" fmla="*/ 2865380 w 6095524"/>
              <a:gd name="connsiteY236" fmla="*/ 1221123 h 1410656"/>
              <a:gd name="connsiteX237" fmla="*/ 2954674 w 6095524"/>
              <a:gd name="connsiteY237" fmla="*/ 1190878 h 1410656"/>
              <a:gd name="connsiteX238" fmla="*/ 2963988 w 6095524"/>
              <a:gd name="connsiteY238" fmla="*/ 1186845 h 1410656"/>
              <a:gd name="connsiteX239" fmla="*/ 3009403 w 6095524"/>
              <a:gd name="connsiteY239" fmla="*/ 1181852 h 1410656"/>
              <a:gd name="connsiteX240" fmla="*/ 3040223 w 6095524"/>
              <a:gd name="connsiteY240" fmla="*/ 1188669 h 1410656"/>
              <a:gd name="connsiteX241" fmla="*/ 3082183 w 6095524"/>
              <a:gd name="connsiteY241" fmla="*/ 1202784 h 1410656"/>
              <a:gd name="connsiteX242" fmla="*/ 3119916 w 6095524"/>
              <a:gd name="connsiteY242" fmla="*/ 1214594 h 1410656"/>
              <a:gd name="connsiteX243" fmla="*/ 3147376 w 6095524"/>
              <a:gd name="connsiteY243" fmla="*/ 1227939 h 1410656"/>
              <a:gd name="connsiteX244" fmla="*/ 3210171 w 6095524"/>
              <a:gd name="connsiteY244" fmla="*/ 1237733 h 1410656"/>
              <a:gd name="connsiteX245" fmla="*/ 3216700 w 6095524"/>
              <a:gd name="connsiteY245" fmla="*/ 1239365 h 1410656"/>
              <a:gd name="connsiteX246" fmla="*/ 3263939 w 6095524"/>
              <a:gd name="connsiteY246" fmla="*/ 1227459 h 1410656"/>
              <a:gd name="connsiteX247" fmla="*/ 3320683 w 6095524"/>
              <a:gd name="connsiteY247" fmla="*/ 1215362 h 1410656"/>
              <a:gd name="connsiteX248" fmla="*/ 3340943 w 6095524"/>
              <a:gd name="connsiteY248" fmla="*/ 1219490 h 1410656"/>
              <a:gd name="connsiteX249" fmla="*/ 3368691 w 6095524"/>
              <a:gd name="connsiteY249" fmla="*/ 1225347 h 1410656"/>
              <a:gd name="connsiteX250" fmla="*/ 3394423 w 6095524"/>
              <a:gd name="connsiteY250" fmla="*/ 1222275 h 1410656"/>
              <a:gd name="connsiteX251" fmla="*/ 3410074 w 6095524"/>
              <a:gd name="connsiteY251" fmla="*/ 1221987 h 1410656"/>
              <a:gd name="connsiteX252" fmla="*/ 3481509 w 6095524"/>
              <a:gd name="connsiteY252" fmla="*/ 1257896 h 1410656"/>
              <a:gd name="connsiteX253" fmla="*/ 3499656 w 6095524"/>
              <a:gd name="connsiteY253" fmla="*/ 1260873 h 1410656"/>
              <a:gd name="connsiteX254" fmla="*/ 3509930 w 6095524"/>
              <a:gd name="connsiteY254" fmla="*/ 1265290 h 1410656"/>
              <a:gd name="connsiteX255" fmla="*/ 3571860 w 6095524"/>
              <a:gd name="connsiteY255" fmla="*/ 1309841 h 1410656"/>
              <a:gd name="connsiteX256" fmla="*/ 3598168 w 6095524"/>
              <a:gd name="connsiteY256" fmla="*/ 1318866 h 1410656"/>
              <a:gd name="connsiteX257" fmla="*/ 3627068 w 6095524"/>
              <a:gd name="connsiteY257" fmla="*/ 1317041 h 1410656"/>
              <a:gd name="connsiteX258" fmla="*/ 3643775 w 6095524"/>
              <a:gd name="connsiteY258" fmla="*/ 1313777 h 1410656"/>
              <a:gd name="connsiteX259" fmla="*/ 3685254 w 6095524"/>
              <a:gd name="connsiteY259" fmla="*/ 1285452 h 1410656"/>
              <a:gd name="connsiteX260" fmla="*/ 3708873 w 6095524"/>
              <a:gd name="connsiteY260" fmla="*/ 1286413 h 1410656"/>
              <a:gd name="connsiteX261" fmla="*/ 3745743 w 6095524"/>
              <a:gd name="connsiteY261" fmla="*/ 1305903 h 1410656"/>
              <a:gd name="connsiteX262" fmla="*/ 3812665 w 6095524"/>
              <a:gd name="connsiteY262" fmla="*/ 1314641 h 1410656"/>
              <a:gd name="connsiteX263" fmla="*/ 3846655 w 6095524"/>
              <a:gd name="connsiteY263" fmla="*/ 1287373 h 1410656"/>
              <a:gd name="connsiteX264" fmla="*/ 3864225 w 6095524"/>
              <a:gd name="connsiteY264" fmla="*/ 1261161 h 1410656"/>
              <a:gd name="connsiteX265" fmla="*/ 3915018 w 6095524"/>
              <a:gd name="connsiteY265" fmla="*/ 1230724 h 1410656"/>
              <a:gd name="connsiteX266" fmla="*/ 3927116 w 6095524"/>
              <a:gd name="connsiteY266" fmla="*/ 1242054 h 1410656"/>
              <a:gd name="connsiteX267" fmla="*/ 3964370 w 6095524"/>
              <a:gd name="connsiteY267" fmla="*/ 1246855 h 1410656"/>
              <a:gd name="connsiteX268" fmla="*/ 4004696 w 6095524"/>
              <a:gd name="connsiteY268" fmla="*/ 1246471 h 1410656"/>
              <a:gd name="connsiteX269" fmla="*/ 4074978 w 6095524"/>
              <a:gd name="connsiteY269" fmla="*/ 1251559 h 1410656"/>
              <a:gd name="connsiteX270" fmla="*/ 4121738 w 6095524"/>
              <a:gd name="connsiteY270" fmla="*/ 1222466 h 1410656"/>
              <a:gd name="connsiteX271" fmla="*/ 4139598 w 6095524"/>
              <a:gd name="connsiteY271" fmla="*/ 1210465 h 1410656"/>
              <a:gd name="connsiteX272" fmla="*/ 4156304 w 6095524"/>
              <a:gd name="connsiteY272" fmla="*/ 1202784 h 1410656"/>
              <a:gd name="connsiteX273" fmla="*/ 4175604 w 6095524"/>
              <a:gd name="connsiteY273" fmla="*/ 1198463 h 1410656"/>
              <a:gd name="connsiteX274" fmla="*/ 4222170 w 6095524"/>
              <a:gd name="connsiteY274" fmla="*/ 1182140 h 1410656"/>
              <a:gd name="connsiteX275" fmla="*/ 4247710 w 6095524"/>
              <a:gd name="connsiteY275" fmla="*/ 1166105 h 1410656"/>
              <a:gd name="connsiteX276" fmla="*/ 4305128 w 6095524"/>
              <a:gd name="connsiteY276" fmla="*/ 1150647 h 1410656"/>
              <a:gd name="connsiteX277" fmla="*/ 4344206 w 6095524"/>
              <a:gd name="connsiteY277" fmla="*/ 1136821 h 1410656"/>
              <a:gd name="connsiteX278" fmla="*/ 4385396 w 6095524"/>
              <a:gd name="connsiteY278" fmla="*/ 1113009 h 1410656"/>
              <a:gd name="connsiteX279" fmla="*/ 4391157 w 6095524"/>
              <a:gd name="connsiteY279" fmla="*/ 1109361 h 1410656"/>
              <a:gd name="connsiteX280" fmla="*/ 4404984 w 6095524"/>
              <a:gd name="connsiteY280" fmla="*/ 1093710 h 1410656"/>
              <a:gd name="connsiteX281" fmla="*/ 4425050 w 6095524"/>
              <a:gd name="connsiteY281" fmla="*/ 1039846 h 1410656"/>
              <a:gd name="connsiteX282" fmla="*/ 4430812 w 6095524"/>
              <a:gd name="connsiteY282" fmla="*/ 1028900 h 1410656"/>
              <a:gd name="connsiteX283" fmla="*/ 4483140 w 6095524"/>
              <a:gd name="connsiteY283" fmla="*/ 992030 h 1410656"/>
              <a:gd name="connsiteX284" fmla="*/ 4502535 w 6095524"/>
              <a:gd name="connsiteY284" fmla="*/ 995487 h 1410656"/>
              <a:gd name="connsiteX285" fmla="*/ 4523946 w 6095524"/>
              <a:gd name="connsiteY285" fmla="*/ 1007585 h 1410656"/>
              <a:gd name="connsiteX286" fmla="*/ 4570898 w 6095524"/>
              <a:gd name="connsiteY286" fmla="*/ 1010753 h 1410656"/>
              <a:gd name="connsiteX287" fmla="*/ 4588468 w 6095524"/>
              <a:gd name="connsiteY287" fmla="*/ 1004513 h 1410656"/>
              <a:gd name="connsiteX288" fmla="*/ 4619192 w 6095524"/>
              <a:gd name="connsiteY288" fmla="*/ 987710 h 1410656"/>
              <a:gd name="connsiteX289" fmla="*/ 4642908 w 6095524"/>
              <a:gd name="connsiteY289" fmla="*/ 961689 h 1410656"/>
              <a:gd name="connsiteX290" fmla="*/ 4677378 w 6095524"/>
              <a:gd name="connsiteY290" fmla="*/ 918674 h 1410656"/>
              <a:gd name="connsiteX291" fmla="*/ 4743532 w 6095524"/>
              <a:gd name="connsiteY291" fmla="*/ 902256 h 1410656"/>
              <a:gd name="connsiteX292" fmla="*/ 4768977 w 6095524"/>
              <a:gd name="connsiteY292" fmla="*/ 896783 h 1410656"/>
              <a:gd name="connsiteX293" fmla="*/ 4861536 w 6095524"/>
              <a:gd name="connsiteY293" fmla="*/ 873835 h 1410656"/>
              <a:gd name="connsiteX294" fmla="*/ 4869600 w 6095524"/>
              <a:gd name="connsiteY294" fmla="*/ 873067 h 1410656"/>
              <a:gd name="connsiteX295" fmla="*/ 4933738 w 6095524"/>
              <a:gd name="connsiteY295" fmla="*/ 846664 h 1410656"/>
              <a:gd name="connsiteX296" fmla="*/ 4949196 w 6095524"/>
              <a:gd name="connsiteY296" fmla="*/ 840134 h 1410656"/>
              <a:gd name="connsiteX297" fmla="*/ 4968112 w 6095524"/>
              <a:gd name="connsiteY297" fmla="*/ 823427 h 1410656"/>
              <a:gd name="connsiteX298" fmla="*/ 4985588 w 6095524"/>
              <a:gd name="connsiteY298" fmla="*/ 776284 h 1410656"/>
              <a:gd name="connsiteX299" fmla="*/ 5006038 w 6095524"/>
              <a:gd name="connsiteY299" fmla="*/ 754776 h 1410656"/>
              <a:gd name="connsiteX300" fmla="*/ 5020921 w 6095524"/>
              <a:gd name="connsiteY300" fmla="*/ 741718 h 1410656"/>
              <a:gd name="connsiteX301" fmla="*/ 5033978 w 6095524"/>
              <a:gd name="connsiteY301" fmla="*/ 721940 h 1410656"/>
              <a:gd name="connsiteX302" fmla="*/ 5047036 w 6095524"/>
              <a:gd name="connsiteY302" fmla="*/ 674604 h 1410656"/>
              <a:gd name="connsiteX303" fmla="*/ 5067104 w 6095524"/>
              <a:gd name="connsiteY303" fmla="*/ 632645 h 1410656"/>
              <a:gd name="connsiteX304" fmla="*/ 5103206 w 6095524"/>
              <a:gd name="connsiteY304" fmla="*/ 609410 h 1410656"/>
              <a:gd name="connsiteX305" fmla="*/ 5125577 w 6095524"/>
              <a:gd name="connsiteY305" fmla="*/ 597216 h 1410656"/>
              <a:gd name="connsiteX306" fmla="*/ 5214200 w 6095524"/>
              <a:gd name="connsiteY306" fmla="*/ 609506 h 1410656"/>
              <a:gd name="connsiteX307" fmla="*/ 5274688 w 6095524"/>
              <a:gd name="connsiteY307" fmla="*/ 621507 h 1410656"/>
              <a:gd name="connsiteX308" fmla="*/ 5294564 w 6095524"/>
              <a:gd name="connsiteY308" fmla="*/ 616899 h 1410656"/>
              <a:gd name="connsiteX309" fmla="*/ 5350732 w 6095524"/>
              <a:gd name="connsiteY309" fmla="*/ 577724 h 1410656"/>
              <a:gd name="connsiteX310" fmla="*/ 5406230 w 6095524"/>
              <a:gd name="connsiteY310" fmla="*/ 560250 h 1410656"/>
              <a:gd name="connsiteX311" fmla="*/ 5447996 w 6095524"/>
              <a:gd name="connsiteY311" fmla="*/ 555257 h 1410656"/>
              <a:gd name="connsiteX312" fmla="*/ 5483904 w 6095524"/>
              <a:gd name="connsiteY312" fmla="*/ 551417 h 1410656"/>
              <a:gd name="connsiteX313" fmla="*/ 5527016 w 6095524"/>
              <a:gd name="connsiteY313" fmla="*/ 540663 h 1410656"/>
              <a:gd name="connsiteX314" fmla="*/ 5551404 w 6095524"/>
              <a:gd name="connsiteY314" fmla="*/ 528949 h 1410656"/>
              <a:gd name="connsiteX315" fmla="*/ 5590194 w 6095524"/>
              <a:gd name="connsiteY315" fmla="*/ 512147 h 1410656"/>
              <a:gd name="connsiteX316" fmla="*/ 5629944 w 6095524"/>
              <a:gd name="connsiteY316" fmla="*/ 490351 h 1410656"/>
              <a:gd name="connsiteX317" fmla="*/ 5660477 w 6095524"/>
              <a:gd name="connsiteY317" fmla="*/ 459818 h 1410656"/>
              <a:gd name="connsiteX318" fmla="*/ 5676896 w 6095524"/>
              <a:gd name="connsiteY318" fmla="*/ 434086 h 1410656"/>
              <a:gd name="connsiteX319" fmla="*/ 5725000 w 6095524"/>
              <a:gd name="connsiteY319" fmla="*/ 397216 h 1410656"/>
              <a:gd name="connsiteX320" fmla="*/ 5768494 w 6095524"/>
              <a:gd name="connsiteY320" fmla="*/ 327701 h 1410656"/>
              <a:gd name="connsiteX321" fmla="*/ 5795763 w 6095524"/>
              <a:gd name="connsiteY321" fmla="*/ 298801 h 1410656"/>
              <a:gd name="connsiteX322" fmla="*/ 5811221 w 6095524"/>
              <a:gd name="connsiteY322" fmla="*/ 290639 h 1410656"/>
              <a:gd name="connsiteX323" fmla="*/ 5837528 w 6095524"/>
              <a:gd name="connsiteY323" fmla="*/ 270573 h 1410656"/>
              <a:gd name="connsiteX324" fmla="*/ 5853084 w 6095524"/>
              <a:gd name="connsiteY324" fmla="*/ 255690 h 1410656"/>
              <a:gd name="connsiteX325" fmla="*/ 5895618 w 6095524"/>
              <a:gd name="connsiteY325" fmla="*/ 200961 h 1410656"/>
              <a:gd name="connsiteX326" fmla="*/ 5908676 w 6095524"/>
              <a:gd name="connsiteY326" fmla="*/ 184735 h 1410656"/>
              <a:gd name="connsiteX327" fmla="*/ 5935657 w 6095524"/>
              <a:gd name="connsiteY327" fmla="*/ 156891 h 1410656"/>
              <a:gd name="connsiteX328" fmla="*/ 5947467 w 6095524"/>
              <a:gd name="connsiteY328" fmla="*/ 148441 h 1410656"/>
              <a:gd name="connsiteX329" fmla="*/ 5968302 w 6095524"/>
              <a:gd name="connsiteY329" fmla="*/ 125782 h 1410656"/>
              <a:gd name="connsiteX330" fmla="*/ 6017942 w 6095524"/>
              <a:gd name="connsiteY330" fmla="*/ 66348 h 1410656"/>
              <a:gd name="connsiteX331" fmla="*/ 6039258 w 6095524"/>
              <a:gd name="connsiteY331" fmla="*/ 33030 h 1410656"/>
              <a:gd name="connsiteX332" fmla="*/ 6081792 w 6095524"/>
              <a:gd name="connsiteY332" fmla="*/ 8451 h 1410656"/>
              <a:gd name="connsiteX333" fmla="*/ 6095524 w 6095524"/>
              <a:gd name="connsiteY333" fmla="*/ 0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Lst>
            <a:rect l="l" t="t" r="r" b="b"/>
            <a:pathLst>
              <a:path w="6095524" h="1410656">
                <a:moveTo>
                  <a:pt x="6095524" y="0"/>
                </a:moveTo>
                <a:lnTo>
                  <a:pt x="6095524" y="221634"/>
                </a:lnTo>
                <a:lnTo>
                  <a:pt x="6061052" y="237063"/>
                </a:lnTo>
                <a:cubicBezTo>
                  <a:pt x="6054332" y="239848"/>
                  <a:pt x="6046938" y="241384"/>
                  <a:pt x="6040890" y="245128"/>
                </a:cubicBezTo>
                <a:cubicBezTo>
                  <a:pt x="6013044" y="262219"/>
                  <a:pt x="5986064" y="280654"/>
                  <a:pt x="5957836" y="297073"/>
                </a:cubicBezTo>
                <a:cubicBezTo>
                  <a:pt x="5928744" y="314067"/>
                  <a:pt x="5902724" y="334134"/>
                  <a:pt x="5882656" y="361307"/>
                </a:cubicBezTo>
                <a:cubicBezTo>
                  <a:pt x="5864029" y="386559"/>
                  <a:pt x="5845978" y="412194"/>
                  <a:pt x="5827448" y="437542"/>
                </a:cubicBezTo>
                <a:cubicBezTo>
                  <a:pt x="5822743" y="443975"/>
                  <a:pt x="5818422" y="451561"/>
                  <a:pt x="5811989" y="455690"/>
                </a:cubicBezTo>
                <a:cubicBezTo>
                  <a:pt x="5798643" y="464331"/>
                  <a:pt x="5784048" y="471340"/>
                  <a:pt x="5769742" y="478445"/>
                </a:cubicBezTo>
                <a:cubicBezTo>
                  <a:pt x="5757452" y="484494"/>
                  <a:pt x="5744394" y="489006"/>
                  <a:pt x="5732393" y="495535"/>
                </a:cubicBezTo>
                <a:cubicBezTo>
                  <a:pt x="5722792" y="500721"/>
                  <a:pt x="5714246" y="507922"/>
                  <a:pt x="5705316" y="514451"/>
                </a:cubicBezTo>
                <a:cubicBezTo>
                  <a:pt x="5697539" y="520115"/>
                  <a:pt x="5688994" y="525012"/>
                  <a:pt x="5682465" y="531830"/>
                </a:cubicBezTo>
                <a:cubicBezTo>
                  <a:pt x="5666526" y="548344"/>
                  <a:pt x="5650491" y="564571"/>
                  <a:pt x="5630712" y="576765"/>
                </a:cubicBezTo>
                <a:cubicBezTo>
                  <a:pt x="5611221" y="588862"/>
                  <a:pt x="5592786" y="602401"/>
                  <a:pt x="5573392" y="614691"/>
                </a:cubicBezTo>
                <a:cubicBezTo>
                  <a:pt x="5554380" y="626693"/>
                  <a:pt x="5537194" y="639846"/>
                  <a:pt x="5527304" y="661162"/>
                </a:cubicBezTo>
                <a:cubicBezTo>
                  <a:pt x="5522888" y="670571"/>
                  <a:pt x="5516646" y="680845"/>
                  <a:pt x="5508293" y="686318"/>
                </a:cubicBezTo>
                <a:cubicBezTo>
                  <a:pt x="5496387" y="694095"/>
                  <a:pt x="5481313" y="696880"/>
                  <a:pt x="5468350" y="703505"/>
                </a:cubicBezTo>
                <a:cubicBezTo>
                  <a:pt x="5453084" y="711282"/>
                  <a:pt x="5435418" y="718003"/>
                  <a:pt x="5425048" y="730389"/>
                </a:cubicBezTo>
                <a:cubicBezTo>
                  <a:pt x="5415830" y="741431"/>
                  <a:pt x="5406517" y="750072"/>
                  <a:pt x="5394322" y="757081"/>
                </a:cubicBezTo>
                <a:cubicBezTo>
                  <a:pt x="5385778" y="761978"/>
                  <a:pt x="5379441" y="770907"/>
                  <a:pt x="5370608" y="774940"/>
                </a:cubicBezTo>
                <a:cubicBezTo>
                  <a:pt x="5358990" y="780317"/>
                  <a:pt x="5347276" y="784542"/>
                  <a:pt x="5337098" y="792895"/>
                </a:cubicBezTo>
                <a:cubicBezTo>
                  <a:pt x="5326536" y="801536"/>
                  <a:pt x="5314535" y="808353"/>
                  <a:pt x="5303493" y="816419"/>
                </a:cubicBezTo>
                <a:cubicBezTo>
                  <a:pt x="5297636" y="820739"/>
                  <a:pt x="5292835" y="826404"/>
                  <a:pt x="5287171" y="830917"/>
                </a:cubicBezTo>
                <a:cubicBezTo>
                  <a:pt x="5276801" y="839174"/>
                  <a:pt x="5266239" y="847239"/>
                  <a:pt x="5255581" y="855016"/>
                </a:cubicBezTo>
                <a:cubicBezTo>
                  <a:pt x="5244924" y="862794"/>
                  <a:pt x="5234746" y="871819"/>
                  <a:pt x="5223032" y="877484"/>
                </a:cubicBezTo>
                <a:cubicBezTo>
                  <a:pt x="5203062" y="887086"/>
                  <a:pt x="5181266" y="892847"/>
                  <a:pt x="5161870" y="903216"/>
                </a:cubicBezTo>
                <a:cubicBezTo>
                  <a:pt x="5142188" y="913777"/>
                  <a:pt x="5123656" y="927028"/>
                  <a:pt x="5106182" y="941046"/>
                </a:cubicBezTo>
                <a:cubicBezTo>
                  <a:pt x="5092356" y="952088"/>
                  <a:pt x="5079394" y="963034"/>
                  <a:pt x="5062014" y="968698"/>
                </a:cubicBezTo>
                <a:cubicBezTo>
                  <a:pt x="5052317" y="971867"/>
                  <a:pt x="5042140" y="978780"/>
                  <a:pt x="5036282" y="986846"/>
                </a:cubicBezTo>
                <a:cubicBezTo>
                  <a:pt x="5023608" y="1004416"/>
                  <a:pt x="5007382" y="1016802"/>
                  <a:pt x="4989043" y="1027364"/>
                </a:cubicBezTo>
                <a:cubicBezTo>
                  <a:pt x="4964559" y="1041574"/>
                  <a:pt x="4940363" y="1056072"/>
                  <a:pt x="4915783" y="1069994"/>
                </a:cubicBezTo>
                <a:cubicBezTo>
                  <a:pt x="4901286" y="1078252"/>
                  <a:pt x="4886884" y="1086989"/>
                  <a:pt x="4871520" y="1093038"/>
                </a:cubicBezTo>
                <a:cubicBezTo>
                  <a:pt x="4840124" y="1105520"/>
                  <a:pt x="4807959" y="1116177"/>
                  <a:pt x="4776274" y="1127796"/>
                </a:cubicBezTo>
                <a:cubicBezTo>
                  <a:pt x="4765904" y="1131540"/>
                  <a:pt x="4756110" y="1136917"/>
                  <a:pt x="4745548" y="1140182"/>
                </a:cubicBezTo>
                <a:cubicBezTo>
                  <a:pt x="4734122" y="1143734"/>
                  <a:pt x="4721834" y="1144790"/>
                  <a:pt x="4710408" y="1148343"/>
                </a:cubicBezTo>
                <a:cubicBezTo>
                  <a:pt x="4691396" y="1154199"/>
                  <a:pt x="4672961" y="1161689"/>
                  <a:pt x="4653950" y="1167642"/>
                </a:cubicBezTo>
                <a:cubicBezTo>
                  <a:pt x="4617272" y="1179068"/>
                  <a:pt x="4580498" y="1190014"/>
                  <a:pt x="4543725" y="1200863"/>
                </a:cubicBezTo>
                <a:cubicBezTo>
                  <a:pt x="4535852" y="1203168"/>
                  <a:pt x="4527306" y="1203456"/>
                  <a:pt x="4519530" y="1205952"/>
                </a:cubicBezTo>
                <a:cubicBezTo>
                  <a:pt x="4498886" y="1212673"/>
                  <a:pt x="4478338" y="1219970"/>
                  <a:pt x="4457887" y="1227363"/>
                </a:cubicBezTo>
                <a:cubicBezTo>
                  <a:pt x="4445502" y="1231876"/>
                  <a:pt x="4433403" y="1237445"/>
                  <a:pt x="4420922" y="1241765"/>
                </a:cubicBezTo>
                <a:cubicBezTo>
                  <a:pt x="4410936" y="1245222"/>
                  <a:pt x="4400662" y="1247910"/>
                  <a:pt x="4390292" y="1250023"/>
                </a:cubicBezTo>
                <a:cubicBezTo>
                  <a:pt x="4381363" y="1251848"/>
                  <a:pt x="4372050" y="1251655"/>
                  <a:pt x="4363216" y="1253864"/>
                </a:cubicBezTo>
                <a:cubicBezTo>
                  <a:pt x="4339308" y="1259816"/>
                  <a:pt x="4315689" y="1266538"/>
                  <a:pt x="4291973" y="1272874"/>
                </a:cubicBezTo>
                <a:cubicBezTo>
                  <a:pt x="4282468" y="1275371"/>
                  <a:pt x="4272770" y="1277196"/>
                  <a:pt x="4263552" y="1280364"/>
                </a:cubicBezTo>
                <a:cubicBezTo>
                  <a:pt x="4238876" y="1288717"/>
                  <a:pt x="4214585" y="1298222"/>
                  <a:pt x="4189813" y="1306096"/>
                </a:cubicBezTo>
                <a:cubicBezTo>
                  <a:pt x="4169266" y="1312625"/>
                  <a:pt x="4148142" y="1317329"/>
                  <a:pt x="4127306" y="1323090"/>
                </a:cubicBezTo>
                <a:cubicBezTo>
                  <a:pt x="4118473" y="1325587"/>
                  <a:pt x="4110024" y="1329140"/>
                  <a:pt x="4101192" y="1331251"/>
                </a:cubicBezTo>
                <a:cubicBezTo>
                  <a:pt x="4081412" y="1336053"/>
                  <a:pt x="4061345" y="1340085"/>
                  <a:pt x="4041470" y="1344886"/>
                </a:cubicBezTo>
                <a:cubicBezTo>
                  <a:pt x="4030139" y="1347670"/>
                  <a:pt x="4019194" y="1352663"/>
                  <a:pt x="4007672" y="1354488"/>
                </a:cubicBezTo>
                <a:cubicBezTo>
                  <a:pt x="3980308" y="1358808"/>
                  <a:pt x="3952752" y="1361880"/>
                  <a:pt x="3925195" y="1365337"/>
                </a:cubicBezTo>
                <a:cubicBezTo>
                  <a:pt x="3896776" y="1368889"/>
                  <a:pt x="3868451" y="1372634"/>
                  <a:pt x="3840029" y="1375802"/>
                </a:cubicBezTo>
                <a:cubicBezTo>
                  <a:pt x="3824475" y="1377435"/>
                  <a:pt x="3808824" y="1377723"/>
                  <a:pt x="3793270" y="1379259"/>
                </a:cubicBezTo>
                <a:cubicBezTo>
                  <a:pt x="3779636" y="1380604"/>
                  <a:pt x="3766098" y="1383100"/>
                  <a:pt x="3752464" y="1384733"/>
                </a:cubicBezTo>
                <a:cubicBezTo>
                  <a:pt x="3740654" y="1386076"/>
                  <a:pt x="3728748" y="1386844"/>
                  <a:pt x="3716938" y="1388189"/>
                </a:cubicBezTo>
                <a:cubicBezTo>
                  <a:pt x="3698024" y="1390397"/>
                  <a:pt x="3679204" y="1392894"/>
                  <a:pt x="3660386" y="1395198"/>
                </a:cubicBezTo>
                <a:cubicBezTo>
                  <a:pt x="3652513" y="1396062"/>
                  <a:pt x="3644255" y="1398462"/>
                  <a:pt x="3636862" y="1397023"/>
                </a:cubicBezTo>
                <a:cubicBezTo>
                  <a:pt x="3618235" y="1393373"/>
                  <a:pt x="3599896" y="1394430"/>
                  <a:pt x="3581365" y="1396926"/>
                </a:cubicBezTo>
                <a:cubicBezTo>
                  <a:pt x="3575028" y="1397791"/>
                  <a:pt x="3568211" y="1397598"/>
                  <a:pt x="3562066" y="1395966"/>
                </a:cubicBezTo>
                <a:cubicBezTo>
                  <a:pt x="3549488" y="1392701"/>
                  <a:pt x="3537294" y="1388092"/>
                  <a:pt x="3524908" y="1384060"/>
                </a:cubicBezTo>
                <a:cubicBezTo>
                  <a:pt x="3523563" y="1383580"/>
                  <a:pt x="3521931" y="1383484"/>
                  <a:pt x="3520492" y="1383196"/>
                </a:cubicBezTo>
                <a:cubicBezTo>
                  <a:pt x="3512330" y="1381563"/>
                  <a:pt x="3504266" y="1379931"/>
                  <a:pt x="3496103" y="1378491"/>
                </a:cubicBezTo>
                <a:cubicBezTo>
                  <a:pt x="3491687" y="1377723"/>
                  <a:pt x="3487174" y="1377627"/>
                  <a:pt x="3482757" y="1376955"/>
                </a:cubicBezTo>
                <a:cubicBezTo>
                  <a:pt x="3465667" y="1374266"/>
                  <a:pt x="3446848" y="1378779"/>
                  <a:pt x="3432061" y="1367162"/>
                </a:cubicBezTo>
                <a:cubicBezTo>
                  <a:pt x="3422460" y="1359672"/>
                  <a:pt x="3413146" y="1361401"/>
                  <a:pt x="3402873" y="1362553"/>
                </a:cubicBezTo>
                <a:cubicBezTo>
                  <a:pt x="3395096" y="1363417"/>
                  <a:pt x="3387126" y="1363128"/>
                  <a:pt x="3379253" y="1363225"/>
                </a:cubicBezTo>
                <a:cubicBezTo>
                  <a:pt x="3365427" y="1363512"/>
                  <a:pt x="3351601" y="1363609"/>
                  <a:pt x="3337774" y="1364089"/>
                </a:cubicBezTo>
                <a:cubicBezTo>
                  <a:pt x="3333357" y="1364281"/>
                  <a:pt x="3328846" y="1366682"/>
                  <a:pt x="3324524" y="1366298"/>
                </a:cubicBezTo>
                <a:cubicBezTo>
                  <a:pt x="3304553" y="1364473"/>
                  <a:pt x="3284582" y="1361592"/>
                  <a:pt x="3264610" y="1359960"/>
                </a:cubicBezTo>
                <a:cubicBezTo>
                  <a:pt x="3253281" y="1359001"/>
                  <a:pt x="3241663" y="1360824"/>
                  <a:pt x="3230429" y="1359480"/>
                </a:cubicBezTo>
                <a:cubicBezTo>
                  <a:pt x="3217468" y="1357944"/>
                  <a:pt x="3204794" y="1354008"/>
                  <a:pt x="3191927" y="1351607"/>
                </a:cubicBezTo>
                <a:cubicBezTo>
                  <a:pt x="3188375" y="1350935"/>
                  <a:pt x="3184438" y="1351799"/>
                  <a:pt x="3180694" y="1351991"/>
                </a:cubicBezTo>
                <a:cubicBezTo>
                  <a:pt x="3176469" y="1352183"/>
                  <a:pt x="3172340" y="1352567"/>
                  <a:pt x="3168116" y="1352663"/>
                </a:cubicBezTo>
                <a:cubicBezTo>
                  <a:pt x="3155249" y="1352856"/>
                  <a:pt x="3142384" y="1352567"/>
                  <a:pt x="3129517" y="1353240"/>
                </a:cubicBezTo>
                <a:cubicBezTo>
                  <a:pt x="3121644" y="1353624"/>
                  <a:pt x="3113388" y="1357560"/>
                  <a:pt x="3106089" y="1356120"/>
                </a:cubicBezTo>
                <a:cubicBezTo>
                  <a:pt x="3091208" y="1353335"/>
                  <a:pt x="3076325" y="1359576"/>
                  <a:pt x="3061444" y="1354392"/>
                </a:cubicBezTo>
                <a:cubicBezTo>
                  <a:pt x="3056834" y="1352856"/>
                  <a:pt x="3050497" y="1356696"/>
                  <a:pt x="3044928" y="1356888"/>
                </a:cubicBezTo>
                <a:cubicBezTo>
                  <a:pt x="3031006" y="1357368"/>
                  <a:pt x="3017084" y="1357272"/>
                  <a:pt x="3003162" y="1357176"/>
                </a:cubicBezTo>
                <a:cubicBezTo>
                  <a:pt x="2990680" y="1357080"/>
                  <a:pt x="2977717" y="1358424"/>
                  <a:pt x="2965716" y="1355736"/>
                </a:cubicBezTo>
                <a:cubicBezTo>
                  <a:pt x="2953137" y="1352856"/>
                  <a:pt x="2941808" y="1353240"/>
                  <a:pt x="2929614" y="1356504"/>
                </a:cubicBezTo>
                <a:cubicBezTo>
                  <a:pt x="2921260" y="1358712"/>
                  <a:pt x="2912427" y="1359001"/>
                  <a:pt x="2903786" y="1359672"/>
                </a:cubicBezTo>
                <a:cubicBezTo>
                  <a:pt x="2894473" y="1360440"/>
                  <a:pt x="2884199" y="1358424"/>
                  <a:pt x="2875750" y="1361592"/>
                </a:cubicBezTo>
                <a:cubicBezTo>
                  <a:pt x="2850593" y="1371002"/>
                  <a:pt x="2824765" y="1373018"/>
                  <a:pt x="2798458" y="1373018"/>
                </a:cubicBezTo>
                <a:cubicBezTo>
                  <a:pt x="2793656" y="1373018"/>
                  <a:pt x="2788759" y="1371675"/>
                  <a:pt x="2784152" y="1370234"/>
                </a:cubicBezTo>
                <a:cubicBezTo>
                  <a:pt x="2757266" y="1361592"/>
                  <a:pt x="2730286" y="1362360"/>
                  <a:pt x="2702922" y="1367641"/>
                </a:cubicBezTo>
                <a:cubicBezTo>
                  <a:pt x="2697257" y="1368794"/>
                  <a:pt x="2690921" y="1368986"/>
                  <a:pt x="2685256" y="1367834"/>
                </a:cubicBezTo>
                <a:cubicBezTo>
                  <a:pt x="2669317" y="1364473"/>
                  <a:pt x="2653858" y="1358904"/>
                  <a:pt x="2637824" y="1356504"/>
                </a:cubicBezTo>
                <a:cubicBezTo>
                  <a:pt x="2611324" y="1352567"/>
                  <a:pt x="2588377" y="1365817"/>
                  <a:pt x="2564661" y="1374459"/>
                </a:cubicBezTo>
                <a:cubicBezTo>
                  <a:pt x="2542097" y="1382620"/>
                  <a:pt x="2522894" y="1401055"/>
                  <a:pt x="2496201" y="1396926"/>
                </a:cubicBezTo>
                <a:cubicBezTo>
                  <a:pt x="2493514" y="1396542"/>
                  <a:pt x="2490537" y="1399134"/>
                  <a:pt x="2487560" y="1399807"/>
                </a:cubicBezTo>
                <a:cubicBezTo>
                  <a:pt x="2479399" y="1401631"/>
                  <a:pt x="2471238" y="1403839"/>
                  <a:pt x="2462980" y="1404704"/>
                </a:cubicBezTo>
                <a:cubicBezTo>
                  <a:pt x="2452899" y="1405856"/>
                  <a:pt x="2442625" y="1405472"/>
                  <a:pt x="2432544" y="1406432"/>
                </a:cubicBezTo>
                <a:cubicBezTo>
                  <a:pt x="2419581" y="1407584"/>
                  <a:pt x="2406812" y="1410656"/>
                  <a:pt x="2393945" y="1410656"/>
                </a:cubicBezTo>
                <a:cubicBezTo>
                  <a:pt x="2383575" y="1410656"/>
                  <a:pt x="2373302" y="1407104"/>
                  <a:pt x="2363029" y="1405375"/>
                </a:cubicBezTo>
                <a:cubicBezTo>
                  <a:pt x="2348530" y="1402975"/>
                  <a:pt x="2332591" y="1403647"/>
                  <a:pt x="2319821" y="1397502"/>
                </a:cubicBezTo>
                <a:cubicBezTo>
                  <a:pt x="2306188" y="1390973"/>
                  <a:pt x="2293225" y="1387997"/>
                  <a:pt x="2279111" y="1390013"/>
                </a:cubicBezTo>
                <a:cubicBezTo>
                  <a:pt x="2274406" y="1390685"/>
                  <a:pt x="2268357" y="1394718"/>
                  <a:pt x="2266245" y="1398846"/>
                </a:cubicBezTo>
                <a:cubicBezTo>
                  <a:pt x="2261540" y="1408064"/>
                  <a:pt x="2255108" y="1409697"/>
                  <a:pt x="2246370" y="1406527"/>
                </a:cubicBezTo>
                <a:cubicBezTo>
                  <a:pt x="2238785" y="1403839"/>
                  <a:pt x="2229471" y="1402495"/>
                  <a:pt x="2224287" y="1397310"/>
                </a:cubicBezTo>
                <a:cubicBezTo>
                  <a:pt x="2209596" y="1382620"/>
                  <a:pt x="2190873" y="1382140"/>
                  <a:pt x="2172630" y="1378204"/>
                </a:cubicBezTo>
                <a:cubicBezTo>
                  <a:pt x="2161494" y="1375802"/>
                  <a:pt x="2151123" y="1375707"/>
                  <a:pt x="2139985" y="1377339"/>
                </a:cubicBezTo>
                <a:cubicBezTo>
                  <a:pt x="2115790" y="1380988"/>
                  <a:pt x="2092266" y="1375802"/>
                  <a:pt x="2069030" y="1369178"/>
                </a:cubicBezTo>
                <a:cubicBezTo>
                  <a:pt x="2053667" y="1364761"/>
                  <a:pt x="2037921" y="1362073"/>
                  <a:pt x="2022655" y="1357560"/>
                </a:cubicBezTo>
                <a:cubicBezTo>
                  <a:pt x="2011229" y="1354104"/>
                  <a:pt x="1999804" y="1349975"/>
                  <a:pt x="1989339" y="1344406"/>
                </a:cubicBezTo>
                <a:cubicBezTo>
                  <a:pt x="1974167" y="1336244"/>
                  <a:pt x="1960918" y="1323954"/>
                  <a:pt x="1941618" y="1327219"/>
                </a:cubicBezTo>
                <a:cubicBezTo>
                  <a:pt x="1924623" y="1330099"/>
                  <a:pt x="1909262" y="1324051"/>
                  <a:pt x="1893707" y="1318290"/>
                </a:cubicBezTo>
                <a:cubicBezTo>
                  <a:pt x="1882281" y="1314065"/>
                  <a:pt x="1870857" y="1309744"/>
                  <a:pt x="1859045" y="1307056"/>
                </a:cubicBezTo>
                <a:cubicBezTo>
                  <a:pt x="1845027" y="1303887"/>
                  <a:pt x="1829184" y="1305232"/>
                  <a:pt x="1816702" y="1299374"/>
                </a:cubicBezTo>
                <a:cubicBezTo>
                  <a:pt x="1803644" y="1293229"/>
                  <a:pt x="1792795" y="1297358"/>
                  <a:pt x="1781177" y="1299087"/>
                </a:cubicBezTo>
                <a:cubicBezTo>
                  <a:pt x="1762646" y="1301775"/>
                  <a:pt x="1744210" y="1306768"/>
                  <a:pt x="1725488" y="1300431"/>
                </a:cubicBezTo>
                <a:cubicBezTo>
                  <a:pt x="1702733" y="1292750"/>
                  <a:pt x="1680169" y="1284493"/>
                  <a:pt x="1657318" y="1277196"/>
                </a:cubicBezTo>
                <a:cubicBezTo>
                  <a:pt x="1648483" y="1274410"/>
                  <a:pt x="1638980" y="1273258"/>
                  <a:pt x="1629761" y="1272010"/>
                </a:cubicBezTo>
                <a:cubicBezTo>
                  <a:pt x="1621025" y="1270954"/>
                  <a:pt x="1610559" y="1273642"/>
                  <a:pt x="1603837" y="1269610"/>
                </a:cubicBezTo>
                <a:cubicBezTo>
                  <a:pt x="1586554" y="1259241"/>
                  <a:pt x="1568792" y="1254152"/>
                  <a:pt x="1548820" y="1254152"/>
                </a:cubicBezTo>
                <a:cubicBezTo>
                  <a:pt x="1541330" y="1254152"/>
                  <a:pt x="1534033" y="1249831"/>
                  <a:pt x="1526449" y="1249062"/>
                </a:cubicBezTo>
                <a:cubicBezTo>
                  <a:pt x="1516078" y="1248103"/>
                  <a:pt x="1504172" y="1245510"/>
                  <a:pt x="1495147" y="1249159"/>
                </a:cubicBezTo>
                <a:cubicBezTo>
                  <a:pt x="1473928" y="1257800"/>
                  <a:pt x="1456742" y="1250599"/>
                  <a:pt x="1438211" y="1242054"/>
                </a:cubicBezTo>
                <a:cubicBezTo>
                  <a:pt x="1419967" y="1233604"/>
                  <a:pt x="1400764" y="1226884"/>
                  <a:pt x="1381370" y="1221314"/>
                </a:cubicBezTo>
                <a:cubicBezTo>
                  <a:pt x="1374073" y="1219298"/>
                  <a:pt x="1365336" y="1222659"/>
                  <a:pt x="1357270" y="1223330"/>
                </a:cubicBezTo>
                <a:cubicBezTo>
                  <a:pt x="1354389" y="1223523"/>
                  <a:pt x="1351220" y="1223811"/>
                  <a:pt x="1348629" y="1222851"/>
                </a:cubicBezTo>
                <a:cubicBezTo>
                  <a:pt x="1323569" y="1213633"/>
                  <a:pt x="1298124" y="1206624"/>
                  <a:pt x="1270953" y="1211424"/>
                </a:cubicBezTo>
                <a:cubicBezTo>
                  <a:pt x="1268457" y="1211905"/>
                  <a:pt x="1265672" y="1210849"/>
                  <a:pt x="1263175" y="1210177"/>
                </a:cubicBezTo>
                <a:cubicBezTo>
                  <a:pt x="1250981" y="1206720"/>
                  <a:pt x="1239075" y="1201247"/>
                  <a:pt x="1226690" y="1199999"/>
                </a:cubicBezTo>
                <a:cubicBezTo>
                  <a:pt x="1196157" y="1196927"/>
                  <a:pt x="1165433" y="1195678"/>
                  <a:pt x="1134706" y="1193662"/>
                </a:cubicBezTo>
                <a:cubicBezTo>
                  <a:pt x="1132786" y="1193566"/>
                  <a:pt x="1130770" y="1193566"/>
                  <a:pt x="1129042" y="1192894"/>
                </a:cubicBezTo>
                <a:cubicBezTo>
                  <a:pt x="1117712" y="1188765"/>
                  <a:pt x="1107823" y="1190110"/>
                  <a:pt x="1098220" y="1197982"/>
                </a:cubicBezTo>
                <a:cubicBezTo>
                  <a:pt x="1093996" y="1201439"/>
                  <a:pt x="1088235" y="1203263"/>
                  <a:pt x="1082955" y="1205184"/>
                </a:cubicBezTo>
                <a:cubicBezTo>
                  <a:pt x="1075177" y="1208065"/>
                  <a:pt x="1067208" y="1210849"/>
                  <a:pt x="1059143" y="1212673"/>
                </a:cubicBezTo>
                <a:cubicBezTo>
                  <a:pt x="1051173" y="1214401"/>
                  <a:pt x="1042628" y="1216801"/>
                  <a:pt x="1034947" y="1215458"/>
                </a:cubicBezTo>
                <a:cubicBezTo>
                  <a:pt x="1021121" y="1213057"/>
                  <a:pt x="1007966" y="1207681"/>
                  <a:pt x="994332" y="1204127"/>
                </a:cubicBezTo>
                <a:cubicBezTo>
                  <a:pt x="989628" y="1202879"/>
                  <a:pt x="984442" y="1203072"/>
                  <a:pt x="979546" y="1202975"/>
                </a:cubicBezTo>
                <a:cubicBezTo>
                  <a:pt x="968312" y="1202688"/>
                  <a:pt x="956790" y="1205472"/>
                  <a:pt x="946613" y="1197503"/>
                </a:cubicBezTo>
                <a:cubicBezTo>
                  <a:pt x="937204" y="1190014"/>
                  <a:pt x="927697" y="1192221"/>
                  <a:pt x="917808" y="1197887"/>
                </a:cubicBezTo>
                <a:cubicBezTo>
                  <a:pt x="910703" y="1201920"/>
                  <a:pt x="902639" y="1205088"/>
                  <a:pt x="894669" y="1206624"/>
                </a:cubicBezTo>
                <a:cubicBezTo>
                  <a:pt x="883723" y="1208736"/>
                  <a:pt x="872873" y="1209601"/>
                  <a:pt x="861063" y="1208352"/>
                </a:cubicBezTo>
                <a:cubicBezTo>
                  <a:pt x="852710" y="1207488"/>
                  <a:pt x="845892" y="1207104"/>
                  <a:pt x="839363" y="1202015"/>
                </a:cubicBezTo>
                <a:cubicBezTo>
                  <a:pt x="838308" y="1201247"/>
                  <a:pt x="836388" y="1201055"/>
                  <a:pt x="834947" y="1201152"/>
                </a:cubicBezTo>
                <a:cubicBezTo>
                  <a:pt x="816032" y="1202784"/>
                  <a:pt x="797309" y="1201920"/>
                  <a:pt x="778202" y="1200767"/>
                </a:cubicBezTo>
                <a:cubicBezTo>
                  <a:pt x="753911" y="1199231"/>
                  <a:pt x="728370" y="1203743"/>
                  <a:pt x="707343" y="1219874"/>
                </a:cubicBezTo>
                <a:cubicBezTo>
                  <a:pt x="704271" y="1222275"/>
                  <a:pt x="699662" y="1223330"/>
                  <a:pt x="695629" y="1223907"/>
                </a:cubicBezTo>
                <a:cubicBezTo>
                  <a:pt x="676618" y="1226403"/>
                  <a:pt x="657511" y="1228132"/>
                  <a:pt x="638500" y="1230916"/>
                </a:cubicBezTo>
                <a:cubicBezTo>
                  <a:pt x="628130" y="1232452"/>
                  <a:pt x="617280" y="1233797"/>
                  <a:pt x="607872" y="1238021"/>
                </a:cubicBezTo>
                <a:cubicBezTo>
                  <a:pt x="598655" y="1242149"/>
                  <a:pt x="591260" y="1247046"/>
                  <a:pt x="585788" y="1238405"/>
                </a:cubicBezTo>
                <a:cubicBezTo>
                  <a:pt x="575995" y="1243014"/>
                  <a:pt x="567448" y="1246855"/>
                  <a:pt x="559097" y="1250983"/>
                </a:cubicBezTo>
                <a:cubicBezTo>
                  <a:pt x="556023" y="1252519"/>
                  <a:pt x="553431" y="1255016"/>
                  <a:pt x="550358" y="1256456"/>
                </a:cubicBezTo>
                <a:cubicBezTo>
                  <a:pt x="547093" y="1257993"/>
                  <a:pt x="543445" y="1258952"/>
                  <a:pt x="539893" y="1259720"/>
                </a:cubicBezTo>
                <a:cubicBezTo>
                  <a:pt x="524050" y="1263177"/>
                  <a:pt x="508207" y="1266345"/>
                  <a:pt x="492462" y="1270090"/>
                </a:cubicBezTo>
                <a:cubicBezTo>
                  <a:pt x="489388" y="1270858"/>
                  <a:pt x="486796" y="1273931"/>
                  <a:pt x="484011" y="1275947"/>
                </a:cubicBezTo>
                <a:cubicBezTo>
                  <a:pt x="482187" y="1277291"/>
                  <a:pt x="480363" y="1279307"/>
                  <a:pt x="478346" y="1279596"/>
                </a:cubicBezTo>
                <a:cubicBezTo>
                  <a:pt x="462984" y="1281900"/>
                  <a:pt x="447718" y="1284589"/>
                  <a:pt x="432260" y="1285741"/>
                </a:cubicBezTo>
                <a:cubicBezTo>
                  <a:pt x="419298" y="1286700"/>
                  <a:pt x="406815" y="1286413"/>
                  <a:pt x="403455" y="1303119"/>
                </a:cubicBezTo>
                <a:cubicBezTo>
                  <a:pt x="402879" y="1306000"/>
                  <a:pt x="398750" y="1309073"/>
                  <a:pt x="395583" y="1310512"/>
                </a:cubicBezTo>
                <a:cubicBezTo>
                  <a:pt x="386557" y="1314641"/>
                  <a:pt x="376954" y="1317425"/>
                  <a:pt x="368025" y="1321650"/>
                </a:cubicBezTo>
                <a:cubicBezTo>
                  <a:pt x="338741" y="1335764"/>
                  <a:pt x="308113" y="1344694"/>
                  <a:pt x="275371" y="1343062"/>
                </a:cubicBezTo>
                <a:cubicBezTo>
                  <a:pt x="265194" y="1342582"/>
                  <a:pt x="255304" y="1337396"/>
                  <a:pt x="248871" y="1335476"/>
                </a:cubicBezTo>
                <a:cubicBezTo>
                  <a:pt x="230341" y="1343062"/>
                  <a:pt x="214786" y="1350359"/>
                  <a:pt x="198559" y="1355831"/>
                </a:cubicBezTo>
                <a:cubicBezTo>
                  <a:pt x="184253" y="1360728"/>
                  <a:pt x="169274" y="1363801"/>
                  <a:pt x="154583" y="1367353"/>
                </a:cubicBezTo>
                <a:cubicBezTo>
                  <a:pt x="149206" y="1368698"/>
                  <a:pt x="143734" y="1369466"/>
                  <a:pt x="138261" y="1370138"/>
                </a:cubicBezTo>
                <a:cubicBezTo>
                  <a:pt x="121171" y="1372250"/>
                  <a:pt x="103312" y="1367162"/>
                  <a:pt x="86606" y="1375227"/>
                </a:cubicBezTo>
                <a:cubicBezTo>
                  <a:pt x="77868" y="1379452"/>
                  <a:pt x="69226" y="1384540"/>
                  <a:pt x="60009" y="1386749"/>
                </a:cubicBezTo>
                <a:cubicBezTo>
                  <a:pt x="50120" y="1389149"/>
                  <a:pt x="40446" y="1392894"/>
                  <a:pt x="30568" y="1395570"/>
                </a:cubicBezTo>
                <a:lnTo>
                  <a:pt x="0" y="1397975"/>
                </a:lnTo>
                <a:lnTo>
                  <a:pt x="0" y="1041395"/>
                </a:lnTo>
                <a:lnTo>
                  <a:pt x="17282" y="1043014"/>
                </a:lnTo>
                <a:cubicBezTo>
                  <a:pt x="26692" y="1044358"/>
                  <a:pt x="35813" y="1048967"/>
                  <a:pt x="45030" y="1049159"/>
                </a:cubicBezTo>
                <a:cubicBezTo>
                  <a:pt x="59529" y="1049448"/>
                  <a:pt x="72395" y="1051271"/>
                  <a:pt x="85356" y="1059145"/>
                </a:cubicBezTo>
                <a:cubicBezTo>
                  <a:pt x="104944" y="1070955"/>
                  <a:pt x="121074" y="1065962"/>
                  <a:pt x="133077" y="1047815"/>
                </a:cubicBezTo>
                <a:cubicBezTo>
                  <a:pt x="134325" y="1045991"/>
                  <a:pt x="135957" y="1043590"/>
                  <a:pt x="137877" y="1043110"/>
                </a:cubicBezTo>
                <a:cubicBezTo>
                  <a:pt x="154872" y="1038885"/>
                  <a:pt x="172347" y="1030820"/>
                  <a:pt x="189053" y="1031877"/>
                </a:cubicBezTo>
                <a:cubicBezTo>
                  <a:pt x="218530" y="1033797"/>
                  <a:pt x="246278" y="1031493"/>
                  <a:pt x="273066" y="1019010"/>
                </a:cubicBezTo>
                <a:cubicBezTo>
                  <a:pt x="274698" y="1018242"/>
                  <a:pt x="277195" y="1017474"/>
                  <a:pt x="278539" y="1018146"/>
                </a:cubicBezTo>
                <a:cubicBezTo>
                  <a:pt x="294670" y="1026500"/>
                  <a:pt x="312336" y="1033125"/>
                  <a:pt x="326355" y="1044358"/>
                </a:cubicBezTo>
                <a:cubicBezTo>
                  <a:pt x="339701" y="1055016"/>
                  <a:pt x="355832" y="1055112"/>
                  <a:pt x="364761" y="1040710"/>
                </a:cubicBezTo>
                <a:cubicBezTo>
                  <a:pt x="369177" y="1033604"/>
                  <a:pt x="375322" y="1025348"/>
                  <a:pt x="382619" y="1022562"/>
                </a:cubicBezTo>
                <a:cubicBezTo>
                  <a:pt x="399134" y="1016226"/>
                  <a:pt x="416802" y="1012961"/>
                  <a:pt x="433988" y="1008256"/>
                </a:cubicBezTo>
                <a:cubicBezTo>
                  <a:pt x="455208" y="1002495"/>
                  <a:pt x="476139" y="1002495"/>
                  <a:pt x="497262" y="1009697"/>
                </a:cubicBezTo>
                <a:cubicBezTo>
                  <a:pt x="512145" y="1014785"/>
                  <a:pt x="527315" y="1014785"/>
                  <a:pt x="542101" y="1007872"/>
                </a:cubicBezTo>
                <a:cubicBezTo>
                  <a:pt x="550070" y="1004128"/>
                  <a:pt x="558232" y="1000288"/>
                  <a:pt x="566681" y="998175"/>
                </a:cubicBezTo>
                <a:cubicBezTo>
                  <a:pt x="572154" y="996830"/>
                  <a:pt x="578490" y="998079"/>
                  <a:pt x="584251" y="999136"/>
                </a:cubicBezTo>
                <a:cubicBezTo>
                  <a:pt x="595389" y="1001248"/>
                  <a:pt x="606911" y="1007681"/>
                  <a:pt x="617280" y="1006049"/>
                </a:cubicBezTo>
                <a:cubicBezTo>
                  <a:pt x="653095" y="1000288"/>
                  <a:pt x="686892" y="1013826"/>
                  <a:pt x="721842" y="1014210"/>
                </a:cubicBezTo>
                <a:cubicBezTo>
                  <a:pt x="737684" y="1014401"/>
                  <a:pt x="753335" y="1017474"/>
                  <a:pt x="764472" y="1001440"/>
                </a:cubicBezTo>
                <a:cubicBezTo>
                  <a:pt x="765912" y="999327"/>
                  <a:pt x="772922" y="1000479"/>
                  <a:pt x="777242" y="1001152"/>
                </a:cubicBezTo>
                <a:cubicBezTo>
                  <a:pt x="786844" y="1002592"/>
                  <a:pt x="796350" y="1006240"/>
                  <a:pt x="805854" y="1006145"/>
                </a:cubicBezTo>
                <a:cubicBezTo>
                  <a:pt x="825538" y="1006049"/>
                  <a:pt x="845317" y="1004513"/>
                  <a:pt x="864904" y="1002784"/>
                </a:cubicBezTo>
                <a:cubicBezTo>
                  <a:pt x="872297" y="1002111"/>
                  <a:pt x="879402" y="999520"/>
                  <a:pt x="886700" y="997695"/>
                </a:cubicBezTo>
                <a:cubicBezTo>
                  <a:pt x="890732" y="996639"/>
                  <a:pt x="895053" y="993855"/>
                  <a:pt x="898797" y="994430"/>
                </a:cubicBezTo>
                <a:cubicBezTo>
                  <a:pt x="920497" y="997791"/>
                  <a:pt x="940372" y="989534"/>
                  <a:pt x="960919" y="985405"/>
                </a:cubicBezTo>
                <a:cubicBezTo>
                  <a:pt x="970425" y="983485"/>
                  <a:pt x="979354" y="978876"/>
                  <a:pt x="988571" y="975708"/>
                </a:cubicBezTo>
                <a:cubicBezTo>
                  <a:pt x="990972" y="974843"/>
                  <a:pt x="993660" y="974075"/>
                  <a:pt x="996061" y="974268"/>
                </a:cubicBezTo>
                <a:cubicBezTo>
                  <a:pt x="1009791" y="975420"/>
                  <a:pt x="1023425" y="977052"/>
                  <a:pt x="1037059" y="978300"/>
                </a:cubicBezTo>
                <a:cubicBezTo>
                  <a:pt x="1049445" y="979452"/>
                  <a:pt x="1061927" y="979836"/>
                  <a:pt x="1067784" y="993950"/>
                </a:cubicBezTo>
                <a:cubicBezTo>
                  <a:pt x="1068649" y="996159"/>
                  <a:pt x="1071528" y="997791"/>
                  <a:pt x="1073737" y="999231"/>
                </a:cubicBezTo>
                <a:cubicBezTo>
                  <a:pt x="1107823" y="1021411"/>
                  <a:pt x="1126065" y="1020835"/>
                  <a:pt x="1159383" y="997407"/>
                </a:cubicBezTo>
                <a:cubicBezTo>
                  <a:pt x="1162839" y="995007"/>
                  <a:pt x="1170232" y="993278"/>
                  <a:pt x="1172536" y="995198"/>
                </a:cubicBezTo>
                <a:cubicBezTo>
                  <a:pt x="1192124" y="1011137"/>
                  <a:pt x="1213535" y="1009409"/>
                  <a:pt x="1236099" y="1004416"/>
                </a:cubicBezTo>
                <a:cubicBezTo>
                  <a:pt x="1241956" y="1003072"/>
                  <a:pt x="1250213" y="1003072"/>
                  <a:pt x="1254630" y="1006240"/>
                </a:cubicBezTo>
                <a:cubicBezTo>
                  <a:pt x="1275657" y="1020930"/>
                  <a:pt x="1298221" y="1018819"/>
                  <a:pt x="1321072" y="1014498"/>
                </a:cubicBezTo>
                <a:cubicBezTo>
                  <a:pt x="1324624" y="1013826"/>
                  <a:pt x="1328946" y="1010177"/>
                  <a:pt x="1330481" y="1006817"/>
                </a:cubicBezTo>
                <a:cubicBezTo>
                  <a:pt x="1335955" y="994911"/>
                  <a:pt x="1346229" y="990878"/>
                  <a:pt x="1357558" y="987517"/>
                </a:cubicBezTo>
                <a:cubicBezTo>
                  <a:pt x="1375417" y="982044"/>
                  <a:pt x="1392987" y="975611"/>
                  <a:pt x="1410942" y="970427"/>
                </a:cubicBezTo>
                <a:cubicBezTo>
                  <a:pt x="1415360" y="969179"/>
                  <a:pt x="1420832" y="969947"/>
                  <a:pt x="1425441" y="971387"/>
                </a:cubicBezTo>
                <a:cubicBezTo>
                  <a:pt x="1441187" y="976284"/>
                  <a:pt x="1451173" y="988574"/>
                  <a:pt x="1462118" y="999904"/>
                </a:cubicBezTo>
                <a:cubicBezTo>
                  <a:pt x="1466919" y="1004897"/>
                  <a:pt x="1473544" y="1008449"/>
                  <a:pt x="1479978" y="1011329"/>
                </a:cubicBezTo>
                <a:cubicBezTo>
                  <a:pt x="1496684" y="1018723"/>
                  <a:pt x="1513775" y="1025348"/>
                  <a:pt x="1530674" y="1032356"/>
                </a:cubicBezTo>
                <a:cubicBezTo>
                  <a:pt x="1532306" y="1033029"/>
                  <a:pt x="1533649" y="1034757"/>
                  <a:pt x="1534898" y="1036197"/>
                </a:cubicBezTo>
                <a:cubicBezTo>
                  <a:pt x="1547380" y="1051368"/>
                  <a:pt x="1559765" y="1066634"/>
                  <a:pt x="1572344" y="1081804"/>
                </a:cubicBezTo>
                <a:cubicBezTo>
                  <a:pt x="1574744" y="1084684"/>
                  <a:pt x="1578201" y="1086797"/>
                  <a:pt x="1580793" y="1089581"/>
                </a:cubicBezTo>
                <a:cubicBezTo>
                  <a:pt x="1584442" y="1093422"/>
                  <a:pt x="1589051" y="1097071"/>
                  <a:pt x="1590971" y="1101680"/>
                </a:cubicBezTo>
                <a:cubicBezTo>
                  <a:pt x="1596923" y="1116177"/>
                  <a:pt x="1608350" y="1122419"/>
                  <a:pt x="1622751" y="1125108"/>
                </a:cubicBezTo>
                <a:cubicBezTo>
                  <a:pt x="1635906" y="1127603"/>
                  <a:pt x="1649060" y="1129716"/>
                  <a:pt x="1662118" y="1132596"/>
                </a:cubicBezTo>
                <a:cubicBezTo>
                  <a:pt x="1678056" y="1136053"/>
                  <a:pt x="1693899" y="1139798"/>
                  <a:pt x="1709646" y="1144022"/>
                </a:cubicBezTo>
                <a:cubicBezTo>
                  <a:pt x="1716462" y="1145847"/>
                  <a:pt x="1723664" y="1147959"/>
                  <a:pt x="1729521" y="1151704"/>
                </a:cubicBezTo>
                <a:cubicBezTo>
                  <a:pt x="1745939" y="1162073"/>
                  <a:pt x="1763510" y="1169082"/>
                  <a:pt x="1782809" y="1166298"/>
                </a:cubicBezTo>
                <a:cubicBezTo>
                  <a:pt x="1798267" y="1164089"/>
                  <a:pt x="1811229" y="1169754"/>
                  <a:pt x="1820831" y="1178588"/>
                </a:cubicBezTo>
                <a:cubicBezTo>
                  <a:pt x="1838306" y="1194623"/>
                  <a:pt x="1857028" y="1190973"/>
                  <a:pt x="1875656" y="1185789"/>
                </a:cubicBezTo>
                <a:cubicBezTo>
                  <a:pt x="1885257" y="1183101"/>
                  <a:pt x="1893130" y="1183485"/>
                  <a:pt x="1902252" y="1186076"/>
                </a:cubicBezTo>
                <a:cubicBezTo>
                  <a:pt x="1923375" y="1192126"/>
                  <a:pt x="1937490" y="1208544"/>
                  <a:pt x="1951123" y="1222946"/>
                </a:cubicBezTo>
                <a:cubicBezTo>
                  <a:pt x="1962742" y="1235236"/>
                  <a:pt x="1975800" y="1242149"/>
                  <a:pt x="1990106" y="1247335"/>
                </a:cubicBezTo>
                <a:cubicBezTo>
                  <a:pt x="2008157" y="1253959"/>
                  <a:pt x="2022463" y="1251464"/>
                  <a:pt x="2031105" y="1235525"/>
                </a:cubicBezTo>
                <a:cubicBezTo>
                  <a:pt x="2033505" y="1231012"/>
                  <a:pt x="2037729" y="1225730"/>
                  <a:pt x="2042242" y="1224387"/>
                </a:cubicBezTo>
                <a:cubicBezTo>
                  <a:pt x="2064037" y="1217666"/>
                  <a:pt x="2086121" y="1207872"/>
                  <a:pt x="2109453" y="1213826"/>
                </a:cubicBezTo>
                <a:cubicBezTo>
                  <a:pt x="2141714" y="1221987"/>
                  <a:pt x="2173207" y="1221507"/>
                  <a:pt x="2205468" y="1213442"/>
                </a:cubicBezTo>
                <a:cubicBezTo>
                  <a:pt x="2257796" y="1200383"/>
                  <a:pt x="2310124" y="1186557"/>
                  <a:pt x="2365142" y="1189437"/>
                </a:cubicBezTo>
                <a:cubicBezTo>
                  <a:pt x="2374262" y="1189917"/>
                  <a:pt x="2385112" y="1184060"/>
                  <a:pt x="2392985" y="1178299"/>
                </a:cubicBezTo>
                <a:cubicBezTo>
                  <a:pt x="2408060" y="1167354"/>
                  <a:pt x="2407387" y="1166489"/>
                  <a:pt x="2424286" y="1175515"/>
                </a:cubicBezTo>
                <a:cubicBezTo>
                  <a:pt x="2428319" y="1177724"/>
                  <a:pt x="2433312" y="1179068"/>
                  <a:pt x="2436289" y="1182333"/>
                </a:cubicBezTo>
                <a:cubicBezTo>
                  <a:pt x="2451458" y="1198943"/>
                  <a:pt x="2470182" y="1194910"/>
                  <a:pt x="2488808" y="1192510"/>
                </a:cubicBezTo>
                <a:cubicBezTo>
                  <a:pt x="2492073" y="1192030"/>
                  <a:pt x="2496009" y="1191358"/>
                  <a:pt x="2498795" y="1192702"/>
                </a:cubicBezTo>
                <a:cubicBezTo>
                  <a:pt x="2511372" y="1198750"/>
                  <a:pt x="2522030" y="1196639"/>
                  <a:pt x="2532976" y="1188381"/>
                </a:cubicBezTo>
                <a:cubicBezTo>
                  <a:pt x="2542481" y="1181276"/>
                  <a:pt x="2553427" y="1177052"/>
                  <a:pt x="2564661" y="1185885"/>
                </a:cubicBezTo>
                <a:cubicBezTo>
                  <a:pt x="2589625" y="1205472"/>
                  <a:pt x="2616316" y="1206432"/>
                  <a:pt x="2644545" y="1194046"/>
                </a:cubicBezTo>
                <a:cubicBezTo>
                  <a:pt x="2664708" y="1185213"/>
                  <a:pt x="2684583" y="1183196"/>
                  <a:pt x="2705803" y="1192126"/>
                </a:cubicBezTo>
                <a:cubicBezTo>
                  <a:pt x="2713964" y="1195582"/>
                  <a:pt x="2724526" y="1193278"/>
                  <a:pt x="2734031" y="1194046"/>
                </a:cubicBezTo>
                <a:cubicBezTo>
                  <a:pt x="2739408" y="1194430"/>
                  <a:pt x="2745362" y="1194526"/>
                  <a:pt x="2749969" y="1196927"/>
                </a:cubicBezTo>
                <a:cubicBezTo>
                  <a:pt x="2762260" y="1203072"/>
                  <a:pt x="2773685" y="1210945"/>
                  <a:pt x="2786071" y="1216994"/>
                </a:cubicBezTo>
                <a:cubicBezTo>
                  <a:pt x="2792024" y="1219874"/>
                  <a:pt x="2799129" y="1221410"/>
                  <a:pt x="2805851" y="1221507"/>
                </a:cubicBezTo>
                <a:cubicBezTo>
                  <a:pt x="2825726" y="1221987"/>
                  <a:pt x="2845601" y="1221987"/>
                  <a:pt x="2865380" y="1221123"/>
                </a:cubicBezTo>
                <a:cubicBezTo>
                  <a:pt x="2898025" y="1219778"/>
                  <a:pt x="2931150" y="1219490"/>
                  <a:pt x="2954674" y="1190878"/>
                </a:cubicBezTo>
                <a:cubicBezTo>
                  <a:pt x="2956595" y="1188573"/>
                  <a:pt x="2960723" y="1187229"/>
                  <a:pt x="2963988" y="1186845"/>
                </a:cubicBezTo>
                <a:cubicBezTo>
                  <a:pt x="2979062" y="1185021"/>
                  <a:pt x="2994520" y="1184828"/>
                  <a:pt x="3009403" y="1181852"/>
                </a:cubicBezTo>
                <a:cubicBezTo>
                  <a:pt x="3021309" y="1179452"/>
                  <a:pt x="3031199" y="1180220"/>
                  <a:pt x="3040223" y="1188669"/>
                </a:cubicBezTo>
                <a:cubicBezTo>
                  <a:pt x="3052034" y="1199807"/>
                  <a:pt x="3066436" y="1206336"/>
                  <a:pt x="3082183" y="1202784"/>
                </a:cubicBezTo>
                <a:cubicBezTo>
                  <a:pt x="3097928" y="1199327"/>
                  <a:pt x="3108298" y="1206816"/>
                  <a:pt x="3119916" y="1214594"/>
                </a:cubicBezTo>
                <a:cubicBezTo>
                  <a:pt x="3128366" y="1220258"/>
                  <a:pt x="3137967" y="1227363"/>
                  <a:pt x="3147376" y="1227939"/>
                </a:cubicBezTo>
                <a:cubicBezTo>
                  <a:pt x="3168692" y="1229187"/>
                  <a:pt x="3187031" y="1248967"/>
                  <a:pt x="3210171" y="1237733"/>
                </a:cubicBezTo>
                <a:cubicBezTo>
                  <a:pt x="3211707" y="1236965"/>
                  <a:pt x="3214491" y="1238885"/>
                  <a:pt x="3216700" y="1239365"/>
                </a:cubicBezTo>
                <a:cubicBezTo>
                  <a:pt x="3234366" y="1243014"/>
                  <a:pt x="3250977" y="1239461"/>
                  <a:pt x="3263939" y="1227459"/>
                </a:cubicBezTo>
                <a:cubicBezTo>
                  <a:pt x="3280934" y="1211809"/>
                  <a:pt x="3299752" y="1210272"/>
                  <a:pt x="3320683" y="1215362"/>
                </a:cubicBezTo>
                <a:cubicBezTo>
                  <a:pt x="3327405" y="1216994"/>
                  <a:pt x="3334126" y="1218146"/>
                  <a:pt x="3340943" y="1219490"/>
                </a:cubicBezTo>
                <a:cubicBezTo>
                  <a:pt x="3350160" y="1221410"/>
                  <a:pt x="3359474" y="1223427"/>
                  <a:pt x="3368691" y="1225347"/>
                </a:cubicBezTo>
                <a:cubicBezTo>
                  <a:pt x="3377621" y="1227268"/>
                  <a:pt x="3387511" y="1230532"/>
                  <a:pt x="3394423" y="1222275"/>
                </a:cubicBezTo>
                <a:cubicBezTo>
                  <a:pt x="3400376" y="1215169"/>
                  <a:pt x="3404601" y="1215842"/>
                  <a:pt x="3410074" y="1221987"/>
                </a:cubicBezTo>
                <a:cubicBezTo>
                  <a:pt x="3429085" y="1243494"/>
                  <a:pt x="3452129" y="1256936"/>
                  <a:pt x="3481509" y="1257896"/>
                </a:cubicBezTo>
                <a:cubicBezTo>
                  <a:pt x="3487558" y="1258088"/>
                  <a:pt x="3493703" y="1259432"/>
                  <a:pt x="3499656" y="1260873"/>
                </a:cubicBezTo>
                <a:cubicBezTo>
                  <a:pt x="3503305" y="1261736"/>
                  <a:pt x="3507722" y="1262697"/>
                  <a:pt x="3509930" y="1265290"/>
                </a:cubicBezTo>
                <a:cubicBezTo>
                  <a:pt x="3527116" y="1285068"/>
                  <a:pt x="3548528" y="1298799"/>
                  <a:pt x="3571860" y="1309841"/>
                </a:cubicBezTo>
                <a:cubicBezTo>
                  <a:pt x="3580213" y="1313777"/>
                  <a:pt x="3589143" y="1317713"/>
                  <a:pt x="3598168" y="1318866"/>
                </a:cubicBezTo>
                <a:cubicBezTo>
                  <a:pt x="3607577" y="1320018"/>
                  <a:pt x="3617466" y="1318098"/>
                  <a:pt x="3627068" y="1317041"/>
                </a:cubicBezTo>
                <a:cubicBezTo>
                  <a:pt x="3632733" y="1316466"/>
                  <a:pt x="3639262" y="1316561"/>
                  <a:pt x="3643775" y="1313777"/>
                </a:cubicBezTo>
                <a:cubicBezTo>
                  <a:pt x="3658081" y="1305039"/>
                  <a:pt x="3671907" y="1295631"/>
                  <a:pt x="3685254" y="1285452"/>
                </a:cubicBezTo>
                <a:cubicBezTo>
                  <a:pt x="3696680" y="1276715"/>
                  <a:pt x="3698984" y="1275467"/>
                  <a:pt x="3708873" y="1286413"/>
                </a:cubicBezTo>
                <a:cubicBezTo>
                  <a:pt x="3719051" y="1297647"/>
                  <a:pt x="3731725" y="1303503"/>
                  <a:pt x="3745743" y="1305903"/>
                </a:cubicBezTo>
                <a:cubicBezTo>
                  <a:pt x="3767922" y="1309648"/>
                  <a:pt x="3790294" y="1312816"/>
                  <a:pt x="3812665" y="1314641"/>
                </a:cubicBezTo>
                <a:cubicBezTo>
                  <a:pt x="3832924" y="1316273"/>
                  <a:pt x="3842622" y="1307440"/>
                  <a:pt x="3846655" y="1287373"/>
                </a:cubicBezTo>
                <a:cubicBezTo>
                  <a:pt x="3848959" y="1276235"/>
                  <a:pt x="3851936" y="1264137"/>
                  <a:pt x="3864225" y="1261161"/>
                </a:cubicBezTo>
                <a:cubicBezTo>
                  <a:pt x="3884293" y="1256360"/>
                  <a:pt x="3905128" y="1254248"/>
                  <a:pt x="3915018" y="1230724"/>
                </a:cubicBezTo>
                <a:cubicBezTo>
                  <a:pt x="3920490" y="1235909"/>
                  <a:pt x="3923851" y="1238981"/>
                  <a:pt x="3927116" y="1242054"/>
                </a:cubicBezTo>
                <a:cubicBezTo>
                  <a:pt x="3936141" y="1250599"/>
                  <a:pt x="3954863" y="1254248"/>
                  <a:pt x="3964370" y="1246855"/>
                </a:cubicBezTo>
                <a:cubicBezTo>
                  <a:pt x="3978388" y="1236101"/>
                  <a:pt x="3991254" y="1238117"/>
                  <a:pt x="4004696" y="1246471"/>
                </a:cubicBezTo>
                <a:cubicBezTo>
                  <a:pt x="4027164" y="1260297"/>
                  <a:pt x="4052223" y="1257128"/>
                  <a:pt x="4074978" y="1251559"/>
                </a:cubicBezTo>
                <a:cubicBezTo>
                  <a:pt x="4092166" y="1247430"/>
                  <a:pt x="4110505" y="1239845"/>
                  <a:pt x="4121738" y="1222466"/>
                </a:cubicBezTo>
                <a:cubicBezTo>
                  <a:pt x="4125290" y="1216898"/>
                  <a:pt x="4133260" y="1214113"/>
                  <a:pt x="4139598" y="1210465"/>
                </a:cubicBezTo>
                <a:cubicBezTo>
                  <a:pt x="4144878" y="1207488"/>
                  <a:pt x="4150447" y="1204704"/>
                  <a:pt x="4156304" y="1202784"/>
                </a:cubicBezTo>
                <a:cubicBezTo>
                  <a:pt x="4162544" y="1200671"/>
                  <a:pt x="4169458" y="1197598"/>
                  <a:pt x="4175604" y="1198463"/>
                </a:cubicBezTo>
                <a:cubicBezTo>
                  <a:pt x="4194230" y="1200959"/>
                  <a:pt x="4209016" y="1196062"/>
                  <a:pt x="4222170" y="1182140"/>
                </a:cubicBezTo>
                <a:cubicBezTo>
                  <a:pt x="4228988" y="1174939"/>
                  <a:pt x="4239069" y="1166202"/>
                  <a:pt x="4247710" y="1166105"/>
                </a:cubicBezTo>
                <a:cubicBezTo>
                  <a:pt x="4268738" y="1165818"/>
                  <a:pt x="4286212" y="1158905"/>
                  <a:pt x="4305128" y="1150647"/>
                </a:cubicBezTo>
                <a:cubicBezTo>
                  <a:pt x="4317321" y="1145366"/>
                  <a:pt x="4331147" y="1141718"/>
                  <a:pt x="4344206" y="1136821"/>
                </a:cubicBezTo>
                <a:cubicBezTo>
                  <a:pt x="4359472" y="1131060"/>
                  <a:pt x="4376083" y="1128948"/>
                  <a:pt x="4385396" y="1113009"/>
                </a:cubicBezTo>
                <a:cubicBezTo>
                  <a:pt x="4386452" y="1111281"/>
                  <a:pt x="4389621" y="1110993"/>
                  <a:pt x="4391157" y="1109361"/>
                </a:cubicBezTo>
                <a:cubicBezTo>
                  <a:pt x="4396054" y="1104368"/>
                  <a:pt x="4402391" y="1099760"/>
                  <a:pt x="4404984" y="1093710"/>
                </a:cubicBezTo>
                <a:cubicBezTo>
                  <a:pt x="4412472" y="1076044"/>
                  <a:pt x="4418329" y="1057800"/>
                  <a:pt x="4425050" y="1039846"/>
                </a:cubicBezTo>
                <a:cubicBezTo>
                  <a:pt x="4426491" y="1036005"/>
                  <a:pt x="4427834" y="1031108"/>
                  <a:pt x="4430812" y="1028900"/>
                </a:cubicBezTo>
                <a:cubicBezTo>
                  <a:pt x="4447998" y="1016226"/>
                  <a:pt x="4465474" y="1004032"/>
                  <a:pt x="4483140" y="992030"/>
                </a:cubicBezTo>
                <a:cubicBezTo>
                  <a:pt x="4490245" y="987229"/>
                  <a:pt x="4496198" y="989918"/>
                  <a:pt x="4502535" y="995487"/>
                </a:cubicBezTo>
                <a:cubicBezTo>
                  <a:pt x="4508680" y="1000768"/>
                  <a:pt x="4516266" y="1006240"/>
                  <a:pt x="4523946" y="1007585"/>
                </a:cubicBezTo>
                <a:cubicBezTo>
                  <a:pt x="4539309" y="1010177"/>
                  <a:pt x="4555247" y="1010753"/>
                  <a:pt x="4570898" y="1010753"/>
                </a:cubicBezTo>
                <a:cubicBezTo>
                  <a:pt x="4576754" y="1010753"/>
                  <a:pt x="4582995" y="1007297"/>
                  <a:pt x="4588468" y="1004513"/>
                </a:cubicBezTo>
                <a:cubicBezTo>
                  <a:pt x="4598838" y="999231"/>
                  <a:pt x="4608439" y="992126"/>
                  <a:pt x="4619192" y="987710"/>
                </a:cubicBezTo>
                <a:cubicBezTo>
                  <a:pt x="4631675" y="982621"/>
                  <a:pt x="4639164" y="974459"/>
                  <a:pt x="4642908" y="961689"/>
                </a:cubicBezTo>
                <a:cubicBezTo>
                  <a:pt x="4648478" y="942679"/>
                  <a:pt x="4661728" y="929428"/>
                  <a:pt x="4677378" y="918674"/>
                </a:cubicBezTo>
                <a:cubicBezTo>
                  <a:pt x="4697254" y="904944"/>
                  <a:pt x="4720970" y="905616"/>
                  <a:pt x="4743532" y="902256"/>
                </a:cubicBezTo>
                <a:cubicBezTo>
                  <a:pt x="4752174" y="901008"/>
                  <a:pt x="4761104" y="899951"/>
                  <a:pt x="4768977" y="896783"/>
                </a:cubicBezTo>
                <a:cubicBezTo>
                  <a:pt x="4798837" y="884877"/>
                  <a:pt x="4828698" y="873548"/>
                  <a:pt x="4861536" y="873835"/>
                </a:cubicBezTo>
                <a:cubicBezTo>
                  <a:pt x="4864223" y="873835"/>
                  <a:pt x="4866912" y="873548"/>
                  <a:pt x="4869600" y="873067"/>
                </a:cubicBezTo>
                <a:cubicBezTo>
                  <a:pt x="4892932" y="869131"/>
                  <a:pt x="4917032" y="867594"/>
                  <a:pt x="4933738" y="846664"/>
                </a:cubicBezTo>
                <a:cubicBezTo>
                  <a:pt x="4936810" y="842823"/>
                  <a:pt x="4943820" y="841671"/>
                  <a:pt x="4949196" y="840134"/>
                </a:cubicBezTo>
                <a:cubicBezTo>
                  <a:pt x="4958510" y="837638"/>
                  <a:pt x="4964752" y="832549"/>
                  <a:pt x="4968112" y="823427"/>
                </a:cubicBezTo>
                <a:cubicBezTo>
                  <a:pt x="4973778" y="807681"/>
                  <a:pt x="4980498" y="792223"/>
                  <a:pt x="4985588" y="776284"/>
                </a:cubicBezTo>
                <a:cubicBezTo>
                  <a:pt x="4989140" y="765338"/>
                  <a:pt x="4995764" y="759289"/>
                  <a:pt x="5006038" y="754776"/>
                </a:cubicBezTo>
                <a:cubicBezTo>
                  <a:pt x="5011800" y="752280"/>
                  <a:pt x="5016792" y="746808"/>
                  <a:pt x="5020921" y="741718"/>
                </a:cubicBezTo>
                <a:cubicBezTo>
                  <a:pt x="5025914" y="735573"/>
                  <a:pt x="5028506" y="727412"/>
                  <a:pt x="5033978" y="721940"/>
                </a:cubicBezTo>
                <a:cubicBezTo>
                  <a:pt x="5047324" y="708305"/>
                  <a:pt x="5051454" y="693231"/>
                  <a:pt x="5047036" y="674604"/>
                </a:cubicBezTo>
                <a:cubicBezTo>
                  <a:pt x="5043100" y="658090"/>
                  <a:pt x="5053470" y="636006"/>
                  <a:pt x="5067104" y="632645"/>
                </a:cubicBezTo>
                <a:cubicBezTo>
                  <a:pt x="5082178" y="628900"/>
                  <a:pt x="5092548" y="619684"/>
                  <a:pt x="5103206" y="609410"/>
                </a:cubicBezTo>
                <a:cubicBezTo>
                  <a:pt x="5109158" y="603649"/>
                  <a:pt x="5117512" y="598656"/>
                  <a:pt x="5125577" y="597216"/>
                </a:cubicBezTo>
                <a:cubicBezTo>
                  <a:pt x="5156206" y="591647"/>
                  <a:pt x="5185106" y="598464"/>
                  <a:pt x="5214200" y="609506"/>
                </a:cubicBezTo>
                <a:cubicBezTo>
                  <a:pt x="5233210" y="616707"/>
                  <a:pt x="5254333" y="618627"/>
                  <a:pt x="5274688" y="621507"/>
                </a:cubicBezTo>
                <a:cubicBezTo>
                  <a:pt x="5281026" y="622371"/>
                  <a:pt x="5289091" y="620452"/>
                  <a:pt x="5294564" y="616899"/>
                </a:cubicBezTo>
                <a:cubicBezTo>
                  <a:pt x="5313767" y="604609"/>
                  <a:pt x="5332874" y="591935"/>
                  <a:pt x="5350732" y="577724"/>
                </a:cubicBezTo>
                <a:cubicBezTo>
                  <a:pt x="5367344" y="564379"/>
                  <a:pt x="5386066" y="558810"/>
                  <a:pt x="5406230" y="560250"/>
                </a:cubicBezTo>
                <a:cubicBezTo>
                  <a:pt x="5420920" y="561306"/>
                  <a:pt x="5434170" y="558905"/>
                  <a:pt x="5447996" y="555257"/>
                </a:cubicBezTo>
                <a:cubicBezTo>
                  <a:pt x="5459518" y="552185"/>
                  <a:pt x="5472192" y="550072"/>
                  <a:pt x="5483904" y="551417"/>
                </a:cubicBezTo>
                <a:cubicBezTo>
                  <a:pt x="5500324" y="553337"/>
                  <a:pt x="5513862" y="550553"/>
                  <a:pt x="5527016" y="540663"/>
                </a:cubicBezTo>
                <a:cubicBezTo>
                  <a:pt x="5534025" y="535382"/>
                  <a:pt x="5543051" y="532598"/>
                  <a:pt x="5551404" y="528949"/>
                </a:cubicBezTo>
                <a:cubicBezTo>
                  <a:pt x="5564270" y="523284"/>
                  <a:pt x="5577616" y="518483"/>
                  <a:pt x="5590194" y="512147"/>
                </a:cubicBezTo>
                <a:cubicBezTo>
                  <a:pt x="5603732" y="505425"/>
                  <a:pt x="5616118" y="496112"/>
                  <a:pt x="5629944" y="490351"/>
                </a:cubicBezTo>
                <a:cubicBezTo>
                  <a:pt x="5644827" y="484110"/>
                  <a:pt x="5654428" y="474605"/>
                  <a:pt x="5660477" y="459818"/>
                </a:cubicBezTo>
                <a:cubicBezTo>
                  <a:pt x="5664318" y="450504"/>
                  <a:pt x="5669598" y="440615"/>
                  <a:pt x="5676896" y="434086"/>
                </a:cubicBezTo>
                <a:cubicBezTo>
                  <a:pt x="5691971" y="420740"/>
                  <a:pt x="5709636" y="410370"/>
                  <a:pt x="5725000" y="397216"/>
                </a:cubicBezTo>
                <a:cubicBezTo>
                  <a:pt x="5746603" y="378781"/>
                  <a:pt x="5766574" y="359194"/>
                  <a:pt x="5768494" y="327701"/>
                </a:cubicBezTo>
                <a:cubicBezTo>
                  <a:pt x="5769550" y="310322"/>
                  <a:pt x="5778768" y="302929"/>
                  <a:pt x="5795763" y="298801"/>
                </a:cubicBezTo>
                <a:cubicBezTo>
                  <a:pt x="5801427" y="297457"/>
                  <a:pt x="5809494" y="294864"/>
                  <a:pt x="5811221" y="290639"/>
                </a:cubicBezTo>
                <a:cubicBezTo>
                  <a:pt x="5816406" y="278061"/>
                  <a:pt x="5827159" y="275565"/>
                  <a:pt x="5837528" y="270573"/>
                </a:cubicBezTo>
                <a:cubicBezTo>
                  <a:pt x="5843770" y="267596"/>
                  <a:pt x="5851452" y="261739"/>
                  <a:pt x="5853084" y="255690"/>
                </a:cubicBezTo>
                <a:cubicBezTo>
                  <a:pt x="5859804" y="231206"/>
                  <a:pt x="5878239" y="216804"/>
                  <a:pt x="5895618" y="200961"/>
                </a:cubicBezTo>
                <a:cubicBezTo>
                  <a:pt x="5900707" y="196256"/>
                  <a:pt x="5906180" y="190879"/>
                  <a:pt x="5908676" y="184735"/>
                </a:cubicBezTo>
                <a:cubicBezTo>
                  <a:pt x="5913958" y="171484"/>
                  <a:pt x="5921830" y="161882"/>
                  <a:pt x="5935657" y="156891"/>
                </a:cubicBezTo>
                <a:cubicBezTo>
                  <a:pt x="5940073" y="155354"/>
                  <a:pt x="5944106" y="151801"/>
                  <a:pt x="5947467" y="148441"/>
                </a:cubicBezTo>
                <a:cubicBezTo>
                  <a:pt x="5954668" y="141144"/>
                  <a:pt x="5960716" y="132598"/>
                  <a:pt x="5968302" y="125782"/>
                </a:cubicBezTo>
                <a:cubicBezTo>
                  <a:pt x="5987600" y="108211"/>
                  <a:pt x="6006708" y="90928"/>
                  <a:pt x="6017942" y="66348"/>
                </a:cubicBezTo>
                <a:cubicBezTo>
                  <a:pt x="6023414" y="54346"/>
                  <a:pt x="6029656" y="41288"/>
                  <a:pt x="6039258" y="33030"/>
                </a:cubicBezTo>
                <a:cubicBezTo>
                  <a:pt x="6051452" y="22565"/>
                  <a:pt x="6067486" y="16612"/>
                  <a:pt x="6081792" y="8451"/>
                </a:cubicBezTo>
                <a:lnTo>
                  <a:pt x="6095524"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48A28C56-2619-47F0-B448-9D145309B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 y="965747"/>
            <a:ext cx="12191524" cy="2821422"/>
          </a:xfrm>
          <a:custGeom>
            <a:avLst/>
            <a:gdLst>
              <a:gd name="connsiteX0" fmla="*/ 6095524 w 6095524"/>
              <a:gd name="connsiteY0" fmla="*/ 0 h 1410656"/>
              <a:gd name="connsiteX1" fmla="*/ 6095524 w 6095524"/>
              <a:gd name="connsiteY1" fmla="*/ 221634 h 1410656"/>
              <a:gd name="connsiteX2" fmla="*/ 6061052 w 6095524"/>
              <a:gd name="connsiteY2" fmla="*/ 237063 h 1410656"/>
              <a:gd name="connsiteX3" fmla="*/ 6040890 w 6095524"/>
              <a:gd name="connsiteY3" fmla="*/ 245128 h 1410656"/>
              <a:gd name="connsiteX4" fmla="*/ 5957836 w 6095524"/>
              <a:gd name="connsiteY4" fmla="*/ 297073 h 1410656"/>
              <a:gd name="connsiteX5" fmla="*/ 5882656 w 6095524"/>
              <a:gd name="connsiteY5" fmla="*/ 361307 h 1410656"/>
              <a:gd name="connsiteX6" fmla="*/ 5827448 w 6095524"/>
              <a:gd name="connsiteY6" fmla="*/ 437542 h 1410656"/>
              <a:gd name="connsiteX7" fmla="*/ 5811989 w 6095524"/>
              <a:gd name="connsiteY7" fmla="*/ 455690 h 1410656"/>
              <a:gd name="connsiteX8" fmla="*/ 5769742 w 6095524"/>
              <a:gd name="connsiteY8" fmla="*/ 478445 h 1410656"/>
              <a:gd name="connsiteX9" fmla="*/ 5732393 w 6095524"/>
              <a:gd name="connsiteY9" fmla="*/ 495535 h 1410656"/>
              <a:gd name="connsiteX10" fmla="*/ 5705316 w 6095524"/>
              <a:gd name="connsiteY10" fmla="*/ 514451 h 1410656"/>
              <a:gd name="connsiteX11" fmla="*/ 5682465 w 6095524"/>
              <a:gd name="connsiteY11" fmla="*/ 531830 h 1410656"/>
              <a:gd name="connsiteX12" fmla="*/ 5630712 w 6095524"/>
              <a:gd name="connsiteY12" fmla="*/ 576765 h 1410656"/>
              <a:gd name="connsiteX13" fmla="*/ 5573392 w 6095524"/>
              <a:gd name="connsiteY13" fmla="*/ 614691 h 1410656"/>
              <a:gd name="connsiteX14" fmla="*/ 5527304 w 6095524"/>
              <a:gd name="connsiteY14" fmla="*/ 661162 h 1410656"/>
              <a:gd name="connsiteX15" fmla="*/ 5508293 w 6095524"/>
              <a:gd name="connsiteY15" fmla="*/ 686318 h 1410656"/>
              <a:gd name="connsiteX16" fmla="*/ 5468350 w 6095524"/>
              <a:gd name="connsiteY16" fmla="*/ 703505 h 1410656"/>
              <a:gd name="connsiteX17" fmla="*/ 5425048 w 6095524"/>
              <a:gd name="connsiteY17" fmla="*/ 730389 h 1410656"/>
              <a:gd name="connsiteX18" fmla="*/ 5394322 w 6095524"/>
              <a:gd name="connsiteY18" fmla="*/ 757081 h 1410656"/>
              <a:gd name="connsiteX19" fmla="*/ 5370608 w 6095524"/>
              <a:gd name="connsiteY19" fmla="*/ 774940 h 1410656"/>
              <a:gd name="connsiteX20" fmla="*/ 5337098 w 6095524"/>
              <a:gd name="connsiteY20" fmla="*/ 792895 h 1410656"/>
              <a:gd name="connsiteX21" fmla="*/ 5303493 w 6095524"/>
              <a:gd name="connsiteY21" fmla="*/ 816419 h 1410656"/>
              <a:gd name="connsiteX22" fmla="*/ 5287171 w 6095524"/>
              <a:gd name="connsiteY22" fmla="*/ 830917 h 1410656"/>
              <a:gd name="connsiteX23" fmla="*/ 5255581 w 6095524"/>
              <a:gd name="connsiteY23" fmla="*/ 855016 h 1410656"/>
              <a:gd name="connsiteX24" fmla="*/ 5223032 w 6095524"/>
              <a:gd name="connsiteY24" fmla="*/ 877484 h 1410656"/>
              <a:gd name="connsiteX25" fmla="*/ 5161870 w 6095524"/>
              <a:gd name="connsiteY25" fmla="*/ 903216 h 1410656"/>
              <a:gd name="connsiteX26" fmla="*/ 5106182 w 6095524"/>
              <a:gd name="connsiteY26" fmla="*/ 941046 h 1410656"/>
              <a:gd name="connsiteX27" fmla="*/ 5062014 w 6095524"/>
              <a:gd name="connsiteY27" fmla="*/ 968698 h 1410656"/>
              <a:gd name="connsiteX28" fmla="*/ 5036282 w 6095524"/>
              <a:gd name="connsiteY28" fmla="*/ 986846 h 1410656"/>
              <a:gd name="connsiteX29" fmla="*/ 4989043 w 6095524"/>
              <a:gd name="connsiteY29" fmla="*/ 1027364 h 1410656"/>
              <a:gd name="connsiteX30" fmla="*/ 4915783 w 6095524"/>
              <a:gd name="connsiteY30" fmla="*/ 1069994 h 1410656"/>
              <a:gd name="connsiteX31" fmla="*/ 4871520 w 6095524"/>
              <a:gd name="connsiteY31" fmla="*/ 1093038 h 1410656"/>
              <a:gd name="connsiteX32" fmla="*/ 4776274 w 6095524"/>
              <a:gd name="connsiteY32" fmla="*/ 1127796 h 1410656"/>
              <a:gd name="connsiteX33" fmla="*/ 4745548 w 6095524"/>
              <a:gd name="connsiteY33" fmla="*/ 1140182 h 1410656"/>
              <a:gd name="connsiteX34" fmla="*/ 4710408 w 6095524"/>
              <a:gd name="connsiteY34" fmla="*/ 1148343 h 1410656"/>
              <a:gd name="connsiteX35" fmla="*/ 4653950 w 6095524"/>
              <a:gd name="connsiteY35" fmla="*/ 1167642 h 1410656"/>
              <a:gd name="connsiteX36" fmla="*/ 4543725 w 6095524"/>
              <a:gd name="connsiteY36" fmla="*/ 1200863 h 1410656"/>
              <a:gd name="connsiteX37" fmla="*/ 4519530 w 6095524"/>
              <a:gd name="connsiteY37" fmla="*/ 1205952 h 1410656"/>
              <a:gd name="connsiteX38" fmla="*/ 4457887 w 6095524"/>
              <a:gd name="connsiteY38" fmla="*/ 1227363 h 1410656"/>
              <a:gd name="connsiteX39" fmla="*/ 4420922 w 6095524"/>
              <a:gd name="connsiteY39" fmla="*/ 1241765 h 1410656"/>
              <a:gd name="connsiteX40" fmla="*/ 4390292 w 6095524"/>
              <a:gd name="connsiteY40" fmla="*/ 1250023 h 1410656"/>
              <a:gd name="connsiteX41" fmla="*/ 4363216 w 6095524"/>
              <a:gd name="connsiteY41" fmla="*/ 1253864 h 1410656"/>
              <a:gd name="connsiteX42" fmla="*/ 4291973 w 6095524"/>
              <a:gd name="connsiteY42" fmla="*/ 1272874 h 1410656"/>
              <a:gd name="connsiteX43" fmla="*/ 4263552 w 6095524"/>
              <a:gd name="connsiteY43" fmla="*/ 1280364 h 1410656"/>
              <a:gd name="connsiteX44" fmla="*/ 4189813 w 6095524"/>
              <a:gd name="connsiteY44" fmla="*/ 1306096 h 1410656"/>
              <a:gd name="connsiteX45" fmla="*/ 4127306 w 6095524"/>
              <a:gd name="connsiteY45" fmla="*/ 1323090 h 1410656"/>
              <a:gd name="connsiteX46" fmla="*/ 4101192 w 6095524"/>
              <a:gd name="connsiteY46" fmla="*/ 1331251 h 1410656"/>
              <a:gd name="connsiteX47" fmla="*/ 4041470 w 6095524"/>
              <a:gd name="connsiteY47" fmla="*/ 1344886 h 1410656"/>
              <a:gd name="connsiteX48" fmla="*/ 4007672 w 6095524"/>
              <a:gd name="connsiteY48" fmla="*/ 1354488 h 1410656"/>
              <a:gd name="connsiteX49" fmla="*/ 3925195 w 6095524"/>
              <a:gd name="connsiteY49" fmla="*/ 1365337 h 1410656"/>
              <a:gd name="connsiteX50" fmla="*/ 3840029 w 6095524"/>
              <a:gd name="connsiteY50" fmla="*/ 1375802 h 1410656"/>
              <a:gd name="connsiteX51" fmla="*/ 3793270 w 6095524"/>
              <a:gd name="connsiteY51" fmla="*/ 1379259 h 1410656"/>
              <a:gd name="connsiteX52" fmla="*/ 3752464 w 6095524"/>
              <a:gd name="connsiteY52" fmla="*/ 1384733 h 1410656"/>
              <a:gd name="connsiteX53" fmla="*/ 3716938 w 6095524"/>
              <a:gd name="connsiteY53" fmla="*/ 1388189 h 1410656"/>
              <a:gd name="connsiteX54" fmla="*/ 3660386 w 6095524"/>
              <a:gd name="connsiteY54" fmla="*/ 1395198 h 1410656"/>
              <a:gd name="connsiteX55" fmla="*/ 3636862 w 6095524"/>
              <a:gd name="connsiteY55" fmla="*/ 1397023 h 1410656"/>
              <a:gd name="connsiteX56" fmla="*/ 3581365 w 6095524"/>
              <a:gd name="connsiteY56" fmla="*/ 1396926 h 1410656"/>
              <a:gd name="connsiteX57" fmla="*/ 3562066 w 6095524"/>
              <a:gd name="connsiteY57" fmla="*/ 1395966 h 1410656"/>
              <a:gd name="connsiteX58" fmla="*/ 3524908 w 6095524"/>
              <a:gd name="connsiteY58" fmla="*/ 1384060 h 1410656"/>
              <a:gd name="connsiteX59" fmla="*/ 3520492 w 6095524"/>
              <a:gd name="connsiteY59" fmla="*/ 1383196 h 1410656"/>
              <a:gd name="connsiteX60" fmla="*/ 3496103 w 6095524"/>
              <a:gd name="connsiteY60" fmla="*/ 1378491 h 1410656"/>
              <a:gd name="connsiteX61" fmla="*/ 3482757 w 6095524"/>
              <a:gd name="connsiteY61" fmla="*/ 1376955 h 1410656"/>
              <a:gd name="connsiteX62" fmla="*/ 3432061 w 6095524"/>
              <a:gd name="connsiteY62" fmla="*/ 1367162 h 1410656"/>
              <a:gd name="connsiteX63" fmla="*/ 3402873 w 6095524"/>
              <a:gd name="connsiteY63" fmla="*/ 1362553 h 1410656"/>
              <a:gd name="connsiteX64" fmla="*/ 3379253 w 6095524"/>
              <a:gd name="connsiteY64" fmla="*/ 1363225 h 1410656"/>
              <a:gd name="connsiteX65" fmla="*/ 3337774 w 6095524"/>
              <a:gd name="connsiteY65" fmla="*/ 1364089 h 1410656"/>
              <a:gd name="connsiteX66" fmla="*/ 3324524 w 6095524"/>
              <a:gd name="connsiteY66" fmla="*/ 1366298 h 1410656"/>
              <a:gd name="connsiteX67" fmla="*/ 3264610 w 6095524"/>
              <a:gd name="connsiteY67" fmla="*/ 1359960 h 1410656"/>
              <a:gd name="connsiteX68" fmla="*/ 3230429 w 6095524"/>
              <a:gd name="connsiteY68" fmla="*/ 1359480 h 1410656"/>
              <a:gd name="connsiteX69" fmla="*/ 3191927 w 6095524"/>
              <a:gd name="connsiteY69" fmla="*/ 1351607 h 1410656"/>
              <a:gd name="connsiteX70" fmla="*/ 3180694 w 6095524"/>
              <a:gd name="connsiteY70" fmla="*/ 1351991 h 1410656"/>
              <a:gd name="connsiteX71" fmla="*/ 3168116 w 6095524"/>
              <a:gd name="connsiteY71" fmla="*/ 1352663 h 1410656"/>
              <a:gd name="connsiteX72" fmla="*/ 3129517 w 6095524"/>
              <a:gd name="connsiteY72" fmla="*/ 1353240 h 1410656"/>
              <a:gd name="connsiteX73" fmla="*/ 3106089 w 6095524"/>
              <a:gd name="connsiteY73" fmla="*/ 1356120 h 1410656"/>
              <a:gd name="connsiteX74" fmla="*/ 3061444 w 6095524"/>
              <a:gd name="connsiteY74" fmla="*/ 1354392 h 1410656"/>
              <a:gd name="connsiteX75" fmla="*/ 3044928 w 6095524"/>
              <a:gd name="connsiteY75" fmla="*/ 1356888 h 1410656"/>
              <a:gd name="connsiteX76" fmla="*/ 3003162 w 6095524"/>
              <a:gd name="connsiteY76" fmla="*/ 1357176 h 1410656"/>
              <a:gd name="connsiteX77" fmla="*/ 2965716 w 6095524"/>
              <a:gd name="connsiteY77" fmla="*/ 1355736 h 1410656"/>
              <a:gd name="connsiteX78" fmla="*/ 2929614 w 6095524"/>
              <a:gd name="connsiteY78" fmla="*/ 1356504 h 1410656"/>
              <a:gd name="connsiteX79" fmla="*/ 2903786 w 6095524"/>
              <a:gd name="connsiteY79" fmla="*/ 1359672 h 1410656"/>
              <a:gd name="connsiteX80" fmla="*/ 2875750 w 6095524"/>
              <a:gd name="connsiteY80" fmla="*/ 1361592 h 1410656"/>
              <a:gd name="connsiteX81" fmla="*/ 2798458 w 6095524"/>
              <a:gd name="connsiteY81" fmla="*/ 1373018 h 1410656"/>
              <a:gd name="connsiteX82" fmla="*/ 2784152 w 6095524"/>
              <a:gd name="connsiteY82" fmla="*/ 1370234 h 1410656"/>
              <a:gd name="connsiteX83" fmla="*/ 2702922 w 6095524"/>
              <a:gd name="connsiteY83" fmla="*/ 1367641 h 1410656"/>
              <a:gd name="connsiteX84" fmla="*/ 2685256 w 6095524"/>
              <a:gd name="connsiteY84" fmla="*/ 1367834 h 1410656"/>
              <a:gd name="connsiteX85" fmla="*/ 2637824 w 6095524"/>
              <a:gd name="connsiteY85" fmla="*/ 1356504 h 1410656"/>
              <a:gd name="connsiteX86" fmla="*/ 2564661 w 6095524"/>
              <a:gd name="connsiteY86" fmla="*/ 1374459 h 1410656"/>
              <a:gd name="connsiteX87" fmla="*/ 2496201 w 6095524"/>
              <a:gd name="connsiteY87" fmla="*/ 1396926 h 1410656"/>
              <a:gd name="connsiteX88" fmla="*/ 2487560 w 6095524"/>
              <a:gd name="connsiteY88" fmla="*/ 1399807 h 1410656"/>
              <a:gd name="connsiteX89" fmla="*/ 2462980 w 6095524"/>
              <a:gd name="connsiteY89" fmla="*/ 1404704 h 1410656"/>
              <a:gd name="connsiteX90" fmla="*/ 2432544 w 6095524"/>
              <a:gd name="connsiteY90" fmla="*/ 1406432 h 1410656"/>
              <a:gd name="connsiteX91" fmla="*/ 2393945 w 6095524"/>
              <a:gd name="connsiteY91" fmla="*/ 1410656 h 1410656"/>
              <a:gd name="connsiteX92" fmla="*/ 2363029 w 6095524"/>
              <a:gd name="connsiteY92" fmla="*/ 1405375 h 1410656"/>
              <a:gd name="connsiteX93" fmla="*/ 2319821 w 6095524"/>
              <a:gd name="connsiteY93" fmla="*/ 1397502 h 1410656"/>
              <a:gd name="connsiteX94" fmla="*/ 2279111 w 6095524"/>
              <a:gd name="connsiteY94" fmla="*/ 1390013 h 1410656"/>
              <a:gd name="connsiteX95" fmla="*/ 2266245 w 6095524"/>
              <a:gd name="connsiteY95" fmla="*/ 1398846 h 1410656"/>
              <a:gd name="connsiteX96" fmla="*/ 2246370 w 6095524"/>
              <a:gd name="connsiteY96" fmla="*/ 1406527 h 1410656"/>
              <a:gd name="connsiteX97" fmla="*/ 2224287 w 6095524"/>
              <a:gd name="connsiteY97" fmla="*/ 1397310 h 1410656"/>
              <a:gd name="connsiteX98" fmla="*/ 2172630 w 6095524"/>
              <a:gd name="connsiteY98" fmla="*/ 1378204 h 1410656"/>
              <a:gd name="connsiteX99" fmla="*/ 2139985 w 6095524"/>
              <a:gd name="connsiteY99" fmla="*/ 1377339 h 1410656"/>
              <a:gd name="connsiteX100" fmla="*/ 2069030 w 6095524"/>
              <a:gd name="connsiteY100" fmla="*/ 1369178 h 1410656"/>
              <a:gd name="connsiteX101" fmla="*/ 2022655 w 6095524"/>
              <a:gd name="connsiteY101" fmla="*/ 1357560 h 1410656"/>
              <a:gd name="connsiteX102" fmla="*/ 1989339 w 6095524"/>
              <a:gd name="connsiteY102" fmla="*/ 1344406 h 1410656"/>
              <a:gd name="connsiteX103" fmla="*/ 1941618 w 6095524"/>
              <a:gd name="connsiteY103" fmla="*/ 1327219 h 1410656"/>
              <a:gd name="connsiteX104" fmla="*/ 1893707 w 6095524"/>
              <a:gd name="connsiteY104" fmla="*/ 1318290 h 1410656"/>
              <a:gd name="connsiteX105" fmla="*/ 1859045 w 6095524"/>
              <a:gd name="connsiteY105" fmla="*/ 1307056 h 1410656"/>
              <a:gd name="connsiteX106" fmla="*/ 1816702 w 6095524"/>
              <a:gd name="connsiteY106" fmla="*/ 1299374 h 1410656"/>
              <a:gd name="connsiteX107" fmla="*/ 1781177 w 6095524"/>
              <a:gd name="connsiteY107" fmla="*/ 1299087 h 1410656"/>
              <a:gd name="connsiteX108" fmla="*/ 1725488 w 6095524"/>
              <a:gd name="connsiteY108" fmla="*/ 1300431 h 1410656"/>
              <a:gd name="connsiteX109" fmla="*/ 1657318 w 6095524"/>
              <a:gd name="connsiteY109" fmla="*/ 1277196 h 1410656"/>
              <a:gd name="connsiteX110" fmla="*/ 1629761 w 6095524"/>
              <a:gd name="connsiteY110" fmla="*/ 1272010 h 1410656"/>
              <a:gd name="connsiteX111" fmla="*/ 1603837 w 6095524"/>
              <a:gd name="connsiteY111" fmla="*/ 1269610 h 1410656"/>
              <a:gd name="connsiteX112" fmla="*/ 1548820 w 6095524"/>
              <a:gd name="connsiteY112" fmla="*/ 1254152 h 1410656"/>
              <a:gd name="connsiteX113" fmla="*/ 1526449 w 6095524"/>
              <a:gd name="connsiteY113" fmla="*/ 1249062 h 1410656"/>
              <a:gd name="connsiteX114" fmla="*/ 1495147 w 6095524"/>
              <a:gd name="connsiteY114" fmla="*/ 1249159 h 1410656"/>
              <a:gd name="connsiteX115" fmla="*/ 1438211 w 6095524"/>
              <a:gd name="connsiteY115" fmla="*/ 1242054 h 1410656"/>
              <a:gd name="connsiteX116" fmla="*/ 1381370 w 6095524"/>
              <a:gd name="connsiteY116" fmla="*/ 1221314 h 1410656"/>
              <a:gd name="connsiteX117" fmla="*/ 1357270 w 6095524"/>
              <a:gd name="connsiteY117" fmla="*/ 1223330 h 1410656"/>
              <a:gd name="connsiteX118" fmla="*/ 1348629 w 6095524"/>
              <a:gd name="connsiteY118" fmla="*/ 1222851 h 1410656"/>
              <a:gd name="connsiteX119" fmla="*/ 1270953 w 6095524"/>
              <a:gd name="connsiteY119" fmla="*/ 1211424 h 1410656"/>
              <a:gd name="connsiteX120" fmla="*/ 1263175 w 6095524"/>
              <a:gd name="connsiteY120" fmla="*/ 1210177 h 1410656"/>
              <a:gd name="connsiteX121" fmla="*/ 1226690 w 6095524"/>
              <a:gd name="connsiteY121" fmla="*/ 1199999 h 1410656"/>
              <a:gd name="connsiteX122" fmla="*/ 1134706 w 6095524"/>
              <a:gd name="connsiteY122" fmla="*/ 1193662 h 1410656"/>
              <a:gd name="connsiteX123" fmla="*/ 1129042 w 6095524"/>
              <a:gd name="connsiteY123" fmla="*/ 1192894 h 1410656"/>
              <a:gd name="connsiteX124" fmla="*/ 1098220 w 6095524"/>
              <a:gd name="connsiteY124" fmla="*/ 1197982 h 1410656"/>
              <a:gd name="connsiteX125" fmla="*/ 1082955 w 6095524"/>
              <a:gd name="connsiteY125" fmla="*/ 1205184 h 1410656"/>
              <a:gd name="connsiteX126" fmla="*/ 1059143 w 6095524"/>
              <a:gd name="connsiteY126" fmla="*/ 1212673 h 1410656"/>
              <a:gd name="connsiteX127" fmla="*/ 1034947 w 6095524"/>
              <a:gd name="connsiteY127" fmla="*/ 1215458 h 1410656"/>
              <a:gd name="connsiteX128" fmla="*/ 994332 w 6095524"/>
              <a:gd name="connsiteY128" fmla="*/ 1204127 h 1410656"/>
              <a:gd name="connsiteX129" fmla="*/ 979546 w 6095524"/>
              <a:gd name="connsiteY129" fmla="*/ 1202975 h 1410656"/>
              <a:gd name="connsiteX130" fmla="*/ 946613 w 6095524"/>
              <a:gd name="connsiteY130" fmla="*/ 1197503 h 1410656"/>
              <a:gd name="connsiteX131" fmla="*/ 917808 w 6095524"/>
              <a:gd name="connsiteY131" fmla="*/ 1197887 h 1410656"/>
              <a:gd name="connsiteX132" fmla="*/ 894669 w 6095524"/>
              <a:gd name="connsiteY132" fmla="*/ 1206624 h 1410656"/>
              <a:gd name="connsiteX133" fmla="*/ 861063 w 6095524"/>
              <a:gd name="connsiteY133" fmla="*/ 1208352 h 1410656"/>
              <a:gd name="connsiteX134" fmla="*/ 839363 w 6095524"/>
              <a:gd name="connsiteY134" fmla="*/ 1202015 h 1410656"/>
              <a:gd name="connsiteX135" fmla="*/ 834947 w 6095524"/>
              <a:gd name="connsiteY135" fmla="*/ 1201152 h 1410656"/>
              <a:gd name="connsiteX136" fmla="*/ 778202 w 6095524"/>
              <a:gd name="connsiteY136" fmla="*/ 1200767 h 1410656"/>
              <a:gd name="connsiteX137" fmla="*/ 707343 w 6095524"/>
              <a:gd name="connsiteY137" fmla="*/ 1219874 h 1410656"/>
              <a:gd name="connsiteX138" fmla="*/ 695629 w 6095524"/>
              <a:gd name="connsiteY138" fmla="*/ 1223907 h 1410656"/>
              <a:gd name="connsiteX139" fmla="*/ 638500 w 6095524"/>
              <a:gd name="connsiteY139" fmla="*/ 1230916 h 1410656"/>
              <a:gd name="connsiteX140" fmla="*/ 607872 w 6095524"/>
              <a:gd name="connsiteY140" fmla="*/ 1238021 h 1410656"/>
              <a:gd name="connsiteX141" fmla="*/ 585788 w 6095524"/>
              <a:gd name="connsiteY141" fmla="*/ 1238405 h 1410656"/>
              <a:gd name="connsiteX142" fmla="*/ 559097 w 6095524"/>
              <a:gd name="connsiteY142" fmla="*/ 1250983 h 1410656"/>
              <a:gd name="connsiteX143" fmla="*/ 550358 w 6095524"/>
              <a:gd name="connsiteY143" fmla="*/ 1256456 h 1410656"/>
              <a:gd name="connsiteX144" fmla="*/ 539893 w 6095524"/>
              <a:gd name="connsiteY144" fmla="*/ 1259720 h 1410656"/>
              <a:gd name="connsiteX145" fmla="*/ 492462 w 6095524"/>
              <a:gd name="connsiteY145" fmla="*/ 1270090 h 1410656"/>
              <a:gd name="connsiteX146" fmla="*/ 484011 w 6095524"/>
              <a:gd name="connsiteY146" fmla="*/ 1275947 h 1410656"/>
              <a:gd name="connsiteX147" fmla="*/ 478346 w 6095524"/>
              <a:gd name="connsiteY147" fmla="*/ 1279596 h 1410656"/>
              <a:gd name="connsiteX148" fmla="*/ 432260 w 6095524"/>
              <a:gd name="connsiteY148" fmla="*/ 1285741 h 1410656"/>
              <a:gd name="connsiteX149" fmla="*/ 403455 w 6095524"/>
              <a:gd name="connsiteY149" fmla="*/ 1303119 h 1410656"/>
              <a:gd name="connsiteX150" fmla="*/ 395583 w 6095524"/>
              <a:gd name="connsiteY150" fmla="*/ 1310512 h 1410656"/>
              <a:gd name="connsiteX151" fmla="*/ 368025 w 6095524"/>
              <a:gd name="connsiteY151" fmla="*/ 1321650 h 1410656"/>
              <a:gd name="connsiteX152" fmla="*/ 275371 w 6095524"/>
              <a:gd name="connsiteY152" fmla="*/ 1343062 h 1410656"/>
              <a:gd name="connsiteX153" fmla="*/ 248871 w 6095524"/>
              <a:gd name="connsiteY153" fmla="*/ 1335476 h 1410656"/>
              <a:gd name="connsiteX154" fmla="*/ 198559 w 6095524"/>
              <a:gd name="connsiteY154" fmla="*/ 1355831 h 1410656"/>
              <a:gd name="connsiteX155" fmla="*/ 154583 w 6095524"/>
              <a:gd name="connsiteY155" fmla="*/ 1367353 h 1410656"/>
              <a:gd name="connsiteX156" fmla="*/ 138261 w 6095524"/>
              <a:gd name="connsiteY156" fmla="*/ 1370138 h 1410656"/>
              <a:gd name="connsiteX157" fmla="*/ 86606 w 6095524"/>
              <a:gd name="connsiteY157" fmla="*/ 1375227 h 1410656"/>
              <a:gd name="connsiteX158" fmla="*/ 60009 w 6095524"/>
              <a:gd name="connsiteY158" fmla="*/ 1386749 h 1410656"/>
              <a:gd name="connsiteX159" fmla="*/ 30568 w 6095524"/>
              <a:gd name="connsiteY159" fmla="*/ 1395570 h 1410656"/>
              <a:gd name="connsiteX160" fmla="*/ 0 w 6095524"/>
              <a:gd name="connsiteY160" fmla="*/ 1397975 h 1410656"/>
              <a:gd name="connsiteX161" fmla="*/ 0 w 6095524"/>
              <a:gd name="connsiteY161" fmla="*/ 1041395 h 1410656"/>
              <a:gd name="connsiteX162" fmla="*/ 17282 w 6095524"/>
              <a:gd name="connsiteY162" fmla="*/ 1043014 h 1410656"/>
              <a:gd name="connsiteX163" fmla="*/ 45030 w 6095524"/>
              <a:gd name="connsiteY163" fmla="*/ 1049159 h 1410656"/>
              <a:gd name="connsiteX164" fmla="*/ 85356 w 6095524"/>
              <a:gd name="connsiteY164" fmla="*/ 1059145 h 1410656"/>
              <a:gd name="connsiteX165" fmla="*/ 133077 w 6095524"/>
              <a:gd name="connsiteY165" fmla="*/ 1047815 h 1410656"/>
              <a:gd name="connsiteX166" fmla="*/ 137877 w 6095524"/>
              <a:gd name="connsiteY166" fmla="*/ 1043110 h 1410656"/>
              <a:gd name="connsiteX167" fmla="*/ 189053 w 6095524"/>
              <a:gd name="connsiteY167" fmla="*/ 1031877 h 1410656"/>
              <a:gd name="connsiteX168" fmla="*/ 273066 w 6095524"/>
              <a:gd name="connsiteY168" fmla="*/ 1019010 h 1410656"/>
              <a:gd name="connsiteX169" fmla="*/ 278539 w 6095524"/>
              <a:gd name="connsiteY169" fmla="*/ 1018146 h 1410656"/>
              <a:gd name="connsiteX170" fmla="*/ 326355 w 6095524"/>
              <a:gd name="connsiteY170" fmla="*/ 1044358 h 1410656"/>
              <a:gd name="connsiteX171" fmla="*/ 364761 w 6095524"/>
              <a:gd name="connsiteY171" fmla="*/ 1040710 h 1410656"/>
              <a:gd name="connsiteX172" fmla="*/ 382619 w 6095524"/>
              <a:gd name="connsiteY172" fmla="*/ 1022562 h 1410656"/>
              <a:gd name="connsiteX173" fmla="*/ 433988 w 6095524"/>
              <a:gd name="connsiteY173" fmla="*/ 1008256 h 1410656"/>
              <a:gd name="connsiteX174" fmla="*/ 497262 w 6095524"/>
              <a:gd name="connsiteY174" fmla="*/ 1009697 h 1410656"/>
              <a:gd name="connsiteX175" fmla="*/ 542101 w 6095524"/>
              <a:gd name="connsiteY175" fmla="*/ 1007872 h 1410656"/>
              <a:gd name="connsiteX176" fmla="*/ 566681 w 6095524"/>
              <a:gd name="connsiteY176" fmla="*/ 998175 h 1410656"/>
              <a:gd name="connsiteX177" fmla="*/ 584251 w 6095524"/>
              <a:gd name="connsiteY177" fmla="*/ 999136 h 1410656"/>
              <a:gd name="connsiteX178" fmla="*/ 617280 w 6095524"/>
              <a:gd name="connsiteY178" fmla="*/ 1006049 h 1410656"/>
              <a:gd name="connsiteX179" fmla="*/ 721842 w 6095524"/>
              <a:gd name="connsiteY179" fmla="*/ 1014210 h 1410656"/>
              <a:gd name="connsiteX180" fmla="*/ 764472 w 6095524"/>
              <a:gd name="connsiteY180" fmla="*/ 1001440 h 1410656"/>
              <a:gd name="connsiteX181" fmla="*/ 777242 w 6095524"/>
              <a:gd name="connsiteY181" fmla="*/ 1001152 h 1410656"/>
              <a:gd name="connsiteX182" fmla="*/ 805854 w 6095524"/>
              <a:gd name="connsiteY182" fmla="*/ 1006145 h 1410656"/>
              <a:gd name="connsiteX183" fmla="*/ 864904 w 6095524"/>
              <a:gd name="connsiteY183" fmla="*/ 1002784 h 1410656"/>
              <a:gd name="connsiteX184" fmla="*/ 886700 w 6095524"/>
              <a:gd name="connsiteY184" fmla="*/ 997695 h 1410656"/>
              <a:gd name="connsiteX185" fmla="*/ 898797 w 6095524"/>
              <a:gd name="connsiteY185" fmla="*/ 994430 h 1410656"/>
              <a:gd name="connsiteX186" fmla="*/ 960919 w 6095524"/>
              <a:gd name="connsiteY186" fmla="*/ 985405 h 1410656"/>
              <a:gd name="connsiteX187" fmla="*/ 988571 w 6095524"/>
              <a:gd name="connsiteY187" fmla="*/ 975708 h 1410656"/>
              <a:gd name="connsiteX188" fmla="*/ 996061 w 6095524"/>
              <a:gd name="connsiteY188" fmla="*/ 974268 h 1410656"/>
              <a:gd name="connsiteX189" fmla="*/ 1037059 w 6095524"/>
              <a:gd name="connsiteY189" fmla="*/ 978300 h 1410656"/>
              <a:gd name="connsiteX190" fmla="*/ 1067784 w 6095524"/>
              <a:gd name="connsiteY190" fmla="*/ 993950 h 1410656"/>
              <a:gd name="connsiteX191" fmla="*/ 1073737 w 6095524"/>
              <a:gd name="connsiteY191" fmla="*/ 999231 h 1410656"/>
              <a:gd name="connsiteX192" fmla="*/ 1159383 w 6095524"/>
              <a:gd name="connsiteY192" fmla="*/ 997407 h 1410656"/>
              <a:gd name="connsiteX193" fmla="*/ 1172536 w 6095524"/>
              <a:gd name="connsiteY193" fmla="*/ 995198 h 1410656"/>
              <a:gd name="connsiteX194" fmla="*/ 1236099 w 6095524"/>
              <a:gd name="connsiteY194" fmla="*/ 1004416 h 1410656"/>
              <a:gd name="connsiteX195" fmla="*/ 1254630 w 6095524"/>
              <a:gd name="connsiteY195" fmla="*/ 1006240 h 1410656"/>
              <a:gd name="connsiteX196" fmla="*/ 1321072 w 6095524"/>
              <a:gd name="connsiteY196" fmla="*/ 1014498 h 1410656"/>
              <a:gd name="connsiteX197" fmla="*/ 1330481 w 6095524"/>
              <a:gd name="connsiteY197" fmla="*/ 1006817 h 1410656"/>
              <a:gd name="connsiteX198" fmla="*/ 1357558 w 6095524"/>
              <a:gd name="connsiteY198" fmla="*/ 987517 h 1410656"/>
              <a:gd name="connsiteX199" fmla="*/ 1410942 w 6095524"/>
              <a:gd name="connsiteY199" fmla="*/ 970427 h 1410656"/>
              <a:gd name="connsiteX200" fmla="*/ 1425441 w 6095524"/>
              <a:gd name="connsiteY200" fmla="*/ 971387 h 1410656"/>
              <a:gd name="connsiteX201" fmla="*/ 1462118 w 6095524"/>
              <a:gd name="connsiteY201" fmla="*/ 999904 h 1410656"/>
              <a:gd name="connsiteX202" fmla="*/ 1479978 w 6095524"/>
              <a:gd name="connsiteY202" fmla="*/ 1011329 h 1410656"/>
              <a:gd name="connsiteX203" fmla="*/ 1530674 w 6095524"/>
              <a:gd name="connsiteY203" fmla="*/ 1032356 h 1410656"/>
              <a:gd name="connsiteX204" fmla="*/ 1534898 w 6095524"/>
              <a:gd name="connsiteY204" fmla="*/ 1036197 h 1410656"/>
              <a:gd name="connsiteX205" fmla="*/ 1572344 w 6095524"/>
              <a:gd name="connsiteY205" fmla="*/ 1081804 h 1410656"/>
              <a:gd name="connsiteX206" fmla="*/ 1580793 w 6095524"/>
              <a:gd name="connsiteY206" fmla="*/ 1089581 h 1410656"/>
              <a:gd name="connsiteX207" fmla="*/ 1590971 w 6095524"/>
              <a:gd name="connsiteY207" fmla="*/ 1101680 h 1410656"/>
              <a:gd name="connsiteX208" fmla="*/ 1622751 w 6095524"/>
              <a:gd name="connsiteY208" fmla="*/ 1125108 h 1410656"/>
              <a:gd name="connsiteX209" fmla="*/ 1662118 w 6095524"/>
              <a:gd name="connsiteY209" fmla="*/ 1132596 h 1410656"/>
              <a:gd name="connsiteX210" fmla="*/ 1709646 w 6095524"/>
              <a:gd name="connsiteY210" fmla="*/ 1144022 h 1410656"/>
              <a:gd name="connsiteX211" fmla="*/ 1729521 w 6095524"/>
              <a:gd name="connsiteY211" fmla="*/ 1151704 h 1410656"/>
              <a:gd name="connsiteX212" fmla="*/ 1782809 w 6095524"/>
              <a:gd name="connsiteY212" fmla="*/ 1166298 h 1410656"/>
              <a:gd name="connsiteX213" fmla="*/ 1820831 w 6095524"/>
              <a:gd name="connsiteY213" fmla="*/ 1178588 h 1410656"/>
              <a:gd name="connsiteX214" fmla="*/ 1875656 w 6095524"/>
              <a:gd name="connsiteY214" fmla="*/ 1185789 h 1410656"/>
              <a:gd name="connsiteX215" fmla="*/ 1902252 w 6095524"/>
              <a:gd name="connsiteY215" fmla="*/ 1186076 h 1410656"/>
              <a:gd name="connsiteX216" fmla="*/ 1951123 w 6095524"/>
              <a:gd name="connsiteY216" fmla="*/ 1222946 h 1410656"/>
              <a:gd name="connsiteX217" fmla="*/ 1990106 w 6095524"/>
              <a:gd name="connsiteY217" fmla="*/ 1247335 h 1410656"/>
              <a:gd name="connsiteX218" fmla="*/ 2031105 w 6095524"/>
              <a:gd name="connsiteY218" fmla="*/ 1235525 h 1410656"/>
              <a:gd name="connsiteX219" fmla="*/ 2042242 w 6095524"/>
              <a:gd name="connsiteY219" fmla="*/ 1224387 h 1410656"/>
              <a:gd name="connsiteX220" fmla="*/ 2109453 w 6095524"/>
              <a:gd name="connsiteY220" fmla="*/ 1213826 h 1410656"/>
              <a:gd name="connsiteX221" fmla="*/ 2205468 w 6095524"/>
              <a:gd name="connsiteY221" fmla="*/ 1213442 h 1410656"/>
              <a:gd name="connsiteX222" fmla="*/ 2365142 w 6095524"/>
              <a:gd name="connsiteY222" fmla="*/ 1189437 h 1410656"/>
              <a:gd name="connsiteX223" fmla="*/ 2392985 w 6095524"/>
              <a:gd name="connsiteY223" fmla="*/ 1178299 h 1410656"/>
              <a:gd name="connsiteX224" fmla="*/ 2424286 w 6095524"/>
              <a:gd name="connsiteY224" fmla="*/ 1175515 h 1410656"/>
              <a:gd name="connsiteX225" fmla="*/ 2436289 w 6095524"/>
              <a:gd name="connsiteY225" fmla="*/ 1182333 h 1410656"/>
              <a:gd name="connsiteX226" fmla="*/ 2488808 w 6095524"/>
              <a:gd name="connsiteY226" fmla="*/ 1192510 h 1410656"/>
              <a:gd name="connsiteX227" fmla="*/ 2498795 w 6095524"/>
              <a:gd name="connsiteY227" fmla="*/ 1192702 h 1410656"/>
              <a:gd name="connsiteX228" fmla="*/ 2532976 w 6095524"/>
              <a:gd name="connsiteY228" fmla="*/ 1188381 h 1410656"/>
              <a:gd name="connsiteX229" fmla="*/ 2564661 w 6095524"/>
              <a:gd name="connsiteY229" fmla="*/ 1185885 h 1410656"/>
              <a:gd name="connsiteX230" fmla="*/ 2644545 w 6095524"/>
              <a:gd name="connsiteY230" fmla="*/ 1194046 h 1410656"/>
              <a:gd name="connsiteX231" fmla="*/ 2705803 w 6095524"/>
              <a:gd name="connsiteY231" fmla="*/ 1192126 h 1410656"/>
              <a:gd name="connsiteX232" fmla="*/ 2734031 w 6095524"/>
              <a:gd name="connsiteY232" fmla="*/ 1194046 h 1410656"/>
              <a:gd name="connsiteX233" fmla="*/ 2749969 w 6095524"/>
              <a:gd name="connsiteY233" fmla="*/ 1196927 h 1410656"/>
              <a:gd name="connsiteX234" fmla="*/ 2786071 w 6095524"/>
              <a:gd name="connsiteY234" fmla="*/ 1216994 h 1410656"/>
              <a:gd name="connsiteX235" fmla="*/ 2805851 w 6095524"/>
              <a:gd name="connsiteY235" fmla="*/ 1221507 h 1410656"/>
              <a:gd name="connsiteX236" fmla="*/ 2865380 w 6095524"/>
              <a:gd name="connsiteY236" fmla="*/ 1221123 h 1410656"/>
              <a:gd name="connsiteX237" fmla="*/ 2954674 w 6095524"/>
              <a:gd name="connsiteY237" fmla="*/ 1190878 h 1410656"/>
              <a:gd name="connsiteX238" fmla="*/ 2963988 w 6095524"/>
              <a:gd name="connsiteY238" fmla="*/ 1186845 h 1410656"/>
              <a:gd name="connsiteX239" fmla="*/ 3009403 w 6095524"/>
              <a:gd name="connsiteY239" fmla="*/ 1181852 h 1410656"/>
              <a:gd name="connsiteX240" fmla="*/ 3040223 w 6095524"/>
              <a:gd name="connsiteY240" fmla="*/ 1188669 h 1410656"/>
              <a:gd name="connsiteX241" fmla="*/ 3082183 w 6095524"/>
              <a:gd name="connsiteY241" fmla="*/ 1202784 h 1410656"/>
              <a:gd name="connsiteX242" fmla="*/ 3119916 w 6095524"/>
              <a:gd name="connsiteY242" fmla="*/ 1214594 h 1410656"/>
              <a:gd name="connsiteX243" fmla="*/ 3147376 w 6095524"/>
              <a:gd name="connsiteY243" fmla="*/ 1227939 h 1410656"/>
              <a:gd name="connsiteX244" fmla="*/ 3210171 w 6095524"/>
              <a:gd name="connsiteY244" fmla="*/ 1237733 h 1410656"/>
              <a:gd name="connsiteX245" fmla="*/ 3216700 w 6095524"/>
              <a:gd name="connsiteY245" fmla="*/ 1239365 h 1410656"/>
              <a:gd name="connsiteX246" fmla="*/ 3263939 w 6095524"/>
              <a:gd name="connsiteY246" fmla="*/ 1227459 h 1410656"/>
              <a:gd name="connsiteX247" fmla="*/ 3320683 w 6095524"/>
              <a:gd name="connsiteY247" fmla="*/ 1215362 h 1410656"/>
              <a:gd name="connsiteX248" fmla="*/ 3340943 w 6095524"/>
              <a:gd name="connsiteY248" fmla="*/ 1219490 h 1410656"/>
              <a:gd name="connsiteX249" fmla="*/ 3368691 w 6095524"/>
              <a:gd name="connsiteY249" fmla="*/ 1225347 h 1410656"/>
              <a:gd name="connsiteX250" fmla="*/ 3394423 w 6095524"/>
              <a:gd name="connsiteY250" fmla="*/ 1222275 h 1410656"/>
              <a:gd name="connsiteX251" fmla="*/ 3410074 w 6095524"/>
              <a:gd name="connsiteY251" fmla="*/ 1221987 h 1410656"/>
              <a:gd name="connsiteX252" fmla="*/ 3481509 w 6095524"/>
              <a:gd name="connsiteY252" fmla="*/ 1257896 h 1410656"/>
              <a:gd name="connsiteX253" fmla="*/ 3499656 w 6095524"/>
              <a:gd name="connsiteY253" fmla="*/ 1260873 h 1410656"/>
              <a:gd name="connsiteX254" fmla="*/ 3509930 w 6095524"/>
              <a:gd name="connsiteY254" fmla="*/ 1265290 h 1410656"/>
              <a:gd name="connsiteX255" fmla="*/ 3571860 w 6095524"/>
              <a:gd name="connsiteY255" fmla="*/ 1309841 h 1410656"/>
              <a:gd name="connsiteX256" fmla="*/ 3598168 w 6095524"/>
              <a:gd name="connsiteY256" fmla="*/ 1318866 h 1410656"/>
              <a:gd name="connsiteX257" fmla="*/ 3627068 w 6095524"/>
              <a:gd name="connsiteY257" fmla="*/ 1317041 h 1410656"/>
              <a:gd name="connsiteX258" fmla="*/ 3643775 w 6095524"/>
              <a:gd name="connsiteY258" fmla="*/ 1313777 h 1410656"/>
              <a:gd name="connsiteX259" fmla="*/ 3685254 w 6095524"/>
              <a:gd name="connsiteY259" fmla="*/ 1285452 h 1410656"/>
              <a:gd name="connsiteX260" fmla="*/ 3708873 w 6095524"/>
              <a:gd name="connsiteY260" fmla="*/ 1286413 h 1410656"/>
              <a:gd name="connsiteX261" fmla="*/ 3745743 w 6095524"/>
              <a:gd name="connsiteY261" fmla="*/ 1305903 h 1410656"/>
              <a:gd name="connsiteX262" fmla="*/ 3812665 w 6095524"/>
              <a:gd name="connsiteY262" fmla="*/ 1314641 h 1410656"/>
              <a:gd name="connsiteX263" fmla="*/ 3846655 w 6095524"/>
              <a:gd name="connsiteY263" fmla="*/ 1287373 h 1410656"/>
              <a:gd name="connsiteX264" fmla="*/ 3864225 w 6095524"/>
              <a:gd name="connsiteY264" fmla="*/ 1261161 h 1410656"/>
              <a:gd name="connsiteX265" fmla="*/ 3915018 w 6095524"/>
              <a:gd name="connsiteY265" fmla="*/ 1230724 h 1410656"/>
              <a:gd name="connsiteX266" fmla="*/ 3927116 w 6095524"/>
              <a:gd name="connsiteY266" fmla="*/ 1242054 h 1410656"/>
              <a:gd name="connsiteX267" fmla="*/ 3964370 w 6095524"/>
              <a:gd name="connsiteY267" fmla="*/ 1246855 h 1410656"/>
              <a:gd name="connsiteX268" fmla="*/ 4004696 w 6095524"/>
              <a:gd name="connsiteY268" fmla="*/ 1246471 h 1410656"/>
              <a:gd name="connsiteX269" fmla="*/ 4074978 w 6095524"/>
              <a:gd name="connsiteY269" fmla="*/ 1251559 h 1410656"/>
              <a:gd name="connsiteX270" fmla="*/ 4121738 w 6095524"/>
              <a:gd name="connsiteY270" fmla="*/ 1222466 h 1410656"/>
              <a:gd name="connsiteX271" fmla="*/ 4139598 w 6095524"/>
              <a:gd name="connsiteY271" fmla="*/ 1210465 h 1410656"/>
              <a:gd name="connsiteX272" fmla="*/ 4156304 w 6095524"/>
              <a:gd name="connsiteY272" fmla="*/ 1202784 h 1410656"/>
              <a:gd name="connsiteX273" fmla="*/ 4175604 w 6095524"/>
              <a:gd name="connsiteY273" fmla="*/ 1198463 h 1410656"/>
              <a:gd name="connsiteX274" fmla="*/ 4222170 w 6095524"/>
              <a:gd name="connsiteY274" fmla="*/ 1182140 h 1410656"/>
              <a:gd name="connsiteX275" fmla="*/ 4247710 w 6095524"/>
              <a:gd name="connsiteY275" fmla="*/ 1166105 h 1410656"/>
              <a:gd name="connsiteX276" fmla="*/ 4305128 w 6095524"/>
              <a:gd name="connsiteY276" fmla="*/ 1150647 h 1410656"/>
              <a:gd name="connsiteX277" fmla="*/ 4344206 w 6095524"/>
              <a:gd name="connsiteY277" fmla="*/ 1136821 h 1410656"/>
              <a:gd name="connsiteX278" fmla="*/ 4385396 w 6095524"/>
              <a:gd name="connsiteY278" fmla="*/ 1113009 h 1410656"/>
              <a:gd name="connsiteX279" fmla="*/ 4391157 w 6095524"/>
              <a:gd name="connsiteY279" fmla="*/ 1109361 h 1410656"/>
              <a:gd name="connsiteX280" fmla="*/ 4404984 w 6095524"/>
              <a:gd name="connsiteY280" fmla="*/ 1093710 h 1410656"/>
              <a:gd name="connsiteX281" fmla="*/ 4425050 w 6095524"/>
              <a:gd name="connsiteY281" fmla="*/ 1039846 h 1410656"/>
              <a:gd name="connsiteX282" fmla="*/ 4430812 w 6095524"/>
              <a:gd name="connsiteY282" fmla="*/ 1028900 h 1410656"/>
              <a:gd name="connsiteX283" fmla="*/ 4483140 w 6095524"/>
              <a:gd name="connsiteY283" fmla="*/ 992030 h 1410656"/>
              <a:gd name="connsiteX284" fmla="*/ 4502535 w 6095524"/>
              <a:gd name="connsiteY284" fmla="*/ 995487 h 1410656"/>
              <a:gd name="connsiteX285" fmla="*/ 4523946 w 6095524"/>
              <a:gd name="connsiteY285" fmla="*/ 1007585 h 1410656"/>
              <a:gd name="connsiteX286" fmla="*/ 4570898 w 6095524"/>
              <a:gd name="connsiteY286" fmla="*/ 1010753 h 1410656"/>
              <a:gd name="connsiteX287" fmla="*/ 4588468 w 6095524"/>
              <a:gd name="connsiteY287" fmla="*/ 1004513 h 1410656"/>
              <a:gd name="connsiteX288" fmla="*/ 4619192 w 6095524"/>
              <a:gd name="connsiteY288" fmla="*/ 987710 h 1410656"/>
              <a:gd name="connsiteX289" fmla="*/ 4642908 w 6095524"/>
              <a:gd name="connsiteY289" fmla="*/ 961689 h 1410656"/>
              <a:gd name="connsiteX290" fmla="*/ 4677378 w 6095524"/>
              <a:gd name="connsiteY290" fmla="*/ 918674 h 1410656"/>
              <a:gd name="connsiteX291" fmla="*/ 4743532 w 6095524"/>
              <a:gd name="connsiteY291" fmla="*/ 902256 h 1410656"/>
              <a:gd name="connsiteX292" fmla="*/ 4768977 w 6095524"/>
              <a:gd name="connsiteY292" fmla="*/ 896783 h 1410656"/>
              <a:gd name="connsiteX293" fmla="*/ 4861536 w 6095524"/>
              <a:gd name="connsiteY293" fmla="*/ 873835 h 1410656"/>
              <a:gd name="connsiteX294" fmla="*/ 4869600 w 6095524"/>
              <a:gd name="connsiteY294" fmla="*/ 873067 h 1410656"/>
              <a:gd name="connsiteX295" fmla="*/ 4933738 w 6095524"/>
              <a:gd name="connsiteY295" fmla="*/ 846664 h 1410656"/>
              <a:gd name="connsiteX296" fmla="*/ 4949196 w 6095524"/>
              <a:gd name="connsiteY296" fmla="*/ 840134 h 1410656"/>
              <a:gd name="connsiteX297" fmla="*/ 4968112 w 6095524"/>
              <a:gd name="connsiteY297" fmla="*/ 823427 h 1410656"/>
              <a:gd name="connsiteX298" fmla="*/ 4985588 w 6095524"/>
              <a:gd name="connsiteY298" fmla="*/ 776284 h 1410656"/>
              <a:gd name="connsiteX299" fmla="*/ 5006038 w 6095524"/>
              <a:gd name="connsiteY299" fmla="*/ 754776 h 1410656"/>
              <a:gd name="connsiteX300" fmla="*/ 5020921 w 6095524"/>
              <a:gd name="connsiteY300" fmla="*/ 741718 h 1410656"/>
              <a:gd name="connsiteX301" fmla="*/ 5033978 w 6095524"/>
              <a:gd name="connsiteY301" fmla="*/ 721940 h 1410656"/>
              <a:gd name="connsiteX302" fmla="*/ 5047036 w 6095524"/>
              <a:gd name="connsiteY302" fmla="*/ 674604 h 1410656"/>
              <a:gd name="connsiteX303" fmla="*/ 5067104 w 6095524"/>
              <a:gd name="connsiteY303" fmla="*/ 632645 h 1410656"/>
              <a:gd name="connsiteX304" fmla="*/ 5103206 w 6095524"/>
              <a:gd name="connsiteY304" fmla="*/ 609410 h 1410656"/>
              <a:gd name="connsiteX305" fmla="*/ 5125577 w 6095524"/>
              <a:gd name="connsiteY305" fmla="*/ 597216 h 1410656"/>
              <a:gd name="connsiteX306" fmla="*/ 5214200 w 6095524"/>
              <a:gd name="connsiteY306" fmla="*/ 609506 h 1410656"/>
              <a:gd name="connsiteX307" fmla="*/ 5274688 w 6095524"/>
              <a:gd name="connsiteY307" fmla="*/ 621507 h 1410656"/>
              <a:gd name="connsiteX308" fmla="*/ 5294564 w 6095524"/>
              <a:gd name="connsiteY308" fmla="*/ 616899 h 1410656"/>
              <a:gd name="connsiteX309" fmla="*/ 5350732 w 6095524"/>
              <a:gd name="connsiteY309" fmla="*/ 577724 h 1410656"/>
              <a:gd name="connsiteX310" fmla="*/ 5406230 w 6095524"/>
              <a:gd name="connsiteY310" fmla="*/ 560250 h 1410656"/>
              <a:gd name="connsiteX311" fmla="*/ 5447996 w 6095524"/>
              <a:gd name="connsiteY311" fmla="*/ 555257 h 1410656"/>
              <a:gd name="connsiteX312" fmla="*/ 5483904 w 6095524"/>
              <a:gd name="connsiteY312" fmla="*/ 551417 h 1410656"/>
              <a:gd name="connsiteX313" fmla="*/ 5527016 w 6095524"/>
              <a:gd name="connsiteY313" fmla="*/ 540663 h 1410656"/>
              <a:gd name="connsiteX314" fmla="*/ 5551404 w 6095524"/>
              <a:gd name="connsiteY314" fmla="*/ 528949 h 1410656"/>
              <a:gd name="connsiteX315" fmla="*/ 5590194 w 6095524"/>
              <a:gd name="connsiteY315" fmla="*/ 512147 h 1410656"/>
              <a:gd name="connsiteX316" fmla="*/ 5629944 w 6095524"/>
              <a:gd name="connsiteY316" fmla="*/ 490351 h 1410656"/>
              <a:gd name="connsiteX317" fmla="*/ 5660477 w 6095524"/>
              <a:gd name="connsiteY317" fmla="*/ 459818 h 1410656"/>
              <a:gd name="connsiteX318" fmla="*/ 5676896 w 6095524"/>
              <a:gd name="connsiteY318" fmla="*/ 434086 h 1410656"/>
              <a:gd name="connsiteX319" fmla="*/ 5725000 w 6095524"/>
              <a:gd name="connsiteY319" fmla="*/ 397216 h 1410656"/>
              <a:gd name="connsiteX320" fmla="*/ 5768494 w 6095524"/>
              <a:gd name="connsiteY320" fmla="*/ 327701 h 1410656"/>
              <a:gd name="connsiteX321" fmla="*/ 5795763 w 6095524"/>
              <a:gd name="connsiteY321" fmla="*/ 298801 h 1410656"/>
              <a:gd name="connsiteX322" fmla="*/ 5811221 w 6095524"/>
              <a:gd name="connsiteY322" fmla="*/ 290639 h 1410656"/>
              <a:gd name="connsiteX323" fmla="*/ 5837528 w 6095524"/>
              <a:gd name="connsiteY323" fmla="*/ 270573 h 1410656"/>
              <a:gd name="connsiteX324" fmla="*/ 5853084 w 6095524"/>
              <a:gd name="connsiteY324" fmla="*/ 255690 h 1410656"/>
              <a:gd name="connsiteX325" fmla="*/ 5895618 w 6095524"/>
              <a:gd name="connsiteY325" fmla="*/ 200961 h 1410656"/>
              <a:gd name="connsiteX326" fmla="*/ 5908676 w 6095524"/>
              <a:gd name="connsiteY326" fmla="*/ 184735 h 1410656"/>
              <a:gd name="connsiteX327" fmla="*/ 5935657 w 6095524"/>
              <a:gd name="connsiteY327" fmla="*/ 156891 h 1410656"/>
              <a:gd name="connsiteX328" fmla="*/ 5947467 w 6095524"/>
              <a:gd name="connsiteY328" fmla="*/ 148441 h 1410656"/>
              <a:gd name="connsiteX329" fmla="*/ 5968302 w 6095524"/>
              <a:gd name="connsiteY329" fmla="*/ 125782 h 1410656"/>
              <a:gd name="connsiteX330" fmla="*/ 6017942 w 6095524"/>
              <a:gd name="connsiteY330" fmla="*/ 66348 h 1410656"/>
              <a:gd name="connsiteX331" fmla="*/ 6039258 w 6095524"/>
              <a:gd name="connsiteY331" fmla="*/ 33030 h 1410656"/>
              <a:gd name="connsiteX332" fmla="*/ 6081792 w 6095524"/>
              <a:gd name="connsiteY332" fmla="*/ 8451 h 1410656"/>
              <a:gd name="connsiteX333" fmla="*/ 6095524 w 6095524"/>
              <a:gd name="connsiteY333" fmla="*/ 0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Lst>
            <a:rect l="l" t="t" r="r" b="b"/>
            <a:pathLst>
              <a:path w="6095524" h="1410656">
                <a:moveTo>
                  <a:pt x="6095524" y="0"/>
                </a:moveTo>
                <a:lnTo>
                  <a:pt x="6095524" y="221634"/>
                </a:lnTo>
                <a:lnTo>
                  <a:pt x="6061052" y="237063"/>
                </a:lnTo>
                <a:cubicBezTo>
                  <a:pt x="6054332" y="239848"/>
                  <a:pt x="6046938" y="241384"/>
                  <a:pt x="6040890" y="245128"/>
                </a:cubicBezTo>
                <a:cubicBezTo>
                  <a:pt x="6013044" y="262219"/>
                  <a:pt x="5986064" y="280654"/>
                  <a:pt x="5957836" y="297073"/>
                </a:cubicBezTo>
                <a:cubicBezTo>
                  <a:pt x="5928744" y="314067"/>
                  <a:pt x="5902724" y="334134"/>
                  <a:pt x="5882656" y="361307"/>
                </a:cubicBezTo>
                <a:cubicBezTo>
                  <a:pt x="5864029" y="386559"/>
                  <a:pt x="5845978" y="412194"/>
                  <a:pt x="5827448" y="437542"/>
                </a:cubicBezTo>
                <a:cubicBezTo>
                  <a:pt x="5822743" y="443975"/>
                  <a:pt x="5818422" y="451561"/>
                  <a:pt x="5811989" y="455690"/>
                </a:cubicBezTo>
                <a:cubicBezTo>
                  <a:pt x="5798643" y="464331"/>
                  <a:pt x="5784048" y="471340"/>
                  <a:pt x="5769742" y="478445"/>
                </a:cubicBezTo>
                <a:cubicBezTo>
                  <a:pt x="5757452" y="484494"/>
                  <a:pt x="5744394" y="489006"/>
                  <a:pt x="5732393" y="495535"/>
                </a:cubicBezTo>
                <a:cubicBezTo>
                  <a:pt x="5722792" y="500721"/>
                  <a:pt x="5714246" y="507922"/>
                  <a:pt x="5705316" y="514451"/>
                </a:cubicBezTo>
                <a:cubicBezTo>
                  <a:pt x="5697539" y="520115"/>
                  <a:pt x="5688994" y="525012"/>
                  <a:pt x="5682465" y="531830"/>
                </a:cubicBezTo>
                <a:cubicBezTo>
                  <a:pt x="5666526" y="548344"/>
                  <a:pt x="5650491" y="564571"/>
                  <a:pt x="5630712" y="576765"/>
                </a:cubicBezTo>
                <a:cubicBezTo>
                  <a:pt x="5611221" y="588862"/>
                  <a:pt x="5592786" y="602401"/>
                  <a:pt x="5573392" y="614691"/>
                </a:cubicBezTo>
                <a:cubicBezTo>
                  <a:pt x="5554380" y="626693"/>
                  <a:pt x="5537194" y="639846"/>
                  <a:pt x="5527304" y="661162"/>
                </a:cubicBezTo>
                <a:cubicBezTo>
                  <a:pt x="5522888" y="670571"/>
                  <a:pt x="5516646" y="680845"/>
                  <a:pt x="5508293" y="686318"/>
                </a:cubicBezTo>
                <a:cubicBezTo>
                  <a:pt x="5496387" y="694095"/>
                  <a:pt x="5481313" y="696880"/>
                  <a:pt x="5468350" y="703505"/>
                </a:cubicBezTo>
                <a:cubicBezTo>
                  <a:pt x="5453084" y="711282"/>
                  <a:pt x="5435418" y="718003"/>
                  <a:pt x="5425048" y="730389"/>
                </a:cubicBezTo>
                <a:cubicBezTo>
                  <a:pt x="5415830" y="741431"/>
                  <a:pt x="5406517" y="750072"/>
                  <a:pt x="5394322" y="757081"/>
                </a:cubicBezTo>
                <a:cubicBezTo>
                  <a:pt x="5385778" y="761978"/>
                  <a:pt x="5379441" y="770907"/>
                  <a:pt x="5370608" y="774940"/>
                </a:cubicBezTo>
                <a:cubicBezTo>
                  <a:pt x="5358990" y="780317"/>
                  <a:pt x="5347276" y="784542"/>
                  <a:pt x="5337098" y="792895"/>
                </a:cubicBezTo>
                <a:cubicBezTo>
                  <a:pt x="5326536" y="801536"/>
                  <a:pt x="5314535" y="808353"/>
                  <a:pt x="5303493" y="816419"/>
                </a:cubicBezTo>
                <a:cubicBezTo>
                  <a:pt x="5297636" y="820739"/>
                  <a:pt x="5292835" y="826404"/>
                  <a:pt x="5287171" y="830917"/>
                </a:cubicBezTo>
                <a:cubicBezTo>
                  <a:pt x="5276801" y="839174"/>
                  <a:pt x="5266239" y="847239"/>
                  <a:pt x="5255581" y="855016"/>
                </a:cubicBezTo>
                <a:cubicBezTo>
                  <a:pt x="5244924" y="862794"/>
                  <a:pt x="5234746" y="871819"/>
                  <a:pt x="5223032" y="877484"/>
                </a:cubicBezTo>
                <a:cubicBezTo>
                  <a:pt x="5203062" y="887086"/>
                  <a:pt x="5181266" y="892847"/>
                  <a:pt x="5161870" y="903216"/>
                </a:cubicBezTo>
                <a:cubicBezTo>
                  <a:pt x="5142188" y="913777"/>
                  <a:pt x="5123656" y="927028"/>
                  <a:pt x="5106182" y="941046"/>
                </a:cubicBezTo>
                <a:cubicBezTo>
                  <a:pt x="5092356" y="952088"/>
                  <a:pt x="5079394" y="963034"/>
                  <a:pt x="5062014" y="968698"/>
                </a:cubicBezTo>
                <a:cubicBezTo>
                  <a:pt x="5052317" y="971867"/>
                  <a:pt x="5042140" y="978780"/>
                  <a:pt x="5036282" y="986846"/>
                </a:cubicBezTo>
                <a:cubicBezTo>
                  <a:pt x="5023608" y="1004416"/>
                  <a:pt x="5007382" y="1016802"/>
                  <a:pt x="4989043" y="1027364"/>
                </a:cubicBezTo>
                <a:cubicBezTo>
                  <a:pt x="4964559" y="1041574"/>
                  <a:pt x="4940363" y="1056072"/>
                  <a:pt x="4915783" y="1069994"/>
                </a:cubicBezTo>
                <a:cubicBezTo>
                  <a:pt x="4901286" y="1078252"/>
                  <a:pt x="4886884" y="1086989"/>
                  <a:pt x="4871520" y="1093038"/>
                </a:cubicBezTo>
                <a:cubicBezTo>
                  <a:pt x="4840124" y="1105520"/>
                  <a:pt x="4807959" y="1116177"/>
                  <a:pt x="4776274" y="1127796"/>
                </a:cubicBezTo>
                <a:cubicBezTo>
                  <a:pt x="4765904" y="1131540"/>
                  <a:pt x="4756110" y="1136917"/>
                  <a:pt x="4745548" y="1140182"/>
                </a:cubicBezTo>
                <a:cubicBezTo>
                  <a:pt x="4734122" y="1143734"/>
                  <a:pt x="4721834" y="1144790"/>
                  <a:pt x="4710408" y="1148343"/>
                </a:cubicBezTo>
                <a:cubicBezTo>
                  <a:pt x="4691396" y="1154199"/>
                  <a:pt x="4672961" y="1161689"/>
                  <a:pt x="4653950" y="1167642"/>
                </a:cubicBezTo>
                <a:cubicBezTo>
                  <a:pt x="4617272" y="1179068"/>
                  <a:pt x="4580498" y="1190014"/>
                  <a:pt x="4543725" y="1200863"/>
                </a:cubicBezTo>
                <a:cubicBezTo>
                  <a:pt x="4535852" y="1203168"/>
                  <a:pt x="4527306" y="1203456"/>
                  <a:pt x="4519530" y="1205952"/>
                </a:cubicBezTo>
                <a:cubicBezTo>
                  <a:pt x="4498886" y="1212673"/>
                  <a:pt x="4478338" y="1219970"/>
                  <a:pt x="4457887" y="1227363"/>
                </a:cubicBezTo>
                <a:cubicBezTo>
                  <a:pt x="4445502" y="1231876"/>
                  <a:pt x="4433403" y="1237445"/>
                  <a:pt x="4420922" y="1241765"/>
                </a:cubicBezTo>
                <a:cubicBezTo>
                  <a:pt x="4410936" y="1245222"/>
                  <a:pt x="4400662" y="1247910"/>
                  <a:pt x="4390292" y="1250023"/>
                </a:cubicBezTo>
                <a:cubicBezTo>
                  <a:pt x="4381363" y="1251848"/>
                  <a:pt x="4372050" y="1251655"/>
                  <a:pt x="4363216" y="1253864"/>
                </a:cubicBezTo>
                <a:cubicBezTo>
                  <a:pt x="4339308" y="1259816"/>
                  <a:pt x="4315689" y="1266538"/>
                  <a:pt x="4291973" y="1272874"/>
                </a:cubicBezTo>
                <a:cubicBezTo>
                  <a:pt x="4282468" y="1275371"/>
                  <a:pt x="4272770" y="1277196"/>
                  <a:pt x="4263552" y="1280364"/>
                </a:cubicBezTo>
                <a:cubicBezTo>
                  <a:pt x="4238876" y="1288717"/>
                  <a:pt x="4214585" y="1298222"/>
                  <a:pt x="4189813" y="1306096"/>
                </a:cubicBezTo>
                <a:cubicBezTo>
                  <a:pt x="4169266" y="1312625"/>
                  <a:pt x="4148142" y="1317329"/>
                  <a:pt x="4127306" y="1323090"/>
                </a:cubicBezTo>
                <a:cubicBezTo>
                  <a:pt x="4118473" y="1325587"/>
                  <a:pt x="4110024" y="1329140"/>
                  <a:pt x="4101192" y="1331251"/>
                </a:cubicBezTo>
                <a:cubicBezTo>
                  <a:pt x="4081412" y="1336053"/>
                  <a:pt x="4061345" y="1340085"/>
                  <a:pt x="4041470" y="1344886"/>
                </a:cubicBezTo>
                <a:cubicBezTo>
                  <a:pt x="4030139" y="1347670"/>
                  <a:pt x="4019194" y="1352663"/>
                  <a:pt x="4007672" y="1354488"/>
                </a:cubicBezTo>
                <a:cubicBezTo>
                  <a:pt x="3980308" y="1358808"/>
                  <a:pt x="3952752" y="1361880"/>
                  <a:pt x="3925195" y="1365337"/>
                </a:cubicBezTo>
                <a:cubicBezTo>
                  <a:pt x="3896776" y="1368889"/>
                  <a:pt x="3868451" y="1372634"/>
                  <a:pt x="3840029" y="1375802"/>
                </a:cubicBezTo>
                <a:cubicBezTo>
                  <a:pt x="3824475" y="1377435"/>
                  <a:pt x="3808824" y="1377723"/>
                  <a:pt x="3793270" y="1379259"/>
                </a:cubicBezTo>
                <a:cubicBezTo>
                  <a:pt x="3779636" y="1380604"/>
                  <a:pt x="3766098" y="1383100"/>
                  <a:pt x="3752464" y="1384733"/>
                </a:cubicBezTo>
                <a:cubicBezTo>
                  <a:pt x="3740654" y="1386076"/>
                  <a:pt x="3728748" y="1386844"/>
                  <a:pt x="3716938" y="1388189"/>
                </a:cubicBezTo>
                <a:cubicBezTo>
                  <a:pt x="3698024" y="1390397"/>
                  <a:pt x="3679204" y="1392894"/>
                  <a:pt x="3660386" y="1395198"/>
                </a:cubicBezTo>
                <a:cubicBezTo>
                  <a:pt x="3652513" y="1396062"/>
                  <a:pt x="3644255" y="1398462"/>
                  <a:pt x="3636862" y="1397023"/>
                </a:cubicBezTo>
                <a:cubicBezTo>
                  <a:pt x="3618235" y="1393373"/>
                  <a:pt x="3599896" y="1394430"/>
                  <a:pt x="3581365" y="1396926"/>
                </a:cubicBezTo>
                <a:cubicBezTo>
                  <a:pt x="3575028" y="1397791"/>
                  <a:pt x="3568211" y="1397598"/>
                  <a:pt x="3562066" y="1395966"/>
                </a:cubicBezTo>
                <a:cubicBezTo>
                  <a:pt x="3549488" y="1392701"/>
                  <a:pt x="3537294" y="1388092"/>
                  <a:pt x="3524908" y="1384060"/>
                </a:cubicBezTo>
                <a:cubicBezTo>
                  <a:pt x="3523563" y="1383580"/>
                  <a:pt x="3521931" y="1383484"/>
                  <a:pt x="3520492" y="1383196"/>
                </a:cubicBezTo>
                <a:cubicBezTo>
                  <a:pt x="3512330" y="1381563"/>
                  <a:pt x="3504266" y="1379931"/>
                  <a:pt x="3496103" y="1378491"/>
                </a:cubicBezTo>
                <a:cubicBezTo>
                  <a:pt x="3491687" y="1377723"/>
                  <a:pt x="3487174" y="1377627"/>
                  <a:pt x="3482757" y="1376955"/>
                </a:cubicBezTo>
                <a:cubicBezTo>
                  <a:pt x="3465667" y="1374266"/>
                  <a:pt x="3446848" y="1378779"/>
                  <a:pt x="3432061" y="1367162"/>
                </a:cubicBezTo>
                <a:cubicBezTo>
                  <a:pt x="3422460" y="1359672"/>
                  <a:pt x="3413146" y="1361401"/>
                  <a:pt x="3402873" y="1362553"/>
                </a:cubicBezTo>
                <a:cubicBezTo>
                  <a:pt x="3395096" y="1363417"/>
                  <a:pt x="3387126" y="1363128"/>
                  <a:pt x="3379253" y="1363225"/>
                </a:cubicBezTo>
                <a:cubicBezTo>
                  <a:pt x="3365427" y="1363512"/>
                  <a:pt x="3351601" y="1363609"/>
                  <a:pt x="3337774" y="1364089"/>
                </a:cubicBezTo>
                <a:cubicBezTo>
                  <a:pt x="3333357" y="1364281"/>
                  <a:pt x="3328846" y="1366682"/>
                  <a:pt x="3324524" y="1366298"/>
                </a:cubicBezTo>
                <a:cubicBezTo>
                  <a:pt x="3304553" y="1364473"/>
                  <a:pt x="3284582" y="1361592"/>
                  <a:pt x="3264610" y="1359960"/>
                </a:cubicBezTo>
                <a:cubicBezTo>
                  <a:pt x="3253281" y="1359001"/>
                  <a:pt x="3241663" y="1360824"/>
                  <a:pt x="3230429" y="1359480"/>
                </a:cubicBezTo>
                <a:cubicBezTo>
                  <a:pt x="3217468" y="1357944"/>
                  <a:pt x="3204794" y="1354008"/>
                  <a:pt x="3191927" y="1351607"/>
                </a:cubicBezTo>
                <a:cubicBezTo>
                  <a:pt x="3188375" y="1350935"/>
                  <a:pt x="3184438" y="1351799"/>
                  <a:pt x="3180694" y="1351991"/>
                </a:cubicBezTo>
                <a:cubicBezTo>
                  <a:pt x="3176469" y="1352183"/>
                  <a:pt x="3172340" y="1352567"/>
                  <a:pt x="3168116" y="1352663"/>
                </a:cubicBezTo>
                <a:cubicBezTo>
                  <a:pt x="3155249" y="1352856"/>
                  <a:pt x="3142384" y="1352567"/>
                  <a:pt x="3129517" y="1353240"/>
                </a:cubicBezTo>
                <a:cubicBezTo>
                  <a:pt x="3121644" y="1353624"/>
                  <a:pt x="3113388" y="1357560"/>
                  <a:pt x="3106089" y="1356120"/>
                </a:cubicBezTo>
                <a:cubicBezTo>
                  <a:pt x="3091208" y="1353335"/>
                  <a:pt x="3076325" y="1359576"/>
                  <a:pt x="3061444" y="1354392"/>
                </a:cubicBezTo>
                <a:cubicBezTo>
                  <a:pt x="3056834" y="1352856"/>
                  <a:pt x="3050497" y="1356696"/>
                  <a:pt x="3044928" y="1356888"/>
                </a:cubicBezTo>
                <a:cubicBezTo>
                  <a:pt x="3031006" y="1357368"/>
                  <a:pt x="3017084" y="1357272"/>
                  <a:pt x="3003162" y="1357176"/>
                </a:cubicBezTo>
                <a:cubicBezTo>
                  <a:pt x="2990680" y="1357080"/>
                  <a:pt x="2977717" y="1358424"/>
                  <a:pt x="2965716" y="1355736"/>
                </a:cubicBezTo>
                <a:cubicBezTo>
                  <a:pt x="2953137" y="1352856"/>
                  <a:pt x="2941808" y="1353240"/>
                  <a:pt x="2929614" y="1356504"/>
                </a:cubicBezTo>
                <a:cubicBezTo>
                  <a:pt x="2921260" y="1358712"/>
                  <a:pt x="2912427" y="1359001"/>
                  <a:pt x="2903786" y="1359672"/>
                </a:cubicBezTo>
                <a:cubicBezTo>
                  <a:pt x="2894473" y="1360440"/>
                  <a:pt x="2884199" y="1358424"/>
                  <a:pt x="2875750" y="1361592"/>
                </a:cubicBezTo>
                <a:cubicBezTo>
                  <a:pt x="2850593" y="1371002"/>
                  <a:pt x="2824765" y="1373018"/>
                  <a:pt x="2798458" y="1373018"/>
                </a:cubicBezTo>
                <a:cubicBezTo>
                  <a:pt x="2793656" y="1373018"/>
                  <a:pt x="2788759" y="1371675"/>
                  <a:pt x="2784152" y="1370234"/>
                </a:cubicBezTo>
                <a:cubicBezTo>
                  <a:pt x="2757266" y="1361592"/>
                  <a:pt x="2730286" y="1362360"/>
                  <a:pt x="2702922" y="1367641"/>
                </a:cubicBezTo>
                <a:cubicBezTo>
                  <a:pt x="2697257" y="1368794"/>
                  <a:pt x="2690921" y="1368986"/>
                  <a:pt x="2685256" y="1367834"/>
                </a:cubicBezTo>
                <a:cubicBezTo>
                  <a:pt x="2669317" y="1364473"/>
                  <a:pt x="2653858" y="1358904"/>
                  <a:pt x="2637824" y="1356504"/>
                </a:cubicBezTo>
                <a:cubicBezTo>
                  <a:pt x="2611324" y="1352567"/>
                  <a:pt x="2588377" y="1365817"/>
                  <a:pt x="2564661" y="1374459"/>
                </a:cubicBezTo>
                <a:cubicBezTo>
                  <a:pt x="2542097" y="1382620"/>
                  <a:pt x="2522894" y="1401055"/>
                  <a:pt x="2496201" y="1396926"/>
                </a:cubicBezTo>
                <a:cubicBezTo>
                  <a:pt x="2493514" y="1396542"/>
                  <a:pt x="2490537" y="1399134"/>
                  <a:pt x="2487560" y="1399807"/>
                </a:cubicBezTo>
                <a:cubicBezTo>
                  <a:pt x="2479399" y="1401631"/>
                  <a:pt x="2471238" y="1403839"/>
                  <a:pt x="2462980" y="1404704"/>
                </a:cubicBezTo>
                <a:cubicBezTo>
                  <a:pt x="2452899" y="1405856"/>
                  <a:pt x="2442625" y="1405472"/>
                  <a:pt x="2432544" y="1406432"/>
                </a:cubicBezTo>
                <a:cubicBezTo>
                  <a:pt x="2419581" y="1407584"/>
                  <a:pt x="2406812" y="1410656"/>
                  <a:pt x="2393945" y="1410656"/>
                </a:cubicBezTo>
                <a:cubicBezTo>
                  <a:pt x="2383575" y="1410656"/>
                  <a:pt x="2373302" y="1407104"/>
                  <a:pt x="2363029" y="1405375"/>
                </a:cubicBezTo>
                <a:cubicBezTo>
                  <a:pt x="2348530" y="1402975"/>
                  <a:pt x="2332591" y="1403647"/>
                  <a:pt x="2319821" y="1397502"/>
                </a:cubicBezTo>
                <a:cubicBezTo>
                  <a:pt x="2306188" y="1390973"/>
                  <a:pt x="2293225" y="1387997"/>
                  <a:pt x="2279111" y="1390013"/>
                </a:cubicBezTo>
                <a:cubicBezTo>
                  <a:pt x="2274406" y="1390685"/>
                  <a:pt x="2268357" y="1394718"/>
                  <a:pt x="2266245" y="1398846"/>
                </a:cubicBezTo>
                <a:cubicBezTo>
                  <a:pt x="2261540" y="1408064"/>
                  <a:pt x="2255108" y="1409697"/>
                  <a:pt x="2246370" y="1406527"/>
                </a:cubicBezTo>
                <a:cubicBezTo>
                  <a:pt x="2238785" y="1403839"/>
                  <a:pt x="2229471" y="1402495"/>
                  <a:pt x="2224287" y="1397310"/>
                </a:cubicBezTo>
                <a:cubicBezTo>
                  <a:pt x="2209596" y="1382620"/>
                  <a:pt x="2190873" y="1382140"/>
                  <a:pt x="2172630" y="1378204"/>
                </a:cubicBezTo>
                <a:cubicBezTo>
                  <a:pt x="2161494" y="1375802"/>
                  <a:pt x="2151123" y="1375707"/>
                  <a:pt x="2139985" y="1377339"/>
                </a:cubicBezTo>
                <a:cubicBezTo>
                  <a:pt x="2115790" y="1380988"/>
                  <a:pt x="2092266" y="1375802"/>
                  <a:pt x="2069030" y="1369178"/>
                </a:cubicBezTo>
                <a:cubicBezTo>
                  <a:pt x="2053667" y="1364761"/>
                  <a:pt x="2037921" y="1362073"/>
                  <a:pt x="2022655" y="1357560"/>
                </a:cubicBezTo>
                <a:cubicBezTo>
                  <a:pt x="2011229" y="1354104"/>
                  <a:pt x="1999804" y="1349975"/>
                  <a:pt x="1989339" y="1344406"/>
                </a:cubicBezTo>
                <a:cubicBezTo>
                  <a:pt x="1974167" y="1336244"/>
                  <a:pt x="1960918" y="1323954"/>
                  <a:pt x="1941618" y="1327219"/>
                </a:cubicBezTo>
                <a:cubicBezTo>
                  <a:pt x="1924623" y="1330099"/>
                  <a:pt x="1909262" y="1324051"/>
                  <a:pt x="1893707" y="1318290"/>
                </a:cubicBezTo>
                <a:cubicBezTo>
                  <a:pt x="1882281" y="1314065"/>
                  <a:pt x="1870857" y="1309744"/>
                  <a:pt x="1859045" y="1307056"/>
                </a:cubicBezTo>
                <a:cubicBezTo>
                  <a:pt x="1845027" y="1303887"/>
                  <a:pt x="1829184" y="1305232"/>
                  <a:pt x="1816702" y="1299374"/>
                </a:cubicBezTo>
                <a:cubicBezTo>
                  <a:pt x="1803644" y="1293229"/>
                  <a:pt x="1792795" y="1297358"/>
                  <a:pt x="1781177" y="1299087"/>
                </a:cubicBezTo>
                <a:cubicBezTo>
                  <a:pt x="1762646" y="1301775"/>
                  <a:pt x="1744210" y="1306768"/>
                  <a:pt x="1725488" y="1300431"/>
                </a:cubicBezTo>
                <a:cubicBezTo>
                  <a:pt x="1702733" y="1292750"/>
                  <a:pt x="1680169" y="1284493"/>
                  <a:pt x="1657318" y="1277196"/>
                </a:cubicBezTo>
                <a:cubicBezTo>
                  <a:pt x="1648483" y="1274410"/>
                  <a:pt x="1638980" y="1273258"/>
                  <a:pt x="1629761" y="1272010"/>
                </a:cubicBezTo>
                <a:cubicBezTo>
                  <a:pt x="1621025" y="1270954"/>
                  <a:pt x="1610559" y="1273642"/>
                  <a:pt x="1603837" y="1269610"/>
                </a:cubicBezTo>
                <a:cubicBezTo>
                  <a:pt x="1586554" y="1259241"/>
                  <a:pt x="1568792" y="1254152"/>
                  <a:pt x="1548820" y="1254152"/>
                </a:cubicBezTo>
                <a:cubicBezTo>
                  <a:pt x="1541330" y="1254152"/>
                  <a:pt x="1534033" y="1249831"/>
                  <a:pt x="1526449" y="1249062"/>
                </a:cubicBezTo>
                <a:cubicBezTo>
                  <a:pt x="1516078" y="1248103"/>
                  <a:pt x="1504172" y="1245510"/>
                  <a:pt x="1495147" y="1249159"/>
                </a:cubicBezTo>
                <a:cubicBezTo>
                  <a:pt x="1473928" y="1257800"/>
                  <a:pt x="1456742" y="1250599"/>
                  <a:pt x="1438211" y="1242054"/>
                </a:cubicBezTo>
                <a:cubicBezTo>
                  <a:pt x="1419967" y="1233604"/>
                  <a:pt x="1400764" y="1226884"/>
                  <a:pt x="1381370" y="1221314"/>
                </a:cubicBezTo>
                <a:cubicBezTo>
                  <a:pt x="1374073" y="1219298"/>
                  <a:pt x="1365336" y="1222659"/>
                  <a:pt x="1357270" y="1223330"/>
                </a:cubicBezTo>
                <a:cubicBezTo>
                  <a:pt x="1354389" y="1223523"/>
                  <a:pt x="1351220" y="1223811"/>
                  <a:pt x="1348629" y="1222851"/>
                </a:cubicBezTo>
                <a:cubicBezTo>
                  <a:pt x="1323569" y="1213633"/>
                  <a:pt x="1298124" y="1206624"/>
                  <a:pt x="1270953" y="1211424"/>
                </a:cubicBezTo>
                <a:cubicBezTo>
                  <a:pt x="1268457" y="1211905"/>
                  <a:pt x="1265672" y="1210849"/>
                  <a:pt x="1263175" y="1210177"/>
                </a:cubicBezTo>
                <a:cubicBezTo>
                  <a:pt x="1250981" y="1206720"/>
                  <a:pt x="1239075" y="1201247"/>
                  <a:pt x="1226690" y="1199999"/>
                </a:cubicBezTo>
                <a:cubicBezTo>
                  <a:pt x="1196157" y="1196927"/>
                  <a:pt x="1165433" y="1195678"/>
                  <a:pt x="1134706" y="1193662"/>
                </a:cubicBezTo>
                <a:cubicBezTo>
                  <a:pt x="1132786" y="1193566"/>
                  <a:pt x="1130770" y="1193566"/>
                  <a:pt x="1129042" y="1192894"/>
                </a:cubicBezTo>
                <a:cubicBezTo>
                  <a:pt x="1117712" y="1188765"/>
                  <a:pt x="1107823" y="1190110"/>
                  <a:pt x="1098220" y="1197982"/>
                </a:cubicBezTo>
                <a:cubicBezTo>
                  <a:pt x="1093996" y="1201439"/>
                  <a:pt x="1088235" y="1203263"/>
                  <a:pt x="1082955" y="1205184"/>
                </a:cubicBezTo>
                <a:cubicBezTo>
                  <a:pt x="1075177" y="1208065"/>
                  <a:pt x="1067208" y="1210849"/>
                  <a:pt x="1059143" y="1212673"/>
                </a:cubicBezTo>
                <a:cubicBezTo>
                  <a:pt x="1051173" y="1214401"/>
                  <a:pt x="1042628" y="1216801"/>
                  <a:pt x="1034947" y="1215458"/>
                </a:cubicBezTo>
                <a:cubicBezTo>
                  <a:pt x="1021121" y="1213057"/>
                  <a:pt x="1007966" y="1207681"/>
                  <a:pt x="994332" y="1204127"/>
                </a:cubicBezTo>
                <a:cubicBezTo>
                  <a:pt x="989628" y="1202879"/>
                  <a:pt x="984442" y="1203072"/>
                  <a:pt x="979546" y="1202975"/>
                </a:cubicBezTo>
                <a:cubicBezTo>
                  <a:pt x="968312" y="1202688"/>
                  <a:pt x="956790" y="1205472"/>
                  <a:pt x="946613" y="1197503"/>
                </a:cubicBezTo>
                <a:cubicBezTo>
                  <a:pt x="937204" y="1190014"/>
                  <a:pt x="927697" y="1192221"/>
                  <a:pt x="917808" y="1197887"/>
                </a:cubicBezTo>
                <a:cubicBezTo>
                  <a:pt x="910703" y="1201920"/>
                  <a:pt x="902639" y="1205088"/>
                  <a:pt x="894669" y="1206624"/>
                </a:cubicBezTo>
                <a:cubicBezTo>
                  <a:pt x="883723" y="1208736"/>
                  <a:pt x="872873" y="1209601"/>
                  <a:pt x="861063" y="1208352"/>
                </a:cubicBezTo>
                <a:cubicBezTo>
                  <a:pt x="852710" y="1207488"/>
                  <a:pt x="845892" y="1207104"/>
                  <a:pt x="839363" y="1202015"/>
                </a:cubicBezTo>
                <a:cubicBezTo>
                  <a:pt x="838308" y="1201247"/>
                  <a:pt x="836388" y="1201055"/>
                  <a:pt x="834947" y="1201152"/>
                </a:cubicBezTo>
                <a:cubicBezTo>
                  <a:pt x="816032" y="1202784"/>
                  <a:pt x="797309" y="1201920"/>
                  <a:pt x="778202" y="1200767"/>
                </a:cubicBezTo>
                <a:cubicBezTo>
                  <a:pt x="753911" y="1199231"/>
                  <a:pt x="728370" y="1203743"/>
                  <a:pt x="707343" y="1219874"/>
                </a:cubicBezTo>
                <a:cubicBezTo>
                  <a:pt x="704271" y="1222275"/>
                  <a:pt x="699662" y="1223330"/>
                  <a:pt x="695629" y="1223907"/>
                </a:cubicBezTo>
                <a:cubicBezTo>
                  <a:pt x="676618" y="1226403"/>
                  <a:pt x="657511" y="1228132"/>
                  <a:pt x="638500" y="1230916"/>
                </a:cubicBezTo>
                <a:cubicBezTo>
                  <a:pt x="628130" y="1232452"/>
                  <a:pt x="617280" y="1233797"/>
                  <a:pt x="607872" y="1238021"/>
                </a:cubicBezTo>
                <a:cubicBezTo>
                  <a:pt x="598655" y="1242149"/>
                  <a:pt x="591260" y="1247046"/>
                  <a:pt x="585788" y="1238405"/>
                </a:cubicBezTo>
                <a:cubicBezTo>
                  <a:pt x="575995" y="1243014"/>
                  <a:pt x="567448" y="1246855"/>
                  <a:pt x="559097" y="1250983"/>
                </a:cubicBezTo>
                <a:cubicBezTo>
                  <a:pt x="556023" y="1252519"/>
                  <a:pt x="553431" y="1255016"/>
                  <a:pt x="550358" y="1256456"/>
                </a:cubicBezTo>
                <a:cubicBezTo>
                  <a:pt x="547093" y="1257993"/>
                  <a:pt x="543445" y="1258952"/>
                  <a:pt x="539893" y="1259720"/>
                </a:cubicBezTo>
                <a:cubicBezTo>
                  <a:pt x="524050" y="1263177"/>
                  <a:pt x="508207" y="1266345"/>
                  <a:pt x="492462" y="1270090"/>
                </a:cubicBezTo>
                <a:cubicBezTo>
                  <a:pt x="489388" y="1270858"/>
                  <a:pt x="486796" y="1273931"/>
                  <a:pt x="484011" y="1275947"/>
                </a:cubicBezTo>
                <a:cubicBezTo>
                  <a:pt x="482187" y="1277291"/>
                  <a:pt x="480363" y="1279307"/>
                  <a:pt x="478346" y="1279596"/>
                </a:cubicBezTo>
                <a:cubicBezTo>
                  <a:pt x="462984" y="1281900"/>
                  <a:pt x="447718" y="1284589"/>
                  <a:pt x="432260" y="1285741"/>
                </a:cubicBezTo>
                <a:cubicBezTo>
                  <a:pt x="419298" y="1286700"/>
                  <a:pt x="406815" y="1286413"/>
                  <a:pt x="403455" y="1303119"/>
                </a:cubicBezTo>
                <a:cubicBezTo>
                  <a:pt x="402879" y="1306000"/>
                  <a:pt x="398750" y="1309073"/>
                  <a:pt x="395583" y="1310512"/>
                </a:cubicBezTo>
                <a:cubicBezTo>
                  <a:pt x="386557" y="1314641"/>
                  <a:pt x="376954" y="1317425"/>
                  <a:pt x="368025" y="1321650"/>
                </a:cubicBezTo>
                <a:cubicBezTo>
                  <a:pt x="338741" y="1335764"/>
                  <a:pt x="308113" y="1344694"/>
                  <a:pt x="275371" y="1343062"/>
                </a:cubicBezTo>
                <a:cubicBezTo>
                  <a:pt x="265194" y="1342582"/>
                  <a:pt x="255304" y="1337396"/>
                  <a:pt x="248871" y="1335476"/>
                </a:cubicBezTo>
                <a:cubicBezTo>
                  <a:pt x="230341" y="1343062"/>
                  <a:pt x="214786" y="1350359"/>
                  <a:pt x="198559" y="1355831"/>
                </a:cubicBezTo>
                <a:cubicBezTo>
                  <a:pt x="184253" y="1360728"/>
                  <a:pt x="169274" y="1363801"/>
                  <a:pt x="154583" y="1367353"/>
                </a:cubicBezTo>
                <a:cubicBezTo>
                  <a:pt x="149206" y="1368698"/>
                  <a:pt x="143734" y="1369466"/>
                  <a:pt x="138261" y="1370138"/>
                </a:cubicBezTo>
                <a:cubicBezTo>
                  <a:pt x="121171" y="1372250"/>
                  <a:pt x="103312" y="1367162"/>
                  <a:pt x="86606" y="1375227"/>
                </a:cubicBezTo>
                <a:cubicBezTo>
                  <a:pt x="77868" y="1379452"/>
                  <a:pt x="69226" y="1384540"/>
                  <a:pt x="60009" y="1386749"/>
                </a:cubicBezTo>
                <a:cubicBezTo>
                  <a:pt x="50120" y="1389149"/>
                  <a:pt x="40446" y="1392894"/>
                  <a:pt x="30568" y="1395570"/>
                </a:cubicBezTo>
                <a:lnTo>
                  <a:pt x="0" y="1397975"/>
                </a:lnTo>
                <a:lnTo>
                  <a:pt x="0" y="1041395"/>
                </a:lnTo>
                <a:lnTo>
                  <a:pt x="17282" y="1043014"/>
                </a:lnTo>
                <a:cubicBezTo>
                  <a:pt x="26692" y="1044358"/>
                  <a:pt x="35813" y="1048967"/>
                  <a:pt x="45030" y="1049159"/>
                </a:cubicBezTo>
                <a:cubicBezTo>
                  <a:pt x="59529" y="1049448"/>
                  <a:pt x="72395" y="1051271"/>
                  <a:pt x="85356" y="1059145"/>
                </a:cubicBezTo>
                <a:cubicBezTo>
                  <a:pt x="104944" y="1070955"/>
                  <a:pt x="121074" y="1065962"/>
                  <a:pt x="133077" y="1047815"/>
                </a:cubicBezTo>
                <a:cubicBezTo>
                  <a:pt x="134325" y="1045991"/>
                  <a:pt x="135957" y="1043590"/>
                  <a:pt x="137877" y="1043110"/>
                </a:cubicBezTo>
                <a:cubicBezTo>
                  <a:pt x="154872" y="1038885"/>
                  <a:pt x="172347" y="1030820"/>
                  <a:pt x="189053" y="1031877"/>
                </a:cubicBezTo>
                <a:cubicBezTo>
                  <a:pt x="218530" y="1033797"/>
                  <a:pt x="246278" y="1031493"/>
                  <a:pt x="273066" y="1019010"/>
                </a:cubicBezTo>
                <a:cubicBezTo>
                  <a:pt x="274698" y="1018242"/>
                  <a:pt x="277195" y="1017474"/>
                  <a:pt x="278539" y="1018146"/>
                </a:cubicBezTo>
                <a:cubicBezTo>
                  <a:pt x="294670" y="1026500"/>
                  <a:pt x="312336" y="1033125"/>
                  <a:pt x="326355" y="1044358"/>
                </a:cubicBezTo>
                <a:cubicBezTo>
                  <a:pt x="339701" y="1055016"/>
                  <a:pt x="355832" y="1055112"/>
                  <a:pt x="364761" y="1040710"/>
                </a:cubicBezTo>
                <a:cubicBezTo>
                  <a:pt x="369177" y="1033604"/>
                  <a:pt x="375322" y="1025348"/>
                  <a:pt x="382619" y="1022562"/>
                </a:cubicBezTo>
                <a:cubicBezTo>
                  <a:pt x="399134" y="1016226"/>
                  <a:pt x="416802" y="1012961"/>
                  <a:pt x="433988" y="1008256"/>
                </a:cubicBezTo>
                <a:cubicBezTo>
                  <a:pt x="455208" y="1002495"/>
                  <a:pt x="476139" y="1002495"/>
                  <a:pt x="497262" y="1009697"/>
                </a:cubicBezTo>
                <a:cubicBezTo>
                  <a:pt x="512145" y="1014785"/>
                  <a:pt x="527315" y="1014785"/>
                  <a:pt x="542101" y="1007872"/>
                </a:cubicBezTo>
                <a:cubicBezTo>
                  <a:pt x="550070" y="1004128"/>
                  <a:pt x="558232" y="1000288"/>
                  <a:pt x="566681" y="998175"/>
                </a:cubicBezTo>
                <a:cubicBezTo>
                  <a:pt x="572154" y="996830"/>
                  <a:pt x="578490" y="998079"/>
                  <a:pt x="584251" y="999136"/>
                </a:cubicBezTo>
                <a:cubicBezTo>
                  <a:pt x="595389" y="1001248"/>
                  <a:pt x="606911" y="1007681"/>
                  <a:pt x="617280" y="1006049"/>
                </a:cubicBezTo>
                <a:cubicBezTo>
                  <a:pt x="653095" y="1000288"/>
                  <a:pt x="686892" y="1013826"/>
                  <a:pt x="721842" y="1014210"/>
                </a:cubicBezTo>
                <a:cubicBezTo>
                  <a:pt x="737684" y="1014401"/>
                  <a:pt x="753335" y="1017474"/>
                  <a:pt x="764472" y="1001440"/>
                </a:cubicBezTo>
                <a:cubicBezTo>
                  <a:pt x="765912" y="999327"/>
                  <a:pt x="772922" y="1000479"/>
                  <a:pt x="777242" y="1001152"/>
                </a:cubicBezTo>
                <a:cubicBezTo>
                  <a:pt x="786844" y="1002592"/>
                  <a:pt x="796350" y="1006240"/>
                  <a:pt x="805854" y="1006145"/>
                </a:cubicBezTo>
                <a:cubicBezTo>
                  <a:pt x="825538" y="1006049"/>
                  <a:pt x="845317" y="1004513"/>
                  <a:pt x="864904" y="1002784"/>
                </a:cubicBezTo>
                <a:cubicBezTo>
                  <a:pt x="872297" y="1002111"/>
                  <a:pt x="879402" y="999520"/>
                  <a:pt x="886700" y="997695"/>
                </a:cubicBezTo>
                <a:cubicBezTo>
                  <a:pt x="890732" y="996639"/>
                  <a:pt x="895053" y="993855"/>
                  <a:pt x="898797" y="994430"/>
                </a:cubicBezTo>
                <a:cubicBezTo>
                  <a:pt x="920497" y="997791"/>
                  <a:pt x="940372" y="989534"/>
                  <a:pt x="960919" y="985405"/>
                </a:cubicBezTo>
                <a:cubicBezTo>
                  <a:pt x="970425" y="983485"/>
                  <a:pt x="979354" y="978876"/>
                  <a:pt x="988571" y="975708"/>
                </a:cubicBezTo>
                <a:cubicBezTo>
                  <a:pt x="990972" y="974843"/>
                  <a:pt x="993660" y="974075"/>
                  <a:pt x="996061" y="974268"/>
                </a:cubicBezTo>
                <a:cubicBezTo>
                  <a:pt x="1009791" y="975420"/>
                  <a:pt x="1023425" y="977052"/>
                  <a:pt x="1037059" y="978300"/>
                </a:cubicBezTo>
                <a:cubicBezTo>
                  <a:pt x="1049445" y="979452"/>
                  <a:pt x="1061927" y="979836"/>
                  <a:pt x="1067784" y="993950"/>
                </a:cubicBezTo>
                <a:cubicBezTo>
                  <a:pt x="1068649" y="996159"/>
                  <a:pt x="1071528" y="997791"/>
                  <a:pt x="1073737" y="999231"/>
                </a:cubicBezTo>
                <a:cubicBezTo>
                  <a:pt x="1107823" y="1021411"/>
                  <a:pt x="1126065" y="1020835"/>
                  <a:pt x="1159383" y="997407"/>
                </a:cubicBezTo>
                <a:cubicBezTo>
                  <a:pt x="1162839" y="995007"/>
                  <a:pt x="1170232" y="993278"/>
                  <a:pt x="1172536" y="995198"/>
                </a:cubicBezTo>
                <a:cubicBezTo>
                  <a:pt x="1192124" y="1011137"/>
                  <a:pt x="1213535" y="1009409"/>
                  <a:pt x="1236099" y="1004416"/>
                </a:cubicBezTo>
                <a:cubicBezTo>
                  <a:pt x="1241956" y="1003072"/>
                  <a:pt x="1250213" y="1003072"/>
                  <a:pt x="1254630" y="1006240"/>
                </a:cubicBezTo>
                <a:cubicBezTo>
                  <a:pt x="1275657" y="1020930"/>
                  <a:pt x="1298221" y="1018819"/>
                  <a:pt x="1321072" y="1014498"/>
                </a:cubicBezTo>
                <a:cubicBezTo>
                  <a:pt x="1324624" y="1013826"/>
                  <a:pt x="1328946" y="1010177"/>
                  <a:pt x="1330481" y="1006817"/>
                </a:cubicBezTo>
                <a:cubicBezTo>
                  <a:pt x="1335955" y="994911"/>
                  <a:pt x="1346229" y="990878"/>
                  <a:pt x="1357558" y="987517"/>
                </a:cubicBezTo>
                <a:cubicBezTo>
                  <a:pt x="1375417" y="982044"/>
                  <a:pt x="1392987" y="975611"/>
                  <a:pt x="1410942" y="970427"/>
                </a:cubicBezTo>
                <a:cubicBezTo>
                  <a:pt x="1415360" y="969179"/>
                  <a:pt x="1420832" y="969947"/>
                  <a:pt x="1425441" y="971387"/>
                </a:cubicBezTo>
                <a:cubicBezTo>
                  <a:pt x="1441187" y="976284"/>
                  <a:pt x="1451173" y="988574"/>
                  <a:pt x="1462118" y="999904"/>
                </a:cubicBezTo>
                <a:cubicBezTo>
                  <a:pt x="1466919" y="1004897"/>
                  <a:pt x="1473544" y="1008449"/>
                  <a:pt x="1479978" y="1011329"/>
                </a:cubicBezTo>
                <a:cubicBezTo>
                  <a:pt x="1496684" y="1018723"/>
                  <a:pt x="1513775" y="1025348"/>
                  <a:pt x="1530674" y="1032356"/>
                </a:cubicBezTo>
                <a:cubicBezTo>
                  <a:pt x="1532306" y="1033029"/>
                  <a:pt x="1533649" y="1034757"/>
                  <a:pt x="1534898" y="1036197"/>
                </a:cubicBezTo>
                <a:cubicBezTo>
                  <a:pt x="1547380" y="1051368"/>
                  <a:pt x="1559765" y="1066634"/>
                  <a:pt x="1572344" y="1081804"/>
                </a:cubicBezTo>
                <a:cubicBezTo>
                  <a:pt x="1574744" y="1084684"/>
                  <a:pt x="1578201" y="1086797"/>
                  <a:pt x="1580793" y="1089581"/>
                </a:cubicBezTo>
                <a:cubicBezTo>
                  <a:pt x="1584442" y="1093422"/>
                  <a:pt x="1589051" y="1097071"/>
                  <a:pt x="1590971" y="1101680"/>
                </a:cubicBezTo>
                <a:cubicBezTo>
                  <a:pt x="1596923" y="1116177"/>
                  <a:pt x="1608350" y="1122419"/>
                  <a:pt x="1622751" y="1125108"/>
                </a:cubicBezTo>
                <a:cubicBezTo>
                  <a:pt x="1635906" y="1127603"/>
                  <a:pt x="1649060" y="1129716"/>
                  <a:pt x="1662118" y="1132596"/>
                </a:cubicBezTo>
                <a:cubicBezTo>
                  <a:pt x="1678056" y="1136053"/>
                  <a:pt x="1693899" y="1139798"/>
                  <a:pt x="1709646" y="1144022"/>
                </a:cubicBezTo>
                <a:cubicBezTo>
                  <a:pt x="1716462" y="1145847"/>
                  <a:pt x="1723664" y="1147959"/>
                  <a:pt x="1729521" y="1151704"/>
                </a:cubicBezTo>
                <a:cubicBezTo>
                  <a:pt x="1745939" y="1162073"/>
                  <a:pt x="1763510" y="1169082"/>
                  <a:pt x="1782809" y="1166298"/>
                </a:cubicBezTo>
                <a:cubicBezTo>
                  <a:pt x="1798267" y="1164089"/>
                  <a:pt x="1811229" y="1169754"/>
                  <a:pt x="1820831" y="1178588"/>
                </a:cubicBezTo>
                <a:cubicBezTo>
                  <a:pt x="1838306" y="1194623"/>
                  <a:pt x="1857028" y="1190973"/>
                  <a:pt x="1875656" y="1185789"/>
                </a:cubicBezTo>
                <a:cubicBezTo>
                  <a:pt x="1885257" y="1183101"/>
                  <a:pt x="1893130" y="1183485"/>
                  <a:pt x="1902252" y="1186076"/>
                </a:cubicBezTo>
                <a:cubicBezTo>
                  <a:pt x="1923375" y="1192126"/>
                  <a:pt x="1937490" y="1208544"/>
                  <a:pt x="1951123" y="1222946"/>
                </a:cubicBezTo>
                <a:cubicBezTo>
                  <a:pt x="1962742" y="1235236"/>
                  <a:pt x="1975800" y="1242149"/>
                  <a:pt x="1990106" y="1247335"/>
                </a:cubicBezTo>
                <a:cubicBezTo>
                  <a:pt x="2008157" y="1253959"/>
                  <a:pt x="2022463" y="1251464"/>
                  <a:pt x="2031105" y="1235525"/>
                </a:cubicBezTo>
                <a:cubicBezTo>
                  <a:pt x="2033505" y="1231012"/>
                  <a:pt x="2037729" y="1225730"/>
                  <a:pt x="2042242" y="1224387"/>
                </a:cubicBezTo>
                <a:cubicBezTo>
                  <a:pt x="2064037" y="1217666"/>
                  <a:pt x="2086121" y="1207872"/>
                  <a:pt x="2109453" y="1213826"/>
                </a:cubicBezTo>
                <a:cubicBezTo>
                  <a:pt x="2141714" y="1221987"/>
                  <a:pt x="2173207" y="1221507"/>
                  <a:pt x="2205468" y="1213442"/>
                </a:cubicBezTo>
                <a:cubicBezTo>
                  <a:pt x="2257796" y="1200383"/>
                  <a:pt x="2310124" y="1186557"/>
                  <a:pt x="2365142" y="1189437"/>
                </a:cubicBezTo>
                <a:cubicBezTo>
                  <a:pt x="2374262" y="1189917"/>
                  <a:pt x="2385112" y="1184060"/>
                  <a:pt x="2392985" y="1178299"/>
                </a:cubicBezTo>
                <a:cubicBezTo>
                  <a:pt x="2408060" y="1167354"/>
                  <a:pt x="2407387" y="1166489"/>
                  <a:pt x="2424286" y="1175515"/>
                </a:cubicBezTo>
                <a:cubicBezTo>
                  <a:pt x="2428319" y="1177724"/>
                  <a:pt x="2433312" y="1179068"/>
                  <a:pt x="2436289" y="1182333"/>
                </a:cubicBezTo>
                <a:cubicBezTo>
                  <a:pt x="2451458" y="1198943"/>
                  <a:pt x="2470182" y="1194910"/>
                  <a:pt x="2488808" y="1192510"/>
                </a:cubicBezTo>
                <a:cubicBezTo>
                  <a:pt x="2492073" y="1192030"/>
                  <a:pt x="2496009" y="1191358"/>
                  <a:pt x="2498795" y="1192702"/>
                </a:cubicBezTo>
                <a:cubicBezTo>
                  <a:pt x="2511372" y="1198750"/>
                  <a:pt x="2522030" y="1196639"/>
                  <a:pt x="2532976" y="1188381"/>
                </a:cubicBezTo>
                <a:cubicBezTo>
                  <a:pt x="2542481" y="1181276"/>
                  <a:pt x="2553427" y="1177052"/>
                  <a:pt x="2564661" y="1185885"/>
                </a:cubicBezTo>
                <a:cubicBezTo>
                  <a:pt x="2589625" y="1205472"/>
                  <a:pt x="2616316" y="1206432"/>
                  <a:pt x="2644545" y="1194046"/>
                </a:cubicBezTo>
                <a:cubicBezTo>
                  <a:pt x="2664708" y="1185213"/>
                  <a:pt x="2684583" y="1183196"/>
                  <a:pt x="2705803" y="1192126"/>
                </a:cubicBezTo>
                <a:cubicBezTo>
                  <a:pt x="2713964" y="1195582"/>
                  <a:pt x="2724526" y="1193278"/>
                  <a:pt x="2734031" y="1194046"/>
                </a:cubicBezTo>
                <a:cubicBezTo>
                  <a:pt x="2739408" y="1194430"/>
                  <a:pt x="2745362" y="1194526"/>
                  <a:pt x="2749969" y="1196927"/>
                </a:cubicBezTo>
                <a:cubicBezTo>
                  <a:pt x="2762260" y="1203072"/>
                  <a:pt x="2773685" y="1210945"/>
                  <a:pt x="2786071" y="1216994"/>
                </a:cubicBezTo>
                <a:cubicBezTo>
                  <a:pt x="2792024" y="1219874"/>
                  <a:pt x="2799129" y="1221410"/>
                  <a:pt x="2805851" y="1221507"/>
                </a:cubicBezTo>
                <a:cubicBezTo>
                  <a:pt x="2825726" y="1221987"/>
                  <a:pt x="2845601" y="1221987"/>
                  <a:pt x="2865380" y="1221123"/>
                </a:cubicBezTo>
                <a:cubicBezTo>
                  <a:pt x="2898025" y="1219778"/>
                  <a:pt x="2931150" y="1219490"/>
                  <a:pt x="2954674" y="1190878"/>
                </a:cubicBezTo>
                <a:cubicBezTo>
                  <a:pt x="2956595" y="1188573"/>
                  <a:pt x="2960723" y="1187229"/>
                  <a:pt x="2963988" y="1186845"/>
                </a:cubicBezTo>
                <a:cubicBezTo>
                  <a:pt x="2979062" y="1185021"/>
                  <a:pt x="2994520" y="1184828"/>
                  <a:pt x="3009403" y="1181852"/>
                </a:cubicBezTo>
                <a:cubicBezTo>
                  <a:pt x="3021309" y="1179452"/>
                  <a:pt x="3031199" y="1180220"/>
                  <a:pt x="3040223" y="1188669"/>
                </a:cubicBezTo>
                <a:cubicBezTo>
                  <a:pt x="3052034" y="1199807"/>
                  <a:pt x="3066436" y="1206336"/>
                  <a:pt x="3082183" y="1202784"/>
                </a:cubicBezTo>
                <a:cubicBezTo>
                  <a:pt x="3097928" y="1199327"/>
                  <a:pt x="3108298" y="1206816"/>
                  <a:pt x="3119916" y="1214594"/>
                </a:cubicBezTo>
                <a:cubicBezTo>
                  <a:pt x="3128366" y="1220258"/>
                  <a:pt x="3137967" y="1227363"/>
                  <a:pt x="3147376" y="1227939"/>
                </a:cubicBezTo>
                <a:cubicBezTo>
                  <a:pt x="3168692" y="1229187"/>
                  <a:pt x="3187031" y="1248967"/>
                  <a:pt x="3210171" y="1237733"/>
                </a:cubicBezTo>
                <a:cubicBezTo>
                  <a:pt x="3211707" y="1236965"/>
                  <a:pt x="3214491" y="1238885"/>
                  <a:pt x="3216700" y="1239365"/>
                </a:cubicBezTo>
                <a:cubicBezTo>
                  <a:pt x="3234366" y="1243014"/>
                  <a:pt x="3250977" y="1239461"/>
                  <a:pt x="3263939" y="1227459"/>
                </a:cubicBezTo>
                <a:cubicBezTo>
                  <a:pt x="3280934" y="1211809"/>
                  <a:pt x="3299752" y="1210272"/>
                  <a:pt x="3320683" y="1215362"/>
                </a:cubicBezTo>
                <a:cubicBezTo>
                  <a:pt x="3327405" y="1216994"/>
                  <a:pt x="3334126" y="1218146"/>
                  <a:pt x="3340943" y="1219490"/>
                </a:cubicBezTo>
                <a:cubicBezTo>
                  <a:pt x="3350160" y="1221410"/>
                  <a:pt x="3359474" y="1223427"/>
                  <a:pt x="3368691" y="1225347"/>
                </a:cubicBezTo>
                <a:cubicBezTo>
                  <a:pt x="3377621" y="1227268"/>
                  <a:pt x="3387511" y="1230532"/>
                  <a:pt x="3394423" y="1222275"/>
                </a:cubicBezTo>
                <a:cubicBezTo>
                  <a:pt x="3400376" y="1215169"/>
                  <a:pt x="3404601" y="1215842"/>
                  <a:pt x="3410074" y="1221987"/>
                </a:cubicBezTo>
                <a:cubicBezTo>
                  <a:pt x="3429085" y="1243494"/>
                  <a:pt x="3452129" y="1256936"/>
                  <a:pt x="3481509" y="1257896"/>
                </a:cubicBezTo>
                <a:cubicBezTo>
                  <a:pt x="3487558" y="1258088"/>
                  <a:pt x="3493703" y="1259432"/>
                  <a:pt x="3499656" y="1260873"/>
                </a:cubicBezTo>
                <a:cubicBezTo>
                  <a:pt x="3503305" y="1261736"/>
                  <a:pt x="3507722" y="1262697"/>
                  <a:pt x="3509930" y="1265290"/>
                </a:cubicBezTo>
                <a:cubicBezTo>
                  <a:pt x="3527116" y="1285068"/>
                  <a:pt x="3548528" y="1298799"/>
                  <a:pt x="3571860" y="1309841"/>
                </a:cubicBezTo>
                <a:cubicBezTo>
                  <a:pt x="3580213" y="1313777"/>
                  <a:pt x="3589143" y="1317713"/>
                  <a:pt x="3598168" y="1318866"/>
                </a:cubicBezTo>
                <a:cubicBezTo>
                  <a:pt x="3607577" y="1320018"/>
                  <a:pt x="3617466" y="1318098"/>
                  <a:pt x="3627068" y="1317041"/>
                </a:cubicBezTo>
                <a:cubicBezTo>
                  <a:pt x="3632733" y="1316466"/>
                  <a:pt x="3639262" y="1316561"/>
                  <a:pt x="3643775" y="1313777"/>
                </a:cubicBezTo>
                <a:cubicBezTo>
                  <a:pt x="3658081" y="1305039"/>
                  <a:pt x="3671907" y="1295631"/>
                  <a:pt x="3685254" y="1285452"/>
                </a:cubicBezTo>
                <a:cubicBezTo>
                  <a:pt x="3696680" y="1276715"/>
                  <a:pt x="3698984" y="1275467"/>
                  <a:pt x="3708873" y="1286413"/>
                </a:cubicBezTo>
                <a:cubicBezTo>
                  <a:pt x="3719051" y="1297647"/>
                  <a:pt x="3731725" y="1303503"/>
                  <a:pt x="3745743" y="1305903"/>
                </a:cubicBezTo>
                <a:cubicBezTo>
                  <a:pt x="3767922" y="1309648"/>
                  <a:pt x="3790294" y="1312816"/>
                  <a:pt x="3812665" y="1314641"/>
                </a:cubicBezTo>
                <a:cubicBezTo>
                  <a:pt x="3832924" y="1316273"/>
                  <a:pt x="3842622" y="1307440"/>
                  <a:pt x="3846655" y="1287373"/>
                </a:cubicBezTo>
                <a:cubicBezTo>
                  <a:pt x="3848959" y="1276235"/>
                  <a:pt x="3851936" y="1264137"/>
                  <a:pt x="3864225" y="1261161"/>
                </a:cubicBezTo>
                <a:cubicBezTo>
                  <a:pt x="3884293" y="1256360"/>
                  <a:pt x="3905128" y="1254248"/>
                  <a:pt x="3915018" y="1230724"/>
                </a:cubicBezTo>
                <a:cubicBezTo>
                  <a:pt x="3920490" y="1235909"/>
                  <a:pt x="3923851" y="1238981"/>
                  <a:pt x="3927116" y="1242054"/>
                </a:cubicBezTo>
                <a:cubicBezTo>
                  <a:pt x="3936141" y="1250599"/>
                  <a:pt x="3954863" y="1254248"/>
                  <a:pt x="3964370" y="1246855"/>
                </a:cubicBezTo>
                <a:cubicBezTo>
                  <a:pt x="3978388" y="1236101"/>
                  <a:pt x="3991254" y="1238117"/>
                  <a:pt x="4004696" y="1246471"/>
                </a:cubicBezTo>
                <a:cubicBezTo>
                  <a:pt x="4027164" y="1260297"/>
                  <a:pt x="4052223" y="1257128"/>
                  <a:pt x="4074978" y="1251559"/>
                </a:cubicBezTo>
                <a:cubicBezTo>
                  <a:pt x="4092166" y="1247430"/>
                  <a:pt x="4110505" y="1239845"/>
                  <a:pt x="4121738" y="1222466"/>
                </a:cubicBezTo>
                <a:cubicBezTo>
                  <a:pt x="4125290" y="1216898"/>
                  <a:pt x="4133260" y="1214113"/>
                  <a:pt x="4139598" y="1210465"/>
                </a:cubicBezTo>
                <a:cubicBezTo>
                  <a:pt x="4144878" y="1207488"/>
                  <a:pt x="4150447" y="1204704"/>
                  <a:pt x="4156304" y="1202784"/>
                </a:cubicBezTo>
                <a:cubicBezTo>
                  <a:pt x="4162544" y="1200671"/>
                  <a:pt x="4169458" y="1197598"/>
                  <a:pt x="4175604" y="1198463"/>
                </a:cubicBezTo>
                <a:cubicBezTo>
                  <a:pt x="4194230" y="1200959"/>
                  <a:pt x="4209016" y="1196062"/>
                  <a:pt x="4222170" y="1182140"/>
                </a:cubicBezTo>
                <a:cubicBezTo>
                  <a:pt x="4228988" y="1174939"/>
                  <a:pt x="4239069" y="1166202"/>
                  <a:pt x="4247710" y="1166105"/>
                </a:cubicBezTo>
                <a:cubicBezTo>
                  <a:pt x="4268738" y="1165818"/>
                  <a:pt x="4286212" y="1158905"/>
                  <a:pt x="4305128" y="1150647"/>
                </a:cubicBezTo>
                <a:cubicBezTo>
                  <a:pt x="4317321" y="1145366"/>
                  <a:pt x="4331147" y="1141718"/>
                  <a:pt x="4344206" y="1136821"/>
                </a:cubicBezTo>
                <a:cubicBezTo>
                  <a:pt x="4359472" y="1131060"/>
                  <a:pt x="4376083" y="1128948"/>
                  <a:pt x="4385396" y="1113009"/>
                </a:cubicBezTo>
                <a:cubicBezTo>
                  <a:pt x="4386452" y="1111281"/>
                  <a:pt x="4389621" y="1110993"/>
                  <a:pt x="4391157" y="1109361"/>
                </a:cubicBezTo>
                <a:cubicBezTo>
                  <a:pt x="4396054" y="1104368"/>
                  <a:pt x="4402391" y="1099760"/>
                  <a:pt x="4404984" y="1093710"/>
                </a:cubicBezTo>
                <a:cubicBezTo>
                  <a:pt x="4412472" y="1076044"/>
                  <a:pt x="4418329" y="1057800"/>
                  <a:pt x="4425050" y="1039846"/>
                </a:cubicBezTo>
                <a:cubicBezTo>
                  <a:pt x="4426491" y="1036005"/>
                  <a:pt x="4427834" y="1031108"/>
                  <a:pt x="4430812" y="1028900"/>
                </a:cubicBezTo>
                <a:cubicBezTo>
                  <a:pt x="4447998" y="1016226"/>
                  <a:pt x="4465474" y="1004032"/>
                  <a:pt x="4483140" y="992030"/>
                </a:cubicBezTo>
                <a:cubicBezTo>
                  <a:pt x="4490245" y="987229"/>
                  <a:pt x="4496198" y="989918"/>
                  <a:pt x="4502535" y="995487"/>
                </a:cubicBezTo>
                <a:cubicBezTo>
                  <a:pt x="4508680" y="1000768"/>
                  <a:pt x="4516266" y="1006240"/>
                  <a:pt x="4523946" y="1007585"/>
                </a:cubicBezTo>
                <a:cubicBezTo>
                  <a:pt x="4539309" y="1010177"/>
                  <a:pt x="4555247" y="1010753"/>
                  <a:pt x="4570898" y="1010753"/>
                </a:cubicBezTo>
                <a:cubicBezTo>
                  <a:pt x="4576754" y="1010753"/>
                  <a:pt x="4582995" y="1007297"/>
                  <a:pt x="4588468" y="1004513"/>
                </a:cubicBezTo>
                <a:cubicBezTo>
                  <a:pt x="4598838" y="999231"/>
                  <a:pt x="4608439" y="992126"/>
                  <a:pt x="4619192" y="987710"/>
                </a:cubicBezTo>
                <a:cubicBezTo>
                  <a:pt x="4631675" y="982621"/>
                  <a:pt x="4639164" y="974459"/>
                  <a:pt x="4642908" y="961689"/>
                </a:cubicBezTo>
                <a:cubicBezTo>
                  <a:pt x="4648478" y="942679"/>
                  <a:pt x="4661728" y="929428"/>
                  <a:pt x="4677378" y="918674"/>
                </a:cubicBezTo>
                <a:cubicBezTo>
                  <a:pt x="4697254" y="904944"/>
                  <a:pt x="4720970" y="905616"/>
                  <a:pt x="4743532" y="902256"/>
                </a:cubicBezTo>
                <a:cubicBezTo>
                  <a:pt x="4752174" y="901008"/>
                  <a:pt x="4761104" y="899951"/>
                  <a:pt x="4768977" y="896783"/>
                </a:cubicBezTo>
                <a:cubicBezTo>
                  <a:pt x="4798837" y="884877"/>
                  <a:pt x="4828698" y="873548"/>
                  <a:pt x="4861536" y="873835"/>
                </a:cubicBezTo>
                <a:cubicBezTo>
                  <a:pt x="4864223" y="873835"/>
                  <a:pt x="4866912" y="873548"/>
                  <a:pt x="4869600" y="873067"/>
                </a:cubicBezTo>
                <a:cubicBezTo>
                  <a:pt x="4892932" y="869131"/>
                  <a:pt x="4917032" y="867594"/>
                  <a:pt x="4933738" y="846664"/>
                </a:cubicBezTo>
                <a:cubicBezTo>
                  <a:pt x="4936810" y="842823"/>
                  <a:pt x="4943820" y="841671"/>
                  <a:pt x="4949196" y="840134"/>
                </a:cubicBezTo>
                <a:cubicBezTo>
                  <a:pt x="4958510" y="837638"/>
                  <a:pt x="4964752" y="832549"/>
                  <a:pt x="4968112" y="823427"/>
                </a:cubicBezTo>
                <a:cubicBezTo>
                  <a:pt x="4973778" y="807681"/>
                  <a:pt x="4980498" y="792223"/>
                  <a:pt x="4985588" y="776284"/>
                </a:cubicBezTo>
                <a:cubicBezTo>
                  <a:pt x="4989140" y="765338"/>
                  <a:pt x="4995764" y="759289"/>
                  <a:pt x="5006038" y="754776"/>
                </a:cubicBezTo>
                <a:cubicBezTo>
                  <a:pt x="5011800" y="752280"/>
                  <a:pt x="5016792" y="746808"/>
                  <a:pt x="5020921" y="741718"/>
                </a:cubicBezTo>
                <a:cubicBezTo>
                  <a:pt x="5025914" y="735573"/>
                  <a:pt x="5028506" y="727412"/>
                  <a:pt x="5033978" y="721940"/>
                </a:cubicBezTo>
                <a:cubicBezTo>
                  <a:pt x="5047324" y="708305"/>
                  <a:pt x="5051454" y="693231"/>
                  <a:pt x="5047036" y="674604"/>
                </a:cubicBezTo>
                <a:cubicBezTo>
                  <a:pt x="5043100" y="658090"/>
                  <a:pt x="5053470" y="636006"/>
                  <a:pt x="5067104" y="632645"/>
                </a:cubicBezTo>
                <a:cubicBezTo>
                  <a:pt x="5082178" y="628900"/>
                  <a:pt x="5092548" y="619684"/>
                  <a:pt x="5103206" y="609410"/>
                </a:cubicBezTo>
                <a:cubicBezTo>
                  <a:pt x="5109158" y="603649"/>
                  <a:pt x="5117512" y="598656"/>
                  <a:pt x="5125577" y="597216"/>
                </a:cubicBezTo>
                <a:cubicBezTo>
                  <a:pt x="5156206" y="591647"/>
                  <a:pt x="5185106" y="598464"/>
                  <a:pt x="5214200" y="609506"/>
                </a:cubicBezTo>
                <a:cubicBezTo>
                  <a:pt x="5233210" y="616707"/>
                  <a:pt x="5254333" y="618627"/>
                  <a:pt x="5274688" y="621507"/>
                </a:cubicBezTo>
                <a:cubicBezTo>
                  <a:pt x="5281026" y="622371"/>
                  <a:pt x="5289091" y="620452"/>
                  <a:pt x="5294564" y="616899"/>
                </a:cubicBezTo>
                <a:cubicBezTo>
                  <a:pt x="5313767" y="604609"/>
                  <a:pt x="5332874" y="591935"/>
                  <a:pt x="5350732" y="577724"/>
                </a:cubicBezTo>
                <a:cubicBezTo>
                  <a:pt x="5367344" y="564379"/>
                  <a:pt x="5386066" y="558810"/>
                  <a:pt x="5406230" y="560250"/>
                </a:cubicBezTo>
                <a:cubicBezTo>
                  <a:pt x="5420920" y="561306"/>
                  <a:pt x="5434170" y="558905"/>
                  <a:pt x="5447996" y="555257"/>
                </a:cubicBezTo>
                <a:cubicBezTo>
                  <a:pt x="5459518" y="552185"/>
                  <a:pt x="5472192" y="550072"/>
                  <a:pt x="5483904" y="551417"/>
                </a:cubicBezTo>
                <a:cubicBezTo>
                  <a:pt x="5500324" y="553337"/>
                  <a:pt x="5513862" y="550553"/>
                  <a:pt x="5527016" y="540663"/>
                </a:cubicBezTo>
                <a:cubicBezTo>
                  <a:pt x="5534025" y="535382"/>
                  <a:pt x="5543051" y="532598"/>
                  <a:pt x="5551404" y="528949"/>
                </a:cubicBezTo>
                <a:cubicBezTo>
                  <a:pt x="5564270" y="523284"/>
                  <a:pt x="5577616" y="518483"/>
                  <a:pt x="5590194" y="512147"/>
                </a:cubicBezTo>
                <a:cubicBezTo>
                  <a:pt x="5603732" y="505425"/>
                  <a:pt x="5616118" y="496112"/>
                  <a:pt x="5629944" y="490351"/>
                </a:cubicBezTo>
                <a:cubicBezTo>
                  <a:pt x="5644827" y="484110"/>
                  <a:pt x="5654428" y="474605"/>
                  <a:pt x="5660477" y="459818"/>
                </a:cubicBezTo>
                <a:cubicBezTo>
                  <a:pt x="5664318" y="450504"/>
                  <a:pt x="5669598" y="440615"/>
                  <a:pt x="5676896" y="434086"/>
                </a:cubicBezTo>
                <a:cubicBezTo>
                  <a:pt x="5691971" y="420740"/>
                  <a:pt x="5709636" y="410370"/>
                  <a:pt x="5725000" y="397216"/>
                </a:cubicBezTo>
                <a:cubicBezTo>
                  <a:pt x="5746603" y="378781"/>
                  <a:pt x="5766574" y="359194"/>
                  <a:pt x="5768494" y="327701"/>
                </a:cubicBezTo>
                <a:cubicBezTo>
                  <a:pt x="5769550" y="310322"/>
                  <a:pt x="5778768" y="302929"/>
                  <a:pt x="5795763" y="298801"/>
                </a:cubicBezTo>
                <a:cubicBezTo>
                  <a:pt x="5801427" y="297457"/>
                  <a:pt x="5809494" y="294864"/>
                  <a:pt x="5811221" y="290639"/>
                </a:cubicBezTo>
                <a:cubicBezTo>
                  <a:pt x="5816406" y="278061"/>
                  <a:pt x="5827159" y="275565"/>
                  <a:pt x="5837528" y="270573"/>
                </a:cubicBezTo>
                <a:cubicBezTo>
                  <a:pt x="5843770" y="267596"/>
                  <a:pt x="5851452" y="261739"/>
                  <a:pt x="5853084" y="255690"/>
                </a:cubicBezTo>
                <a:cubicBezTo>
                  <a:pt x="5859804" y="231206"/>
                  <a:pt x="5878239" y="216804"/>
                  <a:pt x="5895618" y="200961"/>
                </a:cubicBezTo>
                <a:cubicBezTo>
                  <a:pt x="5900707" y="196256"/>
                  <a:pt x="5906180" y="190879"/>
                  <a:pt x="5908676" y="184735"/>
                </a:cubicBezTo>
                <a:cubicBezTo>
                  <a:pt x="5913958" y="171484"/>
                  <a:pt x="5921830" y="161882"/>
                  <a:pt x="5935657" y="156891"/>
                </a:cubicBezTo>
                <a:cubicBezTo>
                  <a:pt x="5940073" y="155354"/>
                  <a:pt x="5944106" y="151801"/>
                  <a:pt x="5947467" y="148441"/>
                </a:cubicBezTo>
                <a:cubicBezTo>
                  <a:pt x="5954668" y="141144"/>
                  <a:pt x="5960716" y="132598"/>
                  <a:pt x="5968302" y="125782"/>
                </a:cubicBezTo>
                <a:cubicBezTo>
                  <a:pt x="5987600" y="108211"/>
                  <a:pt x="6006708" y="90928"/>
                  <a:pt x="6017942" y="66348"/>
                </a:cubicBezTo>
                <a:cubicBezTo>
                  <a:pt x="6023414" y="54346"/>
                  <a:pt x="6029656" y="41288"/>
                  <a:pt x="6039258" y="33030"/>
                </a:cubicBezTo>
                <a:cubicBezTo>
                  <a:pt x="6051452" y="22565"/>
                  <a:pt x="6067486" y="16612"/>
                  <a:pt x="6081792" y="8451"/>
                </a:cubicBezTo>
                <a:lnTo>
                  <a:pt x="6095524" y="0"/>
                </a:ln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6024A7E-1309-A69C-DDF5-9A6F3BA58681}"/>
              </a:ext>
            </a:extLst>
          </p:cNvPr>
          <p:cNvSpPr>
            <a:spLocks noGrp="1"/>
          </p:cNvSpPr>
          <p:nvPr>
            <p:ph idx="1"/>
          </p:nvPr>
        </p:nvSpPr>
        <p:spPr>
          <a:xfrm>
            <a:off x="2700760" y="4148765"/>
            <a:ext cx="7540182" cy="1744678"/>
          </a:xfrm>
        </p:spPr>
        <p:txBody>
          <a:bodyPr vert="horz" lIns="91440" tIns="45720" rIns="91440" bIns="45720" rtlCol="0" anchor="t">
            <a:noAutofit/>
          </a:bodyPr>
          <a:lstStyle/>
          <a:p>
            <a:pPr marL="0" indent="0">
              <a:buNone/>
            </a:pPr>
            <a:r>
              <a:rPr lang="en-US" sz="4400" b="1" dirty="0">
                <a:solidFill>
                  <a:srgbClr val="FFFF00"/>
                </a:solidFill>
                <a:latin typeface="Bradley Hand ITC"/>
              </a:rPr>
              <a:t>Thank you for watching !</a:t>
            </a:r>
          </a:p>
          <a:p>
            <a:pPr marL="0" indent="0">
              <a:buNone/>
            </a:pPr>
            <a:endParaRPr lang="en-US" sz="4400" b="1" dirty="0">
              <a:solidFill>
                <a:srgbClr val="FFFF00"/>
              </a:solidFill>
              <a:latin typeface="Bradley Hand ITC"/>
            </a:endParaRPr>
          </a:p>
          <a:p>
            <a:pPr marL="0" indent="0" algn="ctr">
              <a:buNone/>
            </a:pPr>
            <a:r>
              <a:rPr lang="en-US" sz="4400" b="1" dirty="0">
                <a:solidFill>
                  <a:srgbClr val="FFFF00"/>
                </a:solidFill>
                <a:latin typeface="Bradley Hand ITC"/>
              </a:rPr>
              <a:t>Sue </a:t>
            </a:r>
          </a:p>
        </p:txBody>
      </p:sp>
    </p:spTree>
    <p:extLst>
      <p:ext uri="{BB962C8B-B14F-4D97-AF65-F5344CB8AC3E}">
        <p14:creationId xmlns:p14="http://schemas.microsoft.com/office/powerpoint/2010/main" val="2521895336"/>
      </p:ext>
    </p:extLst>
  </p:cSld>
  <p:clrMapOvr>
    <a:masterClrMapping/>
  </p:clrMapOvr>
</p:sld>
</file>

<file path=ppt/theme/theme1.xml><?xml version="1.0" encoding="utf-8"?>
<a:theme xmlns:a="http://schemas.openxmlformats.org/drawingml/2006/main" name="TornVTI">
  <a:themeElements>
    <a:clrScheme name="AnalogousFromRegularSeed_2SEEDS">
      <a:dk1>
        <a:srgbClr val="000000"/>
      </a:dk1>
      <a:lt1>
        <a:srgbClr val="FFFFFF"/>
      </a:lt1>
      <a:dk2>
        <a:srgbClr val="1B2F2F"/>
      </a:dk2>
      <a:lt2>
        <a:srgbClr val="F3F1F0"/>
      </a:lt2>
      <a:accent1>
        <a:srgbClr val="3B9EB1"/>
      </a:accent1>
      <a:accent2>
        <a:srgbClr val="46B196"/>
      </a:accent2>
      <a:accent3>
        <a:srgbClr val="4D7FC3"/>
      </a:accent3>
      <a:accent4>
        <a:srgbClr val="B13B3E"/>
      </a:accent4>
      <a:accent5>
        <a:srgbClr val="C37B4D"/>
      </a:accent5>
      <a:accent6>
        <a:srgbClr val="B19B3B"/>
      </a:accent6>
      <a:hlink>
        <a:srgbClr val="BF5641"/>
      </a:hlink>
      <a:folHlink>
        <a:srgbClr val="7F7F7F"/>
      </a:folHlink>
    </a:clrScheme>
    <a:fontScheme name="Torn">
      <a:majorFont>
        <a:latin typeface="Verdana Pro Cond SemiBold"/>
        <a:ea typeface=""/>
        <a:cs typeface=""/>
      </a:majorFont>
      <a:minorFont>
        <a:latin typeface="Verdana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ornVTI" id="{D93270A2-BAD7-4DCC-9D1D-3427EACCFA88}" vid="{1B17486C-9B79-43FC-98F9-5BF7AA5600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9</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TornVTI</vt:lpstr>
      <vt:lpstr>Academic Misconduct </vt:lpstr>
      <vt:lpstr>What is academic misconduct?  </vt:lpstr>
      <vt:lpstr>Academic misconduct is when you cheat within your work.    There are several different types of misconduct that can occur.    </vt:lpstr>
      <vt:lpstr>PowerPoint Presentation</vt:lpstr>
      <vt:lpstr>Self‐plagiarism</vt:lpstr>
      <vt:lpstr>Falsification</vt:lpstr>
      <vt:lpstr>False citation</vt:lpstr>
      <vt:lpstr>Cheating </vt:lpstr>
      <vt:lpstr>Avoiding misconduct</vt:lpstr>
      <vt:lpstr>Conclusion </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631</cp:revision>
  <dcterms:created xsi:type="dcterms:W3CDTF">2023-10-25T16:07:16Z</dcterms:created>
  <dcterms:modified xsi:type="dcterms:W3CDTF">2023-10-29T19:23:17Z</dcterms:modified>
</cp:coreProperties>
</file>