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10" dt="2026-10-25T14:55:21.719"/>
    <p1510:client id="{AAFBA0C4-63E2-6216-C213-90EB4923A3B2}" v="543" dt="2026-10-25T14:23:24.9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wish Asghar (2323663)" userId="S::2323663@student.uwtsd.ac.uk::db4efadc-87f9-44c6-a8e1-838b1a205f2f" providerId="AD" clId="Web-{AAFBA0C4-63E2-6216-C213-90EB4923A3B2}"/>
    <pc:docChg chg="addSld delSld modSld">
      <pc:chgData name="Mahwish Asghar (2323663)" userId="S::2323663@student.uwtsd.ac.uk::db4efadc-87f9-44c6-a8e1-838b1a205f2f" providerId="AD" clId="Web-{AAFBA0C4-63E2-6216-C213-90EB4923A3B2}" dt="2026-10-25T14:23:24.975" v="566"/>
      <pc:docMkLst>
        <pc:docMk/>
      </pc:docMkLst>
      <pc:sldChg chg="addSp delSp modSp">
        <pc:chgData name="Mahwish Asghar (2323663)" userId="S::2323663@student.uwtsd.ac.uk::db4efadc-87f9-44c6-a8e1-838b1a205f2f" providerId="AD" clId="Web-{AAFBA0C4-63E2-6216-C213-90EB4923A3B2}" dt="2026-10-25T14:22:46.302" v="563" actId="20577"/>
        <pc:sldMkLst>
          <pc:docMk/>
          <pc:sldMk cId="109857222" sldId="256"/>
        </pc:sldMkLst>
        <pc:spChg chg="mod">
          <ac:chgData name="Mahwish Asghar (2323663)" userId="S::2323663@student.uwtsd.ac.uk::db4efadc-87f9-44c6-a8e1-838b1a205f2f" providerId="AD" clId="Web-{AAFBA0C4-63E2-6216-C213-90EB4923A3B2}" dt="2026-10-25T14:22:46.302" v="563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Mahwish Asghar (2323663)" userId="S::2323663@student.uwtsd.ac.uk::db4efadc-87f9-44c6-a8e1-838b1a205f2f" providerId="AD" clId="Web-{AAFBA0C4-63E2-6216-C213-90EB4923A3B2}" dt="2026-10-25T12:59:35.893" v="35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ahwish Asghar (2323663)" userId="S::2323663@student.uwtsd.ac.uk::db4efadc-87f9-44c6-a8e1-838b1a205f2f" providerId="AD" clId="Web-{AAFBA0C4-63E2-6216-C213-90EB4923A3B2}" dt="2026-10-25T12:59:40.909" v="36"/>
          <ac:spMkLst>
            <pc:docMk/>
            <pc:sldMk cId="109857222" sldId="256"/>
            <ac:spMk id="9" creationId="{F3469576-C46E-89AB-6A19-F20F3FF9C3CC}"/>
          </ac:spMkLst>
        </pc:spChg>
        <pc:graphicFrameChg chg="add del mod">
          <ac:chgData name="Mahwish Asghar (2323663)" userId="S::2323663@student.uwtsd.ac.uk::db4efadc-87f9-44c6-a8e1-838b1a205f2f" providerId="AD" clId="Web-{AAFBA0C4-63E2-6216-C213-90EB4923A3B2}" dt="2026-10-25T12:57:42.998" v="8"/>
          <ac:graphicFrameMkLst>
            <pc:docMk/>
            <pc:sldMk cId="109857222" sldId="256"/>
            <ac:graphicFrameMk id="5" creationId="{8558F5DA-D87F-DC63-47CF-4763992A6818}"/>
          </ac:graphicFrameMkLst>
        </pc:graphicFrameChg>
        <pc:graphicFrameChg chg="add del mod">
          <ac:chgData name="Mahwish Asghar (2323663)" userId="S::2323663@student.uwtsd.ac.uk::db4efadc-87f9-44c6-a8e1-838b1a205f2f" providerId="AD" clId="Web-{AAFBA0C4-63E2-6216-C213-90EB4923A3B2}" dt="2026-10-25T12:59:06.063" v="27"/>
          <ac:graphicFrameMkLst>
            <pc:docMk/>
            <pc:sldMk cId="109857222" sldId="256"/>
            <ac:graphicFrameMk id="7" creationId="{A9454012-752E-97D5-EC40-C72FABC111AA}"/>
          </ac:graphicFrameMkLst>
        </pc:graphicFrameChg>
      </pc:sldChg>
      <pc:sldChg chg="modSp new">
        <pc:chgData name="Mahwish Asghar (2323663)" userId="S::2323663@student.uwtsd.ac.uk::db4efadc-87f9-44c6-a8e1-838b1a205f2f" providerId="AD" clId="Web-{AAFBA0C4-63E2-6216-C213-90EB4923A3B2}" dt="2026-10-25T13:26:24.858" v="281" actId="20577"/>
        <pc:sldMkLst>
          <pc:docMk/>
          <pc:sldMk cId="128256351" sldId="257"/>
        </pc:sldMkLst>
        <pc:spChg chg="mod">
          <ac:chgData name="Mahwish Asghar (2323663)" userId="S::2323663@student.uwtsd.ac.uk::db4efadc-87f9-44c6-a8e1-838b1a205f2f" providerId="AD" clId="Web-{AAFBA0C4-63E2-6216-C213-90EB4923A3B2}" dt="2026-10-25T13:26:24.858" v="281" actId="20577"/>
          <ac:spMkLst>
            <pc:docMk/>
            <pc:sldMk cId="128256351" sldId="257"/>
            <ac:spMk id="2" creationId="{AE0B0892-1577-F35A-92D9-A0C1720710BF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10:37.471" v="95" actId="20577"/>
          <ac:spMkLst>
            <pc:docMk/>
            <pc:sldMk cId="128256351" sldId="257"/>
            <ac:spMk id="3" creationId="{70F59A1A-230C-4D52-9826-B8CFFE1BC558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2:28.020" v="559" actId="20577"/>
        <pc:sldMkLst>
          <pc:docMk/>
          <pc:sldMk cId="2575096034" sldId="258"/>
        </pc:sldMkLst>
        <pc:spChg chg="mod">
          <ac:chgData name="Mahwish Asghar (2323663)" userId="S::2323663@student.uwtsd.ac.uk::db4efadc-87f9-44c6-a8e1-838b1a205f2f" providerId="AD" clId="Web-{AAFBA0C4-63E2-6216-C213-90EB4923A3B2}" dt="2026-10-25T13:27:27.047" v="297" actId="20577"/>
          <ac:spMkLst>
            <pc:docMk/>
            <pc:sldMk cId="2575096034" sldId="258"/>
            <ac:spMk id="2" creationId="{AC8BC43F-22FD-3C2C-82F6-EE8A521CA3B4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2:28.020" v="559" actId="20577"/>
          <ac:spMkLst>
            <pc:docMk/>
            <pc:sldMk cId="2575096034" sldId="258"/>
            <ac:spMk id="3" creationId="{C2C2AC9D-3646-5BE9-AC01-3BAD174A7F77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3:27:22.891" v="296" actId="20577"/>
        <pc:sldMkLst>
          <pc:docMk/>
          <pc:sldMk cId="2389033199" sldId="259"/>
        </pc:sldMkLst>
        <pc:spChg chg="mod">
          <ac:chgData name="Mahwish Asghar (2323663)" userId="S::2323663@student.uwtsd.ac.uk::db4efadc-87f9-44c6-a8e1-838b1a205f2f" providerId="AD" clId="Web-{AAFBA0C4-63E2-6216-C213-90EB4923A3B2}" dt="2026-10-25T13:27:22.891" v="296" actId="20577"/>
          <ac:spMkLst>
            <pc:docMk/>
            <pc:sldMk cId="2389033199" sldId="259"/>
            <ac:spMk id="2" creationId="{A1A41EE4-9142-45A5-6A6E-FF758FFBF0ED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14:54.886" v="153" actId="20577"/>
          <ac:spMkLst>
            <pc:docMk/>
            <pc:sldMk cId="2389033199" sldId="259"/>
            <ac:spMk id="3" creationId="{30A29250-231B-3E29-9D49-4BC78BA78CB2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2:09.707" v="556" actId="20577"/>
        <pc:sldMkLst>
          <pc:docMk/>
          <pc:sldMk cId="3785801383" sldId="260"/>
        </pc:sldMkLst>
        <pc:spChg chg="mod">
          <ac:chgData name="Mahwish Asghar (2323663)" userId="S::2323663@student.uwtsd.ac.uk::db4efadc-87f9-44c6-a8e1-838b1a205f2f" providerId="AD" clId="Web-{AAFBA0C4-63E2-6216-C213-90EB4923A3B2}" dt="2026-10-25T13:27:20.203" v="295" actId="20577"/>
          <ac:spMkLst>
            <pc:docMk/>
            <pc:sldMk cId="3785801383" sldId="260"/>
            <ac:spMk id="2" creationId="{E7FEEECA-DDE9-2EB1-8F31-E3D35E563D1B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2:09.707" v="556" actId="20577"/>
          <ac:spMkLst>
            <pc:docMk/>
            <pc:sldMk cId="3785801383" sldId="260"/>
            <ac:spMk id="3" creationId="{E15F4327-090D-3404-95D8-FEBE9CF43C06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3:39:36.576" v="412" actId="20577"/>
        <pc:sldMkLst>
          <pc:docMk/>
          <pc:sldMk cId="856674284" sldId="261"/>
        </pc:sldMkLst>
        <pc:spChg chg="mod">
          <ac:chgData name="Mahwish Asghar (2323663)" userId="S::2323663@student.uwtsd.ac.uk::db4efadc-87f9-44c6-a8e1-838b1a205f2f" providerId="AD" clId="Web-{AAFBA0C4-63E2-6216-C213-90EB4923A3B2}" dt="2026-10-25T13:27:13.172" v="292" actId="20577"/>
          <ac:spMkLst>
            <pc:docMk/>
            <pc:sldMk cId="856674284" sldId="261"/>
            <ac:spMk id="2" creationId="{8CE19342-72EE-6F9D-E3CD-8B35EFAEF409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39:36.576" v="412" actId="20577"/>
          <ac:spMkLst>
            <pc:docMk/>
            <pc:sldMk cId="856674284" sldId="261"/>
            <ac:spMk id="3" creationId="{27AEA29B-16F2-DC18-8355-4E642C308116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3:39:19.513" v="406" actId="20577"/>
        <pc:sldMkLst>
          <pc:docMk/>
          <pc:sldMk cId="251445851" sldId="262"/>
        </pc:sldMkLst>
        <pc:spChg chg="mod">
          <ac:chgData name="Mahwish Asghar (2323663)" userId="S::2323663@student.uwtsd.ac.uk::db4efadc-87f9-44c6-a8e1-838b1a205f2f" providerId="AD" clId="Web-{AAFBA0C4-63E2-6216-C213-90EB4923A3B2}" dt="2026-10-25T13:27:03.062" v="289" actId="20577"/>
          <ac:spMkLst>
            <pc:docMk/>
            <pc:sldMk cId="251445851" sldId="262"/>
            <ac:spMk id="2" creationId="{7730C571-65A9-6286-0EDE-86642B0B9923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39:19.513" v="406" actId="20577"/>
          <ac:spMkLst>
            <pc:docMk/>
            <pc:sldMk cId="251445851" sldId="262"/>
            <ac:spMk id="3" creationId="{EFFA2E39-2546-8F5E-389B-B3D8F9D48C14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1:48.940" v="554" actId="20577"/>
        <pc:sldMkLst>
          <pc:docMk/>
          <pc:sldMk cId="3685772982" sldId="263"/>
        </pc:sldMkLst>
        <pc:spChg chg="mod">
          <ac:chgData name="Mahwish Asghar (2323663)" userId="S::2323663@student.uwtsd.ac.uk::db4efadc-87f9-44c6-a8e1-838b1a205f2f" providerId="AD" clId="Web-{AAFBA0C4-63E2-6216-C213-90EB4923A3B2}" dt="2026-10-25T13:27:43.595" v="300" actId="20577"/>
          <ac:spMkLst>
            <pc:docMk/>
            <pc:sldMk cId="3685772982" sldId="263"/>
            <ac:spMk id="2" creationId="{FD82E06C-84CB-BCF2-7912-65DAA12C154F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1:48.940" v="554" actId="20577"/>
          <ac:spMkLst>
            <pc:docMk/>
            <pc:sldMk cId="3685772982" sldId="263"/>
            <ac:spMk id="3" creationId="{32D6FBAC-150D-594E-D79F-A2F14A023D53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1:22.142" v="552" actId="20577"/>
        <pc:sldMkLst>
          <pc:docMk/>
          <pc:sldMk cId="833118606" sldId="264"/>
        </pc:sldMkLst>
        <pc:spChg chg="mod">
          <ac:chgData name="Mahwish Asghar (2323663)" userId="S::2323663@student.uwtsd.ac.uk::db4efadc-87f9-44c6-a8e1-838b1a205f2f" providerId="AD" clId="Web-{AAFBA0C4-63E2-6216-C213-90EB4923A3B2}" dt="2026-10-25T13:27:55.501" v="303" actId="20577"/>
          <ac:spMkLst>
            <pc:docMk/>
            <pc:sldMk cId="833118606" sldId="264"/>
            <ac:spMk id="2" creationId="{CA289C29-3BA9-F229-31CE-90FAADB757FE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1:22.142" v="552" actId="20577"/>
          <ac:spMkLst>
            <pc:docMk/>
            <pc:sldMk cId="833118606" sldId="264"/>
            <ac:spMk id="3" creationId="{0E167C64-08F9-678B-C5AE-728D72B7E241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0:23.890" v="538" actId="20577"/>
        <pc:sldMkLst>
          <pc:docMk/>
          <pc:sldMk cId="3332870333" sldId="265"/>
        </pc:sldMkLst>
        <pc:spChg chg="mod">
          <ac:chgData name="Mahwish Asghar (2323663)" userId="S::2323663@student.uwtsd.ac.uk::db4efadc-87f9-44c6-a8e1-838b1a205f2f" providerId="AD" clId="Web-{AAFBA0C4-63E2-6216-C213-90EB4923A3B2}" dt="2026-10-25T13:29:05.160" v="325" actId="20577"/>
          <ac:spMkLst>
            <pc:docMk/>
            <pc:sldMk cId="3332870333" sldId="265"/>
            <ac:spMk id="2" creationId="{CF8A2F89-A1FC-6E89-FA66-59D59FBED1CF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0:23.890" v="538" actId="20577"/>
          <ac:spMkLst>
            <pc:docMk/>
            <pc:sldMk cId="3332870333" sldId="265"/>
            <ac:spMk id="3" creationId="{5FB79564-D746-4EDE-AC4D-40EB8BEF8200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3:30:25.788" v="343" actId="20577"/>
        <pc:sldMkLst>
          <pc:docMk/>
          <pc:sldMk cId="1589771992" sldId="266"/>
        </pc:sldMkLst>
        <pc:spChg chg="mod">
          <ac:chgData name="Mahwish Asghar (2323663)" userId="S::2323663@student.uwtsd.ac.uk::db4efadc-87f9-44c6-a8e1-838b1a205f2f" providerId="AD" clId="Web-{AAFBA0C4-63E2-6216-C213-90EB4923A3B2}" dt="2026-10-25T13:30:25.788" v="343" actId="20577"/>
          <ac:spMkLst>
            <pc:docMk/>
            <pc:sldMk cId="1589771992" sldId="266"/>
            <ac:spMk id="2" creationId="{B4F9C1EA-26B9-FDC6-2B5D-F6BF705251EC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29:59.631" v="336" actId="20577"/>
          <ac:spMkLst>
            <pc:docMk/>
            <pc:sldMk cId="1589771992" sldId="266"/>
            <ac:spMk id="3" creationId="{998C0CC2-F913-B16B-EA3C-E5252DB94A0B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19:53.373" v="534" actId="20577"/>
        <pc:sldMkLst>
          <pc:docMk/>
          <pc:sldMk cId="300296246" sldId="267"/>
        </pc:sldMkLst>
        <pc:spChg chg="mod">
          <ac:chgData name="Mahwish Asghar (2323663)" userId="S::2323663@student.uwtsd.ac.uk::db4efadc-87f9-44c6-a8e1-838b1a205f2f" providerId="AD" clId="Web-{AAFBA0C4-63E2-6216-C213-90EB4923A3B2}" dt="2026-10-25T13:35:41.626" v="350" actId="20577"/>
          <ac:spMkLst>
            <pc:docMk/>
            <pc:sldMk cId="300296246" sldId="267"/>
            <ac:spMk id="2" creationId="{45500287-B62C-E642-8EE9-2E1B896BE280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9:53.373" v="534" actId="20577"/>
          <ac:spMkLst>
            <pc:docMk/>
            <pc:sldMk cId="300296246" sldId="267"/>
            <ac:spMk id="3" creationId="{AA701193-2C3C-0425-AE26-3748AE7530F5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12:02.168" v="441" actId="20577"/>
        <pc:sldMkLst>
          <pc:docMk/>
          <pc:sldMk cId="3022120527" sldId="268"/>
        </pc:sldMkLst>
        <pc:spChg chg="mod">
          <ac:chgData name="Mahwish Asghar (2323663)" userId="S::2323663@student.uwtsd.ac.uk::db4efadc-87f9-44c6-a8e1-838b1a205f2f" providerId="AD" clId="Web-{AAFBA0C4-63E2-6216-C213-90EB4923A3B2}" dt="2026-10-25T14:11:14.713" v="425" actId="20577"/>
          <ac:spMkLst>
            <pc:docMk/>
            <pc:sldMk cId="3022120527" sldId="268"/>
            <ac:spMk id="2" creationId="{ADE20B4A-5865-E210-F13F-F9004170F599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2:02.168" v="441" actId="20577"/>
          <ac:spMkLst>
            <pc:docMk/>
            <pc:sldMk cId="3022120527" sldId="268"/>
            <ac:spMk id="3" creationId="{31472FE9-4B20-4784-FE83-474F9FE2F2E7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19:30.341" v="531" actId="20577"/>
        <pc:sldMkLst>
          <pc:docMk/>
          <pc:sldMk cId="213415987" sldId="269"/>
        </pc:sldMkLst>
        <pc:spChg chg="mod">
          <ac:chgData name="Mahwish Asghar (2323663)" userId="S::2323663@student.uwtsd.ac.uk::db4efadc-87f9-44c6-a8e1-838b1a205f2f" providerId="AD" clId="Web-{AAFBA0C4-63E2-6216-C213-90EB4923A3B2}" dt="2026-10-25T14:15:06.503" v="459" actId="20577"/>
          <ac:spMkLst>
            <pc:docMk/>
            <pc:sldMk cId="213415987" sldId="269"/>
            <ac:spMk id="2" creationId="{CB039015-DC12-6983-0096-754A275DCD24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9:30.341" v="531" actId="20577"/>
          <ac:spMkLst>
            <pc:docMk/>
            <pc:sldMk cId="213415987" sldId="269"/>
            <ac:spMk id="3" creationId="{FA156E6F-A823-1E48-B30F-1F06B445D1D0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16:54.539" v="482" actId="20577"/>
        <pc:sldMkLst>
          <pc:docMk/>
          <pc:sldMk cId="2402563692" sldId="270"/>
        </pc:sldMkLst>
        <pc:spChg chg="mod">
          <ac:chgData name="Mahwish Asghar (2323663)" userId="S::2323663@student.uwtsd.ac.uk::db4efadc-87f9-44c6-a8e1-838b1a205f2f" providerId="AD" clId="Web-{AAFBA0C4-63E2-6216-C213-90EB4923A3B2}" dt="2026-10-25T14:16:54.539" v="482" actId="20577"/>
          <ac:spMkLst>
            <pc:docMk/>
            <pc:sldMk cId="2402563692" sldId="270"/>
            <ac:spMk id="2" creationId="{71CE6E16-4937-6BB5-A1FA-A1508F7A4EE1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6:17.912" v="473" actId="20577"/>
          <ac:spMkLst>
            <pc:docMk/>
            <pc:sldMk cId="2402563692" sldId="270"/>
            <ac:spMk id="3" creationId="{02AA5FD0-DDF5-7A27-9C8B-1223E7290614}"/>
          </ac:spMkLst>
        </pc:spChg>
      </pc:sldChg>
      <pc:sldChg chg="new del">
        <pc:chgData name="Mahwish Asghar (2323663)" userId="S::2323663@student.uwtsd.ac.uk::db4efadc-87f9-44c6-a8e1-838b1a205f2f" providerId="AD" clId="Web-{AAFBA0C4-63E2-6216-C213-90EB4923A3B2}" dt="2026-10-25T14:23:19.413" v="565"/>
        <pc:sldMkLst>
          <pc:docMk/>
          <pc:sldMk cId="4664916" sldId="271"/>
        </pc:sldMkLst>
      </pc:sldChg>
      <pc:sldChg chg="new">
        <pc:chgData name="Mahwish Asghar (2323663)" userId="S::2323663@student.uwtsd.ac.uk::db4efadc-87f9-44c6-a8e1-838b1a205f2f" providerId="AD" clId="Web-{AAFBA0C4-63E2-6216-C213-90EB4923A3B2}" dt="2026-10-25T14:23:24.975" v="566"/>
        <pc:sldMkLst>
          <pc:docMk/>
          <pc:sldMk cId="1863115533" sldId="271"/>
        </pc:sldMkLst>
      </pc:sldChg>
      <pc:sldChg chg="modSp new del">
        <pc:chgData name="Mahwish Asghar (2323663)" userId="S::2323663@student.uwtsd.ac.uk::db4efadc-87f9-44c6-a8e1-838b1a205f2f" providerId="AD" clId="Web-{AAFBA0C4-63E2-6216-C213-90EB4923A3B2}" dt="2026-10-25T14:19:27.810" v="529"/>
        <pc:sldMkLst>
          <pc:docMk/>
          <pc:sldMk cId="1944537726" sldId="271"/>
        </pc:sldMkLst>
        <pc:spChg chg="mod">
          <ac:chgData name="Mahwish Asghar (2323663)" userId="S::2323663@student.uwtsd.ac.uk::db4efadc-87f9-44c6-a8e1-838b1a205f2f" providerId="AD" clId="Web-{AAFBA0C4-63E2-6216-C213-90EB4923A3B2}" dt="2026-10-25T14:19:01.278" v="524" actId="20577"/>
          <ac:spMkLst>
            <pc:docMk/>
            <pc:sldMk cId="1944537726" sldId="271"/>
            <ac:spMk id="2" creationId="{4206FF8F-EC37-298C-80BE-012D4C3523C1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8:48.637" v="520" actId="20577"/>
          <ac:spMkLst>
            <pc:docMk/>
            <pc:sldMk cId="1944537726" sldId="271"/>
            <ac:spMk id="3" creationId="{DEF835F0-2217-E9BF-9248-E90019DE62E4}"/>
          </ac:spMkLst>
        </pc:spChg>
      </pc:sldChg>
    </pc:docChg>
  </pc:docChgLst>
  <pc:docChgLst>
    <pc:chgData name="Mahwish Asghar (2323663)" userId="S::2323663@student.uwtsd.ac.uk::db4efadc-87f9-44c6-a8e1-838b1a205f2f" providerId="AD" clId="Web-{00000000-0000-0000-0000-000000000000}"/>
    <pc:docChg chg="addSld delSld modSld">
      <pc:chgData name="Mahwish Asghar (2323663)" userId="S::2323663@student.uwtsd.ac.uk::db4efadc-87f9-44c6-a8e1-838b1a205f2f" providerId="AD" clId="Web-{00000000-0000-0000-0000-000000000000}" dt="2026-10-25T14:55:21.719" v="158" actId="20577"/>
      <pc:docMkLst>
        <pc:docMk/>
      </pc:docMkLst>
      <pc:sldChg chg="addSp delSp modSp mod setBg setClrOvrMap">
        <pc:chgData name="Mahwish Asghar (2323663)" userId="S::2323663@student.uwtsd.ac.uk::db4efadc-87f9-44c6-a8e1-838b1a205f2f" providerId="AD" clId="Web-{00000000-0000-0000-0000-000000000000}" dt="2026-10-25T14:33:14.672" v="85" actId="20577"/>
        <pc:sldMkLst>
          <pc:docMk/>
          <pc:sldMk cId="109857222" sldId="256"/>
        </pc:sldMkLst>
        <pc:spChg chg="mod">
          <ac:chgData name="Mahwish Asghar (2323663)" userId="S::2323663@student.uwtsd.ac.uk::db4efadc-87f9-44c6-a8e1-838b1a205f2f" providerId="AD" clId="Web-{00000000-0000-0000-0000-000000000000}" dt="2026-10-25T14:33:14.672" v="85" actId="20577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4" creationId="{1A3C89F8-0D2F-47FF-B903-151248265F4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6" creationId="{C5CB530E-515E-412C-9DF1-5F8FFBD6F383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11" creationId="{712D4376-A578-4FF1-94FC-245E7A6A48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13" creationId="{AEA7509D-F04F-40CB-A0B3-EEF16499CC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17" creationId="{508BEF50-7B1E-49A4-BC19-5F4F1D755E6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19" creationId="{3FBAD350-5664-4811-A208-657FB882D35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21" creationId="{C39ADB8F-D187-49D7-BDCF-C1B6DC727068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6.430" v="36"/>
          <ac:spMkLst>
            <pc:docMk/>
            <pc:sldMk cId="109857222" sldId="256"/>
            <ac:spMk id="23" creationId="{EFA9B6C6-A247-48A8-9A1C-1E36FA9456B5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6.430" v="36"/>
          <ac:spMkLst>
            <pc:docMk/>
            <pc:sldMk cId="109857222" sldId="256"/>
            <ac:spMk id="24" creationId="{C5CB530E-515E-412C-9DF1-5F8FFBD6F383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6.430" v="36"/>
          <ac:spMkLst>
            <pc:docMk/>
            <pc:sldMk cId="109857222" sldId="256"/>
            <ac:spMk id="25" creationId="{712D4376-A578-4FF1-94FC-245E7A6A48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6.430" v="36"/>
          <ac:spMkLst>
            <pc:docMk/>
            <pc:sldMk cId="109857222" sldId="256"/>
            <ac:spMk id="26" creationId="{AEA7509D-F04F-40CB-A0B3-EEF16499CC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29" creationId="{0E30439A-8A5B-46EC-8283-9B6B031D40D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0" creationId="{5CEAD642-85CF-4750-8432-7C80C901F00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1" creationId="{FA33EEAE-15D5-4119-8C1E-89D943F911E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2" creationId="{730D8B3B-9B80-4025-B934-26DC7D7CD23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3" creationId="{B5A1B09C-1565-46F8-B70F-621C5EB48A09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4" creationId="{8C516CC8-80AC-446C-A56E-9F54B7210402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5" creationId="{53947E58-F088-49F1-A3D1-DEA690192E8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37" creationId="{6F5A5072-7B47-4D32-B52A-4EBBF590B8A5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38" creationId="{9715DAF0-AE1B-46C9-8A6B-DB2AA05AB91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39" creationId="{6016219D-510E-4184-9090-6D5578A87BD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40" creationId="{AFF4A713-7B75-4B21-90D7-5AB19547C728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41" creationId="{DC631C0B-6DA6-4E57-8231-CE32B3434A7E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42" creationId="{C29501E6-A978-4A61-9689-9085AF97A53A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12.743" v="41"/>
          <ac:spMkLst>
            <pc:docMk/>
            <pc:sldMk cId="109857222" sldId="256"/>
            <ac:spMk id="44" creationId="{66B332A4-D438-4773-A77F-5ED49A448D9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12.743" v="41"/>
          <ac:spMkLst>
            <pc:docMk/>
            <pc:sldMk cId="109857222" sldId="256"/>
            <ac:spMk id="45" creationId="{DF9AD32D-FF05-44F4-BD4D-9CEE89B71EB9}"/>
          </ac:spMkLst>
        </pc:spChg>
        <pc:cxnChg chg="add del">
          <ac:chgData name="Mahwish Asghar (2323663)" userId="S::2323663@student.uwtsd.ac.uk::db4efadc-87f9-44c6-a8e1-838b1a205f2f" providerId="AD" clId="Web-{00000000-0000-0000-0000-000000000000}" dt="2026-10-25T14:28:04.398" v="34"/>
          <ac:cxnSpMkLst>
            <pc:docMk/>
            <pc:sldMk cId="109857222" sldId="256"/>
            <ac:cxnSpMk id="15" creationId="{56020367-4FD5-4596-8E10-C5F095CD8DBF}"/>
          </ac:cxnSpMkLst>
        </pc:cxnChg>
        <pc:cxnChg chg="add del">
          <ac:chgData name="Mahwish Asghar (2323663)" userId="S::2323663@student.uwtsd.ac.uk::db4efadc-87f9-44c6-a8e1-838b1a205f2f" providerId="AD" clId="Web-{00000000-0000-0000-0000-000000000000}" dt="2026-10-25T14:28:06.430" v="36"/>
          <ac:cxnSpMkLst>
            <pc:docMk/>
            <pc:sldMk cId="109857222" sldId="256"/>
            <ac:cxnSpMk id="27" creationId="{56020367-4FD5-4596-8E10-C5F095CD8DBF}"/>
          </ac:cxnSpMkLst>
        </pc:cxnChg>
      </pc:sldChg>
      <pc:sldChg chg="addSp modSp mod setBg">
        <pc:chgData name="Mahwish Asghar (2323663)" userId="S::2323663@student.uwtsd.ac.uk::db4efadc-87f9-44c6-a8e1-838b1a205f2f" providerId="AD" clId="Web-{00000000-0000-0000-0000-000000000000}" dt="2026-10-25T14:51:14.559" v="90" actId="20577"/>
        <pc:sldMkLst>
          <pc:docMk/>
          <pc:sldMk cId="128256351" sldId="257"/>
        </pc:sldMkLst>
        <pc:spChg chg="mod">
          <ac:chgData name="Mahwish Asghar (2323663)" userId="S::2323663@student.uwtsd.ac.uk::db4efadc-87f9-44c6-a8e1-838b1a205f2f" providerId="AD" clId="Web-{00000000-0000-0000-0000-000000000000}" dt="2026-10-25T14:28:32.744" v="42"/>
          <ac:spMkLst>
            <pc:docMk/>
            <pc:sldMk cId="128256351" sldId="257"/>
            <ac:spMk id="2" creationId="{AE0B0892-1577-F35A-92D9-A0C1720710BF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1:14.559" v="90" actId="20577"/>
          <ac:spMkLst>
            <pc:docMk/>
            <pc:sldMk cId="128256351" sldId="257"/>
            <ac:spMk id="3" creationId="{70F59A1A-230C-4D52-9826-B8CFFE1BC558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32.744" v="42"/>
          <ac:spMkLst>
            <pc:docMk/>
            <pc:sldMk cId="128256351" sldId="257"/>
            <ac:spMk id="8" creationId="{907EF6B7-1338-4443-8C46-6A318D952DF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32.744" v="42"/>
          <ac:spMkLst>
            <pc:docMk/>
            <pc:sldMk cId="128256351" sldId="257"/>
            <ac:spMk id="10" creationId="{DAAE4CDD-124C-4DCF-9584-B6033B545DD5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32.744" v="42"/>
          <ac:spMkLst>
            <pc:docMk/>
            <pc:sldMk cId="128256351" sldId="257"/>
            <ac:spMk id="12" creationId="{081E4A58-353D-44AE-B2FC-2A74E2E400F7}"/>
          </ac:spMkLst>
        </pc:spChg>
      </pc:sldChg>
      <pc:sldChg chg="addSp modSp mod setBg">
        <pc:chgData name="Mahwish Asghar (2323663)" userId="S::2323663@student.uwtsd.ac.uk::db4efadc-87f9-44c6-a8e1-838b1a205f2f" providerId="AD" clId="Web-{00000000-0000-0000-0000-000000000000}" dt="2026-10-25T14:51:41.640" v="98" actId="20577"/>
        <pc:sldMkLst>
          <pc:docMk/>
          <pc:sldMk cId="2575096034" sldId="258"/>
        </pc:sldMkLst>
        <pc:spChg chg="mod">
          <ac:chgData name="Mahwish Asghar (2323663)" userId="S::2323663@student.uwtsd.ac.uk::db4efadc-87f9-44c6-a8e1-838b1a205f2f" providerId="AD" clId="Web-{00000000-0000-0000-0000-000000000000}" dt="2026-10-25T14:28:41.417" v="43"/>
          <ac:spMkLst>
            <pc:docMk/>
            <pc:sldMk cId="2575096034" sldId="258"/>
            <ac:spMk id="2" creationId="{AC8BC43F-22FD-3C2C-82F6-EE8A521CA3B4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1:41.640" v="98" actId="20577"/>
          <ac:spMkLst>
            <pc:docMk/>
            <pc:sldMk cId="2575096034" sldId="258"/>
            <ac:spMk id="3" creationId="{C2C2AC9D-3646-5BE9-AC01-3BAD174A7F77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41.417" v="43"/>
          <ac:spMkLst>
            <pc:docMk/>
            <pc:sldMk cId="2575096034" sldId="258"/>
            <ac:spMk id="8" creationId="{A2679492-7988-4050-9056-54244445241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41.417" v="43"/>
          <ac:spMkLst>
            <pc:docMk/>
            <pc:sldMk cId="2575096034" sldId="258"/>
            <ac:spMk id="10" creationId="{B091B163-7D61-4891-ABCF-5C13D9C418D0}"/>
          </ac:spMkLst>
        </pc:spChg>
        <pc:grpChg chg="add">
          <ac:chgData name="Mahwish Asghar (2323663)" userId="S::2323663@student.uwtsd.ac.uk::db4efadc-87f9-44c6-a8e1-838b1a205f2f" providerId="AD" clId="Web-{00000000-0000-0000-0000-000000000000}" dt="2026-10-25T14:28:41.417" v="43"/>
          <ac:grpSpMkLst>
            <pc:docMk/>
            <pc:sldMk cId="2575096034" sldId="258"/>
            <ac:grpSpMk id="12" creationId="{0474DF76-993E-44DE-AFB0-C416182ACECF}"/>
          </ac:grpSpMkLst>
        </pc:grpChg>
        <pc:cxnChg chg="add">
          <ac:chgData name="Mahwish Asghar (2323663)" userId="S::2323663@student.uwtsd.ac.uk::db4efadc-87f9-44c6-a8e1-838b1a205f2f" providerId="AD" clId="Web-{00000000-0000-0000-0000-000000000000}" dt="2026-10-25T14:28:41.417" v="43"/>
          <ac:cxnSpMkLst>
            <pc:docMk/>
            <pc:sldMk cId="2575096034" sldId="258"/>
            <ac:cxnSpMk id="17" creationId="{C49DA8F6-BCC1-4447-B54C-57856834B94B}"/>
          </ac:cxnSpMkLst>
        </pc:cxnChg>
      </pc:sldChg>
      <pc:sldChg chg="addSp delSp modSp mod setBg">
        <pc:chgData name="Mahwish Asghar (2323663)" userId="S::2323663@student.uwtsd.ac.uk::db4efadc-87f9-44c6-a8e1-838b1a205f2f" providerId="AD" clId="Web-{00000000-0000-0000-0000-000000000000}" dt="2026-10-25T14:28:49.558" v="44"/>
        <pc:sldMkLst>
          <pc:docMk/>
          <pc:sldMk cId="2389033199" sldId="259"/>
        </pc:sldMkLst>
        <pc:spChg chg="mod">
          <ac:chgData name="Mahwish Asghar (2323663)" userId="S::2323663@student.uwtsd.ac.uk::db4efadc-87f9-44c6-a8e1-838b1a205f2f" providerId="AD" clId="Web-{00000000-0000-0000-0000-000000000000}" dt="2026-10-25T14:28:49.558" v="44"/>
          <ac:spMkLst>
            <pc:docMk/>
            <pc:sldMk cId="2389033199" sldId="259"/>
            <ac:spMk id="2" creationId="{A1A41EE4-9142-45A5-6A6E-FF758FFBF0ED}"/>
          </ac:spMkLst>
        </pc:spChg>
        <pc:spChg chg="del">
          <ac:chgData name="Mahwish Asghar (2323663)" userId="S::2323663@student.uwtsd.ac.uk::db4efadc-87f9-44c6-a8e1-838b1a205f2f" providerId="AD" clId="Web-{00000000-0000-0000-0000-000000000000}" dt="2026-10-25T14:28:49.558" v="44"/>
          <ac:spMkLst>
            <pc:docMk/>
            <pc:sldMk cId="2389033199" sldId="259"/>
            <ac:spMk id="3" creationId="{30A29250-231B-3E29-9D49-4BC78BA78C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49.558" v="44"/>
          <ac:spMkLst>
            <pc:docMk/>
            <pc:sldMk cId="2389033199" sldId="259"/>
            <ac:spMk id="10" creationId="{B50AB553-2A96-4A92-96F2-93548E096954}"/>
          </ac:spMkLst>
        </pc:spChg>
        <pc:graphicFrameChg chg="add">
          <ac:chgData name="Mahwish Asghar (2323663)" userId="S::2323663@student.uwtsd.ac.uk::db4efadc-87f9-44c6-a8e1-838b1a205f2f" providerId="AD" clId="Web-{00000000-0000-0000-0000-000000000000}" dt="2026-10-25T14:28:49.558" v="44"/>
          <ac:graphicFrameMkLst>
            <pc:docMk/>
            <pc:sldMk cId="2389033199" sldId="259"/>
            <ac:graphicFrameMk id="5" creationId="{AD8EB3A4-9255-8A60-AF98-F1E00A8BDA50}"/>
          </ac:graphicFrameMkLst>
        </pc:graphicFrameChg>
        <pc:picChg chg="add">
          <ac:chgData name="Mahwish Asghar (2323663)" userId="S::2323663@student.uwtsd.ac.uk::db4efadc-87f9-44c6-a8e1-838b1a205f2f" providerId="AD" clId="Web-{00000000-0000-0000-0000-000000000000}" dt="2026-10-25T14:28:49.558" v="44"/>
          <ac:picMkLst>
            <pc:docMk/>
            <pc:sldMk cId="2389033199" sldId="259"/>
            <ac:picMk id="6" creationId="{AE7491B9-1EC5-FF28-EC7B-E78D51301E89}"/>
          </ac:picMkLst>
        </pc:picChg>
      </pc:sldChg>
      <pc:sldChg chg="addSp modSp mod setBg">
        <pc:chgData name="Mahwish Asghar (2323663)" userId="S::2323663@student.uwtsd.ac.uk::db4efadc-87f9-44c6-a8e1-838b1a205f2f" providerId="AD" clId="Web-{00000000-0000-0000-0000-000000000000}" dt="2026-10-25T14:51:54.891" v="102" actId="20577"/>
        <pc:sldMkLst>
          <pc:docMk/>
          <pc:sldMk cId="3785801383" sldId="260"/>
        </pc:sldMkLst>
        <pc:spChg chg="mod">
          <ac:chgData name="Mahwish Asghar (2323663)" userId="S::2323663@student.uwtsd.ac.uk::db4efadc-87f9-44c6-a8e1-838b1a205f2f" providerId="AD" clId="Web-{00000000-0000-0000-0000-000000000000}" dt="2026-10-25T14:28:56.355" v="45"/>
          <ac:spMkLst>
            <pc:docMk/>
            <pc:sldMk cId="3785801383" sldId="260"/>
            <ac:spMk id="2" creationId="{E7FEEECA-DDE9-2EB1-8F31-E3D35E563D1B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1:54.891" v="102" actId="20577"/>
          <ac:spMkLst>
            <pc:docMk/>
            <pc:sldMk cId="3785801383" sldId="260"/>
            <ac:spMk id="3" creationId="{E15F4327-090D-3404-95D8-FEBE9CF43C0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56.355" v="45"/>
          <ac:spMkLst>
            <pc:docMk/>
            <pc:sldMk cId="3785801383" sldId="260"/>
            <ac:spMk id="9" creationId="{9F7D5CDA-D291-4307-BF55-1381FED29634}"/>
          </ac:spMkLst>
        </pc:spChg>
        <pc:picChg chg="add">
          <ac:chgData name="Mahwish Asghar (2323663)" userId="S::2323663@student.uwtsd.ac.uk::db4efadc-87f9-44c6-a8e1-838b1a205f2f" providerId="AD" clId="Web-{00000000-0000-0000-0000-000000000000}" dt="2026-10-25T14:28:56.355" v="45"/>
          <ac:picMkLst>
            <pc:docMk/>
            <pc:sldMk cId="3785801383" sldId="260"/>
            <ac:picMk id="5" creationId="{5DDD5959-992B-0783-A498-4C1A30CD7CE7}"/>
          </ac:picMkLst>
        </pc:picChg>
      </pc:sldChg>
      <pc:sldChg chg="addSp delSp modSp mod setBg">
        <pc:chgData name="Mahwish Asghar (2323663)" userId="S::2323663@student.uwtsd.ac.uk::db4efadc-87f9-44c6-a8e1-838b1a205f2f" providerId="AD" clId="Web-{00000000-0000-0000-0000-000000000000}" dt="2026-10-25T14:52:14.501" v="108" actId="20577"/>
        <pc:sldMkLst>
          <pc:docMk/>
          <pc:sldMk cId="856674284" sldId="261"/>
        </pc:sldMkLst>
        <pc:spChg chg="mod">
          <ac:chgData name="Mahwish Asghar (2323663)" userId="S::2323663@student.uwtsd.ac.uk::db4efadc-87f9-44c6-a8e1-838b1a205f2f" providerId="AD" clId="Web-{00000000-0000-0000-0000-000000000000}" dt="2026-10-25T14:29:18.513" v="50"/>
          <ac:spMkLst>
            <pc:docMk/>
            <pc:sldMk cId="856674284" sldId="261"/>
            <ac:spMk id="2" creationId="{8CE19342-72EE-6F9D-E3CD-8B35EFAEF409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2:14.501" v="108" actId="20577"/>
          <ac:spMkLst>
            <pc:docMk/>
            <pc:sldMk cId="856674284" sldId="261"/>
            <ac:spMk id="3" creationId="{27AEA29B-16F2-DC18-8355-4E642C308116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14.138" v="47"/>
          <ac:spMkLst>
            <pc:docMk/>
            <pc:sldMk cId="856674284" sldId="261"/>
            <ac:spMk id="9" creationId="{C0763A76-9F1C-4FC5-82B7-DD475DA461B2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14.138" v="47"/>
          <ac:spMkLst>
            <pc:docMk/>
            <pc:sldMk cId="856674284" sldId="261"/>
            <ac:spMk id="11" creationId="{E81BF4F6-F2CF-4984-9D14-D6966D92F9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18.498" v="49"/>
          <ac:spMkLst>
            <pc:docMk/>
            <pc:sldMk cId="856674284" sldId="261"/>
            <ac:spMk id="13" creationId="{9F7D5CDA-D291-4307-BF55-1381FED2963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18.513" v="50"/>
          <ac:spMkLst>
            <pc:docMk/>
            <pc:sldMk cId="856674284" sldId="261"/>
            <ac:spMk id="16" creationId="{C0763A76-9F1C-4FC5-82B7-DD475DA461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18.513" v="50"/>
          <ac:spMkLst>
            <pc:docMk/>
            <pc:sldMk cId="856674284" sldId="261"/>
            <ac:spMk id="17" creationId="{E81BF4F6-F2CF-4984-9D14-D6966D92F99F}"/>
          </ac:spMkLst>
        </pc:spChg>
        <pc:picChg chg="add del">
          <ac:chgData name="Mahwish Asghar (2323663)" userId="S::2323663@student.uwtsd.ac.uk::db4efadc-87f9-44c6-a8e1-838b1a205f2f" providerId="AD" clId="Web-{00000000-0000-0000-0000-000000000000}" dt="2026-10-25T14:29:14.138" v="47"/>
          <ac:picMkLst>
            <pc:docMk/>
            <pc:sldMk cId="856674284" sldId="261"/>
            <ac:picMk id="5" creationId="{D781F1B2-B1A3-7149-9FF2-11D23444638B}"/>
          </ac:picMkLst>
        </pc:picChg>
        <pc:picChg chg="add del">
          <ac:chgData name="Mahwish Asghar (2323663)" userId="S::2323663@student.uwtsd.ac.uk::db4efadc-87f9-44c6-a8e1-838b1a205f2f" providerId="AD" clId="Web-{00000000-0000-0000-0000-000000000000}" dt="2026-10-25T14:29:18.498" v="49"/>
          <ac:picMkLst>
            <pc:docMk/>
            <pc:sldMk cId="856674284" sldId="261"/>
            <ac:picMk id="14" creationId="{080FA629-C20C-89B6-9345-0A2CA6C07EF4}"/>
          </ac:picMkLst>
        </pc:picChg>
        <pc:picChg chg="add">
          <ac:chgData name="Mahwish Asghar (2323663)" userId="S::2323663@student.uwtsd.ac.uk::db4efadc-87f9-44c6-a8e1-838b1a205f2f" providerId="AD" clId="Web-{00000000-0000-0000-0000-000000000000}" dt="2026-10-25T14:29:18.513" v="50"/>
          <ac:picMkLst>
            <pc:docMk/>
            <pc:sldMk cId="856674284" sldId="261"/>
            <ac:picMk id="18" creationId="{D781F1B2-B1A3-7149-9FF2-11D23444638B}"/>
          </ac:picMkLst>
        </pc:picChg>
      </pc:sldChg>
      <pc:sldChg chg="addSp delSp modSp mod setBg">
        <pc:chgData name="Mahwish Asghar (2323663)" userId="S::2323663@student.uwtsd.ac.uk::db4efadc-87f9-44c6-a8e1-838b1a205f2f" providerId="AD" clId="Web-{00000000-0000-0000-0000-000000000000}" dt="2026-10-25T14:52:32.565" v="112" actId="20577"/>
        <pc:sldMkLst>
          <pc:docMk/>
          <pc:sldMk cId="251445851" sldId="262"/>
        </pc:sldMkLst>
        <pc:spChg chg="mod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2" creationId="{7730C571-65A9-6286-0EDE-86642B0B9923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3" creationId="{EFFA2E39-2546-8F5E-389B-B3D8F9D48C1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8" creationId="{907EF6B7-1338-4443-8C46-6A318D952DF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9" creationId="{BACC6370-2D7E-4714-9D71-7542949D7D5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2.046" v="52"/>
          <ac:spMkLst>
            <pc:docMk/>
            <pc:sldMk cId="251445851" sldId="262"/>
            <ac:spMk id="10" creationId="{E51BA4DF-2BD4-4EC2-B1DB-B27C8AC7186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1" creationId="{256B2C21-A230-48C0-8DF1-C46611373C4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3" creationId="{3847E18C-932D-4C95-AABA-FEC7C9499AD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5" creationId="{3150CB11-0C61-439E-910F-5787759E72A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7" creationId="{43F8A58B-5155-44CE-A5FF-7647B47D0A7A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9" creationId="{443F2ACA-E6D6-4028-82DD-F03C262D5DE6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1" creationId="{BACC6370-2D7E-4714-9D71-7542949D7D5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2" creationId="{256B2C21-A230-48C0-8DF1-C46611373C4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3" creationId="{3847E18C-932D-4C95-AABA-FEC7C9499AD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4" creationId="{3150CB11-0C61-439E-910F-5787759E72A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5" creationId="{43F8A58B-5155-44CE-A5FF-7647B47D0A7A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6" creationId="{443F2ACA-E6D6-4028-82DD-F03C262D5DE6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9.468" v="58"/>
          <ac:spMkLst>
            <pc:docMk/>
            <pc:sldMk cId="251445851" sldId="262"/>
            <ac:spMk id="29" creationId="{E51BA4DF-2BD4-4EC2-B1DB-B27C8AC7186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33" creationId="{DAAE4CDD-124C-4DCF-9584-B6033B545DD5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34" creationId="{081E4A58-353D-44AE-B2FC-2A74E2E400F7}"/>
          </ac:spMkLst>
        </pc:spChg>
        <pc:spChg chg="add mod">
          <ac:chgData name="Mahwish Asghar (2323663)" userId="S::2323663@student.uwtsd.ac.uk::db4efadc-87f9-44c6-a8e1-838b1a205f2f" providerId="AD" clId="Web-{00000000-0000-0000-0000-000000000000}" dt="2026-10-25T14:52:32.565" v="112" actId="20577"/>
          <ac:spMkLst>
            <pc:docMk/>
            <pc:sldMk cId="251445851" sldId="262"/>
            <ac:spMk id="35" creationId="{EFFA2E39-2546-8F5E-389B-B3D8F9D48C14}"/>
          </ac:spMkLst>
        </pc:spChg>
        <pc:graphicFrameChg chg="add del">
          <ac:chgData name="Mahwish Asghar (2323663)" userId="S::2323663@student.uwtsd.ac.uk::db4efadc-87f9-44c6-a8e1-838b1a205f2f" providerId="AD" clId="Web-{00000000-0000-0000-0000-000000000000}" dt="2026-10-25T14:29:32.046" v="52"/>
          <ac:graphicFrameMkLst>
            <pc:docMk/>
            <pc:sldMk cId="251445851" sldId="262"/>
            <ac:graphicFrameMk id="5" creationId="{279971B7-3C56-11EB-3221-CDCC6105C69A}"/>
          </ac:graphicFrameMkLst>
        </pc:graphicFrameChg>
        <pc:graphicFrameChg chg="add del">
          <ac:chgData name="Mahwish Asghar (2323663)" userId="S::2323663@student.uwtsd.ac.uk::db4efadc-87f9-44c6-a8e1-838b1a205f2f" providerId="AD" clId="Web-{00000000-0000-0000-0000-000000000000}" dt="2026-10-25T14:29:36.608" v="54"/>
          <ac:graphicFrameMkLst>
            <pc:docMk/>
            <pc:sldMk cId="251445851" sldId="262"/>
            <ac:graphicFrameMk id="12" creationId="{38B724D2-FD79-DF8B-C018-F8329B558FD2}"/>
          </ac:graphicFrameMkLst>
        </pc:graphicFrameChg>
        <pc:graphicFrameChg chg="add del">
          <ac:chgData name="Mahwish Asghar (2323663)" userId="S::2323663@student.uwtsd.ac.uk::db4efadc-87f9-44c6-a8e1-838b1a205f2f" providerId="AD" clId="Web-{00000000-0000-0000-0000-000000000000}" dt="2026-10-25T14:29:38.593" v="56"/>
          <ac:graphicFrameMkLst>
            <pc:docMk/>
            <pc:sldMk cId="251445851" sldId="262"/>
            <ac:graphicFrameMk id="27" creationId="{2E0C650C-677F-655C-168D-8CEFB6D008C2}"/>
          </ac:graphicFrameMkLst>
        </pc:graphicFrameChg>
        <pc:graphicFrameChg chg="add del">
          <ac:chgData name="Mahwish Asghar (2323663)" userId="S::2323663@student.uwtsd.ac.uk::db4efadc-87f9-44c6-a8e1-838b1a205f2f" providerId="AD" clId="Web-{00000000-0000-0000-0000-000000000000}" dt="2026-10-25T14:29:39.468" v="58"/>
          <ac:graphicFrameMkLst>
            <pc:docMk/>
            <pc:sldMk cId="251445851" sldId="262"/>
            <ac:graphicFrameMk id="31" creationId="{279971B7-3C56-11EB-3221-CDCC6105C69A}"/>
          </ac:graphicFrameMkLst>
        </pc:graphicFrameChg>
        <pc:picChg chg="add del">
          <ac:chgData name="Mahwish Asghar (2323663)" userId="S::2323663@student.uwtsd.ac.uk::db4efadc-87f9-44c6-a8e1-838b1a205f2f" providerId="AD" clId="Web-{00000000-0000-0000-0000-000000000000}" dt="2026-10-25T14:29:32.046" v="52"/>
          <ac:picMkLst>
            <pc:docMk/>
            <pc:sldMk cId="251445851" sldId="262"/>
            <ac:picMk id="6" creationId="{44C6534A-8276-92B3-35AE-5CBF59231BC0}"/>
          </ac:picMkLst>
        </pc:picChg>
        <pc:picChg chg="add del">
          <ac:chgData name="Mahwish Asghar (2323663)" userId="S::2323663@student.uwtsd.ac.uk::db4efadc-87f9-44c6-a8e1-838b1a205f2f" providerId="AD" clId="Web-{00000000-0000-0000-0000-000000000000}" dt="2026-10-25T14:29:39.468" v="58"/>
          <ac:picMkLst>
            <pc:docMk/>
            <pc:sldMk cId="251445851" sldId="262"/>
            <ac:picMk id="30" creationId="{44C6534A-8276-92B3-35AE-5CBF59231BC0}"/>
          </ac:picMkLst>
        </pc:picChg>
      </pc:sldChg>
      <pc:sldChg chg="addSp modSp mod setBg">
        <pc:chgData name="Mahwish Asghar (2323663)" userId="S::2323663@student.uwtsd.ac.uk::db4efadc-87f9-44c6-a8e1-838b1a205f2f" providerId="AD" clId="Web-{00000000-0000-0000-0000-000000000000}" dt="2026-10-25T14:52:46.254" v="116" actId="20577"/>
        <pc:sldMkLst>
          <pc:docMk/>
          <pc:sldMk cId="3685772982" sldId="263"/>
        </pc:sldMkLst>
        <pc:spChg chg="mod">
          <ac:chgData name="Mahwish Asghar (2323663)" userId="S::2323663@student.uwtsd.ac.uk::db4efadc-87f9-44c6-a8e1-838b1a205f2f" providerId="AD" clId="Web-{00000000-0000-0000-0000-000000000000}" dt="2026-10-25T14:29:46.797" v="60"/>
          <ac:spMkLst>
            <pc:docMk/>
            <pc:sldMk cId="3685772982" sldId="263"/>
            <ac:spMk id="2" creationId="{FD82E06C-84CB-BCF2-7912-65DAA12C154F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2:46.254" v="116" actId="20577"/>
          <ac:spMkLst>
            <pc:docMk/>
            <pc:sldMk cId="3685772982" sldId="263"/>
            <ac:spMk id="3" creationId="{32D6FBAC-150D-594E-D79F-A2F14A023D53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46.797" v="60"/>
          <ac:spMkLst>
            <pc:docMk/>
            <pc:sldMk cId="3685772982" sldId="263"/>
            <ac:spMk id="9" creationId="{C0763A76-9F1C-4FC5-82B7-DD475DA461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46.797" v="60"/>
          <ac:spMkLst>
            <pc:docMk/>
            <pc:sldMk cId="3685772982" sldId="263"/>
            <ac:spMk id="11" creationId="{E81BF4F6-F2CF-4984-9D14-D6966D92F99F}"/>
          </ac:spMkLst>
        </pc:spChg>
        <pc:picChg chg="add">
          <ac:chgData name="Mahwish Asghar (2323663)" userId="S::2323663@student.uwtsd.ac.uk::db4efadc-87f9-44c6-a8e1-838b1a205f2f" providerId="AD" clId="Web-{00000000-0000-0000-0000-000000000000}" dt="2026-10-25T14:29:46.797" v="60"/>
          <ac:picMkLst>
            <pc:docMk/>
            <pc:sldMk cId="3685772982" sldId="263"/>
            <ac:picMk id="5" creationId="{43727261-294F-91F2-F7FC-400A36E94A53}"/>
          </ac:picMkLst>
        </pc:picChg>
      </pc:sldChg>
      <pc:sldChg chg="addSp modSp mod setBg">
        <pc:chgData name="Mahwish Asghar (2323663)" userId="S::2323663@student.uwtsd.ac.uk::db4efadc-87f9-44c6-a8e1-838b1a205f2f" providerId="AD" clId="Web-{00000000-0000-0000-0000-000000000000}" dt="2026-10-25T14:53:24.804" v="125" actId="20577"/>
        <pc:sldMkLst>
          <pc:docMk/>
          <pc:sldMk cId="833118606" sldId="264"/>
        </pc:sldMkLst>
        <pc:spChg chg="mo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2" creationId="{CA289C29-3BA9-F229-31CE-90FAADB757FE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3:24.804" v="125" actId="20577"/>
          <ac:spMkLst>
            <pc:docMk/>
            <pc:sldMk cId="833118606" sldId="264"/>
            <ac:spMk id="3" creationId="{0E167C64-08F9-678B-C5AE-728D72B7E24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8" creationId="{DEE2AD96-B495-4E06-9291-B71706F728CB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0" creationId="{53CF6D67-C5A8-4ADD-9E8E-1E38CA1D316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2" creationId="{86909FA0-B515-4681-B7A8-FA281D133B9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4" creationId="{21C9FE86-FCC3-4A31-AA1C-C882262B7FE7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6" creationId="{7D96243B-ECED-4B71-8E06-AE9A285EAD20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8" creationId="{A09989E4-EFDC-4A90-A633-E0525FB4139E}"/>
          </ac:spMkLst>
        </pc:spChg>
      </pc:sldChg>
      <pc:sldChg chg="addSp modSp mod setBg">
        <pc:chgData name="Mahwish Asghar (2323663)" userId="S::2323663@student.uwtsd.ac.uk::db4efadc-87f9-44c6-a8e1-838b1a205f2f" providerId="AD" clId="Web-{00000000-0000-0000-0000-000000000000}" dt="2026-10-25T14:53:52.462" v="133" actId="20577"/>
        <pc:sldMkLst>
          <pc:docMk/>
          <pc:sldMk cId="3332870333" sldId="265"/>
        </pc:sldMkLst>
        <pc:spChg chg="mod">
          <ac:chgData name="Mahwish Asghar (2323663)" userId="S::2323663@student.uwtsd.ac.uk::db4efadc-87f9-44c6-a8e1-838b1a205f2f" providerId="AD" clId="Web-{00000000-0000-0000-0000-000000000000}" dt="2026-10-25T14:30:04.861" v="62"/>
          <ac:spMkLst>
            <pc:docMk/>
            <pc:sldMk cId="3332870333" sldId="265"/>
            <ac:spMk id="2" creationId="{CF8A2F89-A1FC-6E89-FA66-59D59FBED1CF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3:52.462" v="133" actId="20577"/>
          <ac:spMkLst>
            <pc:docMk/>
            <pc:sldMk cId="3332870333" sldId="265"/>
            <ac:spMk id="3" creationId="{5FB79564-D746-4EDE-AC4D-40EB8BEF8200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04.861" v="62"/>
          <ac:spMkLst>
            <pc:docMk/>
            <pc:sldMk cId="3332870333" sldId="265"/>
            <ac:spMk id="8" creationId="{18873D23-2DCF-4B31-A009-95721C06E8E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04.861" v="62"/>
          <ac:spMkLst>
            <pc:docMk/>
            <pc:sldMk cId="3332870333" sldId="265"/>
            <ac:spMk id="10" creationId="{C13EF075-D4EF-4929-ADBC-91B27DA19955}"/>
          </ac:spMkLst>
        </pc:spChg>
        <pc:grpChg chg="add">
          <ac:chgData name="Mahwish Asghar (2323663)" userId="S::2323663@student.uwtsd.ac.uk::db4efadc-87f9-44c6-a8e1-838b1a205f2f" providerId="AD" clId="Web-{00000000-0000-0000-0000-000000000000}" dt="2026-10-25T14:30:04.861" v="62"/>
          <ac:grpSpMkLst>
            <pc:docMk/>
            <pc:sldMk cId="3332870333" sldId="265"/>
            <ac:grpSpMk id="12" creationId="{DAA26DFA-AAB2-4973-9C17-16D587C7B198}"/>
          </ac:grpSpMkLst>
        </pc:grpChg>
      </pc:sldChg>
      <pc:sldChg chg="addSp modSp mod setBg">
        <pc:chgData name="Mahwish Asghar (2323663)" userId="S::2323663@student.uwtsd.ac.uk::db4efadc-87f9-44c6-a8e1-838b1a205f2f" providerId="AD" clId="Web-{00000000-0000-0000-0000-000000000000}" dt="2026-10-25T14:54:12.901" v="140" actId="20577"/>
        <pc:sldMkLst>
          <pc:docMk/>
          <pc:sldMk cId="1589771992" sldId="266"/>
        </pc:sldMkLst>
        <pc:spChg chg="mod">
          <ac:chgData name="Mahwish Asghar (2323663)" userId="S::2323663@student.uwtsd.ac.uk::db4efadc-87f9-44c6-a8e1-838b1a205f2f" providerId="AD" clId="Web-{00000000-0000-0000-0000-000000000000}" dt="2026-10-25T14:30:10.595" v="63"/>
          <ac:spMkLst>
            <pc:docMk/>
            <pc:sldMk cId="1589771992" sldId="266"/>
            <ac:spMk id="2" creationId="{B4F9C1EA-26B9-FDC6-2B5D-F6BF705251EC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4:12.901" v="140" actId="20577"/>
          <ac:spMkLst>
            <pc:docMk/>
            <pc:sldMk cId="1589771992" sldId="266"/>
            <ac:spMk id="3" creationId="{998C0CC2-F913-B16B-EA3C-E5252DB94A0B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10.595" v="63"/>
          <ac:spMkLst>
            <pc:docMk/>
            <pc:sldMk cId="1589771992" sldId="266"/>
            <ac:spMk id="9" creationId="{C0763A76-9F1C-4FC5-82B7-DD475DA461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10.595" v="63"/>
          <ac:spMkLst>
            <pc:docMk/>
            <pc:sldMk cId="1589771992" sldId="266"/>
            <ac:spMk id="11" creationId="{E81BF4F6-F2CF-4984-9D14-D6966D92F99F}"/>
          </ac:spMkLst>
        </pc:spChg>
        <pc:picChg chg="add">
          <ac:chgData name="Mahwish Asghar (2323663)" userId="S::2323663@student.uwtsd.ac.uk::db4efadc-87f9-44c6-a8e1-838b1a205f2f" providerId="AD" clId="Web-{00000000-0000-0000-0000-000000000000}" dt="2026-10-25T14:30:10.595" v="63"/>
          <ac:picMkLst>
            <pc:docMk/>
            <pc:sldMk cId="1589771992" sldId="266"/>
            <ac:picMk id="5" creationId="{EA5ED72C-B009-A707-8E31-31E8369C690E}"/>
          </ac:picMkLst>
        </pc:picChg>
      </pc:sldChg>
      <pc:sldChg chg="addSp modSp mod setBg">
        <pc:chgData name="Mahwish Asghar (2323663)" userId="S::2323663@student.uwtsd.ac.uk::db4efadc-87f9-44c6-a8e1-838b1a205f2f" providerId="AD" clId="Web-{00000000-0000-0000-0000-000000000000}" dt="2026-10-25T14:54:37.184" v="147" actId="20577"/>
        <pc:sldMkLst>
          <pc:docMk/>
          <pc:sldMk cId="300296246" sldId="267"/>
        </pc:sldMkLst>
        <pc:spChg chg="mod">
          <ac:chgData name="Mahwish Asghar (2323663)" userId="S::2323663@student.uwtsd.ac.uk::db4efadc-87f9-44c6-a8e1-838b1a205f2f" providerId="AD" clId="Web-{00000000-0000-0000-0000-000000000000}" dt="2026-10-25T14:30:22.831" v="64"/>
          <ac:spMkLst>
            <pc:docMk/>
            <pc:sldMk cId="300296246" sldId="267"/>
            <ac:spMk id="2" creationId="{45500287-B62C-E642-8EE9-2E1B896BE280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4:37.184" v="147" actId="20577"/>
          <ac:spMkLst>
            <pc:docMk/>
            <pc:sldMk cId="300296246" sldId="267"/>
            <ac:spMk id="3" creationId="{AA701193-2C3C-0425-AE26-3748AE7530F5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22.831" v="64"/>
          <ac:spMkLst>
            <pc:docMk/>
            <pc:sldMk cId="300296246" sldId="267"/>
            <ac:spMk id="8" creationId="{6AB33354-5302-409E-90BF-4E7A98AFB5C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22.831" v="64"/>
          <ac:spMkLst>
            <pc:docMk/>
            <pc:sldMk cId="300296246" sldId="267"/>
            <ac:spMk id="14" creationId="{2C1BBA94-3F40-40AA-8BB9-E69E25E537C1}"/>
          </ac:spMkLst>
        </pc:spChg>
        <pc:grpChg chg="add">
          <ac:chgData name="Mahwish Asghar (2323663)" userId="S::2323663@student.uwtsd.ac.uk::db4efadc-87f9-44c6-a8e1-838b1a205f2f" providerId="AD" clId="Web-{00000000-0000-0000-0000-000000000000}" dt="2026-10-25T14:30:22.831" v="64"/>
          <ac:grpSpMkLst>
            <pc:docMk/>
            <pc:sldMk cId="300296246" sldId="267"/>
            <ac:grpSpMk id="10" creationId="{0C66A8B6-1F6E-4FCC-93B9-B9986B6FD111}"/>
          </ac:grpSpMkLst>
        </pc:grpChg>
      </pc:sldChg>
      <pc:sldChg chg="addSp modSp mod setBg">
        <pc:chgData name="Mahwish Asghar (2323663)" userId="S::2323663@student.uwtsd.ac.uk::db4efadc-87f9-44c6-a8e1-838b1a205f2f" providerId="AD" clId="Web-{00000000-0000-0000-0000-000000000000}" dt="2026-10-25T14:55:04.374" v="154" actId="20577"/>
        <pc:sldMkLst>
          <pc:docMk/>
          <pc:sldMk cId="3022120527" sldId="268"/>
        </pc:sldMkLst>
        <pc:spChg chg="mo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2" creationId="{ADE20B4A-5865-E210-F13F-F9004170F599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5:04.374" v="154" actId="20577"/>
          <ac:spMkLst>
            <pc:docMk/>
            <pc:sldMk cId="3022120527" sldId="268"/>
            <ac:spMk id="3" creationId="{31472FE9-4B20-4784-FE83-474F9FE2F2E7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8" creationId="{C2554CA6-288E-4202-BC52-2E5A8F0C0AE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10" creationId="{B10BB131-AC8E-4A8E-A5D1-36260F720C3B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12" creationId="{5B7778FC-632E-4DCA-A7CB-0D7731CCF970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14" creationId="{FA23A907-97FB-4A8F-880A-DD77401C4296}"/>
          </ac:spMkLst>
        </pc:spChg>
      </pc:sldChg>
      <pc:sldChg chg="addSp delSp modSp mod setBg">
        <pc:chgData name="Mahwish Asghar (2323663)" userId="S::2323663@student.uwtsd.ac.uk::db4efadc-87f9-44c6-a8e1-838b1a205f2f" providerId="AD" clId="Web-{00000000-0000-0000-0000-000000000000}" dt="2026-10-25T14:30:49.755" v="66"/>
        <pc:sldMkLst>
          <pc:docMk/>
          <pc:sldMk cId="213415987" sldId="269"/>
        </pc:sldMkLst>
        <pc:spChg chg="mod">
          <ac:chgData name="Mahwish Asghar (2323663)" userId="S::2323663@student.uwtsd.ac.uk::db4efadc-87f9-44c6-a8e1-838b1a205f2f" providerId="AD" clId="Web-{00000000-0000-0000-0000-000000000000}" dt="2026-10-25T14:30:49.755" v="66"/>
          <ac:spMkLst>
            <pc:docMk/>
            <pc:sldMk cId="213415987" sldId="269"/>
            <ac:spMk id="2" creationId="{CB039015-DC12-6983-0096-754A275DCD24}"/>
          </ac:spMkLst>
        </pc:spChg>
        <pc:spChg chg="del">
          <ac:chgData name="Mahwish Asghar (2323663)" userId="S::2323663@student.uwtsd.ac.uk::db4efadc-87f9-44c6-a8e1-838b1a205f2f" providerId="AD" clId="Web-{00000000-0000-0000-0000-000000000000}" dt="2026-10-25T14:30:49.755" v="66"/>
          <ac:spMkLst>
            <pc:docMk/>
            <pc:sldMk cId="213415987" sldId="269"/>
            <ac:spMk id="3" creationId="{FA156E6F-A823-1E48-B30F-1F06B445D1D0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49.755" v="66"/>
          <ac:spMkLst>
            <pc:docMk/>
            <pc:sldMk cId="213415987" sldId="269"/>
            <ac:spMk id="10" creationId="{B50AB553-2A96-4A92-96F2-93548E096954}"/>
          </ac:spMkLst>
        </pc:spChg>
        <pc:graphicFrameChg chg="add">
          <ac:chgData name="Mahwish Asghar (2323663)" userId="S::2323663@student.uwtsd.ac.uk::db4efadc-87f9-44c6-a8e1-838b1a205f2f" providerId="AD" clId="Web-{00000000-0000-0000-0000-000000000000}" dt="2026-10-25T14:30:49.755" v="66"/>
          <ac:graphicFrameMkLst>
            <pc:docMk/>
            <pc:sldMk cId="213415987" sldId="269"/>
            <ac:graphicFrameMk id="5" creationId="{4DD53036-3848-E71B-8D7E-67B65C026320}"/>
          </ac:graphicFrameMkLst>
        </pc:graphicFrameChg>
        <pc:picChg chg="add">
          <ac:chgData name="Mahwish Asghar (2323663)" userId="S::2323663@student.uwtsd.ac.uk::db4efadc-87f9-44c6-a8e1-838b1a205f2f" providerId="AD" clId="Web-{00000000-0000-0000-0000-000000000000}" dt="2026-10-25T14:30:49.755" v="66"/>
          <ac:picMkLst>
            <pc:docMk/>
            <pc:sldMk cId="213415987" sldId="269"/>
            <ac:picMk id="6" creationId="{8D8FC34D-6888-1984-6EBD-A89D359C0DDE}"/>
          </ac:picMkLst>
        </pc:picChg>
      </pc:sldChg>
      <pc:sldChg chg="addSp delSp modSp mod setBg">
        <pc:chgData name="Mahwish Asghar (2323663)" userId="S::2323663@student.uwtsd.ac.uk::db4efadc-87f9-44c6-a8e1-838b1a205f2f" providerId="AD" clId="Web-{00000000-0000-0000-0000-000000000000}" dt="2026-10-25T14:55:21.719" v="158" actId="20577"/>
        <pc:sldMkLst>
          <pc:docMk/>
          <pc:sldMk cId="2402563692" sldId="270"/>
        </pc:sldMkLst>
        <pc:spChg chg="mo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2" creationId="{71CE6E16-4937-6BB5-A1FA-A1508F7A4EE1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5:21.719" v="158" actId="20577"/>
          <ac:spMkLst>
            <pc:docMk/>
            <pc:sldMk cId="2402563692" sldId="270"/>
            <ac:spMk id="3" creationId="{02AA5FD0-DDF5-7A27-9C8B-1223E729061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8" creationId="{F837543A-6020-4505-A233-C9DB4BF7401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02.287" v="68"/>
          <ac:spMkLst>
            <pc:docMk/>
            <pc:sldMk cId="2402563692" sldId="270"/>
            <ac:spMk id="9" creationId="{C0763A76-9F1C-4FC5-82B7-DD475DA461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10" creationId="{35B16301-FB18-48BA-A6DD-C37CAF6F9A18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02.287" v="68"/>
          <ac:spMkLst>
            <pc:docMk/>
            <pc:sldMk cId="2402563692" sldId="270"/>
            <ac:spMk id="11" creationId="{E81BF4F6-F2CF-4984-9D14-D6966D92F99F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12" creationId="{C3C0D90E-074A-4F52-9B11-B52BEF4BCBE5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14" creationId="{CABBD4C1-E6F8-46F6-8152-A8A97490BF4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16" creationId="{83BA5EF5-1FE9-4BF9-83BB-269BCDDF615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20" creationId="{88853921-7BC9-4BDE-ACAB-133C683C82D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22" creationId="{09192968-3AE7-4470-A61C-97294BB9273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24" creationId="{3AB72E55-43E4-4356-BFE8-E2102CB0B505}"/>
          </ac:spMkLst>
        </pc:spChg>
        <pc:picChg chg="add del">
          <ac:chgData name="Mahwish Asghar (2323663)" userId="S::2323663@student.uwtsd.ac.uk::db4efadc-87f9-44c6-a8e1-838b1a205f2f" providerId="AD" clId="Web-{00000000-0000-0000-0000-000000000000}" dt="2026-10-25T14:31:02.287" v="68"/>
          <ac:picMkLst>
            <pc:docMk/>
            <pc:sldMk cId="2402563692" sldId="270"/>
            <ac:picMk id="5" creationId="{11D9C60A-059D-A0A9-E841-3CED006FCCDE}"/>
          </ac:picMkLst>
        </pc:picChg>
      </pc:sldChg>
      <pc:sldChg chg="del">
        <pc:chgData name="Mahwish Asghar (2323663)" userId="S::2323663@student.uwtsd.ac.uk::db4efadc-87f9-44c6-a8e1-838b1a205f2f" providerId="AD" clId="Web-{00000000-0000-0000-0000-000000000000}" dt="2026-10-25T14:25:40.559" v="0"/>
        <pc:sldMkLst>
          <pc:docMk/>
          <pc:sldMk cId="1863115533" sldId="271"/>
        </pc:sldMkLst>
      </pc:sldChg>
      <pc:sldChg chg="addSp delSp modSp new mod setBg">
        <pc:chgData name="Mahwish Asghar (2323663)" userId="S::2323663@student.uwtsd.ac.uk::db4efadc-87f9-44c6-a8e1-838b1a205f2f" providerId="AD" clId="Web-{00000000-0000-0000-0000-000000000000}" dt="2026-10-25T14:31:54.681" v="83"/>
        <pc:sldMkLst>
          <pc:docMk/>
          <pc:sldMk cId="2639069789" sldId="271"/>
        </pc:sldMkLst>
        <pc:spChg chg="mo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2" creationId="{C150DB7D-1B64-38AF-F0B8-B293D5A4C622}"/>
          </ac:spMkLst>
        </pc:spChg>
        <pc:spChg chg="add del mo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3" creationId="{8420A8A3-C98A-9898-FB23-7C85F9C9C42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8" creationId="{A2679492-7988-4050-9056-54244445241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10" creationId="{B091B163-7D61-4891-ABCF-5C13D9C418D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2" creationId="{327D73B4-9F5C-4A64-A179-51B9500CB8B5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35.914" v="72"/>
          <ac:spMkLst>
            <pc:docMk/>
            <pc:sldMk cId="2639069789" sldId="271"/>
            <ac:spMk id="23" creationId="{9F7D5CDA-D291-4307-BF55-1381FED2963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2.852" v="74"/>
          <ac:spMkLst>
            <pc:docMk/>
            <pc:sldMk cId="2639069789" sldId="271"/>
            <ac:spMk id="24" creationId="{B50AB553-2A96-4A92-96F2-93548E09695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6" creationId="{6CB927A4-E432-4310-9CD5-E89FF5063179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7" creationId="{C1F06963-6374-4B48-844F-071A9BAAAE02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8" creationId="{1453BF6C-B012-48B7-B4E8-6D7AC7C27D02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9" creationId="{8420A8A3-C98A-9898-FB23-7C85F9C9C42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30" creationId="{E3020543-B24B-4EC4-8FFC-8DD88EEA91A8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8.884" v="78"/>
          <ac:spMkLst>
            <pc:docMk/>
            <pc:sldMk cId="2639069789" sldId="271"/>
            <ac:spMk id="34" creationId="{A2679492-7988-4050-9056-54244445241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8.884" v="78"/>
          <ac:spMkLst>
            <pc:docMk/>
            <pc:sldMk cId="2639069789" sldId="271"/>
            <ac:spMk id="35" creationId="{B091B163-7D61-4891-ABCF-5C13D9C418D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8.884" v="78"/>
          <ac:spMkLst>
            <pc:docMk/>
            <pc:sldMk cId="2639069789" sldId="271"/>
            <ac:spMk id="40" creationId="{8420A8A3-C98A-9898-FB23-7C85F9C9C42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1.900" v="80"/>
          <ac:spMkLst>
            <pc:docMk/>
            <pc:sldMk cId="2639069789" sldId="271"/>
            <ac:spMk id="42" creationId="{907EF6B7-1338-4443-8C46-6A318D952DF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1.900" v="80"/>
          <ac:spMkLst>
            <pc:docMk/>
            <pc:sldMk cId="2639069789" sldId="271"/>
            <ac:spMk id="43" creationId="{DAAE4CDD-124C-4DCF-9584-B6033B545DD5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1.900" v="80"/>
          <ac:spMkLst>
            <pc:docMk/>
            <pc:sldMk cId="2639069789" sldId="271"/>
            <ac:spMk id="44" creationId="{081E4A58-353D-44AE-B2FC-2A74E2E400F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1.900" v="80"/>
          <ac:spMkLst>
            <pc:docMk/>
            <pc:sldMk cId="2639069789" sldId="271"/>
            <ac:spMk id="45" creationId="{8420A8A3-C98A-9898-FB23-7C85F9C9C42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48" creationId="{53CF6D67-C5A8-4ADD-9E8E-1E38CA1D3166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49" creationId="{86909FA0-B515-4681-B7A8-FA281D133B9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50" creationId="{21C9FE86-FCC3-4A31-AA1C-C882262B7FE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51" creationId="{7D96243B-ECED-4B71-8E06-AE9A285EAD2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52" creationId="{A09989E4-EFDC-4A90-A633-E0525FB4139E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53" creationId="{8420A8A3-C98A-9898-FB23-7C85F9C9C42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55" creationId="{100EDD19-6802-4EC3-95CE-CFFAB042CFD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56" creationId="{DB17E863-922E-4C26-BD64-E8FD41D2866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57" creationId="{8420A8A3-C98A-9898-FB23-7C85F9C9C42D}"/>
          </ac:spMkLst>
        </pc:spChg>
        <pc:grpChg chg="add del">
          <ac:chgData name="Mahwish Asghar (2323663)" userId="S::2323663@student.uwtsd.ac.uk::db4efadc-87f9-44c6-a8e1-838b1a205f2f" providerId="AD" clId="Web-{00000000-0000-0000-0000-000000000000}" dt="2026-10-25T14:31:54.681" v="83"/>
          <ac:grpSpMkLst>
            <pc:docMk/>
            <pc:sldMk cId="2639069789" sldId="271"/>
            <ac:grpSpMk id="12" creationId="{0474DF76-993E-44DE-AFB0-C416182ACECF}"/>
          </ac:grpSpMkLst>
        </pc:grpChg>
        <pc:grpChg chg="add del">
          <ac:chgData name="Mahwish Asghar (2323663)" userId="S::2323663@student.uwtsd.ac.uk::db4efadc-87f9-44c6-a8e1-838b1a205f2f" providerId="AD" clId="Web-{00000000-0000-0000-0000-000000000000}" dt="2026-10-25T14:31:48.884" v="78"/>
          <ac:grpSpMkLst>
            <pc:docMk/>
            <pc:sldMk cId="2639069789" sldId="271"/>
            <ac:grpSpMk id="36" creationId="{0474DF76-993E-44DE-AFB0-C416182ACECF}"/>
          </ac:grpSpMkLst>
        </pc:grpChg>
        <pc:graphicFrameChg chg="add del">
          <ac:chgData name="Mahwish Asghar (2323663)" userId="S::2323663@student.uwtsd.ac.uk::db4efadc-87f9-44c6-a8e1-838b1a205f2f" providerId="AD" clId="Web-{00000000-0000-0000-0000-000000000000}" dt="2026-10-25T14:31:42.852" v="74"/>
          <ac:graphicFrameMkLst>
            <pc:docMk/>
            <pc:sldMk cId="2639069789" sldId="271"/>
            <ac:graphicFrameMk id="25" creationId="{F1DD8F9E-23F2-F178-71BA-BB0DA1CC4BF0}"/>
          </ac:graphicFrameMkLst>
        </pc:graphicFrameChg>
        <pc:picChg chg="add del">
          <ac:chgData name="Mahwish Asghar (2323663)" userId="S::2323663@student.uwtsd.ac.uk::db4efadc-87f9-44c6-a8e1-838b1a205f2f" providerId="AD" clId="Web-{00000000-0000-0000-0000-000000000000}" dt="2026-10-25T14:31:35.914" v="72"/>
          <ac:picMkLst>
            <pc:docMk/>
            <pc:sldMk cId="2639069789" sldId="271"/>
            <ac:picMk id="19" creationId="{98E81C04-6574-C706-9BAC-09C7594C124B}"/>
          </ac:picMkLst>
        </pc:picChg>
        <pc:picChg chg="add del">
          <ac:chgData name="Mahwish Asghar (2323663)" userId="S::2323663@student.uwtsd.ac.uk::db4efadc-87f9-44c6-a8e1-838b1a205f2f" providerId="AD" clId="Web-{00000000-0000-0000-0000-000000000000}" dt="2026-10-25T14:31:42.852" v="74"/>
          <ac:picMkLst>
            <pc:docMk/>
            <pc:sldMk cId="2639069789" sldId="271"/>
            <ac:picMk id="20" creationId="{5D214401-3799-4FD0-FE2C-86AB15775142}"/>
          </ac:picMkLst>
        </pc:picChg>
        <pc:cxnChg chg="add del">
          <ac:chgData name="Mahwish Asghar (2323663)" userId="S::2323663@student.uwtsd.ac.uk::db4efadc-87f9-44c6-a8e1-838b1a205f2f" providerId="AD" clId="Web-{00000000-0000-0000-0000-000000000000}" dt="2026-10-25T14:31:54.681" v="83"/>
          <ac:cxnSpMkLst>
            <pc:docMk/>
            <pc:sldMk cId="2639069789" sldId="271"/>
            <ac:cxnSpMk id="17" creationId="{C49DA8F6-BCC1-4447-B54C-57856834B94B}"/>
          </ac:cxnSpMkLst>
        </pc:cxnChg>
        <pc:cxnChg chg="add del">
          <ac:chgData name="Mahwish Asghar (2323663)" userId="S::2323663@student.uwtsd.ac.uk::db4efadc-87f9-44c6-a8e1-838b1a205f2f" providerId="AD" clId="Web-{00000000-0000-0000-0000-000000000000}" dt="2026-10-25T14:31:48.884" v="78"/>
          <ac:cxnSpMkLst>
            <pc:docMk/>
            <pc:sldMk cId="2639069789" sldId="271"/>
            <ac:cxnSpMk id="31" creationId="{C49DA8F6-BCC1-4447-B54C-57856834B94B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E2C0F0-3E1E-4421-BF08-2775640C827E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4BBF31-7A61-48CB-B406-F993C67221B1}">
      <dgm:prSet/>
      <dgm:spPr/>
      <dgm:t>
        <a:bodyPr/>
        <a:lstStyle/>
        <a:p>
          <a:r>
            <a:rPr lang="en-GB"/>
            <a:t>Functional ability enables older people to remain active and independent (WHO, 2020).</a:t>
          </a:r>
          <a:endParaRPr lang="en-US"/>
        </a:p>
      </dgm:t>
    </dgm:pt>
    <dgm:pt modelId="{10A17FDD-C56F-494E-96BC-88F51A594FEC}" type="parTrans" cxnId="{409FD08A-CD58-4C90-9AEF-B44773ED3534}">
      <dgm:prSet/>
      <dgm:spPr/>
      <dgm:t>
        <a:bodyPr/>
        <a:lstStyle/>
        <a:p>
          <a:endParaRPr lang="en-US"/>
        </a:p>
      </dgm:t>
    </dgm:pt>
    <dgm:pt modelId="{5BF1BF17-9242-478F-9EA2-B06FA72507C7}" type="sibTrans" cxnId="{409FD08A-CD58-4C90-9AEF-B44773ED3534}">
      <dgm:prSet/>
      <dgm:spPr/>
      <dgm:t>
        <a:bodyPr/>
        <a:lstStyle/>
        <a:p>
          <a:endParaRPr lang="en-US"/>
        </a:p>
      </dgm:t>
    </dgm:pt>
    <dgm:pt modelId="{47966AB9-EF28-4989-B1E1-4145AFF5E0F7}">
      <dgm:prSet/>
      <dgm:spPr/>
      <dgm:t>
        <a:bodyPr/>
        <a:lstStyle/>
        <a:p>
          <a:r>
            <a:rPr lang="en-GB"/>
            <a:t>Independence improves wellbeing and quality of life (Rudnicka et al., 2020).</a:t>
          </a:r>
          <a:endParaRPr lang="en-US"/>
        </a:p>
      </dgm:t>
    </dgm:pt>
    <dgm:pt modelId="{C93D2F15-7950-4377-B005-DBC23178C486}" type="parTrans" cxnId="{9ADAEBAB-C8BF-479E-80E6-CF7CC012030C}">
      <dgm:prSet/>
      <dgm:spPr/>
      <dgm:t>
        <a:bodyPr/>
        <a:lstStyle/>
        <a:p>
          <a:endParaRPr lang="en-US"/>
        </a:p>
      </dgm:t>
    </dgm:pt>
    <dgm:pt modelId="{4FA45701-1D95-4529-84F2-85DA9A2C967A}" type="sibTrans" cxnId="{9ADAEBAB-C8BF-479E-80E6-CF7CC012030C}">
      <dgm:prSet/>
      <dgm:spPr/>
      <dgm:t>
        <a:bodyPr/>
        <a:lstStyle/>
        <a:p>
          <a:endParaRPr lang="en-US"/>
        </a:p>
      </dgm:t>
    </dgm:pt>
    <dgm:pt modelId="{65AEAC09-8EE2-49E5-AE0D-391FEE636895}">
      <dgm:prSet/>
      <dgm:spPr/>
      <dgm:t>
        <a:bodyPr/>
        <a:lstStyle/>
        <a:p>
          <a:r>
            <a:rPr lang="en-GB"/>
            <a:t>Maintaining mobility and daily living skills reduces reliance on services (WHO, 2020).</a:t>
          </a:r>
          <a:endParaRPr lang="en-US"/>
        </a:p>
      </dgm:t>
    </dgm:pt>
    <dgm:pt modelId="{F002A4E8-87ED-4CBE-BCDE-885C7D85B03C}" type="parTrans" cxnId="{7081D7B1-303E-4B3F-B9F1-68EFEEBAF7D7}">
      <dgm:prSet/>
      <dgm:spPr/>
      <dgm:t>
        <a:bodyPr/>
        <a:lstStyle/>
        <a:p>
          <a:endParaRPr lang="en-US"/>
        </a:p>
      </dgm:t>
    </dgm:pt>
    <dgm:pt modelId="{58015F28-7868-414B-BE26-829B589EEC16}" type="sibTrans" cxnId="{7081D7B1-303E-4B3F-B9F1-68EFEEBAF7D7}">
      <dgm:prSet/>
      <dgm:spPr/>
      <dgm:t>
        <a:bodyPr/>
        <a:lstStyle/>
        <a:p>
          <a:endParaRPr lang="en-US"/>
        </a:p>
      </dgm:t>
    </dgm:pt>
    <dgm:pt modelId="{E5A5EFF4-5BAB-4413-A890-7A3B236067B5}" type="pres">
      <dgm:prSet presAssocID="{2DE2C0F0-3E1E-4421-BF08-2775640C827E}" presName="Name0" presStyleCnt="0">
        <dgm:presLayoutVars>
          <dgm:dir/>
          <dgm:animLvl val="lvl"/>
          <dgm:resizeHandles val="exact"/>
        </dgm:presLayoutVars>
      </dgm:prSet>
      <dgm:spPr/>
    </dgm:pt>
    <dgm:pt modelId="{1AE5EA59-B454-4E6F-A5FC-A36A29D427B5}" type="pres">
      <dgm:prSet presAssocID="{9C4BBF31-7A61-48CB-B406-F993C67221B1}" presName="linNode" presStyleCnt="0"/>
      <dgm:spPr/>
    </dgm:pt>
    <dgm:pt modelId="{47506F39-97C9-4C96-8CB9-02D58799EDC8}" type="pres">
      <dgm:prSet presAssocID="{9C4BBF31-7A61-48CB-B406-F993C67221B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E271F021-43E9-478E-9F6F-96ED44E28311}" type="pres">
      <dgm:prSet presAssocID="{5BF1BF17-9242-478F-9EA2-B06FA72507C7}" presName="sp" presStyleCnt="0"/>
      <dgm:spPr/>
    </dgm:pt>
    <dgm:pt modelId="{57ED14B4-C323-44AD-A982-6A7EA6CD1FD3}" type="pres">
      <dgm:prSet presAssocID="{47966AB9-EF28-4989-B1E1-4145AFF5E0F7}" presName="linNode" presStyleCnt="0"/>
      <dgm:spPr/>
    </dgm:pt>
    <dgm:pt modelId="{90CDE406-FB46-4DAA-9900-A67D90F7FB9E}" type="pres">
      <dgm:prSet presAssocID="{47966AB9-EF28-4989-B1E1-4145AFF5E0F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3EDD99EA-03E6-4D40-99FF-15BE28900829}" type="pres">
      <dgm:prSet presAssocID="{4FA45701-1D95-4529-84F2-85DA9A2C967A}" presName="sp" presStyleCnt="0"/>
      <dgm:spPr/>
    </dgm:pt>
    <dgm:pt modelId="{AA509129-1D08-42A3-8AD0-C921A4EC2B5A}" type="pres">
      <dgm:prSet presAssocID="{65AEAC09-8EE2-49E5-AE0D-391FEE636895}" presName="linNode" presStyleCnt="0"/>
      <dgm:spPr/>
    </dgm:pt>
    <dgm:pt modelId="{A0A72912-0374-427E-95D4-7ED0D58C2540}" type="pres">
      <dgm:prSet presAssocID="{65AEAC09-8EE2-49E5-AE0D-391FEE636895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952B2D5C-273D-47CC-899C-567040118990}" type="presOf" srcId="{47966AB9-EF28-4989-B1E1-4145AFF5E0F7}" destId="{90CDE406-FB46-4DAA-9900-A67D90F7FB9E}" srcOrd="0" destOrd="0" presId="urn:microsoft.com/office/officeart/2005/8/layout/vList5"/>
    <dgm:cxn modelId="{0B183461-1384-47EA-8784-9BFF0C68E0B0}" type="presOf" srcId="{65AEAC09-8EE2-49E5-AE0D-391FEE636895}" destId="{A0A72912-0374-427E-95D4-7ED0D58C2540}" srcOrd="0" destOrd="0" presId="urn:microsoft.com/office/officeart/2005/8/layout/vList5"/>
    <dgm:cxn modelId="{409FD08A-CD58-4C90-9AEF-B44773ED3534}" srcId="{2DE2C0F0-3E1E-4421-BF08-2775640C827E}" destId="{9C4BBF31-7A61-48CB-B406-F993C67221B1}" srcOrd="0" destOrd="0" parTransId="{10A17FDD-C56F-494E-96BC-88F51A594FEC}" sibTransId="{5BF1BF17-9242-478F-9EA2-B06FA72507C7}"/>
    <dgm:cxn modelId="{F00AB3A9-FF8C-48DE-9F6F-6824901E65A0}" type="presOf" srcId="{2DE2C0F0-3E1E-4421-BF08-2775640C827E}" destId="{E5A5EFF4-5BAB-4413-A890-7A3B236067B5}" srcOrd="0" destOrd="0" presId="urn:microsoft.com/office/officeart/2005/8/layout/vList5"/>
    <dgm:cxn modelId="{9ADAEBAB-C8BF-479E-80E6-CF7CC012030C}" srcId="{2DE2C0F0-3E1E-4421-BF08-2775640C827E}" destId="{47966AB9-EF28-4989-B1E1-4145AFF5E0F7}" srcOrd="1" destOrd="0" parTransId="{C93D2F15-7950-4377-B005-DBC23178C486}" sibTransId="{4FA45701-1D95-4529-84F2-85DA9A2C967A}"/>
    <dgm:cxn modelId="{7081D7B1-303E-4B3F-B9F1-68EFEEBAF7D7}" srcId="{2DE2C0F0-3E1E-4421-BF08-2775640C827E}" destId="{65AEAC09-8EE2-49E5-AE0D-391FEE636895}" srcOrd="2" destOrd="0" parTransId="{F002A4E8-87ED-4CBE-BCDE-885C7D85B03C}" sibTransId="{58015F28-7868-414B-BE26-829B589EEC16}"/>
    <dgm:cxn modelId="{68C8CBC7-2581-4A8D-A776-CA2BE40ED53B}" type="presOf" srcId="{9C4BBF31-7A61-48CB-B406-F993C67221B1}" destId="{47506F39-97C9-4C96-8CB9-02D58799EDC8}" srcOrd="0" destOrd="0" presId="urn:microsoft.com/office/officeart/2005/8/layout/vList5"/>
    <dgm:cxn modelId="{ED4A85C0-D148-42E4-A4FA-669961D392D1}" type="presParOf" srcId="{E5A5EFF4-5BAB-4413-A890-7A3B236067B5}" destId="{1AE5EA59-B454-4E6F-A5FC-A36A29D427B5}" srcOrd="0" destOrd="0" presId="urn:microsoft.com/office/officeart/2005/8/layout/vList5"/>
    <dgm:cxn modelId="{51D5BA31-C517-4714-9166-7F4E8971B28F}" type="presParOf" srcId="{1AE5EA59-B454-4E6F-A5FC-A36A29D427B5}" destId="{47506F39-97C9-4C96-8CB9-02D58799EDC8}" srcOrd="0" destOrd="0" presId="urn:microsoft.com/office/officeart/2005/8/layout/vList5"/>
    <dgm:cxn modelId="{1FA4590A-6804-4C57-873F-B5CCABDDD865}" type="presParOf" srcId="{E5A5EFF4-5BAB-4413-A890-7A3B236067B5}" destId="{E271F021-43E9-478E-9F6F-96ED44E28311}" srcOrd="1" destOrd="0" presId="urn:microsoft.com/office/officeart/2005/8/layout/vList5"/>
    <dgm:cxn modelId="{FD2BF043-15C9-45D2-B574-64357DCD52B5}" type="presParOf" srcId="{E5A5EFF4-5BAB-4413-A890-7A3B236067B5}" destId="{57ED14B4-C323-44AD-A982-6A7EA6CD1FD3}" srcOrd="2" destOrd="0" presId="urn:microsoft.com/office/officeart/2005/8/layout/vList5"/>
    <dgm:cxn modelId="{B9104B22-6649-4E2D-8FDA-1F5375CEFB30}" type="presParOf" srcId="{57ED14B4-C323-44AD-A982-6A7EA6CD1FD3}" destId="{90CDE406-FB46-4DAA-9900-A67D90F7FB9E}" srcOrd="0" destOrd="0" presId="urn:microsoft.com/office/officeart/2005/8/layout/vList5"/>
    <dgm:cxn modelId="{18648D67-DA12-4EA5-B5E4-F3C9B89201BA}" type="presParOf" srcId="{E5A5EFF4-5BAB-4413-A890-7A3B236067B5}" destId="{3EDD99EA-03E6-4D40-99FF-15BE28900829}" srcOrd="3" destOrd="0" presId="urn:microsoft.com/office/officeart/2005/8/layout/vList5"/>
    <dgm:cxn modelId="{6BE2543D-6DE2-4C42-8EB3-6BE2C4E73978}" type="presParOf" srcId="{E5A5EFF4-5BAB-4413-A890-7A3B236067B5}" destId="{AA509129-1D08-42A3-8AD0-C921A4EC2B5A}" srcOrd="4" destOrd="0" presId="urn:microsoft.com/office/officeart/2005/8/layout/vList5"/>
    <dgm:cxn modelId="{E7BAD3A8-673C-4190-AB93-C1CFF2FCF9A4}" type="presParOf" srcId="{AA509129-1D08-42A3-8AD0-C921A4EC2B5A}" destId="{A0A72912-0374-427E-95D4-7ED0D58C254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F2E751-3029-41B5-90F1-10417261B238}" type="doc">
      <dgm:prSet loTypeId="urn:microsoft.com/office/officeart/2016/7/layout/VerticalSolidAction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56F43B-D70F-4545-916D-6203782EB887}">
      <dgm:prSet/>
      <dgm:spPr/>
      <dgm:t>
        <a:bodyPr/>
        <a:lstStyle/>
        <a:p>
          <a:r>
            <a:rPr lang="en-US"/>
            <a:t>Increase</a:t>
          </a:r>
        </a:p>
      </dgm:t>
    </dgm:pt>
    <dgm:pt modelId="{021D5C6E-D06F-458D-8D55-75A87C1B6396}" type="parTrans" cxnId="{B5A91A6D-08C0-4CD8-836D-F6C0CC901428}">
      <dgm:prSet/>
      <dgm:spPr/>
      <dgm:t>
        <a:bodyPr/>
        <a:lstStyle/>
        <a:p>
          <a:endParaRPr lang="en-US"/>
        </a:p>
      </dgm:t>
    </dgm:pt>
    <dgm:pt modelId="{7B87816A-BAC0-41D4-95A0-709A788A3D02}" type="sibTrans" cxnId="{B5A91A6D-08C0-4CD8-836D-F6C0CC901428}">
      <dgm:prSet/>
      <dgm:spPr/>
      <dgm:t>
        <a:bodyPr/>
        <a:lstStyle/>
        <a:p>
          <a:endParaRPr lang="en-US"/>
        </a:p>
      </dgm:t>
    </dgm:pt>
    <dgm:pt modelId="{C097306C-54B5-4AC1-BB12-81B3555AA647}">
      <dgm:prSet/>
      <dgm:spPr/>
      <dgm:t>
        <a:bodyPr/>
        <a:lstStyle/>
        <a:p>
          <a:r>
            <a:rPr lang="en-US"/>
            <a:t>Increase investment in preventative services (WHO, 2020).</a:t>
          </a:r>
        </a:p>
      </dgm:t>
    </dgm:pt>
    <dgm:pt modelId="{383E9AF1-FD6A-4161-980E-D329645A0FE4}" type="parTrans" cxnId="{D3131D91-2860-4874-8104-E2EF64B738A9}">
      <dgm:prSet/>
      <dgm:spPr/>
      <dgm:t>
        <a:bodyPr/>
        <a:lstStyle/>
        <a:p>
          <a:endParaRPr lang="en-US"/>
        </a:p>
      </dgm:t>
    </dgm:pt>
    <dgm:pt modelId="{D424271E-F467-4BBA-8C08-6A80B99F7D8E}" type="sibTrans" cxnId="{D3131D91-2860-4874-8104-E2EF64B738A9}">
      <dgm:prSet/>
      <dgm:spPr/>
      <dgm:t>
        <a:bodyPr/>
        <a:lstStyle/>
        <a:p>
          <a:endParaRPr lang="en-US"/>
        </a:p>
      </dgm:t>
    </dgm:pt>
    <dgm:pt modelId="{9BFFE20E-E82D-40FF-B6DE-C2654ABD5EBE}">
      <dgm:prSet/>
      <dgm:spPr/>
      <dgm:t>
        <a:bodyPr/>
        <a:lstStyle/>
        <a:p>
          <a:r>
            <a:rPr lang="en-US"/>
            <a:t>Expand</a:t>
          </a:r>
        </a:p>
      </dgm:t>
    </dgm:pt>
    <dgm:pt modelId="{B42321A8-E041-4166-814F-F174D954F386}" type="parTrans" cxnId="{02B8EFFB-DF2B-4ED6-AD4D-D6AF479D3321}">
      <dgm:prSet/>
      <dgm:spPr/>
      <dgm:t>
        <a:bodyPr/>
        <a:lstStyle/>
        <a:p>
          <a:endParaRPr lang="en-US"/>
        </a:p>
      </dgm:t>
    </dgm:pt>
    <dgm:pt modelId="{5F64EE52-CA59-42EC-A2D9-E355D26FE2FC}" type="sibTrans" cxnId="{02B8EFFB-DF2B-4ED6-AD4D-D6AF479D3321}">
      <dgm:prSet/>
      <dgm:spPr/>
      <dgm:t>
        <a:bodyPr/>
        <a:lstStyle/>
        <a:p>
          <a:endParaRPr lang="en-US"/>
        </a:p>
      </dgm:t>
    </dgm:pt>
    <dgm:pt modelId="{8C066B75-82F2-48F4-AAF1-E49D8D7F0480}">
      <dgm:prSet/>
      <dgm:spPr/>
      <dgm:t>
        <a:bodyPr/>
        <a:lstStyle/>
        <a:p>
          <a:r>
            <a:rPr lang="en-US"/>
            <a:t>Expand social prescribing programmes (NICE, 2016).</a:t>
          </a:r>
        </a:p>
      </dgm:t>
    </dgm:pt>
    <dgm:pt modelId="{DFA6C332-E2F7-4533-B7BC-5B81755268B1}" type="parTrans" cxnId="{B549B1A8-FD59-4B4E-AD10-6BFF47A93EDF}">
      <dgm:prSet/>
      <dgm:spPr/>
      <dgm:t>
        <a:bodyPr/>
        <a:lstStyle/>
        <a:p>
          <a:endParaRPr lang="en-US"/>
        </a:p>
      </dgm:t>
    </dgm:pt>
    <dgm:pt modelId="{BA29031F-2717-4444-883B-02864E8297FD}" type="sibTrans" cxnId="{B549B1A8-FD59-4B4E-AD10-6BFF47A93EDF}">
      <dgm:prSet/>
      <dgm:spPr/>
      <dgm:t>
        <a:bodyPr/>
        <a:lstStyle/>
        <a:p>
          <a:endParaRPr lang="en-US"/>
        </a:p>
      </dgm:t>
    </dgm:pt>
    <dgm:pt modelId="{8DB05348-B0D8-4326-917D-39EABB986E97}">
      <dgm:prSet/>
      <dgm:spPr/>
      <dgm:t>
        <a:bodyPr/>
        <a:lstStyle/>
        <a:p>
          <a:r>
            <a:rPr lang="en-US"/>
            <a:t>Improve</a:t>
          </a:r>
        </a:p>
      </dgm:t>
    </dgm:pt>
    <dgm:pt modelId="{15F0C5AF-0D28-4851-887A-034B63D3D952}" type="parTrans" cxnId="{692C0320-15EB-4C88-B0D8-3D97769DB887}">
      <dgm:prSet/>
      <dgm:spPr/>
      <dgm:t>
        <a:bodyPr/>
        <a:lstStyle/>
        <a:p>
          <a:endParaRPr lang="en-US"/>
        </a:p>
      </dgm:t>
    </dgm:pt>
    <dgm:pt modelId="{A5663F5A-D48B-4985-9661-8020627863BF}" type="sibTrans" cxnId="{692C0320-15EB-4C88-B0D8-3D97769DB887}">
      <dgm:prSet/>
      <dgm:spPr/>
      <dgm:t>
        <a:bodyPr/>
        <a:lstStyle/>
        <a:p>
          <a:endParaRPr lang="en-US"/>
        </a:p>
      </dgm:t>
    </dgm:pt>
    <dgm:pt modelId="{E752B771-39C5-4B41-B4A4-26D564098E78}">
      <dgm:prSet/>
      <dgm:spPr/>
      <dgm:t>
        <a:bodyPr/>
        <a:lstStyle/>
        <a:p>
          <a:r>
            <a:rPr lang="en-US"/>
            <a:t>Improve digital skills training for older people (OHID, 2022).</a:t>
          </a:r>
        </a:p>
      </dgm:t>
    </dgm:pt>
    <dgm:pt modelId="{63A1B15E-0B03-4399-8B73-C078C16875BB}" type="parTrans" cxnId="{31308584-8D38-414A-99FA-68086079E7FA}">
      <dgm:prSet/>
      <dgm:spPr/>
      <dgm:t>
        <a:bodyPr/>
        <a:lstStyle/>
        <a:p>
          <a:endParaRPr lang="en-US"/>
        </a:p>
      </dgm:t>
    </dgm:pt>
    <dgm:pt modelId="{4C9BD73E-80AB-4214-9C0B-31A446203BF3}" type="sibTrans" cxnId="{31308584-8D38-414A-99FA-68086079E7FA}">
      <dgm:prSet/>
      <dgm:spPr/>
      <dgm:t>
        <a:bodyPr/>
        <a:lstStyle/>
        <a:p>
          <a:endParaRPr lang="en-US"/>
        </a:p>
      </dgm:t>
    </dgm:pt>
    <dgm:pt modelId="{740B5DF8-3675-408F-93AF-5C52093635A4}">
      <dgm:prSet/>
      <dgm:spPr/>
      <dgm:t>
        <a:bodyPr/>
        <a:lstStyle/>
        <a:p>
          <a:r>
            <a:rPr lang="en-US"/>
            <a:t>Recruit and retain</a:t>
          </a:r>
        </a:p>
      </dgm:t>
    </dgm:pt>
    <dgm:pt modelId="{C5C9ADBB-7AD3-4EDB-903A-F303BCE47DA9}" type="parTrans" cxnId="{60AB512D-80FC-462A-8A48-D3284823DC80}">
      <dgm:prSet/>
      <dgm:spPr/>
      <dgm:t>
        <a:bodyPr/>
        <a:lstStyle/>
        <a:p>
          <a:endParaRPr lang="en-US"/>
        </a:p>
      </dgm:t>
    </dgm:pt>
    <dgm:pt modelId="{97F78D89-0F0C-4C78-AF62-ABEAFE53BDAC}" type="sibTrans" cxnId="{60AB512D-80FC-462A-8A48-D3284823DC80}">
      <dgm:prSet/>
      <dgm:spPr/>
      <dgm:t>
        <a:bodyPr/>
        <a:lstStyle/>
        <a:p>
          <a:endParaRPr lang="en-US"/>
        </a:p>
      </dgm:t>
    </dgm:pt>
    <dgm:pt modelId="{68C916F2-53AF-490E-8809-88316226ECD4}">
      <dgm:prSet/>
      <dgm:spPr/>
      <dgm:t>
        <a:bodyPr/>
        <a:lstStyle/>
        <a:p>
          <a:r>
            <a:rPr lang="en-US"/>
            <a:t>Recruit and retain more health and social care staff (DHSC, 2025).</a:t>
          </a:r>
        </a:p>
      </dgm:t>
    </dgm:pt>
    <dgm:pt modelId="{3DFF2BA3-01E4-499A-BADD-C6118F18F995}" type="parTrans" cxnId="{E66E5D76-8C2D-4CB3-97DA-5D7A7F7ED965}">
      <dgm:prSet/>
      <dgm:spPr/>
      <dgm:t>
        <a:bodyPr/>
        <a:lstStyle/>
        <a:p>
          <a:endParaRPr lang="en-US"/>
        </a:p>
      </dgm:t>
    </dgm:pt>
    <dgm:pt modelId="{2B0205D1-CE0B-4E79-BD4C-482E49BC30F6}" type="sibTrans" cxnId="{E66E5D76-8C2D-4CB3-97DA-5D7A7F7ED965}">
      <dgm:prSet/>
      <dgm:spPr/>
      <dgm:t>
        <a:bodyPr/>
        <a:lstStyle/>
        <a:p>
          <a:endParaRPr lang="en-US"/>
        </a:p>
      </dgm:t>
    </dgm:pt>
    <dgm:pt modelId="{69DB04A7-4968-4A49-8924-28AC762B83C2}">
      <dgm:prSet/>
      <dgm:spPr/>
      <dgm:t>
        <a:bodyPr/>
        <a:lstStyle/>
        <a:p>
          <a:r>
            <a:rPr lang="en-US"/>
            <a:t>Strengthen</a:t>
          </a:r>
        </a:p>
      </dgm:t>
    </dgm:pt>
    <dgm:pt modelId="{5B9430BF-1101-4016-8F72-D9732F930A54}" type="parTrans" cxnId="{CA4FC84A-C5B6-4C98-9E83-7F51AD74D551}">
      <dgm:prSet/>
      <dgm:spPr/>
      <dgm:t>
        <a:bodyPr/>
        <a:lstStyle/>
        <a:p>
          <a:endParaRPr lang="en-US"/>
        </a:p>
      </dgm:t>
    </dgm:pt>
    <dgm:pt modelId="{B3952E09-7CA5-4896-A333-4BFD86692B21}" type="sibTrans" cxnId="{CA4FC84A-C5B6-4C98-9E83-7F51AD74D551}">
      <dgm:prSet/>
      <dgm:spPr/>
      <dgm:t>
        <a:bodyPr/>
        <a:lstStyle/>
        <a:p>
          <a:endParaRPr lang="en-US"/>
        </a:p>
      </dgm:t>
    </dgm:pt>
    <dgm:pt modelId="{105EC64E-A4D3-4E30-8299-3A8BB5BD5BC9}">
      <dgm:prSet/>
      <dgm:spPr/>
      <dgm:t>
        <a:bodyPr/>
        <a:lstStyle/>
        <a:p>
          <a:r>
            <a:rPr lang="en-US"/>
            <a:t>Strengthen integration between NHS and social care services (DHSC, 2025).</a:t>
          </a:r>
        </a:p>
      </dgm:t>
    </dgm:pt>
    <dgm:pt modelId="{BC7FB7A8-54AD-46D4-A2B6-A848DDF52E0A}" type="parTrans" cxnId="{688CAF98-A908-45AC-AFB2-74D056963760}">
      <dgm:prSet/>
      <dgm:spPr/>
      <dgm:t>
        <a:bodyPr/>
        <a:lstStyle/>
        <a:p>
          <a:endParaRPr lang="en-US"/>
        </a:p>
      </dgm:t>
    </dgm:pt>
    <dgm:pt modelId="{80B6178B-089D-4E90-8102-D7F33485BCEE}" type="sibTrans" cxnId="{688CAF98-A908-45AC-AFB2-74D056963760}">
      <dgm:prSet/>
      <dgm:spPr/>
      <dgm:t>
        <a:bodyPr/>
        <a:lstStyle/>
        <a:p>
          <a:endParaRPr lang="en-US"/>
        </a:p>
      </dgm:t>
    </dgm:pt>
    <dgm:pt modelId="{476123D6-ACF7-4306-B5CB-34C8ED291716}">
      <dgm:prSet/>
      <dgm:spPr/>
      <dgm:t>
        <a:bodyPr/>
        <a:lstStyle/>
        <a:p>
          <a:r>
            <a:rPr lang="en-US"/>
            <a:t>Develop</a:t>
          </a:r>
        </a:p>
      </dgm:t>
    </dgm:pt>
    <dgm:pt modelId="{6966162B-3415-4AB6-8CEE-171384A32917}" type="parTrans" cxnId="{D68EEF16-A95C-4CE0-A46F-7C6A4E0EF1AE}">
      <dgm:prSet/>
      <dgm:spPr/>
      <dgm:t>
        <a:bodyPr/>
        <a:lstStyle/>
        <a:p>
          <a:endParaRPr lang="en-US"/>
        </a:p>
      </dgm:t>
    </dgm:pt>
    <dgm:pt modelId="{DFC6EACC-D097-48B0-B439-73AEF21D7F32}" type="sibTrans" cxnId="{D68EEF16-A95C-4CE0-A46F-7C6A4E0EF1AE}">
      <dgm:prSet/>
      <dgm:spPr/>
      <dgm:t>
        <a:bodyPr/>
        <a:lstStyle/>
        <a:p>
          <a:endParaRPr lang="en-US"/>
        </a:p>
      </dgm:t>
    </dgm:pt>
    <dgm:pt modelId="{0115B99E-16A9-4AE6-9C0F-826002D8B726}">
      <dgm:prSet/>
      <dgm:spPr/>
      <dgm:t>
        <a:bodyPr/>
        <a:lstStyle/>
        <a:p>
          <a:r>
            <a:rPr lang="en-US"/>
            <a:t>Develop more age-friendly communities (Age UK, 2024).</a:t>
          </a:r>
        </a:p>
      </dgm:t>
    </dgm:pt>
    <dgm:pt modelId="{87E5E618-52AC-487E-B008-84A426F52386}" type="parTrans" cxnId="{F394EADB-3284-4E5B-A0CF-A89F7AA64DBE}">
      <dgm:prSet/>
      <dgm:spPr/>
      <dgm:t>
        <a:bodyPr/>
        <a:lstStyle/>
        <a:p>
          <a:endParaRPr lang="en-US"/>
        </a:p>
      </dgm:t>
    </dgm:pt>
    <dgm:pt modelId="{519F78A3-4FB6-4213-BA46-E2B69A7640B1}" type="sibTrans" cxnId="{F394EADB-3284-4E5B-A0CF-A89F7AA64DBE}">
      <dgm:prSet/>
      <dgm:spPr/>
      <dgm:t>
        <a:bodyPr/>
        <a:lstStyle/>
        <a:p>
          <a:endParaRPr lang="en-US"/>
        </a:p>
      </dgm:t>
    </dgm:pt>
    <dgm:pt modelId="{BC9BD08E-EA2E-4ACB-8666-B086FD50E026}" type="pres">
      <dgm:prSet presAssocID="{A9F2E751-3029-41B5-90F1-10417261B238}" presName="Name0" presStyleCnt="0">
        <dgm:presLayoutVars>
          <dgm:dir/>
          <dgm:animLvl val="lvl"/>
          <dgm:resizeHandles val="exact"/>
        </dgm:presLayoutVars>
      </dgm:prSet>
      <dgm:spPr/>
    </dgm:pt>
    <dgm:pt modelId="{DDF48C9D-5580-417C-9EF5-D74889FD98A7}" type="pres">
      <dgm:prSet presAssocID="{C756F43B-D70F-4545-916D-6203782EB887}" presName="linNode" presStyleCnt="0"/>
      <dgm:spPr/>
    </dgm:pt>
    <dgm:pt modelId="{24D53E2D-00E7-4F3D-ADBA-718C603FD3FC}" type="pres">
      <dgm:prSet presAssocID="{C756F43B-D70F-4545-916D-6203782EB887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B2AD76A8-18BB-4C80-A872-29F5EBAE85BD}" type="pres">
      <dgm:prSet presAssocID="{C756F43B-D70F-4545-916D-6203782EB887}" presName="descendantText" presStyleLbl="alignAccFollowNode1" presStyleIdx="0" presStyleCnt="6">
        <dgm:presLayoutVars>
          <dgm:bulletEnabled/>
        </dgm:presLayoutVars>
      </dgm:prSet>
      <dgm:spPr/>
    </dgm:pt>
    <dgm:pt modelId="{A9DECCBE-ACF8-481E-9F38-4F7D71BBEDA7}" type="pres">
      <dgm:prSet presAssocID="{7B87816A-BAC0-41D4-95A0-709A788A3D02}" presName="sp" presStyleCnt="0"/>
      <dgm:spPr/>
    </dgm:pt>
    <dgm:pt modelId="{D9EA41C9-1E14-416C-9BE5-635A97982960}" type="pres">
      <dgm:prSet presAssocID="{9BFFE20E-E82D-40FF-B6DE-C2654ABD5EBE}" presName="linNode" presStyleCnt="0"/>
      <dgm:spPr/>
    </dgm:pt>
    <dgm:pt modelId="{75F3A94A-390F-49DD-80FF-E0B44479E694}" type="pres">
      <dgm:prSet presAssocID="{9BFFE20E-E82D-40FF-B6DE-C2654ABD5EBE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40DF1DD0-9FAD-45D1-9168-74E0DD81089A}" type="pres">
      <dgm:prSet presAssocID="{9BFFE20E-E82D-40FF-B6DE-C2654ABD5EBE}" presName="descendantText" presStyleLbl="alignAccFollowNode1" presStyleIdx="1" presStyleCnt="6">
        <dgm:presLayoutVars>
          <dgm:bulletEnabled/>
        </dgm:presLayoutVars>
      </dgm:prSet>
      <dgm:spPr/>
    </dgm:pt>
    <dgm:pt modelId="{33755258-B0FC-4B1E-912D-D66394E827C4}" type="pres">
      <dgm:prSet presAssocID="{5F64EE52-CA59-42EC-A2D9-E355D26FE2FC}" presName="sp" presStyleCnt="0"/>
      <dgm:spPr/>
    </dgm:pt>
    <dgm:pt modelId="{DF4AE007-015C-466B-B72A-3F5CAA4EC7A7}" type="pres">
      <dgm:prSet presAssocID="{8DB05348-B0D8-4326-917D-39EABB986E97}" presName="linNode" presStyleCnt="0"/>
      <dgm:spPr/>
    </dgm:pt>
    <dgm:pt modelId="{D57B45A3-5F47-4DC6-B1A2-321421C1A608}" type="pres">
      <dgm:prSet presAssocID="{8DB05348-B0D8-4326-917D-39EABB986E97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B004060E-2E8A-4857-8610-D23F792C376F}" type="pres">
      <dgm:prSet presAssocID="{8DB05348-B0D8-4326-917D-39EABB986E97}" presName="descendantText" presStyleLbl="alignAccFollowNode1" presStyleIdx="2" presStyleCnt="6">
        <dgm:presLayoutVars>
          <dgm:bulletEnabled/>
        </dgm:presLayoutVars>
      </dgm:prSet>
      <dgm:spPr/>
    </dgm:pt>
    <dgm:pt modelId="{EDCE3F09-8A72-464B-A44F-D132B494F910}" type="pres">
      <dgm:prSet presAssocID="{A5663F5A-D48B-4985-9661-8020627863BF}" presName="sp" presStyleCnt="0"/>
      <dgm:spPr/>
    </dgm:pt>
    <dgm:pt modelId="{B59CF5BD-66E7-4E69-8CCE-51198F5C9DE2}" type="pres">
      <dgm:prSet presAssocID="{740B5DF8-3675-408F-93AF-5C52093635A4}" presName="linNode" presStyleCnt="0"/>
      <dgm:spPr/>
    </dgm:pt>
    <dgm:pt modelId="{3D4EE8B1-3833-49F2-A55F-D31AD6B4A021}" type="pres">
      <dgm:prSet presAssocID="{740B5DF8-3675-408F-93AF-5C52093635A4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DAF2ED0A-9CB4-433F-858C-0F06EC984A53}" type="pres">
      <dgm:prSet presAssocID="{740B5DF8-3675-408F-93AF-5C52093635A4}" presName="descendantText" presStyleLbl="alignAccFollowNode1" presStyleIdx="3" presStyleCnt="6">
        <dgm:presLayoutVars>
          <dgm:bulletEnabled/>
        </dgm:presLayoutVars>
      </dgm:prSet>
      <dgm:spPr/>
    </dgm:pt>
    <dgm:pt modelId="{5E1CBCEF-98F3-423A-9453-2392ABF834CA}" type="pres">
      <dgm:prSet presAssocID="{97F78D89-0F0C-4C78-AF62-ABEAFE53BDAC}" presName="sp" presStyleCnt="0"/>
      <dgm:spPr/>
    </dgm:pt>
    <dgm:pt modelId="{E69B43C6-E3CC-445E-A773-9740F39EF1FA}" type="pres">
      <dgm:prSet presAssocID="{69DB04A7-4968-4A49-8924-28AC762B83C2}" presName="linNode" presStyleCnt="0"/>
      <dgm:spPr/>
    </dgm:pt>
    <dgm:pt modelId="{B6A91E1B-C0C8-43A1-BAE2-557ACCB4D16B}" type="pres">
      <dgm:prSet presAssocID="{69DB04A7-4968-4A49-8924-28AC762B83C2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7C68A1E1-49D6-4094-AEE7-2368409A9EF8}" type="pres">
      <dgm:prSet presAssocID="{69DB04A7-4968-4A49-8924-28AC762B83C2}" presName="descendantText" presStyleLbl="alignAccFollowNode1" presStyleIdx="4" presStyleCnt="6">
        <dgm:presLayoutVars>
          <dgm:bulletEnabled/>
        </dgm:presLayoutVars>
      </dgm:prSet>
      <dgm:spPr/>
    </dgm:pt>
    <dgm:pt modelId="{81688C70-16EB-43A6-8410-92554BE5467D}" type="pres">
      <dgm:prSet presAssocID="{B3952E09-7CA5-4896-A333-4BFD86692B21}" presName="sp" presStyleCnt="0"/>
      <dgm:spPr/>
    </dgm:pt>
    <dgm:pt modelId="{C611A637-0586-429C-9F04-9EE808A6F100}" type="pres">
      <dgm:prSet presAssocID="{476123D6-ACF7-4306-B5CB-34C8ED291716}" presName="linNode" presStyleCnt="0"/>
      <dgm:spPr/>
    </dgm:pt>
    <dgm:pt modelId="{A095E9A0-7C57-4815-8713-1E2572502824}" type="pres">
      <dgm:prSet presAssocID="{476123D6-ACF7-4306-B5CB-34C8ED291716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116BF00C-2276-465B-A4DA-74B5C0CF1C5B}" type="pres">
      <dgm:prSet presAssocID="{476123D6-ACF7-4306-B5CB-34C8ED291716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D68EEF16-A95C-4CE0-A46F-7C6A4E0EF1AE}" srcId="{A9F2E751-3029-41B5-90F1-10417261B238}" destId="{476123D6-ACF7-4306-B5CB-34C8ED291716}" srcOrd="5" destOrd="0" parTransId="{6966162B-3415-4AB6-8CEE-171384A32917}" sibTransId="{DFC6EACC-D097-48B0-B439-73AEF21D7F32}"/>
    <dgm:cxn modelId="{DB40E21F-AD8F-45F8-95F0-2E22B969B777}" type="presOf" srcId="{476123D6-ACF7-4306-B5CB-34C8ED291716}" destId="{A095E9A0-7C57-4815-8713-1E2572502824}" srcOrd="0" destOrd="0" presId="urn:microsoft.com/office/officeart/2016/7/layout/VerticalSolidActionList"/>
    <dgm:cxn modelId="{692C0320-15EB-4C88-B0D8-3D97769DB887}" srcId="{A9F2E751-3029-41B5-90F1-10417261B238}" destId="{8DB05348-B0D8-4326-917D-39EABB986E97}" srcOrd="2" destOrd="0" parTransId="{15F0C5AF-0D28-4851-887A-034B63D3D952}" sibTransId="{A5663F5A-D48B-4985-9661-8020627863BF}"/>
    <dgm:cxn modelId="{60AB512D-80FC-462A-8A48-D3284823DC80}" srcId="{A9F2E751-3029-41B5-90F1-10417261B238}" destId="{740B5DF8-3675-408F-93AF-5C52093635A4}" srcOrd="3" destOrd="0" parTransId="{C5C9ADBB-7AD3-4EDB-903A-F303BCE47DA9}" sibTransId="{97F78D89-0F0C-4C78-AF62-ABEAFE53BDAC}"/>
    <dgm:cxn modelId="{C510AD67-BE5E-4153-BCA0-60351CF0D9DE}" type="presOf" srcId="{9BFFE20E-E82D-40FF-B6DE-C2654ABD5EBE}" destId="{75F3A94A-390F-49DD-80FF-E0B44479E694}" srcOrd="0" destOrd="0" presId="urn:microsoft.com/office/officeart/2016/7/layout/VerticalSolidActionList"/>
    <dgm:cxn modelId="{CA4FC84A-C5B6-4C98-9E83-7F51AD74D551}" srcId="{A9F2E751-3029-41B5-90F1-10417261B238}" destId="{69DB04A7-4968-4A49-8924-28AC762B83C2}" srcOrd="4" destOrd="0" parTransId="{5B9430BF-1101-4016-8F72-D9732F930A54}" sibTransId="{B3952E09-7CA5-4896-A333-4BFD86692B21}"/>
    <dgm:cxn modelId="{B5A91A6D-08C0-4CD8-836D-F6C0CC901428}" srcId="{A9F2E751-3029-41B5-90F1-10417261B238}" destId="{C756F43B-D70F-4545-916D-6203782EB887}" srcOrd="0" destOrd="0" parTransId="{021D5C6E-D06F-458D-8D55-75A87C1B6396}" sibTransId="{7B87816A-BAC0-41D4-95A0-709A788A3D02}"/>
    <dgm:cxn modelId="{4F3EC06D-2EED-4193-BB09-983025A1432A}" type="presOf" srcId="{0115B99E-16A9-4AE6-9C0F-826002D8B726}" destId="{116BF00C-2276-465B-A4DA-74B5C0CF1C5B}" srcOrd="0" destOrd="0" presId="urn:microsoft.com/office/officeart/2016/7/layout/VerticalSolidActionList"/>
    <dgm:cxn modelId="{E66E5D76-8C2D-4CB3-97DA-5D7A7F7ED965}" srcId="{740B5DF8-3675-408F-93AF-5C52093635A4}" destId="{68C916F2-53AF-490E-8809-88316226ECD4}" srcOrd="0" destOrd="0" parTransId="{3DFF2BA3-01E4-499A-BADD-C6118F18F995}" sibTransId="{2B0205D1-CE0B-4E79-BD4C-482E49BC30F6}"/>
    <dgm:cxn modelId="{31308584-8D38-414A-99FA-68086079E7FA}" srcId="{8DB05348-B0D8-4326-917D-39EABB986E97}" destId="{E752B771-39C5-4B41-B4A4-26D564098E78}" srcOrd="0" destOrd="0" parTransId="{63A1B15E-0B03-4399-8B73-C078C16875BB}" sibTransId="{4C9BD73E-80AB-4214-9C0B-31A446203BF3}"/>
    <dgm:cxn modelId="{05D3AF8A-1280-4C9A-A2C8-39E6D11E0E27}" type="presOf" srcId="{68C916F2-53AF-490E-8809-88316226ECD4}" destId="{DAF2ED0A-9CB4-433F-858C-0F06EC984A53}" srcOrd="0" destOrd="0" presId="urn:microsoft.com/office/officeart/2016/7/layout/VerticalSolidActionList"/>
    <dgm:cxn modelId="{7971908E-AE88-40EB-86E4-426214E82DA4}" type="presOf" srcId="{740B5DF8-3675-408F-93AF-5C52093635A4}" destId="{3D4EE8B1-3833-49F2-A55F-D31AD6B4A021}" srcOrd="0" destOrd="0" presId="urn:microsoft.com/office/officeart/2016/7/layout/VerticalSolidActionList"/>
    <dgm:cxn modelId="{D3131D91-2860-4874-8104-E2EF64B738A9}" srcId="{C756F43B-D70F-4545-916D-6203782EB887}" destId="{C097306C-54B5-4AC1-BB12-81B3555AA647}" srcOrd="0" destOrd="0" parTransId="{383E9AF1-FD6A-4161-980E-D329645A0FE4}" sibTransId="{D424271E-F467-4BBA-8C08-6A80B99F7D8E}"/>
    <dgm:cxn modelId="{DCFF3F97-6A4E-475B-A721-BACC6608B4FA}" type="presOf" srcId="{105EC64E-A4D3-4E30-8299-3A8BB5BD5BC9}" destId="{7C68A1E1-49D6-4094-AEE7-2368409A9EF8}" srcOrd="0" destOrd="0" presId="urn:microsoft.com/office/officeart/2016/7/layout/VerticalSolidActionList"/>
    <dgm:cxn modelId="{688CAF98-A908-45AC-AFB2-74D056963760}" srcId="{69DB04A7-4968-4A49-8924-28AC762B83C2}" destId="{105EC64E-A4D3-4E30-8299-3A8BB5BD5BC9}" srcOrd="0" destOrd="0" parTransId="{BC7FB7A8-54AD-46D4-A2B6-A848DDF52E0A}" sibTransId="{80B6178B-089D-4E90-8102-D7F33485BCEE}"/>
    <dgm:cxn modelId="{B549B1A8-FD59-4B4E-AD10-6BFF47A93EDF}" srcId="{9BFFE20E-E82D-40FF-B6DE-C2654ABD5EBE}" destId="{8C066B75-82F2-48F4-AAF1-E49D8D7F0480}" srcOrd="0" destOrd="0" parTransId="{DFA6C332-E2F7-4533-B7BC-5B81755268B1}" sibTransId="{BA29031F-2717-4444-883B-02864E8297FD}"/>
    <dgm:cxn modelId="{0C1C33B9-DC19-4734-9E9D-6224B8239684}" type="presOf" srcId="{E752B771-39C5-4B41-B4A4-26D564098E78}" destId="{B004060E-2E8A-4857-8610-D23F792C376F}" srcOrd="0" destOrd="0" presId="urn:microsoft.com/office/officeart/2016/7/layout/VerticalSolidActionList"/>
    <dgm:cxn modelId="{7B3CBAB9-E5DB-4D6A-BDBA-4D35C8484E7A}" type="presOf" srcId="{A9F2E751-3029-41B5-90F1-10417261B238}" destId="{BC9BD08E-EA2E-4ACB-8666-B086FD50E026}" srcOrd="0" destOrd="0" presId="urn:microsoft.com/office/officeart/2016/7/layout/VerticalSolidActionList"/>
    <dgm:cxn modelId="{2A0F7CC5-5632-4381-94B9-BFDCAD0E65BE}" type="presOf" srcId="{8C066B75-82F2-48F4-AAF1-E49D8D7F0480}" destId="{40DF1DD0-9FAD-45D1-9168-74E0DD81089A}" srcOrd="0" destOrd="0" presId="urn:microsoft.com/office/officeart/2016/7/layout/VerticalSolidActionList"/>
    <dgm:cxn modelId="{E66DFBD0-BF1F-4342-8244-60529A5FCBAE}" type="presOf" srcId="{C097306C-54B5-4AC1-BB12-81B3555AA647}" destId="{B2AD76A8-18BB-4C80-A872-29F5EBAE85BD}" srcOrd="0" destOrd="0" presId="urn:microsoft.com/office/officeart/2016/7/layout/VerticalSolidActionList"/>
    <dgm:cxn modelId="{F394EADB-3284-4E5B-A0CF-A89F7AA64DBE}" srcId="{476123D6-ACF7-4306-B5CB-34C8ED291716}" destId="{0115B99E-16A9-4AE6-9C0F-826002D8B726}" srcOrd="0" destOrd="0" parTransId="{87E5E618-52AC-487E-B008-84A426F52386}" sibTransId="{519F78A3-4FB6-4213-BA46-E2B69A7640B1}"/>
    <dgm:cxn modelId="{D13430E5-20D8-4194-B1B0-FA596E755CA0}" type="presOf" srcId="{69DB04A7-4968-4A49-8924-28AC762B83C2}" destId="{B6A91E1B-C0C8-43A1-BAE2-557ACCB4D16B}" srcOrd="0" destOrd="0" presId="urn:microsoft.com/office/officeart/2016/7/layout/VerticalSolidActionList"/>
    <dgm:cxn modelId="{746451E7-A9C0-4027-B053-49A955798509}" type="presOf" srcId="{C756F43B-D70F-4545-916D-6203782EB887}" destId="{24D53E2D-00E7-4F3D-ADBA-718C603FD3FC}" srcOrd="0" destOrd="0" presId="urn:microsoft.com/office/officeart/2016/7/layout/VerticalSolidActionList"/>
    <dgm:cxn modelId="{95292BF0-9AB3-4692-8E2B-B06E478FE1FD}" type="presOf" srcId="{8DB05348-B0D8-4326-917D-39EABB986E97}" destId="{D57B45A3-5F47-4DC6-B1A2-321421C1A608}" srcOrd="0" destOrd="0" presId="urn:microsoft.com/office/officeart/2016/7/layout/VerticalSolidActionList"/>
    <dgm:cxn modelId="{02B8EFFB-DF2B-4ED6-AD4D-D6AF479D3321}" srcId="{A9F2E751-3029-41B5-90F1-10417261B238}" destId="{9BFFE20E-E82D-40FF-B6DE-C2654ABD5EBE}" srcOrd="1" destOrd="0" parTransId="{B42321A8-E041-4166-814F-F174D954F386}" sibTransId="{5F64EE52-CA59-42EC-A2D9-E355D26FE2FC}"/>
    <dgm:cxn modelId="{B10FE8F5-8A13-4BF7-9C93-17291C248EDF}" type="presParOf" srcId="{BC9BD08E-EA2E-4ACB-8666-B086FD50E026}" destId="{DDF48C9D-5580-417C-9EF5-D74889FD98A7}" srcOrd="0" destOrd="0" presId="urn:microsoft.com/office/officeart/2016/7/layout/VerticalSolidActionList"/>
    <dgm:cxn modelId="{3F712A21-6ABD-4BF7-A39E-27973C9CD888}" type="presParOf" srcId="{DDF48C9D-5580-417C-9EF5-D74889FD98A7}" destId="{24D53E2D-00E7-4F3D-ADBA-718C603FD3FC}" srcOrd="0" destOrd="0" presId="urn:microsoft.com/office/officeart/2016/7/layout/VerticalSolidActionList"/>
    <dgm:cxn modelId="{6DDE2BF7-BB89-4FB5-AA0C-CF44360F84A9}" type="presParOf" srcId="{DDF48C9D-5580-417C-9EF5-D74889FD98A7}" destId="{B2AD76A8-18BB-4C80-A872-29F5EBAE85BD}" srcOrd="1" destOrd="0" presId="urn:microsoft.com/office/officeart/2016/7/layout/VerticalSolidActionList"/>
    <dgm:cxn modelId="{BF31422B-7EC5-416C-9BED-81F2FFFAA409}" type="presParOf" srcId="{BC9BD08E-EA2E-4ACB-8666-B086FD50E026}" destId="{A9DECCBE-ACF8-481E-9F38-4F7D71BBEDA7}" srcOrd="1" destOrd="0" presId="urn:microsoft.com/office/officeart/2016/7/layout/VerticalSolidActionList"/>
    <dgm:cxn modelId="{7A12D6BF-5C09-412D-910C-414954102FBD}" type="presParOf" srcId="{BC9BD08E-EA2E-4ACB-8666-B086FD50E026}" destId="{D9EA41C9-1E14-416C-9BE5-635A97982960}" srcOrd="2" destOrd="0" presId="urn:microsoft.com/office/officeart/2016/7/layout/VerticalSolidActionList"/>
    <dgm:cxn modelId="{A9B8D90A-4CFF-4144-90B9-467A032F737D}" type="presParOf" srcId="{D9EA41C9-1E14-416C-9BE5-635A97982960}" destId="{75F3A94A-390F-49DD-80FF-E0B44479E694}" srcOrd="0" destOrd="0" presId="urn:microsoft.com/office/officeart/2016/7/layout/VerticalSolidActionList"/>
    <dgm:cxn modelId="{AF9F2DD4-6C26-4F16-8FCD-983B1519F5EF}" type="presParOf" srcId="{D9EA41C9-1E14-416C-9BE5-635A97982960}" destId="{40DF1DD0-9FAD-45D1-9168-74E0DD81089A}" srcOrd="1" destOrd="0" presId="urn:microsoft.com/office/officeart/2016/7/layout/VerticalSolidActionList"/>
    <dgm:cxn modelId="{1D532D29-5375-4D43-8D65-C6A7D6E00C62}" type="presParOf" srcId="{BC9BD08E-EA2E-4ACB-8666-B086FD50E026}" destId="{33755258-B0FC-4B1E-912D-D66394E827C4}" srcOrd="3" destOrd="0" presId="urn:microsoft.com/office/officeart/2016/7/layout/VerticalSolidActionList"/>
    <dgm:cxn modelId="{82C5626D-F069-4167-A60B-A99AA31B2BE9}" type="presParOf" srcId="{BC9BD08E-EA2E-4ACB-8666-B086FD50E026}" destId="{DF4AE007-015C-466B-B72A-3F5CAA4EC7A7}" srcOrd="4" destOrd="0" presId="urn:microsoft.com/office/officeart/2016/7/layout/VerticalSolidActionList"/>
    <dgm:cxn modelId="{3B9A3CDD-29F5-47FE-9952-67B1C2E833C1}" type="presParOf" srcId="{DF4AE007-015C-466B-B72A-3F5CAA4EC7A7}" destId="{D57B45A3-5F47-4DC6-B1A2-321421C1A608}" srcOrd="0" destOrd="0" presId="urn:microsoft.com/office/officeart/2016/7/layout/VerticalSolidActionList"/>
    <dgm:cxn modelId="{395049C7-7A69-4480-A4EE-18FEA2A6AC30}" type="presParOf" srcId="{DF4AE007-015C-466B-B72A-3F5CAA4EC7A7}" destId="{B004060E-2E8A-4857-8610-D23F792C376F}" srcOrd="1" destOrd="0" presId="urn:microsoft.com/office/officeart/2016/7/layout/VerticalSolidActionList"/>
    <dgm:cxn modelId="{D888C247-02E5-4595-8B2F-62FF7D380936}" type="presParOf" srcId="{BC9BD08E-EA2E-4ACB-8666-B086FD50E026}" destId="{EDCE3F09-8A72-464B-A44F-D132B494F910}" srcOrd="5" destOrd="0" presId="urn:microsoft.com/office/officeart/2016/7/layout/VerticalSolidActionList"/>
    <dgm:cxn modelId="{C227DC18-AC1B-4A03-B7B3-F525735D1BA9}" type="presParOf" srcId="{BC9BD08E-EA2E-4ACB-8666-B086FD50E026}" destId="{B59CF5BD-66E7-4E69-8CCE-51198F5C9DE2}" srcOrd="6" destOrd="0" presId="urn:microsoft.com/office/officeart/2016/7/layout/VerticalSolidActionList"/>
    <dgm:cxn modelId="{7DA2D144-CE3A-4863-A30D-C7B942FC8EC1}" type="presParOf" srcId="{B59CF5BD-66E7-4E69-8CCE-51198F5C9DE2}" destId="{3D4EE8B1-3833-49F2-A55F-D31AD6B4A021}" srcOrd="0" destOrd="0" presId="urn:microsoft.com/office/officeart/2016/7/layout/VerticalSolidActionList"/>
    <dgm:cxn modelId="{BE233A8A-A247-45D9-8CAF-9DA14065D699}" type="presParOf" srcId="{B59CF5BD-66E7-4E69-8CCE-51198F5C9DE2}" destId="{DAF2ED0A-9CB4-433F-858C-0F06EC984A53}" srcOrd="1" destOrd="0" presId="urn:microsoft.com/office/officeart/2016/7/layout/VerticalSolidActionList"/>
    <dgm:cxn modelId="{D3F5F5B6-B8CE-4D30-9007-B88BF021560D}" type="presParOf" srcId="{BC9BD08E-EA2E-4ACB-8666-B086FD50E026}" destId="{5E1CBCEF-98F3-423A-9453-2392ABF834CA}" srcOrd="7" destOrd="0" presId="urn:microsoft.com/office/officeart/2016/7/layout/VerticalSolidActionList"/>
    <dgm:cxn modelId="{84502B4E-07F7-4D97-B254-D1F2319FDB51}" type="presParOf" srcId="{BC9BD08E-EA2E-4ACB-8666-B086FD50E026}" destId="{E69B43C6-E3CC-445E-A773-9740F39EF1FA}" srcOrd="8" destOrd="0" presId="urn:microsoft.com/office/officeart/2016/7/layout/VerticalSolidActionList"/>
    <dgm:cxn modelId="{69A50DB0-101D-4B56-A679-F6D3925B24F0}" type="presParOf" srcId="{E69B43C6-E3CC-445E-A773-9740F39EF1FA}" destId="{B6A91E1B-C0C8-43A1-BAE2-557ACCB4D16B}" srcOrd="0" destOrd="0" presId="urn:microsoft.com/office/officeart/2016/7/layout/VerticalSolidActionList"/>
    <dgm:cxn modelId="{39EFCFB5-2648-4029-B67A-E56B22610AC7}" type="presParOf" srcId="{E69B43C6-E3CC-445E-A773-9740F39EF1FA}" destId="{7C68A1E1-49D6-4094-AEE7-2368409A9EF8}" srcOrd="1" destOrd="0" presId="urn:microsoft.com/office/officeart/2016/7/layout/VerticalSolidActionList"/>
    <dgm:cxn modelId="{2F81ECFD-00BE-4959-8E81-85834B028AE6}" type="presParOf" srcId="{BC9BD08E-EA2E-4ACB-8666-B086FD50E026}" destId="{81688C70-16EB-43A6-8410-92554BE5467D}" srcOrd="9" destOrd="0" presId="urn:microsoft.com/office/officeart/2016/7/layout/VerticalSolidActionList"/>
    <dgm:cxn modelId="{BEBAE744-F4BC-4512-8A4C-C30C65FD18CC}" type="presParOf" srcId="{BC9BD08E-EA2E-4ACB-8666-B086FD50E026}" destId="{C611A637-0586-429C-9F04-9EE808A6F100}" srcOrd="10" destOrd="0" presId="urn:microsoft.com/office/officeart/2016/7/layout/VerticalSolidActionList"/>
    <dgm:cxn modelId="{CA47AC12-381A-4EB6-A734-6FE717888F82}" type="presParOf" srcId="{C611A637-0586-429C-9F04-9EE808A6F100}" destId="{A095E9A0-7C57-4815-8713-1E2572502824}" srcOrd="0" destOrd="0" presId="urn:microsoft.com/office/officeart/2016/7/layout/VerticalSolidActionList"/>
    <dgm:cxn modelId="{9AAF1FB1-CD8A-4ECF-BB17-1BCE1726E1BC}" type="presParOf" srcId="{C611A637-0586-429C-9F04-9EE808A6F100}" destId="{116BF00C-2276-465B-A4DA-74B5C0CF1C5B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06F39-97C9-4C96-8CB9-02D58799EDC8}">
      <dsp:nvSpPr>
        <dsp:cNvPr id="0" name=""/>
        <dsp:cNvSpPr/>
      </dsp:nvSpPr>
      <dsp:spPr>
        <a:xfrm>
          <a:off x="3364992" y="2124"/>
          <a:ext cx="3785616" cy="1402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Functional ability enables older people to remain active and independent (WHO, 2020).</a:t>
          </a:r>
          <a:endParaRPr lang="en-US" sz="2100" kern="1200"/>
        </a:p>
      </dsp:txBody>
      <dsp:txXfrm>
        <a:off x="3433446" y="70578"/>
        <a:ext cx="3648708" cy="1265378"/>
      </dsp:txXfrm>
    </dsp:sp>
    <dsp:sp modelId="{90CDE406-FB46-4DAA-9900-A67D90F7FB9E}">
      <dsp:nvSpPr>
        <dsp:cNvPr id="0" name=""/>
        <dsp:cNvSpPr/>
      </dsp:nvSpPr>
      <dsp:spPr>
        <a:xfrm>
          <a:off x="3364992" y="1474525"/>
          <a:ext cx="3785616" cy="1402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Independence improves wellbeing and quality of life (Rudnicka et al., 2020).</a:t>
          </a:r>
          <a:endParaRPr lang="en-US" sz="2100" kern="1200"/>
        </a:p>
      </dsp:txBody>
      <dsp:txXfrm>
        <a:off x="3433446" y="1542979"/>
        <a:ext cx="3648708" cy="1265378"/>
      </dsp:txXfrm>
    </dsp:sp>
    <dsp:sp modelId="{A0A72912-0374-427E-95D4-7ED0D58C2540}">
      <dsp:nvSpPr>
        <dsp:cNvPr id="0" name=""/>
        <dsp:cNvSpPr/>
      </dsp:nvSpPr>
      <dsp:spPr>
        <a:xfrm>
          <a:off x="3364992" y="2946926"/>
          <a:ext cx="3785616" cy="1402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Maintaining mobility and daily living skills reduces reliance on services (WHO, 2020).</a:t>
          </a:r>
          <a:endParaRPr lang="en-US" sz="2100" kern="1200"/>
        </a:p>
      </dsp:txBody>
      <dsp:txXfrm>
        <a:off x="3433446" y="3015380"/>
        <a:ext cx="3648708" cy="12653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AD76A8-18BB-4C80-A872-29F5EBAE85BD}">
      <dsp:nvSpPr>
        <dsp:cNvPr id="0" name=""/>
        <dsp:cNvSpPr/>
      </dsp:nvSpPr>
      <dsp:spPr>
        <a:xfrm>
          <a:off x="2103120" y="531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Increase investment in preventative services (WHO, 2020).</a:t>
          </a:r>
        </a:p>
      </dsp:txBody>
      <dsp:txXfrm>
        <a:off x="2103120" y="531"/>
        <a:ext cx="8412480" cy="690519"/>
      </dsp:txXfrm>
    </dsp:sp>
    <dsp:sp modelId="{24D53E2D-00E7-4F3D-ADBA-718C603FD3FC}">
      <dsp:nvSpPr>
        <dsp:cNvPr id="0" name=""/>
        <dsp:cNvSpPr/>
      </dsp:nvSpPr>
      <dsp:spPr>
        <a:xfrm>
          <a:off x="0" y="531"/>
          <a:ext cx="2103120" cy="6905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Increase</a:t>
          </a:r>
        </a:p>
      </dsp:txBody>
      <dsp:txXfrm>
        <a:off x="0" y="531"/>
        <a:ext cx="2103120" cy="690519"/>
      </dsp:txXfrm>
    </dsp:sp>
    <dsp:sp modelId="{40DF1DD0-9FAD-45D1-9168-74E0DD81089A}">
      <dsp:nvSpPr>
        <dsp:cNvPr id="0" name=""/>
        <dsp:cNvSpPr/>
      </dsp:nvSpPr>
      <dsp:spPr>
        <a:xfrm>
          <a:off x="2103120" y="732482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1346944"/>
            <a:satOff val="-12446"/>
            <a:lumOff val="-1403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346944"/>
              <a:satOff val="-12446"/>
              <a:lumOff val="-14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Expand social prescribing programmes (NICE, 2016).</a:t>
          </a:r>
        </a:p>
      </dsp:txBody>
      <dsp:txXfrm>
        <a:off x="2103120" y="732482"/>
        <a:ext cx="8412480" cy="690519"/>
      </dsp:txXfrm>
    </dsp:sp>
    <dsp:sp modelId="{75F3A94A-390F-49DD-80FF-E0B44479E694}">
      <dsp:nvSpPr>
        <dsp:cNvPr id="0" name=""/>
        <dsp:cNvSpPr/>
      </dsp:nvSpPr>
      <dsp:spPr>
        <a:xfrm>
          <a:off x="0" y="732482"/>
          <a:ext cx="2103120" cy="690519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Expand</a:t>
          </a:r>
        </a:p>
      </dsp:txBody>
      <dsp:txXfrm>
        <a:off x="0" y="732482"/>
        <a:ext cx="2103120" cy="690519"/>
      </dsp:txXfrm>
    </dsp:sp>
    <dsp:sp modelId="{B004060E-2E8A-4857-8610-D23F792C376F}">
      <dsp:nvSpPr>
        <dsp:cNvPr id="0" name=""/>
        <dsp:cNvSpPr/>
      </dsp:nvSpPr>
      <dsp:spPr>
        <a:xfrm>
          <a:off x="2103120" y="1464433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2693887"/>
            <a:satOff val="-24893"/>
            <a:lumOff val="-2806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693887"/>
              <a:satOff val="-24893"/>
              <a:lumOff val="-28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Improve digital skills training for older people (OHID, 2022).</a:t>
          </a:r>
        </a:p>
      </dsp:txBody>
      <dsp:txXfrm>
        <a:off x="2103120" y="1464433"/>
        <a:ext cx="8412480" cy="690519"/>
      </dsp:txXfrm>
    </dsp:sp>
    <dsp:sp modelId="{D57B45A3-5F47-4DC6-B1A2-321421C1A608}">
      <dsp:nvSpPr>
        <dsp:cNvPr id="0" name=""/>
        <dsp:cNvSpPr/>
      </dsp:nvSpPr>
      <dsp:spPr>
        <a:xfrm>
          <a:off x="0" y="1464433"/>
          <a:ext cx="2103120" cy="690519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</a:t>
          </a:r>
        </a:p>
      </dsp:txBody>
      <dsp:txXfrm>
        <a:off x="0" y="1464433"/>
        <a:ext cx="2103120" cy="690519"/>
      </dsp:txXfrm>
    </dsp:sp>
    <dsp:sp modelId="{DAF2ED0A-9CB4-433F-858C-0F06EC984A53}">
      <dsp:nvSpPr>
        <dsp:cNvPr id="0" name=""/>
        <dsp:cNvSpPr/>
      </dsp:nvSpPr>
      <dsp:spPr>
        <a:xfrm>
          <a:off x="2103120" y="2196384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4040831"/>
            <a:satOff val="-37339"/>
            <a:lumOff val="-4209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040831"/>
              <a:satOff val="-37339"/>
              <a:lumOff val="-4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Recruit and retain more health and social care staff (DHSC, 2025).</a:t>
          </a:r>
        </a:p>
      </dsp:txBody>
      <dsp:txXfrm>
        <a:off x="2103120" y="2196384"/>
        <a:ext cx="8412480" cy="690519"/>
      </dsp:txXfrm>
    </dsp:sp>
    <dsp:sp modelId="{3D4EE8B1-3833-49F2-A55F-D31AD6B4A021}">
      <dsp:nvSpPr>
        <dsp:cNvPr id="0" name=""/>
        <dsp:cNvSpPr/>
      </dsp:nvSpPr>
      <dsp:spPr>
        <a:xfrm>
          <a:off x="0" y="2196384"/>
          <a:ext cx="2103120" cy="690519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Recruit and retain</a:t>
          </a:r>
        </a:p>
      </dsp:txBody>
      <dsp:txXfrm>
        <a:off x="0" y="2196384"/>
        <a:ext cx="2103120" cy="690519"/>
      </dsp:txXfrm>
    </dsp:sp>
    <dsp:sp modelId="{7C68A1E1-49D6-4094-AEE7-2368409A9EF8}">
      <dsp:nvSpPr>
        <dsp:cNvPr id="0" name=""/>
        <dsp:cNvSpPr/>
      </dsp:nvSpPr>
      <dsp:spPr>
        <a:xfrm>
          <a:off x="2103120" y="2928335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5387775"/>
            <a:satOff val="-49786"/>
            <a:lumOff val="-561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387775"/>
              <a:satOff val="-49786"/>
              <a:lumOff val="-56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Strengthen integration between NHS and social care services (DHSC, 2025).</a:t>
          </a:r>
        </a:p>
      </dsp:txBody>
      <dsp:txXfrm>
        <a:off x="2103120" y="2928335"/>
        <a:ext cx="8412480" cy="690519"/>
      </dsp:txXfrm>
    </dsp:sp>
    <dsp:sp modelId="{B6A91E1B-C0C8-43A1-BAE2-557ACCB4D16B}">
      <dsp:nvSpPr>
        <dsp:cNvPr id="0" name=""/>
        <dsp:cNvSpPr/>
      </dsp:nvSpPr>
      <dsp:spPr>
        <a:xfrm>
          <a:off x="0" y="2928335"/>
          <a:ext cx="2103120" cy="690519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Strengthen</a:t>
          </a:r>
        </a:p>
      </dsp:txBody>
      <dsp:txXfrm>
        <a:off x="0" y="2928335"/>
        <a:ext cx="2103120" cy="690519"/>
      </dsp:txXfrm>
    </dsp:sp>
    <dsp:sp modelId="{116BF00C-2276-465B-A4DA-74B5C0CF1C5B}">
      <dsp:nvSpPr>
        <dsp:cNvPr id="0" name=""/>
        <dsp:cNvSpPr/>
      </dsp:nvSpPr>
      <dsp:spPr>
        <a:xfrm>
          <a:off x="2103120" y="3660286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Develop more age-friendly communities (Age UK, 2024).</a:t>
          </a:r>
        </a:p>
      </dsp:txBody>
      <dsp:txXfrm>
        <a:off x="2103120" y="3660286"/>
        <a:ext cx="8412480" cy="690519"/>
      </dsp:txXfrm>
    </dsp:sp>
    <dsp:sp modelId="{A095E9A0-7C57-4815-8713-1E2572502824}">
      <dsp:nvSpPr>
        <dsp:cNvPr id="0" name=""/>
        <dsp:cNvSpPr/>
      </dsp:nvSpPr>
      <dsp:spPr>
        <a:xfrm>
          <a:off x="0" y="3660286"/>
          <a:ext cx="2103120" cy="690519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</a:t>
          </a:r>
        </a:p>
      </dsp:txBody>
      <dsp:txXfrm>
        <a:off x="0" y="3660286"/>
        <a:ext cx="2103120" cy="6905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u="sng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Component 1: Individual Presentation (PowerPoint with Voice-Over)</a:t>
            </a:r>
            <a:endParaRPr lang="en-US" sz="280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br>
              <a:rPr lang="en-US" sz="2800" b="1" dirty="0">
                <a:latin typeface="Arial"/>
                <a:cs typeface="Arial"/>
              </a:rPr>
            </a:br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Student Name: Mahwish Asghar</a:t>
            </a:r>
          </a:p>
          <a:p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Student ID: 2323663</a:t>
            </a:r>
            <a:br>
              <a:rPr lang="en-US" sz="2800" b="1" dirty="0">
                <a:latin typeface="Arial"/>
                <a:cs typeface="Arial"/>
              </a:rPr>
            </a:br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Module Code: BMHP6027</a:t>
            </a:r>
          </a:p>
          <a:p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Module Name: Empowerment the Older People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B0892-1577-F35A-92D9-A0C172071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 u="sng">
                <a:solidFill>
                  <a:srgbClr val="FFFFFF"/>
                </a:solidFill>
                <a:latin typeface="Arial"/>
                <a:cs typeface="Arial"/>
              </a:rPr>
              <a:t>Introduction.</a:t>
            </a:r>
            <a:endParaRPr lang="en-US" sz="3700" b="1" u="sng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59A1A-230C-4D52-9826-B8CFFE1BC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600">
                <a:latin typeface="Arial"/>
                <a:cs typeface="Arial"/>
              </a:rPr>
              <a:t>The UK has an ageing population and demand for care services is increasing. (NHS England, 2026).</a:t>
            </a:r>
          </a:p>
          <a:p>
            <a:endParaRPr lang="en-GB" sz="2600">
              <a:latin typeface="Arial"/>
              <a:cs typeface="Arial"/>
            </a:endParaRPr>
          </a:p>
          <a:p>
            <a:r>
              <a:rPr lang="en-GB" sz="2600">
                <a:latin typeface="Arial"/>
                <a:cs typeface="Arial"/>
              </a:rPr>
              <a:t>Older people often require health and social care support. (WHO, 2020).</a:t>
            </a:r>
          </a:p>
          <a:p>
            <a:endParaRPr lang="en-GB" sz="2600">
              <a:latin typeface="Arial"/>
              <a:cs typeface="Arial"/>
            </a:endParaRPr>
          </a:p>
          <a:p>
            <a:r>
              <a:rPr lang="en-GB" sz="2600">
                <a:latin typeface="Arial"/>
                <a:cs typeface="Arial"/>
              </a:rPr>
              <a:t>Maintaining independence and wellbeing is important in later life. (WHO, 2020).</a:t>
            </a:r>
          </a:p>
          <a:p>
            <a:endParaRPr lang="en-GB" sz="2600">
              <a:latin typeface="Arial"/>
              <a:cs typeface="Arial"/>
            </a:endParaRPr>
          </a:p>
          <a:p>
            <a:r>
              <a:rPr lang="en-GB" sz="2600">
                <a:latin typeface="Arial"/>
                <a:cs typeface="Arial"/>
              </a:rPr>
              <a:t>This presentation evaluates the care, support and empowerment needs of older people in the UK. (NHS England, 2026).</a:t>
            </a:r>
          </a:p>
        </p:txBody>
      </p:sp>
    </p:spTree>
    <p:extLst>
      <p:ext uri="{BB962C8B-B14F-4D97-AF65-F5344CB8AC3E}">
        <p14:creationId xmlns:p14="http://schemas.microsoft.com/office/powerpoint/2010/main" val="128256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BC43F-22FD-3C2C-82F6-EE8A521CA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800" b="1" u="sng">
                <a:solidFill>
                  <a:srgbClr val="FFFFFF"/>
                </a:solidFill>
                <a:latin typeface="Arial"/>
                <a:cs typeface="Arial"/>
              </a:rPr>
              <a:t>Care and Support Needs of Older People.</a:t>
            </a:r>
            <a:endParaRPr lang="en-US" sz="6800" b="1" u="sng">
              <a:solidFill>
                <a:srgbClr val="FFFFFF"/>
              </a:solidFill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2AC9D-3646-5BE9-AC01-3BAD174A7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 i="1" u="sng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Physical Needs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Frailty and reduced mobility. (WHO, 2020).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Long-term health conditions such as arthritis and diabetes. (Glasby, 2017).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Increased risk of falls. (Rudnicka et al., 2020).</a:t>
            </a:r>
          </a:p>
          <a:p>
            <a:endParaRPr lang="en-GB" sz="17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 i="1" u="sng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Psychological Needs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Dementia support. (</a:t>
            </a:r>
            <a:r>
              <a:rPr lang="en-GB" sz="1700" dirty="0" err="1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Kitwood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, 1997).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Depression and anxiety management. (Age UK, 2024).</a:t>
            </a:r>
          </a:p>
          <a:p>
            <a:endParaRPr lang="en-GB" sz="17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 i="1" u="sng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Social Needs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Social interaction and relationships. (WHO, 2020).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Reducing loneliness and isolation. (Age UK, 2024).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5096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E7491B9-1EC5-FF28-EC7B-E78D51301E8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2" t="16884" r="-7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A41EE4-9142-45A5-6A6E-FF758FFBF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br>
              <a:rPr lang="en-GB" sz="2800" b="1" u="sng" dirty="0">
                <a:latin typeface="Arial"/>
                <a:cs typeface="Arial"/>
              </a:rPr>
            </a:br>
            <a:br>
              <a:rPr lang="en-GB" sz="2800" b="1" u="sng" dirty="0">
                <a:latin typeface="Arial"/>
                <a:cs typeface="Arial"/>
              </a:rPr>
            </a:br>
            <a:r>
              <a:rPr lang="en-GB" sz="2800" b="1" u="sng">
                <a:latin typeface="Arial"/>
                <a:cs typeface="Arial"/>
              </a:rPr>
              <a:t>Functional Ability and Independence.</a:t>
            </a:r>
            <a:endParaRPr lang="en-US" sz="2800" b="1" u="sng">
              <a:latin typeface="Arial"/>
              <a:cs typeface="Arial"/>
            </a:endParaRPr>
          </a:p>
          <a:p>
            <a:endParaRPr lang="en-US" sz="2800"/>
          </a:p>
          <a:p>
            <a:endParaRPr lang="en-GB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8EB3A4-9255-8A60-AF98-F1E00A8BD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9002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9033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EEECA-DDE9-2EB1-8F31-E3D35E563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br>
              <a:rPr lang="en-GB" sz="3100" b="1" u="sng">
                <a:latin typeface="Arial"/>
                <a:cs typeface="Arial"/>
              </a:rPr>
            </a:br>
            <a:br>
              <a:rPr lang="en-GB" sz="3100" b="1" u="sng">
                <a:latin typeface="Arial"/>
                <a:cs typeface="Arial"/>
              </a:rPr>
            </a:br>
            <a:r>
              <a:rPr lang="en-GB" sz="3100" b="1" u="sng">
                <a:latin typeface="Arial"/>
                <a:cs typeface="Arial"/>
              </a:rPr>
              <a:t>Empowerment and Choice.</a:t>
            </a:r>
            <a:endParaRPr lang="en-US" sz="3100" b="1" u="sng">
              <a:latin typeface="Arial"/>
              <a:cs typeface="Arial"/>
            </a:endParaRPr>
          </a:p>
          <a:p>
            <a:endParaRPr lang="en-US" sz="3100"/>
          </a:p>
          <a:p>
            <a:endParaRPr lang="en-GB" sz="3100">
              <a:latin typeface="Segoe UI"/>
              <a:cs typeface="Segoe UI"/>
            </a:endParaRPr>
          </a:p>
          <a:p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F4327-090D-3404-95D8-FEBE9CF43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>
                <a:latin typeface="Arial"/>
                <a:cs typeface="Arial"/>
              </a:rPr>
              <a:t>Older people should be involved in decisions about their care. (Payne, 2020).</a:t>
            </a: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>
                <a:latin typeface="Arial"/>
                <a:cs typeface="Arial"/>
              </a:rPr>
              <a:t>Personalised care promotes dignity and control. (Care Act, 2014).</a:t>
            </a: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>
                <a:latin typeface="Arial"/>
                <a:cs typeface="Arial"/>
              </a:rPr>
              <a:t>Empowerment supports confidence and self-management. (Payne, 2020).</a:t>
            </a: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>
                <a:latin typeface="Arial"/>
                <a:cs typeface="Arial"/>
              </a:rPr>
              <a:t>Individuals should have freedom and choice wherever possible. (Care Act, 2014).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5DDD5959-992B-0783-A498-4C1A30CD7C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17" r="27323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85801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19342-72EE-6F9D-E3CD-8B35EFAEF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br>
              <a:rPr lang="en-GB" sz="3700" b="1" u="sng">
                <a:latin typeface="Arial"/>
                <a:cs typeface="Arial"/>
              </a:rPr>
            </a:br>
            <a:r>
              <a:rPr lang="en-GB" sz="3700" b="1" u="sng">
                <a:latin typeface="Arial"/>
                <a:cs typeface="Arial"/>
              </a:rPr>
              <a:t>Theoretical Perspectives.</a:t>
            </a:r>
            <a:endParaRPr lang="en-US" sz="3700" b="1" u="sng">
              <a:latin typeface="Arial"/>
              <a:cs typeface="Arial"/>
            </a:endParaRPr>
          </a:p>
          <a:p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EA29B-16F2-DC18-8355-4E642C308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 i="1" u="sng">
                <a:latin typeface="Arial"/>
                <a:cs typeface="Arial"/>
              </a:rPr>
              <a:t>Person-Centred Care</a:t>
            </a:r>
          </a:p>
          <a:p>
            <a:r>
              <a:rPr lang="en-GB" sz="1700" dirty="0">
                <a:latin typeface="Arial"/>
                <a:cs typeface="Arial"/>
              </a:rPr>
              <a:t>Focuses on dignity, individuality and respect. (</a:t>
            </a:r>
            <a:r>
              <a:rPr lang="en-GB" sz="1700" dirty="0" err="1">
                <a:latin typeface="Arial"/>
                <a:cs typeface="Arial"/>
              </a:rPr>
              <a:t>Kitwood</a:t>
            </a:r>
            <a:r>
              <a:rPr lang="en-GB" sz="1700" dirty="0">
                <a:latin typeface="Arial"/>
                <a:cs typeface="Arial"/>
              </a:rPr>
              <a:t>, 1997).</a:t>
            </a:r>
          </a:p>
          <a:p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 i="1" u="sng">
                <a:latin typeface="Arial"/>
                <a:cs typeface="Arial"/>
              </a:rPr>
              <a:t>Empowerment Theory</a:t>
            </a:r>
          </a:p>
          <a:p>
            <a:r>
              <a:rPr lang="en-GB" sz="1700">
                <a:latin typeface="Arial"/>
                <a:cs typeface="Arial"/>
              </a:rPr>
              <a:t>Encourages participation in decision-making. (Payne, 2020).</a:t>
            </a:r>
          </a:p>
          <a:p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 i="1" u="sng">
                <a:latin typeface="Arial"/>
                <a:cs typeface="Arial"/>
              </a:rPr>
              <a:t>Capability Approach</a:t>
            </a:r>
          </a:p>
          <a:p>
            <a:r>
              <a:rPr lang="en-GB" sz="1700" dirty="0">
                <a:latin typeface="Arial"/>
                <a:cs typeface="Arial"/>
              </a:rPr>
              <a:t>Focuses on what people are able to do and achieve. (Sen, 1999).</a:t>
            </a:r>
          </a:p>
        </p:txBody>
      </p:sp>
      <p:pic>
        <p:nvPicPr>
          <p:cNvPr id="18" name="Picture 17" descr="One in a crowd">
            <a:extLst>
              <a:ext uri="{FF2B5EF4-FFF2-40B4-BE49-F238E27FC236}">
                <a16:creationId xmlns:a16="http://schemas.microsoft.com/office/drawing/2014/main" id="{D781F1B2-B1A3-7149-9FF2-11D2344463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68" r="1299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674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0C571-65A9-6286-0EDE-86642B0B9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UK Policies.</a:t>
            </a:r>
            <a:endParaRPr lang="en-US" b="1" u="sng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34" name="Arc 3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EFFA2E39-2546-8F5E-389B-B3D8F9D48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 b="1" i="1" u="sng">
                <a:latin typeface="Arial"/>
                <a:cs typeface="Arial"/>
              </a:rPr>
              <a:t>Care Act 2014</a:t>
            </a:r>
            <a:endParaRPr lang="en-US" sz="2400" b="1" i="1" u="sng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Promotes wellbeing and independence. (Care Act, 2014).</a:t>
            </a:r>
          </a:p>
          <a:p>
            <a:r>
              <a:rPr lang="en-GB" sz="2400">
                <a:latin typeface="Arial"/>
                <a:cs typeface="Arial"/>
              </a:rPr>
              <a:t>Encourages personal choice and control. (Care Act, 2014).</a:t>
            </a:r>
          </a:p>
          <a:p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i="1" u="sng">
                <a:latin typeface="Arial"/>
                <a:cs typeface="Arial"/>
              </a:rPr>
              <a:t>Mental Capacity Act 2005</a:t>
            </a:r>
          </a:p>
          <a:p>
            <a:r>
              <a:rPr lang="en-GB" sz="2400">
                <a:latin typeface="Arial"/>
                <a:cs typeface="Arial"/>
              </a:rPr>
              <a:t>Supports decision-making rights. (Mental Capacity Act, 2005).</a:t>
            </a:r>
          </a:p>
          <a:p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i="1" u="sng">
                <a:latin typeface="Arial"/>
                <a:cs typeface="Arial"/>
              </a:rPr>
              <a:t>NICE Guidance</a:t>
            </a:r>
          </a:p>
          <a:p>
            <a:r>
              <a:rPr lang="en-GB" sz="2400">
                <a:latin typeface="Arial"/>
                <a:cs typeface="Arial"/>
              </a:rPr>
              <a:t>Encourages physical activity and social participation. (NICE, 2016).</a:t>
            </a:r>
          </a:p>
        </p:txBody>
      </p:sp>
    </p:spTree>
    <p:extLst>
      <p:ext uri="{BB962C8B-B14F-4D97-AF65-F5344CB8AC3E}">
        <p14:creationId xmlns:p14="http://schemas.microsoft.com/office/powerpoint/2010/main" val="251445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2E06C-84CB-BCF2-7912-65DAA12C1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latin typeface="Arial"/>
                <a:cs typeface="Arial"/>
              </a:rPr>
              <a:t>Current UK Service Provision.</a:t>
            </a:r>
            <a:endParaRPr lang="en-US" sz="4000" b="1" u="sng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6FBAC-150D-594E-D79F-A2F14A023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>
                <a:latin typeface="Arial"/>
                <a:cs typeface="Arial"/>
              </a:rPr>
              <a:t>NHS community services support health and wellbeing. (NHS England, 2026).</a:t>
            </a:r>
          </a:p>
          <a:p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cs typeface="Arial"/>
              </a:rPr>
              <a:t>Home care services help people remain in their own homes. (DHSC, 2025).</a:t>
            </a:r>
          </a:p>
          <a:p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cs typeface="Arial"/>
              </a:rPr>
              <a:t>Occupational therapy promotes independence. (RCOT, 2026).</a:t>
            </a:r>
          </a:p>
          <a:p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cs typeface="Arial"/>
              </a:rPr>
              <a:t>Age UK provides advice and support services. (Age UK, 2024).</a:t>
            </a:r>
          </a:p>
        </p:txBody>
      </p:sp>
      <p:pic>
        <p:nvPicPr>
          <p:cNvPr id="5" name="Picture 4" descr="Houses in an area">
            <a:extLst>
              <a:ext uri="{FF2B5EF4-FFF2-40B4-BE49-F238E27FC236}">
                <a16:creationId xmlns:a16="http://schemas.microsoft.com/office/drawing/2014/main" id="{43727261-294F-91F2-F7FC-400A36E94A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53" r="23651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772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89C29-3BA9-F229-31CE-90FAADB75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u="sng">
                <a:solidFill>
                  <a:srgbClr val="FFFFFF"/>
                </a:solidFill>
                <a:latin typeface="Arial"/>
                <a:cs typeface="Arial"/>
              </a:rPr>
              <a:t>Technology Supporting Older People.</a:t>
            </a:r>
            <a:endParaRPr lang="en-US" sz="4000" b="1" u="sng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67C64-08F9-678B-C5AE-728D72B7E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>
                <a:latin typeface="Arial"/>
                <a:cs typeface="Arial"/>
              </a:rPr>
              <a:t>Telehealth allows remote access to healthcare services. (NHS England, 2026).</a:t>
            </a: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Fall detectors improve safety at home. (OHID, 2022).</a:t>
            </a: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Medication reminder systems support self-management. (OHID, 2022).</a:t>
            </a: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Wearable devices can monitor health conditions. (NHS England, 2026).</a:t>
            </a:r>
          </a:p>
          <a:p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b="1" i="1" u="sng">
                <a:latin typeface="Arial"/>
                <a:cs typeface="Arial"/>
              </a:rPr>
              <a:t>Evaluation</a:t>
            </a:r>
          </a:p>
          <a:p>
            <a:pPr marL="0" indent="0">
              <a:buNone/>
            </a:pPr>
            <a:endParaRPr lang="en-GB" sz="1400" b="1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Technology can improve independence and safety. (OHID, 2022).</a:t>
            </a: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Digital exclusion may limit access for some older people. (OHID, 2022).</a:t>
            </a:r>
          </a:p>
        </p:txBody>
      </p:sp>
    </p:spTree>
    <p:extLst>
      <p:ext uri="{BB962C8B-B14F-4D97-AF65-F5344CB8AC3E}">
        <p14:creationId xmlns:p14="http://schemas.microsoft.com/office/powerpoint/2010/main" val="833118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8A2F89-A1FC-6E89-FA66-59D59FBED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u="sng">
                <a:solidFill>
                  <a:schemeClr val="tx2"/>
                </a:solidFill>
                <a:latin typeface="Arial"/>
                <a:cs typeface="Arial"/>
              </a:rPr>
              <a:t>Challenges to Maintaining Independence.</a:t>
            </a:r>
            <a:endParaRPr lang="en-US" sz="3600" b="1" u="sng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79564-D746-4EDE-AC4D-40EB8BEF8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Frailty can reduce mobility and confidence. (WHO, 2020).</a:t>
            </a:r>
          </a:p>
          <a:p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800" dirty="0">
                <a:solidFill>
                  <a:schemeClr val="tx2"/>
                </a:solidFill>
                <a:latin typeface="Arial"/>
                <a:cs typeface="Arial"/>
              </a:rPr>
              <a:t>Dementia can affect memory and decision-making. (</a:t>
            </a:r>
            <a:r>
              <a:rPr lang="en-GB" sz="1800" dirty="0" err="1">
                <a:solidFill>
                  <a:schemeClr val="tx2"/>
                </a:solidFill>
                <a:latin typeface="Arial"/>
                <a:cs typeface="Arial"/>
              </a:rPr>
              <a:t>Kitwood</a:t>
            </a:r>
            <a:r>
              <a:rPr lang="en-GB" sz="1800" dirty="0">
                <a:solidFill>
                  <a:schemeClr val="tx2"/>
                </a:solidFill>
                <a:latin typeface="Arial"/>
                <a:cs typeface="Arial"/>
              </a:rPr>
              <a:t>, 1997).</a:t>
            </a:r>
          </a:p>
          <a:p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Long-term illness can increase dependence on services. (Rudnicka et al., 2020).</a:t>
            </a:r>
          </a:p>
          <a:p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Poverty can restrict access to support and activities. (Age UK, 2024).</a:t>
            </a:r>
          </a:p>
          <a:p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Social isolation can negatively affect wellbeing. (Age UK, 2024).</a:t>
            </a:r>
          </a:p>
        </p:txBody>
      </p:sp>
    </p:spTree>
    <p:extLst>
      <p:ext uri="{BB962C8B-B14F-4D97-AF65-F5344CB8AC3E}">
        <p14:creationId xmlns:p14="http://schemas.microsoft.com/office/powerpoint/2010/main" val="3332870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9C1EA-26B9-FDC6-2B5D-F6BF70525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latin typeface="Arial"/>
                <a:cs typeface="Arial"/>
              </a:rPr>
              <a:t>Loneliness and Social Isolation.</a:t>
            </a:r>
            <a:endParaRPr lang="en-US" sz="4000" b="1" u="sng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C0CC2-F913-B16B-EA3C-E5252DB94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>
                <a:latin typeface="Arial"/>
                <a:cs typeface="Arial"/>
              </a:rPr>
              <a:t>Loneliness affects many older people in the UK. (Age UK, 2024).</a:t>
            </a:r>
            <a:endParaRPr lang="en-US" sz="1600"/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Social isolation can increase the risk of depression. (Age UK, 2024).</a:t>
            </a: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Loneliness is associated with poorer physical and mental health outcomes. (Re-engage, 2025).</a:t>
            </a: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Community support can help reduce isolation. (Age UK, 2024).</a:t>
            </a:r>
          </a:p>
        </p:txBody>
      </p:sp>
      <p:pic>
        <p:nvPicPr>
          <p:cNvPr id="5" name="Picture 4" descr="People sitting on a grass field and enjoying the sun">
            <a:extLst>
              <a:ext uri="{FF2B5EF4-FFF2-40B4-BE49-F238E27FC236}">
                <a16:creationId xmlns:a16="http://schemas.microsoft.com/office/drawing/2014/main" id="{EA5ED72C-B009-A707-8E31-31E8369C69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82" r="12305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771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B33354-5302-409E-90BF-4E7A98AFB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00287-B62C-E642-8EE9-2E1B896BE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165014"/>
            <a:ext cx="3796306" cy="4666206"/>
          </a:xfrm>
        </p:spPr>
        <p:txBody>
          <a:bodyPr anchor="ctr">
            <a:normAutofit/>
          </a:bodyPr>
          <a:lstStyle/>
          <a:p>
            <a:r>
              <a:rPr lang="en-GB" sz="4800" b="1" u="sng">
                <a:latin typeface="Arial"/>
                <a:cs typeface="Arial"/>
              </a:rPr>
              <a:t>Best Practice Example.</a:t>
            </a:r>
            <a:endParaRPr lang="en-US" sz="4800" b="1" u="sng">
              <a:latin typeface="Arial"/>
              <a:cs typeface="Arial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01193-2C3C-0425-AE26-3748AE753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165014"/>
            <a:ext cx="5625253" cy="46662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400" b="1" i="1" u="sng">
                <a:latin typeface="Arial"/>
                <a:cs typeface="Arial"/>
              </a:rPr>
              <a:t>Case Study</a:t>
            </a:r>
            <a:endParaRPr lang="en-US" sz="14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An 82-year-old woman living alone with arthritis experienced reduced mobility and social isolation (RCOT, 2026).</a:t>
            </a:r>
          </a:p>
          <a:p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b="1" i="1" u="sng">
                <a:latin typeface="Arial"/>
                <a:cs typeface="Arial"/>
              </a:rPr>
              <a:t>Interventions</a:t>
            </a:r>
          </a:p>
          <a:p>
            <a:r>
              <a:rPr lang="en-GB" sz="1400">
                <a:latin typeface="Arial"/>
                <a:cs typeface="Arial"/>
              </a:rPr>
              <a:t>Occupational therapy support. (RCOT, 2026).</a:t>
            </a:r>
          </a:p>
          <a:p>
            <a:r>
              <a:rPr lang="en-GB" sz="1400">
                <a:latin typeface="Arial"/>
                <a:cs typeface="Arial"/>
              </a:rPr>
              <a:t>Reablement services. (NHS England, 2026).</a:t>
            </a:r>
          </a:p>
          <a:p>
            <a:r>
              <a:rPr lang="en-GB" sz="1400">
                <a:latin typeface="Arial"/>
                <a:cs typeface="Arial"/>
              </a:rPr>
              <a:t>Telecare monitoring. (NHS England, 2026).</a:t>
            </a:r>
          </a:p>
          <a:p>
            <a:r>
              <a:rPr lang="en-GB" sz="1400">
                <a:latin typeface="Arial"/>
                <a:cs typeface="Arial"/>
              </a:rPr>
              <a:t>Community support groups. (Re-engage, 2025).</a:t>
            </a:r>
          </a:p>
          <a:p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b="1" i="1" u="sng">
                <a:latin typeface="Arial"/>
                <a:cs typeface="Arial"/>
              </a:rPr>
              <a:t>Outcomes</a:t>
            </a:r>
          </a:p>
          <a:p>
            <a:r>
              <a:rPr lang="en-GB" sz="1400">
                <a:latin typeface="Arial"/>
                <a:cs typeface="Arial"/>
              </a:rPr>
              <a:t>Improved mobility. (RCOT, 2026).</a:t>
            </a:r>
          </a:p>
          <a:p>
            <a:r>
              <a:rPr lang="en-GB" sz="1400">
                <a:latin typeface="Arial"/>
                <a:cs typeface="Arial"/>
              </a:rPr>
              <a:t>Increased independence. (NHS England, 2026).</a:t>
            </a:r>
          </a:p>
          <a:p>
            <a:r>
              <a:rPr lang="en-GB" sz="1400">
                <a:latin typeface="Arial"/>
                <a:cs typeface="Arial"/>
              </a:rPr>
              <a:t>Reduced isolation. (Re-engage, 2025).</a:t>
            </a:r>
          </a:p>
          <a:p>
            <a:endParaRPr lang="en-GB" sz="1400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002962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20B4A-5865-E210-F13F-F9004170F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Evaluation of Current Services.</a:t>
            </a:r>
            <a:endParaRPr lang="en-US" b="1" u="sng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72FE9-4B20-4784-FE83-474F9FE2F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500" b="1" i="1" u="sng">
                <a:latin typeface="Arial"/>
                <a:cs typeface="Arial"/>
              </a:rPr>
              <a:t>Strengths</a:t>
            </a:r>
            <a:endParaRPr lang="en-US" sz="1500" b="1" i="1" u="sng">
              <a:latin typeface="Arial"/>
              <a:cs typeface="Arial"/>
            </a:endParaRPr>
          </a:p>
          <a:p>
            <a:r>
              <a:rPr lang="en-GB" sz="1500" dirty="0">
                <a:latin typeface="Arial"/>
                <a:cs typeface="Arial"/>
              </a:rPr>
              <a:t>Person-centred care promotes dignity. (</a:t>
            </a:r>
            <a:r>
              <a:rPr lang="en-GB" sz="1500" dirty="0" err="1">
                <a:latin typeface="Arial"/>
                <a:cs typeface="Arial"/>
              </a:rPr>
              <a:t>Kitwood</a:t>
            </a:r>
            <a:r>
              <a:rPr lang="en-GB" sz="1500" dirty="0">
                <a:latin typeface="Arial"/>
                <a:cs typeface="Arial"/>
              </a:rPr>
              <a:t>, 1997).</a:t>
            </a:r>
          </a:p>
          <a:p>
            <a:r>
              <a:rPr lang="en-GB" sz="1500">
                <a:latin typeface="Arial"/>
                <a:cs typeface="Arial"/>
              </a:rPr>
              <a:t>Community programmes improve wellbeing. (Age UK, 2024).</a:t>
            </a:r>
          </a:p>
          <a:p>
            <a:r>
              <a:rPr lang="en-GB" sz="1500">
                <a:latin typeface="Arial"/>
                <a:cs typeface="Arial"/>
              </a:rPr>
              <a:t>Legal frameworks protect rights and independence. (Care Act, 2014).</a:t>
            </a:r>
          </a:p>
          <a:p>
            <a:pPr marL="0" indent="0">
              <a:buNone/>
            </a:pPr>
            <a:endParaRPr lang="en-GB" sz="1500" b="1" i="1" u="sng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b="1" i="1" u="sng">
                <a:latin typeface="Arial"/>
                <a:cs typeface="Arial"/>
              </a:rPr>
              <a:t>Weaknesses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Workforce shortages affect service delivery. (NHS England, 2026).</a:t>
            </a:r>
          </a:p>
          <a:p>
            <a:r>
              <a:rPr lang="en-GB" sz="1500">
                <a:latin typeface="Arial"/>
                <a:cs typeface="Arial"/>
              </a:rPr>
              <a:t>Funding pressures impact availability of services. (DHSC, 2025).</a:t>
            </a:r>
          </a:p>
          <a:p>
            <a:r>
              <a:rPr lang="en-GB" sz="1500">
                <a:latin typeface="Arial"/>
                <a:cs typeface="Arial"/>
              </a:rPr>
              <a:t>Access to services varies across the UK. (DHSC, 2025).</a:t>
            </a:r>
          </a:p>
        </p:txBody>
      </p:sp>
    </p:spTree>
    <p:extLst>
      <p:ext uri="{BB962C8B-B14F-4D97-AF65-F5344CB8AC3E}">
        <p14:creationId xmlns:p14="http://schemas.microsoft.com/office/powerpoint/2010/main" val="3022120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D8FC34D-6888-1984-6EBD-A89D359C0DD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74" r="9085" b="3074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39015-DC12-6983-0096-754A275DC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/>
                <a:cs typeface="Arial"/>
              </a:rPr>
              <a:t>Recommendations for Improvement.</a:t>
            </a:r>
            <a:endParaRPr lang="en-US" b="1" u="sng"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D53036-3848-E71B-8D7E-67B65C0263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28330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415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E6E16-4937-6BB5-A1FA-A1508F7A4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/>
                <a:cs typeface="Arial"/>
              </a:rPr>
              <a:t>Conclusion.</a:t>
            </a:r>
            <a:endParaRPr lang="en-US" b="1" u="sng">
              <a:latin typeface="Arial"/>
              <a:cs typeface="Arial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A5FD0-DDF5-7A27-9C8B-1223E72906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Older people have complex physical, psychological and social care needs. (WHO, 2020).</a:t>
            </a:r>
          </a:p>
          <a:p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Independence and functional ability are essential for wellbeing. (WHO, 2020).</a:t>
            </a:r>
          </a:p>
          <a:p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Current UK services provide valuable support but face significant challenges. (NHS England, 2026).</a:t>
            </a:r>
          </a:p>
          <a:p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Future care should focus on empowerment, prevention and person-centred approaches. (Care Act, 2014).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5636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0DB7D-1B64-38AF-F0B8-B293D5A4C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 u="sng">
                <a:latin typeface="Arial"/>
                <a:cs typeface="Arial"/>
              </a:rPr>
              <a:t>References.</a:t>
            </a:r>
          </a:p>
        </p:txBody>
      </p:sp>
      <p:sp>
        <p:nvSpPr>
          <p:cNvPr id="5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Content Placeholder 2">
            <a:extLst>
              <a:ext uri="{FF2B5EF4-FFF2-40B4-BE49-F238E27FC236}">
                <a16:creationId xmlns:a16="http://schemas.microsoft.com/office/drawing/2014/main" id="{8420A8A3-C98A-9898-FB23-7C85F9C9C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Age UK (2024) </a:t>
            </a:r>
            <a:r>
              <a:rPr lang="en-US" sz="1000" i="1">
                <a:latin typeface="Arial"/>
                <a:cs typeface="Arial"/>
              </a:rPr>
              <a:t>You are not alone in feeling lonely</a:t>
            </a:r>
            <a:r>
              <a:rPr lang="en-US" sz="1000">
                <a:latin typeface="Arial"/>
                <a:cs typeface="Arial"/>
              </a:rPr>
              <a:t>. London: Age UK.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Care Act 2014 (c.23). London: The Stationery Office.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Department of Health and Social Care (DHSC) (2025) </a:t>
            </a:r>
            <a:r>
              <a:rPr lang="en-US" sz="1000" i="1">
                <a:latin typeface="Arial"/>
                <a:cs typeface="Arial"/>
              </a:rPr>
              <a:t>Care and support statutory guidance</a:t>
            </a:r>
            <a:r>
              <a:rPr lang="en-US" sz="1000">
                <a:latin typeface="Arial"/>
                <a:cs typeface="Arial"/>
              </a:rPr>
              <a:t>. London: DHSC.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Glasby, J. (2017) </a:t>
            </a:r>
            <a:r>
              <a:rPr lang="en-US" sz="1000" i="1">
                <a:latin typeface="Arial"/>
                <a:cs typeface="Arial"/>
              </a:rPr>
              <a:t>Understanding health and social care</a:t>
            </a:r>
            <a:r>
              <a:rPr lang="en-US" sz="1000">
                <a:latin typeface="Arial"/>
                <a:cs typeface="Arial"/>
              </a:rPr>
              <a:t>. 3rd edn. Bristol: Policy Press.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Kitwood, T. (1997) </a:t>
            </a:r>
            <a:r>
              <a:rPr lang="en-US" sz="1000" i="1">
                <a:latin typeface="Arial"/>
                <a:cs typeface="Arial"/>
              </a:rPr>
              <a:t>Dementia reconsidered: The person comes first</a:t>
            </a:r>
            <a:r>
              <a:rPr lang="en-US" sz="1000">
                <a:latin typeface="Arial"/>
                <a:cs typeface="Arial"/>
              </a:rPr>
              <a:t>. Buckingham: Open University Press.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Mental Capacity Act 2005 (c.9). London: The Stationery Office.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National Institute for Health and Care Excellence (NICE) (2016) </a:t>
            </a:r>
            <a:r>
              <a:rPr lang="en-US" sz="1000" i="1">
                <a:latin typeface="Arial"/>
                <a:cs typeface="Arial"/>
              </a:rPr>
              <a:t>Mental wellbeing and independence for older people (QS137)</a:t>
            </a:r>
            <a:r>
              <a:rPr lang="en-US" sz="1000">
                <a:latin typeface="Arial"/>
                <a:cs typeface="Arial"/>
              </a:rPr>
              <a:t>. London: NICE.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NHS England (2026) </a:t>
            </a:r>
            <a:r>
              <a:rPr lang="en-US" sz="1000" i="1">
                <a:latin typeface="Arial"/>
                <a:cs typeface="Arial"/>
              </a:rPr>
              <a:t>Older people</a:t>
            </a:r>
            <a:r>
              <a:rPr lang="en-US" sz="1000">
                <a:latin typeface="Arial"/>
                <a:cs typeface="Arial"/>
              </a:rPr>
              <a:t>. Leeds: NHS England.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Office for Health Improvement and Disparities (OHID) (2022) </a:t>
            </a:r>
            <a:r>
              <a:rPr lang="en-US" sz="1000" i="1">
                <a:latin typeface="Arial"/>
                <a:cs typeface="Arial"/>
              </a:rPr>
              <a:t>Healthy ageing: Applying All Our Health</a:t>
            </a:r>
            <a:r>
              <a:rPr lang="en-US" sz="1000">
                <a:latin typeface="Arial"/>
                <a:cs typeface="Arial"/>
              </a:rPr>
              <a:t>. London: Department of Health and Social Care.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Payne, M. (2020) </a:t>
            </a:r>
            <a:r>
              <a:rPr lang="en-US" sz="1000" i="1">
                <a:latin typeface="Arial"/>
                <a:cs typeface="Arial"/>
              </a:rPr>
              <a:t>Modern social work theory</a:t>
            </a:r>
            <a:r>
              <a:rPr lang="en-US" sz="1000">
                <a:latin typeface="Arial"/>
                <a:cs typeface="Arial"/>
              </a:rPr>
              <a:t>. 5th edn. Oxford: Oxford University Press.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Re-engage (2025) </a:t>
            </a:r>
            <a:r>
              <a:rPr lang="en-US" sz="1000" i="1">
                <a:latin typeface="Arial"/>
                <a:cs typeface="Arial"/>
              </a:rPr>
              <a:t>The prevalence of loneliness in older people</a:t>
            </a:r>
            <a:r>
              <a:rPr lang="en-US" sz="1000">
                <a:latin typeface="Arial"/>
                <a:cs typeface="Arial"/>
              </a:rPr>
              <a:t>. London: Re-engage.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Royal College of Occupational Therapists (RCOT) (2026) </a:t>
            </a:r>
            <a:r>
              <a:rPr lang="en-US" sz="1000" i="1">
                <a:latin typeface="Arial"/>
                <a:cs typeface="Arial"/>
              </a:rPr>
              <a:t>Care Act 2014: Wellbeing guidance for occupational therapists</a:t>
            </a:r>
            <a:r>
              <a:rPr lang="en-US" sz="1000">
                <a:latin typeface="Arial"/>
                <a:cs typeface="Arial"/>
              </a:rPr>
              <a:t>. London: RCOT.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Rudnicka, E., Napierała, P., Podfigurna, A., Męczekalski, B., Smolarczyk, R. and Grymowicz, M. (2020) ‘The World Health Organization (WHO) approach to healthy ageing’, </a:t>
            </a:r>
            <a:r>
              <a:rPr lang="en-US" sz="1000" i="1">
                <a:latin typeface="Arial"/>
                <a:cs typeface="Arial"/>
              </a:rPr>
              <a:t>Maturitas</a:t>
            </a:r>
            <a:r>
              <a:rPr lang="en-US" sz="1000">
                <a:latin typeface="Arial"/>
                <a:cs typeface="Arial"/>
              </a:rPr>
              <a:t>, 139, pp. 6-11.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Sen, A. (1999) </a:t>
            </a:r>
            <a:r>
              <a:rPr lang="en-US" sz="1000" i="1">
                <a:latin typeface="Arial"/>
                <a:cs typeface="Arial"/>
              </a:rPr>
              <a:t>Development as freedom</a:t>
            </a:r>
            <a:r>
              <a:rPr lang="en-US" sz="1000">
                <a:latin typeface="Arial"/>
                <a:cs typeface="Arial"/>
              </a:rPr>
              <a:t>. Oxford: Oxford University Press.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World Health Organization (WHO) (2020) </a:t>
            </a:r>
            <a:r>
              <a:rPr lang="en-US" sz="1000" i="1">
                <a:latin typeface="Arial"/>
                <a:cs typeface="Arial"/>
              </a:rPr>
              <a:t>Healthy ageing and functional ability</a:t>
            </a:r>
            <a:r>
              <a:rPr lang="en-US" sz="1000">
                <a:latin typeface="Arial"/>
                <a:cs typeface="Arial"/>
              </a:rPr>
              <a:t>. Geneva: World Health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639069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Component 1: Individual Presentation (PowerPoint with Voice-Over)  Student Name: Mahwish Asghar Student ID: 2323663 Module Code: BMHP6027 Module Name: Empowerment the Older People</vt:lpstr>
      <vt:lpstr>Introduction.</vt:lpstr>
      <vt:lpstr>Care and Support Needs of Older People.</vt:lpstr>
      <vt:lpstr>  Functional Ability and Independence.  </vt:lpstr>
      <vt:lpstr>  Empowerment and Choice.   </vt:lpstr>
      <vt:lpstr> Theoretical Perspectives. </vt:lpstr>
      <vt:lpstr>UK Policies. </vt:lpstr>
      <vt:lpstr>Current UK Service Provision.</vt:lpstr>
      <vt:lpstr>Technology Supporting Older People.</vt:lpstr>
      <vt:lpstr>Challenges to Maintaining Independence.</vt:lpstr>
      <vt:lpstr>Loneliness and Social Isolation.</vt:lpstr>
      <vt:lpstr>Best Practice Example.</vt:lpstr>
      <vt:lpstr>Evaluation of Current Services.</vt:lpstr>
      <vt:lpstr>Recommendations for Improvement.</vt:lpstr>
      <vt:lpstr>Conclusion.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404</cp:revision>
  <dcterms:created xsi:type="dcterms:W3CDTF">2026-10-25T12:54:49Z</dcterms:created>
  <dcterms:modified xsi:type="dcterms:W3CDTF">2026-10-25T15:25:55Z</dcterms:modified>
</cp:coreProperties>
</file>