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3" r:id="rId4"/>
  </p:sldMasterIdLst>
  <p:sldIdLst>
    <p:sldId id="256" r:id="rId5"/>
    <p:sldId id="257" r:id="rId6"/>
    <p:sldId id="258" r:id="rId7"/>
    <p:sldId id="262" r:id="rId8"/>
    <p:sldId id="259" r:id="rId9"/>
    <p:sldId id="260" r:id="rId10"/>
    <p:sldId id="261" r:id="rId11"/>
    <p:sldId id="263" r:id="rId1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133002C-3F29-40C4-88FA-0C4D3A25FBBA}" v="71" dt="2022-10-08T13:11:47.125"/>
    <p1510:client id="{F36219A5-D977-C509-FFD6-4E81D438E37F}" v="288" dt="2022-10-08T11:09:42.5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59" d="100"/>
          <a:sy n="59" d="100"/>
        </p:scale>
        <p:origin x="92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0A8691A-BC92-470E-BEB6-A4C8BBA04B5F}" type="doc">
      <dgm:prSet loTypeId="urn:microsoft.com/office/officeart/2005/8/layout/hierarchy1" loCatId="hierarchy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19FA093C-A465-44C1-AA18-890DD2C7404A}">
      <dgm:prSet/>
      <dgm:spPr/>
      <dgm:t>
        <a:bodyPr/>
        <a:lstStyle/>
        <a:p>
          <a:r>
            <a:rPr lang="en-GB"/>
            <a:t>Critical thinking according to Barnett (1997)</a:t>
          </a:r>
          <a:endParaRPr lang="en-US"/>
        </a:p>
      </dgm:t>
    </dgm:pt>
    <dgm:pt modelId="{38610926-F5A0-46FF-8DFE-2DB3BD46CE34}" type="parTrans" cxnId="{0739C5ED-67DD-4655-B8BD-5AD14BAFD4DC}">
      <dgm:prSet/>
      <dgm:spPr/>
      <dgm:t>
        <a:bodyPr/>
        <a:lstStyle/>
        <a:p>
          <a:endParaRPr lang="en-US"/>
        </a:p>
      </dgm:t>
    </dgm:pt>
    <dgm:pt modelId="{351429AE-ACB8-4A6B-BE8F-0F79FF7B487E}" type="sibTrans" cxnId="{0739C5ED-67DD-4655-B8BD-5AD14BAFD4DC}">
      <dgm:prSet/>
      <dgm:spPr/>
      <dgm:t>
        <a:bodyPr/>
        <a:lstStyle/>
        <a:p>
          <a:endParaRPr lang="en-US"/>
        </a:p>
      </dgm:t>
    </dgm:pt>
    <dgm:pt modelId="{DC87D455-0714-478B-90CE-5FBFD721AC83}">
      <dgm:prSet/>
      <dgm:spPr/>
      <dgm:t>
        <a:bodyPr/>
        <a:lstStyle/>
        <a:p>
          <a:r>
            <a:rPr lang="en-GB"/>
            <a:t>Three forms-evidence informed individual, critically reflective and reflex engagement (Robertson, et al.,2015)</a:t>
          </a:r>
          <a:endParaRPr lang="en-US"/>
        </a:p>
      </dgm:t>
    </dgm:pt>
    <dgm:pt modelId="{9E90C91A-428F-458C-9673-56F6A59E6030}" type="parTrans" cxnId="{20EDBF86-85A5-4F26-B3F5-55622587DEE7}">
      <dgm:prSet/>
      <dgm:spPr/>
      <dgm:t>
        <a:bodyPr/>
        <a:lstStyle/>
        <a:p>
          <a:endParaRPr lang="en-US"/>
        </a:p>
      </dgm:t>
    </dgm:pt>
    <dgm:pt modelId="{CC229C53-738C-4F65-9064-D04ED01EFF6A}" type="sibTrans" cxnId="{20EDBF86-85A5-4F26-B3F5-55622587DEE7}">
      <dgm:prSet/>
      <dgm:spPr/>
      <dgm:t>
        <a:bodyPr/>
        <a:lstStyle/>
        <a:p>
          <a:endParaRPr lang="en-US"/>
        </a:p>
      </dgm:t>
    </dgm:pt>
    <dgm:pt modelId="{E592336E-9D9B-4C1F-BE7B-537EBE4303A1}">
      <dgm:prSet/>
      <dgm:spPr/>
      <dgm:t>
        <a:bodyPr/>
        <a:lstStyle/>
        <a:p>
          <a:r>
            <a:rPr lang="en-GB"/>
            <a:t>Development is a complex process (Infurna &amp; Meeks,2021).</a:t>
          </a:r>
          <a:endParaRPr lang="en-US"/>
        </a:p>
      </dgm:t>
    </dgm:pt>
    <dgm:pt modelId="{20FEC7EE-6CB2-4C9A-B14D-0779EBC990ED}" type="parTrans" cxnId="{3E9005FA-C1B7-4B5C-BB45-5DE43BBE0456}">
      <dgm:prSet/>
      <dgm:spPr/>
      <dgm:t>
        <a:bodyPr/>
        <a:lstStyle/>
        <a:p>
          <a:endParaRPr lang="en-US"/>
        </a:p>
      </dgm:t>
    </dgm:pt>
    <dgm:pt modelId="{ED662CDC-1F4E-46B3-B9F8-A5EF3BF1D70E}" type="sibTrans" cxnId="{3E9005FA-C1B7-4B5C-BB45-5DE43BBE0456}">
      <dgm:prSet/>
      <dgm:spPr/>
      <dgm:t>
        <a:bodyPr/>
        <a:lstStyle/>
        <a:p>
          <a:endParaRPr lang="en-US"/>
        </a:p>
      </dgm:t>
    </dgm:pt>
    <dgm:pt modelId="{EE6C702B-E2D3-4A0B-80B2-54B07218BF95}" type="pres">
      <dgm:prSet presAssocID="{60A8691A-BC92-470E-BEB6-A4C8BBA04B5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9E38A5E-A151-4AC1-BE1A-74E80CBDCC63}" type="pres">
      <dgm:prSet presAssocID="{19FA093C-A465-44C1-AA18-890DD2C7404A}" presName="hierRoot1" presStyleCnt="0"/>
      <dgm:spPr/>
    </dgm:pt>
    <dgm:pt modelId="{6ECB1B71-56CB-4543-8899-9BBDE5EBD738}" type="pres">
      <dgm:prSet presAssocID="{19FA093C-A465-44C1-AA18-890DD2C7404A}" presName="composite" presStyleCnt="0"/>
      <dgm:spPr/>
    </dgm:pt>
    <dgm:pt modelId="{D9D45D44-080B-4859-B36C-A7EB70CA7585}" type="pres">
      <dgm:prSet presAssocID="{19FA093C-A465-44C1-AA18-890DD2C7404A}" presName="background" presStyleLbl="node0" presStyleIdx="0" presStyleCnt="3"/>
      <dgm:spPr/>
    </dgm:pt>
    <dgm:pt modelId="{CC62F770-2A3A-43B8-80E5-FAA6DD36C5BD}" type="pres">
      <dgm:prSet presAssocID="{19FA093C-A465-44C1-AA18-890DD2C7404A}" presName="text" presStyleLbl="fgAcc0" presStyleIdx="0" presStyleCnt="3">
        <dgm:presLayoutVars>
          <dgm:chPref val="3"/>
        </dgm:presLayoutVars>
      </dgm:prSet>
      <dgm:spPr/>
    </dgm:pt>
    <dgm:pt modelId="{EC491221-294D-402C-BD46-6244CFBBCF17}" type="pres">
      <dgm:prSet presAssocID="{19FA093C-A465-44C1-AA18-890DD2C7404A}" presName="hierChild2" presStyleCnt="0"/>
      <dgm:spPr/>
    </dgm:pt>
    <dgm:pt modelId="{15B4F35B-C4E3-4634-A5DB-F5A46B4987CF}" type="pres">
      <dgm:prSet presAssocID="{DC87D455-0714-478B-90CE-5FBFD721AC83}" presName="hierRoot1" presStyleCnt="0"/>
      <dgm:spPr/>
    </dgm:pt>
    <dgm:pt modelId="{B0918A2F-6213-43A7-AAAE-C37AD9D9E63B}" type="pres">
      <dgm:prSet presAssocID="{DC87D455-0714-478B-90CE-5FBFD721AC83}" presName="composite" presStyleCnt="0"/>
      <dgm:spPr/>
    </dgm:pt>
    <dgm:pt modelId="{979ECD8F-5B09-493C-A364-670811881B72}" type="pres">
      <dgm:prSet presAssocID="{DC87D455-0714-478B-90CE-5FBFD721AC83}" presName="background" presStyleLbl="node0" presStyleIdx="1" presStyleCnt="3"/>
      <dgm:spPr/>
    </dgm:pt>
    <dgm:pt modelId="{7E38B3E8-2245-456D-87A6-535C3F79D336}" type="pres">
      <dgm:prSet presAssocID="{DC87D455-0714-478B-90CE-5FBFD721AC83}" presName="text" presStyleLbl="fgAcc0" presStyleIdx="1" presStyleCnt="3">
        <dgm:presLayoutVars>
          <dgm:chPref val="3"/>
        </dgm:presLayoutVars>
      </dgm:prSet>
      <dgm:spPr/>
    </dgm:pt>
    <dgm:pt modelId="{AF644628-9228-45A5-8D0A-DB5252EA38A8}" type="pres">
      <dgm:prSet presAssocID="{DC87D455-0714-478B-90CE-5FBFD721AC83}" presName="hierChild2" presStyleCnt="0"/>
      <dgm:spPr/>
    </dgm:pt>
    <dgm:pt modelId="{A9F6680A-4006-41BF-A2AF-A524C167DF04}" type="pres">
      <dgm:prSet presAssocID="{E592336E-9D9B-4C1F-BE7B-537EBE4303A1}" presName="hierRoot1" presStyleCnt="0"/>
      <dgm:spPr/>
    </dgm:pt>
    <dgm:pt modelId="{95819CB0-4B28-493E-9A3C-8FF3DC923B5B}" type="pres">
      <dgm:prSet presAssocID="{E592336E-9D9B-4C1F-BE7B-537EBE4303A1}" presName="composite" presStyleCnt="0"/>
      <dgm:spPr/>
    </dgm:pt>
    <dgm:pt modelId="{C8732572-D33C-4A37-A850-45FD3E0E68A6}" type="pres">
      <dgm:prSet presAssocID="{E592336E-9D9B-4C1F-BE7B-537EBE4303A1}" presName="background" presStyleLbl="node0" presStyleIdx="2" presStyleCnt="3"/>
      <dgm:spPr/>
    </dgm:pt>
    <dgm:pt modelId="{2F2F5385-8E38-478E-8FB9-1319AB8119DB}" type="pres">
      <dgm:prSet presAssocID="{E592336E-9D9B-4C1F-BE7B-537EBE4303A1}" presName="text" presStyleLbl="fgAcc0" presStyleIdx="2" presStyleCnt="3">
        <dgm:presLayoutVars>
          <dgm:chPref val="3"/>
        </dgm:presLayoutVars>
      </dgm:prSet>
      <dgm:spPr/>
    </dgm:pt>
    <dgm:pt modelId="{0DDDBD68-AF10-4D5D-A332-3886C5C60F24}" type="pres">
      <dgm:prSet presAssocID="{E592336E-9D9B-4C1F-BE7B-537EBE4303A1}" presName="hierChild2" presStyleCnt="0"/>
      <dgm:spPr/>
    </dgm:pt>
  </dgm:ptLst>
  <dgm:cxnLst>
    <dgm:cxn modelId="{CE6A2864-7189-4431-BDDE-A8976D796F88}" type="presOf" srcId="{19FA093C-A465-44C1-AA18-890DD2C7404A}" destId="{CC62F770-2A3A-43B8-80E5-FAA6DD36C5BD}" srcOrd="0" destOrd="0" presId="urn:microsoft.com/office/officeart/2005/8/layout/hierarchy1"/>
    <dgm:cxn modelId="{AC3D0566-9D01-44F3-92FC-23A62DC7196C}" type="presOf" srcId="{E592336E-9D9B-4C1F-BE7B-537EBE4303A1}" destId="{2F2F5385-8E38-478E-8FB9-1319AB8119DB}" srcOrd="0" destOrd="0" presId="urn:microsoft.com/office/officeart/2005/8/layout/hierarchy1"/>
    <dgm:cxn modelId="{20EDBF86-85A5-4F26-B3F5-55622587DEE7}" srcId="{60A8691A-BC92-470E-BEB6-A4C8BBA04B5F}" destId="{DC87D455-0714-478B-90CE-5FBFD721AC83}" srcOrd="1" destOrd="0" parTransId="{9E90C91A-428F-458C-9673-56F6A59E6030}" sibTransId="{CC229C53-738C-4F65-9064-D04ED01EFF6A}"/>
    <dgm:cxn modelId="{4C10448A-8897-4E25-BAB7-8749C6F9E77A}" type="presOf" srcId="{60A8691A-BC92-470E-BEB6-A4C8BBA04B5F}" destId="{EE6C702B-E2D3-4A0B-80B2-54B07218BF95}" srcOrd="0" destOrd="0" presId="urn:microsoft.com/office/officeart/2005/8/layout/hierarchy1"/>
    <dgm:cxn modelId="{506C39AD-814D-4C6F-917C-C971AEC01599}" type="presOf" srcId="{DC87D455-0714-478B-90CE-5FBFD721AC83}" destId="{7E38B3E8-2245-456D-87A6-535C3F79D336}" srcOrd="0" destOrd="0" presId="urn:microsoft.com/office/officeart/2005/8/layout/hierarchy1"/>
    <dgm:cxn modelId="{0739C5ED-67DD-4655-B8BD-5AD14BAFD4DC}" srcId="{60A8691A-BC92-470E-BEB6-A4C8BBA04B5F}" destId="{19FA093C-A465-44C1-AA18-890DD2C7404A}" srcOrd="0" destOrd="0" parTransId="{38610926-F5A0-46FF-8DFE-2DB3BD46CE34}" sibTransId="{351429AE-ACB8-4A6B-BE8F-0F79FF7B487E}"/>
    <dgm:cxn modelId="{3E9005FA-C1B7-4B5C-BB45-5DE43BBE0456}" srcId="{60A8691A-BC92-470E-BEB6-A4C8BBA04B5F}" destId="{E592336E-9D9B-4C1F-BE7B-537EBE4303A1}" srcOrd="2" destOrd="0" parTransId="{20FEC7EE-6CB2-4C9A-B14D-0779EBC990ED}" sibTransId="{ED662CDC-1F4E-46B3-B9F8-A5EF3BF1D70E}"/>
    <dgm:cxn modelId="{B91DA083-D1F9-4414-9B34-BA0944B25D36}" type="presParOf" srcId="{EE6C702B-E2D3-4A0B-80B2-54B07218BF95}" destId="{A9E38A5E-A151-4AC1-BE1A-74E80CBDCC63}" srcOrd="0" destOrd="0" presId="urn:microsoft.com/office/officeart/2005/8/layout/hierarchy1"/>
    <dgm:cxn modelId="{103DBAF7-DAD5-4023-A783-25CEBA266FE8}" type="presParOf" srcId="{A9E38A5E-A151-4AC1-BE1A-74E80CBDCC63}" destId="{6ECB1B71-56CB-4543-8899-9BBDE5EBD738}" srcOrd="0" destOrd="0" presId="urn:microsoft.com/office/officeart/2005/8/layout/hierarchy1"/>
    <dgm:cxn modelId="{8361152B-0ECF-49F8-9698-5FFDAE34D0C5}" type="presParOf" srcId="{6ECB1B71-56CB-4543-8899-9BBDE5EBD738}" destId="{D9D45D44-080B-4859-B36C-A7EB70CA7585}" srcOrd="0" destOrd="0" presId="urn:microsoft.com/office/officeart/2005/8/layout/hierarchy1"/>
    <dgm:cxn modelId="{2B1F1761-8B1E-4FD0-B0D7-4CD15D6A195C}" type="presParOf" srcId="{6ECB1B71-56CB-4543-8899-9BBDE5EBD738}" destId="{CC62F770-2A3A-43B8-80E5-FAA6DD36C5BD}" srcOrd="1" destOrd="0" presId="urn:microsoft.com/office/officeart/2005/8/layout/hierarchy1"/>
    <dgm:cxn modelId="{E8CDA516-EC10-454E-B79A-CF02735B719A}" type="presParOf" srcId="{A9E38A5E-A151-4AC1-BE1A-74E80CBDCC63}" destId="{EC491221-294D-402C-BD46-6244CFBBCF17}" srcOrd="1" destOrd="0" presId="urn:microsoft.com/office/officeart/2005/8/layout/hierarchy1"/>
    <dgm:cxn modelId="{41989B85-EE48-4A6C-A944-A02F6F81E9B3}" type="presParOf" srcId="{EE6C702B-E2D3-4A0B-80B2-54B07218BF95}" destId="{15B4F35B-C4E3-4634-A5DB-F5A46B4987CF}" srcOrd="1" destOrd="0" presId="urn:microsoft.com/office/officeart/2005/8/layout/hierarchy1"/>
    <dgm:cxn modelId="{DC9806A9-EDE1-41F0-9056-F18C5EB23E7A}" type="presParOf" srcId="{15B4F35B-C4E3-4634-A5DB-F5A46B4987CF}" destId="{B0918A2F-6213-43A7-AAAE-C37AD9D9E63B}" srcOrd="0" destOrd="0" presId="urn:microsoft.com/office/officeart/2005/8/layout/hierarchy1"/>
    <dgm:cxn modelId="{AF20282C-22C0-4B99-B1E4-3859C2DE8976}" type="presParOf" srcId="{B0918A2F-6213-43A7-AAAE-C37AD9D9E63B}" destId="{979ECD8F-5B09-493C-A364-670811881B72}" srcOrd="0" destOrd="0" presId="urn:microsoft.com/office/officeart/2005/8/layout/hierarchy1"/>
    <dgm:cxn modelId="{F3EEE6EF-B134-47A8-9760-6A8E74E7C743}" type="presParOf" srcId="{B0918A2F-6213-43A7-AAAE-C37AD9D9E63B}" destId="{7E38B3E8-2245-456D-87A6-535C3F79D336}" srcOrd="1" destOrd="0" presId="urn:microsoft.com/office/officeart/2005/8/layout/hierarchy1"/>
    <dgm:cxn modelId="{F25D39EE-7BCC-4F57-A67A-D41C64B32C6E}" type="presParOf" srcId="{15B4F35B-C4E3-4634-A5DB-F5A46B4987CF}" destId="{AF644628-9228-45A5-8D0A-DB5252EA38A8}" srcOrd="1" destOrd="0" presId="urn:microsoft.com/office/officeart/2005/8/layout/hierarchy1"/>
    <dgm:cxn modelId="{0ABBE635-AF1F-46B5-95D3-5ADCDAFDAB7A}" type="presParOf" srcId="{EE6C702B-E2D3-4A0B-80B2-54B07218BF95}" destId="{A9F6680A-4006-41BF-A2AF-A524C167DF04}" srcOrd="2" destOrd="0" presId="urn:microsoft.com/office/officeart/2005/8/layout/hierarchy1"/>
    <dgm:cxn modelId="{E0DEFD36-0DCE-4A3A-8D80-C6D718DC224C}" type="presParOf" srcId="{A9F6680A-4006-41BF-A2AF-A524C167DF04}" destId="{95819CB0-4B28-493E-9A3C-8FF3DC923B5B}" srcOrd="0" destOrd="0" presId="urn:microsoft.com/office/officeart/2005/8/layout/hierarchy1"/>
    <dgm:cxn modelId="{63B56979-39E4-4BF4-998E-5F90C746DA0E}" type="presParOf" srcId="{95819CB0-4B28-493E-9A3C-8FF3DC923B5B}" destId="{C8732572-D33C-4A37-A850-45FD3E0E68A6}" srcOrd="0" destOrd="0" presId="urn:microsoft.com/office/officeart/2005/8/layout/hierarchy1"/>
    <dgm:cxn modelId="{F672EDEC-FDB1-40F1-88CF-F13581BBC91F}" type="presParOf" srcId="{95819CB0-4B28-493E-9A3C-8FF3DC923B5B}" destId="{2F2F5385-8E38-478E-8FB9-1319AB8119DB}" srcOrd="1" destOrd="0" presId="urn:microsoft.com/office/officeart/2005/8/layout/hierarchy1"/>
    <dgm:cxn modelId="{0CEAE6A0-7775-4A62-9503-CBC4C3924C1E}" type="presParOf" srcId="{A9F6680A-4006-41BF-A2AF-A524C167DF04}" destId="{0DDDBD68-AF10-4D5D-A332-3886C5C60F2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3D1B39-2F7A-46A3-BBF7-4FA238C7B833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2228E33-FF6B-473A-8D21-DA4E45D2CFD6}">
      <dgm:prSet/>
      <dgm:spPr/>
      <dgm:t>
        <a:bodyPr/>
        <a:lstStyle/>
        <a:p>
          <a:r>
            <a:rPr lang="en-GB"/>
            <a:t>Infancy</a:t>
          </a:r>
          <a:endParaRPr lang="en-US"/>
        </a:p>
      </dgm:t>
    </dgm:pt>
    <dgm:pt modelId="{86E87B6B-35CC-4BB2-8A67-5E0BC536BA3C}" type="parTrans" cxnId="{75FEB7F4-556D-44EF-BCB3-B65E93253B31}">
      <dgm:prSet/>
      <dgm:spPr/>
      <dgm:t>
        <a:bodyPr/>
        <a:lstStyle/>
        <a:p>
          <a:endParaRPr lang="en-US"/>
        </a:p>
      </dgm:t>
    </dgm:pt>
    <dgm:pt modelId="{67689B43-BEF8-456C-8732-836A843BAB65}" type="sibTrans" cxnId="{75FEB7F4-556D-44EF-BCB3-B65E93253B31}">
      <dgm:prSet/>
      <dgm:spPr/>
      <dgm:t>
        <a:bodyPr/>
        <a:lstStyle/>
        <a:p>
          <a:endParaRPr lang="en-US"/>
        </a:p>
      </dgm:t>
    </dgm:pt>
    <dgm:pt modelId="{C2621719-F56B-4B6E-A130-EF750BD5DE76}">
      <dgm:prSet/>
      <dgm:spPr/>
      <dgm:t>
        <a:bodyPr/>
        <a:lstStyle/>
        <a:p>
          <a:r>
            <a:rPr lang="en-GB"/>
            <a:t>Early childhood</a:t>
          </a:r>
          <a:endParaRPr lang="en-US"/>
        </a:p>
      </dgm:t>
    </dgm:pt>
    <dgm:pt modelId="{B334CC68-7CB7-4A24-9014-F1CF00DA7025}" type="parTrans" cxnId="{2497921F-EEF1-41CD-BF90-7C33197EB495}">
      <dgm:prSet/>
      <dgm:spPr/>
      <dgm:t>
        <a:bodyPr/>
        <a:lstStyle/>
        <a:p>
          <a:endParaRPr lang="en-US"/>
        </a:p>
      </dgm:t>
    </dgm:pt>
    <dgm:pt modelId="{00508701-842C-4DEA-8B61-0FBE5E6F25AF}" type="sibTrans" cxnId="{2497921F-EEF1-41CD-BF90-7C33197EB495}">
      <dgm:prSet/>
      <dgm:spPr/>
      <dgm:t>
        <a:bodyPr/>
        <a:lstStyle/>
        <a:p>
          <a:endParaRPr lang="en-US"/>
        </a:p>
      </dgm:t>
    </dgm:pt>
    <dgm:pt modelId="{3476C706-0057-4D58-84D8-68D899F624E7}">
      <dgm:prSet/>
      <dgm:spPr/>
      <dgm:t>
        <a:bodyPr/>
        <a:lstStyle/>
        <a:p>
          <a:r>
            <a:rPr lang="en-GB"/>
            <a:t>Preschool</a:t>
          </a:r>
          <a:endParaRPr lang="en-US"/>
        </a:p>
      </dgm:t>
    </dgm:pt>
    <dgm:pt modelId="{581368CC-EBFE-437D-AF80-2207B1A38882}" type="parTrans" cxnId="{C0C2F9DD-BEFA-4D95-96DB-03BAE41A7BF8}">
      <dgm:prSet/>
      <dgm:spPr/>
      <dgm:t>
        <a:bodyPr/>
        <a:lstStyle/>
        <a:p>
          <a:endParaRPr lang="en-US"/>
        </a:p>
      </dgm:t>
    </dgm:pt>
    <dgm:pt modelId="{0906B204-CB7A-4500-9EBB-6EA9D31143C5}" type="sibTrans" cxnId="{C0C2F9DD-BEFA-4D95-96DB-03BAE41A7BF8}">
      <dgm:prSet/>
      <dgm:spPr/>
      <dgm:t>
        <a:bodyPr/>
        <a:lstStyle/>
        <a:p>
          <a:endParaRPr lang="en-US"/>
        </a:p>
      </dgm:t>
    </dgm:pt>
    <dgm:pt modelId="{98EAF0D9-A1BF-4FB8-9F30-B71C3E7E29E5}">
      <dgm:prSet/>
      <dgm:spPr/>
      <dgm:t>
        <a:bodyPr/>
        <a:lstStyle/>
        <a:p>
          <a:r>
            <a:rPr lang="en-GB"/>
            <a:t>School age </a:t>
          </a:r>
          <a:endParaRPr lang="en-US"/>
        </a:p>
      </dgm:t>
    </dgm:pt>
    <dgm:pt modelId="{B96CA0DF-DFA9-400B-BD06-CC77CFBEF14D}" type="parTrans" cxnId="{4E2CF566-586C-4766-BD03-C198C2D9166E}">
      <dgm:prSet/>
      <dgm:spPr/>
      <dgm:t>
        <a:bodyPr/>
        <a:lstStyle/>
        <a:p>
          <a:endParaRPr lang="en-US"/>
        </a:p>
      </dgm:t>
    </dgm:pt>
    <dgm:pt modelId="{F0000A42-00E1-4277-9B5C-5670A9536BD6}" type="sibTrans" cxnId="{4E2CF566-586C-4766-BD03-C198C2D9166E}">
      <dgm:prSet/>
      <dgm:spPr/>
      <dgm:t>
        <a:bodyPr/>
        <a:lstStyle/>
        <a:p>
          <a:endParaRPr lang="en-US"/>
        </a:p>
      </dgm:t>
    </dgm:pt>
    <dgm:pt modelId="{ECA2D6CA-CD10-4024-8F45-B7203D24A5DC}">
      <dgm:prSet/>
      <dgm:spPr/>
      <dgm:t>
        <a:bodyPr/>
        <a:lstStyle/>
        <a:p>
          <a:r>
            <a:rPr lang="en-GB"/>
            <a:t>Adolescence </a:t>
          </a:r>
          <a:endParaRPr lang="en-US"/>
        </a:p>
      </dgm:t>
    </dgm:pt>
    <dgm:pt modelId="{CF5F37CA-6BB2-4910-A531-038D52AF52F9}" type="parTrans" cxnId="{E70E6BA1-5846-46D1-BD7F-5763A6D0D835}">
      <dgm:prSet/>
      <dgm:spPr/>
      <dgm:t>
        <a:bodyPr/>
        <a:lstStyle/>
        <a:p>
          <a:endParaRPr lang="en-US"/>
        </a:p>
      </dgm:t>
    </dgm:pt>
    <dgm:pt modelId="{130A520B-E83E-4D4F-9963-EA0279AAC828}" type="sibTrans" cxnId="{E70E6BA1-5846-46D1-BD7F-5763A6D0D835}">
      <dgm:prSet/>
      <dgm:spPr/>
      <dgm:t>
        <a:bodyPr/>
        <a:lstStyle/>
        <a:p>
          <a:endParaRPr lang="en-US"/>
        </a:p>
      </dgm:t>
    </dgm:pt>
    <dgm:pt modelId="{E8D28636-FA47-4453-9F75-703448074242}">
      <dgm:prSet/>
      <dgm:spPr/>
      <dgm:t>
        <a:bodyPr/>
        <a:lstStyle/>
        <a:p>
          <a:r>
            <a:rPr lang="en-GB"/>
            <a:t>Young adulthood</a:t>
          </a:r>
          <a:endParaRPr lang="en-US"/>
        </a:p>
      </dgm:t>
    </dgm:pt>
    <dgm:pt modelId="{3F69962C-A439-4938-861E-4BED551AC722}" type="parTrans" cxnId="{75C671F9-BF56-46E9-B64F-7C86330AFF6E}">
      <dgm:prSet/>
      <dgm:spPr/>
      <dgm:t>
        <a:bodyPr/>
        <a:lstStyle/>
        <a:p>
          <a:endParaRPr lang="en-US"/>
        </a:p>
      </dgm:t>
    </dgm:pt>
    <dgm:pt modelId="{6E0031E4-F8CA-4DAA-8C5D-BBB030C7DC87}" type="sibTrans" cxnId="{75C671F9-BF56-46E9-B64F-7C86330AFF6E}">
      <dgm:prSet/>
      <dgm:spPr/>
      <dgm:t>
        <a:bodyPr/>
        <a:lstStyle/>
        <a:p>
          <a:endParaRPr lang="en-US"/>
        </a:p>
      </dgm:t>
    </dgm:pt>
    <dgm:pt modelId="{3C6B1968-C71E-4F76-9555-C1E8F1273B56}">
      <dgm:prSet/>
      <dgm:spPr/>
      <dgm:t>
        <a:bodyPr/>
        <a:lstStyle/>
        <a:p>
          <a:r>
            <a:rPr lang="en-GB"/>
            <a:t>Middle adulthood</a:t>
          </a:r>
          <a:endParaRPr lang="en-US"/>
        </a:p>
      </dgm:t>
    </dgm:pt>
    <dgm:pt modelId="{A4391C6B-D8C3-4334-BBC7-3379B487382D}" type="parTrans" cxnId="{C2FE366E-AF5B-4D66-A7BB-ECE21ABAD63F}">
      <dgm:prSet/>
      <dgm:spPr/>
      <dgm:t>
        <a:bodyPr/>
        <a:lstStyle/>
        <a:p>
          <a:endParaRPr lang="en-US"/>
        </a:p>
      </dgm:t>
    </dgm:pt>
    <dgm:pt modelId="{00D30F90-5747-4928-B56D-F3460089F193}" type="sibTrans" cxnId="{C2FE366E-AF5B-4D66-A7BB-ECE21ABAD63F}">
      <dgm:prSet/>
      <dgm:spPr/>
      <dgm:t>
        <a:bodyPr/>
        <a:lstStyle/>
        <a:p>
          <a:endParaRPr lang="en-US"/>
        </a:p>
      </dgm:t>
    </dgm:pt>
    <dgm:pt modelId="{134DDB50-3881-43F9-B16C-0514B06337EC}">
      <dgm:prSet/>
      <dgm:spPr/>
      <dgm:t>
        <a:bodyPr/>
        <a:lstStyle/>
        <a:p>
          <a:r>
            <a:rPr lang="en-GB"/>
            <a:t>Maturity</a:t>
          </a:r>
          <a:endParaRPr lang="en-US"/>
        </a:p>
      </dgm:t>
    </dgm:pt>
    <dgm:pt modelId="{65C4EE69-929E-4E38-8972-04DEC4C7EE42}" type="parTrans" cxnId="{74B38B20-EFC7-46F1-8D21-C6414B700C85}">
      <dgm:prSet/>
      <dgm:spPr/>
      <dgm:t>
        <a:bodyPr/>
        <a:lstStyle/>
        <a:p>
          <a:endParaRPr lang="en-US"/>
        </a:p>
      </dgm:t>
    </dgm:pt>
    <dgm:pt modelId="{F10E6977-003B-4721-80E7-708CCFFB3FC1}" type="sibTrans" cxnId="{74B38B20-EFC7-46F1-8D21-C6414B700C85}">
      <dgm:prSet/>
      <dgm:spPr/>
      <dgm:t>
        <a:bodyPr/>
        <a:lstStyle/>
        <a:p>
          <a:endParaRPr lang="en-US"/>
        </a:p>
      </dgm:t>
    </dgm:pt>
    <dgm:pt modelId="{A25174AF-CAC9-4F07-A6EE-2BF4F3948D10}" type="pres">
      <dgm:prSet presAssocID="{BC3D1B39-2F7A-46A3-BBF7-4FA238C7B833}" presName="Name0" presStyleCnt="0">
        <dgm:presLayoutVars>
          <dgm:dir/>
          <dgm:resizeHandles val="exact"/>
        </dgm:presLayoutVars>
      </dgm:prSet>
      <dgm:spPr/>
    </dgm:pt>
    <dgm:pt modelId="{A8C67D56-8987-475C-83C6-8174A8F9593E}" type="pres">
      <dgm:prSet presAssocID="{BC3D1B39-2F7A-46A3-BBF7-4FA238C7B833}" presName="cycle" presStyleCnt="0"/>
      <dgm:spPr/>
    </dgm:pt>
    <dgm:pt modelId="{E349BADB-2A4A-4B53-A6B5-D6A383066BB4}" type="pres">
      <dgm:prSet presAssocID="{22228E33-FF6B-473A-8D21-DA4E45D2CFD6}" presName="nodeFirstNode" presStyleLbl="node1" presStyleIdx="0" presStyleCnt="8">
        <dgm:presLayoutVars>
          <dgm:bulletEnabled val="1"/>
        </dgm:presLayoutVars>
      </dgm:prSet>
      <dgm:spPr/>
    </dgm:pt>
    <dgm:pt modelId="{6B7C0A2E-695E-4CB2-801C-C5B42C043493}" type="pres">
      <dgm:prSet presAssocID="{67689B43-BEF8-456C-8732-836A843BAB65}" presName="sibTransFirstNode" presStyleLbl="bgShp" presStyleIdx="0" presStyleCnt="1"/>
      <dgm:spPr/>
    </dgm:pt>
    <dgm:pt modelId="{1BA1AF5B-8738-4A9D-951D-CA3DACC8C9DF}" type="pres">
      <dgm:prSet presAssocID="{C2621719-F56B-4B6E-A130-EF750BD5DE76}" presName="nodeFollowingNodes" presStyleLbl="node1" presStyleIdx="1" presStyleCnt="8">
        <dgm:presLayoutVars>
          <dgm:bulletEnabled val="1"/>
        </dgm:presLayoutVars>
      </dgm:prSet>
      <dgm:spPr/>
    </dgm:pt>
    <dgm:pt modelId="{15EBB296-75BD-4EB7-A4C4-07CCC9C9FA9A}" type="pres">
      <dgm:prSet presAssocID="{3476C706-0057-4D58-84D8-68D899F624E7}" presName="nodeFollowingNodes" presStyleLbl="node1" presStyleIdx="2" presStyleCnt="8">
        <dgm:presLayoutVars>
          <dgm:bulletEnabled val="1"/>
        </dgm:presLayoutVars>
      </dgm:prSet>
      <dgm:spPr/>
    </dgm:pt>
    <dgm:pt modelId="{F8AE9F9A-A3D3-4D43-8594-BDE9F2DFE27F}" type="pres">
      <dgm:prSet presAssocID="{98EAF0D9-A1BF-4FB8-9F30-B71C3E7E29E5}" presName="nodeFollowingNodes" presStyleLbl="node1" presStyleIdx="3" presStyleCnt="8">
        <dgm:presLayoutVars>
          <dgm:bulletEnabled val="1"/>
        </dgm:presLayoutVars>
      </dgm:prSet>
      <dgm:spPr/>
    </dgm:pt>
    <dgm:pt modelId="{810B3327-9FA8-413E-9BE1-1F5097E8D6E9}" type="pres">
      <dgm:prSet presAssocID="{ECA2D6CA-CD10-4024-8F45-B7203D24A5DC}" presName="nodeFollowingNodes" presStyleLbl="node1" presStyleIdx="4" presStyleCnt="8">
        <dgm:presLayoutVars>
          <dgm:bulletEnabled val="1"/>
        </dgm:presLayoutVars>
      </dgm:prSet>
      <dgm:spPr/>
    </dgm:pt>
    <dgm:pt modelId="{C402CE0B-6729-4E7F-BE9B-314C538212CC}" type="pres">
      <dgm:prSet presAssocID="{E8D28636-FA47-4453-9F75-703448074242}" presName="nodeFollowingNodes" presStyleLbl="node1" presStyleIdx="5" presStyleCnt="8">
        <dgm:presLayoutVars>
          <dgm:bulletEnabled val="1"/>
        </dgm:presLayoutVars>
      </dgm:prSet>
      <dgm:spPr/>
    </dgm:pt>
    <dgm:pt modelId="{04FBB488-1C71-4E99-ADD4-34244F91F1AE}" type="pres">
      <dgm:prSet presAssocID="{3C6B1968-C71E-4F76-9555-C1E8F1273B56}" presName="nodeFollowingNodes" presStyleLbl="node1" presStyleIdx="6" presStyleCnt="8">
        <dgm:presLayoutVars>
          <dgm:bulletEnabled val="1"/>
        </dgm:presLayoutVars>
      </dgm:prSet>
      <dgm:spPr/>
    </dgm:pt>
    <dgm:pt modelId="{8E049220-AFC0-4E46-8A0B-F9BCCBC37433}" type="pres">
      <dgm:prSet presAssocID="{134DDB50-3881-43F9-B16C-0514B06337EC}" presName="nodeFollowingNodes" presStyleLbl="node1" presStyleIdx="7" presStyleCnt="8">
        <dgm:presLayoutVars>
          <dgm:bulletEnabled val="1"/>
        </dgm:presLayoutVars>
      </dgm:prSet>
      <dgm:spPr/>
    </dgm:pt>
  </dgm:ptLst>
  <dgm:cxnLst>
    <dgm:cxn modelId="{D76E6918-F2B3-4DE7-B1C3-4F7A4235D50F}" type="presOf" srcId="{3476C706-0057-4D58-84D8-68D899F624E7}" destId="{15EBB296-75BD-4EB7-A4C4-07CCC9C9FA9A}" srcOrd="0" destOrd="0" presId="urn:microsoft.com/office/officeart/2005/8/layout/cycle3"/>
    <dgm:cxn modelId="{1281531A-BC07-4D4B-B882-53A3544ED4DE}" type="presOf" srcId="{134DDB50-3881-43F9-B16C-0514B06337EC}" destId="{8E049220-AFC0-4E46-8A0B-F9BCCBC37433}" srcOrd="0" destOrd="0" presId="urn:microsoft.com/office/officeart/2005/8/layout/cycle3"/>
    <dgm:cxn modelId="{2497921F-EEF1-41CD-BF90-7C33197EB495}" srcId="{BC3D1B39-2F7A-46A3-BBF7-4FA238C7B833}" destId="{C2621719-F56B-4B6E-A130-EF750BD5DE76}" srcOrd="1" destOrd="0" parTransId="{B334CC68-7CB7-4A24-9014-F1CF00DA7025}" sibTransId="{00508701-842C-4DEA-8B61-0FBE5E6F25AF}"/>
    <dgm:cxn modelId="{74B38B20-EFC7-46F1-8D21-C6414B700C85}" srcId="{BC3D1B39-2F7A-46A3-BBF7-4FA238C7B833}" destId="{134DDB50-3881-43F9-B16C-0514B06337EC}" srcOrd="7" destOrd="0" parTransId="{65C4EE69-929E-4E38-8972-04DEC4C7EE42}" sibTransId="{F10E6977-003B-4721-80E7-708CCFFB3FC1}"/>
    <dgm:cxn modelId="{4E2CF566-586C-4766-BD03-C198C2D9166E}" srcId="{BC3D1B39-2F7A-46A3-BBF7-4FA238C7B833}" destId="{98EAF0D9-A1BF-4FB8-9F30-B71C3E7E29E5}" srcOrd="3" destOrd="0" parTransId="{B96CA0DF-DFA9-400B-BD06-CC77CFBEF14D}" sibTransId="{F0000A42-00E1-4277-9B5C-5670A9536BD6}"/>
    <dgm:cxn modelId="{728B1147-C48D-48D5-BEE1-E940E8AA50AB}" type="presOf" srcId="{E8D28636-FA47-4453-9F75-703448074242}" destId="{C402CE0B-6729-4E7F-BE9B-314C538212CC}" srcOrd="0" destOrd="0" presId="urn:microsoft.com/office/officeart/2005/8/layout/cycle3"/>
    <dgm:cxn modelId="{C2FE366E-AF5B-4D66-A7BB-ECE21ABAD63F}" srcId="{BC3D1B39-2F7A-46A3-BBF7-4FA238C7B833}" destId="{3C6B1968-C71E-4F76-9555-C1E8F1273B56}" srcOrd="6" destOrd="0" parTransId="{A4391C6B-D8C3-4334-BBC7-3379B487382D}" sibTransId="{00D30F90-5747-4928-B56D-F3460089F193}"/>
    <dgm:cxn modelId="{283C9171-EBB4-4881-8356-15CC90906947}" type="presOf" srcId="{67689B43-BEF8-456C-8732-836A843BAB65}" destId="{6B7C0A2E-695E-4CB2-801C-C5B42C043493}" srcOrd="0" destOrd="0" presId="urn:microsoft.com/office/officeart/2005/8/layout/cycle3"/>
    <dgm:cxn modelId="{A4CF998B-3C6B-4666-BA44-02776C976C78}" type="presOf" srcId="{22228E33-FF6B-473A-8D21-DA4E45D2CFD6}" destId="{E349BADB-2A4A-4B53-A6B5-D6A383066BB4}" srcOrd="0" destOrd="0" presId="urn:microsoft.com/office/officeart/2005/8/layout/cycle3"/>
    <dgm:cxn modelId="{D39B5E99-39E1-42A6-B33C-8EF7BB5ECA1B}" type="presOf" srcId="{98EAF0D9-A1BF-4FB8-9F30-B71C3E7E29E5}" destId="{F8AE9F9A-A3D3-4D43-8594-BDE9F2DFE27F}" srcOrd="0" destOrd="0" presId="urn:microsoft.com/office/officeart/2005/8/layout/cycle3"/>
    <dgm:cxn modelId="{E70E6BA1-5846-46D1-BD7F-5763A6D0D835}" srcId="{BC3D1B39-2F7A-46A3-BBF7-4FA238C7B833}" destId="{ECA2D6CA-CD10-4024-8F45-B7203D24A5DC}" srcOrd="4" destOrd="0" parTransId="{CF5F37CA-6BB2-4910-A531-038D52AF52F9}" sibTransId="{130A520B-E83E-4D4F-9963-EA0279AAC828}"/>
    <dgm:cxn modelId="{02EE87A1-D9CB-47BD-AFB2-AF1B3591A197}" type="presOf" srcId="{3C6B1968-C71E-4F76-9555-C1E8F1273B56}" destId="{04FBB488-1C71-4E99-ADD4-34244F91F1AE}" srcOrd="0" destOrd="0" presId="urn:microsoft.com/office/officeart/2005/8/layout/cycle3"/>
    <dgm:cxn modelId="{C3A6D9CB-B372-4BD2-8C05-3E9B760CBD3F}" type="presOf" srcId="{ECA2D6CA-CD10-4024-8F45-B7203D24A5DC}" destId="{810B3327-9FA8-413E-9BE1-1F5097E8D6E9}" srcOrd="0" destOrd="0" presId="urn:microsoft.com/office/officeart/2005/8/layout/cycle3"/>
    <dgm:cxn modelId="{5DFE1CD3-E203-4AD6-9CC7-8B814924D0B9}" type="presOf" srcId="{C2621719-F56B-4B6E-A130-EF750BD5DE76}" destId="{1BA1AF5B-8738-4A9D-951D-CA3DACC8C9DF}" srcOrd="0" destOrd="0" presId="urn:microsoft.com/office/officeart/2005/8/layout/cycle3"/>
    <dgm:cxn modelId="{C0C2F9DD-BEFA-4D95-96DB-03BAE41A7BF8}" srcId="{BC3D1B39-2F7A-46A3-BBF7-4FA238C7B833}" destId="{3476C706-0057-4D58-84D8-68D899F624E7}" srcOrd="2" destOrd="0" parTransId="{581368CC-EBFE-437D-AF80-2207B1A38882}" sibTransId="{0906B204-CB7A-4500-9EBB-6EA9D31143C5}"/>
    <dgm:cxn modelId="{75FEB7F4-556D-44EF-BCB3-B65E93253B31}" srcId="{BC3D1B39-2F7A-46A3-BBF7-4FA238C7B833}" destId="{22228E33-FF6B-473A-8D21-DA4E45D2CFD6}" srcOrd="0" destOrd="0" parTransId="{86E87B6B-35CC-4BB2-8A67-5E0BC536BA3C}" sibTransId="{67689B43-BEF8-456C-8732-836A843BAB65}"/>
    <dgm:cxn modelId="{75C671F9-BF56-46E9-B64F-7C86330AFF6E}" srcId="{BC3D1B39-2F7A-46A3-BBF7-4FA238C7B833}" destId="{E8D28636-FA47-4453-9F75-703448074242}" srcOrd="5" destOrd="0" parTransId="{3F69962C-A439-4938-861E-4BED551AC722}" sibTransId="{6E0031E4-F8CA-4DAA-8C5D-BBB030C7DC87}"/>
    <dgm:cxn modelId="{772A4FFB-EA5D-4DE6-BAA4-B935356F501B}" type="presOf" srcId="{BC3D1B39-2F7A-46A3-BBF7-4FA238C7B833}" destId="{A25174AF-CAC9-4F07-A6EE-2BF4F3948D10}" srcOrd="0" destOrd="0" presId="urn:microsoft.com/office/officeart/2005/8/layout/cycle3"/>
    <dgm:cxn modelId="{3EFECE46-3CB8-4120-A51A-45405EDC0D6C}" type="presParOf" srcId="{A25174AF-CAC9-4F07-A6EE-2BF4F3948D10}" destId="{A8C67D56-8987-475C-83C6-8174A8F9593E}" srcOrd="0" destOrd="0" presId="urn:microsoft.com/office/officeart/2005/8/layout/cycle3"/>
    <dgm:cxn modelId="{664245EC-588B-4A71-AB1E-D5E327858F1A}" type="presParOf" srcId="{A8C67D56-8987-475C-83C6-8174A8F9593E}" destId="{E349BADB-2A4A-4B53-A6B5-D6A383066BB4}" srcOrd="0" destOrd="0" presId="urn:microsoft.com/office/officeart/2005/8/layout/cycle3"/>
    <dgm:cxn modelId="{0DF387A2-5716-4A39-9EDF-72BC51BF3CFF}" type="presParOf" srcId="{A8C67D56-8987-475C-83C6-8174A8F9593E}" destId="{6B7C0A2E-695E-4CB2-801C-C5B42C043493}" srcOrd="1" destOrd="0" presId="urn:microsoft.com/office/officeart/2005/8/layout/cycle3"/>
    <dgm:cxn modelId="{46F97B53-8BB8-4308-BAD2-2EBE0FC5C1C6}" type="presParOf" srcId="{A8C67D56-8987-475C-83C6-8174A8F9593E}" destId="{1BA1AF5B-8738-4A9D-951D-CA3DACC8C9DF}" srcOrd="2" destOrd="0" presId="urn:microsoft.com/office/officeart/2005/8/layout/cycle3"/>
    <dgm:cxn modelId="{4629D3DE-C1EC-43C8-A994-6F0B63015832}" type="presParOf" srcId="{A8C67D56-8987-475C-83C6-8174A8F9593E}" destId="{15EBB296-75BD-4EB7-A4C4-07CCC9C9FA9A}" srcOrd="3" destOrd="0" presId="urn:microsoft.com/office/officeart/2005/8/layout/cycle3"/>
    <dgm:cxn modelId="{A1E0E36F-7D12-4F61-B054-9EEC115B7A34}" type="presParOf" srcId="{A8C67D56-8987-475C-83C6-8174A8F9593E}" destId="{F8AE9F9A-A3D3-4D43-8594-BDE9F2DFE27F}" srcOrd="4" destOrd="0" presId="urn:microsoft.com/office/officeart/2005/8/layout/cycle3"/>
    <dgm:cxn modelId="{050AC52D-EEC4-4D2C-9814-E2C4108ED64F}" type="presParOf" srcId="{A8C67D56-8987-475C-83C6-8174A8F9593E}" destId="{810B3327-9FA8-413E-9BE1-1F5097E8D6E9}" srcOrd="5" destOrd="0" presId="urn:microsoft.com/office/officeart/2005/8/layout/cycle3"/>
    <dgm:cxn modelId="{F51975D7-07FD-4476-AEF5-F8734A957574}" type="presParOf" srcId="{A8C67D56-8987-475C-83C6-8174A8F9593E}" destId="{C402CE0B-6729-4E7F-BE9B-314C538212CC}" srcOrd="6" destOrd="0" presId="urn:microsoft.com/office/officeart/2005/8/layout/cycle3"/>
    <dgm:cxn modelId="{1BEFA970-8CE6-4143-946D-239212284D2A}" type="presParOf" srcId="{A8C67D56-8987-475C-83C6-8174A8F9593E}" destId="{04FBB488-1C71-4E99-ADD4-34244F91F1AE}" srcOrd="7" destOrd="0" presId="urn:microsoft.com/office/officeart/2005/8/layout/cycle3"/>
    <dgm:cxn modelId="{BF2CFD3C-D0E6-4053-8425-2DEF1044C4D0}" type="presParOf" srcId="{A8C67D56-8987-475C-83C6-8174A8F9593E}" destId="{8E049220-AFC0-4E46-8A0B-F9BCCBC37433}" srcOrd="8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9525AA1-5494-484B-833D-2F2369206144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B872DF4-A354-46FE-B384-12233361F399}">
      <dgm:prSet/>
      <dgm:spPr/>
      <dgm:t>
        <a:bodyPr/>
        <a:lstStyle/>
        <a:p>
          <a:r>
            <a:rPr lang="en-GB"/>
            <a:t>Occupational therapist can benefit the patients by understanding Eric Erikson’s life span theory.</a:t>
          </a:r>
          <a:endParaRPr lang="en-US"/>
        </a:p>
      </dgm:t>
    </dgm:pt>
    <dgm:pt modelId="{C64118F2-5A30-44F4-9CFF-B2FD9D712783}" type="parTrans" cxnId="{05C5D0C5-596D-40DB-BEC1-8E9347683A51}">
      <dgm:prSet/>
      <dgm:spPr/>
      <dgm:t>
        <a:bodyPr/>
        <a:lstStyle/>
        <a:p>
          <a:endParaRPr lang="en-US"/>
        </a:p>
      </dgm:t>
    </dgm:pt>
    <dgm:pt modelId="{3CF18316-6F9A-4E59-B514-ECBD8E329FD1}" type="sibTrans" cxnId="{05C5D0C5-596D-40DB-BEC1-8E9347683A51}">
      <dgm:prSet/>
      <dgm:spPr/>
      <dgm:t>
        <a:bodyPr/>
        <a:lstStyle/>
        <a:p>
          <a:endParaRPr lang="en-US"/>
        </a:p>
      </dgm:t>
    </dgm:pt>
    <dgm:pt modelId="{288458F2-A062-468B-BE2F-B59C3C264409}">
      <dgm:prSet/>
      <dgm:spPr/>
      <dgm:t>
        <a:bodyPr/>
        <a:lstStyle/>
        <a:p>
          <a:r>
            <a:rPr lang="en-GB"/>
            <a:t>Initiative vs guilt (ages 3-5)</a:t>
          </a:r>
          <a:endParaRPr lang="en-US"/>
        </a:p>
      </dgm:t>
    </dgm:pt>
    <dgm:pt modelId="{84B3A9FC-BBA4-420C-9AF3-5E454C5170F3}" type="parTrans" cxnId="{A7E3B8D1-2C8B-454B-A6CB-F433981EA22B}">
      <dgm:prSet/>
      <dgm:spPr/>
      <dgm:t>
        <a:bodyPr/>
        <a:lstStyle/>
        <a:p>
          <a:endParaRPr lang="en-US"/>
        </a:p>
      </dgm:t>
    </dgm:pt>
    <dgm:pt modelId="{3AD9DD4F-EDF0-4A37-8D6A-98F7ABE18E55}" type="sibTrans" cxnId="{A7E3B8D1-2C8B-454B-A6CB-F433981EA22B}">
      <dgm:prSet/>
      <dgm:spPr/>
      <dgm:t>
        <a:bodyPr/>
        <a:lstStyle/>
        <a:p>
          <a:endParaRPr lang="en-US"/>
        </a:p>
      </dgm:t>
    </dgm:pt>
    <dgm:pt modelId="{BA5806E5-E0E1-43D4-A721-E78E0E160058}">
      <dgm:prSet/>
      <dgm:spPr/>
      <dgm:t>
        <a:bodyPr/>
        <a:lstStyle/>
        <a:p>
          <a:r>
            <a:rPr lang="en-GB" dirty="0"/>
            <a:t>“a patient is reluctant to try new things or lead role”</a:t>
          </a:r>
          <a:endParaRPr lang="en-US" dirty="0"/>
        </a:p>
      </dgm:t>
    </dgm:pt>
    <dgm:pt modelId="{85F63CE7-ACBA-4618-94E7-82A7EB68DBB3}" type="parTrans" cxnId="{136BA596-F123-4DC5-BE63-9FA56CEF93BF}">
      <dgm:prSet/>
      <dgm:spPr/>
      <dgm:t>
        <a:bodyPr/>
        <a:lstStyle/>
        <a:p>
          <a:endParaRPr lang="en-US"/>
        </a:p>
      </dgm:t>
    </dgm:pt>
    <dgm:pt modelId="{F2D042B7-3AA0-4435-99AE-6D7237570BA4}" type="sibTrans" cxnId="{136BA596-F123-4DC5-BE63-9FA56CEF93BF}">
      <dgm:prSet/>
      <dgm:spPr/>
      <dgm:t>
        <a:bodyPr/>
        <a:lstStyle/>
        <a:p>
          <a:endParaRPr lang="en-US"/>
        </a:p>
      </dgm:t>
    </dgm:pt>
    <dgm:pt modelId="{C8E26FC1-BAE2-4739-BF43-C3EAEBFEE417}">
      <dgm:prSet/>
      <dgm:spPr/>
      <dgm:t>
        <a:bodyPr/>
        <a:lstStyle/>
        <a:p>
          <a:r>
            <a:rPr lang="en-GB"/>
            <a:t>Lack of trust </a:t>
          </a:r>
          <a:endParaRPr lang="en-US"/>
        </a:p>
      </dgm:t>
    </dgm:pt>
    <dgm:pt modelId="{A50842FF-BA93-485F-A599-A901B241D25F}" type="parTrans" cxnId="{B273B219-E382-4FD7-816D-49B7F093D795}">
      <dgm:prSet/>
      <dgm:spPr/>
      <dgm:t>
        <a:bodyPr/>
        <a:lstStyle/>
        <a:p>
          <a:endParaRPr lang="en-US"/>
        </a:p>
      </dgm:t>
    </dgm:pt>
    <dgm:pt modelId="{39675D8B-1F71-4DAD-90D6-3881575B7BC7}" type="sibTrans" cxnId="{B273B219-E382-4FD7-816D-49B7F093D795}">
      <dgm:prSet/>
      <dgm:spPr/>
      <dgm:t>
        <a:bodyPr/>
        <a:lstStyle/>
        <a:p>
          <a:endParaRPr lang="en-US"/>
        </a:p>
      </dgm:t>
    </dgm:pt>
    <dgm:pt modelId="{00536E35-5D5C-4B9F-95A2-B50B32C6A0CC}" type="pres">
      <dgm:prSet presAssocID="{B9525AA1-5494-484B-833D-2F236920614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289BF106-AFD9-4FD4-8E08-AC332266B3BB}" type="pres">
      <dgm:prSet presAssocID="{9B872DF4-A354-46FE-B384-12233361F399}" presName="hierRoot1" presStyleCnt="0"/>
      <dgm:spPr/>
    </dgm:pt>
    <dgm:pt modelId="{78D78FAC-5968-45CF-9176-C45413CE345E}" type="pres">
      <dgm:prSet presAssocID="{9B872DF4-A354-46FE-B384-12233361F399}" presName="composite" presStyleCnt="0"/>
      <dgm:spPr/>
    </dgm:pt>
    <dgm:pt modelId="{CF7A865E-1DD3-41ED-AA6C-44C633895837}" type="pres">
      <dgm:prSet presAssocID="{9B872DF4-A354-46FE-B384-12233361F399}" presName="background" presStyleLbl="node0" presStyleIdx="0" presStyleCnt="4"/>
      <dgm:spPr/>
    </dgm:pt>
    <dgm:pt modelId="{0CAB9E0F-6915-458A-802F-19433D3A746D}" type="pres">
      <dgm:prSet presAssocID="{9B872DF4-A354-46FE-B384-12233361F399}" presName="text" presStyleLbl="fgAcc0" presStyleIdx="0" presStyleCnt="4">
        <dgm:presLayoutVars>
          <dgm:chPref val="3"/>
        </dgm:presLayoutVars>
      </dgm:prSet>
      <dgm:spPr/>
    </dgm:pt>
    <dgm:pt modelId="{5B262F96-79AE-4A93-82AA-56CB7E38A940}" type="pres">
      <dgm:prSet presAssocID="{9B872DF4-A354-46FE-B384-12233361F399}" presName="hierChild2" presStyleCnt="0"/>
      <dgm:spPr/>
    </dgm:pt>
    <dgm:pt modelId="{1C7EAF86-9F88-4FDC-833A-E848D378754B}" type="pres">
      <dgm:prSet presAssocID="{288458F2-A062-468B-BE2F-B59C3C264409}" presName="hierRoot1" presStyleCnt="0"/>
      <dgm:spPr/>
    </dgm:pt>
    <dgm:pt modelId="{A0934F78-A55F-40E5-A994-4E6D81472379}" type="pres">
      <dgm:prSet presAssocID="{288458F2-A062-468B-BE2F-B59C3C264409}" presName="composite" presStyleCnt="0"/>
      <dgm:spPr/>
    </dgm:pt>
    <dgm:pt modelId="{56B3E57C-0769-4015-A648-B5AF14E10859}" type="pres">
      <dgm:prSet presAssocID="{288458F2-A062-468B-BE2F-B59C3C264409}" presName="background" presStyleLbl="node0" presStyleIdx="1" presStyleCnt="4"/>
      <dgm:spPr/>
    </dgm:pt>
    <dgm:pt modelId="{EA5789C1-760B-4ABF-8CAA-B042F4E74BD3}" type="pres">
      <dgm:prSet presAssocID="{288458F2-A062-468B-BE2F-B59C3C264409}" presName="text" presStyleLbl="fgAcc0" presStyleIdx="1" presStyleCnt="4">
        <dgm:presLayoutVars>
          <dgm:chPref val="3"/>
        </dgm:presLayoutVars>
      </dgm:prSet>
      <dgm:spPr/>
    </dgm:pt>
    <dgm:pt modelId="{8713AF31-0AEC-4511-87D2-11037B056D3B}" type="pres">
      <dgm:prSet presAssocID="{288458F2-A062-468B-BE2F-B59C3C264409}" presName="hierChild2" presStyleCnt="0"/>
      <dgm:spPr/>
    </dgm:pt>
    <dgm:pt modelId="{7457127D-DF62-4706-9FF1-04B3F69E3609}" type="pres">
      <dgm:prSet presAssocID="{BA5806E5-E0E1-43D4-A721-E78E0E160058}" presName="hierRoot1" presStyleCnt="0"/>
      <dgm:spPr/>
    </dgm:pt>
    <dgm:pt modelId="{B1191D57-DCB4-468E-83B5-BBAADE9DFAD6}" type="pres">
      <dgm:prSet presAssocID="{BA5806E5-E0E1-43D4-A721-E78E0E160058}" presName="composite" presStyleCnt="0"/>
      <dgm:spPr/>
    </dgm:pt>
    <dgm:pt modelId="{53D118ED-3C2E-4F8B-9F5F-B568C6A08810}" type="pres">
      <dgm:prSet presAssocID="{BA5806E5-E0E1-43D4-A721-E78E0E160058}" presName="background" presStyleLbl="node0" presStyleIdx="2" presStyleCnt="4"/>
      <dgm:spPr/>
    </dgm:pt>
    <dgm:pt modelId="{D5772DEC-C236-47A5-B82B-4C5C329BD2BB}" type="pres">
      <dgm:prSet presAssocID="{BA5806E5-E0E1-43D4-A721-E78E0E160058}" presName="text" presStyleLbl="fgAcc0" presStyleIdx="2" presStyleCnt="4">
        <dgm:presLayoutVars>
          <dgm:chPref val="3"/>
        </dgm:presLayoutVars>
      </dgm:prSet>
      <dgm:spPr/>
    </dgm:pt>
    <dgm:pt modelId="{829776C0-7836-4A7A-8C7B-7539C3BF2611}" type="pres">
      <dgm:prSet presAssocID="{BA5806E5-E0E1-43D4-A721-E78E0E160058}" presName="hierChild2" presStyleCnt="0"/>
      <dgm:spPr/>
    </dgm:pt>
    <dgm:pt modelId="{DCEA45D5-B12C-4E40-BE59-3FF8C341435F}" type="pres">
      <dgm:prSet presAssocID="{C8E26FC1-BAE2-4739-BF43-C3EAEBFEE417}" presName="hierRoot1" presStyleCnt="0"/>
      <dgm:spPr/>
    </dgm:pt>
    <dgm:pt modelId="{0B82488B-4AE3-4A25-A7D7-C42D0E31441D}" type="pres">
      <dgm:prSet presAssocID="{C8E26FC1-BAE2-4739-BF43-C3EAEBFEE417}" presName="composite" presStyleCnt="0"/>
      <dgm:spPr/>
    </dgm:pt>
    <dgm:pt modelId="{D7D0D6BF-2D7D-45E0-A43A-F233AE81BEC1}" type="pres">
      <dgm:prSet presAssocID="{C8E26FC1-BAE2-4739-BF43-C3EAEBFEE417}" presName="background" presStyleLbl="node0" presStyleIdx="3" presStyleCnt="4"/>
      <dgm:spPr/>
    </dgm:pt>
    <dgm:pt modelId="{ED05C63B-05E5-4FDF-A98D-10FA48A4A400}" type="pres">
      <dgm:prSet presAssocID="{C8E26FC1-BAE2-4739-BF43-C3EAEBFEE417}" presName="text" presStyleLbl="fgAcc0" presStyleIdx="3" presStyleCnt="4">
        <dgm:presLayoutVars>
          <dgm:chPref val="3"/>
        </dgm:presLayoutVars>
      </dgm:prSet>
      <dgm:spPr/>
    </dgm:pt>
    <dgm:pt modelId="{92BFD01C-B331-41BE-B0C7-211B576F81E6}" type="pres">
      <dgm:prSet presAssocID="{C8E26FC1-BAE2-4739-BF43-C3EAEBFEE417}" presName="hierChild2" presStyleCnt="0"/>
      <dgm:spPr/>
    </dgm:pt>
  </dgm:ptLst>
  <dgm:cxnLst>
    <dgm:cxn modelId="{A7CBE807-C5F7-4B1B-82AF-52B2AC3EDA6A}" type="presOf" srcId="{BA5806E5-E0E1-43D4-A721-E78E0E160058}" destId="{D5772DEC-C236-47A5-B82B-4C5C329BD2BB}" srcOrd="0" destOrd="0" presId="urn:microsoft.com/office/officeart/2005/8/layout/hierarchy1"/>
    <dgm:cxn modelId="{B273B219-E382-4FD7-816D-49B7F093D795}" srcId="{B9525AA1-5494-484B-833D-2F2369206144}" destId="{C8E26FC1-BAE2-4739-BF43-C3EAEBFEE417}" srcOrd="3" destOrd="0" parTransId="{A50842FF-BA93-485F-A599-A901B241D25F}" sibTransId="{39675D8B-1F71-4DAD-90D6-3881575B7BC7}"/>
    <dgm:cxn modelId="{2D6F5236-3AE1-4644-A3C3-E2C48C7340FC}" type="presOf" srcId="{B9525AA1-5494-484B-833D-2F2369206144}" destId="{00536E35-5D5C-4B9F-95A2-B50B32C6A0CC}" srcOrd="0" destOrd="0" presId="urn:microsoft.com/office/officeart/2005/8/layout/hierarchy1"/>
    <dgm:cxn modelId="{90851D41-7DE3-42E3-AE85-698BD59F3D28}" type="presOf" srcId="{9B872DF4-A354-46FE-B384-12233361F399}" destId="{0CAB9E0F-6915-458A-802F-19433D3A746D}" srcOrd="0" destOrd="0" presId="urn:microsoft.com/office/officeart/2005/8/layout/hierarchy1"/>
    <dgm:cxn modelId="{5F035680-9065-4576-AEAC-FEC84D2FBB5E}" type="presOf" srcId="{288458F2-A062-468B-BE2F-B59C3C264409}" destId="{EA5789C1-760B-4ABF-8CAA-B042F4E74BD3}" srcOrd="0" destOrd="0" presId="urn:microsoft.com/office/officeart/2005/8/layout/hierarchy1"/>
    <dgm:cxn modelId="{136BA596-F123-4DC5-BE63-9FA56CEF93BF}" srcId="{B9525AA1-5494-484B-833D-2F2369206144}" destId="{BA5806E5-E0E1-43D4-A721-E78E0E160058}" srcOrd="2" destOrd="0" parTransId="{85F63CE7-ACBA-4618-94E7-82A7EB68DBB3}" sibTransId="{F2D042B7-3AA0-4435-99AE-6D7237570BA4}"/>
    <dgm:cxn modelId="{B7F4D29A-F45A-48A6-A7CF-9AD4079853FF}" type="presOf" srcId="{C8E26FC1-BAE2-4739-BF43-C3EAEBFEE417}" destId="{ED05C63B-05E5-4FDF-A98D-10FA48A4A400}" srcOrd="0" destOrd="0" presId="urn:microsoft.com/office/officeart/2005/8/layout/hierarchy1"/>
    <dgm:cxn modelId="{05C5D0C5-596D-40DB-BEC1-8E9347683A51}" srcId="{B9525AA1-5494-484B-833D-2F2369206144}" destId="{9B872DF4-A354-46FE-B384-12233361F399}" srcOrd="0" destOrd="0" parTransId="{C64118F2-5A30-44F4-9CFF-B2FD9D712783}" sibTransId="{3CF18316-6F9A-4E59-B514-ECBD8E329FD1}"/>
    <dgm:cxn modelId="{A7E3B8D1-2C8B-454B-A6CB-F433981EA22B}" srcId="{B9525AA1-5494-484B-833D-2F2369206144}" destId="{288458F2-A062-468B-BE2F-B59C3C264409}" srcOrd="1" destOrd="0" parTransId="{84B3A9FC-BBA4-420C-9AF3-5E454C5170F3}" sibTransId="{3AD9DD4F-EDF0-4A37-8D6A-98F7ABE18E55}"/>
    <dgm:cxn modelId="{0724E657-4CE8-4045-8BF1-85A5162ACFE0}" type="presParOf" srcId="{00536E35-5D5C-4B9F-95A2-B50B32C6A0CC}" destId="{289BF106-AFD9-4FD4-8E08-AC332266B3BB}" srcOrd="0" destOrd="0" presId="urn:microsoft.com/office/officeart/2005/8/layout/hierarchy1"/>
    <dgm:cxn modelId="{CEB9CDEF-614A-4315-B143-DBB0259DF0E0}" type="presParOf" srcId="{289BF106-AFD9-4FD4-8E08-AC332266B3BB}" destId="{78D78FAC-5968-45CF-9176-C45413CE345E}" srcOrd="0" destOrd="0" presId="urn:microsoft.com/office/officeart/2005/8/layout/hierarchy1"/>
    <dgm:cxn modelId="{C2A238C6-80B4-4808-87F5-37811234DC86}" type="presParOf" srcId="{78D78FAC-5968-45CF-9176-C45413CE345E}" destId="{CF7A865E-1DD3-41ED-AA6C-44C633895837}" srcOrd="0" destOrd="0" presId="urn:microsoft.com/office/officeart/2005/8/layout/hierarchy1"/>
    <dgm:cxn modelId="{5F4F9899-4475-4B2F-881A-71483C13FCEA}" type="presParOf" srcId="{78D78FAC-5968-45CF-9176-C45413CE345E}" destId="{0CAB9E0F-6915-458A-802F-19433D3A746D}" srcOrd="1" destOrd="0" presId="urn:microsoft.com/office/officeart/2005/8/layout/hierarchy1"/>
    <dgm:cxn modelId="{62DBC259-2393-474A-876D-586D17E471A3}" type="presParOf" srcId="{289BF106-AFD9-4FD4-8E08-AC332266B3BB}" destId="{5B262F96-79AE-4A93-82AA-56CB7E38A940}" srcOrd="1" destOrd="0" presId="urn:microsoft.com/office/officeart/2005/8/layout/hierarchy1"/>
    <dgm:cxn modelId="{BB097B03-F1B0-4D70-A334-DA2AFA48825E}" type="presParOf" srcId="{00536E35-5D5C-4B9F-95A2-B50B32C6A0CC}" destId="{1C7EAF86-9F88-4FDC-833A-E848D378754B}" srcOrd="1" destOrd="0" presId="urn:microsoft.com/office/officeart/2005/8/layout/hierarchy1"/>
    <dgm:cxn modelId="{B458664B-B6A4-4419-A50C-FF78A8F04D42}" type="presParOf" srcId="{1C7EAF86-9F88-4FDC-833A-E848D378754B}" destId="{A0934F78-A55F-40E5-A994-4E6D81472379}" srcOrd="0" destOrd="0" presId="urn:microsoft.com/office/officeart/2005/8/layout/hierarchy1"/>
    <dgm:cxn modelId="{66A85A71-3564-4FBD-9C30-3E60EEFD1FD4}" type="presParOf" srcId="{A0934F78-A55F-40E5-A994-4E6D81472379}" destId="{56B3E57C-0769-4015-A648-B5AF14E10859}" srcOrd="0" destOrd="0" presId="urn:microsoft.com/office/officeart/2005/8/layout/hierarchy1"/>
    <dgm:cxn modelId="{85B7AE2A-0422-4F5D-8012-2510BC3316BA}" type="presParOf" srcId="{A0934F78-A55F-40E5-A994-4E6D81472379}" destId="{EA5789C1-760B-4ABF-8CAA-B042F4E74BD3}" srcOrd="1" destOrd="0" presId="urn:microsoft.com/office/officeart/2005/8/layout/hierarchy1"/>
    <dgm:cxn modelId="{F15B3BDC-0D5C-4B2E-84DE-752933FE4D8E}" type="presParOf" srcId="{1C7EAF86-9F88-4FDC-833A-E848D378754B}" destId="{8713AF31-0AEC-4511-87D2-11037B056D3B}" srcOrd="1" destOrd="0" presId="urn:microsoft.com/office/officeart/2005/8/layout/hierarchy1"/>
    <dgm:cxn modelId="{72F1A4ED-F643-41E8-90F1-0B1D11B022FC}" type="presParOf" srcId="{00536E35-5D5C-4B9F-95A2-B50B32C6A0CC}" destId="{7457127D-DF62-4706-9FF1-04B3F69E3609}" srcOrd="2" destOrd="0" presId="urn:microsoft.com/office/officeart/2005/8/layout/hierarchy1"/>
    <dgm:cxn modelId="{10933CCC-DDA2-4F8E-9C0B-B5D1607E513C}" type="presParOf" srcId="{7457127D-DF62-4706-9FF1-04B3F69E3609}" destId="{B1191D57-DCB4-468E-83B5-BBAADE9DFAD6}" srcOrd="0" destOrd="0" presId="urn:microsoft.com/office/officeart/2005/8/layout/hierarchy1"/>
    <dgm:cxn modelId="{0824B68F-19A2-4B45-88B3-A18DCA166C83}" type="presParOf" srcId="{B1191D57-DCB4-468E-83B5-BBAADE9DFAD6}" destId="{53D118ED-3C2E-4F8B-9F5F-B568C6A08810}" srcOrd="0" destOrd="0" presId="urn:microsoft.com/office/officeart/2005/8/layout/hierarchy1"/>
    <dgm:cxn modelId="{AD6B7140-8A01-49BF-BB82-4E0E04340FA7}" type="presParOf" srcId="{B1191D57-DCB4-468E-83B5-BBAADE9DFAD6}" destId="{D5772DEC-C236-47A5-B82B-4C5C329BD2BB}" srcOrd="1" destOrd="0" presId="urn:microsoft.com/office/officeart/2005/8/layout/hierarchy1"/>
    <dgm:cxn modelId="{24FBD256-311D-4AC1-B927-85DE17EC8288}" type="presParOf" srcId="{7457127D-DF62-4706-9FF1-04B3F69E3609}" destId="{829776C0-7836-4A7A-8C7B-7539C3BF2611}" srcOrd="1" destOrd="0" presId="urn:microsoft.com/office/officeart/2005/8/layout/hierarchy1"/>
    <dgm:cxn modelId="{4B296AA8-5482-4064-8F6C-B0F98BBD0602}" type="presParOf" srcId="{00536E35-5D5C-4B9F-95A2-B50B32C6A0CC}" destId="{DCEA45D5-B12C-4E40-BE59-3FF8C341435F}" srcOrd="3" destOrd="0" presId="urn:microsoft.com/office/officeart/2005/8/layout/hierarchy1"/>
    <dgm:cxn modelId="{893D5675-9B50-4128-AF63-2493E87A56D0}" type="presParOf" srcId="{DCEA45D5-B12C-4E40-BE59-3FF8C341435F}" destId="{0B82488B-4AE3-4A25-A7D7-C42D0E31441D}" srcOrd="0" destOrd="0" presId="urn:microsoft.com/office/officeart/2005/8/layout/hierarchy1"/>
    <dgm:cxn modelId="{01289C52-3E11-4A82-9BD1-41A62AB0FC88}" type="presParOf" srcId="{0B82488B-4AE3-4A25-A7D7-C42D0E31441D}" destId="{D7D0D6BF-2D7D-45E0-A43A-F233AE81BEC1}" srcOrd="0" destOrd="0" presId="urn:microsoft.com/office/officeart/2005/8/layout/hierarchy1"/>
    <dgm:cxn modelId="{A9462863-972E-4ADF-8AD7-6FEC0F01B72B}" type="presParOf" srcId="{0B82488B-4AE3-4A25-A7D7-C42D0E31441D}" destId="{ED05C63B-05E5-4FDF-A98D-10FA48A4A400}" srcOrd="1" destOrd="0" presId="urn:microsoft.com/office/officeart/2005/8/layout/hierarchy1"/>
    <dgm:cxn modelId="{769D01F8-FB98-4B91-8526-D77DA96EE4E4}" type="presParOf" srcId="{DCEA45D5-B12C-4E40-BE59-3FF8C341435F}" destId="{92BFD01C-B331-41BE-B0C7-211B576F81E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0DD2A08-60E0-4E46-8411-B6A5D475204E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D9B687B-F62C-4C99-A34D-35D02A4120D7}">
      <dgm:prSet/>
      <dgm:spPr/>
      <dgm:t>
        <a:bodyPr/>
        <a:lstStyle/>
        <a:p>
          <a:r>
            <a:rPr lang="en-US"/>
            <a:t>Barnett, R., 1997. </a:t>
          </a:r>
          <a:r>
            <a:rPr lang="en-US" i="1"/>
            <a:t>Higher Education. </a:t>
          </a:r>
          <a:r>
            <a:rPr lang="en-US"/>
            <a:t>Buckingham: The Society for Research into Higher Education and Open University Press..</a:t>
          </a:r>
        </a:p>
      </dgm:t>
    </dgm:pt>
    <dgm:pt modelId="{27D55241-3636-460E-8F96-7128E434EFA8}" type="parTrans" cxnId="{97836085-6D5F-456E-93B8-43D053CE5966}">
      <dgm:prSet/>
      <dgm:spPr/>
      <dgm:t>
        <a:bodyPr/>
        <a:lstStyle/>
        <a:p>
          <a:endParaRPr lang="en-US"/>
        </a:p>
      </dgm:t>
    </dgm:pt>
    <dgm:pt modelId="{1E743C9E-9922-4241-9605-CB4D672369D9}" type="sibTrans" cxnId="{97836085-6D5F-456E-93B8-43D053CE5966}">
      <dgm:prSet/>
      <dgm:spPr/>
      <dgm:t>
        <a:bodyPr/>
        <a:lstStyle/>
        <a:p>
          <a:endParaRPr lang="en-US"/>
        </a:p>
      </dgm:t>
    </dgm:pt>
    <dgm:pt modelId="{00E9A70F-14AF-4DE3-8C04-D5948758C15A}">
      <dgm:prSet/>
      <dgm:spPr/>
      <dgm:t>
        <a:bodyPr/>
        <a:lstStyle/>
        <a:p>
          <a:r>
            <a:rPr lang="en-US"/>
            <a:t>Erikson, E. H., 1977. </a:t>
          </a:r>
          <a:r>
            <a:rPr lang="en-US" i="1"/>
            <a:t>Life History and the Historical Moment;Diversen Presentation. </a:t>
          </a:r>
          <a:r>
            <a:rPr lang="en-US"/>
            <a:t>NewYork: WW Norton and Company.</a:t>
          </a:r>
        </a:p>
      </dgm:t>
    </dgm:pt>
    <dgm:pt modelId="{F2632258-C773-4A38-A2BE-293064822E9B}" type="parTrans" cxnId="{352985C2-2EDF-410F-A222-C8694CE3A879}">
      <dgm:prSet/>
      <dgm:spPr/>
      <dgm:t>
        <a:bodyPr/>
        <a:lstStyle/>
        <a:p>
          <a:endParaRPr lang="en-US"/>
        </a:p>
      </dgm:t>
    </dgm:pt>
    <dgm:pt modelId="{4859C187-E3F1-4999-BF31-EC4268C51226}" type="sibTrans" cxnId="{352985C2-2EDF-410F-A222-C8694CE3A879}">
      <dgm:prSet/>
      <dgm:spPr/>
      <dgm:t>
        <a:bodyPr/>
        <a:lstStyle/>
        <a:p>
          <a:endParaRPr lang="en-US"/>
        </a:p>
      </dgm:t>
    </dgm:pt>
    <dgm:pt modelId="{AFD1CFF4-2D8D-4863-B3F8-3C887DB0DD4A}">
      <dgm:prSet/>
      <dgm:spPr/>
      <dgm:t>
        <a:bodyPr/>
        <a:lstStyle/>
        <a:p>
          <a:r>
            <a:rPr lang="en-US"/>
            <a:t>Infurna, F. J. &amp; Meeks, S., 2021. Utilizing Principles of Life-Span Developmental Psychology to Study the Complexities of Resilience Across the Adult Life Span. </a:t>
          </a:r>
          <a:r>
            <a:rPr lang="en-US" i="1"/>
            <a:t>The Gerontologist, </a:t>
          </a:r>
          <a:r>
            <a:rPr lang="en-US"/>
            <a:t>61(6), pp. 807-818.</a:t>
          </a:r>
        </a:p>
      </dgm:t>
    </dgm:pt>
    <dgm:pt modelId="{F431B96F-DEB9-4F77-B2E4-CD1ADF3F0A63}" type="parTrans" cxnId="{765BE880-DACD-4A56-ADEF-AFCA648DD1B0}">
      <dgm:prSet/>
      <dgm:spPr/>
      <dgm:t>
        <a:bodyPr/>
        <a:lstStyle/>
        <a:p>
          <a:endParaRPr lang="en-US"/>
        </a:p>
      </dgm:t>
    </dgm:pt>
    <dgm:pt modelId="{30F81AC1-766C-4009-96C9-030D860D393B}" type="sibTrans" cxnId="{765BE880-DACD-4A56-ADEF-AFCA648DD1B0}">
      <dgm:prSet/>
      <dgm:spPr/>
      <dgm:t>
        <a:bodyPr/>
        <a:lstStyle/>
        <a:p>
          <a:endParaRPr lang="en-US"/>
        </a:p>
      </dgm:t>
    </dgm:pt>
    <dgm:pt modelId="{A7EA4096-B45B-4D91-AAF6-166375F10420}">
      <dgm:prSet/>
      <dgm:spPr/>
      <dgm:t>
        <a:bodyPr/>
        <a:lstStyle/>
        <a:p>
          <a:r>
            <a:rPr lang="en-US"/>
            <a:t>P.B, B., 1987. </a:t>
          </a:r>
          <a:r>
            <a:rPr lang="en-US" i="1"/>
            <a:t>Theoretical propositions of life-span developmental psychology: On the dynamics between growth and decline.. </a:t>
          </a:r>
          <a:r>
            <a:rPr lang="en-US"/>
            <a:t>[Online] </a:t>
          </a:r>
          <a:br>
            <a:rPr lang="en-US"/>
          </a:br>
          <a:r>
            <a:rPr lang="en-US"/>
            <a:t>Available at: </a:t>
          </a:r>
          <a:r>
            <a:rPr lang="en-US" u="sng"/>
            <a:t>https://doi-org.ezproxy.uwtsd.ac.uk/10.1037/0012-1649.23.5.611</a:t>
          </a:r>
          <a:br>
            <a:rPr lang="en-US"/>
          </a:br>
          <a:r>
            <a:rPr lang="en-US"/>
            <a:t>[Accessed Saturday September 2022].</a:t>
          </a:r>
        </a:p>
      </dgm:t>
    </dgm:pt>
    <dgm:pt modelId="{963CCD17-0DD7-4751-BF9B-5A65FABA7520}" type="parTrans" cxnId="{66BE5EC2-375F-47EE-9F05-53841FE855C0}">
      <dgm:prSet/>
      <dgm:spPr/>
      <dgm:t>
        <a:bodyPr/>
        <a:lstStyle/>
        <a:p>
          <a:endParaRPr lang="en-US"/>
        </a:p>
      </dgm:t>
    </dgm:pt>
    <dgm:pt modelId="{E7FA10CE-D06E-4207-95C7-30B60AF5AE32}" type="sibTrans" cxnId="{66BE5EC2-375F-47EE-9F05-53841FE855C0}">
      <dgm:prSet/>
      <dgm:spPr/>
      <dgm:t>
        <a:bodyPr/>
        <a:lstStyle/>
        <a:p>
          <a:endParaRPr lang="en-US"/>
        </a:p>
      </dgm:t>
    </dgm:pt>
    <dgm:pt modelId="{EF2994A3-E3A4-4059-8F09-95A98D25675B}">
      <dgm:prSet/>
      <dgm:spPr/>
      <dgm:t>
        <a:bodyPr/>
        <a:lstStyle/>
        <a:p>
          <a:r>
            <a:rPr lang="en-US"/>
            <a:t>Rauvola, R. S. &amp; Rudolph, C. W., 2021. An operational integration of lifespan development theories. </a:t>
          </a:r>
          <a:r>
            <a:rPr lang="en-US" i="1"/>
            <a:t>Current psychology.</a:t>
          </a:r>
          <a:endParaRPr lang="en-US"/>
        </a:p>
      </dgm:t>
    </dgm:pt>
    <dgm:pt modelId="{7549B4F2-D867-4574-B332-C9E697F5CBF4}" type="parTrans" cxnId="{E6A64B29-F536-4DE4-9337-0D5F0F869DDB}">
      <dgm:prSet/>
      <dgm:spPr/>
      <dgm:t>
        <a:bodyPr/>
        <a:lstStyle/>
        <a:p>
          <a:endParaRPr lang="en-US"/>
        </a:p>
      </dgm:t>
    </dgm:pt>
    <dgm:pt modelId="{58BB1340-FE19-4B44-AA4A-51A10D089E74}" type="sibTrans" cxnId="{E6A64B29-F536-4DE4-9337-0D5F0F869DDB}">
      <dgm:prSet/>
      <dgm:spPr/>
      <dgm:t>
        <a:bodyPr/>
        <a:lstStyle/>
        <a:p>
          <a:endParaRPr lang="en-US"/>
        </a:p>
      </dgm:t>
    </dgm:pt>
    <dgm:pt modelId="{E86F4441-FE15-4FB0-96B7-AAF65C49E605}">
      <dgm:prSet/>
      <dgm:spPr/>
      <dgm:t>
        <a:bodyPr/>
        <a:lstStyle/>
        <a:p>
          <a:r>
            <a:rPr lang="en-US"/>
            <a:t>Robertson, D., Warrender, F. &amp; Barnard , S., 2015. The critical occupational therapy practitionert: how o define expertise?. </a:t>
          </a:r>
          <a:r>
            <a:rPr lang="en-US" i="1"/>
            <a:t>Australian occupational therapy journal, </a:t>
          </a:r>
          <a:r>
            <a:rPr lang="en-US"/>
            <a:t>62(1), pp. 68-71.</a:t>
          </a:r>
        </a:p>
      </dgm:t>
    </dgm:pt>
    <dgm:pt modelId="{23B95DC0-695D-491A-8B3D-95883818B9B8}" type="parTrans" cxnId="{52DE1633-B997-44E9-B7C8-80F9B06F2CC5}">
      <dgm:prSet/>
      <dgm:spPr/>
      <dgm:t>
        <a:bodyPr/>
        <a:lstStyle/>
        <a:p>
          <a:endParaRPr lang="en-US"/>
        </a:p>
      </dgm:t>
    </dgm:pt>
    <dgm:pt modelId="{DD86E144-8858-4B13-A8AD-82F1FFAE8B85}" type="sibTrans" cxnId="{52DE1633-B997-44E9-B7C8-80F9B06F2CC5}">
      <dgm:prSet/>
      <dgm:spPr/>
      <dgm:t>
        <a:bodyPr/>
        <a:lstStyle/>
        <a:p>
          <a:endParaRPr lang="en-US"/>
        </a:p>
      </dgm:t>
    </dgm:pt>
    <dgm:pt modelId="{8CED5186-2839-4D04-9402-7758364AF838}" type="pres">
      <dgm:prSet presAssocID="{60DD2A08-60E0-4E46-8411-B6A5D475204E}" presName="vert0" presStyleCnt="0">
        <dgm:presLayoutVars>
          <dgm:dir/>
          <dgm:animOne val="branch"/>
          <dgm:animLvl val="lvl"/>
        </dgm:presLayoutVars>
      </dgm:prSet>
      <dgm:spPr/>
    </dgm:pt>
    <dgm:pt modelId="{3922DB0A-D7F8-484D-BDD0-5A0479E59491}" type="pres">
      <dgm:prSet presAssocID="{7D9B687B-F62C-4C99-A34D-35D02A4120D7}" presName="thickLine" presStyleLbl="alignNode1" presStyleIdx="0" presStyleCnt="6"/>
      <dgm:spPr/>
    </dgm:pt>
    <dgm:pt modelId="{B64AD97E-EA2B-476A-BDAC-DB650CE16285}" type="pres">
      <dgm:prSet presAssocID="{7D9B687B-F62C-4C99-A34D-35D02A4120D7}" presName="horz1" presStyleCnt="0"/>
      <dgm:spPr/>
    </dgm:pt>
    <dgm:pt modelId="{5E19BBDC-7A92-4279-8A03-0D0583F5257B}" type="pres">
      <dgm:prSet presAssocID="{7D9B687B-F62C-4C99-A34D-35D02A4120D7}" presName="tx1" presStyleLbl="revTx" presStyleIdx="0" presStyleCnt="6"/>
      <dgm:spPr/>
    </dgm:pt>
    <dgm:pt modelId="{E0377003-9272-4B34-9A2F-BAD8D3542586}" type="pres">
      <dgm:prSet presAssocID="{7D9B687B-F62C-4C99-A34D-35D02A4120D7}" presName="vert1" presStyleCnt="0"/>
      <dgm:spPr/>
    </dgm:pt>
    <dgm:pt modelId="{C211F795-4C0E-46EF-886F-D4EDFAC3013C}" type="pres">
      <dgm:prSet presAssocID="{00E9A70F-14AF-4DE3-8C04-D5948758C15A}" presName="thickLine" presStyleLbl="alignNode1" presStyleIdx="1" presStyleCnt="6"/>
      <dgm:spPr/>
    </dgm:pt>
    <dgm:pt modelId="{CEB158F9-4536-45BF-8929-B0CCBA9043EF}" type="pres">
      <dgm:prSet presAssocID="{00E9A70F-14AF-4DE3-8C04-D5948758C15A}" presName="horz1" presStyleCnt="0"/>
      <dgm:spPr/>
    </dgm:pt>
    <dgm:pt modelId="{7E0B5CA3-E4AC-444C-BCEB-4EDED656CE16}" type="pres">
      <dgm:prSet presAssocID="{00E9A70F-14AF-4DE3-8C04-D5948758C15A}" presName="tx1" presStyleLbl="revTx" presStyleIdx="1" presStyleCnt="6"/>
      <dgm:spPr/>
    </dgm:pt>
    <dgm:pt modelId="{318F0B18-A901-4CDE-803D-38217AF7F340}" type="pres">
      <dgm:prSet presAssocID="{00E9A70F-14AF-4DE3-8C04-D5948758C15A}" presName="vert1" presStyleCnt="0"/>
      <dgm:spPr/>
    </dgm:pt>
    <dgm:pt modelId="{858D5578-2264-4FB2-9811-8E6E8028647B}" type="pres">
      <dgm:prSet presAssocID="{AFD1CFF4-2D8D-4863-B3F8-3C887DB0DD4A}" presName="thickLine" presStyleLbl="alignNode1" presStyleIdx="2" presStyleCnt="6"/>
      <dgm:spPr/>
    </dgm:pt>
    <dgm:pt modelId="{E9B7809C-58D3-4046-9E02-C41406E7B02A}" type="pres">
      <dgm:prSet presAssocID="{AFD1CFF4-2D8D-4863-B3F8-3C887DB0DD4A}" presName="horz1" presStyleCnt="0"/>
      <dgm:spPr/>
    </dgm:pt>
    <dgm:pt modelId="{E70B5AA0-9DC5-483A-94C7-19A3C4C408EE}" type="pres">
      <dgm:prSet presAssocID="{AFD1CFF4-2D8D-4863-B3F8-3C887DB0DD4A}" presName="tx1" presStyleLbl="revTx" presStyleIdx="2" presStyleCnt="6"/>
      <dgm:spPr/>
    </dgm:pt>
    <dgm:pt modelId="{C05D1565-2FE0-45CF-AB81-F04B76FD3551}" type="pres">
      <dgm:prSet presAssocID="{AFD1CFF4-2D8D-4863-B3F8-3C887DB0DD4A}" presName="vert1" presStyleCnt="0"/>
      <dgm:spPr/>
    </dgm:pt>
    <dgm:pt modelId="{EFABD483-F28F-4DEE-9EC3-AD01099DA13A}" type="pres">
      <dgm:prSet presAssocID="{A7EA4096-B45B-4D91-AAF6-166375F10420}" presName="thickLine" presStyleLbl="alignNode1" presStyleIdx="3" presStyleCnt="6"/>
      <dgm:spPr/>
    </dgm:pt>
    <dgm:pt modelId="{9DF603B1-2F6E-45FB-BCA9-B806B0031286}" type="pres">
      <dgm:prSet presAssocID="{A7EA4096-B45B-4D91-AAF6-166375F10420}" presName="horz1" presStyleCnt="0"/>
      <dgm:spPr/>
    </dgm:pt>
    <dgm:pt modelId="{85139F82-263A-48C8-9099-8B0487134A68}" type="pres">
      <dgm:prSet presAssocID="{A7EA4096-B45B-4D91-AAF6-166375F10420}" presName="tx1" presStyleLbl="revTx" presStyleIdx="3" presStyleCnt="6"/>
      <dgm:spPr/>
    </dgm:pt>
    <dgm:pt modelId="{5A48203B-005C-4A3D-941D-6567508B9A29}" type="pres">
      <dgm:prSet presAssocID="{A7EA4096-B45B-4D91-AAF6-166375F10420}" presName="vert1" presStyleCnt="0"/>
      <dgm:spPr/>
    </dgm:pt>
    <dgm:pt modelId="{C4481A82-F6B9-4DB9-9DD0-DB70167587CF}" type="pres">
      <dgm:prSet presAssocID="{EF2994A3-E3A4-4059-8F09-95A98D25675B}" presName="thickLine" presStyleLbl="alignNode1" presStyleIdx="4" presStyleCnt="6"/>
      <dgm:spPr/>
    </dgm:pt>
    <dgm:pt modelId="{2B23D9DC-18DE-46FA-953E-376967CD926A}" type="pres">
      <dgm:prSet presAssocID="{EF2994A3-E3A4-4059-8F09-95A98D25675B}" presName="horz1" presStyleCnt="0"/>
      <dgm:spPr/>
    </dgm:pt>
    <dgm:pt modelId="{35C2DE4F-0E9E-476A-AF7A-569C6510E404}" type="pres">
      <dgm:prSet presAssocID="{EF2994A3-E3A4-4059-8F09-95A98D25675B}" presName="tx1" presStyleLbl="revTx" presStyleIdx="4" presStyleCnt="6"/>
      <dgm:spPr/>
    </dgm:pt>
    <dgm:pt modelId="{4C501245-AD05-4CDB-BF99-D2CF4A46346A}" type="pres">
      <dgm:prSet presAssocID="{EF2994A3-E3A4-4059-8F09-95A98D25675B}" presName="vert1" presStyleCnt="0"/>
      <dgm:spPr/>
    </dgm:pt>
    <dgm:pt modelId="{05A646BA-CBD4-4A39-80E3-5A9A209C9C04}" type="pres">
      <dgm:prSet presAssocID="{E86F4441-FE15-4FB0-96B7-AAF65C49E605}" presName="thickLine" presStyleLbl="alignNode1" presStyleIdx="5" presStyleCnt="6"/>
      <dgm:spPr/>
    </dgm:pt>
    <dgm:pt modelId="{9D69BE76-03E8-4E39-9AE0-E24A8599286A}" type="pres">
      <dgm:prSet presAssocID="{E86F4441-FE15-4FB0-96B7-AAF65C49E605}" presName="horz1" presStyleCnt="0"/>
      <dgm:spPr/>
    </dgm:pt>
    <dgm:pt modelId="{548B13E6-F367-4926-B769-518B902684A0}" type="pres">
      <dgm:prSet presAssocID="{E86F4441-FE15-4FB0-96B7-AAF65C49E605}" presName="tx1" presStyleLbl="revTx" presStyleIdx="5" presStyleCnt="6"/>
      <dgm:spPr/>
    </dgm:pt>
    <dgm:pt modelId="{FBD1989A-EB3C-43F0-9D2C-DDE08527C8AB}" type="pres">
      <dgm:prSet presAssocID="{E86F4441-FE15-4FB0-96B7-AAF65C49E605}" presName="vert1" presStyleCnt="0"/>
      <dgm:spPr/>
    </dgm:pt>
  </dgm:ptLst>
  <dgm:cxnLst>
    <dgm:cxn modelId="{E6A64B29-F536-4DE4-9337-0D5F0F869DDB}" srcId="{60DD2A08-60E0-4E46-8411-B6A5D475204E}" destId="{EF2994A3-E3A4-4059-8F09-95A98D25675B}" srcOrd="4" destOrd="0" parTransId="{7549B4F2-D867-4574-B332-C9E697F5CBF4}" sibTransId="{58BB1340-FE19-4B44-AA4A-51A10D089E74}"/>
    <dgm:cxn modelId="{E904202C-3442-4FF6-BEB5-4756BD209E5E}" type="presOf" srcId="{00E9A70F-14AF-4DE3-8C04-D5948758C15A}" destId="{7E0B5CA3-E4AC-444C-BCEB-4EDED656CE16}" srcOrd="0" destOrd="0" presId="urn:microsoft.com/office/officeart/2008/layout/LinedList"/>
    <dgm:cxn modelId="{52DE1633-B997-44E9-B7C8-80F9B06F2CC5}" srcId="{60DD2A08-60E0-4E46-8411-B6A5D475204E}" destId="{E86F4441-FE15-4FB0-96B7-AAF65C49E605}" srcOrd="5" destOrd="0" parTransId="{23B95DC0-695D-491A-8B3D-95883818B9B8}" sibTransId="{DD86E144-8858-4B13-A8AD-82F1FFAE8B85}"/>
    <dgm:cxn modelId="{765BE880-DACD-4A56-ADEF-AFCA648DD1B0}" srcId="{60DD2A08-60E0-4E46-8411-B6A5D475204E}" destId="{AFD1CFF4-2D8D-4863-B3F8-3C887DB0DD4A}" srcOrd="2" destOrd="0" parTransId="{F431B96F-DEB9-4F77-B2E4-CD1ADF3F0A63}" sibTransId="{30F81AC1-766C-4009-96C9-030D860D393B}"/>
    <dgm:cxn modelId="{97836085-6D5F-456E-93B8-43D053CE5966}" srcId="{60DD2A08-60E0-4E46-8411-B6A5D475204E}" destId="{7D9B687B-F62C-4C99-A34D-35D02A4120D7}" srcOrd="0" destOrd="0" parTransId="{27D55241-3636-460E-8F96-7128E434EFA8}" sibTransId="{1E743C9E-9922-4241-9605-CB4D672369D9}"/>
    <dgm:cxn modelId="{D906129A-C51E-4743-89E9-4E050E2D1486}" type="presOf" srcId="{E86F4441-FE15-4FB0-96B7-AAF65C49E605}" destId="{548B13E6-F367-4926-B769-518B902684A0}" srcOrd="0" destOrd="0" presId="urn:microsoft.com/office/officeart/2008/layout/LinedList"/>
    <dgm:cxn modelId="{B5EC27B1-A4A1-4C31-9F5D-817DED4FB954}" type="presOf" srcId="{A7EA4096-B45B-4D91-AAF6-166375F10420}" destId="{85139F82-263A-48C8-9099-8B0487134A68}" srcOrd="0" destOrd="0" presId="urn:microsoft.com/office/officeart/2008/layout/LinedList"/>
    <dgm:cxn modelId="{EDB892B1-0B7E-4AE1-A9E0-27666422DED7}" type="presOf" srcId="{EF2994A3-E3A4-4059-8F09-95A98D25675B}" destId="{35C2DE4F-0E9E-476A-AF7A-569C6510E404}" srcOrd="0" destOrd="0" presId="urn:microsoft.com/office/officeart/2008/layout/LinedList"/>
    <dgm:cxn modelId="{66BE5EC2-375F-47EE-9F05-53841FE855C0}" srcId="{60DD2A08-60E0-4E46-8411-B6A5D475204E}" destId="{A7EA4096-B45B-4D91-AAF6-166375F10420}" srcOrd="3" destOrd="0" parTransId="{963CCD17-0DD7-4751-BF9B-5A65FABA7520}" sibTransId="{E7FA10CE-D06E-4207-95C7-30B60AF5AE32}"/>
    <dgm:cxn modelId="{352985C2-2EDF-410F-A222-C8694CE3A879}" srcId="{60DD2A08-60E0-4E46-8411-B6A5D475204E}" destId="{00E9A70F-14AF-4DE3-8C04-D5948758C15A}" srcOrd="1" destOrd="0" parTransId="{F2632258-C773-4A38-A2BE-293064822E9B}" sibTransId="{4859C187-E3F1-4999-BF31-EC4268C51226}"/>
    <dgm:cxn modelId="{DA61AEDA-FF71-4FBF-B7E7-D5CA309DF161}" type="presOf" srcId="{7D9B687B-F62C-4C99-A34D-35D02A4120D7}" destId="{5E19BBDC-7A92-4279-8A03-0D0583F5257B}" srcOrd="0" destOrd="0" presId="urn:microsoft.com/office/officeart/2008/layout/LinedList"/>
    <dgm:cxn modelId="{3EEF9FDB-79FB-41F5-A826-54FD085D8733}" type="presOf" srcId="{60DD2A08-60E0-4E46-8411-B6A5D475204E}" destId="{8CED5186-2839-4D04-9402-7758364AF838}" srcOrd="0" destOrd="0" presId="urn:microsoft.com/office/officeart/2008/layout/LinedList"/>
    <dgm:cxn modelId="{E50F81E1-90A4-4E15-825A-F7DC92B8D50E}" type="presOf" srcId="{AFD1CFF4-2D8D-4863-B3F8-3C887DB0DD4A}" destId="{E70B5AA0-9DC5-483A-94C7-19A3C4C408EE}" srcOrd="0" destOrd="0" presId="urn:microsoft.com/office/officeart/2008/layout/LinedList"/>
    <dgm:cxn modelId="{7343365E-DEB4-4C0A-BC7C-8080B9729A10}" type="presParOf" srcId="{8CED5186-2839-4D04-9402-7758364AF838}" destId="{3922DB0A-D7F8-484D-BDD0-5A0479E59491}" srcOrd="0" destOrd="0" presId="urn:microsoft.com/office/officeart/2008/layout/LinedList"/>
    <dgm:cxn modelId="{AB2EFF89-AFDC-4F3F-A509-3812F4F65C1D}" type="presParOf" srcId="{8CED5186-2839-4D04-9402-7758364AF838}" destId="{B64AD97E-EA2B-476A-BDAC-DB650CE16285}" srcOrd="1" destOrd="0" presId="urn:microsoft.com/office/officeart/2008/layout/LinedList"/>
    <dgm:cxn modelId="{5A31E6F6-EA83-446E-8009-A869E7BDF5A3}" type="presParOf" srcId="{B64AD97E-EA2B-476A-BDAC-DB650CE16285}" destId="{5E19BBDC-7A92-4279-8A03-0D0583F5257B}" srcOrd="0" destOrd="0" presId="urn:microsoft.com/office/officeart/2008/layout/LinedList"/>
    <dgm:cxn modelId="{050A9543-38A0-43AD-B49A-E474D55F17FE}" type="presParOf" srcId="{B64AD97E-EA2B-476A-BDAC-DB650CE16285}" destId="{E0377003-9272-4B34-9A2F-BAD8D3542586}" srcOrd="1" destOrd="0" presId="urn:microsoft.com/office/officeart/2008/layout/LinedList"/>
    <dgm:cxn modelId="{C5B326E3-28AB-4AF3-A78A-E6D0C355763E}" type="presParOf" srcId="{8CED5186-2839-4D04-9402-7758364AF838}" destId="{C211F795-4C0E-46EF-886F-D4EDFAC3013C}" srcOrd="2" destOrd="0" presId="urn:microsoft.com/office/officeart/2008/layout/LinedList"/>
    <dgm:cxn modelId="{9575146D-52AE-4F31-830D-5265626DD9E7}" type="presParOf" srcId="{8CED5186-2839-4D04-9402-7758364AF838}" destId="{CEB158F9-4536-45BF-8929-B0CCBA9043EF}" srcOrd="3" destOrd="0" presId="urn:microsoft.com/office/officeart/2008/layout/LinedList"/>
    <dgm:cxn modelId="{A78AD4F6-A8B8-4DAE-8817-63D073904863}" type="presParOf" srcId="{CEB158F9-4536-45BF-8929-B0CCBA9043EF}" destId="{7E0B5CA3-E4AC-444C-BCEB-4EDED656CE16}" srcOrd="0" destOrd="0" presId="urn:microsoft.com/office/officeart/2008/layout/LinedList"/>
    <dgm:cxn modelId="{87B67A55-E4A2-421D-907F-2F176BEE7D0C}" type="presParOf" srcId="{CEB158F9-4536-45BF-8929-B0CCBA9043EF}" destId="{318F0B18-A901-4CDE-803D-38217AF7F340}" srcOrd="1" destOrd="0" presId="urn:microsoft.com/office/officeart/2008/layout/LinedList"/>
    <dgm:cxn modelId="{2E6748D4-073D-4289-944B-453DFCF42E36}" type="presParOf" srcId="{8CED5186-2839-4D04-9402-7758364AF838}" destId="{858D5578-2264-4FB2-9811-8E6E8028647B}" srcOrd="4" destOrd="0" presId="urn:microsoft.com/office/officeart/2008/layout/LinedList"/>
    <dgm:cxn modelId="{B19B7817-28C8-4EFC-B9AF-15C28FFE96D7}" type="presParOf" srcId="{8CED5186-2839-4D04-9402-7758364AF838}" destId="{E9B7809C-58D3-4046-9E02-C41406E7B02A}" srcOrd="5" destOrd="0" presId="urn:microsoft.com/office/officeart/2008/layout/LinedList"/>
    <dgm:cxn modelId="{477076C2-D73A-46D7-BD60-513A7A15DB87}" type="presParOf" srcId="{E9B7809C-58D3-4046-9E02-C41406E7B02A}" destId="{E70B5AA0-9DC5-483A-94C7-19A3C4C408EE}" srcOrd="0" destOrd="0" presId="urn:microsoft.com/office/officeart/2008/layout/LinedList"/>
    <dgm:cxn modelId="{FC846C04-798A-4E4D-BF5B-37FE68C65261}" type="presParOf" srcId="{E9B7809C-58D3-4046-9E02-C41406E7B02A}" destId="{C05D1565-2FE0-45CF-AB81-F04B76FD3551}" srcOrd="1" destOrd="0" presId="urn:microsoft.com/office/officeart/2008/layout/LinedList"/>
    <dgm:cxn modelId="{EEE8054F-DB78-46B2-BD23-65E84243C162}" type="presParOf" srcId="{8CED5186-2839-4D04-9402-7758364AF838}" destId="{EFABD483-F28F-4DEE-9EC3-AD01099DA13A}" srcOrd="6" destOrd="0" presId="urn:microsoft.com/office/officeart/2008/layout/LinedList"/>
    <dgm:cxn modelId="{5826DA24-9F84-4C07-A1F5-906FC11631F7}" type="presParOf" srcId="{8CED5186-2839-4D04-9402-7758364AF838}" destId="{9DF603B1-2F6E-45FB-BCA9-B806B0031286}" srcOrd="7" destOrd="0" presId="urn:microsoft.com/office/officeart/2008/layout/LinedList"/>
    <dgm:cxn modelId="{A5D493DF-A6D5-4246-9F59-6A975CF5ADBA}" type="presParOf" srcId="{9DF603B1-2F6E-45FB-BCA9-B806B0031286}" destId="{85139F82-263A-48C8-9099-8B0487134A68}" srcOrd="0" destOrd="0" presId="urn:microsoft.com/office/officeart/2008/layout/LinedList"/>
    <dgm:cxn modelId="{C4C1ADF1-BF0A-4E04-BBA3-4D9D639BB735}" type="presParOf" srcId="{9DF603B1-2F6E-45FB-BCA9-B806B0031286}" destId="{5A48203B-005C-4A3D-941D-6567508B9A29}" srcOrd="1" destOrd="0" presId="urn:microsoft.com/office/officeart/2008/layout/LinedList"/>
    <dgm:cxn modelId="{7482EA36-94E1-490F-AC33-3DFF662444B1}" type="presParOf" srcId="{8CED5186-2839-4D04-9402-7758364AF838}" destId="{C4481A82-F6B9-4DB9-9DD0-DB70167587CF}" srcOrd="8" destOrd="0" presId="urn:microsoft.com/office/officeart/2008/layout/LinedList"/>
    <dgm:cxn modelId="{431600CD-18EE-4A7C-91CE-BBB57E023AA9}" type="presParOf" srcId="{8CED5186-2839-4D04-9402-7758364AF838}" destId="{2B23D9DC-18DE-46FA-953E-376967CD926A}" srcOrd="9" destOrd="0" presId="urn:microsoft.com/office/officeart/2008/layout/LinedList"/>
    <dgm:cxn modelId="{6571C98C-60E6-41D8-A433-5D28BE335E63}" type="presParOf" srcId="{2B23D9DC-18DE-46FA-953E-376967CD926A}" destId="{35C2DE4F-0E9E-476A-AF7A-569C6510E404}" srcOrd="0" destOrd="0" presId="urn:microsoft.com/office/officeart/2008/layout/LinedList"/>
    <dgm:cxn modelId="{BE0115A3-7594-4139-B16C-4BC0B28F5BC5}" type="presParOf" srcId="{2B23D9DC-18DE-46FA-953E-376967CD926A}" destId="{4C501245-AD05-4CDB-BF99-D2CF4A46346A}" srcOrd="1" destOrd="0" presId="urn:microsoft.com/office/officeart/2008/layout/LinedList"/>
    <dgm:cxn modelId="{C69BC292-C844-4FC0-BEE1-56CE3D3432F8}" type="presParOf" srcId="{8CED5186-2839-4D04-9402-7758364AF838}" destId="{05A646BA-CBD4-4A39-80E3-5A9A209C9C04}" srcOrd="10" destOrd="0" presId="urn:microsoft.com/office/officeart/2008/layout/LinedList"/>
    <dgm:cxn modelId="{6C2D14F1-3A23-4C44-A4B0-5E26BF3EA556}" type="presParOf" srcId="{8CED5186-2839-4D04-9402-7758364AF838}" destId="{9D69BE76-03E8-4E39-9AE0-E24A8599286A}" srcOrd="11" destOrd="0" presId="urn:microsoft.com/office/officeart/2008/layout/LinedList"/>
    <dgm:cxn modelId="{2C0F30CA-3085-4123-9D4F-E9DFAF2C4232}" type="presParOf" srcId="{9D69BE76-03E8-4E39-9AE0-E24A8599286A}" destId="{548B13E6-F367-4926-B769-518B902684A0}" srcOrd="0" destOrd="0" presId="urn:microsoft.com/office/officeart/2008/layout/LinedList"/>
    <dgm:cxn modelId="{98006FD9-BD2D-43AA-A3B9-2A607E76758A}" type="presParOf" srcId="{9D69BE76-03E8-4E39-9AE0-E24A8599286A}" destId="{FBD1989A-EB3C-43F0-9D2C-DDE08527C8A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D45D44-080B-4859-B36C-A7EB70CA7585}">
      <dsp:nvSpPr>
        <dsp:cNvPr id="0" name=""/>
        <dsp:cNvSpPr/>
      </dsp:nvSpPr>
      <dsp:spPr>
        <a:xfrm>
          <a:off x="0" y="477131"/>
          <a:ext cx="3001232" cy="19057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62F770-2A3A-43B8-80E5-FAA6DD36C5BD}">
      <dsp:nvSpPr>
        <dsp:cNvPr id="0" name=""/>
        <dsp:cNvSpPr/>
      </dsp:nvSpPr>
      <dsp:spPr>
        <a:xfrm>
          <a:off x="333470" y="793928"/>
          <a:ext cx="3001232" cy="190578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Critical thinking according to Barnett (1997)</a:t>
          </a:r>
          <a:endParaRPr lang="en-US" sz="2000" kern="1200"/>
        </a:p>
      </dsp:txBody>
      <dsp:txXfrm>
        <a:off x="389288" y="849746"/>
        <a:ext cx="2889596" cy="1794146"/>
      </dsp:txXfrm>
    </dsp:sp>
    <dsp:sp modelId="{979ECD8F-5B09-493C-A364-670811881B72}">
      <dsp:nvSpPr>
        <dsp:cNvPr id="0" name=""/>
        <dsp:cNvSpPr/>
      </dsp:nvSpPr>
      <dsp:spPr>
        <a:xfrm>
          <a:off x="3668172" y="477131"/>
          <a:ext cx="3001232" cy="19057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38B3E8-2245-456D-87A6-535C3F79D336}">
      <dsp:nvSpPr>
        <dsp:cNvPr id="0" name=""/>
        <dsp:cNvSpPr/>
      </dsp:nvSpPr>
      <dsp:spPr>
        <a:xfrm>
          <a:off x="4001642" y="793928"/>
          <a:ext cx="3001232" cy="190578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Three forms-evidence informed individual, critically reflective and reflex engagement (Robertson, et al.,2015)</a:t>
          </a:r>
          <a:endParaRPr lang="en-US" sz="2000" kern="1200"/>
        </a:p>
      </dsp:txBody>
      <dsp:txXfrm>
        <a:off x="4057460" y="849746"/>
        <a:ext cx="2889596" cy="1794146"/>
      </dsp:txXfrm>
    </dsp:sp>
    <dsp:sp modelId="{C8732572-D33C-4A37-A850-45FD3E0E68A6}">
      <dsp:nvSpPr>
        <dsp:cNvPr id="0" name=""/>
        <dsp:cNvSpPr/>
      </dsp:nvSpPr>
      <dsp:spPr>
        <a:xfrm>
          <a:off x="7336345" y="477131"/>
          <a:ext cx="3001232" cy="19057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2F5385-8E38-478E-8FB9-1319AB8119DB}">
      <dsp:nvSpPr>
        <dsp:cNvPr id="0" name=""/>
        <dsp:cNvSpPr/>
      </dsp:nvSpPr>
      <dsp:spPr>
        <a:xfrm>
          <a:off x="7669815" y="793928"/>
          <a:ext cx="3001232" cy="190578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Development is a complex process (Infurna &amp; Meeks,2021).</a:t>
          </a:r>
          <a:endParaRPr lang="en-US" sz="2000" kern="1200"/>
        </a:p>
      </dsp:txBody>
      <dsp:txXfrm>
        <a:off x="7725633" y="849746"/>
        <a:ext cx="2889596" cy="17941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7C0A2E-695E-4CB2-801C-C5B42C043493}">
      <dsp:nvSpPr>
        <dsp:cNvPr id="0" name=""/>
        <dsp:cNvSpPr/>
      </dsp:nvSpPr>
      <dsp:spPr>
        <a:xfrm>
          <a:off x="452964" y="-42657"/>
          <a:ext cx="4798834" cy="4798834"/>
        </a:xfrm>
        <a:prstGeom prst="circularArrow">
          <a:avLst>
            <a:gd name="adj1" fmla="val 5544"/>
            <a:gd name="adj2" fmla="val 330680"/>
            <a:gd name="adj3" fmla="val 14670661"/>
            <a:gd name="adj4" fmla="val 16862104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49BADB-2A4A-4B53-A6B5-D6A383066BB4}">
      <dsp:nvSpPr>
        <dsp:cNvPr id="0" name=""/>
        <dsp:cNvSpPr/>
      </dsp:nvSpPr>
      <dsp:spPr>
        <a:xfrm>
          <a:off x="2188033" y="2664"/>
          <a:ext cx="1328697" cy="6643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Infancy</a:t>
          </a:r>
          <a:endParaRPr lang="en-US" sz="1500" kern="1200"/>
        </a:p>
      </dsp:txBody>
      <dsp:txXfrm>
        <a:off x="2220464" y="35095"/>
        <a:ext cx="1263835" cy="599486"/>
      </dsp:txXfrm>
    </dsp:sp>
    <dsp:sp modelId="{1BA1AF5B-8738-4A9D-951D-CA3DACC8C9DF}">
      <dsp:nvSpPr>
        <dsp:cNvPr id="0" name=""/>
        <dsp:cNvSpPr/>
      </dsp:nvSpPr>
      <dsp:spPr>
        <a:xfrm>
          <a:off x="3635064" y="602044"/>
          <a:ext cx="1328697" cy="6643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Early childhood</a:t>
          </a:r>
          <a:endParaRPr lang="en-US" sz="1500" kern="1200"/>
        </a:p>
      </dsp:txBody>
      <dsp:txXfrm>
        <a:off x="3667495" y="634475"/>
        <a:ext cx="1263835" cy="599486"/>
      </dsp:txXfrm>
    </dsp:sp>
    <dsp:sp modelId="{15EBB296-75BD-4EB7-A4C4-07CCC9C9FA9A}">
      <dsp:nvSpPr>
        <dsp:cNvPr id="0" name=""/>
        <dsp:cNvSpPr/>
      </dsp:nvSpPr>
      <dsp:spPr>
        <a:xfrm>
          <a:off x="4234444" y="2049075"/>
          <a:ext cx="1328697" cy="6643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Preschool</a:t>
          </a:r>
          <a:endParaRPr lang="en-US" sz="1500" kern="1200"/>
        </a:p>
      </dsp:txBody>
      <dsp:txXfrm>
        <a:off x="4266875" y="2081506"/>
        <a:ext cx="1263835" cy="599486"/>
      </dsp:txXfrm>
    </dsp:sp>
    <dsp:sp modelId="{F8AE9F9A-A3D3-4D43-8594-BDE9F2DFE27F}">
      <dsp:nvSpPr>
        <dsp:cNvPr id="0" name=""/>
        <dsp:cNvSpPr/>
      </dsp:nvSpPr>
      <dsp:spPr>
        <a:xfrm>
          <a:off x="3635064" y="3496106"/>
          <a:ext cx="1328697" cy="6643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School age </a:t>
          </a:r>
          <a:endParaRPr lang="en-US" sz="1500" kern="1200"/>
        </a:p>
      </dsp:txBody>
      <dsp:txXfrm>
        <a:off x="3667495" y="3528537"/>
        <a:ext cx="1263835" cy="599486"/>
      </dsp:txXfrm>
    </dsp:sp>
    <dsp:sp modelId="{810B3327-9FA8-413E-9BE1-1F5097E8D6E9}">
      <dsp:nvSpPr>
        <dsp:cNvPr id="0" name=""/>
        <dsp:cNvSpPr/>
      </dsp:nvSpPr>
      <dsp:spPr>
        <a:xfrm>
          <a:off x="2188033" y="4095486"/>
          <a:ext cx="1328697" cy="6643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Adolescence </a:t>
          </a:r>
          <a:endParaRPr lang="en-US" sz="1500" kern="1200"/>
        </a:p>
      </dsp:txBody>
      <dsp:txXfrm>
        <a:off x="2220464" y="4127917"/>
        <a:ext cx="1263835" cy="599486"/>
      </dsp:txXfrm>
    </dsp:sp>
    <dsp:sp modelId="{C402CE0B-6729-4E7F-BE9B-314C538212CC}">
      <dsp:nvSpPr>
        <dsp:cNvPr id="0" name=""/>
        <dsp:cNvSpPr/>
      </dsp:nvSpPr>
      <dsp:spPr>
        <a:xfrm>
          <a:off x="741002" y="3496106"/>
          <a:ext cx="1328697" cy="6643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Young adulthood</a:t>
          </a:r>
          <a:endParaRPr lang="en-US" sz="1500" kern="1200"/>
        </a:p>
      </dsp:txBody>
      <dsp:txXfrm>
        <a:off x="773433" y="3528537"/>
        <a:ext cx="1263835" cy="599486"/>
      </dsp:txXfrm>
    </dsp:sp>
    <dsp:sp modelId="{04FBB488-1C71-4E99-ADD4-34244F91F1AE}">
      <dsp:nvSpPr>
        <dsp:cNvPr id="0" name=""/>
        <dsp:cNvSpPr/>
      </dsp:nvSpPr>
      <dsp:spPr>
        <a:xfrm>
          <a:off x="141622" y="2049075"/>
          <a:ext cx="1328697" cy="6643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Middle adulthood</a:t>
          </a:r>
          <a:endParaRPr lang="en-US" sz="1500" kern="1200"/>
        </a:p>
      </dsp:txBody>
      <dsp:txXfrm>
        <a:off x="174053" y="2081506"/>
        <a:ext cx="1263835" cy="599486"/>
      </dsp:txXfrm>
    </dsp:sp>
    <dsp:sp modelId="{8E049220-AFC0-4E46-8A0B-F9BCCBC37433}">
      <dsp:nvSpPr>
        <dsp:cNvPr id="0" name=""/>
        <dsp:cNvSpPr/>
      </dsp:nvSpPr>
      <dsp:spPr>
        <a:xfrm>
          <a:off x="741002" y="602044"/>
          <a:ext cx="1328697" cy="6643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Maturity</a:t>
          </a:r>
          <a:endParaRPr lang="en-US" sz="1500" kern="1200"/>
        </a:p>
      </dsp:txBody>
      <dsp:txXfrm>
        <a:off x="773433" y="634475"/>
        <a:ext cx="1263835" cy="5994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7A865E-1DD3-41ED-AA6C-44C633895837}">
      <dsp:nvSpPr>
        <dsp:cNvPr id="0" name=""/>
        <dsp:cNvSpPr/>
      </dsp:nvSpPr>
      <dsp:spPr>
        <a:xfrm>
          <a:off x="3128" y="805889"/>
          <a:ext cx="2233441" cy="14182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AB9E0F-6915-458A-802F-19433D3A746D}">
      <dsp:nvSpPr>
        <dsp:cNvPr id="0" name=""/>
        <dsp:cNvSpPr/>
      </dsp:nvSpPr>
      <dsp:spPr>
        <a:xfrm>
          <a:off x="251288" y="1041641"/>
          <a:ext cx="2233441" cy="14182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Occupational therapist can benefit the patients by understanding Eric Erikson’s life span theory.</a:t>
          </a:r>
          <a:endParaRPr lang="en-US" sz="1400" kern="1200"/>
        </a:p>
      </dsp:txBody>
      <dsp:txXfrm>
        <a:off x="292827" y="1083180"/>
        <a:ext cx="2150363" cy="1335157"/>
      </dsp:txXfrm>
    </dsp:sp>
    <dsp:sp modelId="{56B3E57C-0769-4015-A648-B5AF14E10859}">
      <dsp:nvSpPr>
        <dsp:cNvPr id="0" name=""/>
        <dsp:cNvSpPr/>
      </dsp:nvSpPr>
      <dsp:spPr>
        <a:xfrm>
          <a:off x="2732890" y="805889"/>
          <a:ext cx="2233441" cy="14182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5789C1-760B-4ABF-8CAA-B042F4E74BD3}">
      <dsp:nvSpPr>
        <dsp:cNvPr id="0" name=""/>
        <dsp:cNvSpPr/>
      </dsp:nvSpPr>
      <dsp:spPr>
        <a:xfrm>
          <a:off x="2981050" y="1041641"/>
          <a:ext cx="2233441" cy="14182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Initiative vs guilt (ages 3-5)</a:t>
          </a:r>
          <a:endParaRPr lang="en-US" sz="1400" kern="1200"/>
        </a:p>
      </dsp:txBody>
      <dsp:txXfrm>
        <a:off x="3022589" y="1083180"/>
        <a:ext cx="2150363" cy="1335157"/>
      </dsp:txXfrm>
    </dsp:sp>
    <dsp:sp modelId="{53D118ED-3C2E-4F8B-9F5F-B568C6A08810}">
      <dsp:nvSpPr>
        <dsp:cNvPr id="0" name=""/>
        <dsp:cNvSpPr/>
      </dsp:nvSpPr>
      <dsp:spPr>
        <a:xfrm>
          <a:off x="5462652" y="805889"/>
          <a:ext cx="2233441" cy="14182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772DEC-C236-47A5-B82B-4C5C329BD2BB}">
      <dsp:nvSpPr>
        <dsp:cNvPr id="0" name=""/>
        <dsp:cNvSpPr/>
      </dsp:nvSpPr>
      <dsp:spPr>
        <a:xfrm>
          <a:off x="5710812" y="1041641"/>
          <a:ext cx="2233441" cy="14182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“a patient is reluctant to try new things or lead role”</a:t>
          </a:r>
          <a:endParaRPr lang="en-US" sz="1400" kern="1200" dirty="0"/>
        </a:p>
      </dsp:txBody>
      <dsp:txXfrm>
        <a:off x="5752351" y="1083180"/>
        <a:ext cx="2150363" cy="1335157"/>
      </dsp:txXfrm>
    </dsp:sp>
    <dsp:sp modelId="{D7D0D6BF-2D7D-45E0-A43A-F233AE81BEC1}">
      <dsp:nvSpPr>
        <dsp:cNvPr id="0" name=""/>
        <dsp:cNvSpPr/>
      </dsp:nvSpPr>
      <dsp:spPr>
        <a:xfrm>
          <a:off x="8192414" y="805889"/>
          <a:ext cx="2233441" cy="14182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05C63B-05E5-4FDF-A98D-10FA48A4A400}">
      <dsp:nvSpPr>
        <dsp:cNvPr id="0" name=""/>
        <dsp:cNvSpPr/>
      </dsp:nvSpPr>
      <dsp:spPr>
        <a:xfrm>
          <a:off x="8440574" y="1041641"/>
          <a:ext cx="2233441" cy="14182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Lack of trust </a:t>
          </a:r>
          <a:endParaRPr lang="en-US" sz="1400" kern="1200"/>
        </a:p>
      </dsp:txBody>
      <dsp:txXfrm>
        <a:off x="8482113" y="1083180"/>
        <a:ext cx="2150363" cy="133515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22DB0A-D7F8-484D-BDD0-5A0479E59491}">
      <dsp:nvSpPr>
        <dsp:cNvPr id="0" name=""/>
        <dsp:cNvSpPr/>
      </dsp:nvSpPr>
      <dsp:spPr>
        <a:xfrm>
          <a:off x="0" y="2321"/>
          <a:ext cx="624535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19BBDC-7A92-4279-8A03-0D0583F5257B}">
      <dsp:nvSpPr>
        <dsp:cNvPr id="0" name=""/>
        <dsp:cNvSpPr/>
      </dsp:nvSpPr>
      <dsp:spPr>
        <a:xfrm>
          <a:off x="0" y="2321"/>
          <a:ext cx="6245352" cy="7917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Barnett, R., 1997. </a:t>
          </a:r>
          <a:r>
            <a:rPr lang="en-US" sz="1200" i="1" kern="1200"/>
            <a:t>Higher Education. </a:t>
          </a:r>
          <a:r>
            <a:rPr lang="en-US" sz="1200" kern="1200"/>
            <a:t>Buckingham: The Society for Research into Higher Education and Open University Press..</a:t>
          </a:r>
        </a:p>
      </dsp:txBody>
      <dsp:txXfrm>
        <a:off x="0" y="2321"/>
        <a:ext cx="6245352" cy="791706"/>
      </dsp:txXfrm>
    </dsp:sp>
    <dsp:sp modelId="{C211F795-4C0E-46EF-886F-D4EDFAC3013C}">
      <dsp:nvSpPr>
        <dsp:cNvPr id="0" name=""/>
        <dsp:cNvSpPr/>
      </dsp:nvSpPr>
      <dsp:spPr>
        <a:xfrm>
          <a:off x="0" y="794027"/>
          <a:ext cx="624535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0B5CA3-E4AC-444C-BCEB-4EDED656CE16}">
      <dsp:nvSpPr>
        <dsp:cNvPr id="0" name=""/>
        <dsp:cNvSpPr/>
      </dsp:nvSpPr>
      <dsp:spPr>
        <a:xfrm>
          <a:off x="0" y="794027"/>
          <a:ext cx="6245352" cy="7917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Erikson, E. H., 1977. </a:t>
          </a:r>
          <a:r>
            <a:rPr lang="en-US" sz="1200" i="1" kern="1200"/>
            <a:t>Life History and the Historical Moment;Diversen Presentation. </a:t>
          </a:r>
          <a:r>
            <a:rPr lang="en-US" sz="1200" kern="1200"/>
            <a:t>NewYork: WW Norton and Company.</a:t>
          </a:r>
        </a:p>
      </dsp:txBody>
      <dsp:txXfrm>
        <a:off x="0" y="794027"/>
        <a:ext cx="6245352" cy="791706"/>
      </dsp:txXfrm>
    </dsp:sp>
    <dsp:sp modelId="{858D5578-2264-4FB2-9811-8E6E8028647B}">
      <dsp:nvSpPr>
        <dsp:cNvPr id="0" name=""/>
        <dsp:cNvSpPr/>
      </dsp:nvSpPr>
      <dsp:spPr>
        <a:xfrm>
          <a:off x="0" y="1585733"/>
          <a:ext cx="624535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0B5AA0-9DC5-483A-94C7-19A3C4C408EE}">
      <dsp:nvSpPr>
        <dsp:cNvPr id="0" name=""/>
        <dsp:cNvSpPr/>
      </dsp:nvSpPr>
      <dsp:spPr>
        <a:xfrm>
          <a:off x="0" y="1585733"/>
          <a:ext cx="6245352" cy="7917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Infurna, F. J. &amp; Meeks, S., 2021. Utilizing Principles of Life-Span Developmental Psychology to Study the Complexities of Resilience Across the Adult Life Span. </a:t>
          </a:r>
          <a:r>
            <a:rPr lang="en-US" sz="1200" i="1" kern="1200"/>
            <a:t>The Gerontologist, </a:t>
          </a:r>
          <a:r>
            <a:rPr lang="en-US" sz="1200" kern="1200"/>
            <a:t>61(6), pp. 807-818.</a:t>
          </a:r>
        </a:p>
      </dsp:txBody>
      <dsp:txXfrm>
        <a:off x="0" y="1585733"/>
        <a:ext cx="6245352" cy="791706"/>
      </dsp:txXfrm>
    </dsp:sp>
    <dsp:sp modelId="{EFABD483-F28F-4DEE-9EC3-AD01099DA13A}">
      <dsp:nvSpPr>
        <dsp:cNvPr id="0" name=""/>
        <dsp:cNvSpPr/>
      </dsp:nvSpPr>
      <dsp:spPr>
        <a:xfrm>
          <a:off x="0" y="2377440"/>
          <a:ext cx="624535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139F82-263A-48C8-9099-8B0487134A68}">
      <dsp:nvSpPr>
        <dsp:cNvPr id="0" name=""/>
        <dsp:cNvSpPr/>
      </dsp:nvSpPr>
      <dsp:spPr>
        <a:xfrm>
          <a:off x="0" y="2377440"/>
          <a:ext cx="6245352" cy="7917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P.B, B., 1987. </a:t>
          </a:r>
          <a:r>
            <a:rPr lang="en-US" sz="1200" i="1" kern="1200"/>
            <a:t>Theoretical propositions of life-span developmental psychology: On the dynamics between growth and decline.. </a:t>
          </a:r>
          <a:r>
            <a:rPr lang="en-US" sz="1200" kern="1200"/>
            <a:t>[Online] </a:t>
          </a:r>
          <a:br>
            <a:rPr lang="en-US" sz="1200" kern="1200"/>
          </a:br>
          <a:r>
            <a:rPr lang="en-US" sz="1200" kern="1200"/>
            <a:t>Available at: </a:t>
          </a:r>
          <a:r>
            <a:rPr lang="en-US" sz="1200" u="sng" kern="1200"/>
            <a:t>https://doi-org.ezproxy.uwtsd.ac.uk/10.1037/0012-1649.23.5.611</a:t>
          </a:r>
          <a:br>
            <a:rPr lang="en-US" sz="1200" kern="1200"/>
          </a:br>
          <a:r>
            <a:rPr lang="en-US" sz="1200" kern="1200"/>
            <a:t>[Accessed Saturday September 2022].</a:t>
          </a:r>
        </a:p>
      </dsp:txBody>
      <dsp:txXfrm>
        <a:off x="0" y="2377440"/>
        <a:ext cx="6245352" cy="791706"/>
      </dsp:txXfrm>
    </dsp:sp>
    <dsp:sp modelId="{C4481A82-F6B9-4DB9-9DD0-DB70167587CF}">
      <dsp:nvSpPr>
        <dsp:cNvPr id="0" name=""/>
        <dsp:cNvSpPr/>
      </dsp:nvSpPr>
      <dsp:spPr>
        <a:xfrm>
          <a:off x="0" y="3169146"/>
          <a:ext cx="624535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C2DE4F-0E9E-476A-AF7A-569C6510E404}">
      <dsp:nvSpPr>
        <dsp:cNvPr id="0" name=""/>
        <dsp:cNvSpPr/>
      </dsp:nvSpPr>
      <dsp:spPr>
        <a:xfrm>
          <a:off x="0" y="3169146"/>
          <a:ext cx="6245352" cy="7917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Rauvola, R. S. &amp; Rudolph, C. W., 2021. An operational integration of lifespan development theories. </a:t>
          </a:r>
          <a:r>
            <a:rPr lang="en-US" sz="1200" i="1" kern="1200"/>
            <a:t>Current psychology.</a:t>
          </a:r>
          <a:endParaRPr lang="en-US" sz="1200" kern="1200"/>
        </a:p>
      </dsp:txBody>
      <dsp:txXfrm>
        <a:off x="0" y="3169146"/>
        <a:ext cx="6245352" cy="791706"/>
      </dsp:txXfrm>
    </dsp:sp>
    <dsp:sp modelId="{05A646BA-CBD4-4A39-80E3-5A9A209C9C04}">
      <dsp:nvSpPr>
        <dsp:cNvPr id="0" name=""/>
        <dsp:cNvSpPr/>
      </dsp:nvSpPr>
      <dsp:spPr>
        <a:xfrm>
          <a:off x="0" y="3960852"/>
          <a:ext cx="624535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8B13E6-F367-4926-B769-518B902684A0}">
      <dsp:nvSpPr>
        <dsp:cNvPr id="0" name=""/>
        <dsp:cNvSpPr/>
      </dsp:nvSpPr>
      <dsp:spPr>
        <a:xfrm>
          <a:off x="0" y="3960852"/>
          <a:ext cx="6245352" cy="7917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Robertson, D., Warrender, F. &amp; Barnard , S., 2015. The critical occupational therapy practitionert: how o define expertise?. </a:t>
          </a:r>
          <a:r>
            <a:rPr lang="en-US" sz="1200" i="1" kern="1200"/>
            <a:t>Australian occupational therapy journal, </a:t>
          </a:r>
          <a:r>
            <a:rPr lang="en-US" sz="1200" kern="1200"/>
            <a:t>62(1), pp. 68-71.</a:t>
          </a:r>
        </a:p>
      </dsp:txBody>
      <dsp:txXfrm>
        <a:off x="0" y="3960852"/>
        <a:ext cx="6245352" cy="7917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 title="Page Number Shape">
            <a:extLst>
              <a:ext uri="{FF2B5EF4-FFF2-40B4-BE49-F238E27FC236}">
                <a16:creationId xmlns:a16="http://schemas.microsoft.com/office/drawing/2014/main" id="{DD4C4B28-6B4B-4445-8535-F516D74E4AA9}"/>
              </a:ext>
            </a:extLst>
          </p:cNvPr>
          <p:cNvSpPr/>
          <p:nvPr/>
        </p:nvSpPr>
        <p:spPr bwMode="auto">
          <a:xfrm>
            <a:off x="11784011" y="5783564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anchor="ctr"/>
          <a:lstStyle/>
          <a:p>
            <a:endParaRPr lang="en-US"/>
          </a:p>
        </p:txBody>
      </p:sp>
      <p:cxnSp>
        <p:nvCxnSpPr>
          <p:cNvPr id="12" name="Straight Connector 11" title="Verticle Rule Line">
            <a:extLst>
              <a:ext uri="{FF2B5EF4-FFF2-40B4-BE49-F238E27FC236}">
                <a16:creationId xmlns:a16="http://schemas.microsoft.com/office/drawing/2014/main" id="{0CB1C732-7193-4253-8746-850D090A6B4E}"/>
              </a:ext>
            </a:extLst>
          </p:cNvPr>
          <p:cNvCxnSpPr>
            <a:cxnSpLocks/>
          </p:cNvCxnSpPr>
          <p:nvPr/>
        </p:nvCxnSpPr>
        <p:spPr>
          <a:xfrm>
            <a:off x="758952" y="1280160"/>
            <a:ext cx="0" cy="557784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03AA199-952B-427F-A5BE-B97D25FD07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8992" y="1143000"/>
            <a:ext cx="6720840" cy="3730752"/>
          </a:xfrm>
        </p:spPr>
        <p:txBody>
          <a:bodyPr anchor="t">
            <a:normAutofit/>
          </a:bodyPr>
          <a:lstStyle>
            <a:lvl1pPr algn="l">
              <a:defRPr sz="7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1AA393-A876-475F-A05B-1CCAB6C1F0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78992" y="5010912"/>
            <a:ext cx="6720840" cy="704088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395621-D631-4F31-AEEF-C8574E50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286356" y="6007608"/>
            <a:ext cx="3143643" cy="365125"/>
          </a:xfrm>
        </p:spPr>
        <p:txBody>
          <a:bodyPr/>
          <a:lstStyle/>
          <a:p>
            <a:fld id="{53BEF823-48A5-43FC-BE03-E79964288B41}" type="datetimeFigureOut">
              <a:rPr lang="en-US" smtClean="0"/>
              <a:t>10/8/2022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5EE125-77AD-4E23-AFB7-C5CFDEACA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78991" y="6007608"/>
            <a:ext cx="672083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569682-B530-4F52-87B9-39464A093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/>
            </a:lvl1pPr>
          </a:lstStyle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44463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3351BD-5252-4168-A69E-C6864AE297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748EEE-19C9-493B-836D-73B9E4A0BE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7FA6BFE-11ED-4FB4-9F65-508B5B0F0D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53BEF823-48A5-43FC-BE03-E79964288B41}" type="datetimeFigureOut">
              <a:rPr lang="en-US" smtClean="0"/>
              <a:pPr algn="r"/>
              <a:t>10/8/2022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0F536E-BEFF-4E0D-B4EC-39DE28C67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EE02AF-6FE1-4972-BD48-A82499AD6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3439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8452EE-D9FC-4E51-9BFF-141F919233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051" y="2414016"/>
            <a:ext cx="10666949" cy="3099816"/>
          </a:xfrm>
        </p:spPr>
        <p:txBody>
          <a:bodyPr anchor="t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E086C4-4949-4E7A-A182-6709496A1C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58952" y="1389888"/>
            <a:ext cx="10671048" cy="822960"/>
          </a:xfrm>
        </p:spPr>
        <p:txBody>
          <a:bodyPr anchor="ctr">
            <a:normAutofit/>
          </a:bodyPr>
          <a:lstStyle>
            <a:lvl1pPr marL="0" indent="0">
              <a:buNone/>
              <a:defRPr sz="2000" i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D12BC88-6A2B-4851-9568-23A4B74D9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53BEF823-48A5-43FC-BE03-E79964288B41}" type="datetimeFigureOut">
              <a:rPr lang="en-US" smtClean="0"/>
              <a:pPr algn="r"/>
              <a:t>10/8/2022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882CFE5-65C3-4F46-9141-464545594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21B390-4E13-4481-AC02-FF126656C4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9173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0E02F8-47BB-4D30-8EFE-69C9222D9E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84648" y="758952"/>
            <a:ext cx="6245352" cy="22402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844D33-6BF0-4205-A542-8537E35159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84647" y="3273551"/>
            <a:ext cx="6245351" cy="22402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D6953A83-D2BE-4015-8D64-BE93DDFE5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53BEF823-48A5-43FC-BE03-E79964288B41}" type="datetimeFigureOut">
              <a:rPr lang="en-US" smtClean="0"/>
              <a:pPr algn="r"/>
              <a:t>10/8/2022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A849E67-05F9-4033-B033-74D6B8C8E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DFAAC6AA-CFFB-438F-9327-DDB023E2E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A4960CB-ABA7-4442-AB15-FE444F23C6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72956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348291-9C7D-407E-8D07-FA3A323EA9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84648" y="758952"/>
            <a:ext cx="6245352" cy="548640"/>
          </a:xfrm>
        </p:spPr>
        <p:txBody>
          <a:bodyPr anchor="b"/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A192D2-8BA6-4A4D-814D-AD37A2A10A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90323" y="1377198"/>
            <a:ext cx="6239675" cy="1828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6FD4BC-C948-41C4-BA24-5D26147E1C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84647" y="3319548"/>
            <a:ext cx="6245351" cy="548640"/>
          </a:xfrm>
        </p:spPr>
        <p:txBody>
          <a:bodyPr anchor="b"/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2E359C-F73D-4F1B-9F9A-6D62856710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84646" y="3932372"/>
            <a:ext cx="6245352" cy="1828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D76B63AE-38FF-40DD-A543-32DD98E6BD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Date Placeholder 11">
            <a:extLst>
              <a:ext uri="{FF2B5EF4-FFF2-40B4-BE49-F238E27FC236}">
                <a16:creationId xmlns:a16="http://schemas.microsoft.com/office/drawing/2014/main" id="{C686C0EB-E082-4BAB-99E8-B42F3C28B2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53BEF823-48A5-43FC-BE03-E79964288B41}" type="datetimeFigureOut">
              <a:rPr lang="en-US" smtClean="0"/>
              <a:pPr algn="r"/>
              <a:t>10/8/2022</a:t>
            </a:fld>
            <a:endParaRPr lang="en-US" dirty="0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B3CB0152-BA1F-48C7-A66F-3ADB51C94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BD1C21B3-5CF6-415F-8295-EED3DF5CB5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03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D470D5-4EB9-4410-A8AE-6D85F19239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5887FB59-BA77-4864-B9E8-994851250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53BEF823-48A5-43FC-BE03-E79964288B41}" type="datetimeFigureOut">
              <a:rPr lang="en-US" smtClean="0"/>
              <a:pPr algn="r"/>
              <a:t>10/8/2022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6F0BC0B-BA67-455B-B567-1473DF062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CF0BCF3-6FB5-4529-AA6A-A31467351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8464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F1315B-6865-4A5A-91C1-B75339038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53BEF823-48A5-43FC-BE03-E79964288B41}" type="datetimeFigureOut">
              <a:rPr lang="en-US" smtClean="0"/>
              <a:pPr algn="r"/>
              <a:t>10/8/2022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536720-08C7-43DE-8EB5-CAB52D0E9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2477AF-B012-491C-AE42-22DE1203B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1662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D183AC-72A9-43F5-A1B3-1D7A6A4C7E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758951"/>
            <a:ext cx="6245352" cy="475488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045592-52ED-4270-ACBB-BCC528DAC4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58953" y="3815080"/>
            <a:ext cx="3831336" cy="1698752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99A93518-F9B5-418F-9883-BEF8359B04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53BEF823-48A5-43FC-BE03-E79964288B41}" type="datetimeFigureOut">
              <a:rPr lang="en-US" smtClean="0"/>
              <a:pPr algn="r"/>
              <a:t>10/8/2022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27B9FFE7-C4AB-425B-9B56-E412C7221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59231052-EBA8-4781-B28A-2FEA8BE523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DBF9E7-F686-4FA1-9BA5-69BDD014B0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952" y="758952"/>
            <a:ext cx="3831336" cy="293017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5209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116CF06-B27C-4DC4-981D-38E31997BD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758951"/>
            <a:ext cx="6245352" cy="475488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76E66-2CB3-4F47-97F6-077C428183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58952" y="3794760"/>
            <a:ext cx="3831336" cy="1719072"/>
          </a:xfrm>
        </p:spPr>
        <p:txBody>
          <a:bodyPr>
            <a:normAutofit/>
          </a:bodyPr>
          <a:lstStyle>
            <a:lvl1pPr marL="0" indent="0">
              <a:buNone/>
              <a:defRPr sz="2000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71414C9F-CBBD-4D5E-A831-BC0CDFEBCE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53BEF823-48A5-43FC-BE03-E79964288B41}" type="datetimeFigureOut">
              <a:rPr lang="en-US" smtClean="0"/>
              <a:pPr algn="r"/>
              <a:t>10/8/2022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F58DC0C8-B580-442D-8DAC-4F0F869B1F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1B0D29E8-DFEE-49AB-83AF-85FF25252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EAAF1B-6B6E-4D37-8F57-E403C6371A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952" y="758952"/>
            <a:ext cx="3831336" cy="292608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4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F59FCF-ACDF-495D-ACFA-15FCAC9EA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3786E3-AB17-427E-8EF8-7FCB671A11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833B4E9-7A16-448C-8BE6-B14941A34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53BEF823-48A5-43FC-BE03-E79964288B41}" type="datetimeFigureOut">
              <a:rPr lang="en-US" smtClean="0"/>
              <a:pPr algn="r"/>
              <a:t>10/8/2022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79212F5-5835-49FF-836F-5E3008A0ED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E9D492B-E5EE-4D24-A087-57D739CFAC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7976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31E395-94BD-4E79-8E42-9CD4EB33CA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475542" y="758952"/>
            <a:ext cx="2954458" cy="498600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9AA8A4-66BC-4E80-ABE3-F533F82B88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58952" y="758952"/>
            <a:ext cx="7407586" cy="498600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DA4EA6-6A1A-48ED-9D79-A438561C7E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53BEF823-48A5-43FC-BE03-E79964288B41}" type="datetimeFigureOut">
              <a:rPr lang="en-US" smtClean="0"/>
              <a:pPr algn="r"/>
              <a:t>10/8/2022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049B2BA-9250-4EBF-8820-10BDA5C1C6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F914475-55F3-4C46-BAE2-E4D93E9E3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1299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 title="Page Number Shape">
            <a:extLst>
              <a:ext uri="{FF2B5EF4-FFF2-40B4-BE49-F238E27FC236}">
                <a16:creationId xmlns:a16="http://schemas.microsoft.com/office/drawing/2014/main" id="{72411438-92A5-42B0-9C54-EA4FB32ACB5E}"/>
              </a:ext>
            </a:extLst>
          </p:cNvPr>
          <p:cNvSpPr/>
          <p:nvPr/>
        </p:nvSpPr>
        <p:spPr bwMode="auto">
          <a:xfrm>
            <a:off x="11784011" y="5778801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anchor="ctr"/>
          <a:lstStyle/>
          <a:p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56E4D8-47B6-4DEC-BD29-B3B6ED4CC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952" y="758952"/>
            <a:ext cx="3831336" cy="47548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0F5D4C-4873-4052-A294-99CCB9421C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84648" y="758952"/>
            <a:ext cx="6245352" cy="47548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1D62B3-3490-46B4-A10E-33FCE4A1FB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616952" y="6007608"/>
            <a:ext cx="3813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pc="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algn="r"/>
            <a:fld id="{53BEF823-48A5-43FC-BE03-E79964288B41}" type="datetimeFigureOut">
              <a:rPr lang="en-US" smtClean="0"/>
              <a:pPr algn="r"/>
              <a:t>10/8/2022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424CB1-7D5F-4F52-9F99-7068F5819E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8952" y="6007608"/>
            <a:ext cx="38313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spc="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1F9CC9-1431-4569-B2F1-D048149553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86616" y="6007608"/>
            <a:ext cx="411480" cy="365125"/>
          </a:xfrm>
          <a:prstGeom prst="rect">
            <a:avLst/>
          </a:prstGeom>
        </p:spPr>
        <p:txBody>
          <a:bodyPr vert="horz" lIns="45720" tIns="45720" rIns="45720" bIns="45720" rtlCol="0" anchor="ctr"/>
          <a:lstStyle>
            <a:lvl1pPr algn="r">
              <a:defRPr sz="900" b="1">
                <a:solidFill>
                  <a:schemeClr val="bg1"/>
                </a:solidFill>
              </a:defRPr>
            </a:lvl1pPr>
          </a:lstStyle>
          <a:p>
            <a:pPr algn="ctr"/>
            <a:fld id="{D79E6812-DF0E-4B88-AFAA-EAC7168F54C0}" type="slidenum">
              <a:rPr lang="en-US" smtClean="0"/>
              <a:pPr algn="ct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1787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06" r:id="rId6"/>
    <p:sldLayoutId id="2147483802" r:id="rId7"/>
    <p:sldLayoutId id="2147483803" r:id="rId8"/>
    <p:sldLayoutId id="2147483804" r:id="rId9"/>
    <p:sldLayoutId id="2147483805" r:id="rId10"/>
    <p:sldLayoutId id="21474838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i="1" kern="1200" spc="1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400"/>
        </a:spcBef>
        <a:spcAft>
          <a:spcPts val="400"/>
        </a:spcAft>
        <a:buClrTx/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182880" indent="0" algn="l" defTabSz="914400" rtl="0" eaLnBrk="1" latinLnBrk="0" hangingPunct="1">
        <a:lnSpc>
          <a:spcPct val="110000"/>
        </a:lnSpc>
        <a:spcBef>
          <a:spcPts val="400"/>
        </a:spcBef>
        <a:spcAft>
          <a:spcPts val="400"/>
        </a:spcAft>
        <a:buClrTx/>
        <a:buFont typeface="Arial" panose="020B0604020202020204" pitchFamily="34" charset="0"/>
        <a:buNone/>
        <a:defRPr sz="18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82880" indent="-182880" algn="l" defTabSz="914400" rtl="0" eaLnBrk="1" latinLnBrk="0" hangingPunct="1">
        <a:lnSpc>
          <a:spcPct val="110000"/>
        </a:lnSpc>
        <a:spcBef>
          <a:spcPts val="400"/>
        </a:spcBef>
        <a:spcAft>
          <a:spcPts val="400"/>
        </a:spcAft>
        <a:buClrTx/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82880" indent="0" algn="l" defTabSz="914400" rtl="0" eaLnBrk="1" latinLnBrk="0" hangingPunct="1">
        <a:lnSpc>
          <a:spcPct val="110000"/>
        </a:lnSpc>
        <a:spcBef>
          <a:spcPts val="400"/>
        </a:spcBef>
        <a:spcAft>
          <a:spcPts val="400"/>
        </a:spcAft>
        <a:buClrTx/>
        <a:buFont typeface="Arial" panose="020B0604020202020204" pitchFamily="34" charset="0"/>
        <a:buNone/>
        <a:defRPr sz="14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" indent="-182880" algn="l" defTabSz="914400" rtl="0" eaLnBrk="1" latinLnBrk="0" hangingPunct="1">
        <a:lnSpc>
          <a:spcPct val="110000"/>
        </a:lnSpc>
        <a:spcBef>
          <a:spcPts val="400"/>
        </a:spcBef>
        <a:spcAft>
          <a:spcPts val="400"/>
        </a:spcAft>
        <a:buClrTx/>
        <a:buFont typeface="Arial" panose="020B0604020202020204" pitchFamily="34" charset="0"/>
        <a:buChar char="•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6">
            <a:extLst>
              <a:ext uri="{FF2B5EF4-FFF2-40B4-BE49-F238E27FC236}">
                <a16:creationId xmlns:a16="http://schemas.microsoft.com/office/drawing/2014/main" id="{72411438-92A5-42B0-9C54-EA4FB32ACB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784011" y="5778801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anchor="ctr"/>
          <a:lstStyle/>
          <a:p>
            <a:endParaRPr lang="en-US"/>
          </a:p>
        </p:txBody>
      </p:sp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C5176844-69C3-4F79-BE38-EA5BDDF4F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77532" y="1063255"/>
            <a:ext cx="5312254" cy="180672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900" i="1" kern="1200" spc="100" baseline="0" dirty="0">
                <a:latin typeface="+mj-lt"/>
                <a:ea typeface="+mj-ea"/>
                <a:cs typeface="+mj-cs"/>
              </a:rPr>
              <a:t>Importance of psychology working as</a:t>
            </a:r>
            <a:r>
              <a:rPr lang="en-US" sz="2900" dirty="0"/>
              <a:t> </a:t>
            </a:r>
            <a:r>
              <a:rPr lang="en-US" sz="2900" i="1" kern="1200" spc="100" baseline="0" dirty="0">
                <a:latin typeface="+mj-lt"/>
                <a:ea typeface="+mj-ea"/>
                <a:cs typeface="+mj-cs"/>
              </a:rPr>
              <a:t> Occupational Therapist</a:t>
            </a:r>
            <a:br>
              <a:rPr lang="en-US" sz="2900" i="1" kern="1200" spc="100" baseline="0" dirty="0"/>
            </a:br>
            <a:endParaRPr lang="en-US" sz="2900" i="1" kern="1200" spc="100" baseline="0">
              <a:solidFill>
                <a:schemeClr val="tx1">
                  <a:lumMod val="85000"/>
                  <a:lumOff val="15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Picture 3" descr="Blue and pink paint mixture">
            <a:extLst>
              <a:ext uri="{FF2B5EF4-FFF2-40B4-BE49-F238E27FC236}">
                <a16:creationId xmlns:a16="http://schemas.microsoft.com/office/drawing/2014/main" id="{32A20A22-B957-FD73-B79E-E692099AF6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621" r="24619" b="-1"/>
          <a:stretch/>
        </p:blipFill>
        <p:spPr>
          <a:xfrm>
            <a:off x="1" y="10"/>
            <a:ext cx="5215066" cy="6857990"/>
          </a:xfrm>
          <a:custGeom>
            <a:avLst/>
            <a:gdLst/>
            <a:ahLst/>
            <a:cxnLst/>
            <a:rect l="l" t="t" r="r" b="b"/>
            <a:pathLst>
              <a:path w="5215066" h="6845983">
                <a:moveTo>
                  <a:pt x="0" y="0"/>
                </a:moveTo>
                <a:lnTo>
                  <a:pt x="3197713" y="0"/>
                </a:lnTo>
                <a:lnTo>
                  <a:pt x="3259787" y="39795"/>
                </a:lnTo>
                <a:cubicBezTo>
                  <a:pt x="4439462" y="836768"/>
                  <a:pt x="5215066" y="2186425"/>
                  <a:pt x="5215066" y="3717234"/>
                </a:cubicBezTo>
                <a:cubicBezTo>
                  <a:pt x="5215066" y="4788800"/>
                  <a:pt x="4835020" y="5771602"/>
                  <a:pt x="4202364" y="6538204"/>
                </a:cubicBezTo>
                <a:lnTo>
                  <a:pt x="3922635" y="6845983"/>
                </a:lnTo>
                <a:lnTo>
                  <a:pt x="0" y="6845983"/>
                </a:lnTo>
                <a:close/>
              </a:path>
            </a:pathLst>
          </a:custGeom>
        </p:spPr>
      </p:pic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C1FC086D-39EC-448D-97E7-FF232355A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986332" y="3088919"/>
            <a:ext cx="5212080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77532" y="3309582"/>
            <a:ext cx="5312254" cy="248515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182880">
              <a:lnSpc>
                <a:spcPct val="110000"/>
              </a:lnSpc>
            </a:pPr>
            <a:r>
              <a:rPr lang="en-US" dirty="0"/>
              <a:t>Tehreem Arshad-2120566</a:t>
            </a:r>
          </a:p>
          <a:p>
            <a:pPr marL="182880">
              <a:lnSpc>
                <a:spcPct val="110000"/>
              </a:lnSpc>
            </a:pPr>
            <a:r>
              <a:rPr lang="en-US" dirty="0"/>
              <a:t>BMHP4003</a:t>
            </a:r>
          </a:p>
          <a:p>
            <a:pPr marL="182880">
              <a:lnSpc>
                <a:spcPct val="110000"/>
              </a:lnSpc>
            </a:pPr>
            <a:r>
              <a:rPr lang="en-US" dirty="0"/>
              <a:t>Lecturer-Hayley Trower</a:t>
            </a:r>
          </a:p>
          <a:p>
            <a:pPr marL="182880">
              <a:lnSpc>
                <a:spcPct val="110000"/>
              </a:lnSpc>
            </a:pPr>
            <a:endParaRPr lang="en-US"/>
          </a:p>
        </p:txBody>
      </p:sp>
      <p:sp>
        <p:nvSpPr>
          <p:cNvPr id="28" name="Freeform 6">
            <a:extLst>
              <a:ext uri="{FF2B5EF4-FFF2-40B4-BE49-F238E27FC236}">
                <a16:creationId xmlns:a16="http://schemas.microsoft.com/office/drawing/2014/main" id="{A101E513-AF74-4E9D-A31F-9966425072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784011" y="5783564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6" name="Rectangle 32">
            <a:extLst>
              <a:ext uri="{FF2B5EF4-FFF2-40B4-BE49-F238E27FC236}">
                <a16:creationId xmlns:a16="http://schemas.microsoft.com/office/drawing/2014/main" id="{C5176844-69C3-4F79-BE38-EA5BDDF4F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34">
            <a:extLst>
              <a:ext uri="{FF2B5EF4-FFF2-40B4-BE49-F238E27FC236}">
                <a16:creationId xmlns:a16="http://schemas.microsoft.com/office/drawing/2014/main" id="{41113FF5-9B84-4A89-BF52-EA3C7E01AA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999" cy="195596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699204-0055-35AA-D9E6-F324365C72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952" y="420625"/>
            <a:ext cx="10667998" cy="1326814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Occupational Therapy</a:t>
            </a:r>
          </a:p>
        </p:txBody>
      </p:sp>
      <p:sp>
        <p:nvSpPr>
          <p:cNvPr id="48" name="Freeform 6">
            <a:extLst>
              <a:ext uri="{FF2B5EF4-FFF2-40B4-BE49-F238E27FC236}">
                <a16:creationId xmlns:a16="http://schemas.microsoft.com/office/drawing/2014/main" id="{A101E513-AF74-4E9D-A31F-9966425072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784012" y="568410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anchor="ctr"/>
          <a:lstStyle/>
          <a:p>
            <a:endParaRPr lang="en-US"/>
          </a:p>
        </p:txBody>
      </p:sp>
      <p:graphicFrame>
        <p:nvGraphicFramePr>
          <p:cNvPr id="49" name="Content Placeholder 5">
            <a:extLst>
              <a:ext uri="{FF2B5EF4-FFF2-40B4-BE49-F238E27FC236}">
                <a16:creationId xmlns:a16="http://schemas.microsoft.com/office/drawing/2014/main" id="{3D278AE5-662C-D7FE-AAD5-964733849AE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935598"/>
              </p:ext>
            </p:extLst>
          </p:nvPr>
        </p:nvGraphicFramePr>
        <p:xfrm>
          <a:off x="758953" y="2606722"/>
          <a:ext cx="10671048" cy="31768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130819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8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 6">
            <a:extLst>
              <a:ext uri="{FF2B5EF4-FFF2-40B4-BE49-F238E27FC236}">
                <a16:creationId xmlns:a16="http://schemas.microsoft.com/office/drawing/2014/main" id="{DD4C4B28-6B4B-4445-8535-F516D74E4A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784011" y="5783564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anchor="ctr"/>
          <a:lstStyle/>
          <a:p>
            <a:endParaRPr lang="en-US"/>
          </a:p>
        </p:txBody>
      </p:sp>
      <p:cxnSp>
        <p:nvCxnSpPr>
          <p:cNvPr id="30" name="Straight Connector 10">
            <a:extLst>
              <a:ext uri="{FF2B5EF4-FFF2-40B4-BE49-F238E27FC236}">
                <a16:creationId xmlns:a16="http://schemas.microsoft.com/office/drawing/2014/main" id="{0CB1C732-7193-4253-8746-850D090A6B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8952" y="1280160"/>
            <a:ext cx="0" cy="557784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31" name="Rectangle 12">
            <a:extLst>
              <a:ext uri="{FF2B5EF4-FFF2-40B4-BE49-F238E27FC236}">
                <a16:creationId xmlns:a16="http://schemas.microsoft.com/office/drawing/2014/main" id="{55B419A7-F817-4767-8CCB-FB0E189C4A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2" name="Picture 4" descr="Seedling growing on a tree trunk">
            <a:extLst>
              <a:ext uri="{FF2B5EF4-FFF2-40B4-BE49-F238E27FC236}">
                <a16:creationId xmlns:a16="http://schemas.microsoft.com/office/drawing/2014/main" id="{A09D06B3-A8DB-9D10-6193-91D839E3262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706" b="12268"/>
          <a:stretch/>
        </p:blipFill>
        <p:spPr>
          <a:xfrm>
            <a:off x="1" y="10"/>
            <a:ext cx="12191999" cy="6857990"/>
          </a:xfrm>
          <a:prstGeom prst="rect">
            <a:avLst/>
          </a:prstGeom>
        </p:spPr>
      </p:pic>
      <p:sp>
        <p:nvSpPr>
          <p:cNvPr id="33" name="Rectangle 14">
            <a:extLst>
              <a:ext uri="{FF2B5EF4-FFF2-40B4-BE49-F238E27FC236}">
                <a16:creationId xmlns:a16="http://schemas.microsoft.com/office/drawing/2014/main" id="{E4398140-F067-40E9-892C-4DB04C70BC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244600" y="-1244600"/>
            <a:ext cx="6858000" cy="9347200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75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F49A09-59B4-7CD1-433E-5FBA8CB2C3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952" y="1143000"/>
            <a:ext cx="4572000" cy="298470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Theories of Life Span</a:t>
            </a:r>
          </a:p>
        </p:txBody>
      </p:sp>
      <p:cxnSp>
        <p:nvCxnSpPr>
          <p:cNvPr id="34" name="Straight Connector 16">
            <a:extLst>
              <a:ext uri="{FF2B5EF4-FFF2-40B4-BE49-F238E27FC236}">
                <a16:creationId xmlns:a16="http://schemas.microsoft.com/office/drawing/2014/main" id="{17726E8A-324C-4684-96F2-AFDDFB2F14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58952" y="4291242"/>
            <a:ext cx="4572000" cy="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Freeform 6">
            <a:extLst>
              <a:ext uri="{FF2B5EF4-FFF2-40B4-BE49-F238E27FC236}">
                <a16:creationId xmlns:a16="http://schemas.microsoft.com/office/drawing/2014/main" id="{7021D92D-08FF-45A6-9109-AC9462C7E8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784011" y="5788152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1855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8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9">
            <a:extLst>
              <a:ext uri="{FF2B5EF4-FFF2-40B4-BE49-F238E27FC236}">
                <a16:creationId xmlns:a16="http://schemas.microsoft.com/office/drawing/2014/main" id="{C5176844-69C3-4F79-BE38-EA5BDDF4F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1">
            <a:extLst>
              <a:ext uri="{FF2B5EF4-FFF2-40B4-BE49-F238E27FC236}">
                <a16:creationId xmlns:a16="http://schemas.microsoft.com/office/drawing/2014/main" id="{33862825-C012-4895-A17E-F3D1F62D8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8952" y="1143293"/>
            <a:ext cx="0" cy="5714707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03619D07-80E2-BBAD-2810-53148C406C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8497" y="2933390"/>
            <a:ext cx="5312254" cy="2861349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1700"/>
              <a:t>Individuals manage their development, health, age related gains and losses. </a:t>
            </a:r>
            <a:r>
              <a:rPr lang="en-GB" sz="170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170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Rauvola</a:t>
            </a:r>
            <a:r>
              <a:rPr lang="en-GB" sz="170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&amp; Rudolph, 2021)</a:t>
            </a:r>
          </a:p>
          <a:p>
            <a:pPr>
              <a:lnSpc>
                <a:spcPct val="100000"/>
              </a:lnSpc>
            </a:pPr>
            <a:r>
              <a:rPr lang="en-GB" sz="170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Life span development approach consists of lifelong, multidirectional, gains and losses, intraindividual plasticity, historical and cultural conditions, interactions between developmental influences and multidisciplinary as mentioned by </a:t>
            </a:r>
            <a:r>
              <a:rPr lang="en-GB" sz="170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Baltes</a:t>
            </a:r>
            <a:r>
              <a:rPr lang="en-GB" sz="170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(1987).</a:t>
            </a:r>
            <a:endParaRPr lang="en-GB" sz="17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endParaRPr lang="en-GB" sz="1700"/>
          </a:p>
        </p:txBody>
      </p:sp>
      <p:sp>
        <p:nvSpPr>
          <p:cNvPr id="20" name="Freeform: Shape 13">
            <a:extLst>
              <a:ext uri="{FF2B5EF4-FFF2-40B4-BE49-F238E27FC236}">
                <a16:creationId xmlns:a16="http://schemas.microsoft.com/office/drawing/2014/main" id="{CAF8A158-E51E-4253-820B-3970F73976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76934" y="0"/>
            <a:ext cx="5215066" cy="6858000"/>
          </a:xfrm>
          <a:custGeom>
            <a:avLst/>
            <a:gdLst>
              <a:gd name="connsiteX0" fmla="*/ 2017353 w 5215066"/>
              <a:gd name="connsiteY0" fmla="*/ 0 h 6858000"/>
              <a:gd name="connsiteX1" fmla="*/ 5215066 w 5215066"/>
              <a:gd name="connsiteY1" fmla="*/ 0 h 6858000"/>
              <a:gd name="connsiteX2" fmla="*/ 5215066 w 5215066"/>
              <a:gd name="connsiteY2" fmla="*/ 6858000 h 6858000"/>
              <a:gd name="connsiteX3" fmla="*/ 1292431 w 5215066"/>
              <a:gd name="connsiteY3" fmla="*/ 6858000 h 6858000"/>
              <a:gd name="connsiteX4" fmla="*/ 1012702 w 5215066"/>
              <a:gd name="connsiteY4" fmla="*/ 6549681 h 6858000"/>
              <a:gd name="connsiteX5" fmla="*/ 0 w 5215066"/>
              <a:gd name="connsiteY5" fmla="*/ 3723759 h 6858000"/>
              <a:gd name="connsiteX6" fmla="*/ 1955279 w 5215066"/>
              <a:gd name="connsiteY6" fmla="*/ 3986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15066" h="6858000">
                <a:moveTo>
                  <a:pt x="2017353" y="0"/>
                </a:moveTo>
                <a:lnTo>
                  <a:pt x="5215066" y="0"/>
                </a:lnTo>
                <a:lnTo>
                  <a:pt x="5215066" y="6858000"/>
                </a:lnTo>
                <a:lnTo>
                  <a:pt x="1292431" y="6858000"/>
                </a:lnTo>
                <a:lnTo>
                  <a:pt x="1012702" y="6549681"/>
                </a:lnTo>
                <a:cubicBezTo>
                  <a:pt x="380046" y="5781733"/>
                  <a:pt x="0" y="4797206"/>
                  <a:pt x="0" y="3723759"/>
                </a:cubicBezTo>
                <a:cubicBezTo>
                  <a:pt x="0" y="2190263"/>
                  <a:pt x="775604" y="838237"/>
                  <a:pt x="1955279" y="3986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1" name="Graphic 6" descr="Cycle with People">
            <a:extLst>
              <a:ext uri="{FF2B5EF4-FFF2-40B4-BE49-F238E27FC236}">
                <a16:creationId xmlns:a16="http://schemas.microsoft.com/office/drawing/2014/main" id="{5273BD0F-4156-9C67-BD6C-367DDD9836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50087" y="1663890"/>
            <a:ext cx="3434963" cy="3434963"/>
          </a:xfrm>
          <a:prstGeom prst="rect">
            <a:avLst/>
          </a:prstGeom>
        </p:spPr>
      </p:pic>
      <p:sp>
        <p:nvSpPr>
          <p:cNvPr id="16" name="Freeform 6">
            <a:extLst>
              <a:ext uri="{FF2B5EF4-FFF2-40B4-BE49-F238E27FC236}">
                <a16:creationId xmlns:a16="http://schemas.microsoft.com/office/drawing/2014/main" id="{A101E513-AF74-4E9D-A31F-9966425072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784011" y="5783564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5580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8">
            <a:extLst>
              <a:ext uri="{FF2B5EF4-FFF2-40B4-BE49-F238E27FC236}">
                <a16:creationId xmlns:a16="http://schemas.microsoft.com/office/drawing/2014/main" id="{C5176844-69C3-4F79-BE38-EA5BDDF4F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0">
            <a:extLst>
              <a:ext uri="{FF2B5EF4-FFF2-40B4-BE49-F238E27FC236}">
                <a16:creationId xmlns:a16="http://schemas.microsoft.com/office/drawing/2014/main" id="{CEB9CCF0-FDC8-4563-ADE4-F400B6BD14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179318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1072F5-FDCB-0F6A-E50F-D5A36C5C6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952" y="758952"/>
            <a:ext cx="3831336" cy="4754880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Life span</a:t>
            </a:r>
          </a:p>
        </p:txBody>
      </p:sp>
      <p:sp>
        <p:nvSpPr>
          <p:cNvPr id="17" name="Freeform 6">
            <a:extLst>
              <a:ext uri="{FF2B5EF4-FFF2-40B4-BE49-F238E27FC236}">
                <a16:creationId xmlns:a16="http://schemas.microsoft.com/office/drawing/2014/main" id="{A101E513-AF74-4E9D-A31F-9966425072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784011" y="5783564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anchor="ctr"/>
          <a:lstStyle/>
          <a:p>
            <a:endParaRPr lang="en-US"/>
          </a:p>
        </p:txBody>
      </p: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6CA35EC3-5BFB-F776-87F2-1B35F3B2973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9653204"/>
              </p:ext>
            </p:extLst>
          </p:nvPr>
        </p:nvGraphicFramePr>
        <p:xfrm>
          <a:off x="5725236" y="758825"/>
          <a:ext cx="5704764" cy="4762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6DC6A81A-6A01-C686-8D6C-DB014FEC3CA8}"/>
              </a:ext>
            </a:extLst>
          </p:cNvPr>
          <p:cNvSpPr txBox="1"/>
          <p:nvPr/>
        </p:nvSpPr>
        <p:spPr>
          <a:xfrm flipH="1">
            <a:off x="8646160" y="6099175"/>
            <a:ext cx="259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dirty="0"/>
              <a:t>Eight stages  (Erikson, 1977)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5221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C5176844-69C3-4F79-BE38-EA5BDDF4F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D8548C-D274-931C-A7C9-368AADDC8C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952" y="420625"/>
            <a:ext cx="10667998" cy="1374056"/>
          </a:xfrm>
        </p:spPr>
        <p:txBody>
          <a:bodyPr anchor="b">
            <a:normAutofit/>
          </a:bodyPr>
          <a:lstStyle/>
          <a:p>
            <a:r>
              <a:rPr lang="en-GB" sz="4200"/>
              <a:t>Example</a:t>
            </a:r>
            <a:br>
              <a:rPr lang="en-GB" sz="4200"/>
            </a:br>
            <a:endParaRPr lang="en-GB" sz="4200"/>
          </a:p>
        </p:txBody>
      </p:sp>
      <p:sp>
        <p:nvSpPr>
          <p:cNvPr id="22" name="Freeform 6">
            <a:extLst>
              <a:ext uri="{FF2B5EF4-FFF2-40B4-BE49-F238E27FC236}">
                <a16:creationId xmlns:a16="http://schemas.microsoft.com/office/drawing/2014/main" id="{A101E513-AF74-4E9D-A31F-9966425072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784011" y="5783564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anchor="ctr"/>
          <a:lstStyle/>
          <a:p>
            <a:endParaRPr lang="en-US"/>
          </a:p>
        </p:txBody>
      </p:sp>
      <p:sp>
        <p:nvSpPr>
          <p:cNvPr id="4" name="AutoShape 2" descr="initiative vs. guilt in psychosocial development">
            <a:extLst>
              <a:ext uri="{FF2B5EF4-FFF2-40B4-BE49-F238E27FC236}">
                <a16:creationId xmlns:a16="http://schemas.microsoft.com/office/drawing/2014/main" id="{09DE808C-D51C-333C-76B5-7CBAFD716A2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4" descr="initiative vs. guilt in psychosocial development">
            <a:extLst>
              <a:ext uri="{FF2B5EF4-FFF2-40B4-BE49-F238E27FC236}">
                <a16:creationId xmlns:a16="http://schemas.microsoft.com/office/drawing/2014/main" id="{397C8890-E002-5DF4-F037-4D6786D2BBCB}"/>
              </a:ext>
            </a:extLst>
          </p:cNvPr>
          <p:cNvSpPr>
            <a:spLocks noChangeAspect="1" noChangeArrowheads="1"/>
          </p:cNvSpPr>
          <p:nvPr/>
        </p:nvSpPr>
        <p:spPr bwMode="auto">
          <a:xfrm flipH="1">
            <a:off x="4321629" y="3428999"/>
            <a:ext cx="1774371" cy="1774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B3BD0C9-D456-9266-CBDE-F946186D7B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7469683"/>
              </p:ext>
            </p:extLst>
          </p:nvPr>
        </p:nvGraphicFramePr>
        <p:xfrm>
          <a:off x="752857" y="2436128"/>
          <a:ext cx="10677144" cy="32657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472445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nitiative vs. guilt in psychosocial development">
            <a:extLst>
              <a:ext uri="{FF2B5EF4-FFF2-40B4-BE49-F238E27FC236}">
                <a16:creationId xmlns:a16="http://schemas.microsoft.com/office/drawing/2014/main" id="{93C62831-E46F-5D34-D4EF-4DF5EBEB4A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4" name="Picture 6" descr="Initiative vs. Guilt: Psychosocial Development Stage 3">
            <a:extLst>
              <a:ext uri="{FF2B5EF4-FFF2-40B4-BE49-F238E27FC236}">
                <a16:creationId xmlns:a16="http://schemas.microsoft.com/office/drawing/2014/main" id="{FBEB286D-6465-26BF-D26C-20330A7926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" y="-60959"/>
            <a:ext cx="10428216" cy="586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CD6C39A-44E4-7F86-706A-6BD6B29B2507}"/>
              </a:ext>
            </a:extLst>
          </p:cNvPr>
          <p:cNvSpPr txBox="1"/>
          <p:nvPr/>
        </p:nvSpPr>
        <p:spPr>
          <a:xfrm>
            <a:off x="10429805" y="4038599"/>
            <a:ext cx="17621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Verywell</a:t>
            </a:r>
            <a:r>
              <a:rPr lang="en-GB" dirty="0"/>
              <a:t> Mind google.com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12196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3DFB3-3504-53EE-40ED-4CB3E52F9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EC78A34-5DBA-E286-2695-7823438FBD3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184648" y="758952"/>
          <a:ext cx="6245352" cy="4754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24852318"/>
      </p:ext>
    </p:extLst>
  </p:cSld>
  <p:clrMapOvr>
    <a:masterClrMapping/>
  </p:clrMapOvr>
</p:sld>
</file>

<file path=ppt/theme/theme1.xml><?xml version="1.0" encoding="utf-8"?>
<a:theme xmlns:a="http://schemas.openxmlformats.org/drawingml/2006/main" name="HeadlinesVTI">
  <a:themeElements>
    <a:clrScheme name="Headlines">
      <a:dk1>
        <a:sysClr val="windowText" lastClr="000000"/>
      </a:dk1>
      <a:lt1>
        <a:sysClr val="window" lastClr="FFFFFF"/>
      </a:lt1>
      <a:dk2>
        <a:srgbClr val="232C41"/>
      </a:dk2>
      <a:lt2>
        <a:srgbClr val="F6F4EF"/>
      </a:lt2>
      <a:accent1>
        <a:srgbClr val="439EB7"/>
      </a:accent1>
      <a:accent2>
        <a:srgbClr val="E20E65"/>
      </a:accent2>
      <a:accent3>
        <a:srgbClr val="F59324"/>
      </a:accent3>
      <a:accent4>
        <a:srgbClr val="5046B9"/>
      </a:accent4>
      <a:accent5>
        <a:srgbClr val="5CB678"/>
      </a:accent5>
      <a:accent6>
        <a:srgbClr val="9717F7"/>
      </a:accent6>
      <a:hlink>
        <a:srgbClr val="E80095"/>
      </a:hlink>
      <a:folHlink>
        <a:srgbClr val="808080"/>
      </a:folHlink>
    </a:clrScheme>
    <a:fontScheme name="Custom 211">
      <a:majorFont>
        <a:latin typeface="Sitka Banner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8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6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adlinesVTI" id="{66EB4A02-0C0F-47F1-9F48-4E6882B9F967}" vid="{F3552358-4452-4FDA-9568-4F5DA32F7A6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410AC8C6F95F4D9E71F942A85CABE2" ma:contentTypeVersion="7" ma:contentTypeDescription="Create a new document." ma:contentTypeScope="" ma:versionID="b03b4a1d3cdde0d0b994b166c25c70c4">
  <xsd:schema xmlns:xsd="http://www.w3.org/2001/XMLSchema" xmlns:xs="http://www.w3.org/2001/XMLSchema" xmlns:p="http://schemas.microsoft.com/office/2006/metadata/properties" xmlns:ns3="2fff46f4-612e-44ba-884a-bcd0b08f5dc6" xmlns:ns4="2185e222-3c8d-40d1-8655-532d5209bd26" targetNamespace="http://schemas.microsoft.com/office/2006/metadata/properties" ma:root="true" ma:fieldsID="730bb355bc2475717ba4be89b3e6b7d4" ns3:_="" ns4:_="">
    <xsd:import namespace="2fff46f4-612e-44ba-884a-bcd0b08f5dc6"/>
    <xsd:import namespace="2185e222-3c8d-40d1-8655-532d5209bd26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ff46f4-612e-44ba-884a-bcd0b08f5dc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85e222-3c8d-40d1-8655-532d5209bd2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ACC09CA-6155-4B85-A701-1FEC27F6C7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fff46f4-612e-44ba-884a-bcd0b08f5dc6"/>
    <ds:schemaRef ds:uri="2185e222-3c8d-40d1-8655-532d5209bd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C99EFD4-4AD7-4C79-802C-A07D4B415AD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40039CA-69EC-4EC2-A89A-99C284ADB789}">
  <ds:schemaRefs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purl.org/dc/elements/1.1/"/>
    <ds:schemaRef ds:uri="http://schemas.openxmlformats.org/package/2006/metadata/core-properties"/>
    <ds:schemaRef ds:uri="http://purl.org/dc/terms/"/>
    <ds:schemaRef ds:uri="2185e222-3c8d-40d1-8655-532d5209bd26"/>
    <ds:schemaRef ds:uri="2fff46f4-612e-44ba-884a-bcd0b08f5dc6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113</TotalTime>
  <Words>379</Words>
  <Application>Microsoft Office PowerPoint</Application>
  <PresentationFormat>Widescreen</PresentationFormat>
  <Paragraphs>34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Avenir Next LT Pro</vt:lpstr>
      <vt:lpstr>Calibri</vt:lpstr>
      <vt:lpstr>Sitka Banner</vt:lpstr>
      <vt:lpstr>HeadlinesVTI</vt:lpstr>
      <vt:lpstr>Importance of psychology working as  Occupational Therapist </vt:lpstr>
      <vt:lpstr>Occupational Therapy</vt:lpstr>
      <vt:lpstr>Theories of Life Span</vt:lpstr>
      <vt:lpstr>PowerPoint Presentation</vt:lpstr>
      <vt:lpstr>Life span</vt:lpstr>
      <vt:lpstr>Example </vt:lpstr>
      <vt:lpstr>PowerPoint Presentation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Tehreem Arshad (2120566)</cp:lastModifiedBy>
  <cp:revision>79</cp:revision>
  <dcterms:created xsi:type="dcterms:W3CDTF">2022-10-08T10:22:50Z</dcterms:created>
  <dcterms:modified xsi:type="dcterms:W3CDTF">2022-10-08T13:11:50Z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0x01010007410AC8C6F95F4D9E71F942A85CABE2</vt:lpwstr>
  </property>
</Properties>
</file>