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58" r:id="rId2"/>
    <p:sldId id="316" r:id="rId3"/>
    <p:sldId id="265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39B73B-A875-4321-94CA-E7105BDC0509}" v="9" dt="2024-05-27T13:07:10.2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78" d="100"/>
          <a:sy n="78" d="100"/>
        </p:scale>
        <p:origin x="749" y="6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34" Type="http://schemas.microsoft.com/office/2016/11/relationships/changesInfo" Target="changesInfos/changesInfo1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Relationship Id="rId35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oS7zBi0N7s?feature=oembed" TargetMode="External"/><Relationship Id="rId4" Type="http://schemas.openxmlformats.org/officeDocument/2006/relationships/hyperlink" Target="https://www.youtube.com/watch?v=uoS7zBi0N7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 smtClean="0">
                <a:solidFill>
                  <a:srgbClr val="FFFF00"/>
                </a:solidFill>
              </a:rPr>
              <a:t>Session </a:t>
            </a:r>
            <a:r>
              <a:rPr lang="en-GB" altLang="en-US" b="1" dirty="0" smtClean="0">
                <a:solidFill>
                  <a:srgbClr val="FFFF00"/>
                </a:solidFill>
              </a:rPr>
              <a:t>2 </a:t>
            </a:r>
            <a:r>
              <a:rPr lang="en-GB" altLang="en-US" b="1" dirty="0" smtClean="0">
                <a:solidFill>
                  <a:srgbClr val="FFFF00"/>
                </a:solidFill>
              </a:rPr>
              <a:t>– Activity </a:t>
            </a:r>
            <a:r>
              <a:rPr lang="en-GB" altLang="en-US" b="1" dirty="0" smtClean="0">
                <a:solidFill>
                  <a:srgbClr val="FFFF00"/>
                </a:solidFill>
              </a:rPr>
              <a:t>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8453D-6031-602E-ABBC-1178D1DCB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600201"/>
            <a:ext cx="109728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Watch the video on the next slide and outline the major forces shaping the global business environment.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1A9B55-3462-1A06-4D7B-DE2C15C008CF}"/>
              </a:ext>
            </a:extLst>
          </p:cNvPr>
          <p:cNvSpPr txBox="1"/>
          <p:nvPr/>
        </p:nvSpPr>
        <p:spPr>
          <a:xfrm>
            <a:off x="767408" y="653206"/>
            <a:ext cx="1044116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400" b="1" dirty="0" smtClean="0">
                <a:effectLst/>
                <a:latin typeface="Myriad Pro (Headings)"/>
                <a:ea typeface="Aptos" panose="020B0004020202020204" pitchFamily="34" charset="0"/>
              </a:rPr>
              <a:t>Group </a:t>
            </a:r>
            <a:r>
              <a:rPr lang="en-GB" sz="3400" b="1" dirty="0">
                <a:effectLst/>
                <a:latin typeface="Myriad Pro (Headings)"/>
                <a:ea typeface="Aptos" panose="020B0004020202020204" pitchFamily="34" charset="0"/>
              </a:rPr>
              <a:t>activity on Forces Influencing Globalisation</a:t>
            </a:r>
            <a:endParaRPr lang="en-GB" sz="3400" b="1" dirty="0">
              <a:latin typeface="Myriad Pro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529622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76A4D96-2B47-7183-9E68-4EB13498C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The Five Mega-Trends Shaping Our World </a:t>
            </a:r>
            <a:endParaRPr lang="en-US" dirty="0"/>
          </a:p>
        </p:txBody>
      </p:sp>
      <p:pic>
        <p:nvPicPr>
          <p:cNvPr id="4" name="Online Media 3" title="The five mega-trends shaping our world">
            <a:hlinkClick r:id="" action="ppaction://media"/>
            <a:extLst>
              <a:ext uri="{FF2B5EF4-FFF2-40B4-BE49-F238E27FC236}">
                <a16:creationId xmlns:a16="http://schemas.microsoft.com/office/drawing/2014/main" id="{3F4359AD-EDBC-EC4A-D955-F03C5081DC9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" y="2073515"/>
            <a:ext cx="5384800" cy="3042412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9DCE8A-D468-CFBE-FEEC-A955E4446F91}"/>
              </a:ext>
            </a:extLst>
          </p:cNvPr>
          <p:cNvSpPr txBox="1"/>
          <p:nvPr/>
        </p:nvSpPr>
        <p:spPr bwMode="auto"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+mn-lt"/>
                <a:cs typeface="+mn-cs"/>
                <a:hlinkClick r:id="rId4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The five mega-trends shaping our world (youtube.com)</a:t>
            </a:r>
            <a:endParaRPr lang="en-US" sz="28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9730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</TotalTime>
  <Words>48</Words>
  <Application>Microsoft Office PowerPoint</Application>
  <PresentationFormat>Widescreen</PresentationFormat>
  <Paragraphs>9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Aharoni</vt:lpstr>
      <vt:lpstr>Aptos</vt:lpstr>
      <vt:lpstr>Arial</vt:lpstr>
      <vt:lpstr>Myriad Pro</vt:lpstr>
      <vt:lpstr>Myriad Pro (Headings)</vt:lpstr>
      <vt:lpstr>Verdana</vt:lpstr>
      <vt:lpstr>20140311PresentationUWTSDTemplate</vt:lpstr>
      <vt:lpstr>LCBB4010 </vt:lpstr>
      <vt:lpstr>PowerPoint Presentation</vt:lpstr>
      <vt:lpstr>The Five Mega-Trends Shaping Our World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2024-06-10T16:09:26Z</dcterms:modified>
</cp:coreProperties>
</file>