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7.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1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notesMasterIdLst>
    <p:notesMasterId r:id="rId29"/>
  </p:notesMasterIdLst>
  <p:sldIdLst>
    <p:sldId id="308" r:id="rId2"/>
    <p:sldId id="257" r:id="rId3"/>
    <p:sldId id="309" r:id="rId4"/>
    <p:sldId id="311" r:id="rId5"/>
    <p:sldId id="310" r:id="rId6"/>
    <p:sldId id="286" r:id="rId7"/>
    <p:sldId id="313" r:id="rId8"/>
    <p:sldId id="288" r:id="rId9"/>
    <p:sldId id="312" r:id="rId10"/>
    <p:sldId id="289" r:id="rId11"/>
    <p:sldId id="291" r:id="rId12"/>
    <p:sldId id="319" r:id="rId13"/>
    <p:sldId id="292" r:id="rId14"/>
    <p:sldId id="294" r:id="rId15"/>
    <p:sldId id="296" r:id="rId16"/>
    <p:sldId id="306" r:id="rId17"/>
    <p:sldId id="297" r:id="rId18"/>
    <p:sldId id="299" r:id="rId19"/>
    <p:sldId id="314" r:id="rId20"/>
    <p:sldId id="302" r:id="rId21"/>
    <p:sldId id="303" r:id="rId22"/>
    <p:sldId id="315" r:id="rId23"/>
    <p:sldId id="316" r:id="rId24"/>
    <p:sldId id="317" r:id="rId25"/>
    <p:sldId id="318" r:id="rId26"/>
    <p:sldId id="284" r:id="rId27"/>
    <p:sldId id="285"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CEEC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5632B6-48AE-E497-6067-AF7B065022BA}" v="573" dt="2022-11-01T16:13:54.533"/>
    <p1510:client id="{222108A8-ECE5-87E1-D2D9-0C3EFEAD4FE5}" v="222" dt="2022-10-27T14:24:58.980"/>
    <p1510:client id="{4801F916-93D2-57A0-59AA-E2217F0B780A}" v="2" dt="2022-11-02T15:17:07.571"/>
    <p1510:client id="{C4BF335B-039B-9311-1A84-ABFFC4757DDD}" v="707" dt="2022-11-02T09:41:07.215"/>
    <p1510:client id="{FAD5B170-C978-4B5B-AB9A-90163A272B41}" v="5" dt="2022-10-26T10:14:59.1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7866" autoAdjust="0"/>
    <p:restoredTop sz="68234" autoAdjust="0"/>
  </p:normalViewPr>
  <p:slideViewPr>
    <p:cSldViewPr snapToGrid="0">
      <p:cViewPr>
        <p:scale>
          <a:sx n="40" d="100"/>
          <a:sy n="40" d="100"/>
        </p:scale>
        <p:origin x="836" y="136"/>
      </p:cViewPr>
      <p:guideLst/>
    </p:cSldViewPr>
  </p:slideViewPr>
  <p:notesTextViewPr>
    <p:cViewPr>
      <p:scale>
        <a:sx n="125" d="100"/>
        <a:sy n="125" d="100"/>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microsoft.com/office/2016/11/relationships/changesInfo" Target="changesInfos/changesInfo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35" Type="http://schemas.microsoft.com/office/2015/10/relationships/revisionInfo" Target="revisionInfo.xml"/><Relationship Id="rId8" Type="http://schemas.openxmlformats.org/officeDocument/2006/relationships/slide" Target="slides/slide7.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Zita Draper" userId="S::z.draper@uwtsd.ac.uk::b063123c-f51f-481b-b99c-f574606c9ace" providerId="AD" clId="Web-{FAD5B170-C978-4B5B-AB9A-90163A272B41}"/>
    <pc:docChg chg="modSld">
      <pc:chgData name="Zita Draper" userId="S::z.draper@uwtsd.ac.uk::b063123c-f51f-481b-b99c-f574606c9ace" providerId="AD" clId="Web-{FAD5B170-C978-4B5B-AB9A-90163A272B41}" dt="2022-10-26T10:14:59.118" v="4" actId="20577"/>
      <pc:docMkLst>
        <pc:docMk/>
      </pc:docMkLst>
      <pc:sldChg chg="modSp">
        <pc:chgData name="Zita Draper" userId="S::z.draper@uwtsd.ac.uk::b063123c-f51f-481b-b99c-f574606c9ace" providerId="AD" clId="Web-{FAD5B170-C978-4B5B-AB9A-90163A272B41}" dt="2022-10-26T10:14:59.118" v="4" actId="20577"/>
        <pc:sldMkLst>
          <pc:docMk/>
          <pc:sldMk cId="109857222" sldId="256"/>
        </pc:sldMkLst>
        <pc:spChg chg="mod">
          <ac:chgData name="Zita Draper" userId="S::z.draper@uwtsd.ac.uk::b063123c-f51f-481b-b99c-f574606c9ace" providerId="AD" clId="Web-{FAD5B170-C978-4B5B-AB9A-90163A272B41}" dt="2022-10-26T10:14:59.118" v="4" actId="20577"/>
          <ac:spMkLst>
            <pc:docMk/>
            <pc:sldMk cId="109857222" sldId="256"/>
            <ac:spMk id="3" creationId="{00000000-0000-0000-0000-000000000000}"/>
          </ac:spMkLst>
        </pc:spChg>
      </pc:sldChg>
    </pc:docChg>
  </pc:docChgLst>
  <pc:docChgLst>
    <pc:chgData name="Zita Draper" userId="S::z.draper@uwtsd.ac.uk::b063123c-f51f-481b-b99c-f574606c9ace" providerId="AD" clId="Web-{4801F916-93D2-57A0-59AA-E2217F0B780A}"/>
    <pc:docChg chg="addSld modSld">
      <pc:chgData name="Zita Draper" userId="S::z.draper@uwtsd.ac.uk::b063123c-f51f-481b-b99c-f574606c9ace" providerId="AD" clId="Web-{4801F916-93D2-57A0-59AA-E2217F0B780A}" dt="2022-11-02T15:17:07.571" v="1"/>
      <pc:docMkLst>
        <pc:docMk/>
      </pc:docMkLst>
      <pc:sldChg chg="delSp new mod modClrScheme chgLayout">
        <pc:chgData name="Zita Draper" userId="S::z.draper@uwtsd.ac.uk::b063123c-f51f-481b-b99c-f574606c9ace" providerId="AD" clId="Web-{4801F916-93D2-57A0-59AA-E2217F0B780A}" dt="2022-11-02T15:17:07.571" v="1"/>
        <pc:sldMkLst>
          <pc:docMk/>
          <pc:sldMk cId="2035216161" sldId="307"/>
        </pc:sldMkLst>
        <pc:spChg chg="del">
          <ac:chgData name="Zita Draper" userId="S::z.draper@uwtsd.ac.uk::b063123c-f51f-481b-b99c-f574606c9ace" providerId="AD" clId="Web-{4801F916-93D2-57A0-59AA-E2217F0B780A}" dt="2022-11-02T15:17:07.571" v="1"/>
          <ac:spMkLst>
            <pc:docMk/>
            <pc:sldMk cId="2035216161" sldId="307"/>
            <ac:spMk id="2" creationId="{45910F79-7CB4-2B8F-2CA7-79E4B222E08E}"/>
          </ac:spMkLst>
        </pc:spChg>
        <pc:spChg chg="del">
          <ac:chgData name="Zita Draper" userId="S::z.draper@uwtsd.ac.uk::b063123c-f51f-481b-b99c-f574606c9ace" providerId="AD" clId="Web-{4801F916-93D2-57A0-59AA-E2217F0B780A}" dt="2022-11-02T15:17:07.571" v="1"/>
          <ac:spMkLst>
            <pc:docMk/>
            <pc:sldMk cId="2035216161" sldId="307"/>
            <ac:spMk id="3" creationId="{DC541CC0-03CD-22A7-1DC9-1267E75070F5}"/>
          </ac:spMkLst>
        </pc:spChg>
      </pc:sldChg>
    </pc:docChg>
  </pc:docChgLst>
  <pc:docChgLst>
    <pc:chgData name="Zita Draper" userId="S::z.draper@uwtsd.ac.uk::b063123c-f51f-481b-b99c-f574606c9ace" providerId="AD" clId="Web-{C4BF335B-039B-9311-1A84-ABFFC4757DDD}"/>
    <pc:docChg chg="addSld modSld sldOrd">
      <pc:chgData name="Zita Draper" userId="S::z.draper@uwtsd.ac.uk::b063123c-f51f-481b-b99c-f574606c9ace" providerId="AD" clId="Web-{C4BF335B-039B-9311-1A84-ABFFC4757DDD}" dt="2022-11-02T09:41:07.215" v="827" actId="1076"/>
      <pc:docMkLst>
        <pc:docMk/>
      </pc:docMkLst>
      <pc:sldChg chg="addSp delSp modSp">
        <pc:chgData name="Zita Draper" userId="S::z.draper@uwtsd.ac.uk::b063123c-f51f-481b-b99c-f574606c9ace" providerId="AD" clId="Web-{C4BF335B-039B-9311-1A84-ABFFC4757DDD}" dt="2022-11-02T09:32:54.277" v="793" actId="20577"/>
        <pc:sldMkLst>
          <pc:docMk/>
          <pc:sldMk cId="1347964924" sldId="289"/>
        </pc:sldMkLst>
        <pc:spChg chg="mod">
          <ac:chgData name="Zita Draper" userId="S::z.draper@uwtsd.ac.uk::b063123c-f51f-481b-b99c-f574606c9ace" providerId="AD" clId="Web-{C4BF335B-039B-9311-1A84-ABFFC4757DDD}" dt="2022-11-02T09:32:54.277" v="793" actId="20577"/>
          <ac:spMkLst>
            <pc:docMk/>
            <pc:sldMk cId="1347964924" sldId="289"/>
            <ac:spMk id="2" creationId="{0E9128E3-95DB-4887-8FC1-07780651DEEF}"/>
          </ac:spMkLst>
        </pc:spChg>
        <pc:spChg chg="del">
          <ac:chgData name="Zita Draper" userId="S::z.draper@uwtsd.ac.uk::b063123c-f51f-481b-b99c-f574606c9ace" providerId="AD" clId="Web-{C4BF335B-039B-9311-1A84-ABFFC4757DDD}" dt="2022-11-02T09:32:45.933" v="791"/>
          <ac:spMkLst>
            <pc:docMk/>
            <pc:sldMk cId="1347964924" sldId="289"/>
            <ac:spMk id="3" creationId="{E62D8754-CF02-DF89-CE1A-2212F3FE9A46}"/>
          </ac:spMkLst>
        </pc:spChg>
        <pc:graphicFrameChg chg="add">
          <ac:chgData name="Zita Draper" userId="S::z.draper@uwtsd.ac.uk::b063123c-f51f-481b-b99c-f574606c9ace" providerId="AD" clId="Web-{C4BF335B-039B-9311-1A84-ABFFC4757DDD}" dt="2022-11-02T09:32:45.933" v="791"/>
          <ac:graphicFrameMkLst>
            <pc:docMk/>
            <pc:sldMk cId="1347964924" sldId="289"/>
            <ac:graphicFrameMk id="7" creationId="{251B1F25-73ED-4E20-C325-995BC1EFFA16}"/>
          </ac:graphicFrameMkLst>
        </pc:graphicFrameChg>
      </pc:sldChg>
      <pc:sldChg chg="addSp delSp modSp">
        <pc:chgData name="Zita Draper" userId="S::z.draper@uwtsd.ac.uk::b063123c-f51f-481b-b99c-f574606c9ace" providerId="AD" clId="Web-{C4BF335B-039B-9311-1A84-ABFFC4757DDD}" dt="2022-11-02T09:32:30.166" v="790" actId="1076"/>
        <pc:sldMkLst>
          <pc:docMk/>
          <pc:sldMk cId="4031995149" sldId="290"/>
        </pc:sldMkLst>
        <pc:spChg chg="mod">
          <ac:chgData name="Zita Draper" userId="S::z.draper@uwtsd.ac.uk::b063123c-f51f-481b-b99c-f574606c9ace" providerId="AD" clId="Web-{C4BF335B-039B-9311-1A84-ABFFC4757DDD}" dt="2022-11-02T09:32:23.963" v="789" actId="20577"/>
          <ac:spMkLst>
            <pc:docMk/>
            <pc:sldMk cId="4031995149" sldId="290"/>
            <ac:spMk id="2" creationId="{2033C091-F60B-29B6-15A3-87CE7C48129D}"/>
          </ac:spMkLst>
        </pc:spChg>
        <pc:spChg chg="del">
          <ac:chgData name="Zita Draper" userId="S::z.draper@uwtsd.ac.uk::b063123c-f51f-481b-b99c-f574606c9ace" providerId="AD" clId="Web-{C4BF335B-039B-9311-1A84-ABFFC4757DDD}" dt="2022-11-02T09:31:53.695" v="778"/>
          <ac:spMkLst>
            <pc:docMk/>
            <pc:sldMk cId="4031995149" sldId="290"/>
            <ac:spMk id="3" creationId="{FF37D281-BD8E-97A9-0155-EB6BC3DA0DF9}"/>
          </ac:spMkLst>
        </pc:spChg>
        <pc:graphicFrameChg chg="add mod modGraphic">
          <ac:chgData name="Zita Draper" userId="S::z.draper@uwtsd.ac.uk::b063123c-f51f-481b-b99c-f574606c9ace" providerId="AD" clId="Web-{C4BF335B-039B-9311-1A84-ABFFC4757DDD}" dt="2022-11-02T09:32:30.166" v="790" actId="1076"/>
          <ac:graphicFrameMkLst>
            <pc:docMk/>
            <pc:sldMk cId="4031995149" sldId="290"/>
            <ac:graphicFrameMk id="5" creationId="{98DCDD15-7315-A820-C412-8EB71F599BC8}"/>
          </ac:graphicFrameMkLst>
        </pc:graphicFrameChg>
      </pc:sldChg>
      <pc:sldChg chg="addSp modSp">
        <pc:chgData name="Zita Draper" userId="S::z.draper@uwtsd.ac.uk::b063123c-f51f-481b-b99c-f574606c9ace" providerId="AD" clId="Web-{C4BF335B-039B-9311-1A84-ABFFC4757DDD}" dt="2022-11-02T09:02:14.846" v="92" actId="1076"/>
        <pc:sldMkLst>
          <pc:docMk/>
          <pc:sldMk cId="3894439496" sldId="291"/>
        </pc:sldMkLst>
        <pc:spChg chg="mod">
          <ac:chgData name="Zita Draper" userId="S::z.draper@uwtsd.ac.uk::b063123c-f51f-481b-b99c-f574606c9ace" providerId="AD" clId="Web-{C4BF335B-039B-9311-1A84-ABFFC4757DDD}" dt="2022-11-02T09:02:14.846" v="92" actId="1076"/>
          <ac:spMkLst>
            <pc:docMk/>
            <pc:sldMk cId="3894439496" sldId="291"/>
            <ac:spMk id="2" creationId="{7D718165-7CBE-272E-FAD3-F917B88746A6}"/>
          </ac:spMkLst>
        </pc:spChg>
        <pc:spChg chg="mod">
          <ac:chgData name="Zita Draper" userId="S::z.draper@uwtsd.ac.uk::b063123c-f51f-481b-b99c-f574606c9ace" providerId="AD" clId="Web-{C4BF335B-039B-9311-1A84-ABFFC4757DDD}" dt="2022-11-02T09:01:28.358" v="83" actId="20577"/>
          <ac:spMkLst>
            <pc:docMk/>
            <pc:sldMk cId="3894439496" sldId="291"/>
            <ac:spMk id="3" creationId="{6FC0FB00-6566-5D6C-EA26-E6D5B3C71391}"/>
          </ac:spMkLst>
        </pc:spChg>
        <pc:picChg chg="add mod">
          <ac:chgData name="Zita Draper" userId="S::z.draper@uwtsd.ac.uk::b063123c-f51f-481b-b99c-f574606c9ace" providerId="AD" clId="Web-{C4BF335B-039B-9311-1A84-ABFFC4757DDD}" dt="2022-11-02T09:02:07.970" v="91" actId="1076"/>
          <ac:picMkLst>
            <pc:docMk/>
            <pc:sldMk cId="3894439496" sldId="291"/>
            <ac:picMk id="4" creationId="{442A65B5-C0F5-788F-2269-A10AB659CD90}"/>
          </ac:picMkLst>
        </pc:picChg>
        <pc:picChg chg="add mod">
          <ac:chgData name="Zita Draper" userId="S::z.draper@uwtsd.ac.uk::b063123c-f51f-481b-b99c-f574606c9ace" providerId="AD" clId="Web-{C4BF335B-039B-9311-1A84-ABFFC4757DDD}" dt="2022-11-02T09:02:05.064" v="89" actId="1076"/>
          <ac:picMkLst>
            <pc:docMk/>
            <pc:sldMk cId="3894439496" sldId="291"/>
            <ac:picMk id="5" creationId="{04C8FD31-D15D-D0B5-D1E1-1E37C2080D27}"/>
          </ac:picMkLst>
        </pc:picChg>
      </pc:sldChg>
      <pc:sldChg chg="addSp delSp modSp mod setBg">
        <pc:chgData name="Zita Draper" userId="S::z.draper@uwtsd.ac.uk::b063123c-f51f-481b-b99c-f574606c9ace" providerId="AD" clId="Web-{C4BF335B-039B-9311-1A84-ABFFC4757DDD}" dt="2022-11-02T09:33:30.139" v="795"/>
        <pc:sldMkLst>
          <pc:docMk/>
          <pc:sldMk cId="3030056606" sldId="292"/>
        </pc:sldMkLst>
        <pc:spChg chg="mod">
          <ac:chgData name="Zita Draper" userId="S::z.draper@uwtsd.ac.uk::b063123c-f51f-481b-b99c-f574606c9ace" providerId="AD" clId="Web-{C4BF335B-039B-9311-1A84-ABFFC4757DDD}" dt="2022-11-02T09:33:22.685" v="794"/>
          <ac:spMkLst>
            <pc:docMk/>
            <pc:sldMk cId="3030056606" sldId="292"/>
            <ac:spMk id="2" creationId="{094EF20E-052B-E445-380B-99E2FFC2D3E1}"/>
          </ac:spMkLst>
        </pc:spChg>
        <pc:spChg chg="del mod">
          <ac:chgData name="Zita Draper" userId="S::z.draper@uwtsd.ac.uk::b063123c-f51f-481b-b99c-f574606c9ace" providerId="AD" clId="Web-{C4BF335B-039B-9311-1A84-ABFFC4757DDD}" dt="2022-11-02T09:33:22.685" v="794"/>
          <ac:spMkLst>
            <pc:docMk/>
            <pc:sldMk cId="3030056606" sldId="292"/>
            <ac:spMk id="3" creationId="{6BF62197-6F63-628B-113B-44D1729021EC}"/>
          </ac:spMkLst>
        </pc:spChg>
        <pc:spChg chg="add">
          <ac:chgData name="Zita Draper" userId="S::z.draper@uwtsd.ac.uk::b063123c-f51f-481b-b99c-f574606c9ace" providerId="AD" clId="Web-{C4BF335B-039B-9311-1A84-ABFFC4757DDD}" dt="2022-11-02T09:33:22.685" v="794"/>
          <ac:spMkLst>
            <pc:docMk/>
            <pc:sldMk cId="3030056606" sldId="292"/>
            <ac:spMk id="9" creationId="{3B5305C3-9940-4541-9DEE-9AE9C3EA60A4}"/>
          </ac:spMkLst>
        </pc:spChg>
        <pc:spChg chg="add">
          <ac:chgData name="Zita Draper" userId="S::z.draper@uwtsd.ac.uk::b063123c-f51f-481b-b99c-f574606c9ace" providerId="AD" clId="Web-{C4BF335B-039B-9311-1A84-ABFFC4757DDD}" dt="2022-11-02T09:33:22.685" v="794"/>
          <ac:spMkLst>
            <pc:docMk/>
            <pc:sldMk cId="3030056606" sldId="292"/>
            <ac:spMk id="11" creationId="{D41AC345-EF35-499A-B575-4837FEF46AA6}"/>
          </ac:spMkLst>
        </pc:spChg>
        <pc:spChg chg="add">
          <ac:chgData name="Zita Draper" userId="S::z.draper@uwtsd.ac.uk::b063123c-f51f-481b-b99c-f574606c9ace" providerId="AD" clId="Web-{C4BF335B-039B-9311-1A84-ABFFC4757DDD}" dt="2022-11-02T09:33:22.685" v="794"/>
          <ac:spMkLst>
            <pc:docMk/>
            <pc:sldMk cId="3030056606" sldId="292"/>
            <ac:spMk id="13" creationId="{C071BDA1-F0B0-41DF-BC28-7DDA5D3CD738}"/>
          </ac:spMkLst>
        </pc:spChg>
        <pc:graphicFrameChg chg="add">
          <ac:chgData name="Zita Draper" userId="S::z.draper@uwtsd.ac.uk::b063123c-f51f-481b-b99c-f574606c9ace" providerId="AD" clId="Web-{C4BF335B-039B-9311-1A84-ABFFC4757DDD}" dt="2022-11-02T09:33:22.685" v="794"/>
          <ac:graphicFrameMkLst>
            <pc:docMk/>
            <pc:sldMk cId="3030056606" sldId="292"/>
            <ac:graphicFrameMk id="5" creationId="{12247395-8CA3-A059-61E5-44032D5F2DB3}"/>
          </ac:graphicFrameMkLst>
        </pc:graphicFrameChg>
      </pc:sldChg>
      <pc:sldChg chg="addSp delSp modSp mod setBg">
        <pc:chgData name="Zita Draper" userId="S::z.draper@uwtsd.ac.uk::b063123c-f51f-481b-b99c-f574606c9ace" providerId="AD" clId="Web-{C4BF335B-039B-9311-1A84-ABFFC4757DDD}" dt="2022-11-02T09:34:09.641" v="802"/>
        <pc:sldMkLst>
          <pc:docMk/>
          <pc:sldMk cId="2222686722" sldId="294"/>
        </pc:sldMkLst>
        <pc:spChg chg="mod">
          <ac:chgData name="Zita Draper" userId="S::z.draper@uwtsd.ac.uk::b063123c-f51f-481b-b99c-f574606c9ace" providerId="AD" clId="Web-{C4BF335B-039B-9311-1A84-ABFFC4757DDD}" dt="2022-11-02T09:34:06.016" v="801" actId="1076"/>
          <ac:spMkLst>
            <pc:docMk/>
            <pc:sldMk cId="2222686722" sldId="294"/>
            <ac:spMk id="2" creationId="{036B1193-038D-F052-D6AE-834D43A51E01}"/>
          </ac:spMkLst>
        </pc:spChg>
        <pc:spChg chg="del mod">
          <ac:chgData name="Zita Draper" userId="S::z.draper@uwtsd.ac.uk::b063123c-f51f-481b-b99c-f574606c9ace" providerId="AD" clId="Web-{C4BF335B-039B-9311-1A84-ABFFC4757DDD}" dt="2022-11-02T09:33:54.625" v="796"/>
          <ac:spMkLst>
            <pc:docMk/>
            <pc:sldMk cId="2222686722" sldId="294"/>
            <ac:spMk id="3" creationId="{F49B9CDA-BCF6-479C-EA0D-D3428E64CB7A}"/>
          </ac:spMkLst>
        </pc:spChg>
        <pc:spChg chg="add">
          <ac:chgData name="Zita Draper" userId="S::z.draper@uwtsd.ac.uk::b063123c-f51f-481b-b99c-f574606c9ace" providerId="AD" clId="Web-{C4BF335B-039B-9311-1A84-ABFFC4757DDD}" dt="2022-11-02T09:33:54.625" v="796"/>
          <ac:spMkLst>
            <pc:docMk/>
            <pc:sldMk cId="2222686722" sldId="294"/>
            <ac:spMk id="9" creationId="{3B5305C3-9940-4541-9DEE-9AE9C3EA60A4}"/>
          </ac:spMkLst>
        </pc:spChg>
        <pc:graphicFrameChg chg="add">
          <ac:chgData name="Zita Draper" userId="S::z.draper@uwtsd.ac.uk::b063123c-f51f-481b-b99c-f574606c9ace" providerId="AD" clId="Web-{C4BF335B-039B-9311-1A84-ABFFC4757DDD}" dt="2022-11-02T09:33:54.625" v="796"/>
          <ac:graphicFrameMkLst>
            <pc:docMk/>
            <pc:sldMk cId="2222686722" sldId="294"/>
            <ac:graphicFrameMk id="5" creationId="{A5788052-3B89-34BE-A999-D331BA2F85C1}"/>
          </ac:graphicFrameMkLst>
        </pc:graphicFrameChg>
        <pc:cxnChg chg="add">
          <ac:chgData name="Zita Draper" userId="S::z.draper@uwtsd.ac.uk::b063123c-f51f-481b-b99c-f574606c9ace" providerId="AD" clId="Web-{C4BF335B-039B-9311-1A84-ABFFC4757DDD}" dt="2022-11-02T09:33:54.625" v="796"/>
          <ac:cxnSpMkLst>
            <pc:docMk/>
            <pc:sldMk cId="2222686722" sldId="294"/>
            <ac:cxnSpMk id="11" creationId="{AB882E83-38EA-4A57-928E-B07CFAFB7067}"/>
          </ac:cxnSpMkLst>
        </pc:cxnChg>
      </pc:sldChg>
      <pc:sldChg chg="modNotes">
        <pc:chgData name="Zita Draper" userId="S::z.draper@uwtsd.ac.uk::b063123c-f51f-481b-b99c-f574606c9ace" providerId="AD" clId="Web-{C4BF335B-039B-9311-1A84-ABFFC4757DDD}" dt="2022-11-02T09:16:09.540" v="405"/>
        <pc:sldMkLst>
          <pc:docMk/>
          <pc:sldMk cId="3864505480" sldId="295"/>
        </pc:sldMkLst>
      </pc:sldChg>
      <pc:sldChg chg="addSp delSp modSp mod ord setBg modClrScheme addAnim chgLayout">
        <pc:chgData name="Zita Draper" userId="S::z.draper@uwtsd.ac.uk::b063123c-f51f-481b-b99c-f574606c9ace" providerId="AD" clId="Web-{C4BF335B-039B-9311-1A84-ABFFC4757DDD}" dt="2022-11-02T09:09:07.013" v="240"/>
        <pc:sldMkLst>
          <pc:docMk/>
          <pc:sldMk cId="3623214481" sldId="296"/>
        </pc:sldMkLst>
        <pc:spChg chg="mod ord">
          <ac:chgData name="Zita Draper" userId="S::z.draper@uwtsd.ac.uk::b063123c-f51f-481b-b99c-f574606c9ace" providerId="AD" clId="Web-{C4BF335B-039B-9311-1A84-ABFFC4757DDD}" dt="2022-11-02T09:09:06.997" v="239"/>
          <ac:spMkLst>
            <pc:docMk/>
            <pc:sldMk cId="3623214481" sldId="296"/>
            <ac:spMk id="2" creationId="{A48D3DA6-95F1-6D8A-F689-5E5EEE60F96A}"/>
          </ac:spMkLst>
        </pc:spChg>
        <pc:spChg chg="del">
          <ac:chgData name="Zita Draper" userId="S::z.draper@uwtsd.ac.uk::b063123c-f51f-481b-b99c-f574606c9ace" providerId="AD" clId="Web-{C4BF335B-039B-9311-1A84-ABFFC4757DDD}" dt="2022-11-02T09:08:56.090" v="236"/>
          <ac:spMkLst>
            <pc:docMk/>
            <pc:sldMk cId="3623214481" sldId="296"/>
            <ac:spMk id="3" creationId="{277B52DF-F8B5-D04B-FB21-99CB9196E62E}"/>
          </ac:spMkLst>
        </pc:spChg>
        <pc:spChg chg="add del mod ord">
          <ac:chgData name="Zita Draper" userId="S::z.draper@uwtsd.ac.uk::b063123c-f51f-481b-b99c-f574606c9ace" providerId="AD" clId="Web-{C4BF335B-039B-9311-1A84-ABFFC4757DDD}" dt="2022-11-02T09:09:03.403" v="238"/>
          <ac:spMkLst>
            <pc:docMk/>
            <pc:sldMk cId="3623214481" sldId="296"/>
            <ac:spMk id="4" creationId="{E87D625C-CDAB-C15A-95B5-5B21B66EEBA3}"/>
          </ac:spMkLst>
        </pc:spChg>
        <pc:spChg chg="add">
          <ac:chgData name="Zita Draper" userId="S::z.draper@uwtsd.ac.uk::b063123c-f51f-481b-b99c-f574606c9ace" providerId="AD" clId="Web-{C4BF335B-039B-9311-1A84-ABFFC4757DDD}" dt="2022-11-02T09:09:06.997" v="239"/>
          <ac:spMkLst>
            <pc:docMk/>
            <pc:sldMk cId="3623214481" sldId="296"/>
            <ac:spMk id="8" creationId="{4958DF84-F5C6-794F-8945-485D6C107518}"/>
          </ac:spMkLst>
        </pc:spChg>
        <pc:spChg chg="add">
          <ac:chgData name="Zita Draper" userId="S::z.draper@uwtsd.ac.uk::b063123c-f51f-481b-b99c-f574606c9ace" providerId="AD" clId="Web-{C4BF335B-039B-9311-1A84-ABFFC4757DDD}" dt="2022-11-02T09:09:06.997" v="239"/>
          <ac:spMkLst>
            <pc:docMk/>
            <pc:sldMk cId="3623214481" sldId="296"/>
            <ac:spMk id="10" creationId="{4AF0997A-7C0F-4AD2-BA90-5FE341A17796}"/>
          </ac:spMkLst>
        </pc:spChg>
        <pc:spChg chg="add">
          <ac:chgData name="Zita Draper" userId="S::z.draper@uwtsd.ac.uk::b063123c-f51f-481b-b99c-f574606c9ace" providerId="AD" clId="Web-{C4BF335B-039B-9311-1A84-ABFFC4757DDD}" dt="2022-11-02T09:09:06.997" v="239"/>
          <ac:spMkLst>
            <pc:docMk/>
            <pc:sldMk cId="3623214481" sldId="296"/>
            <ac:spMk id="12" creationId="{72E67446-732B-4F72-8560-6FABB6CB25A3}"/>
          </ac:spMkLst>
        </pc:spChg>
        <pc:picChg chg="add">
          <ac:chgData name="Zita Draper" userId="S::z.draper@uwtsd.ac.uk::b063123c-f51f-481b-b99c-f574606c9ace" providerId="AD" clId="Web-{C4BF335B-039B-9311-1A84-ABFFC4757DDD}" dt="2022-11-02T09:09:06.997" v="239"/>
          <ac:picMkLst>
            <pc:docMk/>
            <pc:sldMk cId="3623214481" sldId="296"/>
            <ac:picMk id="5" creationId="{F135F72D-4464-E778-AB97-6C38C87FC9A7}"/>
          </ac:picMkLst>
        </pc:picChg>
      </pc:sldChg>
      <pc:sldChg chg="addSp delSp modSp mod setBg">
        <pc:chgData name="Zita Draper" userId="S::z.draper@uwtsd.ac.uk::b063123c-f51f-481b-b99c-f574606c9ace" providerId="AD" clId="Web-{C4BF335B-039B-9311-1A84-ABFFC4757DDD}" dt="2022-11-02T09:38:52.425" v="813"/>
        <pc:sldMkLst>
          <pc:docMk/>
          <pc:sldMk cId="3401679435" sldId="297"/>
        </pc:sldMkLst>
        <pc:spChg chg="mod">
          <ac:chgData name="Zita Draper" userId="S::z.draper@uwtsd.ac.uk::b063123c-f51f-481b-b99c-f574606c9ace" providerId="AD" clId="Web-{C4BF335B-039B-9311-1A84-ABFFC4757DDD}" dt="2022-11-02T09:38:48.816" v="812" actId="20577"/>
          <ac:spMkLst>
            <pc:docMk/>
            <pc:sldMk cId="3401679435" sldId="297"/>
            <ac:spMk id="2" creationId="{C4A75D4B-CA7A-D8DA-C4B1-582E936C12EC}"/>
          </ac:spMkLst>
        </pc:spChg>
        <pc:spChg chg="add del mod">
          <ac:chgData name="Zita Draper" userId="S::z.draper@uwtsd.ac.uk::b063123c-f51f-481b-b99c-f574606c9ace" providerId="AD" clId="Web-{C4BF335B-039B-9311-1A84-ABFFC4757DDD}" dt="2022-11-02T09:38:42.737" v="807"/>
          <ac:spMkLst>
            <pc:docMk/>
            <pc:sldMk cId="3401679435" sldId="297"/>
            <ac:spMk id="3" creationId="{5960A1DA-2E70-EDD4-B4BF-9A5E7A6433FC}"/>
          </ac:spMkLst>
        </pc:spChg>
        <pc:spChg chg="add">
          <ac:chgData name="Zita Draper" userId="S::z.draper@uwtsd.ac.uk::b063123c-f51f-481b-b99c-f574606c9ace" providerId="AD" clId="Web-{C4BF335B-039B-9311-1A84-ABFFC4757DDD}" dt="2022-11-02T09:38:42.737" v="807"/>
          <ac:spMkLst>
            <pc:docMk/>
            <pc:sldMk cId="3401679435" sldId="297"/>
            <ac:spMk id="9" creationId="{3B5305C3-9940-4541-9DEE-9AE9C3EA60A4}"/>
          </ac:spMkLst>
        </pc:spChg>
        <pc:graphicFrameChg chg="add del">
          <ac:chgData name="Zita Draper" userId="S::z.draper@uwtsd.ac.uk::b063123c-f51f-481b-b99c-f574606c9ace" providerId="AD" clId="Web-{C4BF335B-039B-9311-1A84-ABFFC4757DDD}" dt="2022-11-02T09:38:42.690" v="806"/>
          <ac:graphicFrameMkLst>
            <pc:docMk/>
            <pc:sldMk cId="3401679435" sldId="297"/>
            <ac:graphicFrameMk id="5" creationId="{E01E05D1-4C4C-DA08-14A6-E962DE727E69}"/>
          </ac:graphicFrameMkLst>
        </pc:graphicFrameChg>
        <pc:graphicFrameChg chg="add">
          <ac:chgData name="Zita Draper" userId="S::z.draper@uwtsd.ac.uk::b063123c-f51f-481b-b99c-f574606c9ace" providerId="AD" clId="Web-{C4BF335B-039B-9311-1A84-ABFFC4757DDD}" dt="2022-11-02T09:38:42.737" v="807"/>
          <ac:graphicFrameMkLst>
            <pc:docMk/>
            <pc:sldMk cId="3401679435" sldId="297"/>
            <ac:graphicFrameMk id="7" creationId="{180C8AEA-698C-6E9A-93BB-CE1D255200CC}"/>
          </ac:graphicFrameMkLst>
        </pc:graphicFrameChg>
        <pc:cxnChg chg="add">
          <ac:chgData name="Zita Draper" userId="S::z.draper@uwtsd.ac.uk::b063123c-f51f-481b-b99c-f574606c9ace" providerId="AD" clId="Web-{C4BF335B-039B-9311-1A84-ABFFC4757DDD}" dt="2022-11-02T09:38:42.737" v="807"/>
          <ac:cxnSpMkLst>
            <pc:docMk/>
            <pc:sldMk cId="3401679435" sldId="297"/>
            <ac:cxnSpMk id="11" creationId="{AB882E83-38EA-4A57-928E-B07CFAFB7067}"/>
          </ac:cxnSpMkLst>
        </pc:cxnChg>
      </pc:sldChg>
      <pc:sldChg chg="modNotes">
        <pc:chgData name="Zita Draper" userId="S::z.draper@uwtsd.ac.uk::b063123c-f51f-481b-b99c-f574606c9ace" providerId="AD" clId="Web-{C4BF335B-039B-9311-1A84-ABFFC4757DDD}" dt="2022-11-02T09:15:39.788" v="399"/>
        <pc:sldMkLst>
          <pc:docMk/>
          <pc:sldMk cId="2408569204" sldId="298"/>
        </pc:sldMkLst>
      </pc:sldChg>
      <pc:sldChg chg="addSp delSp modSp mod setBg modNotes">
        <pc:chgData name="Zita Draper" userId="S::z.draper@uwtsd.ac.uk::b063123c-f51f-481b-b99c-f574606c9ace" providerId="AD" clId="Web-{C4BF335B-039B-9311-1A84-ABFFC4757DDD}" dt="2022-11-02T09:39:28.646" v="819"/>
        <pc:sldMkLst>
          <pc:docMk/>
          <pc:sldMk cId="2379236658" sldId="299"/>
        </pc:sldMkLst>
        <pc:spChg chg="mod">
          <ac:chgData name="Zita Draper" userId="S::z.draper@uwtsd.ac.uk::b063123c-f51f-481b-b99c-f574606c9ace" providerId="AD" clId="Web-{C4BF335B-039B-9311-1A84-ABFFC4757DDD}" dt="2022-11-02T09:39:21.302" v="818"/>
          <ac:spMkLst>
            <pc:docMk/>
            <pc:sldMk cId="2379236658" sldId="299"/>
            <ac:spMk id="2" creationId="{5092141A-CD1F-E0BD-B88C-2E45AA3B8DA6}"/>
          </ac:spMkLst>
        </pc:spChg>
        <pc:spChg chg="add del mod">
          <ac:chgData name="Zita Draper" userId="S::z.draper@uwtsd.ac.uk::b063123c-f51f-481b-b99c-f574606c9ace" providerId="AD" clId="Web-{C4BF335B-039B-9311-1A84-ABFFC4757DDD}" dt="2022-11-02T09:39:21.302" v="818"/>
          <ac:spMkLst>
            <pc:docMk/>
            <pc:sldMk cId="2379236658" sldId="299"/>
            <ac:spMk id="3" creationId="{798A5284-9FCD-20DE-07E7-D961B0600493}"/>
          </ac:spMkLst>
        </pc:spChg>
        <pc:spChg chg="add del">
          <ac:chgData name="Zita Draper" userId="S::z.draper@uwtsd.ac.uk::b063123c-f51f-481b-b99c-f574606c9ace" providerId="AD" clId="Web-{C4BF335B-039B-9311-1A84-ABFFC4757DDD}" dt="2022-11-02T09:39:16.536" v="815"/>
          <ac:spMkLst>
            <pc:docMk/>
            <pc:sldMk cId="2379236658" sldId="299"/>
            <ac:spMk id="9" creationId="{19EC5B12-9FF3-41FE-B789-2696F5195F4E}"/>
          </ac:spMkLst>
        </pc:spChg>
        <pc:spChg chg="add del">
          <ac:chgData name="Zita Draper" userId="S::z.draper@uwtsd.ac.uk::b063123c-f51f-481b-b99c-f574606c9ace" providerId="AD" clId="Web-{C4BF335B-039B-9311-1A84-ABFFC4757DDD}" dt="2022-11-02T09:39:21.271" v="817"/>
          <ac:spMkLst>
            <pc:docMk/>
            <pc:sldMk cId="2379236658" sldId="299"/>
            <ac:spMk id="13" creationId="{3B5305C3-9940-4541-9DEE-9AE9C3EA60A4}"/>
          </ac:spMkLst>
        </pc:spChg>
        <pc:spChg chg="add">
          <ac:chgData name="Zita Draper" userId="S::z.draper@uwtsd.ac.uk::b063123c-f51f-481b-b99c-f574606c9ace" providerId="AD" clId="Web-{C4BF335B-039B-9311-1A84-ABFFC4757DDD}" dt="2022-11-02T09:39:21.302" v="818"/>
          <ac:spMkLst>
            <pc:docMk/>
            <pc:sldMk cId="2379236658" sldId="299"/>
            <ac:spMk id="17" creationId="{3B5305C3-9940-4541-9DEE-9AE9C3EA60A4}"/>
          </ac:spMkLst>
        </pc:spChg>
        <pc:spChg chg="add">
          <ac:chgData name="Zita Draper" userId="S::z.draper@uwtsd.ac.uk::b063123c-f51f-481b-b99c-f574606c9ace" providerId="AD" clId="Web-{C4BF335B-039B-9311-1A84-ABFFC4757DDD}" dt="2022-11-02T09:39:21.302" v="818"/>
          <ac:spMkLst>
            <pc:docMk/>
            <pc:sldMk cId="2379236658" sldId="299"/>
            <ac:spMk id="18" creationId="{D41AC345-EF35-499A-B575-4837FEF46AA6}"/>
          </ac:spMkLst>
        </pc:spChg>
        <pc:spChg chg="add">
          <ac:chgData name="Zita Draper" userId="S::z.draper@uwtsd.ac.uk::b063123c-f51f-481b-b99c-f574606c9ace" providerId="AD" clId="Web-{C4BF335B-039B-9311-1A84-ABFFC4757DDD}" dt="2022-11-02T09:39:21.302" v="818"/>
          <ac:spMkLst>
            <pc:docMk/>
            <pc:sldMk cId="2379236658" sldId="299"/>
            <ac:spMk id="19" creationId="{C071BDA1-F0B0-41DF-BC28-7DDA5D3CD738}"/>
          </ac:spMkLst>
        </pc:spChg>
        <pc:graphicFrameChg chg="add del">
          <ac:chgData name="Zita Draper" userId="S::z.draper@uwtsd.ac.uk::b063123c-f51f-481b-b99c-f574606c9ace" providerId="AD" clId="Web-{C4BF335B-039B-9311-1A84-ABFFC4757DDD}" dt="2022-11-02T09:39:16.536" v="815"/>
          <ac:graphicFrameMkLst>
            <pc:docMk/>
            <pc:sldMk cId="2379236658" sldId="299"/>
            <ac:graphicFrameMk id="5" creationId="{7E2E954A-728D-810C-8432-ACD51E7C5742}"/>
          </ac:graphicFrameMkLst>
        </pc:graphicFrameChg>
        <pc:graphicFrameChg chg="add del">
          <ac:chgData name="Zita Draper" userId="S::z.draper@uwtsd.ac.uk::b063123c-f51f-481b-b99c-f574606c9ace" providerId="AD" clId="Web-{C4BF335B-039B-9311-1A84-ABFFC4757DDD}" dt="2022-11-02T09:39:21.271" v="817"/>
          <ac:graphicFrameMkLst>
            <pc:docMk/>
            <pc:sldMk cId="2379236658" sldId="299"/>
            <ac:graphicFrameMk id="15" creationId="{6854385B-1AEE-AD66-8C85-ADAA626047A3}"/>
          </ac:graphicFrameMkLst>
        </pc:graphicFrameChg>
        <pc:graphicFrameChg chg="add">
          <ac:chgData name="Zita Draper" userId="S::z.draper@uwtsd.ac.uk::b063123c-f51f-481b-b99c-f574606c9ace" providerId="AD" clId="Web-{C4BF335B-039B-9311-1A84-ABFFC4757DDD}" dt="2022-11-02T09:39:21.302" v="818"/>
          <ac:graphicFrameMkLst>
            <pc:docMk/>
            <pc:sldMk cId="2379236658" sldId="299"/>
            <ac:graphicFrameMk id="20" creationId="{9041ECC1-5792-9660-C528-B41E8594FD8D}"/>
          </ac:graphicFrameMkLst>
        </pc:graphicFrameChg>
        <pc:cxnChg chg="add del">
          <ac:chgData name="Zita Draper" userId="S::z.draper@uwtsd.ac.uk::b063123c-f51f-481b-b99c-f574606c9ace" providerId="AD" clId="Web-{C4BF335B-039B-9311-1A84-ABFFC4757DDD}" dt="2022-11-02T09:39:16.536" v="815"/>
          <ac:cxnSpMkLst>
            <pc:docMk/>
            <pc:sldMk cId="2379236658" sldId="299"/>
            <ac:cxnSpMk id="11" creationId="{4FCEE13B-EFB1-46F2-BC11-110F05BFB691}"/>
          </ac:cxnSpMkLst>
        </pc:cxnChg>
        <pc:cxnChg chg="add del">
          <ac:chgData name="Zita Draper" userId="S::z.draper@uwtsd.ac.uk::b063123c-f51f-481b-b99c-f574606c9ace" providerId="AD" clId="Web-{C4BF335B-039B-9311-1A84-ABFFC4757DDD}" dt="2022-11-02T09:39:21.271" v="817"/>
          <ac:cxnSpMkLst>
            <pc:docMk/>
            <pc:sldMk cId="2379236658" sldId="299"/>
            <ac:cxnSpMk id="14" creationId="{AB882E83-38EA-4A57-928E-B07CFAFB7067}"/>
          </ac:cxnSpMkLst>
        </pc:cxnChg>
      </pc:sldChg>
      <pc:sldChg chg="ord">
        <pc:chgData name="Zita Draper" userId="S::z.draper@uwtsd.ac.uk::b063123c-f51f-481b-b99c-f574606c9ace" providerId="AD" clId="Web-{C4BF335B-039B-9311-1A84-ABFFC4757DDD}" dt="2022-11-02T09:24:27.916" v="607"/>
        <pc:sldMkLst>
          <pc:docMk/>
          <pc:sldMk cId="2525757438" sldId="300"/>
        </pc:sldMkLst>
      </pc:sldChg>
      <pc:sldChg chg="modSp modNotes">
        <pc:chgData name="Zita Draper" userId="S::z.draper@uwtsd.ac.uk::b063123c-f51f-481b-b99c-f574606c9ace" providerId="AD" clId="Web-{C4BF335B-039B-9311-1A84-ABFFC4757DDD}" dt="2022-11-02T09:20:56.340" v="514" actId="20577"/>
        <pc:sldMkLst>
          <pc:docMk/>
          <pc:sldMk cId="4137238763" sldId="301"/>
        </pc:sldMkLst>
        <pc:spChg chg="mod">
          <ac:chgData name="Zita Draper" userId="S::z.draper@uwtsd.ac.uk::b063123c-f51f-481b-b99c-f574606c9ace" providerId="AD" clId="Web-{C4BF335B-039B-9311-1A84-ABFFC4757DDD}" dt="2022-11-02T09:20:14.025" v="501" actId="20577"/>
          <ac:spMkLst>
            <pc:docMk/>
            <pc:sldMk cId="4137238763" sldId="301"/>
            <ac:spMk id="2" creationId="{D221BB33-CA77-C2FD-8CF2-97C123C06810}"/>
          </ac:spMkLst>
        </pc:spChg>
        <pc:spChg chg="mod">
          <ac:chgData name="Zita Draper" userId="S::z.draper@uwtsd.ac.uk::b063123c-f51f-481b-b99c-f574606c9ace" providerId="AD" clId="Web-{C4BF335B-039B-9311-1A84-ABFFC4757DDD}" dt="2022-11-02T09:20:56.340" v="514" actId="20577"/>
          <ac:spMkLst>
            <pc:docMk/>
            <pc:sldMk cId="4137238763" sldId="301"/>
            <ac:spMk id="3" creationId="{8C5E85ED-EA99-9F38-04E4-0775A941FA58}"/>
          </ac:spMkLst>
        </pc:spChg>
      </pc:sldChg>
      <pc:sldChg chg="addSp modSp">
        <pc:chgData name="Zita Draper" userId="S::z.draper@uwtsd.ac.uk::b063123c-f51f-481b-b99c-f574606c9ace" providerId="AD" clId="Web-{C4BF335B-039B-9311-1A84-ABFFC4757DDD}" dt="2022-11-02T09:40:28.088" v="823" actId="1076"/>
        <pc:sldMkLst>
          <pc:docMk/>
          <pc:sldMk cId="75749105" sldId="302"/>
        </pc:sldMkLst>
        <pc:spChg chg="mod">
          <ac:chgData name="Zita Draper" userId="S::z.draper@uwtsd.ac.uk::b063123c-f51f-481b-b99c-f574606c9ace" providerId="AD" clId="Web-{C4BF335B-039B-9311-1A84-ABFFC4757DDD}" dt="2022-11-02T09:22:25.908" v="559" actId="20577"/>
          <ac:spMkLst>
            <pc:docMk/>
            <pc:sldMk cId="75749105" sldId="302"/>
            <ac:spMk id="2" creationId="{12B12516-F0FD-087D-D7E2-9C5C68EA79F1}"/>
          </ac:spMkLst>
        </pc:spChg>
        <pc:spChg chg="mod">
          <ac:chgData name="Zita Draper" userId="S::z.draper@uwtsd.ac.uk::b063123c-f51f-481b-b99c-f574606c9ace" providerId="AD" clId="Web-{C4BF335B-039B-9311-1A84-ABFFC4757DDD}" dt="2022-11-02T09:24:24.556" v="606" actId="20577"/>
          <ac:spMkLst>
            <pc:docMk/>
            <pc:sldMk cId="75749105" sldId="302"/>
            <ac:spMk id="3" creationId="{1955319E-7CEA-D4C3-B4EB-8642BEE6C552}"/>
          </ac:spMkLst>
        </pc:spChg>
        <pc:picChg chg="add mod">
          <ac:chgData name="Zita Draper" userId="S::z.draper@uwtsd.ac.uk::b063123c-f51f-481b-b99c-f574606c9ace" providerId="AD" clId="Web-{C4BF335B-039B-9311-1A84-ABFFC4757DDD}" dt="2022-11-02T09:40:07.274" v="821" actId="1076"/>
          <ac:picMkLst>
            <pc:docMk/>
            <pc:sldMk cId="75749105" sldId="302"/>
            <ac:picMk id="4" creationId="{D117458C-7C7D-217B-6264-501A7583FE3C}"/>
          </ac:picMkLst>
        </pc:picChg>
        <pc:picChg chg="add mod">
          <ac:chgData name="Zita Draper" userId="S::z.draper@uwtsd.ac.uk::b063123c-f51f-481b-b99c-f574606c9ace" providerId="AD" clId="Web-{C4BF335B-039B-9311-1A84-ABFFC4757DDD}" dt="2022-11-02T09:40:28.088" v="823" actId="1076"/>
          <ac:picMkLst>
            <pc:docMk/>
            <pc:sldMk cId="75749105" sldId="302"/>
            <ac:picMk id="5" creationId="{04DC6CF4-D4F6-AE77-FCE7-8E889085FCF3}"/>
          </ac:picMkLst>
        </pc:picChg>
      </pc:sldChg>
      <pc:sldChg chg="addSp modSp">
        <pc:chgData name="Zita Draper" userId="S::z.draper@uwtsd.ac.uk::b063123c-f51f-481b-b99c-f574606c9ace" providerId="AD" clId="Web-{C4BF335B-039B-9311-1A84-ABFFC4757DDD}" dt="2022-11-02T09:41:07.215" v="827" actId="1076"/>
        <pc:sldMkLst>
          <pc:docMk/>
          <pc:sldMk cId="2544099965" sldId="303"/>
        </pc:sldMkLst>
        <pc:spChg chg="mod">
          <ac:chgData name="Zita Draper" userId="S::z.draper@uwtsd.ac.uk::b063123c-f51f-481b-b99c-f574606c9ace" providerId="AD" clId="Web-{C4BF335B-039B-9311-1A84-ABFFC4757DDD}" dt="2022-11-02T09:24:45.573" v="619" actId="20577"/>
          <ac:spMkLst>
            <pc:docMk/>
            <pc:sldMk cId="2544099965" sldId="303"/>
            <ac:spMk id="2" creationId="{9D99B2D8-3B3F-AD4D-619C-5E5CD1193506}"/>
          </ac:spMkLst>
        </pc:spChg>
        <pc:spChg chg="mod">
          <ac:chgData name="Zita Draper" userId="S::z.draper@uwtsd.ac.uk::b063123c-f51f-481b-b99c-f574606c9ace" providerId="AD" clId="Web-{C4BF335B-039B-9311-1A84-ABFFC4757DDD}" dt="2022-11-02T09:26:52.566" v="698" actId="20577"/>
          <ac:spMkLst>
            <pc:docMk/>
            <pc:sldMk cId="2544099965" sldId="303"/>
            <ac:spMk id="3" creationId="{4F45CA69-EA17-496A-63D7-F2CB733E035C}"/>
          </ac:spMkLst>
        </pc:spChg>
        <pc:picChg chg="add mod">
          <ac:chgData name="Zita Draper" userId="S::z.draper@uwtsd.ac.uk::b063123c-f51f-481b-b99c-f574606c9ace" providerId="AD" clId="Web-{C4BF335B-039B-9311-1A84-ABFFC4757DDD}" dt="2022-11-02T09:40:50.042" v="825" actId="1076"/>
          <ac:picMkLst>
            <pc:docMk/>
            <pc:sldMk cId="2544099965" sldId="303"/>
            <ac:picMk id="4" creationId="{71845D41-D38D-BBB7-057B-F35D98E447A1}"/>
          </ac:picMkLst>
        </pc:picChg>
        <pc:picChg chg="add mod">
          <ac:chgData name="Zita Draper" userId="S::z.draper@uwtsd.ac.uk::b063123c-f51f-481b-b99c-f574606c9ace" providerId="AD" clId="Web-{C4BF335B-039B-9311-1A84-ABFFC4757DDD}" dt="2022-11-02T09:41:07.215" v="827" actId="1076"/>
          <ac:picMkLst>
            <pc:docMk/>
            <pc:sldMk cId="2544099965" sldId="303"/>
            <ac:picMk id="5" creationId="{3C955528-0675-EB36-E1EF-BF9DBD8E7DA6}"/>
          </ac:picMkLst>
        </pc:picChg>
      </pc:sldChg>
      <pc:sldChg chg="modNotes">
        <pc:chgData name="Zita Draper" userId="S::z.draper@uwtsd.ac.uk::b063123c-f51f-481b-b99c-f574606c9ace" providerId="AD" clId="Web-{C4BF335B-039B-9311-1A84-ABFFC4757DDD}" dt="2022-11-02T09:31:23.052" v="777"/>
        <pc:sldMkLst>
          <pc:docMk/>
          <pc:sldMk cId="2039420996" sldId="304"/>
        </pc:sldMkLst>
      </pc:sldChg>
      <pc:sldChg chg="delSp modSp new mod setBg modNotes">
        <pc:chgData name="Zita Draper" userId="S::z.draper@uwtsd.ac.uk::b063123c-f51f-481b-b99c-f574606c9ace" providerId="AD" clId="Web-{C4BF335B-039B-9311-1A84-ABFFC4757DDD}" dt="2022-11-02T09:10:58.004" v="252"/>
        <pc:sldMkLst>
          <pc:docMk/>
          <pc:sldMk cId="3677942584" sldId="305"/>
        </pc:sldMkLst>
        <pc:spChg chg="del">
          <ac:chgData name="Zita Draper" userId="S::z.draper@uwtsd.ac.uk::b063123c-f51f-481b-b99c-f574606c9ace" providerId="AD" clId="Web-{C4BF335B-039B-9311-1A84-ABFFC4757DDD}" dt="2022-11-02T09:10:16.439" v="246"/>
          <ac:spMkLst>
            <pc:docMk/>
            <pc:sldMk cId="3677942584" sldId="305"/>
            <ac:spMk id="2" creationId="{39FB6B90-74BD-0E65-6A4F-B2ABFC58E9D6}"/>
          </ac:spMkLst>
        </pc:spChg>
        <pc:spChg chg="mod">
          <ac:chgData name="Zita Draper" userId="S::z.draper@uwtsd.ac.uk::b063123c-f51f-481b-b99c-f574606c9ace" providerId="AD" clId="Web-{C4BF335B-039B-9311-1A84-ABFFC4757DDD}" dt="2022-11-02T09:10:36.690" v="251" actId="14100"/>
          <ac:spMkLst>
            <pc:docMk/>
            <pc:sldMk cId="3677942584" sldId="305"/>
            <ac:spMk id="3" creationId="{EE89EB91-2C95-BD0C-E9A3-E100E5C02F6F}"/>
          </ac:spMkLst>
        </pc:spChg>
      </pc:sldChg>
      <pc:sldChg chg="addSp delSp modSp new mod setBg">
        <pc:chgData name="Zita Draper" userId="S::z.draper@uwtsd.ac.uk::b063123c-f51f-481b-b99c-f574606c9ace" providerId="AD" clId="Web-{C4BF335B-039B-9311-1A84-ABFFC4757DDD}" dt="2022-11-02T09:38:05.250" v="804"/>
        <pc:sldMkLst>
          <pc:docMk/>
          <pc:sldMk cId="1735230519" sldId="306"/>
        </pc:sldMkLst>
        <pc:spChg chg="mod">
          <ac:chgData name="Zita Draper" userId="S::z.draper@uwtsd.ac.uk::b063123c-f51f-481b-b99c-f574606c9ace" providerId="AD" clId="Web-{C4BF335B-039B-9311-1A84-ABFFC4757DDD}" dt="2022-11-02T09:37:56.078" v="803"/>
          <ac:spMkLst>
            <pc:docMk/>
            <pc:sldMk cId="1735230519" sldId="306"/>
            <ac:spMk id="2" creationId="{76BC6992-BB42-F9ED-CC48-84C6183DAC28}"/>
          </ac:spMkLst>
        </pc:spChg>
        <pc:spChg chg="del mod">
          <ac:chgData name="Zita Draper" userId="S::z.draper@uwtsd.ac.uk::b063123c-f51f-481b-b99c-f574606c9ace" providerId="AD" clId="Web-{C4BF335B-039B-9311-1A84-ABFFC4757DDD}" dt="2022-11-02T09:37:56.078" v="803"/>
          <ac:spMkLst>
            <pc:docMk/>
            <pc:sldMk cId="1735230519" sldId="306"/>
            <ac:spMk id="3" creationId="{23A385A8-9B3E-FDD0-3C30-9DA48E0E6837}"/>
          </ac:spMkLst>
        </pc:spChg>
        <pc:spChg chg="add">
          <ac:chgData name="Zita Draper" userId="S::z.draper@uwtsd.ac.uk::b063123c-f51f-481b-b99c-f574606c9ace" providerId="AD" clId="Web-{C4BF335B-039B-9311-1A84-ABFFC4757DDD}" dt="2022-11-02T09:37:56.078" v="803"/>
          <ac:spMkLst>
            <pc:docMk/>
            <pc:sldMk cId="1735230519" sldId="306"/>
            <ac:spMk id="9" creationId="{3B5305C3-9940-4541-9DEE-9AE9C3EA60A4}"/>
          </ac:spMkLst>
        </pc:spChg>
        <pc:spChg chg="add">
          <ac:chgData name="Zita Draper" userId="S::z.draper@uwtsd.ac.uk::b063123c-f51f-481b-b99c-f574606c9ace" providerId="AD" clId="Web-{C4BF335B-039B-9311-1A84-ABFFC4757DDD}" dt="2022-11-02T09:37:56.078" v="803"/>
          <ac:spMkLst>
            <pc:docMk/>
            <pc:sldMk cId="1735230519" sldId="306"/>
            <ac:spMk id="11" creationId="{D41AC345-EF35-499A-B575-4837FEF46AA6}"/>
          </ac:spMkLst>
        </pc:spChg>
        <pc:spChg chg="add">
          <ac:chgData name="Zita Draper" userId="S::z.draper@uwtsd.ac.uk::b063123c-f51f-481b-b99c-f574606c9ace" providerId="AD" clId="Web-{C4BF335B-039B-9311-1A84-ABFFC4757DDD}" dt="2022-11-02T09:37:56.078" v="803"/>
          <ac:spMkLst>
            <pc:docMk/>
            <pc:sldMk cId="1735230519" sldId="306"/>
            <ac:spMk id="13" creationId="{C071BDA1-F0B0-41DF-BC28-7DDA5D3CD738}"/>
          </ac:spMkLst>
        </pc:spChg>
        <pc:graphicFrameChg chg="add">
          <ac:chgData name="Zita Draper" userId="S::z.draper@uwtsd.ac.uk::b063123c-f51f-481b-b99c-f574606c9ace" providerId="AD" clId="Web-{C4BF335B-039B-9311-1A84-ABFFC4757DDD}" dt="2022-11-02T09:37:56.078" v="803"/>
          <ac:graphicFrameMkLst>
            <pc:docMk/>
            <pc:sldMk cId="1735230519" sldId="306"/>
            <ac:graphicFrameMk id="5" creationId="{A9F5E880-C858-6EEE-74C1-6228FAE742AB}"/>
          </ac:graphicFrameMkLst>
        </pc:graphicFrameChg>
      </pc:sldChg>
    </pc:docChg>
  </pc:docChgLst>
  <pc:docChgLst>
    <pc:chgData name="Zita Draper" userId="S::z.draper@uwtsd.ac.uk::b063123c-f51f-481b-b99c-f574606c9ace" providerId="AD" clId="Web-{0A5632B6-48AE-E497-6067-AF7B065022BA}"/>
    <pc:docChg chg="addSld delSld modSld sldOrd">
      <pc:chgData name="Zita Draper" userId="S::z.draper@uwtsd.ac.uk::b063123c-f51f-481b-b99c-f574606c9ace" providerId="AD" clId="Web-{0A5632B6-48AE-E497-6067-AF7B065022BA}" dt="2022-11-01T16:13:54.533" v="614" actId="1076"/>
      <pc:docMkLst>
        <pc:docMk/>
      </pc:docMkLst>
      <pc:sldChg chg="addSp delSp modSp mod setBg">
        <pc:chgData name="Zita Draper" userId="S::z.draper@uwtsd.ac.uk::b063123c-f51f-481b-b99c-f574606c9ace" providerId="AD" clId="Web-{0A5632B6-48AE-E497-6067-AF7B065022BA}" dt="2022-11-01T15:28:57.843" v="62"/>
        <pc:sldMkLst>
          <pc:docMk/>
          <pc:sldMk cId="1371985687" sldId="258"/>
        </pc:sldMkLst>
        <pc:spChg chg="mod">
          <ac:chgData name="Zita Draper" userId="S::z.draper@uwtsd.ac.uk::b063123c-f51f-481b-b99c-f574606c9ace" providerId="AD" clId="Web-{0A5632B6-48AE-E497-6067-AF7B065022BA}" dt="2022-11-01T15:28:52.249" v="61"/>
          <ac:spMkLst>
            <pc:docMk/>
            <pc:sldMk cId="1371985687" sldId="258"/>
            <ac:spMk id="2" creationId="{4B5B7AD6-5635-CD2E-D4DE-95E5F1F08195}"/>
          </ac:spMkLst>
        </pc:spChg>
        <pc:spChg chg="del mod">
          <ac:chgData name="Zita Draper" userId="S::z.draper@uwtsd.ac.uk::b063123c-f51f-481b-b99c-f574606c9ace" providerId="AD" clId="Web-{0A5632B6-48AE-E497-6067-AF7B065022BA}" dt="2022-11-01T15:28:52.249" v="61"/>
          <ac:spMkLst>
            <pc:docMk/>
            <pc:sldMk cId="1371985687" sldId="258"/>
            <ac:spMk id="3" creationId="{AAB89596-92B4-0ABE-9F15-ACF712A205A2}"/>
          </ac:spMkLst>
        </pc:spChg>
        <pc:spChg chg="add">
          <ac:chgData name="Zita Draper" userId="S::z.draper@uwtsd.ac.uk::b063123c-f51f-481b-b99c-f574606c9ace" providerId="AD" clId="Web-{0A5632B6-48AE-E497-6067-AF7B065022BA}" dt="2022-11-01T15:28:52.249" v="61"/>
          <ac:spMkLst>
            <pc:docMk/>
            <pc:sldMk cId="1371985687" sldId="258"/>
            <ac:spMk id="9" creationId="{3B5305C3-9940-4541-9DEE-9AE9C3EA60A4}"/>
          </ac:spMkLst>
        </pc:spChg>
        <pc:spChg chg="add">
          <ac:chgData name="Zita Draper" userId="S::z.draper@uwtsd.ac.uk::b063123c-f51f-481b-b99c-f574606c9ace" providerId="AD" clId="Web-{0A5632B6-48AE-E497-6067-AF7B065022BA}" dt="2022-11-01T15:28:52.249" v="61"/>
          <ac:spMkLst>
            <pc:docMk/>
            <pc:sldMk cId="1371985687" sldId="258"/>
            <ac:spMk id="11" creationId="{1BE71EE8-0B30-4222-9B93-921A1530BB17}"/>
          </ac:spMkLst>
        </pc:spChg>
        <pc:spChg chg="add">
          <ac:chgData name="Zita Draper" userId="S::z.draper@uwtsd.ac.uk::b063123c-f51f-481b-b99c-f574606c9ace" providerId="AD" clId="Web-{0A5632B6-48AE-E497-6067-AF7B065022BA}" dt="2022-11-01T15:28:52.249" v="61"/>
          <ac:spMkLst>
            <pc:docMk/>
            <pc:sldMk cId="1371985687" sldId="258"/>
            <ac:spMk id="13" creationId="{7A577E7F-985C-4F15-99FB-3ABFA635AC30}"/>
          </ac:spMkLst>
        </pc:spChg>
        <pc:graphicFrameChg chg="add">
          <ac:chgData name="Zita Draper" userId="S::z.draper@uwtsd.ac.uk::b063123c-f51f-481b-b99c-f574606c9ace" providerId="AD" clId="Web-{0A5632B6-48AE-E497-6067-AF7B065022BA}" dt="2022-11-01T15:28:52.249" v="61"/>
          <ac:graphicFrameMkLst>
            <pc:docMk/>
            <pc:sldMk cId="1371985687" sldId="258"/>
            <ac:graphicFrameMk id="5" creationId="{9284E2FE-7FC8-ABB9-4326-484F82C22073}"/>
          </ac:graphicFrameMkLst>
        </pc:graphicFrameChg>
      </pc:sldChg>
      <pc:sldChg chg="addSp modSp mod setBg modNotes">
        <pc:chgData name="Zita Draper" userId="S::z.draper@uwtsd.ac.uk::b063123c-f51f-481b-b99c-f574606c9ace" providerId="AD" clId="Web-{0A5632B6-48AE-E497-6067-AF7B065022BA}" dt="2022-11-01T15:55:08.959" v="358"/>
        <pc:sldMkLst>
          <pc:docMk/>
          <pc:sldMk cId="1497702530" sldId="259"/>
        </pc:sldMkLst>
        <pc:spChg chg="mod">
          <ac:chgData name="Zita Draper" userId="S::z.draper@uwtsd.ac.uk::b063123c-f51f-481b-b99c-f574606c9ace" providerId="AD" clId="Web-{0A5632B6-48AE-E497-6067-AF7B065022BA}" dt="2022-11-01T15:46:04.477" v="247" actId="20577"/>
          <ac:spMkLst>
            <pc:docMk/>
            <pc:sldMk cId="1497702530" sldId="259"/>
            <ac:spMk id="2" creationId="{0A5075F1-471F-97BE-EBF6-148E41D1B36D}"/>
          </ac:spMkLst>
        </pc:spChg>
        <pc:spChg chg="mod">
          <ac:chgData name="Zita Draper" userId="S::z.draper@uwtsd.ac.uk::b063123c-f51f-481b-b99c-f574606c9ace" providerId="AD" clId="Web-{0A5632B6-48AE-E497-6067-AF7B065022BA}" dt="2022-11-01T15:52:54.503" v="309" actId="14100"/>
          <ac:spMkLst>
            <pc:docMk/>
            <pc:sldMk cId="1497702530" sldId="259"/>
            <ac:spMk id="3" creationId="{D25C9224-4781-0EC5-6BF6-391A1646254C}"/>
          </ac:spMkLst>
        </pc:spChg>
        <pc:picChg chg="add mod">
          <ac:chgData name="Zita Draper" userId="S::z.draper@uwtsd.ac.uk::b063123c-f51f-481b-b99c-f574606c9ace" providerId="AD" clId="Web-{0A5632B6-48AE-E497-6067-AF7B065022BA}" dt="2022-11-01T15:52:41.815" v="306" actId="1076"/>
          <ac:picMkLst>
            <pc:docMk/>
            <pc:sldMk cId="1497702530" sldId="259"/>
            <ac:picMk id="4" creationId="{ECDC0847-3E7F-0BB2-0B53-ABBDAE11F26F}"/>
          </ac:picMkLst>
        </pc:picChg>
        <pc:picChg chg="add mod">
          <ac:chgData name="Zita Draper" userId="S::z.draper@uwtsd.ac.uk::b063123c-f51f-481b-b99c-f574606c9ace" providerId="AD" clId="Web-{0A5632B6-48AE-E497-6067-AF7B065022BA}" dt="2022-11-01T15:53:16.675" v="311" actId="1076"/>
          <ac:picMkLst>
            <pc:docMk/>
            <pc:sldMk cId="1497702530" sldId="259"/>
            <ac:picMk id="5" creationId="{C3D88517-34DF-822C-3EEC-CE19180B837C}"/>
          </ac:picMkLst>
        </pc:picChg>
      </pc:sldChg>
      <pc:sldChg chg="addSp modSp mod setBg">
        <pc:chgData name="Zita Draper" userId="S::z.draper@uwtsd.ac.uk::b063123c-f51f-481b-b99c-f574606c9ace" providerId="AD" clId="Web-{0A5632B6-48AE-E497-6067-AF7B065022BA}" dt="2022-11-01T16:01:26.437" v="442" actId="1076"/>
        <pc:sldMkLst>
          <pc:docMk/>
          <pc:sldMk cId="398357885" sldId="260"/>
        </pc:sldMkLst>
        <pc:spChg chg="mod">
          <ac:chgData name="Zita Draper" userId="S::z.draper@uwtsd.ac.uk::b063123c-f51f-481b-b99c-f574606c9ace" providerId="AD" clId="Web-{0A5632B6-48AE-E497-6067-AF7B065022BA}" dt="2022-11-01T15:31:50.238" v="114" actId="20577"/>
          <ac:spMkLst>
            <pc:docMk/>
            <pc:sldMk cId="398357885" sldId="260"/>
            <ac:spMk id="2" creationId="{F06AF2EF-2D7A-95AF-F20C-AFBAC9EE8F5A}"/>
          </ac:spMkLst>
        </pc:spChg>
        <pc:spChg chg="mod">
          <ac:chgData name="Zita Draper" userId="S::z.draper@uwtsd.ac.uk::b063123c-f51f-481b-b99c-f574606c9ace" providerId="AD" clId="Web-{0A5632B6-48AE-E497-6067-AF7B065022BA}" dt="2022-11-01T15:32:10.395" v="122" actId="20577"/>
          <ac:spMkLst>
            <pc:docMk/>
            <pc:sldMk cId="398357885" sldId="260"/>
            <ac:spMk id="3" creationId="{AD5C4C26-79AB-7D3E-1ECE-59B051AC58C7}"/>
          </ac:spMkLst>
        </pc:spChg>
        <pc:picChg chg="add mod">
          <ac:chgData name="Zita Draper" userId="S::z.draper@uwtsd.ac.uk::b063123c-f51f-481b-b99c-f574606c9ace" providerId="AD" clId="Web-{0A5632B6-48AE-E497-6067-AF7B065022BA}" dt="2022-11-01T16:01:15.156" v="440" actId="1076"/>
          <ac:picMkLst>
            <pc:docMk/>
            <pc:sldMk cId="398357885" sldId="260"/>
            <ac:picMk id="4" creationId="{A03A4E1E-DAA8-3492-693E-BA8E07A2C8DD}"/>
          </ac:picMkLst>
        </pc:picChg>
        <pc:picChg chg="add mod">
          <ac:chgData name="Zita Draper" userId="S::z.draper@uwtsd.ac.uk::b063123c-f51f-481b-b99c-f574606c9ace" providerId="AD" clId="Web-{0A5632B6-48AE-E497-6067-AF7B065022BA}" dt="2022-11-01T16:01:26.437" v="442" actId="1076"/>
          <ac:picMkLst>
            <pc:docMk/>
            <pc:sldMk cId="398357885" sldId="260"/>
            <ac:picMk id="5" creationId="{A1C4D830-20CB-ADAD-E0D7-F97FE9958B82}"/>
          </ac:picMkLst>
        </pc:picChg>
      </pc:sldChg>
      <pc:sldChg chg="del">
        <pc:chgData name="Zita Draper" userId="S::z.draper@uwtsd.ac.uk::b063123c-f51f-481b-b99c-f574606c9ace" providerId="AD" clId="Web-{0A5632B6-48AE-E497-6067-AF7B065022BA}" dt="2022-11-01T15:29:40.375" v="77"/>
        <pc:sldMkLst>
          <pc:docMk/>
          <pc:sldMk cId="1042262421" sldId="261"/>
        </pc:sldMkLst>
      </pc:sldChg>
      <pc:sldChg chg="del">
        <pc:chgData name="Zita Draper" userId="S::z.draper@uwtsd.ac.uk::b063123c-f51f-481b-b99c-f574606c9ace" providerId="AD" clId="Web-{0A5632B6-48AE-E497-6067-AF7B065022BA}" dt="2022-11-01T15:29:41" v="78"/>
        <pc:sldMkLst>
          <pc:docMk/>
          <pc:sldMk cId="173486390" sldId="262"/>
        </pc:sldMkLst>
      </pc:sldChg>
      <pc:sldChg chg="del">
        <pc:chgData name="Zita Draper" userId="S::z.draper@uwtsd.ac.uk::b063123c-f51f-481b-b99c-f574606c9ace" providerId="AD" clId="Web-{0A5632B6-48AE-E497-6067-AF7B065022BA}" dt="2022-11-01T15:29:41.797" v="79"/>
        <pc:sldMkLst>
          <pc:docMk/>
          <pc:sldMk cId="3327244751" sldId="263"/>
        </pc:sldMkLst>
      </pc:sldChg>
      <pc:sldChg chg="del">
        <pc:chgData name="Zita Draper" userId="S::z.draper@uwtsd.ac.uk::b063123c-f51f-481b-b99c-f574606c9ace" providerId="AD" clId="Web-{0A5632B6-48AE-E497-6067-AF7B065022BA}" dt="2022-11-01T15:29:42.485" v="80"/>
        <pc:sldMkLst>
          <pc:docMk/>
          <pc:sldMk cId="3775145322" sldId="264"/>
        </pc:sldMkLst>
      </pc:sldChg>
      <pc:sldChg chg="del">
        <pc:chgData name="Zita Draper" userId="S::z.draper@uwtsd.ac.uk::b063123c-f51f-481b-b99c-f574606c9ace" providerId="AD" clId="Web-{0A5632B6-48AE-E497-6067-AF7B065022BA}" dt="2022-11-01T15:29:43.157" v="81"/>
        <pc:sldMkLst>
          <pc:docMk/>
          <pc:sldMk cId="906310530" sldId="265"/>
        </pc:sldMkLst>
      </pc:sldChg>
      <pc:sldChg chg="del">
        <pc:chgData name="Zita Draper" userId="S::z.draper@uwtsd.ac.uk::b063123c-f51f-481b-b99c-f574606c9ace" providerId="AD" clId="Web-{0A5632B6-48AE-E497-6067-AF7B065022BA}" dt="2022-11-01T15:29:43.891" v="82"/>
        <pc:sldMkLst>
          <pc:docMk/>
          <pc:sldMk cId="3252417383" sldId="266"/>
        </pc:sldMkLst>
      </pc:sldChg>
      <pc:sldChg chg="del">
        <pc:chgData name="Zita Draper" userId="S::z.draper@uwtsd.ac.uk::b063123c-f51f-481b-b99c-f574606c9ace" providerId="AD" clId="Web-{0A5632B6-48AE-E497-6067-AF7B065022BA}" dt="2022-11-01T15:29:44.625" v="83"/>
        <pc:sldMkLst>
          <pc:docMk/>
          <pc:sldMk cId="1797535436" sldId="267"/>
        </pc:sldMkLst>
      </pc:sldChg>
      <pc:sldChg chg="del">
        <pc:chgData name="Zita Draper" userId="S::z.draper@uwtsd.ac.uk::b063123c-f51f-481b-b99c-f574606c9ace" providerId="AD" clId="Web-{0A5632B6-48AE-E497-6067-AF7B065022BA}" dt="2022-11-01T15:29:45.266" v="84"/>
        <pc:sldMkLst>
          <pc:docMk/>
          <pc:sldMk cId="4175016845" sldId="268"/>
        </pc:sldMkLst>
      </pc:sldChg>
      <pc:sldChg chg="del">
        <pc:chgData name="Zita Draper" userId="S::z.draper@uwtsd.ac.uk::b063123c-f51f-481b-b99c-f574606c9ace" providerId="AD" clId="Web-{0A5632B6-48AE-E497-6067-AF7B065022BA}" dt="2022-11-01T15:29:45.907" v="85"/>
        <pc:sldMkLst>
          <pc:docMk/>
          <pc:sldMk cId="3479188605" sldId="269"/>
        </pc:sldMkLst>
      </pc:sldChg>
      <pc:sldChg chg="del">
        <pc:chgData name="Zita Draper" userId="S::z.draper@uwtsd.ac.uk::b063123c-f51f-481b-b99c-f574606c9ace" providerId="AD" clId="Web-{0A5632B6-48AE-E497-6067-AF7B065022BA}" dt="2022-11-01T15:29:46.672" v="86"/>
        <pc:sldMkLst>
          <pc:docMk/>
          <pc:sldMk cId="972532709" sldId="270"/>
        </pc:sldMkLst>
      </pc:sldChg>
      <pc:sldChg chg="del">
        <pc:chgData name="Zita Draper" userId="S::z.draper@uwtsd.ac.uk::b063123c-f51f-481b-b99c-f574606c9ace" providerId="AD" clId="Web-{0A5632B6-48AE-E497-6067-AF7B065022BA}" dt="2022-11-01T15:29:47.376" v="87"/>
        <pc:sldMkLst>
          <pc:docMk/>
          <pc:sldMk cId="3954111232" sldId="271"/>
        </pc:sldMkLst>
      </pc:sldChg>
      <pc:sldChg chg="del">
        <pc:chgData name="Zita Draper" userId="S::z.draper@uwtsd.ac.uk::b063123c-f51f-481b-b99c-f574606c9ace" providerId="AD" clId="Web-{0A5632B6-48AE-E497-6067-AF7B065022BA}" dt="2022-11-01T15:29:27.375" v="66"/>
        <pc:sldMkLst>
          <pc:docMk/>
          <pc:sldMk cId="518906113" sldId="272"/>
        </pc:sldMkLst>
      </pc:sldChg>
      <pc:sldChg chg="del">
        <pc:chgData name="Zita Draper" userId="S::z.draper@uwtsd.ac.uk::b063123c-f51f-481b-b99c-f574606c9ace" providerId="AD" clId="Web-{0A5632B6-48AE-E497-6067-AF7B065022BA}" dt="2022-11-01T15:29:28.156" v="67"/>
        <pc:sldMkLst>
          <pc:docMk/>
          <pc:sldMk cId="655514605" sldId="273"/>
        </pc:sldMkLst>
      </pc:sldChg>
      <pc:sldChg chg="del">
        <pc:chgData name="Zita Draper" userId="S::z.draper@uwtsd.ac.uk::b063123c-f51f-481b-b99c-f574606c9ace" providerId="AD" clId="Web-{0A5632B6-48AE-E497-6067-AF7B065022BA}" dt="2022-11-01T15:29:29.594" v="68"/>
        <pc:sldMkLst>
          <pc:docMk/>
          <pc:sldMk cId="2280178666" sldId="274"/>
        </pc:sldMkLst>
      </pc:sldChg>
      <pc:sldChg chg="del">
        <pc:chgData name="Zita Draper" userId="S::z.draper@uwtsd.ac.uk::b063123c-f51f-481b-b99c-f574606c9ace" providerId="AD" clId="Web-{0A5632B6-48AE-E497-6067-AF7B065022BA}" dt="2022-11-01T15:29:30.375" v="69"/>
        <pc:sldMkLst>
          <pc:docMk/>
          <pc:sldMk cId="2216059142" sldId="275"/>
        </pc:sldMkLst>
      </pc:sldChg>
      <pc:sldChg chg="del">
        <pc:chgData name="Zita Draper" userId="S::z.draper@uwtsd.ac.uk::b063123c-f51f-481b-b99c-f574606c9ace" providerId="AD" clId="Web-{0A5632B6-48AE-E497-6067-AF7B065022BA}" dt="2022-11-01T15:29:31.172" v="70"/>
        <pc:sldMkLst>
          <pc:docMk/>
          <pc:sldMk cId="3463657773" sldId="276"/>
        </pc:sldMkLst>
      </pc:sldChg>
      <pc:sldChg chg="del">
        <pc:chgData name="Zita Draper" userId="S::z.draper@uwtsd.ac.uk::b063123c-f51f-481b-b99c-f574606c9ace" providerId="AD" clId="Web-{0A5632B6-48AE-E497-6067-AF7B065022BA}" dt="2022-11-01T15:29:31.906" v="71"/>
        <pc:sldMkLst>
          <pc:docMk/>
          <pc:sldMk cId="3347630498" sldId="277"/>
        </pc:sldMkLst>
      </pc:sldChg>
      <pc:sldChg chg="del">
        <pc:chgData name="Zita Draper" userId="S::z.draper@uwtsd.ac.uk::b063123c-f51f-481b-b99c-f574606c9ace" providerId="AD" clId="Web-{0A5632B6-48AE-E497-6067-AF7B065022BA}" dt="2022-11-01T15:29:32.610" v="72"/>
        <pc:sldMkLst>
          <pc:docMk/>
          <pc:sldMk cId="1458574682" sldId="278"/>
        </pc:sldMkLst>
      </pc:sldChg>
      <pc:sldChg chg="del">
        <pc:chgData name="Zita Draper" userId="S::z.draper@uwtsd.ac.uk::b063123c-f51f-481b-b99c-f574606c9ace" providerId="AD" clId="Web-{0A5632B6-48AE-E497-6067-AF7B065022BA}" dt="2022-11-01T15:29:33.344" v="73"/>
        <pc:sldMkLst>
          <pc:docMk/>
          <pc:sldMk cId="1411513062" sldId="279"/>
        </pc:sldMkLst>
      </pc:sldChg>
      <pc:sldChg chg="del">
        <pc:chgData name="Zita Draper" userId="S::z.draper@uwtsd.ac.uk::b063123c-f51f-481b-b99c-f574606c9ace" providerId="AD" clId="Web-{0A5632B6-48AE-E497-6067-AF7B065022BA}" dt="2022-11-01T15:29:34.485" v="74"/>
        <pc:sldMkLst>
          <pc:docMk/>
          <pc:sldMk cId="887677746" sldId="280"/>
        </pc:sldMkLst>
      </pc:sldChg>
      <pc:sldChg chg="del">
        <pc:chgData name="Zita Draper" userId="S::z.draper@uwtsd.ac.uk::b063123c-f51f-481b-b99c-f574606c9ace" providerId="AD" clId="Web-{0A5632B6-48AE-E497-6067-AF7B065022BA}" dt="2022-11-01T15:29:35.422" v="75"/>
        <pc:sldMkLst>
          <pc:docMk/>
          <pc:sldMk cId="185556058" sldId="281"/>
        </pc:sldMkLst>
      </pc:sldChg>
      <pc:sldChg chg="del">
        <pc:chgData name="Zita Draper" userId="S::z.draper@uwtsd.ac.uk::b063123c-f51f-481b-b99c-f574606c9ace" providerId="AD" clId="Web-{0A5632B6-48AE-E497-6067-AF7B065022BA}" dt="2022-11-01T15:29:36.188" v="76"/>
        <pc:sldMkLst>
          <pc:docMk/>
          <pc:sldMk cId="3215355284" sldId="282"/>
        </pc:sldMkLst>
      </pc:sldChg>
      <pc:sldChg chg="del">
        <pc:chgData name="Zita Draper" userId="S::z.draper@uwtsd.ac.uk::b063123c-f51f-481b-b99c-f574606c9ace" providerId="AD" clId="Web-{0A5632B6-48AE-E497-6067-AF7B065022BA}" dt="2022-11-01T15:29:23.266" v="65"/>
        <pc:sldMkLst>
          <pc:docMk/>
          <pc:sldMk cId="155001908" sldId="283"/>
        </pc:sldMkLst>
      </pc:sldChg>
      <pc:sldChg chg="addSp delSp modSp new mod setBg">
        <pc:chgData name="Zita Draper" userId="S::z.draper@uwtsd.ac.uk::b063123c-f51f-481b-b99c-f574606c9ace" providerId="AD" clId="Web-{0A5632B6-48AE-E497-6067-AF7B065022BA}" dt="2022-11-01T16:00:12.592" v="428"/>
        <pc:sldMkLst>
          <pc:docMk/>
          <pc:sldMk cId="4279834829" sldId="286"/>
        </pc:sldMkLst>
        <pc:spChg chg="mod">
          <ac:chgData name="Zita Draper" userId="S::z.draper@uwtsd.ac.uk::b063123c-f51f-481b-b99c-f574606c9ace" providerId="AD" clId="Web-{0A5632B6-48AE-E497-6067-AF7B065022BA}" dt="2022-11-01T15:59:52.435" v="425" actId="20577"/>
          <ac:spMkLst>
            <pc:docMk/>
            <pc:sldMk cId="4279834829" sldId="286"/>
            <ac:spMk id="2" creationId="{AA922538-FC32-2C7C-E1ED-AC6EBA1FD4D6}"/>
          </ac:spMkLst>
        </pc:spChg>
        <pc:spChg chg="mod ord">
          <ac:chgData name="Zita Draper" userId="S::z.draper@uwtsd.ac.uk::b063123c-f51f-481b-b99c-f574606c9ace" providerId="AD" clId="Web-{0A5632B6-48AE-E497-6067-AF7B065022BA}" dt="2022-11-01T16:00:04.998" v="427" actId="20577"/>
          <ac:spMkLst>
            <pc:docMk/>
            <pc:sldMk cId="4279834829" sldId="286"/>
            <ac:spMk id="3" creationId="{E16A15BE-DB08-7034-0AB5-4B47CC68DBC6}"/>
          </ac:spMkLst>
        </pc:spChg>
        <pc:spChg chg="add del mod">
          <ac:chgData name="Zita Draper" userId="S::z.draper@uwtsd.ac.uk::b063123c-f51f-481b-b99c-f574606c9ace" providerId="AD" clId="Web-{0A5632B6-48AE-E497-6067-AF7B065022BA}" dt="2022-11-01T15:59:46.341" v="420"/>
          <ac:spMkLst>
            <pc:docMk/>
            <pc:sldMk cId="4279834829" sldId="286"/>
            <ac:spMk id="5" creationId="{1FC9A89C-FA7E-A699-DEE4-F87AEDF96051}"/>
          </ac:spMkLst>
        </pc:spChg>
        <pc:spChg chg="add">
          <ac:chgData name="Zita Draper" userId="S::z.draper@uwtsd.ac.uk::b063123c-f51f-481b-b99c-f574606c9ace" providerId="AD" clId="Web-{0A5632B6-48AE-E497-6067-AF7B065022BA}" dt="2022-11-01T15:59:39.263" v="417"/>
          <ac:spMkLst>
            <pc:docMk/>
            <pc:sldMk cId="4279834829" sldId="286"/>
            <ac:spMk id="10" creationId="{7B49DDE3-D095-6B49-8468-C97AFBEC5703}"/>
          </ac:spMkLst>
        </pc:spChg>
        <pc:spChg chg="add">
          <ac:chgData name="Zita Draper" userId="S::z.draper@uwtsd.ac.uk::b063123c-f51f-481b-b99c-f574606c9ace" providerId="AD" clId="Web-{0A5632B6-48AE-E497-6067-AF7B065022BA}" dt="2022-11-01T15:59:39.263" v="417"/>
          <ac:spMkLst>
            <pc:docMk/>
            <pc:sldMk cId="4279834829" sldId="286"/>
            <ac:spMk id="12" creationId="{C3CA578B-5FA2-42B3-85A7-E78AFE06B447}"/>
          </ac:spMkLst>
        </pc:spChg>
        <pc:picChg chg="add mod">
          <ac:chgData name="Zita Draper" userId="S::z.draper@uwtsd.ac.uk::b063123c-f51f-481b-b99c-f574606c9ace" providerId="AD" clId="Web-{0A5632B6-48AE-E497-6067-AF7B065022BA}" dt="2022-11-01T15:59:39.263" v="417"/>
          <ac:picMkLst>
            <pc:docMk/>
            <pc:sldMk cId="4279834829" sldId="286"/>
            <ac:picMk id="4" creationId="{D509C939-B518-18B1-FDFE-92CEFB58008D}"/>
          </ac:picMkLst>
        </pc:picChg>
      </pc:sldChg>
      <pc:sldChg chg="addSp modSp new mod setBg">
        <pc:chgData name="Zita Draper" userId="S::z.draper@uwtsd.ac.uk::b063123c-f51f-481b-b99c-f574606c9ace" providerId="AD" clId="Web-{0A5632B6-48AE-E497-6067-AF7B065022BA}" dt="2022-11-01T16:02:34.142" v="447" actId="1076"/>
        <pc:sldMkLst>
          <pc:docMk/>
          <pc:sldMk cId="55823782" sldId="287"/>
        </pc:sldMkLst>
        <pc:spChg chg="mod">
          <ac:chgData name="Zita Draper" userId="S::z.draper@uwtsd.ac.uk::b063123c-f51f-481b-b99c-f574606c9ace" providerId="AD" clId="Web-{0A5632B6-48AE-E497-6067-AF7B065022BA}" dt="2022-11-01T15:33:36.194" v="135" actId="20577"/>
          <ac:spMkLst>
            <pc:docMk/>
            <pc:sldMk cId="55823782" sldId="287"/>
            <ac:spMk id="2" creationId="{9CA62BF7-EC99-74B2-147F-AF08C3EABDA3}"/>
          </ac:spMkLst>
        </pc:spChg>
        <pc:spChg chg="mod">
          <ac:chgData name="Zita Draper" userId="S::z.draper@uwtsd.ac.uk::b063123c-f51f-481b-b99c-f574606c9ace" providerId="AD" clId="Web-{0A5632B6-48AE-E497-6067-AF7B065022BA}" dt="2022-11-01T15:33:42.772" v="138" actId="20577"/>
          <ac:spMkLst>
            <pc:docMk/>
            <pc:sldMk cId="55823782" sldId="287"/>
            <ac:spMk id="3" creationId="{E708C1FD-AD39-FFC0-2240-72C2C253388A}"/>
          </ac:spMkLst>
        </pc:spChg>
        <pc:picChg chg="add mod">
          <ac:chgData name="Zita Draper" userId="S::z.draper@uwtsd.ac.uk::b063123c-f51f-481b-b99c-f574606c9ace" providerId="AD" clId="Web-{0A5632B6-48AE-E497-6067-AF7B065022BA}" dt="2022-11-01T16:02:34.142" v="447" actId="1076"/>
          <ac:picMkLst>
            <pc:docMk/>
            <pc:sldMk cId="55823782" sldId="287"/>
            <ac:picMk id="4" creationId="{B2F4ACCF-0B20-C56A-0A64-D427E194E856}"/>
          </ac:picMkLst>
        </pc:picChg>
        <pc:picChg chg="add mod">
          <ac:chgData name="Zita Draper" userId="S::z.draper@uwtsd.ac.uk::b063123c-f51f-481b-b99c-f574606c9ace" providerId="AD" clId="Web-{0A5632B6-48AE-E497-6067-AF7B065022BA}" dt="2022-11-01T16:02:29.689" v="446" actId="1076"/>
          <ac:picMkLst>
            <pc:docMk/>
            <pc:sldMk cId="55823782" sldId="287"/>
            <ac:picMk id="5" creationId="{FA1EE80A-809F-3DD6-F106-BAB7B7F3BF8B}"/>
          </ac:picMkLst>
        </pc:picChg>
      </pc:sldChg>
      <pc:sldChg chg="addSp delSp modSp new mod setBg">
        <pc:chgData name="Zita Draper" userId="S::z.draper@uwtsd.ac.uk::b063123c-f51f-481b-b99c-f574606c9ace" providerId="AD" clId="Web-{0A5632B6-48AE-E497-6067-AF7B065022BA}" dt="2022-11-01T16:06:47.226" v="521"/>
        <pc:sldMkLst>
          <pc:docMk/>
          <pc:sldMk cId="3396113478" sldId="288"/>
        </pc:sldMkLst>
        <pc:spChg chg="mod">
          <ac:chgData name="Zita Draper" userId="S::z.draper@uwtsd.ac.uk::b063123c-f51f-481b-b99c-f574606c9ace" providerId="AD" clId="Web-{0A5632B6-48AE-E497-6067-AF7B065022BA}" dt="2022-11-01T16:06:35.132" v="519" actId="1076"/>
          <ac:spMkLst>
            <pc:docMk/>
            <pc:sldMk cId="3396113478" sldId="288"/>
            <ac:spMk id="2" creationId="{F3155A68-C810-7549-0651-060DA4D1D958}"/>
          </ac:spMkLst>
        </pc:spChg>
        <pc:spChg chg="mod">
          <ac:chgData name="Zita Draper" userId="S::z.draper@uwtsd.ac.uk::b063123c-f51f-481b-b99c-f574606c9ace" providerId="AD" clId="Web-{0A5632B6-48AE-E497-6067-AF7B065022BA}" dt="2022-11-01T16:06:37.835" v="520" actId="14100"/>
          <ac:spMkLst>
            <pc:docMk/>
            <pc:sldMk cId="3396113478" sldId="288"/>
            <ac:spMk id="3" creationId="{5EBF3C70-043A-FD98-BD22-253E45BA0D91}"/>
          </ac:spMkLst>
        </pc:spChg>
        <pc:spChg chg="add del mod">
          <ac:chgData name="Zita Draper" userId="S::z.draper@uwtsd.ac.uk::b063123c-f51f-481b-b99c-f574606c9ace" providerId="AD" clId="Web-{0A5632B6-48AE-E497-6067-AF7B065022BA}" dt="2022-11-01T16:06:23.272" v="514"/>
          <ac:spMkLst>
            <pc:docMk/>
            <pc:sldMk cId="3396113478" sldId="288"/>
            <ac:spMk id="5" creationId="{8C1C2FDB-62F1-5A1C-4DC4-4ABB8ACED11A}"/>
          </ac:spMkLst>
        </pc:spChg>
        <pc:spChg chg="add">
          <ac:chgData name="Zita Draper" userId="S::z.draper@uwtsd.ac.uk::b063123c-f51f-481b-b99c-f574606c9ace" providerId="AD" clId="Web-{0A5632B6-48AE-E497-6067-AF7B065022BA}" dt="2022-11-01T16:06:14.600" v="511"/>
          <ac:spMkLst>
            <pc:docMk/>
            <pc:sldMk cId="3396113478" sldId="288"/>
            <ac:spMk id="10" creationId="{7B49DDE3-D095-6B49-8468-C97AFBEC5703}"/>
          </ac:spMkLst>
        </pc:spChg>
        <pc:spChg chg="add">
          <ac:chgData name="Zita Draper" userId="S::z.draper@uwtsd.ac.uk::b063123c-f51f-481b-b99c-f574606c9ace" providerId="AD" clId="Web-{0A5632B6-48AE-E497-6067-AF7B065022BA}" dt="2022-11-01T16:06:14.600" v="511"/>
          <ac:spMkLst>
            <pc:docMk/>
            <pc:sldMk cId="3396113478" sldId="288"/>
            <ac:spMk id="12" creationId="{C3CA578B-5FA2-42B3-85A7-E78AFE06B447}"/>
          </ac:spMkLst>
        </pc:spChg>
        <pc:picChg chg="add mod">
          <ac:chgData name="Zita Draper" userId="S::z.draper@uwtsd.ac.uk::b063123c-f51f-481b-b99c-f574606c9ace" providerId="AD" clId="Web-{0A5632B6-48AE-E497-6067-AF7B065022BA}" dt="2022-11-01T16:06:14.600" v="511"/>
          <ac:picMkLst>
            <pc:docMk/>
            <pc:sldMk cId="3396113478" sldId="288"/>
            <ac:picMk id="4" creationId="{0FE13903-0EE4-9412-972E-8470E79EEE7F}"/>
          </ac:picMkLst>
        </pc:picChg>
      </pc:sldChg>
      <pc:sldChg chg="addSp modSp new mod setBg">
        <pc:chgData name="Zita Draper" userId="S::z.draper@uwtsd.ac.uk::b063123c-f51f-481b-b99c-f574606c9ace" providerId="AD" clId="Web-{0A5632B6-48AE-E497-6067-AF7B065022BA}" dt="2022-11-01T16:13:54.533" v="614" actId="1076"/>
        <pc:sldMkLst>
          <pc:docMk/>
          <pc:sldMk cId="1347964924" sldId="289"/>
        </pc:sldMkLst>
        <pc:spChg chg="mod">
          <ac:chgData name="Zita Draper" userId="S::z.draper@uwtsd.ac.uk::b063123c-f51f-481b-b99c-f574606c9ace" providerId="AD" clId="Web-{0A5632B6-48AE-E497-6067-AF7B065022BA}" dt="2022-11-01T16:07:20.258" v="532" actId="20577"/>
          <ac:spMkLst>
            <pc:docMk/>
            <pc:sldMk cId="1347964924" sldId="289"/>
            <ac:spMk id="2" creationId="{0E9128E3-95DB-4887-8FC1-07780651DEEF}"/>
          </ac:spMkLst>
        </pc:spChg>
        <pc:spChg chg="mod">
          <ac:chgData name="Zita Draper" userId="S::z.draper@uwtsd.ac.uk::b063123c-f51f-481b-b99c-f574606c9ace" providerId="AD" clId="Web-{0A5632B6-48AE-E497-6067-AF7B065022BA}" dt="2022-11-01T16:12:28.359" v="610" actId="20577"/>
          <ac:spMkLst>
            <pc:docMk/>
            <pc:sldMk cId="1347964924" sldId="289"/>
            <ac:spMk id="3" creationId="{E62D8754-CF02-DF89-CE1A-2212F3FE9A46}"/>
          </ac:spMkLst>
        </pc:spChg>
        <pc:picChg chg="add mod">
          <ac:chgData name="Zita Draper" userId="S::z.draper@uwtsd.ac.uk::b063123c-f51f-481b-b99c-f574606c9ace" providerId="AD" clId="Web-{0A5632B6-48AE-E497-6067-AF7B065022BA}" dt="2022-11-01T16:13:37.127" v="612" actId="1076"/>
          <ac:picMkLst>
            <pc:docMk/>
            <pc:sldMk cId="1347964924" sldId="289"/>
            <ac:picMk id="4" creationId="{E2B4D874-A6AA-7CDB-1E0B-76404E2538D5}"/>
          </ac:picMkLst>
        </pc:picChg>
        <pc:picChg chg="add mod">
          <ac:chgData name="Zita Draper" userId="S::z.draper@uwtsd.ac.uk::b063123c-f51f-481b-b99c-f574606c9ace" providerId="AD" clId="Web-{0A5632B6-48AE-E497-6067-AF7B065022BA}" dt="2022-11-01T16:13:54.533" v="614" actId="1076"/>
          <ac:picMkLst>
            <pc:docMk/>
            <pc:sldMk cId="1347964924" sldId="289"/>
            <ac:picMk id="5" creationId="{CBBFCAEF-057F-CB8D-760E-48F8FBAAB669}"/>
          </ac:picMkLst>
        </pc:picChg>
      </pc:sldChg>
      <pc:sldChg chg="modSp new mod setBg">
        <pc:chgData name="Zita Draper" userId="S::z.draper@uwtsd.ac.uk::b063123c-f51f-481b-b99c-f574606c9ace" providerId="AD" clId="Web-{0A5632B6-48AE-E497-6067-AF7B065022BA}" dt="2022-11-01T15:34:32.914" v="149" actId="20577"/>
        <pc:sldMkLst>
          <pc:docMk/>
          <pc:sldMk cId="4031995149" sldId="290"/>
        </pc:sldMkLst>
        <pc:spChg chg="mod">
          <ac:chgData name="Zita Draper" userId="S::z.draper@uwtsd.ac.uk::b063123c-f51f-481b-b99c-f574606c9ace" providerId="AD" clId="Web-{0A5632B6-48AE-E497-6067-AF7B065022BA}" dt="2022-11-01T15:34:32.914" v="149" actId="20577"/>
          <ac:spMkLst>
            <pc:docMk/>
            <pc:sldMk cId="4031995149" sldId="290"/>
            <ac:spMk id="2" creationId="{2033C091-F60B-29B6-15A3-87CE7C48129D}"/>
          </ac:spMkLst>
        </pc:spChg>
        <pc:spChg chg="mod">
          <ac:chgData name="Zita Draper" userId="S::z.draper@uwtsd.ac.uk::b063123c-f51f-481b-b99c-f574606c9ace" providerId="AD" clId="Web-{0A5632B6-48AE-E497-6067-AF7B065022BA}" dt="2022-11-01T15:34:17.741" v="142" actId="20577"/>
          <ac:spMkLst>
            <pc:docMk/>
            <pc:sldMk cId="4031995149" sldId="290"/>
            <ac:spMk id="3" creationId="{FF37D281-BD8E-97A9-0155-EB6BC3DA0DF9}"/>
          </ac:spMkLst>
        </pc:spChg>
      </pc:sldChg>
      <pc:sldChg chg="modSp new mod setBg">
        <pc:chgData name="Zita Draper" userId="S::z.draper@uwtsd.ac.uk::b063123c-f51f-481b-b99c-f574606c9ace" providerId="AD" clId="Web-{0A5632B6-48AE-E497-6067-AF7B065022BA}" dt="2022-11-01T16:12:15.375" v="609" actId="20577"/>
        <pc:sldMkLst>
          <pc:docMk/>
          <pc:sldMk cId="3894439496" sldId="291"/>
        </pc:sldMkLst>
        <pc:spChg chg="mod">
          <ac:chgData name="Zita Draper" userId="S::z.draper@uwtsd.ac.uk::b063123c-f51f-481b-b99c-f574606c9ace" providerId="AD" clId="Web-{0A5632B6-48AE-E497-6067-AF7B065022BA}" dt="2022-11-01T16:12:15.375" v="609" actId="20577"/>
          <ac:spMkLst>
            <pc:docMk/>
            <pc:sldMk cId="3894439496" sldId="291"/>
            <ac:spMk id="2" creationId="{7D718165-7CBE-272E-FAD3-F917B88746A6}"/>
          </ac:spMkLst>
        </pc:spChg>
      </pc:sldChg>
      <pc:sldChg chg="new mod setBg">
        <pc:chgData name="Zita Draper" userId="S::z.draper@uwtsd.ac.uk::b063123c-f51f-481b-b99c-f574606c9ace" providerId="AD" clId="Web-{0A5632B6-48AE-E497-6067-AF7B065022BA}" dt="2022-11-01T15:34:44.789" v="151"/>
        <pc:sldMkLst>
          <pc:docMk/>
          <pc:sldMk cId="3030056606" sldId="292"/>
        </pc:sldMkLst>
      </pc:sldChg>
      <pc:sldChg chg="modSp new mod setBg">
        <pc:chgData name="Zita Draper" userId="S::z.draper@uwtsd.ac.uk::b063123c-f51f-481b-b99c-f574606c9ace" providerId="AD" clId="Web-{0A5632B6-48AE-E497-6067-AF7B065022BA}" dt="2022-11-01T15:35:20.243" v="165" actId="20577"/>
        <pc:sldMkLst>
          <pc:docMk/>
          <pc:sldMk cId="653264364" sldId="293"/>
        </pc:sldMkLst>
        <pc:spChg chg="mod">
          <ac:chgData name="Zita Draper" userId="S::z.draper@uwtsd.ac.uk::b063123c-f51f-481b-b99c-f574606c9ace" providerId="AD" clId="Web-{0A5632B6-48AE-E497-6067-AF7B065022BA}" dt="2022-11-01T15:35:17.852" v="163" actId="20577"/>
          <ac:spMkLst>
            <pc:docMk/>
            <pc:sldMk cId="653264364" sldId="293"/>
            <ac:spMk id="2" creationId="{C25167FB-5E83-D7CD-F106-AF255D905EAD}"/>
          </ac:spMkLst>
        </pc:spChg>
        <pc:spChg chg="mod">
          <ac:chgData name="Zita Draper" userId="S::z.draper@uwtsd.ac.uk::b063123c-f51f-481b-b99c-f574606c9ace" providerId="AD" clId="Web-{0A5632B6-48AE-E497-6067-AF7B065022BA}" dt="2022-11-01T15:35:20.243" v="165" actId="20577"/>
          <ac:spMkLst>
            <pc:docMk/>
            <pc:sldMk cId="653264364" sldId="293"/>
            <ac:spMk id="3" creationId="{94395F0C-C058-CA83-95BB-21D7CA9982B3}"/>
          </ac:spMkLst>
        </pc:spChg>
      </pc:sldChg>
      <pc:sldChg chg="new mod setBg">
        <pc:chgData name="Zita Draper" userId="S::z.draper@uwtsd.ac.uk::b063123c-f51f-481b-b99c-f574606c9ace" providerId="AD" clId="Web-{0A5632B6-48AE-E497-6067-AF7B065022BA}" dt="2022-11-01T15:34:50.727" v="153"/>
        <pc:sldMkLst>
          <pc:docMk/>
          <pc:sldMk cId="2222686722" sldId="294"/>
        </pc:sldMkLst>
      </pc:sldChg>
      <pc:sldChg chg="modSp new mod setBg">
        <pc:chgData name="Zita Draper" userId="S::z.draper@uwtsd.ac.uk::b063123c-f51f-481b-b99c-f574606c9ace" providerId="AD" clId="Web-{0A5632B6-48AE-E497-6067-AF7B065022BA}" dt="2022-11-01T15:37:21.543" v="191" actId="20577"/>
        <pc:sldMkLst>
          <pc:docMk/>
          <pc:sldMk cId="3864505480" sldId="295"/>
        </pc:sldMkLst>
        <pc:spChg chg="mod">
          <ac:chgData name="Zita Draper" userId="S::z.draper@uwtsd.ac.uk::b063123c-f51f-481b-b99c-f574606c9ace" providerId="AD" clId="Web-{0A5632B6-48AE-E497-6067-AF7B065022BA}" dt="2022-11-01T15:37:21.543" v="191" actId="20577"/>
          <ac:spMkLst>
            <pc:docMk/>
            <pc:sldMk cId="3864505480" sldId="295"/>
            <ac:spMk id="2" creationId="{D05617B5-D867-2E45-73DE-90AF242C610A}"/>
          </ac:spMkLst>
        </pc:spChg>
        <pc:spChg chg="mod">
          <ac:chgData name="Zita Draper" userId="S::z.draper@uwtsd.ac.uk::b063123c-f51f-481b-b99c-f574606c9ace" providerId="AD" clId="Web-{0A5632B6-48AE-E497-6067-AF7B065022BA}" dt="2022-11-01T15:37:11.371" v="184" actId="20577"/>
          <ac:spMkLst>
            <pc:docMk/>
            <pc:sldMk cId="3864505480" sldId="295"/>
            <ac:spMk id="3" creationId="{DB2C2CBE-2032-BA31-293A-39965F38ACD4}"/>
          </ac:spMkLst>
        </pc:spChg>
      </pc:sldChg>
      <pc:sldChg chg="new mod setBg">
        <pc:chgData name="Zita Draper" userId="S::z.draper@uwtsd.ac.uk::b063123c-f51f-481b-b99c-f574606c9ace" providerId="AD" clId="Web-{0A5632B6-48AE-E497-6067-AF7B065022BA}" dt="2022-11-01T15:35:39.634" v="167"/>
        <pc:sldMkLst>
          <pc:docMk/>
          <pc:sldMk cId="3623214481" sldId="296"/>
        </pc:sldMkLst>
      </pc:sldChg>
      <pc:sldChg chg="new mod setBg">
        <pc:chgData name="Zita Draper" userId="S::z.draper@uwtsd.ac.uk::b063123c-f51f-481b-b99c-f574606c9ace" providerId="AD" clId="Web-{0A5632B6-48AE-E497-6067-AF7B065022BA}" dt="2022-11-01T15:35:42.650" v="168"/>
        <pc:sldMkLst>
          <pc:docMk/>
          <pc:sldMk cId="3401679435" sldId="297"/>
        </pc:sldMkLst>
      </pc:sldChg>
      <pc:sldChg chg="modSp new mod setBg">
        <pc:chgData name="Zita Draper" userId="S::z.draper@uwtsd.ac.uk::b063123c-f51f-481b-b99c-f574606c9ace" providerId="AD" clId="Web-{0A5632B6-48AE-E497-6067-AF7B065022BA}" dt="2022-11-01T15:39:04.764" v="207" actId="20577"/>
        <pc:sldMkLst>
          <pc:docMk/>
          <pc:sldMk cId="2408569204" sldId="298"/>
        </pc:sldMkLst>
        <pc:spChg chg="mod">
          <ac:chgData name="Zita Draper" userId="S::z.draper@uwtsd.ac.uk::b063123c-f51f-481b-b99c-f574606c9ace" providerId="AD" clId="Web-{0A5632B6-48AE-E497-6067-AF7B065022BA}" dt="2022-11-01T15:39:04.764" v="207" actId="20577"/>
          <ac:spMkLst>
            <pc:docMk/>
            <pc:sldMk cId="2408569204" sldId="298"/>
            <ac:spMk id="2" creationId="{E2DB7921-8B85-8C32-991A-315D96673941}"/>
          </ac:spMkLst>
        </pc:spChg>
        <pc:spChg chg="mod">
          <ac:chgData name="Zita Draper" userId="S::z.draper@uwtsd.ac.uk::b063123c-f51f-481b-b99c-f574606c9ace" providerId="AD" clId="Web-{0A5632B6-48AE-E497-6067-AF7B065022BA}" dt="2022-11-01T15:38:52.436" v="200" actId="20577"/>
          <ac:spMkLst>
            <pc:docMk/>
            <pc:sldMk cId="2408569204" sldId="298"/>
            <ac:spMk id="3" creationId="{BFBD24C2-8690-FD4C-2977-B7F6055546F6}"/>
          </ac:spMkLst>
        </pc:spChg>
      </pc:sldChg>
      <pc:sldChg chg="new mod setBg">
        <pc:chgData name="Zita Draper" userId="S::z.draper@uwtsd.ac.uk::b063123c-f51f-481b-b99c-f574606c9ace" providerId="AD" clId="Web-{0A5632B6-48AE-E497-6067-AF7B065022BA}" dt="2022-11-01T15:35:49.353" v="170"/>
        <pc:sldMkLst>
          <pc:docMk/>
          <pc:sldMk cId="2379236658" sldId="299"/>
        </pc:sldMkLst>
      </pc:sldChg>
      <pc:sldChg chg="modSp new mod setBg">
        <pc:chgData name="Zita Draper" userId="S::z.draper@uwtsd.ac.uk::b063123c-f51f-481b-b99c-f574606c9ace" providerId="AD" clId="Web-{0A5632B6-48AE-E497-6067-AF7B065022BA}" dt="2022-11-01T15:44:43.882" v="233" actId="20577"/>
        <pc:sldMkLst>
          <pc:docMk/>
          <pc:sldMk cId="2525757438" sldId="300"/>
        </pc:sldMkLst>
        <pc:spChg chg="mod">
          <ac:chgData name="Zita Draper" userId="S::z.draper@uwtsd.ac.uk::b063123c-f51f-481b-b99c-f574606c9ace" providerId="AD" clId="Web-{0A5632B6-48AE-E497-6067-AF7B065022BA}" dt="2022-11-01T15:44:43.882" v="233" actId="20577"/>
          <ac:spMkLst>
            <pc:docMk/>
            <pc:sldMk cId="2525757438" sldId="300"/>
            <ac:spMk id="2" creationId="{5EE885A2-9389-D47D-8673-5D97C0B312A7}"/>
          </ac:spMkLst>
        </pc:spChg>
        <pc:spChg chg="mod">
          <ac:chgData name="Zita Draper" userId="S::z.draper@uwtsd.ac.uk::b063123c-f51f-481b-b99c-f574606c9ace" providerId="AD" clId="Web-{0A5632B6-48AE-E497-6067-AF7B065022BA}" dt="2022-11-01T15:44:11.803" v="218" actId="20577"/>
          <ac:spMkLst>
            <pc:docMk/>
            <pc:sldMk cId="2525757438" sldId="300"/>
            <ac:spMk id="3" creationId="{31FC81C6-8910-71F9-0766-EC50573AF52C}"/>
          </ac:spMkLst>
        </pc:spChg>
      </pc:sldChg>
      <pc:sldChg chg="new mod ord setBg">
        <pc:chgData name="Zita Draper" userId="S::z.draper@uwtsd.ac.uk::b063123c-f51f-481b-b99c-f574606c9ace" providerId="AD" clId="Web-{0A5632B6-48AE-E497-6067-AF7B065022BA}" dt="2022-11-01T15:44:49.007" v="234"/>
        <pc:sldMkLst>
          <pc:docMk/>
          <pc:sldMk cId="4137238763" sldId="301"/>
        </pc:sldMkLst>
      </pc:sldChg>
      <pc:sldChg chg="new mod setBg">
        <pc:chgData name="Zita Draper" userId="S::z.draper@uwtsd.ac.uk::b063123c-f51f-481b-b99c-f574606c9ace" providerId="AD" clId="Web-{0A5632B6-48AE-E497-6067-AF7B065022BA}" dt="2022-11-01T15:43:13.786" v="212"/>
        <pc:sldMkLst>
          <pc:docMk/>
          <pc:sldMk cId="75749105" sldId="302"/>
        </pc:sldMkLst>
      </pc:sldChg>
      <pc:sldChg chg="new mod setBg">
        <pc:chgData name="Zita Draper" userId="S::z.draper@uwtsd.ac.uk::b063123c-f51f-481b-b99c-f574606c9ace" providerId="AD" clId="Web-{0A5632B6-48AE-E497-6067-AF7B065022BA}" dt="2022-11-01T15:43:16.551" v="213"/>
        <pc:sldMkLst>
          <pc:docMk/>
          <pc:sldMk cId="2544099965" sldId="303"/>
        </pc:sldMkLst>
      </pc:sldChg>
      <pc:sldChg chg="addSp delSp modSp new mod setBg">
        <pc:chgData name="Zita Draper" userId="S::z.draper@uwtsd.ac.uk::b063123c-f51f-481b-b99c-f574606c9ace" providerId="AD" clId="Web-{0A5632B6-48AE-E497-6067-AF7B065022BA}" dt="2022-11-01T16:11:25.124" v="598" actId="20577"/>
        <pc:sldMkLst>
          <pc:docMk/>
          <pc:sldMk cId="2039420996" sldId="304"/>
        </pc:sldMkLst>
        <pc:spChg chg="mod">
          <ac:chgData name="Zita Draper" userId="S::z.draper@uwtsd.ac.uk::b063123c-f51f-481b-b99c-f574606c9ace" providerId="AD" clId="Web-{0A5632B6-48AE-E497-6067-AF7B065022BA}" dt="2022-11-01T16:11:25.124" v="598" actId="20577"/>
          <ac:spMkLst>
            <pc:docMk/>
            <pc:sldMk cId="2039420996" sldId="304"/>
            <ac:spMk id="2" creationId="{0F4E57C9-E78A-5798-70E4-CDDCF8B67886}"/>
          </ac:spMkLst>
        </pc:spChg>
        <pc:spChg chg="del">
          <ac:chgData name="Zita Draper" userId="S::z.draper@uwtsd.ac.uk::b063123c-f51f-481b-b99c-f574606c9ace" providerId="AD" clId="Web-{0A5632B6-48AE-E497-6067-AF7B065022BA}" dt="2022-11-01T16:11:14.873" v="595"/>
          <ac:spMkLst>
            <pc:docMk/>
            <pc:sldMk cId="2039420996" sldId="304"/>
            <ac:spMk id="3" creationId="{62427EAF-3BB4-0A92-75CE-7AE7B21FABD6}"/>
          </ac:spMkLst>
        </pc:spChg>
        <pc:spChg chg="add">
          <ac:chgData name="Zita Draper" userId="S::z.draper@uwtsd.ac.uk::b063123c-f51f-481b-b99c-f574606c9ace" providerId="AD" clId="Web-{0A5632B6-48AE-E497-6067-AF7B065022BA}" dt="2022-11-01T16:11:14.873" v="595"/>
          <ac:spMkLst>
            <pc:docMk/>
            <pc:sldMk cId="2039420996" sldId="304"/>
            <ac:spMk id="15" creationId="{4958DF84-F5C6-794F-8945-485D6C107518}"/>
          </ac:spMkLst>
        </pc:spChg>
        <pc:spChg chg="add">
          <ac:chgData name="Zita Draper" userId="S::z.draper@uwtsd.ac.uk::b063123c-f51f-481b-b99c-f574606c9ace" providerId="AD" clId="Web-{0A5632B6-48AE-E497-6067-AF7B065022BA}" dt="2022-11-01T16:11:14.873" v="595"/>
          <ac:spMkLst>
            <pc:docMk/>
            <pc:sldMk cId="2039420996" sldId="304"/>
            <ac:spMk id="17" creationId="{4AF0997A-7C0F-4AD2-BA90-5FE341A17796}"/>
          </ac:spMkLst>
        </pc:spChg>
        <pc:spChg chg="add">
          <ac:chgData name="Zita Draper" userId="S::z.draper@uwtsd.ac.uk::b063123c-f51f-481b-b99c-f574606c9ace" providerId="AD" clId="Web-{0A5632B6-48AE-E497-6067-AF7B065022BA}" dt="2022-11-01T16:11:14.873" v="595"/>
          <ac:spMkLst>
            <pc:docMk/>
            <pc:sldMk cId="2039420996" sldId="304"/>
            <ac:spMk id="19" creationId="{72E67446-732B-4F72-8560-6FABB6CB25A3}"/>
          </ac:spMkLst>
        </pc:spChg>
        <pc:grpChg chg="add">
          <ac:chgData name="Zita Draper" userId="S::z.draper@uwtsd.ac.uk::b063123c-f51f-481b-b99c-f574606c9ace" providerId="AD" clId="Web-{0A5632B6-48AE-E497-6067-AF7B065022BA}" dt="2022-11-01T16:11:14.873" v="595"/>
          <ac:grpSpMkLst>
            <pc:docMk/>
            <pc:sldMk cId="2039420996" sldId="304"/>
            <ac:grpSpMk id="9" creationId="{D206359A-F1E3-49EE-BBC2-40888C4A3628}"/>
          </ac:grpSpMkLst>
        </pc:grpChg>
        <pc:picChg chg="add">
          <ac:chgData name="Zita Draper" userId="S::z.draper@uwtsd.ac.uk::b063123c-f51f-481b-b99c-f574606c9ace" providerId="AD" clId="Web-{0A5632B6-48AE-E497-6067-AF7B065022BA}" dt="2022-11-01T16:11:14.873" v="595"/>
          <ac:picMkLst>
            <pc:docMk/>
            <pc:sldMk cId="2039420996" sldId="304"/>
            <ac:picMk id="5" creationId="{87772F67-8AB8-0397-BFBC-92254645CD3B}"/>
          </ac:picMkLst>
        </pc:picChg>
      </pc:sldChg>
    </pc:docChg>
  </pc:docChgLst>
  <pc:docChgLst>
    <pc:chgData name="Zita Draper" userId="S::z.draper@uwtsd.ac.uk::b063123c-f51f-481b-b99c-f574606c9ace" providerId="AD" clId="Web-{222108A8-ECE5-87E1-D2D9-0C3EFEAD4FE5}"/>
    <pc:docChg chg="addSld modSld addMainMaster delMainMaster">
      <pc:chgData name="Zita Draper" userId="S::z.draper@uwtsd.ac.uk::b063123c-f51f-481b-b99c-f574606c9ace" providerId="AD" clId="Web-{222108A8-ECE5-87E1-D2D9-0C3EFEAD4FE5}" dt="2022-10-27T14:24:58.980" v="224" actId="1076"/>
      <pc:docMkLst>
        <pc:docMk/>
      </pc:docMkLst>
      <pc:sldChg chg="addSp modSp mod setBg modClrScheme chgLayout">
        <pc:chgData name="Zita Draper" userId="S::z.draper@uwtsd.ac.uk::b063123c-f51f-481b-b99c-f574606c9ace" providerId="AD" clId="Web-{222108A8-ECE5-87E1-D2D9-0C3EFEAD4FE5}" dt="2022-10-27T14:15:53.464" v="23" actId="20577"/>
        <pc:sldMkLst>
          <pc:docMk/>
          <pc:sldMk cId="109857222" sldId="256"/>
        </pc:sldMkLst>
        <pc:spChg chg="mod">
          <ac:chgData name="Zita Draper" userId="S::z.draper@uwtsd.ac.uk::b063123c-f51f-481b-b99c-f574606c9ace" providerId="AD" clId="Web-{222108A8-ECE5-87E1-D2D9-0C3EFEAD4FE5}" dt="2022-10-27T14:14:57.509" v="21"/>
          <ac:spMkLst>
            <pc:docMk/>
            <pc:sldMk cId="109857222" sldId="256"/>
            <ac:spMk id="2" creationId="{00000000-0000-0000-0000-000000000000}"/>
          </ac:spMkLst>
        </pc:spChg>
        <pc:spChg chg="mod">
          <ac:chgData name="Zita Draper" userId="S::z.draper@uwtsd.ac.uk::b063123c-f51f-481b-b99c-f574606c9ace" providerId="AD" clId="Web-{222108A8-ECE5-87E1-D2D9-0C3EFEAD4FE5}" dt="2022-10-27T14:15:53.464" v="23" actId="20577"/>
          <ac:spMkLst>
            <pc:docMk/>
            <pc:sldMk cId="109857222" sldId="256"/>
            <ac:spMk id="3" creationId="{00000000-0000-0000-0000-000000000000}"/>
          </ac:spMkLst>
        </pc:spChg>
        <pc:spChg chg="add">
          <ac:chgData name="Zita Draper" userId="S::z.draper@uwtsd.ac.uk::b063123c-f51f-481b-b99c-f574606c9ace" providerId="AD" clId="Web-{222108A8-ECE5-87E1-D2D9-0C3EFEAD4FE5}" dt="2022-10-27T14:14:57.509" v="21"/>
          <ac:spMkLst>
            <pc:docMk/>
            <pc:sldMk cId="109857222" sldId="256"/>
            <ac:spMk id="9" creationId="{663A3004-AD3C-354D-945E-2E3018FE66A2}"/>
          </ac:spMkLst>
        </pc:spChg>
        <pc:spChg chg="add">
          <ac:chgData name="Zita Draper" userId="S::z.draper@uwtsd.ac.uk::b063123c-f51f-481b-b99c-f574606c9ace" providerId="AD" clId="Web-{222108A8-ECE5-87E1-D2D9-0C3EFEAD4FE5}" dt="2022-10-27T14:14:57.509" v="21"/>
          <ac:spMkLst>
            <pc:docMk/>
            <pc:sldMk cId="109857222" sldId="256"/>
            <ac:spMk id="11" creationId="{38A4450D-B21F-42ED-81EE-3CD03EA1595D}"/>
          </ac:spMkLst>
        </pc:spChg>
        <pc:spChg chg="add">
          <ac:chgData name="Zita Draper" userId="S::z.draper@uwtsd.ac.uk::b063123c-f51f-481b-b99c-f574606c9ace" providerId="AD" clId="Web-{222108A8-ECE5-87E1-D2D9-0C3EFEAD4FE5}" dt="2022-10-27T14:14:57.509" v="21"/>
          <ac:spMkLst>
            <pc:docMk/>
            <pc:sldMk cId="109857222" sldId="256"/>
            <ac:spMk id="13" creationId="{72E67446-732B-4F72-8560-6FABB6CB25A3}"/>
          </ac:spMkLst>
        </pc:spChg>
        <pc:picChg chg="add">
          <ac:chgData name="Zita Draper" userId="S::z.draper@uwtsd.ac.uk::b063123c-f51f-481b-b99c-f574606c9ace" providerId="AD" clId="Web-{222108A8-ECE5-87E1-D2D9-0C3EFEAD4FE5}" dt="2022-10-27T14:14:57.509" v="21"/>
          <ac:picMkLst>
            <pc:docMk/>
            <pc:sldMk cId="109857222" sldId="256"/>
            <ac:picMk id="4" creationId="{0E40C0CE-E08B-1536-9868-6027A908A78B}"/>
          </ac:picMkLst>
        </pc:picChg>
      </pc:sldChg>
      <pc:sldChg chg="addSp modSp new mod setBg">
        <pc:chgData name="Zita Draper" userId="S::z.draper@uwtsd.ac.uk::b063123c-f51f-481b-b99c-f574606c9ace" providerId="AD" clId="Web-{222108A8-ECE5-87E1-D2D9-0C3EFEAD4FE5}" dt="2022-10-27T14:24:58.980" v="224" actId="1076"/>
        <pc:sldMkLst>
          <pc:docMk/>
          <pc:sldMk cId="612691340" sldId="257"/>
        </pc:sldMkLst>
        <pc:spChg chg="mod">
          <ac:chgData name="Zita Draper" userId="S::z.draper@uwtsd.ac.uk::b063123c-f51f-481b-b99c-f574606c9ace" providerId="AD" clId="Web-{222108A8-ECE5-87E1-D2D9-0C3EFEAD4FE5}" dt="2022-10-27T14:24:05.306" v="217" actId="20577"/>
          <ac:spMkLst>
            <pc:docMk/>
            <pc:sldMk cId="612691340" sldId="257"/>
            <ac:spMk id="2" creationId="{E2780A20-2D33-34AA-E074-CB94C04A2911}"/>
          </ac:spMkLst>
        </pc:spChg>
        <pc:spChg chg="mod">
          <ac:chgData name="Zita Draper" userId="S::z.draper@uwtsd.ac.uk::b063123c-f51f-481b-b99c-f574606c9ace" providerId="AD" clId="Web-{222108A8-ECE5-87E1-D2D9-0C3EFEAD4FE5}" dt="2022-10-27T14:24:58.980" v="224" actId="1076"/>
          <ac:spMkLst>
            <pc:docMk/>
            <pc:sldMk cId="612691340" sldId="257"/>
            <ac:spMk id="3" creationId="{CEBAE77A-A1D4-0B71-EB65-75F7C0185B25}"/>
          </ac:spMkLst>
        </pc:spChg>
        <pc:picChg chg="add mod">
          <ac:chgData name="Zita Draper" userId="S::z.draper@uwtsd.ac.uk::b063123c-f51f-481b-b99c-f574606c9ace" providerId="AD" clId="Web-{222108A8-ECE5-87E1-D2D9-0C3EFEAD4FE5}" dt="2022-10-27T14:24:32.651" v="221" actId="1076"/>
          <ac:picMkLst>
            <pc:docMk/>
            <pc:sldMk cId="612691340" sldId="257"/>
            <ac:picMk id="4" creationId="{27FFEA20-1771-D295-3F01-695AB0AD70DC}"/>
          </ac:picMkLst>
        </pc:picChg>
      </pc:sldChg>
      <pc:sldChg chg="new">
        <pc:chgData name="Zita Draper" userId="S::z.draper@uwtsd.ac.uk::b063123c-f51f-481b-b99c-f574606c9ace" providerId="AD" clId="Web-{222108A8-ECE5-87E1-D2D9-0C3EFEAD4FE5}" dt="2022-10-27T14:15:58.761" v="25"/>
        <pc:sldMkLst>
          <pc:docMk/>
          <pc:sldMk cId="1371985687" sldId="258"/>
        </pc:sldMkLst>
      </pc:sldChg>
      <pc:sldChg chg="new">
        <pc:chgData name="Zita Draper" userId="S::z.draper@uwtsd.ac.uk::b063123c-f51f-481b-b99c-f574606c9ace" providerId="AD" clId="Web-{222108A8-ECE5-87E1-D2D9-0C3EFEAD4FE5}" dt="2022-10-27T14:15:59.401" v="26"/>
        <pc:sldMkLst>
          <pc:docMk/>
          <pc:sldMk cId="1497702530" sldId="259"/>
        </pc:sldMkLst>
      </pc:sldChg>
      <pc:sldChg chg="new">
        <pc:chgData name="Zita Draper" userId="S::z.draper@uwtsd.ac.uk::b063123c-f51f-481b-b99c-f574606c9ace" providerId="AD" clId="Web-{222108A8-ECE5-87E1-D2D9-0C3EFEAD4FE5}" dt="2022-10-27T14:15:59.886" v="27"/>
        <pc:sldMkLst>
          <pc:docMk/>
          <pc:sldMk cId="398357885" sldId="260"/>
        </pc:sldMkLst>
      </pc:sldChg>
      <pc:sldChg chg="new">
        <pc:chgData name="Zita Draper" userId="S::z.draper@uwtsd.ac.uk::b063123c-f51f-481b-b99c-f574606c9ace" providerId="AD" clId="Web-{222108A8-ECE5-87E1-D2D9-0C3EFEAD4FE5}" dt="2022-10-27T14:16:00.354" v="28"/>
        <pc:sldMkLst>
          <pc:docMk/>
          <pc:sldMk cId="1042262421" sldId="261"/>
        </pc:sldMkLst>
      </pc:sldChg>
      <pc:sldChg chg="new">
        <pc:chgData name="Zita Draper" userId="S::z.draper@uwtsd.ac.uk::b063123c-f51f-481b-b99c-f574606c9ace" providerId="AD" clId="Web-{222108A8-ECE5-87E1-D2D9-0C3EFEAD4FE5}" dt="2022-10-27T14:16:00.886" v="29"/>
        <pc:sldMkLst>
          <pc:docMk/>
          <pc:sldMk cId="173486390" sldId="262"/>
        </pc:sldMkLst>
      </pc:sldChg>
      <pc:sldChg chg="new">
        <pc:chgData name="Zita Draper" userId="S::z.draper@uwtsd.ac.uk::b063123c-f51f-481b-b99c-f574606c9ace" providerId="AD" clId="Web-{222108A8-ECE5-87E1-D2D9-0C3EFEAD4FE5}" dt="2022-10-27T14:16:01.479" v="30"/>
        <pc:sldMkLst>
          <pc:docMk/>
          <pc:sldMk cId="3327244751" sldId="263"/>
        </pc:sldMkLst>
      </pc:sldChg>
      <pc:sldChg chg="new">
        <pc:chgData name="Zita Draper" userId="S::z.draper@uwtsd.ac.uk::b063123c-f51f-481b-b99c-f574606c9ace" providerId="AD" clId="Web-{222108A8-ECE5-87E1-D2D9-0C3EFEAD4FE5}" dt="2022-10-27T14:16:01.979" v="31"/>
        <pc:sldMkLst>
          <pc:docMk/>
          <pc:sldMk cId="3775145322" sldId="264"/>
        </pc:sldMkLst>
      </pc:sldChg>
      <pc:sldChg chg="new">
        <pc:chgData name="Zita Draper" userId="S::z.draper@uwtsd.ac.uk::b063123c-f51f-481b-b99c-f574606c9ace" providerId="AD" clId="Web-{222108A8-ECE5-87E1-D2D9-0C3EFEAD4FE5}" dt="2022-10-27T14:16:02.433" v="32"/>
        <pc:sldMkLst>
          <pc:docMk/>
          <pc:sldMk cId="906310530" sldId="265"/>
        </pc:sldMkLst>
      </pc:sldChg>
      <pc:sldChg chg="new">
        <pc:chgData name="Zita Draper" userId="S::z.draper@uwtsd.ac.uk::b063123c-f51f-481b-b99c-f574606c9ace" providerId="AD" clId="Web-{222108A8-ECE5-87E1-D2D9-0C3EFEAD4FE5}" dt="2022-10-27T14:16:02.948" v="33"/>
        <pc:sldMkLst>
          <pc:docMk/>
          <pc:sldMk cId="3252417383" sldId="266"/>
        </pc:sldMkLst>
      </pc:sldChg>
      <pc:sldChg chg="new">
        <pc:chgData name="Zita Draper" userId="S::z.draper@uwtsd.ac.uk::b063123c-f51f-481b-b99c-f574606c9ace" providerId="AD" clId="Web-{222108A8-ECE5-87E1-D2D9-0C3EFEAD4FE5}" dt="2022-10-27T14:16:03.401" v="34"/>
        <pc:sldMkLst>
          <pc:docMk/>
          <pc:sldMk cId="1797535436" sldId="267"/>
        </pc:sldMkLst>
      </pc:sldChg>
      <pc:sldChg chg="new">
        <pc:chgData name="Zita Draper" userId="S::z.draper@uwtsd.ac.uk::b063123c-f51f-481b-b99c-f574606c9ace" providerId="AD" clId="Web-{222108A8-ECE5-87E1-D2D9-0C3EFEAD4FE5}" dt="2022-10-27T14:16:04.214" v="35"/>
        <pc:sldMkLst>
          <pc:docMk/>
          <pc:sldMk cId="4175016845" sldId="268"/>
        </pc:sldMkLst>
      </pc:sldChg>
      <pc:sldChg chg="new">
        <pc:chgData name="Zita Draper" userId="S::z.draper@uwtsd.ac.uk::b063123c-f51f-481b-b99c-f574606c9ace" providerId="AD" clId="Web-{222108A8-ECE5-87E1-D2D9-0C3EFEAD4FE5}" dt="2022-10-27T14:16:04.651" v="36"/>
        <pc:sldMkLst>
          <pc:docMk/>
          <pc:sldMk cId="3479188605" sldId="269"/>
        </pc:sldMkLst>
      </pc:sldChg>
      <pc:sldChg chg="new">
        <pc:chgData name="Zita Draper" userId="S::z.draper@uwtsd.ac.uk::b063123c-f51f-481b-b99c-f574606c9ace" providerId="AD" clId="Web-{222108A8-ECE5-87E1-D2D9-0C3EFEAD4FE5}" dt="2022-10-27T14:16:05.089" v="37"/>
        <pc:sldMkLst>
          <pc:docMk/>
          <pc:sldMk cId="972532709" sldId="270"/>
        </pc:sldMkLst>
      </pc:sldChg>
      <pc:sldChg chg="new">
        <pc:chgData name="Zita Draper" userId="S::z.draper@uwtsd.ac.uk::b063123c-f51f-481b-b99c-f574606c9ace" providerId="AD" clId="Web-{222108A8-ECE5-87E1-D2D9-0C3EFEAD4FE5}" dt="2022-10-27T14:16:05.558" v="38"/>
        <pc:sldMkLst>
          <pc:docMk/>
          <pc:sldMk cId="3954111232" sldId="271"/>
        </pc:sldMkLst>
      </pc:sldChg>
      <pc:sldChg chg="new">
        <pc:chgData name="Zita Draper" userId="S::z.draper@uwtsd.ac.uk::b063123c-f51f-481b-b99c-f574606c9ace" providerId="AD" clId="Web-{222108A8-ECE5-87E1-D2D9-0C3EFEAD4FE5}" dt="2022-10-27T14:16:05.980" v="39"/>
        <pc:sldMkLst>
          <pc:docMk/>
          <pc:sldMk cId="518906113" sldId="272"/>
        </pc:sldMkLst>
      </pc:sldChg>
      <pc:sldChg chg="new">
        <pc:chgData name="Zita Draper" userId="S::z.draper@uwtsd.ac.uk::b063123c-f51f-481b-b99c-f574606c9ace" providerId="AD" clId="Web-{222108A8-ECE5-87E1-D2D9-0C3EFEAD4FE5}" dt="2022-10-27T14:16:06.573" v="40"/>
        <pc:sldMkLst>
          <pc:docMk/>
          <pc:sldMk cId="655514605" sldId="273"/>
        </pc:sldMkLst>
      </pc:sldChg>
      <pc:sldChg chg="new">
        <pc:chgData name="Zita Draper" userId="S::z.draper@uwtsd.ac.uk::b063123c-f51f-481b-b99c-f574606c9ace" providerId="AD" clId="Web-{222108A8-ECE5-87E1-D2D9-0C3EFEAD4FE5}" dt="2022-10-27T14:16:07.073" v="41"/>
        <pc:sldMkLst>
          <pc:docMk/>
          <pc:sldMk cId="2280178666" sldId="274"/>
        </pc:sldMkLst>
      </pc:sldChg>
      <pc:sldChg chg="new">
        <pc:chgData name="Zita Draper" userId="S::z.draper@uwtsd.ac.uk::b063123c-f51f-481b-b99c-f574606c9ace" providerId="AD" clId="Web-{222108A8-ECE5-87E1-D2D9-0C3EFEAD4FE5}" dt="2022-10-27T14:16:07.683" v="42"/>
        <pc:sldMkLst>
          <pc:docMk/>
          <pc:sldMk cId="2216059142" sldId="275"/>
        </pc:sldMkLst>
      </pc:sldChg>
      <pc:sldChg chg="new">
        <pc:chgData name="Zita Draper" userId="S::z.draper@uwtsd.ac.uk::b063123c-f51f-481b-b99c-f574606c9ace" providerId="AD" clId="Web-{222108A8-ECE5-87E1-D2D9-0C3EFEAD4FE5}" dt="2022-10-27T14:16:08.073" v="43"/>
        <pc:sldMkLst>
          <pc:docMk/>
          <pc:sldMk cId="3463657773" sldId="276"/>
        </pc:sldMkLst>
      </pc:sldChg>
      <pc:sldChg chg="new">
        <pc:chgData name="Zita Draper" userId="S::z.draper@uwtsd.ac.uk::b063123c-f51f-481b-b99c-f574606c9ace" providerId="AD" clId="Web-{222108A8-ECE5-87E1-D2D9-0C3EFEAD4FE5}" dt="2022-10-27T14:16:08.589" v="44"/>
        <pc:sldMkLst>
          <pc:docMk/>
          <pc:sldMk cId="3347630498" sldId="277"/>
        </pc:sldMkLst>
      </pc:sldChg>
      <pc:sldChg chg="new">
        <pc:chgData name="Zita Draper" userId="S::z.draper@uwtsd.ac.uk::b063123c-f51f-481b-b99c-f574606c9ace" providerId="AD" clId="Web-{222108A8-ECE5-87E1-D2D9-0C3EFEAD4FE5}" dt="2022-10-27T14:16:09.183" v="45"/>
        <pc:sldMkLst>
          <pc:docMk/>
          <pc:sldMk cId="1458574682" sldId="278"/>
        </pc:sldMkLst>
      </pc:sldChg>
      <pc:sldChg chg="new">
        <pc:chgData name="Zita Draper" userId="S::z.draper@uwtsd.ac.uk::b063123c-f51f-481b-b99c-f574606c9ace" providerId="AD" clId="Web-{222108A8-ECE5-87E1-D2D9-0C3EFEAD4FE5}" dt="2022-10-27T14:16:09.683" v="46"/>
        <pc:sldMkLst>
          <pc:docMk/>
          <pc:sldMk cId="1411513062" sldId="279"/>
        </pc:sldMkLst>
      </pc:sldChg>
      <pc:sldChg chg="new">
        <pc:chgData name="Zita Draper" userId="S::z.draper@uwtsd.ac.uk::b063123c-f51f-481b-b99c-f574606c9ace" providerId="AD" clId="Web-{222108A8-ECE5-87E1-D2D9-0C3EFEAD4FE5}" dt="2022-10-27T14:16:10.214" v="47"/>
        <pc:sldMkLst>
          <pc:docMk/>
          <pc:sldMk cId="887677746" sldId="280"/>
        </pc:sldMkLst>
      </pc:sldChg>
      <pc:sldChg chg="new">
        <pc:chgData name="Zita Draper" userId="S::z.draper@uwtsd.ac.uk::b063123c-f51f-481b-b99c-f574606c9ace" providerId="AD" clId="Web-{222108A8-ECE5-87E1-D2D9-0C3EFEAD4FE5}" dt="2022-10-27T14:16:10.823" v="48"/>
        <pc:sldMkLst>
          <pc:docMk/>
          <pc:sldMk cId="185556058" sldId="281"/>
        </pc:sldMkLst>
      </pc:sldChg>
      <pc:sldChg chg="new">
        <pc:chgData name="Zita Draper" userId="S::z.draper@uwtsd.ac.uk::b063123c-f51f-481b-b99c-f574606c9ace" providerId="AD" clId="Web-{222108A8-ECE5-87E1-D2D9-0C3EFEAD4FE5}" dt="2022-10-27T14:16:11.308" v="49"/>
        <pc:sldMkLst>
          <pc:docMk/>
          <pc:sldMk cId="3215355284" sldId="282"/>
        </pc:sldMkLst>
      </pc:sldChg>
      <pc:sldChg chg="new">
        <pc:chgData name="Zita Draper" userId="S::z.draper@uwtsd.ac.uk::b063123c-f51f-481b-b99c-f574606c9ace" providerId="AD" clId="Web-{222108A8-ECE5-87E1-D2D9-0C3EFEAD4FE5}" dt="2022-10-27T14:16:11.823" v="50"/>
        <pc:sldMkLst>
          <pc:docMk/>
          <pc:sldMk cId="155001908" sldId="283"/>
        </pc:sldMkLst>
      </pc:sldChg>
      <pc:sldChg chg="addSp modSp new mod setBg">
        <pc:chgData name="Zita Draper" userId="S::z.draper@uwtsd.ac.uk::b063123c-f51f-481b-b99c-f574606c9ace" providerId="AD" clId="Web-{222108A8-ECE5-87E1-D2D9-0C3EFEAD4FE5}" dt="2022-10-27T14:21:56.021" v="139" actId="1076"/>
        <pc:sldMkLst>
          <pc:docMk/>
          <pc:sldMk cId="3920330029" sldId="284"/>
        </pc:sldMkLst>
        <pc:spChg chg="mod">
          <ac:chgData name="Zita Draper" userId="S::z.draper@uwtsd.ac.uk::b063123c-f51f-481b-b99c-f574606c9ace" providerId="AD" clId="Web-{222108A8-ECE5-87E1-D2D9-0C3EFEAD4FE5}" dt="2022-10-27T14:17:28.763" v="74" actId="20577"/>
          <ac:spMkLst>
            <pc:docMk/>
            <pc:sldMk cId="3920330029" sldId="284"/>
            <ac:spMk id="2" creationId="{7CFB02BC-D4A9-E980-9656-A9EBDDA7F907}"/>
          </ac:spMkLst>
        </pc:spChg>
        <pc:spChg chg="mod">
          <ac:chgData name="Zita Draper" userId="S::z.draper@uwtsd.ac.uk::b063123c-f51f-481b-b99c-f574606c9ace" providerId="AD" clId="Web-{222108A8-ECE5-87E1-D2D9-0C3EFEAD4FE5}" dt="2022-10-27T14:19:17.720" v="116" actId="20577"/>
          <ac:spMkLst>
            <pc:docMk/>
            <pc:sldMk cId="3920330029" sldId="284"/>
            <ac:spMk id="3" creationId="{61753A3A-7641-5B1E-CB33-547EE450ABE1}"/>
          </ac:spMkLst>
        </pc:spChg>
        <pc:picChg chg="add mod">
          <ac:chgData name="Zita Draper" userId="S::z.draper@uwtsd.ac.uk::b063123c-f51f-481b-b99c-f574606c9ace" providerId="AD" clId="Web-{222108A8-ECE5-87E1-D2D9-0C3EFEAD4FE5}" dt="2022-10-27T14:21:56.021" v="139" actId="1076"/>
          <ac:picMkLst>
            <pc:docMk/>
            <pc:sldMk cId="3920330029" sldId="284"/>
            <ac:picMk id="4" creationId="{9CF71769-5224-5238-80A3-570DECE30AE4}"/>
          </ac:picMkLst>
        </pc:picChg>
      </pc:sldChg>
      <pc:sldChg chg="addSp delSp modSp new mod setBg modClrScheme addAnim chgLayout">
        <pc:chgData name="Zita Draper" userId="S::z.draper@uwtsd.ac.uk::b063123c-f51f-481b-b99c-f574606c9ace" providerId="AD" clId="Web-{222108A8-ECE5-87E1-D2D9-0C3EFEAD4FE5}" dt="2022-10-27T14:21:22.551" v="135"/>
        <pc:sldMkLst>
          <pc:docMk/>
          <pc:sldMk cId="2340016660" sldId="285"/>
        </pc:sldMkLst>
        <pc:spChg chg="mod ord">
          <ac:chgData name="Zita Draper" userId="S::z.draper@uwtsd.ac.uk::b063123c-f51f-481b-b99c-f574606c9ace" providerId="AD" clId="Web-{222108A8-ECE5-87E1-D2D9-0C3EFEAD4FE5}" dt="2022-10-27T14:21:22.551" v="135"/>
          <ac:spMkLst>
            <pc:docMk/>
            <pc:sldMk cId="2340016660" sldId="285"/>
            <ac:spMk id="2" creationId="{3B2C0163-FA56-339F-DCBF-EAF88C6C9127}"/>
          </ac:spMkLst>
        </pc:spChg>
        <pc:spChg chg="mod ord">
          <ac:chgData name="Zita Draper" userId="S::z.draper@uwtsd.ac.uk::b063123c-f51f-481b-b99c-f574606c9ace" providerId="AD" clId="Web-{222108A8-ECE5-87E1-D2D9-0C3EFEAD4FE5}" dt="2022-10-27T14:16:40.387" v="63" actId="20577"/>
          <ac:spMkLst>
            <pc:docMk/>
            <pc:sldMk cId="2340016660" sldId="285"/>
            <ac:spMk id="3" creationId="{502BFC91-B95C-B390-145E-6702814CFA43}"/>
          </ac:spMkLst>
        </pc:spChg>
        <pc:spChg chg="add del mod">
          <ac:chgData name="Zita Draper" userId="S::z.draper@uwtsd.ac.uk::b063123c-f51f-481b-b99c-f574606c9ace" providerId="AD" clId="Web-{222108A8-ECE5-87E1-D2D9-0C3EFEAD4FE5}" dt="2022-10-27T14:21:20.005" v="134"/>
          <ac:spMkLst>
            <pc:docMk/>
            <pc:sldMk cId="2340016660" sldId="285"/>
            <ac:spMk id="6" creationId="{6F357A68-161E-1B2C-FC85-E72B847AA243}"/>
          </ac:spMkLst>
        </pc:spChg>
        <pc:spChg chg="add del">
          <ac:chgData name="Zita Draper" userId="S::z.draper@uwtsd.ac.uk::b063123c-f51f-481b-b99c-f574606c9ace" providerId="AD" clId="Web-{222108A8-ECE5-87E1-D2D9-0C3EFEAD4FE5}" dt="2022-10-27T14:21:03.754" v="124"/>
          <ac:spMkLst>
            <pc:docMk/>
            <pc:sldMk cId="2340016660" sldId="285"/>
            <ac:spMk id="9" creationId="{02856439-F4E3-D54F-9416-42ABDCE1DE66}"/>
          </ac:spMkLst>
        </pc:spChg>
        <pc:spChg chg="add del">
          <ac:chgData name="Zita Draper" userId="S::z.draper@uwtsd.ac.uk::b063123c-f51f-481b-b99c-f574606c9ace" providerId="AD" clId="Web-{222108A8-ECE5-87E1-D2D9-0C3EFEAD4FE5}" dt="2022-10-27T14:21:03.754" v="124"/>
          <ac:spMkLst>
            <pc:docMk/>
            <pc:sldMk cId="2340016660" sldId="285"/>
            <ac:spMk id="11" creationId="{C364144C-8BB1-450F-812B-D7D09A795CBF}"/>
          </ac:spMkLst>
        </pc:spChg>
        <pc:spChg chg="add del">
          <ac:chgData name="Zita Draper" userId="S::z.draper@uwtsd.ac.uk::b063123c-f51f-481b-b99c-f574606c9ace" providerId="AD" clId="Web-{222108A8-ECE5-87E1-D2D9-0C3EFEAD4FE5}" dt="2022-10-27T14:21:22.551" v="135"/>
          <ac:spMkLst>
            <pc:docMk/>
            <pc:sldMk cId="2340016660" sldId="285"/>
            <ac:spMk id="16" creationId="{02856439-F4E3-D54F-9416-42ABDCE1DE66}"/>
          </ac:spMkLst>
        </pc:spChg>
        <pc:spChg chg="add del">
          <ac:chgData name="Zita Draper" userId="S::z.draper@uwtsd.ac.uk::b063123c-f51f-481b-b99c-f574606c9ace" providerId="AD" clId="Web-{222108A8-ECE5-87E1-D2D9-0C3EFEAD4FE5}" dt="2022-10-27T14:21:22.551" v="135"/>
          <ac:spMkLst>
            <pc:docMk/>
            <pc:sldMk cId="2340016660" sldId="285"/>
            <ac:spMk id="18" creationId="{C364144C-8BB1-450F-812B-D7D09A795CBF}"/>
          </ac:spMkLst>
        </pc:spChg>
        <pc:spChg chg="add">
          <ac:chgData name="Zita Draper" userId="S::z.draper@uwtsd.ac.uk::b063123c-f51f-481b-b99c-f574606c9ace" providerId="AD" clId="Web-{222108A8-ECE5-87E1-D2D9-0C3EFEAD4FE5}" dt="2022-10-27T14:21:22.551" v="135"/>
          <ac:spMkLst>
            <pc:docMk/>
            <pc:sldMk cId="2340016660" sldId="285"/>
            <ac:spMk id="23" creationId="{02856439-F4E3-D54F-9416-42ABDCE1DE66}"/>
          </ac:spMkLst>
        </pc:spChg>
        <pc:spChg chg="add">
          <ac:chgData name="Zita Draper" userId="S::z.draper@uwtsd.ac.uk::b063123c-f51f-481b-b99c-f574606c9ace" providerId="AD" clId="Web-{222108A8-ECE5-87E1-D2D9-0C3EFEAD4FE5}" dt="2022-10-27T14:21:22.551" v="135"/>
          <ac:spMkLst>
            <pc:docMk/>
            <pc:sldMk cId="2340016660" sldId="285"/>
            <ac:spMk id="25" creationId="{C364144C-8BB1-450F-812B-D7D09A795CBF}"/>
          </ac:spMkLst>
        </pc:spChg>
        <pc:picChg chg="add mod ord">
          <ac:chgData name="Zita Draper" userId="S::z.draper@uwtsd.ac.uk::b063123c-f51f-481b-b99c-f574606c9ace" providerId="AD" clId="Web-{222108A8-ECE5-87E1-D2D9-0C3EFEAD4FE5}" dt="2022-10-27T14:21:03.754" v="124"/>
          <ac:picMkLst>
            <pc:docMk/>
            <pc:sldMk cId="2340016660" sldId="285"/>
            <ac:picMk id="4" creationId="{E390346E-D0DD-35F4-9E41-762F2198347D}"/>
          </ac:picMkLst>
        </pc:picChg>
        <pc:picChg chg="add del">
          <ac:chgData name="Zita Draper" userId="S::z.draper@uwtsd.ac.uk::b063123c-f51f-481b-b99c-f574606c9ace" providerId="AD" clId="Web-{222108A8-ECE5-87E1-D2D9-0C3EFEAD4FE5}" dt="2022-10-27T14:20:01.190" v="119"/>
          <ac:picMkLst>
            <pc:docMk/>
            <pc:sldMk cId="2340016660" sldId="285"/>
            <ac:picMk id="5" creationId="{8FB0E277-F82B-E44B-2547-316BA04C0D31}"/>
          </ac:picMkLst>
        </pc:picChg>
      </pc:sldChg>
      <pc:sldMasterChg chg="del delSldLayout">
        <pc:chgData name="Zita Draper" userId="S::z.draper@uwtsd.ac.uk::b063123c-f51f-481b-b99c-f574606c9ace" providerId="AD" clId="Web-{222108A8-ECE5-87E1-D2D9-0C3EFEAD4FE5}" dt="2022-10-27T14:14:57.509" v="21"/>
        <pc:sldMasterMkLst>
          <pc:docMk/>
          <pc:sldMasterMk cId="2460954070" sldId="2147483660"/>
        </pc:sldMasterMkLst>
        <pc:sldLayoutChg chg="del">
          <pc:chgData name="Zita Draper" userId="S::z.draper@uwtsd.ac.uk::b063123c-f51f-481b-b99c-f574606c9ace" providerId="AD" clId="Web-{222108A8-ECE5-87E1-D2D9-0C3EFEAD4FE5}" dt="2022-10-27T14:14:57.509" v="21"/>
          <pc:sldLayoutMkLst>
            <pc:docMk/>
            <pc:sldMasterMk cId="2460954070" sldId="2147483660"/>
            <pc:sldLayoutMk cId="2385387890" sldId="2147483661"/>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949138452" sldId="2147483662"/>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2591524520" sldId="2147483663"/>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1203092039" sldId="2147483664"/>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3733172339" sldId="2147483665"/>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3210312558" sldId="2147483666"/>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3146388984" sldId="2147483667"/>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3171841454" sldId="2147483668"/>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1718958274" sldId="2147483669"/>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2202905451" sldId="2147483670"/>
          </pc:sldLayoutMkLst>
        </pc:sldLayoutChg>
        <pc:sldLayoutChg chg="del">
          <pc:chgData name="Zita Draper" userId="S::z.draper@uwtsd.ac.uk::b063123c-f51f-481b-b99c-f574606c9ace" providerId="AD" clId="Web-{222108A8-ECE5-87E1-D2D9-0C3EFEAD4FE5}" dt="2022-10-27T14:14:57.509" v="21"/>
          <pc:sldLayoutMkLst>
            <pc:docMk/>
            <pc:sldMasterMk cId="2460954070" sldId="2147483660"/>
            <pc:sldLayoutMk cId="3479445657" sldId="2147483671"/>
          </pc:sldLayoutMkLst>
        </pc:sldLayoutChg>
      </pc:sldMasterChg>
      <pc:sldMasterChg chg="add replId addSldLayout">
        <pc:chgData name="Zita Draper" userId="S::z.draper@uwtsd.ac.uk::b063123c-f51f-481b-b99c-f574606c9ace" providerId="AD" clId="Web-{222108A8-ECE5-87E1-D2D9-0C3EFEAD4FE5}" dt="2022-10-27T14:14:57.509" v="21"/>
        <pc:sldMasterMkLst>
          <pc:docMk/>
          <pc:sldMasterMk cId="3936868620" sldId="2147483672"/>
        </pc:sldMasterMkLst>
        <pc:sldLayoutChg chg="add">
          <pc:chgData name="Zita Draper" userId="S::z.draper@uwtsd.ac.uk::b063123c-f51f-481b-b99c-f574606c9ace" providerId="AD" clId="Web-{222108A8-ECE5-87E1-D2D9-0C3EFEAD4FE5}" dt="2022-10-27T14:14:57.509" v="21"/>
          <pc:sldLayoutMkLst>
            <pc:docMk/>
            <pc:sldMasterMk cId="3936868620" sldId="2147483672"/>
            <pc:sldLayoutMk cId="1528490762" sldId="2147483673"/>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3892866314" sldId="2147483674"/>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3528661485" sldId="2147483675"/>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373836235" sldId="2147483676"/>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3612800896" sldId="2147483677"/>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2772877360" sldId="2147483678"/>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4031320965" sldId="2147483679"/>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2243570948" sldId="2147483680"/>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1491509313" sldId="2147483681"/>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2898783733" sldId="2147483682"/>
          </pc:sldLayoutMkLst>
        </pc:sldLayoutChg>
        <pc:sldLayoutChg chg="add replId">
          <pc:chgData name="Zita Draper" userId="S::z.draper@uwtsd.ac.uk::b063123c-f51f-481b-b99c-f574606c9ace" providerId="AD" clId="Web-{222108A8-ECE5-87E1-D2D9-0C3EFEAD4FE5}" dt="2022-10-27T14:14:57.509" v="21"/>
          <pc:sldLayoutMkLst>
            <pc:docMk/>
            <pc:sldMasterMk cId="3936868620" sldId="2147483672"/>
            <pc:sldLayoutMk cId="962843471" sldId="2147483683"/>
          </pc:sldLayoutMkLst>
        </pc:sldLayoutChg>
      </pc:sldMasterChg>
    </pc:docChg>
  </pc:docChgLst>
</pc:chgInfo>
</file>

<file path=ppt/diagrams/_rels/data1.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image" Target="../media/image6.svg"/></Relationships>
</file>

<file path=ppt/diagrams/_rels/data3.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svg"/></Relationships>
</file>

<file path=ppt/diagrams/_rels/data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s>
</file>

<file path=ppt/diagrams/_rels/data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_rels/drawing1.xml.rels><?xml version="1.0" encoding="UTF-8" standalone="yes"?>
<Relationships xmlns="http://schemas.openxmlformats.org/package/2006/relationships"><Relationship Id="rId2" Type="http://schemas.openxmlformats.org/officeDocument/2006/relationships/image" Target="../media/image7.svg"/><Relationship Id="rId1" Type="http://schemas.openxmlformats.org/officeDocument/2006/relationships/image" Target="../media/image6.svg"/></Relationships>
</file>

<file path=ppt/diagrams/_rels/drawing3.xml.rels><?xml version="1.0" encoding="UTF-8" standalone="yes"?>
<Relationships xmlns="http://schemas.openxmlformats.org/package/2006/relationships"><Relationship Id="rId2" Type="http://schemas.openxmlformats.org/officeDocument/2006/relationships/image" Target="../media/image10.svg"/><Relationship Id="rId1" Type="http://schemas.openxmlformats.org/officeDocument/2006/relationships/image" Target="../media/image9.svg"/></Relationships>
</file>

<file path=ppt/diagrams/_rels/drawing4.xml.rels><?xml version="1.0" encoding="UTF-8" standalone="yes"?>
<Relationships xmlns="http://schemas.openxmlformats.org/package/2006/relationships"><Relationship Id="rId3" Type="http://schemas.openxmlformats.org/officeDocument/2006/relationships/image" Target="../media/image14.svg"/><Relationship Id="rId2" Type="http://schemas.openxmlformats.org/officeDocument/2006/relationships/image" Target="../media/image13.svg"/><Relationship Id="rId1" Type="http://schemas.openxmlformats.org/officeDocument/2006/relationships/image" Target="../media/image12.svg"/></Relationships>
</file>

<file path=ppt/diagrams/_rels/drawing5.xml.rels><?xml version="1.0" encoding="UTF-8" standalone="yes"?>
<Relationships xmlns="http://schemas.openxmlformats.org/package/2006/relationships"><Relationship Id="rId3" Type="http://schemas.openxmlformats.org/officeDocument/2006/relationships/image" Target="../media/image17.svg"/><Relationship Id="rId2" Type="http://schemas.openxmlformats.org/officeDocument/2006/relationships/image" Target="../media/image16.svg"/><Relationship Id="rId1" Type="http://schemas.openxmlformats.org/officeDocument/2006/relationships/image" Target="../media/image15.svg"/><Relationship Id="rId4" Type="http://schemas.openxmlformats.org/officeDocument/2006/relationships/image" Target="../media/image18.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D07CDA3-3292-43F2-AD66-A42E5EECC0A9}"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863D5130-9D77-40CE-81CA-1FA1CAB18769}">
      <dgm:prSet/>
      <dgm:spPr/>
      <dgm:t>
        <a:bodyPr/>
        <a:lstStyle/>
        <a:p>
          <a:pPr>
            <a:lnSpc>
              <a:spcPct val="100000"/>
            </a:lnSpc>
          </a:pPr>
          <a:r>
            <a:rPr lang="en-GB"/>
            <a:t>Oversees legal activities </a:t>
          </a:r>
          <a:endParaRPr lang="en-US"/>
        </a:p>
      </dgm:t>
    </dgm:pt>
    <dgm:pt modelId="{63FEBF07-D856-41CB-83B9-620F4E1E9E48}" type="parTrans" cxnId="{C275A75E-181D-43A0-87D8-AA2FF4972FEC}">
      <dgm:prSet/>
      <dgm:spPr/>
      <dgm:t>
        <a:bodyPr/>
        <a:lstStyle/>
        <a:p>
          <a:endParaRPr lang="en-US"/>
        </a:p>
      </dgm:t>
    </dgm:pt>
    <dgm:pt modelId="{8DE590AB-A78B-4C16-AAF6-17F726C375AA}" type="sibTrans" cxnId="{C275A75E-181D-43A0-87D8-AA2FF4972FEC}">
      <dgm:prSet/>
      <dgm:spPr/>
      <dgm:t>
        <a:bodyPr/>
        <a:lstStyle/>
        <a:p>
          <a:endParaRPr lang="en-US"/>
        </a:p>
      </dgm:t>
    </dgm:pt>
    <dgm:pt modelId="{56E671EC-E919-45B6-8F8C-BFB31DC66328}">
      <dgm:prSet/>
      <dgm:spPr/>
      <dgm:t>
        <a:bodyPr/>
        <a:lstStyle/>
        <a:p>
          <a:pPr>
            <a:lnSpc>
              <a:spcPct val="100000"/>
            </a:lnSpc>
          </a:pPr>
          <a:r>
            <a:rPr lang="en-GB"/>
            <a:t>Works with different branches of the legal profession to meet the objectives of the S.1(1) of the Legal Services Act 2007. </a:t>
          </a:r>
          <a:endParaRPr lang="en-US"/>
        </a:p>
      </dgm:t>
    </dgm:pt>
    <dgm:pt modelId="{9109B830-F67A-4FEE-95FE-A541F09EB072}" type="parTrans" cxnId="{5ECB973E-6A7D-47E1-89DC-32AC4DC9BE4E}">
      <dgm:prSet/>
      <dgm:spPr/>
      <dgm:t>
        <a:bodyPr/>
        <a:lstStyle/>
        <a:p>
          <a:endParaRPr lang="en-US"/>
        </a:p>
      </dgm:t>
    </dgm:pt>
    <dgm:pt modelId="{D02C45D9-C860-4D01-B2B3-B226A76D8E00}" type="sibTrans" cxnId="{5ECB973E-6A7D-47E1-89DC-32AC4DC9BE4E}">
      <dgm:prSet/>
      <dgm:spPr/>
      <dgm:t>
        <a:bodyPr/>
        <a:lstStyle/>
        <a:p>
          <a:endParaRPr lang="en-US"/>
        </a:p>
      </dgm:t>
    </dgm:pt>
    <dgm:pt modelId="{A6F6E4A6-7BCD-408B-9771-C627D89BD944}" type="pres">
      <dgm:prSet presAssocID="{1D07CDA3-3292-43F2-AD66-A42E5EECC0A9}" presName="root" presStyleCnt="0">
        <dgm:presLayoutVars>
          <dgm:dir/>
          <dgm:resizeHandles val="exact"/>
        </dgm:presLayoutVars>
      </dgm:prSet>
      <dgm:spPr/>
    </dgm:pt>
    <dgm:pt modelId="{D03ECA0F-99AA-4CBB-86B1-32F0DFB5B02E}" type="pres">
      <dgm:prSet presAssocID="{863D5130-9D77-40CE-81CA-1FA1CAB18769}" presName="compNode" presStyleCnt="0"/>
      <dgm:spPr/>
    </dgm:pt>
    <dgm:pt modelId="{661FC27B-CF0B-4999-A877-18ABBB1D3CD2}" type="pres">
      <dgm:prSet presAssocID="{863D5130-9D77-40CE-81CA-1FA1CAB18769}" presName="bgRect" presStyleLbl="bgShp" presStyleIdx="0" presStyleCnt="2"/>
      <dgm:spPr/>
    </dgm:pt>
    <dgm:pt modelId="{AFBABC08-A54B-457F-95C1-4DF68FF0FE31}" type="pres">
      <dgm:prSet presAssocID="{863D5130-9D77-40CE-81CA-1FA1CAB18769}"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Gavel"/>
        </a:ext>
      </dgm:extLst>
    </dgm:pt>
    <dgm:pt modelId="{2CC427C6-4E8E-40FD-9E0C-9099878FDB3E}" type="pres">
      <dgm:prSet presAssocID="{863D5130-9D77-40CE-81CA-1FA1CAB18769}" presName="spaceRect" presStyleCnt="0"/>
      <dgm:spPr/>
    </dgm:pt>
    <dgm:pt modelId="{63D08651-FD3F-44BB-B7B7-52BF80EE9AED}" type="pres">
      <dgm:prSet presAssocID="{863D5130-9D77-40CE-81CA-1FA1CAB18769}" presName="parTx" presStyleLbl="revTx" presStyleIdx="0" presStyleCnt="2">
        <dgm:presLayoutVars>
          <dgm:chMax val="0"/>
          <dgm:chPref val="0"/>
        </dgm:presLayoutVars>
      </dgm:prSet>
      <dgm:spPr/>
    </dgm:pt>
    <dgm:pt modelId="{89912BF2-7AC2-4EDF-A9C3-EACEE7755DC5}" type="pres">
      <dgm:prSet presAssocID="{8DE590AB-A78B-4C16-AAF6-17F726C375AA}" presName="sibTrans" presStyleCnt="0"/>
      <dgm:spPr/>
    </dgm:pt>
    <dgm:pt modelId="{526E8088-C0F0-44D6-9351-158B54914DDD}" type="pres">
      <dgm:prSet presAssocID="{56E671EC-E919-45B6-8F8C-BFB31DC66328}" presName="compNode" presStyleCnt="0"/>
      <dgm:spPr/>
    </dgm:pt>
    <dgm:pt modelId="{09B195A3-8A73-49E2-8EC2-63E74E0C09DB}" type="pres">
      <dgm:prSet presAssocID="{56E671EC-E919-45B6-8F8C-BFB31DC66328}" presName="bgRect" presStyleLbl="bgShp" presStyleIdx="1" presStyleCnt="2"/>
      <dgm:spPr/>
    </dgm:pt>
    <dgm:pt modelId="{C79D1A77-5CB3-48F6-843E-EFD7E89C83F8}" type="pres">
      <dgm:prSet presAssocID="{56E671EC-E919-45B6-8F8C-BFB31DC66328}"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Scales of Justice"/>
        </a:ext>
      </dgm:extLst>
    </dgm:pt>
    <dgm:pt modelId="{C99A7162-4B1E-4970-ABCA-63AA52CEFB3D}" type="pres">
      <dgm:prSet presAssocID="{56E671EC-E919-45B6-8F8C-BFB31DC66328}" presName="spaceRect" presStyleCnt="0"/>
      <dgm:spPr/>
    </dgm:pt>
    <dgm:pt modelId="{BB8E7C3D-145A-47EC-BF39-299DFF5B12D1}" type="pres">
      <dgm:prSet presAssocID="{56E671EC-E919-45B6-8F8C-BFB31DC66328}" presName="parTx" presStyleLbl="revTx" presStyleIdx="1" presStyleCnt="2">
        <dgm:presLayoutVars>
          <dgm:chMax val="0"/>
          <dgm:chPref val="0"/>
        </dgm:presLayoutVars>
      </dgm:prSet>
      <dgm:spPr/>
    </dgm:pt>
  </dgm:ptLst>
  <dgm:cxnLst>
    <dgm:cxn modelId="{951B8B37-D999-44DF-91AB-BE41BD7E3FFB}" type="presOf" srcId="{56E671EC-E919-45B6-8F8C-BFB31DC66328}" destId="{BB8E7C3D-145A-47EC-BF39-299DFF5B12D1}" srcOrd="0" destOrd="0" presId="urn:microsoft.com/office/officeart/2018/2/layout/IconVerticalSolidList"/>
    <dgm:cxn modelId="{5ECB973E-6A7D-47E1-89DC-32AC4DC9BE4E}" srcId="{1D07CDA3-3292-43F2-AD66-A42E5EECC0A9}" destId="{56E671EC-E919-45B6-8F8C-BFB31DC66328}" srcOrd="1" destOrd="0" parTransId="{9109B830-F67A-4FEE-95FE-A541F09EB072}" sibTransId="{D02C45D9-C860-4D01-B2B3-B226A76D8E00}"/>
    <dgm:cxn modelId="{74477F5E-7DA4-4EC1-B765-530F0CE6B2A0}" type="presOf" srcId="{863D5130-9D77-40CE-81CA-1FA1CAB18769}" destId="{63D08651-FD3F-44BB-B7B7-52BF80EE9AED}" srcOrd="0" destOrd="0" presId="urn:microsoft.com/office/officeart/2018/2/layout/IconVerticalSolidList"/>
    <dgm:cxn modelId="{C275A75E-181D-43A0-87D8-AA2FF4972FEC}" srcId="{1D07CDA3-3292-43F2-AD66-A42E5EECC0A9}" destId="{863D5130-9D77-40CE-81CA-1FA1CAB18769}" srcOrd="0" destOrd="0" parTransId="{63FEBF07-D856-41CB-83B9-620F4E1E9E48}" sibTransId="{8DE590AB-A78B-4C16-AAF6-17F726C375AA}"/>
    <dgm:cxn modelId="{BA63B64E-7D4D-456E-8D49-260E657F9666}" type="presOf" srcId="{1D07CDA3-3292-43F2-AD66-A42E5EECC0A9}" destId="{A6F6E4A6-7BCD-408B-9771-C627D89BD944}" srcOrd="0" destOrd="0" presId="urn:microsoft.com/office/officeart/2018/2/layout/IconVerticalSolidList"/>
    <dgm:cxn modelId="{FAFD72DE-A914-4842-850D-B8E38D5A390B}" type="presParOf" srcId="{A6F6E4A6-7BCD-408B-9771-C627D89BD944}" destId="{D03ECA0F-99AA-4CBB-86B1-32F0DFB5B02E}" srcOrd="0" destOrd="0" presId="urn:microsoft.com/office/officeart/2018/2/layout/IconVerticalSolidList"/>
    <dgm:cxn modelId="{E9E5AFF1-0099-48C4-8943-511738DE67B8}" type="presParOf" srcId="{D03ECA0F-99AA-4CBB-86B1-32F0DFB5B02E}" destId="{661FC27B-CF0B-4999-A877-18ABBB1D3CD2}" srcOrd="0" destOrd="0" presId="urn:microsoft.com/office/officeart/2018/2/layout/IconVerticalSolidList"/>
    <dgm:cxn modelId="{5A9E5FC1-5F23-447D-8BB9-BB12487182E3}" type="presParOf" srcId="{D03ECA0F-99AA-4CBB-86B1-32F0DFB5B02E}" destId="{AFBABC08-A54B-457F-95C1-4DF68FF0FE31}" srcOrd="1" destOrd="0" presId="urn:microsoft.com/office/officeart/2018/2/layout/IconVerticalSolidList"/>
    <dgm:cxn modelId="{D3AD751D-1B37-4283-87DA-DF79C1FB2DF7}" type="presParOf" srcId="{D03ECA0F-99AA-4CBB-86B1-32F0DFB5B02E}" destId="{2CC427C6-4E8E-40FD-9E0C-9099878FDB3E}" srcOrd="2" destOrd="0" presId="urn:microsoft.com/office/officeart/2018/2/layout/IconVerticalSolidList"/>
    <dgm:cxn modelId="{4B9D71FA-B66D-4816-A2BD-272E344807B8}" type="presParOf" srcId="{D03ECA0F-99AA-4CBB-86B1-32F0DFB5B02E}" destId="{63D08651-FD3F-44BB-B7B7-52BF80EE9AED}" srcOrd="3" destOrd="0" presId="urn:microsoft.com/office/officeart/2018/2/layout/IconVerticalSolidList"/>
    <dgm:cxn modelId="{8AB35D7D-2600-42E1-9B3F-5A0ED8B55D74}" type="presParOf" srcId="{A6F6E4A6-7BCD-408B-9771-C627D89BD944}" destId="{89912BF2-7AC2-4EDF-A9C3-EACEE7755DC5}" srcOrd="1" destOrd="0" presId="urn:microsoft.com/office/officeart/2018/2/layout/IconVerticalSolidList"/>
    <dgm:cxn modelId="{6BEFCAA0-0930-4551-87FE-387CB8E2B20B}" type="presParOf" srcId="{A6F6E4A6-7BCD-408B-9771-C627D89BD944}" destId="{526E8088-C0F0-44D6-9351-158B54914DDD}" srcOrd="2" destOrd="0" presId="urn:microsoft.com/office/officeart/2018/2/layout/IconVerticalSolidList"/>
    <dgm:cxn modelId="{EB561297-0392-49D5-9CF0-29371F623190}" type="presParOf" srcId="{526E8088-C0F0-44D6-9351-158B54914DDD}" destId="{09B195A3-8A73-49E2-8EC2-63E74E0C09DB}" srcOrd="0" destOrd="0" presId="urn:microsoft.com/office/officeart/2018/2/layout/IconVerticalSolidList"/>
    <dgm:cxn modelId="{3F96D051-DEA2-4D63-89AA-9DD2358561B2}" type="presParOf" srcId="{526E8088-C0F0-44D6-9351-158B54914DDD}" destId="{C79D1A77-5CB3-48F6-843E-EFD7E89C83F8}" srcOrd="1" destOrd="0" presId="urn:microsoft.com/office/officeart/2018/2/layout/IconVerticalSolidList"/>
    <dgm:cxn modelId="{28255A0C-9DDE-423A-9667-A68513E95A22}" type="presParOf" srcId="{526E8088-C0F0-44D6-9351-158B54914DDD}" destId="{C99A7162-4B1E-4970-ABCA-63AA52CEFB3D}" srcOrd="2" destOrd="0" presId="urn:microsoft.com/office/officeart/2018/2/layout/IconVerticalSolidList"/>
    <dgm:cxn modelId="{D1ED36E8-309D-4B46-B4DD-D4D32D76C8F0}" type="presParOf" srcId="{526E8088-C0F0-44D6-9351-158B54914DDD}" destId="{BB8E7C3D-145A-47EC-BF39-299DFF5B12D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30AC230-55CF-4B38-8E78-77D44449C0E4}"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DCA5F4E2-DCF5-4432-84F3-07AD91249358}">
      <dgm:prSet/>
      <dgm:spPr/>
      <dgm:t>
        <a:bodyPr/>
        <a:lstStyle/>
        <a:p>
          <a:r>
            <a:rPr lang="en-GB"/>
            <a:t>Regulates financial provisions. </a:t>
          </a:r>
          <a:endParaRPr lang="en-US"/>
        </a:p>
      </dgm:t>
    </dgm:pt>
    <dgm:pt modelId="{D5843AC1-5831-4DC3-9EAD-297729943594}" type="parTrans" cxnId="{5CDBC01F-D502-46E7-8CA8-4E1A7C9A3A1F}">
      <dgm:prSet/>
      <dgm:spPr/>
      <dgm:t>
        <a:bodyPr/>
        <a:lstStyle/>
        <a:p>
          <a:endParaRPr lang="en-US"/>
        </a:p>
      </dgm:t>
    </dgm:pt>
    <dgm:pt modelId="{DD188B9E-FAD5-4A5C-8193-2C2124A40F22}" type="sibTrans" cxnId="{5CDBC01F-D502-46E7-8CA8-4E1A7C9A3A1F}">
      <dgm:prSet/>
      <dgm:spPr/>
      <dgm:t>
        <a:bodyPr/>
        <a:lstStyle/>
        <a:p>
          <a:endParaRPr lang="en-US"/>
        </a:p>
      </dgm:t>
    </dgm:pt>
    <dgm:pt modelId="{9A7626B5-4C81-4ACC-A0BF-E8186BBCC255}">
      <dgm:prSet/>
      <dgm:spPr/>
      <dgm:t>
        <a:bodyPr/>
        <a:lstStyle/>
        <a:p>
          <a:r>
            <a:rPr lang="en-GB"/>
            <a:t>Regulated activities - Financial Services and Markets Act 2000</a:t>
          </a:r>
          <a:endParaRPr lang="en-US"/>
        </a:p>
      </dgm:t>
    </dgm:pt>
    <dgm:pt modelId="{048291C6-CEF4-493E-8B54-86CC5FF39C94}" type="parTrans" cxnId="{4601FA20-4A35-479D-8A19-50B281587DD5}">
      <dgm:prSet/>
      <dgm:spPr/>
      <dgm:t>
        <a:bodyPr/>
        <a:lstStyle/>
        <a:p>
          <a:endParaRPr lang="en-US"/>
        </a:p>
      </dgm:t>
    </dgm:pt>
    <dgm:pt modelId="{98AEBC90-B8BA-47E2-943C-38E2F60CF579}" type="sibTrans" cxnId="{4601FA20-4A35-479D-8A19-50B281587DD5}">
      <dgm:prSet/>
      <dgm:spPr/>
      <dgm:t>
        <a:bodyPr/>
        <a:lstStyle/>
        <a:p>
          <a:endParaRPr lang="en-US"/>
        </a:p>
      </dgm:t>
    </dgm:pt>
    <dgm:pt modelId="{3A4C87F4-D4B4-47CF-A2A3-294672EB74EF}">
      <dgm:prSet/>
      <dgm:spPr/>
      <dgm:t>
        <a:bodyPr/>
        <a:lstStyle/>
        <a:p>
          <a:r>
            <a:rPr lang="en-GB"/>
            <a:t>Financial Services Act 2021.</a:t>
          </a:r>
          <a:endParaRPr lang="en-US"/>
        </a:p>
      </dgm:t>
    </dgm:pt>
    <dgm:pt modelId="{3D36B3B2-BD34-4A2E-928C-10CC714B9CBF}" type="parTrans" cxnId="{49DB679A-F138-4F31-8F57-DB8965FE6EDC}">
      <dgm:prSet/>
      <dgm:spPr/>
      <dgm:t>
        <a:bodyPr/>
        <a:lstStyle/>
        <a:p>
          <a:endParaRPr lang="en-US"/>
        </a:p>
      </dgm:t>
    </dgm:pt>
    <dgm:pt modelId="{6DD94ADC-E206-4A73-91CC-D6D9C320C16B}" type="sibTrans" cxnId="{49DB679A-F138-4F31-8F57-DB8965FE6EDC}">
      <dgm:prSet/>
      <dgm:spPr/>
      <dgm:t>
        <a:bodyPr/>
        <a:lstStyle/>
        <a:p>
          <a:endParaRPr lang="en-US"/>
        </a:p>
      </dgm:t>
    </dgm:pt>
    <dgm:pt modelId="{3265732D-5F60-41B3-9C90-76E95D429632}" type="pres">
      <dgm:prSet presAssocID="{030AC230-55CF-4B38-8E78-77D44449C0E4}" presName="outerComposite" presStyleCnt="0">
        <dgm:presLayoutVars>
          <dgm:chMax val="5"/>
          <dgm:dir/>
          <dgm:resizeHandles val="exact"/>
        </dgm:presLayoutVars>
      </dgm:prSet>
      <dgm:spPr/>
    </dgm:pt>
    <dgm:pt modelId="{5E98D825-C37A-4C53-8685-5B779B29F72D}" type="pres">
      <dgm:prSet presAssocID="{030AC230-55CF-4B38-8E78-77D44449C0E4}" presName="dummyMaxCanvas" presStyleCnt="0">
        <dgm:presLayoutVars/>
      </dgm:prSet>
      <dgm:spPr/>
    </dgm:pt>
    <dgm:pt modelId="{416F4160-198E-45B9-B32E-414F24155970}" type="pres">
      <dgm:prSet presAssocID="{030AC230-55CF-4B38-8E78-77D44449C0E4}" presName="ThreeNodes_1" presStyleLbl="node1" presStyleIdx="0" presStyleCnt="3">
        <dgm:presLayoutVars>
          <dgm:bulletEnabled val="1"/>
        </dgm:presLayoutVars>
      </dgm:prSet>
      <dgm:spPr/>
    </dgm:pt>
    <dgm:pt modelId="{E6F14626-A8D6-4969-B40A-9DA597A3C5C6}" type="pres">
      <dgm:prSet presAssocID="{030AC230-55CF-4B38-8E78-77D44449C0E4}" presName="ThreeNodes_2" presStyleLbl="node1" presStyleIdx="1" presStyleCnt="3">
        <dgm:presLayoutVars>
          <dgm:bulletEnabled val="1"/>
        </dgm:presLayoutVars>
      </dgm:prSet>
      <dgm:spPr/>
    </dgm:pt>
    <dgm:pt modelId="{DCAAFEF6-B0AE-44A7-9768-86B6C02CD877}" type="pres">
      <dgm:prSet presAssocID="{030AC230-55CF-4B38-8E78-77D44449C0E4}" presName="ThreeNodes_3" presStyleLbl="node1" presStyleIdx="2" presStyleCnt="3">
        <dgm:presLayoutVars>
          <dgm:bulletEnabled val="1"/>
        </dgm:presLayoutVars>
      </dgm:prSet>
      <dgm:spPr/>
    </dgm:pt>
    <dgm:pt modelId="{22C59CA9-489B-4935-93A9-F475439624AB}" type="pres">
      <dgm:prSet presAssocID="{030AC230-55CF-4B38-8E78-77D44449C0E4}" presName="ThreeConn_1-2" presStyleLbl="fgAccFollowNode1" presStyleIdx="0" presStyleCnt="2">
        <dgm:presLayoutVars>
          <dgm:bulletEnabled val="1"/>
        </dgm:presLayoutVars>
      </dgm:prSet>
      <dgm:spPr/>
    </dgm:pt>
    <dgm:pt modelId="{45811308-C465-4D43-AEAF-2018405D3A37}" type="pres">
      <dgm:prSet presAssocID="{030AC230-55CF-4B38-8E78-77D44449C0E4}" presName="ThreeConn_2-3" presStyleLbl="fgAccFollowNode1" presStyleIdx="1" presStyleCnt="2">
        <dgm:presLayoutVars>
          <dgm:bulletEnabled val="1"/>
        </dgm:presLayoutVars>
      </dgm:prSet>
      <dgm:spPr/>
    </dgm:pt>
    <dgm:pt modelId="{088379DE-D984-4BE0-B0FF-B4EEC5502D23}" type="pres">
      <dgm:prSet presAssocID="{030AC230-55CF-4B38-8E78-77D44449C0E4}" presName="ThreeNodes_1_text" presStyleLbl="node1" presStyleIdx="2" presStyleCnt="3">
        <dgm:presLayoutVars>
          <dgm:bulletEnabled val="1"/>
        </dgm:presLayoutVars>
      </dgm:prSet>
      <dgm:spPr/>
    </dgm:pt>
    <dgm:pt modelId="{A23FBF7D-51CB-480F-B761-D503DDF0FDB7}" type="pres">
      <dgm:prSet presAssocID="{030AC230-55CF-4B38-8E78-77D44449C0E4}" presName="ThreeNodes_2_text" presStyleLbl="node1" presStyleIdx="2" presStyleCnt="3">
        <dgm:presLayoutVars>
          <dgm:bulletEnabled val="1"/>
        </dgm:presLayoutVars>
      </dgm:prSet>
      <dgm:spPr/>
    </dgm:pt>
    <dgm:pt modelId="{35EFEE83-FF8E-4DF5-9709-4AE79249FAA7}" type="pres">
      <dgm:prSet presAssocID="{030AC230-55CF-4B38-8E78-77D44449C0E4}" presName="ThreeNodes_3_text" presStyleLbl="node1" presStyleIdx="2" presStyleCnt="3">
        <dgm:presLayoutVars>
          <dgm:bulletEnabled val="1"/>
        </dgm:presLayoutVars>
      </dgm:prSet>
      <dgm:spPr/>
    </dgm:pt>
  </dgm:ptLst>
  <dgm:cxnLst>
    <dgm:cxn modelId="{D4C06A05-0AE2-498E-BA7F-8AB233F14E33}" type="presOf" srcId="{030AC230-55CF-4B38-8E78-77D44449C0E4}" destId="{3265732D-5F60-41B3-9C90-76E95D429632}" srcOrd="0" destOrd="0" presId="urn:microsoft.com/office/officeart/2005/8/layout/vProcess5"/>
    <dgm:cxn modelId="{5CDBC01F-D502-46E7-8CA8-4E1A7C9A3A1F}" srcId="{030AC230-55CF-4B38-8E78-77D44449C0E4}" destId="{DCA5F4E2-DCF5-4432-84F3-07AD91249358}" srcOrd="0" destOrd="0" parTransId="{D5843AC1-5831-4DC3-9EAD-297729943594}" sibTransId="{DD188B9E-FAD5-4A5C-8193-2C2124A40F22}"/>
    <dgm:cxn modelId="{4601FA20-4A35-479D-8A19-50B281587DD5}" srcId="{030AC230-55CF-4B38-8E78-77D44449C0E4}" destId="{9A7626B5-4C81-4ACC-A0BF-E8186BBCC255}" srcOrd="1" destOrd="0" parTransId="{048291C6-CEF4-493E-8B54-86CC5FF39C94}" sibTransId="{98AEBC90-B8BA-47E2-943C-38E2F60CF579}"/>
    <dgm:cxn modelId="{ABE55426-A4E0-4E03-B0C9-FB2871696107}" type="presOf" srcId="{3A4C87F4-D4B4-47CF-A2A3-294672EB74EF}" destId="{35EFEE83-FF8E-4DF5-9709-4AE79249FAA7}" srcOrd="1" destOrd="0" presId="urn:microsoft.com/office/officeart/2005/8/layout/vProcess5"/>
    <dgm:cxn modelId="{385A972E-5F29-42F3-A86A-052AF422CA7C}" type="presOf" srcId="{DD188B9E-FAD5-4A5C-8193-2C2124A40F22}" destId="{22C59CA9-489B-4935-93A9-F475439624AB}" srcOrd="0" destOrd="0" presId="urn:microsoft.com/office/officeart/2005/8/layout/vProcess5"/>
    <dgm:cxn modelId="{E065D874-DB57-494C-A095-9F9B8D3A3232}" type="presOf" srcId="{3A4C87F4-D4B4-47CF-A2A3-294672EB74EF}" destId="{DCAAFEF6-B0AE-44A7-9768-86B6C02CD877}" srcOrd="0" destOrd="0" presId="urn:microsoft.com/office/officeart/2005/8/layout/vProcess5"/>
    <dgm:cxn modelId="{9FD15579-2831-4443-AA79-60E2F5C927CF}" type="presOf" srcId="{9A7626B5-4C81-4ACC-A0BF-E8186BBCC255}" destId="{E6F14626-A8D6-4969-B40A-9DA597A3C5C6}" srcOrd="0" destOrd="0" presId="urn:microsoft.com/office/officeart/2005/8/layout/vProcess5"/>
    <dgm:cxn modelId="{70854F7D-2778-4CF0-A017-3B1F076ABD08}" type="presOf" srcId="{DCA5F4E2-DCF5-4432-84F3-07AD91249358}" destId="{088379DE-D984-4BE0-B0FF-B4EEC5502D23}" srcOrd="1" destOrd="0" presId="urn:microsoft.com/office/officeart/2005/8/layout/vProcess5"/>
    <dgm:cxn modelId="{EE8C4C90-73E9-42DB-8416-063028A2563F}" type="presOf" srcId="{9A7626B5-4C81-4ACC-A0BF-E8186BBCC255}" destId="{A23FBF7D-51CB-480F-B761-D503DDF0FDB7}" srcOrd="1" destOrd="0" presId="urn:microsoft.com/office/officeart/2005/8/layout/vProcess5"/>
    <dgm:cxn modelId="{910F9696-11BF-46F1-8E89-C43C277AB454}" type="presOf" srcId="{DCA5F4E2-DCF5-4432-84F3-07AD91249358}" destId="{416F4160-198E-45B9-B32E-414F24155970}" srcOrd="0" destOrd="0" presId="urn:microsoft.com/office/officeart/2005/8/layout/vProcess5"/>
    <dgm:cxn modelId="{49DB679A-F138-4F31-8F57-DB8965FE6EDC}" srcId="{030AC230-55CF-4B38-8E78-77D44449C0E4}" destId="{3A4C87F4-D4B4-47CF-A2A3-294672EB74EF}" srcOrd="2" destOrd="0" parTransId="{3D36B3B2-BD34-4A2E-928C-10CC714B9CBF}" sibTransId="{6DD94ADC-E206-4A73-91CC-D6D9C320C16B}"/>
    <dgm:cxn modelId="{5D38339F-1E8B-452E-8787-8BCD93901251}" type="presOf" srcId="{98AEBC90-B8BA-47E2-943C-38E2F60CF579}" destId="{45811308-C465-4D43-AEAF-2018405D3A37}" srcOrd="0" destOrd="0" presId="urn:microsoft.com/office/officeart/2005/8/layout/vProcess5"/>
    <dgm:cxn modelId="{6150E2B8-0243-4FD2-B257-829280BBFB33}" type="presParOf" srcId="{3265732D-5F60-41B3-9C90-76E95D429632}" destId="{5E98D825-C37A-4C53-8685-5B779B29F72D}" srcOrd="0" destOrd="0" presId="urn:microsoft.com/office/officeart/2005/8/layout/vProcess5"/>
    <dgm:cxn modelId="{F2A4DA4C-5E24-4DD0-8DDD-060F2D09720B}" type="presParOf" srcId="{3265732D-5F60-41B3-9C90-76E95D429632}" destId="{416F4160-198E-45B9-B32E-414F24155970}" srcOrd="1" destOrd="0" presId="urn:microsoft.com/office/officeart/2005/8/layout/vProcess5"/>
    <dgm:cxn modelId="{A5E5E0EE-13FB-4800-AC94-87106CA761F4}" type="presParOf" srcId="{3265732D-5F60-41B3-9C90-76E95D429632}" destId="{E6F14626-A8D6-4969-B40A-9DA597A3C5C6}" srcOrd="2" destOrd="0" presId="urn:microsoft.com/office/officeart/2005/8/layout/vProcess5"/>
    <dgm:cxn modelId="{F9B79B5D-982D-4E53-8CC1-01641E77EB9A}" type="presParOf" srcId="{3265732D-5F60-41B3-9C90-76E95D429632}" destId="{DCAAFEF6-B0AE-44A7-9768-86B6C02CD877}" srcOrd="3" destOrd="0" presId="urn:microsoft.com/office/officeart/2005/8/layout/vProcess5"/>
    <dgm:cxn modelId="{DD88A89B-76B9-40D6-B596-D27D70402BD5}" type="presParOf" srcId="{3265732D-5F60-41B3-9C90-76E95D429632}" destId="{22C59CA9-489B-4935-93A9-F475439624AB}" srcOrd="4" destOrd="0" presId="urn:microsoft.com/office/officeart/2005/8/layout/vProcess5"/>
    <dgm:cxn modelId="{73F14251-3FB1-47BA-8B8D-412096F8A519}" type="presParOf" srcId="{3265732D-5F60-41B3-9C90-76E95D429632}" destId="{45811308-C465-4D43-AEAF-2018405D3A37}" srcOrd="5" destOrd="0" presId="urn:microsoft.com/office/officeart/2005/8/layout/vProcess5"/>
    <dgm:cxn modelId="{797031B2-1FA0-46A4-9076-A66BA48CB0DF}" type="presParOf" srcId="{3265732D-5F60-41B3-9C90-76E95D429632}" destId="{088379DE-D984-4BE0-B0FF-B4EEC5502D23}" srcOrd="6" destOrd="0" presId="urn:microsoft.com/office/officeart/2005/8/layout/vProcess5"/>
    <dgm:cxn modelId="{5F48FDD7-FD28-4544-9361-3D3A96D74A6E}" type="presParOf" srcId="{3265732D-5F60-41B3-9C90-76E95D429632}" destId="{A23FBF7D-51CB-480F-B761-D503DDF0FDB7}" srcOrd="7" destOrd="0" presId="urn:microsoft.com/office/officeart/2005/8/layout/vProcess5"/>
    <dgm:cxn modelId="{09311649-5FA4-4652-8306-39C8C2B97F14}" type="presParOf" srcId="{3265732D-5F60-41B3-9C90-76E95D429632}" destId="{35EFEE83-FF8E-4DF5-9709-4AE79249FAA7}"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15DC8DC-9283-4EB7-B812-439FB8639A0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EE32D0B0-B460-4DB6-92FC-40292F839464}">
      <dgm:prSet/>
      <dgm:spPr/>
      <dgm:t>
        <a:bodyPr/>
        <a:lstStyle/>
        <a:p>
          <a:pPr>
            <a:defRPr cap="all"/>
          </a:pPr>
          <a:r>
            <a:rPr lang="en-GB"/>
            <a:t>Solicitors' regulatory authority or CILEX code of conduct must be complied with.</a:t>
          </a:r>
          <a:endParaRPr lang="en-US"/>
        </a:p>
      </dgm:t>
    </dgm:pt>
    <dgm:pt modelId="{99DCE21C-E1ED-402E-8A7D-EA985AE1B073}" type="parTrans" cxnId="{8976A192-475D-4515-8218-5437C9ACD557}">
      <dgm:prSet/>
      <dgm:spPr/>
      <dgm:t>
        <a:bodyPr/>
        <a:lstStyle/>
        <a:p>
          <a:endParaRPr lang="en-US"/>
        </a:p>
      </dgm:t>
    </dgm:pt>
    <dgm:pt modelId="{DCA2029C-1A65-4E1E-86F8-EC82A2D135FA}" type="sibTrans" cxnId="{8976A192-475D-4515-8218-5437C9ACD557}">
      <dgm:prSet/>
      <dgm:spPr/>
      <dgm:t>
        <a:bodyPr/>
        <a:lstStyle/>
        <a:p>
          <a:endParaRPr lang="en-US"/>
        </a:p>
      </dgm:t>
    </dgm:pt>
    <dgm:pt modelId="{FE13F5F3-D4AD-4AEA-9FF7-A13FCA971824}">
      <dgm:prSet/>
      <dgm:spPr/>
      <dgm:t>
        <a:bodyPr/>
        <a:lstStyle/>
        <a:p>
          <a:pPr>
            <a:defRPr cap="all"/>
          </a:pPr>
          <a:r>
            <a:rPr lang="en-GB"/>
            <a:t>SRA Standards and Regulations- rules </a:t>
          </a:r>
          <a:endParaRPr lang="en-US"/>
        </a:p>
      </dgm:t>
    </dgm:pt>
    <dgm:pt modelId="{EB93DDC4-4718-4ABC-8B9F-A7048DC9E585}" type="parTrans" cxnId="{C4EEB4E2-8356-4765-9BD1-DB1259BFBFCF}">
      <dgm:prSet/>
      <dgm:spPr/>
      <dgm:t>
        <a:bodyPr/>
        <a:lstStyle/>
        <a:p>
          <a:endParaRPr lang="en-US"/>
        </a:p>
      </dgm:t>
    </dgm:pt>
    <dgm:pt modelId="{CBE4C3C7-7480-4C67-8192-1733A1F2E62D}" type="sibTrans" cxnId="{C4EEB4E2-8356-4765-9BD1-DB1259BFBFCF}">
      <dgm:prSet/>
      <dgm:spPr/>
      <dgm:t>
        <a:bodyPr/>
        <a:lstStyle/>
        <a:p>
          <a:endParaRPr lang="en-US"/>
        </a:p>
      </dgm:t>
    </dgm:pt>
    <dgm:pt modelId="{869D480D-C036-4AFD-A527-B13E145716EE}" type="pres">
      <dgm:prSet presAssocID="{B15DC8DC-9283-4EB7-B812-439FB8639A0F}" presName="root" presStyleCnt="0">
        <dgm:presLayoutVars>
          <dgm:dir/>
          <dgm:resizeHandles val="exact"/>
        </dgm:presLayoutVars>
      </dgm:prSet>
      <dgm:spPr/>
    </dgm:pt>
    <dgm:pt modelId="{7DF5D932-5DCB-4257-A51E-0A73040142E1}" type="pres">
      <dgm:prSet presAssocID="{EE32D0B0-B460-4DB6-92FC-40292F839464}" presName="compNode" presStyleCnt="0"/>
      <dgm:spPr/>
    </dgm:pt>
    <dgm:pt modelId="{9709B39B-2D51-4B05-BB5F-528B8708819D}" type="pres">
      <dgm:prSet presAssocID="{EE32D0B0-B460-4DB6-92FC-40292F839464}" presName="iconBgRect" presStyleLbl="bgShp" presStyleIdx="0" presStyleCnt="2"/>
      <dgm:spPr/>
    </dgm:pt>
    <dgm:pt modelId="{6BF1B907-7643-4F2B-AE56-A2FAE8F61796}" type="pres">
      <dgm:prSet presAssocID="{EE32D0B0-B460-4DB6-92FC-40292F839464}" presName="iconRect" presStyleLbl="node1" presStyleIdx="0"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Judge"/>
        </a:ext>
      </dgm:extLst>
    </dgm:pt>
    <dgm:pt modelId="{62A96EAE-795B-4C03-A7AB-B87F63C4E36E}" type="pres">
      <dgm:prSet presAssocID="{EE32D0B0-B460-4DB6-92FC-40292F839464}" presName="spaceRect" presStyleCnt="0"/>
      <dgm:spPr/>
    </dgm:pt>
    <dgm:pt modelId="{8573EE96-CA96-47AF-9E62-9366EBF7F53F}" type="pres">
      <dgm:prSet presAssocID="{EE32D0B0-B460-4DB6-92FC-40292F839464}" presName="textRect" presStyleLbl="revTx" presStyleIdx="0" presStyleCnt="2">
        <dgm:presLayoutVars>
          <dgm:chMax val="1"/>
          <dgm:chPref val="1"/>
        </dgm:presLayoutVars>
      </dgm:prSet>
      <dgm:spPr/>
    </dgm:pt>
    <dgm:pt modelId="{6B1B7B1B-12EF-4379-9795-0F7CF2D75BF5}" type="pres">
      <dgm:prSet presAssocID="{DCA2029C-1A65-4E1E-86F8-EC82A2D135FA}" presName="sibTrans" presStyleCnt="0"/>
      <dgm:spPr/>
    </dgm:pt>
    <dgm:pt modelId="{EF448C41-91D4-4ED7-9FA4-254DE9307745}" type="pres">
      <dgm:prSet presAssocID="{FE13F5F3-D4AD-4AEA-9FF7-A13FCA971824}" presName="compNode" presStyleCnt="0"/>
      <dgm:spPr/>
    </dgm:pt>
    <dgm:pt modelId="{9FC64F1D-2475-40A6-8B25-EE372956869D}" type="pres">
      <dgm:prSet presAssocID="{FE13F5F3-D4AD-4AEA-9FF7-A13FCA971824}" presName="iconBgRect" presStyleLbl="bgShp" presStyleIdx="1" presStyleCnt="2"/>
      <dgm:spPr/>
    </dgm:pt>
    <dgm:pt modelId="{F4D25118-897F-4D72-BAA1-632A9FE21C38}" type="pres">
      <dgm:prSet presAssocID="{FE13F5F3-D4AD-4AEA-9FF7-A13FCA971824}" presName="iconRect" presStyleLbl="node1" presStyleIdx="1" presStyleCnt="2"/>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List"/>
        </a:ext>
      </dgm:extLst>
    </dgm:pt>
    <dgm:pt modelId="{800EA03F-7039-4206-874B-5C2AF074913C}" type="pres">
      <dgm:prSet presAssocID="{FE13F5F3-D4AD-4AEA-9FF7-A13FCA971824}" presName="spaceRect" presStyleCnt="0"/>
      <dgm:spPr/>
    </dgm:pt>
    <dgm:pt modelId="{83CA4E59-AC21-4047-94F9-1CF9F91F1751}" type="pres">
      <dgm:prSet presAssocID="{FE13F5F3-D4AD-4AEA-9FF7-A13FCA971824}" presName="textRect" presStyleLbl="revTx" presStyleIdx="1" presStyleCnt="2">
        <dgm:presLayoutVars>
          <dgm:chMax val="1"/>
          <dgm:chPref val="1"/>
        </dgm:presLayoutVars>
      </dgm:prSet>
      <dgm:spPr/>
    </dgm:pt>
  </dgm:ptLst>
  <dgm:cxnLst>
    <dgm:cxn modelId="{5F3F5416-AADB-4F20-8D92-E52CD7CA4D44}" type="presOf" srcId="{EE32D0B0-B460-4DB6-92FC-40292F839464}" destId="{8573EE96-CA96-47AF-9E62-9366EBF7F53F}" srcOrd="0" destOrd="0" presId="urn:microsoft.com/office/officeart/2018/5/layout/IconCircleLabelList"/>
    <dgm:cxn modelId="{DF060832-9E07-47B6-9670-51BE3A5E9D4F}" type="presOf" srcId="{FE13F5F3-D4AD-4AEA-9FF7-A13FCA971824}" destId="{83CA4E59-AC21-4047-94F9-1CF9F91F1751}" srcOrd="0" destOrd="0" presId="urn:microsoft.com/office/officeart/2018/5/layout/IconCircleLabelList"/>
    <dgm:cxn modelId="{8976A192-475D-4515-8218-5437C9ACD557}" srcId="{B15DC8DC-9283-4EB7-B812-439FB8639A0F}" destId="{EE32D0B0-B460-4DB6-92FC-40292F839464}" srcOrd="0" destOrd="0" parTransId="{99DCE21C-E1ED-402E-8A7D-EA985AE1B073}" sibTransId="{DCA2029C-1A65-4E1E-86F8-EC82A2D135FA}"/>
    <dgm:cxn modelId="{A341F9B0-11E1-429A-BBB1-20D64AAD7376}" type="presOf" srcId="{B15DC8DC-9283-4EB7-B812-439FB8639A0F}" destId="{869D480D-C036-4AFD-A527-B13E145716EE}" srcOrd="0" destOrd="0" presId="urn:microsoft.com/office/officeart/2018/5/layout/IconCircleLabelList"/>
    <dgm:cxn modelId="{C4EEB4E2-8356-4765-9BD1-DB1259BFBFCF}" srcId="{B15DC8DC-9283-4EB7-B812-439FB8639A0F}" destId="{FE13F5F3-D4AD-4AEA-9FF7-A13FCA971824}" srcOrd="1" destOrd="0" parTransId="{EB93DDC4-4718-4ABC-8B9F-A7048DC9E585}" sibTransId="{CBE4C3C7-7480-4C67-8192-1733A1F2E62D}"/>
    <dgm:cxn modelId="{A12E30B6-2641-4D0F-A3E1-2C901E61D02E}" type="presParOf" srcId="{869D480D-C036-4AFD-A527-B13E145716EE}" destId="{7DF5D932-5DCB-4257-A51E-0A73040142E1}" srcOrd="0" destOrd="0" presId="urn:microsoft.com/office/officeart/2018/5/layout/IconCircleLabelList"/>
    <dgm:cxn modelId="{68F237BE-A85E-425B-A308-5043A6C6EBBD}" type="presParOf" srcId="{7DF5D932-5DCB-4257-A51E-0A73040142E1}" destId="{9709B39B-2D51-4B05-BB5F-528B8708819D}" srcOrd="0" destOrd="0" presId="urn:microsoft.com/office/officeart/2018/5/layout/IconCircleLabelList"/>
    <dgm:cxn modelId="{53973DCB-B585-46CE-B96C-BA29E02CE730}" type="presParOf" srcId="{7DF5D932-5DCB-4257-A51E-0A73040142E1}" destId="{6BF1B907-7643-4F2B-AE56-A2FAE8F61796}" srcOrd="1" destOrd="0" presId="urn:microsoft.com/office/officeart/2018/5/layout/IconCircleLabelList"/>
    <dgm:cxn modelId="{C94BD6CD-A7BD-44BC-9EE1-6D67C90811C9}" type="presParOf" srcId="{7DF5D932-5DCB-4257-A51E-0A73040142E1}" destId="{62A96EAE-795B-4C03-A7AB-B87F63C4E36E}" srcOrd="2" destOrd="0" presId="urn:microsoft.com/office/officeart/2018/5/layout/IconCircleLabelList"/>
    <dgm:cxn modelId="{23C25C45-E46C-4E3E-967F-1FD533E12474}" type="presParOf" srcId="{7DF5D932-5DCB-4257-A51E-0A73040142E1}" destId="{8573EE96-CA96-47AF-9E62-9366EBF7F53F}" srcOrd="3" destOrd="0" presId="urn:microsoft.com/office/officeart/2018/5/layout/IconCircleLabelList"/>
    <dgm:cxn modelId="{A6BBEFF0-DEA9-4B0D-980D-1D9504AF017D}" type="presParOf" srcId="{869D480D-C036-4AFD-A527-B13E145716EE}" destId="{6B1B7B1B-12EF-4379-9795-0F7CF2D75BF5}" srcOrd="1" destOrd="0" presId="urn:microsoft.com/office/officeart/2018/5/layout/IconCircleLabelList"/>
    <dgm:cxn modelId="{0D33C28B-431E-49F9-9401-F87B1F787A80}" type="presParOf" srcId="{869D480D-C036-4AFD-A527-B13E145716EE}" destId="{EF448C41-91D4-4ED7-9FA4-254DE9307745}" srcOrd="2" destOrd="0" presId="urn:microsoft.com/office/officeart/2018/5/layout/IconCircleLabelList"/>
    <dgm:cxn modelId="{873AA080-EE31-4C8F-8EF1-3B6952843EF4}" type="presParOf" srcId="{EF448C41-91D4-4ED7-9FA4-254DE9307745}" destId="{9FC64F1D-2475-40A6-8B25-EE372956869D}" srcOrd="0" destOrd="0" presId="urn:microsoft.com/office/officeart/2018/5/layout/IconCircleLabelList"/>
    <dgm:cxn modelId="{698A8258-2BBD-4EA0-81A9-2DF0C351C864}" type="presParOf" srcId="{EF448C41-91D4-4ED7-9FA4-254DE9307745}" destId="{F4D25118-897F-4D72-BAA1-632A9FE21C38}" srcOrd="1" destOrd="0" presId="urn:microsoft.com/office/officeart/2018/5/layout/IconCircleLabelList"/>
    <dgm:cxn modelId="{4CA8CD18-5544-46D2-A7E1-6366561AC0B0}" type="presParOf" srcId="{EF448C41-91D4-4ED7-9FA4-254DE9307745}" destId="{800EA03F-7039-4206-874B-5C2AF074913C}" srcOrd="2" destOrd="0" presId="urn:microsoft.com/office/officeart/2018/5/layout/IconCircleLabelList"/>
    <dgm:cxn modelId="{81B7CE0C-78C7-4757-86D3-259AC8348436}" type="presParOf" srcId="{EF448C41-91D4-4ED7-9FA4-254DE9307745}" destId="{83CA4E59-AC21-4047-94F9-1CF9F91F1751}"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64A95EB8-14AB-42C8-BE5D-93F067EF3E8B}"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91C17DDB-3D49-40A4-9963-637492D091EC}">
      <dgm:prSet/>
      <dgm:spPr/>
      <dgm:t>
        <a:bodyPr/>
        <a:lstStyle/>
        <a:p>
          <a:pPr>
            <a:lnSpc>
              <a:spcPct val="100000"/>
            </a:lnSpc>
          </a:pPr>
          <a:r>
            <a:rPr lang="en-GB"/>
            <a:t>Para 1.1 - Maintaining trust and acting fairly.</a:t>
          </a:r>
          <a:endParaRPr lang="en-US"/>
        </a:p>
      </dgm:t>
    </dgm:pt>
    <dgm:pt modelId="{E068C2A9-8BBB-498D-A56B-FC62A2EFDD60}" type="parTrans" cxnId="{209B6B9B-17C0-4DA0-9189-A639A8890971}">
      <dgm:prSet/>
      <dgm:spPr/>
      <dgm:t>
        <a:bodyPr/>
        <a:lstStyle/>
        <a:p>
          <a:endParaRPr lang="en-US"/>
        </a:p>
      </dgm:t>
    </dgm:pt>
    <dgm:pt modelId="{D9A8DB4F-3F23-4176-9BFC-79178206907A}" type="sibTrans" cxnId="{209B6B9B-17C0-4DA0-9189-A639A8890971}">
      <dgm:prSet/>
      <dgm:spPr/>
      <dgm:t>
        <a:bodyPr/>
        <a:lstStyle/>
        <a:p>
          <a:endParaRPr lang="en-US"/>
        </a:p>
      </dgm:t>
    </dgm:pt>
    <dgm:pt modelId="{8A8C005E-9B59-49DC-9779-C9822D89DB25}">
      <dgm:prSet/>
      <dgm:spPr/>
      <dgm:t>
        <a:bodyPr/>
        <a:lstStyle/>
        <a:p>
          <a:pPr>
            <a:lnSpc>
              <a:spcPct val="100000"/>
            </a:lnSpc>
          </a:pPr>
          <a:r>
            <a:rPr lang="en-GB"/>
            <a:t>Para 3.1-3.6 - Competence </a:t>
          </a:r>
          <a:endParaRPr lang="en-US"/>
        </a:p>
      </dgm:t>
    </dgm:pt>
    <dgm:pt modelId="{389393C0-3C1B-4564-A33A-ED0A9E4BABD1}" type="parTrans" cxnId="{35E47A7A-2970-40DA-95DC-B2651F8BE3A1}">
      <dgm:prSet/>
      <dgm:spPr/>
      <dgm:t>
        <a:bodyPr/>
        <a:lstStyle/>
        <a:p>
          <a:endParaRPr lang="en-US"/>
        </a:p>
      </dgm:t>
    </dgm:pt>
    <dgm:pt modelId="{23545B45-64CB-4C83-A0D4-845E579A7D31}" type="sibTrans" cxnId="{35E47A7A-2970-40DA-95DC-B2651F8BE3A1}">
      <dgm:prSet/>
      <dgm:spPr/>
      <dgm:t>
        <a:bodyPr/>
        <a:lstStyle/>
        <a:p>
          <a:endParaRPr lang="en-US"/>
        </a:p>
      </dgm:t>
    </dgm:pt>
    <dgm:pt modelId="{A90EE4C4-3702-4130-8DF1-DB7D251872D2}">
      <dgm:prSet/>
      <dgm:spPr/>
      <dgm:t>
        <a:bodyPr/>
        <a:lstStyle/>
        <a:p>
          <a:pPr>
            <a:lnSpc>
              <a:spcPct val="100000"/>
            </a:lnSpc>
          </a:pPr>
          <a:r>
            <a:rPr lang="en-GB" dirty="0"/>
            <a:t>Para 6.1-6.2 - Conflict of interest</a:t>
          </a:r>
          <a:endParaRPr lang="en-US" dirty="0"/>
        </a:p>
      </dgm:t>
    </dgm:pt>
    <dgm:pt modelId="{2C0B135D-CC10-4147-9BF9-4CEDC97EA266}" type="sibTrans" cxnId="{00B5D286-4B3B-4C56-BC07-801F93162699}">
      <dgm:prSet/>
      <dgm:spPr/>
      <dgm:t>
        <a:bodyPr/>
        <a:lstStyle/>
        <a:p>
          <a:endParaRPr lang="en-US"/>
        </a:p>
      </dgm:t>
    </dgm:pt>
    <dgm:pt modelId="{01139EBE-4553-41E0-8F68-F2ABBAE508E5}" type="parTrans" cxnId="{00B5D286-4B3B-4C56-BC07-801F93162699}">
      <dgm:prSet/>
      <dgm:spPr/>
      <dgm:t>
        <a:bodyPr/>
        <a:lstStyle/>
        <a:p>
          <a:endParaRPr lang="en-US"/>
        </a:p>
      </dgm:t>
    </dgm:pt>
    <dgm:pt modelId="{DD51C204-C175-4646-A03A-EC74B1A21C9E}" type="pres">
      <dgm:prSet presAssocID="{64A95EB8-14AB-42C8-BE5D-93F067EF3E8B}" presName="root" presStyleCnt="0">
        <dgm:presLayoutVars>
          <dgm:dir/>
          <dgm:resizeHandles val="exact"/>
        </dgm:presLayoutVars>
      </dgm:prSet>
      <dgm:spPr/>
    </dgm:pt>
    <dgm:pt modelId="{9F453CF0-3C7C-4745-89CB-BABEAD73889C}" type="pres">
      <dgm:prSet presAssocID="{91C17DDB-3D49-40A4-9963-637492D091EC}" presName="compNode" presStyleCnt="0"/>
      <dgm:spPr/>
    </dgm:pt>
    <dgm:pt modelId="{62754757-4B39-44DC-833E-D01575359094}" type="pres">
      <dgm:prSet presAssocID="{91C17DDB-3D49-40A4-9963-637492D091EC}" presName="bgRect" presStyleLbl="bgShp" presStyleIdx="0" presStyleCnt="3"/>
      <dgm:spPr/>
    </dgm:pt>
    <dgm:pt modelId="{170CB2AA-62FE-485E-BCD5-859CA5A65552}" type="pres">
      <dgm:prSet presAssocID="{91C17DDB-3D49-40A4-9963-637492D091EC}"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Handshake"/>
        </a:ext>
      </dgm:extLst>
    </dgm:pt>
    <dgm:pt modelId="{4CB0784F-9822-4919-82C3-87F26ECDBF31}" type="pres">
      <dgm:prSet presAssocID="{91C17DDB-3D49-40A4-9963-637492D091EC}" presName="spaceRect" presStyleCnt="0"/>
      <dgm:spPr/>
    </dgm:pt>
    <dgm:pt modelId="{36C1C486-FBE5-4F1B-8E51-B8DAE6A1C3C4}" type="pres">
      <dgm:prSet presAssocID="{91C17DDB-3D49-40A4-9963-637492D091EC}" presName="parTx" presStyleLbl="revTx" presStyleIdx="0" presStyleCnt="3">
        <dgm:presLayoutVars>
          <dgm:chMax val="0"/>
          <dgm:chPref val="0"/>
        </dgm:presLayoutVars>
      </dgm:prSet>
      <dgm:spPr/>
    </dgm:pt>
    <dgm:pt modelId="{00D17818-3980-4D63-BEF9-007EB2447C84}" type="pres">
      <dgm:prSet presAssocID="{D9A8DB4F-3F23-4176-9BFC-79178206907A}" presName="sibTrans" presStyleCnt="0"/>
      <dgm:spPr/>
    </dgm:pt>
    <dgm:pt modelId="{7CDC0B4B-5C90-427C-9B09-1C3A8389123A}" type="pres">
      <dgm:prSet presAssocID="{8A8C005E-9B59-49DC-9779-C9822D89DB25}" presName="compNode" presStyleCnt="0"/>
      <dgm:spPr/>
    </dgm:pt>
    <dgm:pt modelId="{DA98D150-8037-427A-8853-2611956558FA}" type="pres">
      <dgm:prSet presAssocID="{8A8C005E-9B59-49DC-9779-C9822D89DB25}" presName="bgRect" presStyleLbl="bgShp" presStyleIdx="1" presStyleCnt="3"/>
      <dgm:spPr/>
    </dgm:pt>
    <dgm:pt modelId="{A7AEC4D9-5B91-4E3F-A73C-5878E389768B}" type="pres">
      <dgm:prSet presAssocID="{8A8C005E-9B59-49DC-9779-C9822D89DB25}"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odium"/>
        </a:ext>
      </dgm:extLst>
    </dgm:pt>
    <dgm:pt modelId="{BFBD19EF-40A0-4A47-A623-3AAC9C24708F}" type="pres">
      <dgm:prSet presAssocID="{8A8C005E-9B59-49DC-9779-C9822D89DB25}" presName="spaceRect" presStyleCnt="0"/>
      <dgm:spPr/>
    </dgm:pt>
    <dgm:pt modelId="{C13AC516-07F8-4B77-A754-E949BD241B54}" type="pres">
      <dgm:prSet presAssocID="{8A8C005E-9B59-49DC-9779-C9822D89DB25}" presName="parTx" presStyleLbl="revTx" presStyleIdx="1" presStyleCnt="3">
        <dgm:presLayoutVars>
          <dgm:chMax val="0"/>
          <dgm:chPref val="0"/>
        </dgm:presLayoutVars>
      </dgm:prSet>
      <dgm:spPr/>
    </dgm:pt>
    <dgm:pt modelId="{A97997AE-6E1A-4487-B623-2146D0CB5745}" type="pres">
      <dgm:prSet presAssocID="{23545B45-64CB-4C83-A0D4-845E579A7D31}" presName="sibTrans" presStyleCnt="0"/>
      <dgm:spPr/>
    </dgm:pt>
    <dgm:pt modelId="{16B6B2B2-D074-454B-B074-75584229C66D}" type="pres">
      <dgm:prSet presAssocID="{A90EE4C4-3702-4130-8DF1-DB7D251872D2}" presName="compNode" presStyleCnt="0"/>
      <dgm:spPr/>
    </dgm:pt>
    <dgm:pt modelId="{18CEF709-D3E2-4094-9629-B7F5B8C61B6E}" type="pres">
      <dgm:prSet presAssocID="{A90EE4C4-3702-4130-8DF1-DB7D251872D2}" presName="bgRect" presStyleLbl="bgShp" presStyleIdx="2" presStyleCnt="3"/>
      <dgm:spPr/>
    </dgm:pt>
    <dgm:pt modelId="{98D1E099-81FA-46E1-9244-D94EB36BC251}" type="pres">
      <dgm:prSet presAssocID="{A90EE4C4-3702-4130-8DF1-DB7D251872D2}"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Danger"/>
        </a:ext>
      </dgm:extLst>
    </dgm:pt>
    <dgm:pt modelId="{25B461A6-90ED-4399-86B1-A24982F2DC3A}" type="pres">
      <dgm:prSet presAssocID="{A90EE4C4-3702-4130-8DF1-DB7D251872D2}" presName="spaceRect" presStyleCnt="0"/>
      <dgm:spPr/>
    </dgm:pt>
    <dgm:pt modelId="{916C38F0-005E-4FFB-A979-E06E6A8BADF0}" type="pres">
      <dgm:prSet presAssocID="{A90EE4C4-3702-4130-8DF1-DB7D251872D2}" presName="parTx" presStyleLbl="revTx" presStyleIdx="2" presStyleCnt="3">
        <dgm:presLayoutVars>
          <dgm:chMax val="0"/>
          <dgm:chPref val="0"/>
        </dgm:presLayoutVars>
      </dgm:prSet>
      <dgm:spPr/>
    </dgm:pt>
  </dgm:ptLst>
  <dgm:cxnLst>
    <dgm:cxn modelId="{35E47A7A-2970-40DA-95DC-B2651F8BE3A1}" srcId="{64A95EB8-14AB-42C8-BE5D-93F067EF3E8B}" destId="{8A8C005E-9B59-49DC-9779-C9822D89DB25}" srcOrd="1" destOrd="0" parTransId="{389393C0-3C1B-4564-A33A-ED0A9E4BABD1}" sibTransId="{23545B45-64CB-4C83-A0D4-845E579A7D31}"/>
    <dgm:cxn modelId="{02139981-E54C-4467-850D-B6B38C1019D1}" type="presOf" srcId="{91C17DDB-3D49-40A4-9963-637492D091EC}" destId="{36C1C486-FBE5-4F1B-8E51-B8DAE6A1C3C4}" srcOrd="0" destOrd="0" presId="urn:microsoft.com/office/officeart/2018/2/layout/IconVerticalSolidList"/>
    <dgm:cxn modelId="{00B5D286-4B3B-4C56-BC07-801F93162699}" srcId="{64A95EB8-14AB-42C8-BE5D-93F067EF3E8B}" destId="{A90EE4C4-3702-4130-8DF1-DB7D251872D2}" srcOrd="2" destOrd="0" parTransId="{01139EBE-4553-41E0-8F68-F2ABBAE508E5}" sibTransId="{2C0B135D-CC10-4147-9BF9-4CEDC97EA266}"/>
    <dgm:cxn modelId="{209B6B9B-17C0-4DA0-9189-A639A8890971}" srcId="{64A95EB8-14AB-42C8-BE5D-93F067EF3E8B}" destId="{91C17DDB-3D49-40A4-9963-637492D091EC}" srcOrd="0" destOrd="0" parTransId="{E068C2A9-8BBB-498D-A56B-FC62A2EFDD60}" sibTransId="{D9A8DB4F-3F23-4176-9BFC-79178206907A}"/>
    <dgm:cxn modelId="{0809069E-0510-4913-991B-C39909FA4CA6}" type="presOf" srcId="{8A8C005E-9B59-49DC-9779-C9822D89DB25}" destId="{C13AC516-07F8-4B77-A754-E949BD241B54}" srcOrd="0" destOrd="0" presId="urn:microsoft.com/office/officeart/2018/2/layout/IconVerticalSolidList"/>
    <dgm:cxn modelId="{235DF6B5-91AB-4621-AE10-950D3675945E}" type="presOf" srcId="{64A95EB8-14AB-42C8-BE5D-93F067EF3E8B}" destId="{DD51C204-C175-4646-A03A-EC74B1A21C9E}" srcOrd="0" destOrd="0" presId="urn:microsoft.com/office/officeart/2018/2/layout/IconVerticalSolidList"/>
    <dgm:cxn modelId="{38EE1FF6-55DC-4B1D-A6F1-DAC86D7E1CD2}" type="presOf" srcId="{A90EE4C4-3702-4130-8DF1-DB7D251872D2}" destId="{916C38F0-005E-4FFB-A979-E06E6A8BADF0}" srcOrd="0" destOrd="0" presId="urn:microsoft.com/office/officeart/2018/2/layout/IconVerticalSolidList"/>
    <dgm:cxn modelId="{F9AD596C-33F6-4144-8319-C9E14651C98D}" type="presParOf" srcId="{DD51C204-C175-4646-A03A-EC74B1A21C9E}" destId="{9F453CF0-3C7C-4745-89CB-BABEAD73889C}" srcOrd="0" destOrd="0" presId="urn:microsoft.com/office/officeart/2018/2/layout/IconVerticalSolidList"/>
    <dgm:cxn modelId="{FC987AC5-70AD-4E90-81E6-0341426ACD9B}" type="presParOf" srcId="{9F453CF0-3C7C-4745-89CB-BABEAD73889C}" destId="{62754757-4B39-44DC-833E-D01575359094}" srcOrd="0" destOrd="0" presId="urn:microsoft.com/office/officeart/2018/2/layout/IconVerticalSolidList"/>
    <dgm:cxn modelId="{FBCEADF0-507C-4EC8-9B07-0F624C651890}" type="presParOf" srcId="{9F453CF0-3C7C-4745-89CB-BABEAD73889C}" destId="{170CB2AA-62FE-485E-BCD5-859CA5A65552}" srcOrd="1" destOrd="0" presId="urn:microsoft.com/office/officeart/2018/2/layout/IconVerticalSolidList"/>
    <dgm:cxn modelId="{C3D2A886-5B61-41BF-B4D6-7F5CFF69FC92}" type="presParOf" srcId="{9F453CF0-3C7C-4745-89CB-BABEAD73889C}" destId="{4CB0784F-9822-4919-82C3-87F26ECDBF31}" srcOrd="2" destOrd="0" presId="urn:microsoft.com/office/officeart/2018/2/layout/IconVerticalSolidList"/>
    <dgm:cxn modelId="{3675D584-5411-4C6E-B8CD-BF4D5B2207E3}" type="presParOf" srcId="{9F453CF0-3C7C-4745-89CB-BABEAD73889C}" destId="{36C1C486-FBE5-4F1B-8E51-B8DAE6A1C3C4}" srcOrd="3" destOrd="0" presId="urn:microsoft.com/office/officeart/2018/2/layout/IconVerticalSolidList"/>
    <dgm:cxn modelId="{004E0D95-6084-4EBE-A34D-8421E82A8215}" type="presParOf" srcId="{DD51C204-C175-4646-A03A-EC74B1A21C9E}" destId="{00D17818-3980-4D63-BEF9-007EB2447C84}" srcOrd="1" destOrd="0" presId="urn:microsoft.com/office/officeart/2018/2/layout/IconVerticalSolidList"/>
    <dgm:cxn modelId="{E21C5A74-21C9-490E-BA07-241E353E1284}" type="presParOf" srcId="{DD51C204-C175-4646-A03A-EC74B1A21C9E}" destId="{7CDC0B4B-5C90-427C-9B09-1C3A8389123A}" srcOrd="2" destOrd="0" presId="urn:microsoft.com/office/officeart/2018/2/layout/IconVerticalSolidList"/>
    <dgm:cxn modelId="{7DD81826-030C-4B97-83F4-B11B009AAD0D}" type="presParOf" srcId="{7CDC0B4B-5C90-427C-9B09-1C3A8389123A}" destId="{DA98D150-8037-427A-8853-2611956558FA}" srcOrd="0" destOrd="0" presId="urn:microsoft.com/office/officeart/2018/2/layout/IconVerticalSolidList"/>
    <dgm:cxn modelId="{CE4944C6-C915-40CE-93A5-576E9F6756A7}" type="presParOf" srcId="{7CDC0B4B-5C90-427C-9B09-1C3A8389123A}" destId="{A7AEC4D9-5B91-4E3F-A73C-5878E389768B}" srcOrd="1" destOrd="0" presId="urn:microsoft.com/office/officeart/2018/2/layout/IconVerticalSolidList"/>
    <dgm:cxn modelId="{5E60466E-3B5A-41A7-A0CA-FD15EA768598}" type="presParOf" srcId="{7CDC0B4B-5C90-427C-9B09-1C3A8389123A}" destId="{BFBD19EF-40A0-4A47-A623-3AAC9C24708F}" srcOrd="2" destOrd="0" presId="urn:microsoft.com/office/officeart/2018/2/layout/IconVerticalSolidList"/>
    <dgm:cxn modelId="{C50C6E56-3D2C-4FB6-AAA0-1CF54B31148A}" type="presParOf" srcId="{7CDC0B4B-5C90-427C-9B09-1C3A8389123A}" destId="{C13AC516-07F8-4B77-A754-E949BD241B54}" srcOrd="3" destOrd="0" presId="urn:microsoft.com/office/officeart/2018/2/layout/IconVerticalSolidList"/>
    <dgm:cxn modelId="{A28B7226-73C6-46AD-B426-865889B45E5E}" type="presParOf" srcId="{DD51C204-C175-4646-A03A-EC74B1A21C9E}" destId="{A97997AE-6E1A-4487-B623-2146D0CB5745}" srcOrd="3" destOrd="0" presId="urn:microsoft.com/office/officeart/2018/2/layout/IconVerticalSolidList"/>
    <dgm:cxn modelId="{D4C21891-BB5D-4384-A404-6783E0FF547C}" type="presParOf" srcId="{DD51C204-C175-4646-A03A-EC74B1A21C9E}" destId="{16B6B2B2-D074-454B-B074-75584229C66D}" srcOrd="4" destOrd="0" presId="urn:microsoft.com/office/officeart/2018/2/layout/IconVerticalSolidList"/>
    <dgm:cxn modelId="{550F04B4-5563-4E29-89C3-AB4B77394656}" type="presParOf" srcId="{16B6B2B2-D074-454B-B074-75584229C66D}" destId="{18CEF709-D3E2-4094-9629-B7F5B8C61B6E}" srcOrd="0" destOrd="0" presId="urn:microsoft.com/office/officeart/2018/2/layout/IconVerticalSolidList"/>
    <dgm:cxn modelId="{84740CE1-9AD4-4E2D-A012-20A793629F50}" type="presParOf" srcId="{16B6B2B2-D074-454B-B074-75584229C66D}" destId="{98D1E099-81FA-46E1-9244-D94EB36BC251}" srcOrd="1" destOrd="0" presId="urn:microsoft.com/office/officeart/2018/2/layout/IconVerticalSolidList"/>
    <dgm:cxn modelId="{0920C76C-D3A4-44A2-AB6B-7603C39F7CDC}" type="presParOf" srcId="{16B6B2B2-D074-454B-B074-75584229C66D}" destId="{25B461A6-90ED-4399-86B1-A24982F2DC3A}" srcOrd="2" destOrd="0" presId="urn:microsoft.com/office/officeart/2018/2/layout/IconVerticalSolidList"/>
    <dgm:cxn modelId="{C1A55B56-B253-4F1C-A5D4-697797EADDF7}" type="presParOf" srcId="{16B6B2B2-D074-454B-B074-75584229C66D}" destId="{916C38F0-005E-4FFB-A979-E06E6A8BADF0}"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0E78F292-52DD-4EC0-8E4E-00DD624272D7}"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5142C21A-1492-4316-A9C4-758E0200A3A8}">
      <dgm:prSet/>
      <dgm:spPr/>
      <dgm:t>
        <a:bodyPr/>
        <a:lstStyle/>
        <a:p>
          <a:r>
            <a:rPr lang="en-GB"/>
            <a:t>Must keep confidential client information. </a:t>
          </a:r>
          <a:endParaRPr lang="en-US"/>
        </a:p>
      </dgm:t>
    </dgm:pt>
    <dgm:pt modelId="{8DFAEA6F-385E-47C4-BAAE-C00B20F1C6B7}" type="parTrans" cxnId="{942CECD6-E3AA-43EE-9DD3-7C542ACCC766}">
      <dgm:prSet/>
      <dgm:spPr/>
      <dgm:t>
        <a:bodyPr/>
        <a:lstStyle/>
        <a:p>
          <a:endParaRPr lang="en-US"/>
        </a:p>
      </dgm:t>
    </dgm:pt>
    <dgm:pt modelId="{81CD257B-36A5-4D92-B84B-BA0B64757C3D}" type="sibTrans" cxnId="{942CECD6-E3AA-43EE-9DD3-7C542ACCC766}">
      <dgm:prSet/>
      <dgm:spPr/>
      <dgm:t>
        <a:bodyPr/>
        <a:lstStyle/>
        <a:p>
          <a:endParaRPr lang="en-US"/>
        </a:p>
      </dgm:t>
    </dgm:pt>
    <dgm:pt modelId="{24455ABC-2821-4099-BE9E-08244E7A2133}">
      <dgm:prSet/>
      <dgm:spPr/>
      <dgm:t>
        <a:bodyPr/>
        <a:lstStyle/>
        <a:p>
          <a:r>
            <a:rPr lang="en-GB"/>
            <a:t>Including all details </a:t>
          </a:r>
          <a:endParaRPr lang="en-US"/>
        </a:p>
      </dgm:t>
    </dgm:pt>
    <dgm:pt modelId="{A2CAFE4C-67DB-4012-86A5-0423CF603C4C}" type="parTrans" cxnId="{8F6B8372-ECEB-4F9C-8B20-36D4BD7C25D5}">
      <dgm:prSet/>
      <dgm:spPr/>
      <dgm:t>
        <a:bodyPr/>
        <a:lstStyle/>
        <a:p>
          <a:endParaRPr lang="en-US"/>
        </a:p>
      </dgm:t>
    </dgm:pt>
    <dgm:pt modelId="{469AB0E2-85B6-4252-923C-77D30FD152FB}" type="sibTrans" cxnId="{8F6B8372-ECEB-4F9C-8B20-36D4BD7C25D5}">
      <dgm:prSet/>
      <dgm:spPr/>
      <dgm:t>
        <a:bodyPr/>
        <a:lstStyle/>
        <a:p>
          <a:endParaRPr lang="en-US"/>
        </a:p>
      </dgm:t>
    </dgm:pt>
    <dgm:pt modelId="{A36ADA4D-5DF1-44BB-9EDF-53358CA94803}">
      <dgm:prSet/>
      <dgm:spPr/>
      <dgm:t>
        <a:bodyPr/>
        <a:lstStyle/>
        <a:p>
          <a:r>
            <a:rPr lang="en-GB"/>
            <a:t>This includes all staff. </a:t>
          </a:r>
          <a:endParaRPr lang="en-US"/>
        </a:p>
      </dgm:t>
    </dgm:pt>
    <dgm:pt modelId="{32D3B7ED-99D4-4B22-B11D-EF0D00033B7E}" type="parTrans" cxnId="{03F61BC3-C7CE-4269-BC80-B3CE5016C016}">
      <dgm:prSet/>
      <dgm:spPr/>
      <dgm:t>
        <a:bodyPr/>
        <a:lstStyle/>
        <a:p>
          <a:endParaRPr lang="en-US"/>
        </a:p>
      </dgm:t>
    </dgm:pt>
    <dgm:pt modelId="{BBD4776F-0CE4-4191-8953-7E3AEB2D058F}" type="sibTrans" cxnId="{03F61BC3-C7CE-4269-BC80-B3CE5016C016}">
      <dgm:prSet/>
      <dgm:spPr/>
      <dgm:t>
        <a:bodyPr/>
        <a:lstStyle/>
        <a:p>
          <a:endParaRPr lang="en-US"/>
        </a:p>
      </dgm:t>
    </dgm:pt>
    <dgm:pt modelId="{D15F60F8-2900-472A-A24B-098523FD9C86}">
      <dgm:prSet/>
      <dgm:spPr/>
      <dgm:t>
        <a:bodyPr/>
        <a:lstStyle/>
        <a:p>
          <a:r>
            <a:rPr lang="en-GB"/>
            <a:t>Para 6.3 SRA code of conduct deals with confidentiality.</a:t>
          </a:r>
          <a:endParaRPr lang="en-US"/>
        </a:p>
      </dgm:t>
    </dgm:pt>
    <dgm:pt modelId="{BACCC0DD-A26C-4ED8-B85B-BB63851F9B54}" type="parTrans" cxnId="{BC81A589-DE52-4A20-89D8-619B455FED05}">
      <dgm:prSet/>
      <dgm:spPr/>
      <dgm:t>
        <a:bodyPr/>
        <a:lstStyle/>
        <a:p>
          <a:endParaRPr lang="en-US"/>
        </a:p>
      </dgm:t>
    </dgm:pt>
    <dgm:pt modelId="{B3D5E7E6-C4E0-48D7-9EEC-1E38B490EF20}" type="sibTrans" cxnId="{BC81A589-DE52-4A20-89D8-619B455FED05}">
      <dgm:prSet/>
      <dgm:spPr/>
      <dgm:t>
        <a:bodyPr/>
        <a:lstStyle/>
        <a:p>
          <a:endParaRPr lang="en-US"/>
        </a:p>
      </dgm:t>
    </dgm:pt>
    <dgm:pt modelId="{890C2E2D-05A0-4382-B25B-D933D78466BC}" type="pres">
      <dgm:prSet presAssocID="{0E78F292-52DD-4EC0-8E4E-00DD624272D7}" presName="root" presStyleCnt="0">
        <dgm:presLayoutVars>
          <dgm:dir/>
          <dgm:resizeHandles val="exact"/>
        </dgm:presLayoutVars>
      </dgm:prSet>
      <dgm:spPr/>
    </dgm:pt>
    <dgm:pt modelId="{1D429E00-0FB0-42D2-945F-3412DE361A3F}" type="pres">
      <dgm:prSet presAssocID="{5142C21A-1492-4316-A9C4-758E0200A3A8}" presName="compNode" presStyleCnt="0"/>
      <dgm:spPr/>
    </dgm:pt>
    <dgm:pt modelId="{EFFCF1E1-6377-44AC-8240-27EB8BCA9F9C}" type="pres">
      <dgm:prSet presAssocID="{5142C21A-1492-4316-A9C4-758E0200A3A8}" presName="bgRect" presStyleLbl="bgShp" presStyleIdx="0" presStyleCnt="4"/>
      <dgm:spPr/>
    </dgm:pt>
    <dgm:pt modelId="{4E7AE8E3-3FBE-4704-A993-5DFD578B7C5B}" type="pres">
      <dgm:prSet presAssocID="{5142C21A-1492-4316-A9C4-758E0200A3A8}" presName="iconRect" presStyleLbl="node1" presStyleIdx="0"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dgm:spPr>
      <dgm:extLst>
        <a:ext uri="{E40237B7-FDA0-4F09-8148-C483321AD2D9}">
          <dgm14:cNvPr xmlns:dgm14="http://schemas.microsoft.com/office/drawing/2010/diagram" id="0" name="" descr="Lock"/>
        </a:ext>
      </dgm:extLst>
    </dgm:pt>
    <dgm:pt modelId="{9E28B56F-6ACF-48C7-9146-EC6E9E801F6C}" type="pres">
      <dgm:prSet presAssocID="{5142C21A-1492-4316-A9C4-758E0200A3A8}" presName="spaceRect" presStyleCnt="0"/>
      <dgm:spPr/>
    </dgm:pt>
    <dgm:pt modelId="{96CF9E4D-814E-4003-955E-155454CC2B47}" type="pres">
      <dgm:prSet presAssocID="{5142C21A-1492-4316-A9C4-758E0200A3A8}" presName="parTx" presStyleLbl="revTx" presStyleIdx="0" presStyleCnt="4">
        <dgm:presLayoutVars>
          <dgm:chMax val="0"/>
          <dgm:chPref val="0"/>
        </dgm:presLayoutVars>
      </dgm:prSet>
      <dgm:spPr/>
    </dgm:pt>
    <dgm:pt modelId="{71987005-3140-4945-BFF0-A039DEBCC69A}" type="pres">
      <dgm:prSet presAssocID="{81CD257B-36A5-4D92-B84B-BA0B64757C3D}" presName="sibTrans" presStyleCnt="0"/>
      <dgm:spPr/>
    </dgm:pt>
    <dgm:pt modelId="{6E47B4DC-34ED-4A94-82DD-90BA7F808039}" type="pres">
      <dgm:prSet presAssocID="{24455ABC-2821-4099-BE9E-08244E7A2133}" presName="compNode" presStyleCnt="0"/>
      <dgm:spPr/>
    </dgm:pt>
    <dgm:pt modelId="{4C8C52E2-C227-48B8-9D1E-2A86D3B18D26}" type="pres">
      <dgm:prSet presAssocID="{24455ABC-2821-4099-BE9E-08244E7A2133}" presName="bgRect" presStyleLbl="bgShp" presStyleIdx="1" presStyleCnt="4"/>
      <dgm:spPr/>
    </dgm:pt>
    <dgm:pt modelId="{68864E16-9366-4DA2-B5CC-DAE125CFCFF8}" type="pres">
      <dgm:prSet presAssocID="{24455ABC-2821-4099-BE9E-08244E7A2133}" presName="iconRect" presStyleLbl="node1" presStyleIdx="1"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ick"/>
        </a:ext>
      </dgm:extLst>
    </dgm:pt>
    <dgm:pt modelId="{51ECE926-A12E-496F-861C-8A53372EB5D2}" type="pres">
      <dgm:prSet presAssocID="{24455ABC-2821-4099-BE9E-08244E7A2133}" presName="spaceRect" presStyleCnt="0"/>
      <dgm:spPr/>
    </dgm:pt>
    <dgm:pt modelId="{1783FC21-D7F0-47A5-8B61-22F7C09625BA}" type="pres">
      <dgm:prSet presAssocID="{24455ABC-2821-4099-BE9E-08244E7A2133}" presName="parTx" presStyleLbl="revTx" presStyleIdx="1" presStyleCnt="4">
        <dgm:presLayoutVars>
          <dgm:chMax val="0"/>
          <dgm:chPref val="0"/>
        </dgm:presLayoutVars>
      </dgm:prSet>
      <dgm:spPr/>
    </dgm:pt>
    <dgm:pt modelId="{0CFD2611-DEC4-4FC1-B97A-0FA4839458D1}" type="pres">
      <dgm:prSet presAssocID="{469AB0E2-85B6-4252-923C-77D30FD152FB}" presName="sibTrans" presStyleCnt="0"/>
      <dgm:spPr/>
    </dgm:pt>
    <dgm:pt modelId="{1CFB495C-FC47-4C04-980A-6A67FA33A40B}" type="pres">
      <dgm:prSet presAssocID="{A36ADA4D-5DF1-44BB-9EDF-53358CA94803}" presName="compNode" presStyleCnt="0"/>
      <dgm:spPr/>
    </dgm:pt>
    <dgm:pt modelId="{EC0EEB03-454B-4583-A68F-35552A9AA094}" type="pres">
      <dgm:prSet presAssocID="{A36ADA4D-5DF1-44BB-9EDF-53358CA94803}" presName="bgRect" presStyleLbl="bgShp" presStyleIdx="2" presStyleCnt="4"/>
      <dgm:spPr/>
    </dgm:pt>
    <dgm:pt modelId="{BD3D9E5F-B35F-4D34-9557-0891AEDC8F71}" type="pres">
      <dgm:prSet presAssocID="{A36ADA4D-5DF1-44BB-9EDF-53358CA94803}" presName="iconRect" presStyleLbl="node1" presStyleIdx="2"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dgm:spPr>
      <dgm:extLst>
        <a:ext uri="{E40237B7-FDA0-4F09-8148-C483321AD2D9}">
          <dgm14:cNvPr xmlns:dgm14="http://schemas.microsoft.com/office/drawing/2010/diagram" id="0" name="" descr="Group of People"/>
        </a:ext>
      </dgm:extLst>
    </dgm:pt>
    <dgm:pt modelId="{DA8BDF21-4B74-47A1-902F-C65C8E08E544}" type="pres">
      <dgm:prSet presAssocID="{A36ADA4D-5DF1-44BB-9EDF-53358CA94803}" presName="spaceRect" presStyleCnt="0"/>
      <dgm:spPr/>
    </dgm:pt>
    <dgm:pt modelId="{8AE1499C-BAB4-4879-B949-D014C75A0BE6}" type="pres">
      <dgm:prSet presAssocID="{A36ADA4D-5DF1-44BB-9EDF-53358CA94803}" presName="parTx" presStyleLbl="revTx" presStyleIdx="2" presStyleCnt="4">
        <dgm:presLayoutVars>
          <dgm:chMax val="0"/>
          <dgm:chPref val="0"/>
        </dgm:presLayoutVars>
      </dgm:prSet>
      <dgm:spPr/>
    </dgm:pt>
    <dgm:pt modelId="{7012EC98-90EE-4C63-9240-B36162F4ABCD}" type="pres">
      <dgm:prSet presAssocID="{BBD4776F-0CE4-4191-8953-7E3AEB2D058F}" presName="sibTrans" presStyleCnt="0"/>
      <dgm:spPr/>
    </dgm:pt>
    <dgm:pt modelId="{ED8F8D28-9380-4E78-947B-1DBADE01EF9F}" type="pres">
      <dgm:prSet presAssocID="{D15F60F8-2900-472A-A24B-098523FD9C86}" presName="compNode" presStyleCnt="0"/>
      <dgm:spPr/>
    </dgm:pt>
    <dgm:pt modelId="{5BCB8FD2-B357-4B82-AD36-70D781131312}" type="pres">
      <dgm:prSet presAssocID="{D15F60F8-2900-472A-A24B-098523FD9C86}" presName="bgRect" presStyleLbl="bgShp" presStyleIdx="3" presStyleCnt="4"/>
      <dgm:spPr/>
    </dgm:pt>
    <dgm:pt modelId="{0C8279C5-3E5D-4CFB-87B2-9AFC4030D606}" type="pres">
      <dgm:prSet presAssocID="{D15F60F8-2900-472A-A24B-098523FD9C86}" presName="iconRect" presStyleLbl="node1" presStyleIdx="3" presStyleCnt="4"/>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Judge"/>
        </a:ext>
      </dgm:extLst>
    </dgm:pt>
    <dgm:pt modelId="{0B746AA9-F284-496B-B994-4D140FCA7F96}" type="pres">
      <dgm:prSet presAssocID="{D15F60F8-2900-472A-A24B-098523FD9C86}" presName="spaceRect" presStyleCnt="0"/>
      <dgm:spPr/>
    </dgm:pt>
    <dgm:pt modelId="{ED43C547-032B-4D6E-8A93-83634047E44C}" type="pres">
      <dgm:prSet presAssocID="{D15F60F8-2900-472A-A24B-098523FD9C86}" presName="parTx" presStyleLbl="revTx" presStyleIdx="3" presStyleCnt="4">
        <dgm:presLayoutVars>
          <dgm:chMax val="0"/>
          <dgm:chPref val="0"/>
        </dgm:presLayoutVars>
      </dgm:prSet>
      <dgm:spPr/>
    </dgm:pt>
  </dgm:ptLst>
  <dgm:cxnLst>
    <dgm:cxn modelId="{80E0BE0C-1AB2-475F-8C13-2C5B3513C2CC}" type="presOf" srcId="{A36ADA4D-5DF1-44BB-9EDF-53358CA94803}" destId="{8AE1499C-BAB4-4879-B949-D014C75A0BE6}" srcOrd="0" destOrd="0" presId="urn:microsoft.com/office/officeart/2018/2/layout/IconVerticalSolidList"/>
    <dgm:cxn modelId="{78B4C347-6503-4497-BF88-EB2A58ACED18}" type="presOf" srcId="{24455ABC-2821-4099-BE9E-08244E7A2133}" destId="{1783FC21-D7F0-47A5-8B61-22F7C09625BA}" srcOrd="0" destOrd="0" presId="urn:microsoft.com/office/officeart/2018/2/layout/IconVerticalSolidList"/>
    <dgm:cxn modelId="{8F6B8372-ECEB-4F9C-8B20-36D4BD7C25D5}" srcId="{0E78F292-52DD-4EC0-8E4E-00DD624272D7}" destId="{24455ABC-2821-4099-BE9E-08244E7A2133}" srcOrd="1" destOrd="0" parTransId="{A2CAFE4C-67DB-4012-86A5-0423CF603C4C}" sibTransId="{469AB0E2-85B6-4252-923C-77D30FD152FB}"/>
    <dgm:cxn modelId="{BC81A589-DE52-4A20-89D8-619B455FED05}" srcId="{0E78F292-52DD-4EC0-8E4E-00DD624272D7}" destId="{D15F60F8-2900-472A-A24B-098523FD9C86}" srcOrd="3" destOrd="0" parTransId="{BACCC0DD-A26C-4ED8-B85B-BB63851F9B54}" sibTransId="{B3D5E7E6-C4E0-48D7-9EEC-1E38B490EF20}"/>
    <dgm:cxn modelId="{80086DA5-36A5-4B4F-A594-26874B756CD3}" type="presOf" srcId="{D15F60F8-2900-472A-A24B-098523FD9C86}" destId="{ED43C547-032B-4D6E-8A93-83634047E44C}" srcOrd="0" destOrd="0" presId="urn:microsoft.com/office/officeart/2018/2/layout/IconVerticalSolidList"/>
    <dgm:cxn modelId="{03F61BC3-C7CE-4269-BC80-B3CE5016C016}" srcId="{0E78F292-52DD-4EC0-8E4E-00DD624272D7}" destId="{A36ADA4D-5DF1-44BB-9EDF-53358CA94803}" srcOrd="2" destOrd="0" parTransId="{32D3B7ED-99D4-4B22-B11D-EF0D00033B7E}" sibTransId="{BBD4776F-0CE4-4191-8953-7E3AEB2D058F}"/>
    <dgm:cxn modelId="{AA62EFC7-A984-442A-B833-6EBF5826D187}" type="presOf" srcId="{5142C21A-1492-4316-A9C4-758E0200A3A8}" destId="{96CF9E4D-814E-4003-955E-155454CC2B47}" srcOrd="0" destOrd="0" presId="urn:microsoft.com/office/officeart/2018/2/layout/IconVerticalSolidList"/>
    <dgm:cxn modelId="{942CECD6-E3AA-43EE-9DD3-7C542ACCC766}" srcId="{0E78F292-52DD-4EC0-8E4E-00DD624272D7}" destId="{5142C21A-1492-4316-A9C4-758E0200A3A8}" srcOrd="0" destOrd="0" parTransId="{8DFAEA6F-385E-47C4-BAAE-C00B20F1C6B7}" sibTransId="{81CD257B-36A5-4D92-B84B-BA0B64757C3D}"/>
    <dgm:cxn modelId="{1B46A9F8-7593-45E7-A2DE-CBBA97B0532C}" type="presOf" srcId="{0E78F292-52DD-4EC0-8E4E-00DD624272D7}" destId="{890C2E2D-05A0-4382-B25B-D933D78466BC}" srcOrd="0" destOrd="0" presId="urn:microsoft.com/office/officeart/2018/2/layout/IconVerticalSolidList"/>
    <dgm:cxn modelId="{AD058ADD-D3D8-48A2-BDE6-98E9EAD20213}" type="presParOf" srcId="{890C2E2D-05A0-4382-B25B-D933D78466BC}" destId="{1D429E00-0FB0-42D2-945F-3412DE361A3F}" srcOrd="0" destOrd="0" presId="urn:microsoft.com/office/officeart/2018/2/layout/IconVerticalSolidList"/>
    <dgm:cxn modelId="{28740D92-D19D-4DBF-9D56-60D552D5BD46}" type="presParOf" srcId="{1D429E00-0FB0-42D2-945F-3412DE361A3F}" destId="{EFFCF1E1-6377-44AC-8240-27EB8BCA9F9C}" srcOrd="0" destOrd="0" presId="urn:microsoft.com/office/officeart/2018/2/layout/IconVerticalSolidList"/>
    <dgm:cxn modelId="{E7E99D13-9213-4189-BB7E-104D27954C5B}" type="presParOf" srcId="{1D429E00-0FB0-42D2-945F-3412DE361A3F}" destId="{4E7AE8E3-3FBE-4704-A993-5DFD578B7C5B}" srcOrd="1" destOrd="0" presId="urn:microsoft.com/office/officeart/2018/2/layout/IconVerticalSolidList"/>
    <dgm:cxn modelId="{D1896F98-31EA-4506-B848-6B365AD37666}" type="presParOf" srcId="{1D429E00-0FB0-42D2-945F-3412DE361A3F}" destId="{9E28B56F-6ACF-48C7-9146-EC6E9E801F6C}" srcOrd="2" destOrd="0" presId="urn:microsoft.com/office/officeart/2018/2/layout/IconVerticalSolidList"/>
    <dgm:cxn modelId="{5D72DD2D-0363-4E6E-9B7E-9E952E956E5A}" type="presParOf" srcId="{1D429E00-0FB0-42D2-945F-3412DE361A3F}" destId="{96CF9E4D-814E-4003-955E-155454CC2B47}" srcOrd="3" destOrd="0" presId="urn:microsoft.com/office/officeart/2018/2/layout/IconVerticalSolidList"/>
    <dgm:cxn modelId="{7E8D8355-936B-4C14-B1A7-10D514E6AF08}" type="presParOf" srcId="{890C2E2D-05A0-4382-B25B-D933D78466BC}" destId="{71987005-3140-4945-BFF0-A039DEBCC69A}" srcOrd="1" destOrd="0" presId="urn:microsoft.com/office/officeart/2018/2/layout/IconVerticalSolidList"/>
    <dgm:cxn modelId="{0C604298-6C73-4985-962A-1DC2A7C28909}" type="presParOf" srcId="{890C2E2D-05A0-4382-B25B-D933D78466BC}" destId="{6E47B4DC-34ED-4A94-82DD-90BA7F808039}" srcOrd="2" destOrd="0" presId="urn:microsoft.com/office/officeart/2018/2/layout/IconVerticalSolidList"/>
    <dgm:cxn modelId="{72833308-F623-4963-8D9A-0A67BACA58F3}" type="presParOf" srcId="{6E47B4DC-34ED-4A94-82DD-90BA7F808039}" destId="{4C8C52E2-C227-48B8-9D1E-2A86D3B18D26}" srcOrd="0" destOrd="0" presId="urn:microsoft.com/office/officeart/2018/2/layout/IconVerticalSolidList"/>
    <dgm:cxn modelId="{E235A56A-2F5D-4777-87DF-8C5131381B8C}" type="presParOf" srcId="{6E47B4DC-34ED-4A94-82DD-90BA7F808039}" destId="{68864E16-9366-4DA2-B5CC-DAE125CFCFF8}" srcOrd="1" destOrd="0" presId="urn:microsoft.com/office/officeart/2018/2/layout/IconVerticalSolidList"/>
    <dgm:cxn modelId="{800DF020-38F2-4BFB-855B-772571466EFF}" type="presParOf" srcId="{6E47B4DC-34ED-4A94-82DD-90BA7F808039}" destId="{51ECE926-A12E-496F-861C-8A53372EB5D2}" srcOrd="2" destOrd="0" presId="urn:microsoft.com/office/officeart/2018/2/layout/IconVerticalSolidList"/>
    <dgm:cxn modelId="{86B865F6-68A6-4C4B-98B5-7463D54C9DCF}" type="presParOf" srcId="{6E47B4DC-34ED-4A94-82DD-90BA7F808039}" destId="{1783FC21-D7F0-47A5-8B61-22F7C09625BA}" srcOrd="3" destOrd="0" presId="urn:microsoft.com/office/officeart/2018/2/layout/IconVerticalSolidList"/>
    <dgm:cxn modelId="{B93A253E-49E8-45C5-A11B-8E96267AA460}" type="presParOf" srcId="{890C2E2D-05A0-4382-B25B-D933D78466BC}" destId="{0CFD2611-DEC4-4FC1-B97A-0FA4839458D1}" srcOrd="3" destOrd="0" presId="urn:microsoft.com/office/officeart/2018/2/layout/IconVerticalSolidList"/>
    <dgm:cxn modelId="{8BD8BCA2-D5FF-49DA-BF17-A7C798C672DE}" type="presParOf" srcId="{890C2E2D-05A0-4382-B25B-D933D78466BC}" destId="{1CFB495C-FC47-4C04-980A-6A67FA33A40B}" srcOrd="4" destOrd="0" presId="urn:microsoft.com/office/officeart/2018/2/layout/IconVerticalSolidList"/>
    <dgm:cxn modelId="{F11E9F01-28D5-4823-B5F6-39175EC3DD4C}" type="presParOf" srcId="{1CFB495C-FC47-4C04-980A-6A67FA33A40B}" destId="{EC0EEB03-454B-4583-A68F-35552A9AA094}" srcOrd="0" destOrd="0" presId="urn:microsoft.com/office/officeart/2018/2/layout/IconVerticalSolidList"/>
    <dgm:cxn modelId="{4F3CBD78-09D2-4CCB-AFB3-3BA0CBCFDA43}" type="presParOf" srcId="{1CFB495C-FC47-4C04-980A-6A67FA33A40B}" destId="{BD3D9E5F-B35F-4D34-9557-0891AEDC8F71}" srcOrd="1" destOrd="0" presId="urn:microsoft.com/office/officeart/2018/2/layout/IconVerticalSolidList"/>
    <dgm:cxn modelId="{01A56862-0890-47CC-B0F8-917D8F77F769}" type="presParOf" srcId="{1CFB495C-FC47-4C04-980A-6A67FA33A40B}" destId="{DA8BDF21-4B74-47A1-902F-C65C8E08E544}" srcOrd="2" destOrd="0" presId="urn:microsoft.com/office/officeart/2018/2/layout/IconVerticalSolidList"/>
    <dgm:cxn modelId="{A32ACB5F-9890-4D55-B241-837CB6C6864F}" type="presParOf" srcId="{1CFB495C-FC47-4C04-980A-6A67FA33A40B}" destId="{8AE1499C-BAB4-4879-B949-D014C75A0BE6}" srcOrd="3" destOrd="0" presId="urn:microsoft.com/office/officeart/2018/2/layout/IconVerticalSolidList"/>
    <dgm:cxn modelId="{9797CA31-E3BB-4473-AE66-F386E1EBA4CA}" type="presParOf" srcId="{890C2E2D-05A0-4382-B25B-D933D78466BC}" destId="{7012EC98-90EE-4C63-9240-B36162F4ABCD}" srcOrd="5" destOrd="0" presId="urn:microsoft.com/office/officeart/2018/2/layout/IconVerticalSolidList"/>
    <dgm:cxn modelId="{055F4B46-2600-469F-B63D-7D3FD33F4B7F}" type="presParOf" srcId="{890C2E2D-05A0-4382-B25B-D933D78466BC}" destId="{ED8F8D28-9380-4E78-947B-1DBADE01EF9F}" srcOrd="6" destOrd="0" presId="urn:microsoft.com/office/officeart/2018/2/layout/IconVerticalSolidList"/>
    <dgm:cxn modelId="{D4A93277-1A2D-406D-AFB5-8F298BF645AE}" type="presParOf" srcId="{ED8F8D28-9380-4E78-947B-1DBADE01EF9F}" destId="{5BCB8FD2-B357-4B82-AD36-70D781131312}" srcOrd="0" destOrd="0" presId="urn:microsoft.com/office/officeart/2018/2/layout/IconVerticalSolidList"/>
    <dgm:cxn modelId="{417D8150-8209-4EE9-A16E-84EF739A5218}" type="presParOf" srcId="{ED8F8D28-9380-4E78-947B-1DBADE01EF9F}" destId="{0C8279C5-3E5D-4CFB-87B2-9AFC4030D606}" srcOrd="1" destOrd="0" presId="urn:microsoft.com/office/officeart/2018/2/layout/IconVerticalSolidList"/>
    <dgm:cxn modelId="{ED8A62D0-B86D-43C8-A20F-98B48927A64D}" type="presParOf" srcId="{ED8F8D28-9380-4E78-947B-1DBADE01EF9F}" destId="{0B746AA9-F284-496B-B994-4D140FCA7F96}" srcOrd="2" destOrd="0" presId="urn:microsoft.com/office/officeart/2018/2/layout/IconVerticalSolidList"/>
    <dgm:cxn modelId="{52FC113A-2F78-48DC-901E-A8B318742F90}" type="presParOf" srcId="{ED8F8D28-9380-4E78-947B-1DBADE01EF9F}" destId="{ED43C547-032B-4D6E-8A93-83634047E44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404A25DD-4F58-456D-A915-CA7F176CE4BA}" type="doc">
      <dgm:prSet loTypeId="urn:microsoft.com/office/officeart/2005/8/layout/vList2" loCatId="list" qsTypeId="urn:microsoft.com/office/officeart/2005/8/quickstyle/simple1" qsCatId="simple" csTypeId="urn:microsoft.com/office/officeart/2005/8/colors/colorful2" csCatId="colorful" phldr="1"/>
      <dgm:spPr/>
      <dgm:t>
        <a:bodyPr/>
        <a:lstStyle/>
        <a:p>
          <a:endParaRPr lang="en-US"/>
        </a:p>
      </dgm:t>
    </dgm:pt>
    <dgm:pt modelId="{34A4D434-EA82-4115-89C5-7CAEB1D881D7}">
      <dgm:prSet/>
      <dgm:spPr/>
      <dgm:t>
        <a:bodyPr/>
        <a:lstStyle/>
        <a:p>
          <a:r>
            <a:rPr lang="en-GB"/>
            <a:t>Research; </a:t>
          </a:r>
          <a:endParaRPr lang="en-US"/>
        </a:p>
      </dgm:t>
    </dgm:pt>
    <dgm:pt modelId="{CCAE30B5-1D55-49E3-8826-F39E18051431}" type="parTrans" cxnId="{A930D33C-9641-431A-A60F-C5B22AAE52F7}">
      <dgm:prSet/>
      <dgm:spPr/>
      <dgm:t>
        <a:bodyPr/>
        <a:lstStyle/>
        <a:p>
          <a:endParaRPr lang="en-US"/>
        </a:p>
      </dgm:t>
    </dgm:pt>
    <dgm:pt modelId="{56C9BEBC-E356-4827-A581-F00EDB6C4D45}" type="sibTrans" cxnId="{A930D33C-9641-431A-A60F-C5B22AAE52F7}">
      <dgm:prSet/>
      <dgm:spPr/>
      <dgm:t>
        <a:bodyPr/>
        <a:lstStyle/>
        <a:p>
          <a:endParaRPr lang="en-US"/>
        </a:p>
      </dgm:t>
    </dgm:pt>
    <dgm:pt modelId="{4A2FFF63-5596-4141-944D-237A19D671B7}">
      <dgm:prSet/>
      <dgm:spPr/>
      <dgm:t>
        <a:bodyPr/>
        <a:lstStyle/>
        <a:p>
          <a:r>
            <a:rPr lang="en-GB"/>
            <a:t>Para 1.4</a:t>
          </a:r>
          <a:endParaRPr lang="en-US"/>
        </a:p>
      </dgm:t>
    </dgm:pt>
    <dgm:pt modelId="{F3138BE0-B3BA-4D7B-BD79-40ABE7D1973A}" type="parTrans" cxnId="{AA13D389-3F56-4F5A-85B3-60686F04BB0C}">
      <dgm:prSet/>
      <dgm:spPr/>
      <dgm:t>
        <a:bodyPr/>
        <a:lstStyle/>
        <a:p>
          <a:endParaRPr lang="en-US"/>
        </a:p>
      </dgm:t>
    </dgm:pt>
    <dgm:pt modelId="{AFD7EF17-EC2D-4D03-BBD9-DA17A4BC9CC0}" type="sibTrans" cxnId="{AA13D389-3F56-4F5A-85B3-60686F04BB0C}">
      <dgm:prSet/>
      <dgm:spPr/>
      <dgm:t>
        <a:bodyPr/>
        <a:lstStyle/>
        <a:p>
          <a:endParaRPr lang="en-US"/>
        </a:p>
      </dgm:t>
    </dgm:pt>
    <dgm:pt modelId="{CAB3AAD7-312B-48B3-9C51-F57FC1E2AF94}">
      <dgm:prSet/>
      <dgm:spPr/>
      <dgm:t>
        <a:bodyPr/>
        <a:lstStyle/>
        <a:p>
          <a:r>
            <a:rPr lang="en-GB"/>
            <a:t>Para 2.1 </a:t>
          </a:r>
          <a:endParaRPr lang="en-US"/>
        </a:p>
      </dgm:t>
    </dgm:pt>
    <dgm:pt modelId="{386FAFF5-6F44-472A-B2EF-DEBB6D8E4AD4}" type="parTrans" cxnId="{42E49374-9EB0-407A-865D-1258AB08BABF}">
      <dgm:prSet/>
      <dgm:spPr/>
      <dgm:t>
        <a:bodyPr/>
        <a:lstStyle/>
        <a:p>
          <a:endParaRPr lang="en-US"/>
        </a:p>
      </dgm:t>
    </dgm:pt>
    <dgm:pt modelId="{6724CA58-8487-414B-9768-256BEA49804F}" type="sibTrans" cxnId="{42E49374-9EB0-407A-865D-1258AB08BABF}">
      <dgm:prSet/>
      <dgm:spPr/>
      <dgm:t>
        <a:bodyPr/>
        <a:lstStyle/>
        <a:p>
          <a:endParaRPr lang="en-US"/>
        </a:p>
      </dgm:t>
    </dgm:pt>
    <dgm:pt modelId="{2E740E83-F187-4432-95D4-7614B004C994}">
      <dgm:prSet/>
      <dgm:spPr/>
      <dgm:t>
        <a:bodyPr/>
        <a:lstStyle/>
        <a:p>
          <a:r>
            <a:rPr lang="en-GB"/>
            <a:t>Para 2.4 </a:t>
          </a:r>
          <a:endParaRPr lang="en-US"/>
        </a:p>
      </dgm:t>
    </dgm:pt>
    <dgm:pt modelId="{A1F3CC14-95BF-4220-B913-E9C290C0B966}" type="parTrans" cxnId="{4646BC43-AD31-4F9A-81F1-29988914363E}">
      <dgm:prSet/>
      <dgm:spPr/>
      <dgm:t>
        <a:bodyPr/>
        <a:lstStyle/>
        <a:p>
          <a:endParaRPr lang="en-US"/>
        </a:p>
      </dgm:t>
    </dgm:pt>
    <dgm:pt modelId="{7EEFA600-1D99-4E50-BA6F-EEE9EBE636CB}" type="sibTrans" cxnId="{4646BC43-AD31-4F9A-81F1-29988914363E}">
      <dgm:prSet/>
      <dgm:spPr/>
      <dgm:t>
        <a:bodyPr/>
        <a:lstStyle/>
        <a:p>
          <a:endParaRPr lang="en-US"/>
        </a:p>
      </dgm:t>
    </dgm:pt>
    <dgm:pt modelId="{0AC36F01-3437-4082-ADD7-F720EF10182B}">
      <dgm:prSet/>
      <dgm:spPr/>
      <dgm:t>
        <a:bodyPr/>
        <a:lstStyle/>
        <a:p>
          <a:r>
            <a:rPr lang="en-GB"/>
            <a:t>Para 2.5 </a:t>
          </a:r>
          <a:endParaRPr lang="en-US"/>
        </a:p>
      </dgm:t>
    </dgm:pt>
    <dgm:pt modelId="{2DBAB8EC-1B46-47EA-9AD8-9820447D970F}" type="parTrans" cxnId="{BA687DC8-D09A-41AA-8843-6C8B37D4FBFB}">
      <dgm:prSet/>
      <dgm:spPr/>
      <dgm:t>
        <a:bodyPr/>
        <a:lstStyle/>
        <a:p>
          <a:endParaRPr lang="en-US"/>
        </a:p>
      </dgm:t>
    </dgm:pt>
    <dgm:pt modelId="{DE283687-1D64-4DEF-85FA-865FA8186817}" type="sibTrans" cxnId="{BA687DC8-D09A-41AA-8843-6C8B37D4FBFB}">
      <dgm:prSet/>
      <dgm:spPr/>
      <dgm:t>
        <a:bodyPr/>
        <a:lstStyle/>
        <a:p>
          <a:endParaRPr lang="en-US"/>
        </a:p>
      </dgm:t>
    </dgm:pt>
    <dgm:pt modelId="{2997BAA8-CD6B-4F67-B651-96B36303B2E7}">
      <dgm:prSet/>
      <dgm:spPr/>
      <dgm:t>
        <a:bodyPr/>
        <a:lstStyle/>
        <a:p>
          <a:r>
            <a:rPr lang="en-GB"/>
            <a:t>Para 2.6 </a:t>
          </a:r>
          <a:endParaRPr lang="en-US"/>
        </a:p>
      </dgm:t>
    </dgm:pt>
    <dgm:pt modelId="{41F944E6-8DDA-4A4E-B5A6-A03DB65B878B}" type="parTrans" cxnId="{460371D7-BA1F-4C26-BB66-E6619D016E7A}">
      <dgm:prSet/>
      <dgm:spPr/>
      <dgm:t>
        <a:bodyPr/>
        <a:lstStyle/>
        <a:p>
          <a:endParaRPr lang="en-US"/>
        </a:p>
      </dgm:t>
    </dgm:pt>
    <dgm:pt modelId="{E2CB98CD-F4FB-4257-BDDF-1B3B1261C01E}" type="sibTrans" cxnId="{460371D7-BA1F-4C26-BB66-E6619D016E7A}">
      <dgm:prSet/>
      <dgm:spPr/>
      <dgm:t>
        <a:bodyPr/>
        <a:lstStyle/>
        <a:p>
          <a:endParaRPr lang="en-US"/>
        </a:p>
      </dgm:t>
    </dgm:pt>
    <dgm:pt modelId="{C5C84913-D28F-4AED-861D-F19FE04CFD32}">
      <dgm:prSet/>
      <dgm:spPr/>
      <dgm:t>
        <a:bodyPr/>
        <a:lstStyle/>
        <a:p>
          <a:r>
            <a:rPr lang="en-GB"/>
            <a:t>Para 2.7</a:t>
          </a:r>
          <a:endParaRPr lang="en-US"/>
        </a:p>
      </dgm:t>
    </dgm:pt>
    <dgm:pt modelId="{6CEC3BD7-7783-45F7-8F4E-61A1D96112E8}" type="parTrans" cxnId="{B9EDEE6D-0C1B-4DBB-919E-2EE41BD9555F}">
      <dgm:prSet/>
      <dgm:spPr/>
      <dgm:t>
        <a:bodyPr/>
        <a:lstStyle/>
        <a:p>
          <a:endParaRPr lang="en-US"/>
        </a:p>
      </dgm:t>
    </dgm:pt>
    <dgm:pt modelId="{F3BA3E52-C0A6-46BD-9EC7-368DBE38F409}" type="sibTrans" cxnId="{B9EDEE6D-0C1B-4DBB-919E-2EE41BD9555F}">
      <dgm:prSet/>
      <dgm:spPr/>
      <dgm:t>
        <a:bodyPr/>
        <a:lstStyle/>
        <a:p>
          <a:endParaRPr lang="en-US"/>
        </a:p>
      </dgm:t>
    </dgm:pt>
    <dgm:pt modelId="{17E1A335-C28B-4CA3-BF46-6DDA28780A63}">
      <dgm:prSet/>
      <dgm:spPr/>
      <dgm:t>
        <a:bodyPr/>
        <a:lstStyle/>
        <a:p>
          <a:endParaRPr lang="en-US" dirty="0"/>
        </a:p>
      </dgm:t>
    </dgm:pt>
    <dgm:pt modelId="{48AE7712-C01E-444E-9F8A-D96DD8DE116C}" type="parTrans" cxnId="{EECDB569-C499-46B1-9D14-131F3E443C58}">
      <dgm:prSet/>
      <dgm:spPr/>
      <dgm:t>
        <a:bodyPr/>
        <a:lstStyle/>
        <a:p>
          <a:endParaRPr lang="en-US"/>
        </a:p>
      </dgm:t>
    </dgm:pt>
    <dgm:pt modelId="{F1FC1359-4577-4A13-8EDA-13EAE9B0FDCE}" type="sibTrans" cxnId="{EECDB569-C499-46B1-9D14-131F3E443C58}">
      <dgm:prSet/>
      <dgm:spPr/>
      <dgm:t>
        <a:bodyPr/>
        <a:lstStyle/>
        <a:p>
          <a:endParaRPr lang="en-US"/>
        </a:p>
      </dgm:t>
    </dgm:pt>
    <dgm:pt modelId="{320C052F-031B-468F-8D10-59E7DD380706}">
      <dgm:prSet/>
      <dgm:spPr/>
      <dgm:t>
        <a:bodyPr/>
        <a:lstStyle/>
        <a:p>
          <a:r>
            <a:rPr lang="en-GB"/>
            <a:t>What about third parties? - Para 1.2. </a:t>
          </a:r>
          <a:endParaRPr lang="en-US"/>
        </a:p>
      </dgm:t>
    </dgm:pt>
    <dgm:pt modelId="{B2D2AFC9-D93F-4520-913C-96264560B1B8}" type="parTrans" cxnId="{A9F05CDA-4629-4016-9D4B-F2B704A9DF29}">
      <dgm:prSet/>
      <dgm:spPr/>
      <dgm:t>
        <a:bodyPr/>
        <a:lstStyle/>
        <a:p>
          <a:endParaRPr lang="en-US"/>
        </a:p>
      </dgm:t>
    </dgm:pt>
    <dgm:pt modelId="{D952F472-1F3F-408D-B704-1F141AE3D7E4}" type="sibTrans" cxnId="{A9F05CDA-4629-4016-9D4B-F2B704A9DF29}">
      <dgm:prSet/>
      <dgm:spPr/>
      <dgm:t>
        <a:bodyPr/>
        <a:lstStyle/>
        <a:p>
          <a:endParaRPr lang="en-US"/>
        </a:p>
      </dgm:t>
    </dgm:pt>
    <dgm:pt modelId="{51B211FD-8A0B-48DF-A6DA-A48F1F934FC9}" type="pres">
      <dgm:prSet presAssocID="{404A25DD-4F58-456D-A915-CA7F176CE4BA}" presName="linear" presStyleCnt="0">
        <dgm:presLayoutVars>
          <dgm:animLvl val="lvl"/>
          <dgm:resizeHandles val="exact"/>
        </dgm:presLayoutVars>
      </dgm:prSet>
      <dgm:spPr/>
    </dgm:pt>
    <dgm:pt modelId="{4B53E922-66AA-4191-9953-F5B67018F6FD}" type="pres">
      <dgm:prSet presAssocID="{34A4D434-EA82-4115-89C5-7CAEB1D881D7}" presName="parentText" presStyleLbl="node1" presStyleIdx="0" presStyleCnt="9">
        <dgm:presLayoutVars>
          <dgm:chMax val="0"/>
          <dgm:bulletEnabled val="1"/>
        </dgm:presLayoutVars>
      </dgm:prSet>
      <dgm:spPr/>
    </dgm:pt>
    <dgm:pt modelId="{1E4E0AA6-750E-408E-8064-323423CB96FA}" type="pres">
      <dgm:prSet presAssocID="{56C9BEBC-E356-4827-A581-F00EDB6C4D45}" presName="spacer" presStyleCnt="0"/>
      <dgm:spPr/>
    </dgm:pt>
    <dgm:pt modelId="{2EDBD518-CC07-4A8B-97E9-8D51A4A5D443}" type="pres">
      <dgm:prSet presAssocID="{4A2FFF63-5596-4141-944D-237A19D671B7}" presName="parentText" presStyleLbl="node1" presStyleIdx="1" presStyleCnt="9">
        <dgm:presLayoutVars>
          <dgm:chMax val="0"/>
          <dgm:bulletEnabled val="1"/>
        </dgm:presLayoutVars>
      </dgm:prSet>
      <dgm:spPr/>
    </dgm:pt>
    <dgm:pt modelId="{2D2DAD32-AA57-4BB2-8BCE-28283848DC6A}" type="pres">
      <dgm:prSet presAssocID="{AFD7EF17-EC2D-4D03-BBD9-DA17A4BC9CC0}" presName="spacer" presStyleCnt="0"/>
      <dgm:spPr/>
    </dgm:pt>
    <dgm:pt modelId="{B6D79D89-FE60-4DBF-BCD6-CBE8ADDFADCF}" type="pres">
      <dgm:prSet presAssocID="{CAB3AAD7-312B-48B3-9C51-F57FC1E2AF94}" presName="parentText" presStyleLbl="node1" presStyleIdx="2" presStyleCnt="9">
        <dgm:presLayoutVars>
          <dgm:chMax val="0"/>
          <dgm:bulletEnabled val="1"/>
        </dgm:presLayoutVars>
      </dgm:prSet>
      <dgm:spPr/>
    </dgm:pt>
    <dgm:pt modelId="{92191773-A586-4148-BE73-C0A74259D65B}" type="pres">
      <dgm:prSet presAssocID="{6724CA58-8487-414B-9768-256BEA49804F}" presName="spacer" presStyleCnt="0"/>
      <dgm:spPr/>
    </dgm:pt>
    <dgm:pt modelId="{EB12E568-6E39-4872-A683-58945FCCEBA0}" type="pres">
      <dgm:prSet presAssocID="{2E740E83-F187-4432-95D4-7614B004C994}" presName="parentText" presStyleLbl="node1" presStyleIdx="3" presStyleCnt="9">
        <dgm:presLayoutVars>
          <dgm:chMax val="0"/>
          <dgm:bulletEnabled val="1"/>
        </dgm:presLayoutVars>
      </dgm:prSet>
      <dgm:spPr/>
    </dgm:pt>
    <dgm:pt modelId="{7D065084-6739-4362-9E8E-814A6D15D7C0}" type="pres">
      <dgm:prSet presAssocID="{7EEFA600-1D99-4E50-BA6F-EEE9EBE636CB}" presName="spacer" presStyleCnt="0"/>
      <dgm:spPr/>
    </dgm:pt>
    <dgm:pt modelId="{BC39BC4E-189D-473A-BC5F-996D5C9257CF}" type="pres">
      <dgm:prSet presAssocID="{0AC36F01-3437-4082-ADD7-F720EF10182B}" presName="parentText" presStyleLbl="node1" presStyleIdx="4" presStyleCnt="9">
        <dgm:presLayoutVars>
          <dgm:chMax val="0"/>
          <dgm:bulletEnabled val="1"/>
        </dgm:presLayoutVars>
      </dgm:prSet>
      <dgm:spPr/>
    </dgm:pt>
    <dgm:pt modelId="{909A9F26-A80B-41B9-BB62-3ADB94D015E3}" type="pres">
      <dgm:prSet presAssocID="{DE283687-1D64-4DEF-85FA-865FA8186817}" presName="spacer" presStyleCnt="0"/>
      <dgm:spPr/>
    </dgm:pt>
    <dgm:pt modelId="{209F01E8-E25F-4D83-A418-1F290C14D6E9}" type="pres">
      <dgm:prSet presAssocID="{2997BAA8-CD6B-4F67-B651-96B36303B2E7}" presName="parentText" presStyleLbl="node1" presStyleIdx="5" presStyleCnt="9">
        <dgm:presLayoutVars>
          <dgm:chMax val="0"/>
          <dgm:bulletEnabled val="1"/>
        </dgm:presLayoutVars>
      </dgm:prSet>
      <dgm:spPr/>
    </dgm:pt>
    <dgm:pt modelId="{A995E647-DB77-434E-A3E4-03463E174688}" type="pres">
      <dgm:prSet presAssocID="{E2CB98CD-F4FB-4257-BDDF-1B3B1261C01E}" presName="spacer" presStyleCnt="0"/>
      <dgm:spPr/>
    </dgm:pt>
    <dgm:pt modelId="{05FDA23A-EC21-443E-8842-603BDA5A6591}" type="pres">
      <dgm:prSet presAssocID="{C5C84913-D28F-4AED-861D-F19FE04CFD32}" presName="parentText" presStyleLbl="node1" presStyleIdx="6" presStyleCnt="9">
        <dgm:presLayoutVars>
          <dgm:chMax val="0"/>
          <dgm:bulletEnabled val="1"/>
        </dgm:presLayoutVars>
      </dgm:prSet>
      <dgm:spPr/>
    </dgm:pt>
    <dgm:pt modelId="{CA4EF893-63CF-49CC-B641-7730AB613F09}" type="pres">
      <dgm:prSet presAssocID="{F3BA3E52-C0A6-46BD-9EC7-368DBE38F409}" presName="spacer" presStyleCnt="0"/>
      <dgm:spPr/>
    </dgm:pt>
    <dgm:pt modelId="{EC4CFB7D-7E8C-413A-9F3E-BB8063CFA226}" type="pres">
      <dgm:prSet presAssocID="{17E1A335-C28B-4CA3-BF46-6DDA28780A63}" presName="parentText" presStyleLbl="node1" presStyleIdx="7" presStyleCnt="9">
        <dgm:presLayoutVars>
          <dgm:chMax val="0"/>
          <dgm:bulletEnabled val="1"/>
        </dgm:presLayoutVars>
      </dgm:prSet>
      <dgm:spPr/>
    </dgm:pt>
    <dgm:pt modelId="{657F5CFE-68FB-4B00-9F13-4E4EF484E4FE}" type="pres">
      <dgm:prSet presAssocID="{F1FC1359-4577-4A13-8EDA-13EAE9B0FDCE}" presName="spacer" presStyleCnt="0"/>
      <dgm:spPr/>
    </dgm:pt>
    <dgm:pt modelId="{437E9AAB-EB5D-40A3-821C-DAFA48001075}" type="pres">
      <dgm:prSet presAssocID="{320C052F-031B-468F-8D10-59E7DD380706}" presName="parentText" presStyleLbl="node1" presStyleIdx="8" presStyleCnt="9">
        <dgm:presLayoutVars>
          <dgm:chMax val="0"/>
          <dgm:bulletEnabled val="1"/>
        </dgm:presLayoutVars>
      </dgm:prSet>
      <dgm:spPr/>
    </dgm:pt>
  </dgm:ptLst>
  <dgm:cxnLst>
    <dgm:cxn modelId="{D7B1CF08-CDFB-4045-98BA-6F821DD0DBD8}" type="presOf" srcId="{2997BAA8-CD6B-4F67-B651-96B36303B2E7}" destId="{209F01E8-E25F-4D83-A418-1F290C14D6E9}" srcOrd="0" destOrd="0" presId="urn:microsoft.com/office/officeart/2005/8/layout/vList2"/>
    <dgm:cxn modelId="{EF208127-8E49-41AD-82E2-C9CFBC684E78}" type="presOf" srcId="{0AC36F01-3437-4082-ADD7-F720EF10182B}" destId="{BC39BC4E-189D-473A-BC5F-996D5C9257CF}" srcOrd="0" destOrd="0" presId="urn:microsoft.com/office/officeart/2005/8/layout/vList2"/>
    <dgm:cxn modelId="{7C5FC838-DF92-46E0-87AB-028C34DA2975}" type="presOf" srcId="{17E1A335-C28B-4CA3-BF46-6DDA28780A63}" destId="{EC4CFB7D-7E8C-413A-9F3E-BB8063CFA226}" srcOrd="0" destOrd="0" presId="urn:microsoft.com/office/officeart/2005/8/layout/vList2"/>
    <dgm:cxn modelId="{A930D33C-9641-431A-A60F-C5B22AAE52F7}" srcId="{404A25DD-4F58-456D-A915-CA7F176CE4BA}" destId="{34A4D434-EA82-4115-89C5-7CAEB1D881D7}" srcOrd="0" destOrd="0" parTransId="{CCAE30B5-1D55-49E3-8826-F39E18051431}" sibTransId="{56C9BEBC-E356-4827-A581-F00EDB6C4D45}"/>
    <dgm:cxn modelId="{8DB72A42-FAC6-4EB2-8FBA-00599D378D86}" type="presOf" srcId="{CAB3AAD7-312B-48B3-9C51-F57FC1E2AF94}" destId="{B6D79D89-FE60-4DBF-BCD6-CBE8ADDFADCF}" srcOrd="0" destOrd="0" presId="urn:microsoft.com/office/officeart/2005/8/layout/vList2"/>
    <dgm:cxn modelId="{00C77F43-EAC4-4454-9716-3EF057795E0C}" type="presOf" srcId="{4A2FFF63-5596-4141-944D-237A19D671B7}" destId="{2EDBD518-CC07-4A8B-97E9-8D51A4A5D443}" srcOrd="0" destOrd="0" presId="urn:microsoft.com/office/officeart/2005/8/layout/vList2"/>
    <dgm:cxn modelId="{4646BC43-AD31-4F9A-81F1-29988914363E}" srcId="{404A25DD-4F58-456D-A915-CA7F176CE4BA}" destId="{2E740E83-F187-4432-95D4-7614B004C994}" srcOrd="3" destOrd="0" parTransId="{A1F3CC14-95BF-4220-B913-E9C290C0B966}" sibTransId="{7EEFA600-1D99-4E50-BA6F-EEE9EBE636CB}"/>
    <dgm:cxn modelId="{BBCB3945-C275-45A6-8B8B-4F747B595155}" type="presOf" srcId="{2E740E83-F187-4432-95D4-7614B004C994}" destId="{EB12E568-6E39-4872-A683-58945FCCEBA0}" srcOrd="0" destOrd="0" presId="urn:microsoft.com/office/officeart/2005/8/layout/vList2"/>
    <dgm:cxn modelId="{EECDB569-C499-46B1-9D14-131F3E443C58}" srcId="{404A25DD-4F58-456D-A915-CA7F176CE4BA}" destId="{17E1A335-C28B-4CA3-BF46-6DDA28780A63}" srcOrd="7" destOrd="0" parTransId="{48AE7712-C01E-444E-9F8A-D96DD8DE116C}" sibTransId="{F1FC1359-4577-4A13-8EDA-13EAE9B0FDCE}"/>
    <dgm:cxn modelId="{B9EDEE6D-0C1B-4DBB-919E-2EE41BD9555F}" srcId="{404A25DD-4F58-456D-A915-CA7F176CE4BA}" destId="{C5C84913-D28F-4AED-861D-F19FE04CFD32}" srcOrd="6" destOrd="0" parTransId="{6CEC3BD7-7783-45F7-8F4E-61A1D96112E8}" sibTransId="{F3BA3E52-C0A6-46BD-9EC7-368DBE38F409}"/>
    <dgm:cxn modelId="{A8AB476E-BAFC-4F1F-9667-907A1A65F6E2}" type="presOf" srcId="{C5C84913-D28F-4AED-861D-F19FE04CFD32}" destId="{05FDA23A-EC21-443E-8842-603BDA5A6591}" srcOrd="0" destOrd="0" presId="urn:microsoft.com/office/officeart/2005/8/layout/vList2"/>
    <dgm:cxn modelId="{42E49374-9EB0-407A-865D-1258AB08BABF}" srcId="{404A25DD-4F58-456D-A915-CA7F176CE4BA}" destId="{CAB3AAD7-312B-48B3-9C51-F57FC1E2AF94}" srcOrd="2" destOrd="0" parTransId="{386FAFF5-6F44-472A-B2EF-DEBB6D8E4AD4}" sibTransId="{6724CA58-8487-414B-9768-256BEA49804F}"/>
    <dgm:cxn modelId="{AA13D389-3F56-4F5A-85B3-60686F04BB0C}" srcId="{404A25DD-4F58-456D-A915-CA7F176CE4BA}" destId="{4A2FFF63-5596-4141-944D-237A19D671B7}" srcOrd="1" destOrd="0" parTransId="{F3138BE0-B3BA-4D7B-BD79-40ABE7D1973A}" sibTransId="{AFD7EF17-EC2D-4D03-BBD9-DA17A4BC9CC0}"/>
    <dgm:cxn modelId="{2739F1C3-AC16-403A-B389-994A62E5A50B}" type="presOf" srcId="{320C052F-031B-468F-8D10-59E7DD380706}" destId="{437E9AAB-EB5D-40A3-821C-DAFA48001075}" srcOrd="0" destOrd="0" presId="urn:microsoft.com/office/officeart/2005/8/layout/vList2"/>
    <dgm:cxn modelId="{BA687DC8-D09A-41AA-8843-6C8B37D4FBFB}" srcId="{404A25DD-4F58-456D-A915-CA7F176CE4BA}" destId="{0AC36F01-3437-4082-ADD7-F720EF10182B}" srcOrd="4" destOrd="0" parTransId="{2DBAB8EC-1B46-47EA-9AD8-9820447D970F}" sibTransId="{DE283687-1D64-4DEF-85FA-865FA8186817}"/>
    <dgm:cxn modelId="{460371D7-BA1F-4C26-BB66-E6619D016E7A}" srcId="{404A25DD-4F58-456D-A915-CA7F176CE4BA}" destId="{2997BAA8-CD6B-4F67-B651-96B36303B2E7}" srcOrd="5" destOrd="0" parTransId="{41F944E6-8DDA-4A4E-B5A6-A03DB65B878B}" sibTransId="{E2CB98CD-F4FB-4257-BDDF-1B3B1261C01E}"/>
    <dgm:cxn modelId="{A9F05CDA-4629-4016-9D4B-F2B704A9DF29}" srcId="{404A25DD-4F58-456D-A915-CA7F176CE4BA}" destId="{320C052F-031B-468F-8D10-59E7DD380706}" srcOrd="8" destOrd="0" parTransId="{B2D2AFC9-D93F-4520-913C-96264560B1B8}" sibTransId="{D952F472-1F3F-408D-B704-1F141AE3D7E4}"/>
    <dgm:cxn modelId="{B9EC31EE-A589-464C-A63A-9857A0EDECD8}" type="presOf" srcId="{34A4D434-EA82-4115-89C5-7CAEB1D881D7}" destId="{4B53E922-66AA-4191-9953-F5B67018F6FD}" srcOrd="0" destOrd="0" presId="urn:microsoft.com/office/officeart/2005/8/layout/vList2"/>
    <dgm:cxn modelId="{FC58C5F4-1AA0-4900-97AF-2880BBAA7129}" type="presOf" srcId="{404A25DD-4F58-456D-A915-CA7F176CE4BA}" destId="{51B211FD-8A0B-48DF-A6DA-A48F1F934FC9}" srcOrd="0" destOrd="0" presId="urn:microsoft.com/office/officeart/2005/8/layout/vList2"/>
    <dgm:cxn modelId="{80367EFE-BC80-4A0D-ADCE-A1155AFB7262}" type="presParOf" srcId="{51B211FD-8A0B-48DF-A6DA-A48F1F934FC9}" destId="{4B53E922-66AA-4191-9953-F5B67018F6FD}" srcOrd="0" destOrd="0" presId="urn:microsoft.com/office/officeart/2005/8/layout/vList2"/>
    <dgm:cxn modelId="{B2C1AAE0-DF35-427E-878D-635BA755A505}" type="presParOf" srcId="{51B211FD-8A0B-48DF-A6DA-A48F1F934FC9}" destId="{1E4E0AA6-750E-408E-8064-323423CB96FA}" srcOrd="1" destOrd="0" presId="urn:microsoft.com/office/officeart/2005/8/layout/vList2"/>
    <dgm:cxn modelId="{22D5EB4F-61C3-4717-9E59-A535F0AF0C22}" type="presParOf" srcId="{51B211FD-8A0B-48DF-A6DA-A48F1F934FC9}" destId="{2EDBD518-CC07-4A8B-97E9-8D51A4A5D443}" srcOrd="2" destOrd="0" presId="urn:microsoft.com/office/officeart/2005/8/layout/vList2"/>
    <dgm:cxn modelId="{406D92AA-0977-4EFF-BAF4-19BE2D839B26}" type="presParOf" srcId="{51B211FD-8A0B-48DF-A6DA-A48F1F934FC9}" destId="{2D2DAD32-AA57-4BB2-8BCE-28283848DC6A}" srcOrd="3" destOrd="0" presId="urn:microsoft.com/office/officeart/2005/8/layout/vList2"/>
    <dgm:cxn modelId="{7D31B505-76CC-4531-B1C6-7E976AB63CEF}" type="presParOf" srcId="{51B211FD-8A0B-48DF-A6DA-A48F1F934FC9}" destId="{B6D79D89-FE60-4DBF-BCD6-CBE8ADDFADCF}" srcOrd="4" destOrd="0" presId="urn:microsoft.com/office/officeart/2005/8/layout/vList2"/>
    <dgm:cxn modelId="{6D8CBA99-99B7-4459-A10B-5680A93BAA0A}" type="presParOf" srcId="{51B211FD-8A0B-48DF-A6DA-A48F1F934FC9}" destId="{92191773-A586-4148-BE73-C0A74259D65B}" srcOrd="5" destOrd="0" presId="urn:microsoft.com/office/officeart/2005/8/layout/vList2"/>
    <dgm:cxn modelId="{2D8E0A5C-23C8-45DA-A806-E31465E3B61B}" type="presParOf" srcId="{51B211FD-8A0B-48DF-A6DA-A48F1F934FC9}" destId="{EB12E568-6E39-4872-A683-58945FCCEBA0}" srcOrd="6" destOrd="0" presId="urn:microsoft.com/office/officeart/2005/8/layout/vList2"/>
    <dgm:cxn modelId="{7A01F3B6-4F0E-4EF4-8533-4195030590A2}" type="presParOf" srcId="{51B211FD-8A0B-48DF-A6DA-A48F1F934FC9}" destId="{7D065084-6739-4362-9E8E-814A6D15D7C0}" srcOrd="7" destOrd="0" presId="urn:microsoft.com/office/officeart/2005/8/layout/vList2"/>
    <dgm:cxn modelId="{AD347AEC-D564-4CEA-9D58-4D575CC8EE81}" type="presParOf" srcId="{51B211FD-8A0B-48DF-A6DA-A48F1F934FC9}" destId="{BC39BC4E-189D-473A-BC5F-996D5C9257CF}" srcOrd="8" destOrd="0" presId="urn:microsoft.com/office/officeart/2005/8/layout/vList2"/>
    <dgm:cxn modelId="{CECDFFFA-06CA-4E36-9B44-E8F6284C3357}" type="presParOf" srcId="{51B211FD-8A0B-48DF-A6DA-A48F1F934FC9}" destId="{909A9F26-A80B-41B9-BB62-3ADB94D015E3}" srcOrd="9" destOrd="0" presId="urn:microsoft.com/office/officeart/2005/8/layout/vList2"/>
    <dgm:cxn modelId="{920BBE54-0CF9-432D-9828-488A256CE0F8}" type="presParOf" srcId="{51B211FD-8A0B-48DF-A6DA-A48F1F934FC9}" destId="{209F01E8-E25F-4D83-A418-1F290C14D6E9}" srcOrd="10" destOrd="0" presId="urn:microsoft.com/office/officeart/2005/8/layout/vList2"/>
    <dgm:cxn modelId="{7CFD7FA2-DC00-4DAE-A0BA-828EE6AF7093}" type="presParOf" srcId="{51B211FD-8A0B-48DF-A6DA-A48F1F934FC9}" destId="{A995E647-DB77-434E-A3E4-03463E174688}" srcOrd="11" destOrd="0" presId="urn:microsoft.com/office/officeart/2005/8/layout/vList2"/>
    <dgm:cxn modelId="{2F1A3F92-4974-47F4-BF5D-9312F41EB639}" type="presParOf" srcId="{51B211FD-8A0B-48DF-A6DA-A48F1F934FC9}" destId="{05FDA23A-EC21-443E-8842-603BDA5A6591}" srcOrd="12" destOrd="0" presId="urn:microsoft.com/office/officeart/2005/8/layout/vList2"/>
    <dgm:cxn modelId="{2D4B70D2-837D-487D-B6D8-4FE8084E87A9}" type="presParOf" srcId="{51B211FD-8A0B-48DF-A6DA-A48F1F934FC9}" destId="{CA4EF893-63CF-49CC-B641-7730AB613F09}" srcOrd="13" destOrd="0" presId="urn:microsoft.com/office/officeart/2005/8/layout/vList2"/>
    <dgm:cxn modelId="{816B129A-F753-4AE2-9BFF-4C5225930A52}" type="presParOf" srcId="{51B211FD-8A0B-48DF-A6DA-A48F1F934FC9}" destId="{EC4CFB7D-7E8C-413A-9F3E-BB8063CFA226}" srcOrd="14" destOrd="0" presId="urn:microsoft.com/office/officeart/2005/8/layout/vList2"/>
    <dgm:cxn modelId="{E03A794B-6875-43C6-B8EA-F97DB78E615B}" type="presParOf" srcId="{51B211FD-8A0B-48DF-A6DA-A48F1F934FC9}" destId="{657F5CFE-68FB-4B00-9F13-4E4EF484E4FE}" srcOrd="15" destOrd="0" presId="urn:microsoft.com/office/officeart/2005/8/layout/vList2"/>
    <dgm:cxn modelId="{D30F190B-2DED-466E-9988-F691907A2794}" type="presParOf" srcId="{51B211FD-8A0B-48DF-A6DA-A48F1F934FC9}" destId="{437E9AAB-EB5D-40A3-821C-DAFA48001075}"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61FC27B-CF0B-4999-A877-18ABBB1D3CD2}">
      <dsp:nvSpPr>
        <dsp:cNvPr id="0" name=""/>
        <dsp:cNvSpPr/>
      </dsp:nvSpPr>
      <dsp:spPr>
        <a:xfrm>
          <a:off x="0" y="707092"/>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BABC08-A54B-457F-95C1-4DF68FF0FE31}">
      <dsp:nvSpPr>
        <dsp:cNvPr id="0" name=""/>
        <dsp:cNvSpPr/>
      </dsp:nvSpPr>
      <dsp:spPr>
        <a:xfrm>
          <a:off x="394883" y="1000807"/>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3D08651-FD3F-44BB-B7B7-52BF80EE9AED}">
      <dsp:nvSpPr>
        <dsp:cNvPr id="0" name=""/>
        <dsp:cNvSpPr/>
      </dsp:nvSpPr>
      <dsp:spPr>
        <a:xfrm>
          <a:off x="1507738" y="707092"/>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022350">
            <a:lnSpc>
              <a:spcPct val="100000"/>
            </a:lnSpc>
            <a:spcBef>
              <a:spcPct val="0"/>
            </a:spcBef>
            <a:spcAft>
              <a:spcPct val="35000"/>
            </a:spcAft>
            <a:buNone/>
          </a:pPr>
          <a:r>
            <a:rPr lang="en-GB" sz="2300" kern="1200"/>
            <a:t>Oversees legal activities </a:t>
          </a:r>
          <a:endParaRPr lang="en-US" sz="2300" kern="1200"/>
        </a:p>
      </dsp:txBody>
      <dsp:txXfrm>
        <a:off x="1507738" y="707092"/>
        <a:ext cx="9007861" cy="1305401"/>
      </dsp:txXfrm>
    </dsp:sp>
    <dsp:sp modelId="{09B195A3-8A73-49E2-8EC2-63E74E0C09DB}">
      <dsp:nvSpPr>
        <dsp:cNvPr id="0" name=""/>
        <dsp:cNvSpPr/>
      </dsp:nvSpPr>
      <dsp:spPr>
        <a:xfrm>
          <a:off x="0" y="2338844"/>
          <a:ext cx="10515600" cy="1305401"/>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79D1A77-5CB3-48F6-843E-EFD7E89C83F8}">
      <dsp:nvSpPr>
        <dsp:cNvPr id="0" name=""/>
        <dsp:cNvSpPr/>
      </dsp:nvSpPr>
      <dsp:spPr>
        <a:xfrm>
          <a:off x="394883" y="2632559"/>
          <a:ext cx="717970" cy="71797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B8E7C3D-145A-47EC-BF39-299DFF5B12D1}">
      <dsp:nvSpPr>
        <dsp:cNvPr id="0" name=""/>
        <dsp:cNvSpPr/>
      </dsp:nvSpPr>
      <dsp:spPr>
        <a:xfrm>
          <a:off x="1507738" y="2338844"/>
          <a:ext cx="9007861" cy="130540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8155" tIns="138155" rIns="138155" bIns="138155" numCol="1" spcCol="1270" anchor="ctr" anchorCtr="0">
          <a:noAutofit/>
        </a:bodyPr>
        <a:lstStyle/>
        <a:p>
          <a:pPr marL="0" lvl="0" indent="0" algn="l" defTabSz="1022350">
            <a:lnSpc>
              <a:spcPct val="100000"/>
            </a:lnSpc>
            <a:spcBef>
              <a:spcPct val="0"/>
            </a:spcBef>
            <a:spcAft>
              <a:spcPct val="35000"/>
            </a:spcAft>
            <a:buNone/>
          </a:pPr>
          <a:r>
            <a:rPr lang="en-GB" sz="2300" kern="1200"/>
            <a:t>Works with different branches of the legal profession to meet the objectives of the S.1(1) of the Legal Services Act 2007. </a:t>
          </a:r>
          <a:endParaRPr lang="en-US" sz="2300" kern="1200"/>
        </a:p>
      </dsp:txBody>
      <dsp:txXfrm>
        <a:off x="1507738" y="2338844"/>
        <a:ext cx="9007861" cy="130540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6F4160-198E-45B9-B32E-414F24155970}">
      <dsp:nvSpPr>
        <dsp:cNvPr id="0" name=""/>
        <dsp:cNvSpPr/>
      </dsp:nvSpPr>
      <dsp:spPr>
        <a:xfrm>
          <a:off x="0" y="0"/>
          <a:ext cx="8938260" cy="1305401"/>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Regulates financial provisions. </a:t>
          </a:r>
          <a:endParaRPr lang="en-US" sz="3400" kern="1200"/>
        </a:p>
      </dsp:txBody>
      <dsp:txXfrm>
        <a:off x="38234" y="38234"/>
        <a:ext cx="7529629" cy="1228933"/>
      </dsp:txXfrm>
    </dsp:sp>
    <dsp:sp modelId="{E6F14626-A8D6-4969-B40A-9DA597A3C5C6}">
      <dsp:nvSpPr>
        <dsp:cNvPr id="0" name=""/>
        <dsp:cNvSpPr/>
      </dsp:nvSpPr>
      <dsp:spPr>
        <a:xfrm>
          <a:off x="788669" y="1522968"/>
          <a:ext cx="8938260" cy="1305401"/>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Regulated activities - Financial Services and Markets Act 2000</a:t>
          </a:r>
          <a:endParaRPr lang="en-US" sz="3400" kern="1200"/>
        </a:p>
      </dsp:txBody>
      <dsp:txXfrm>
        <a:off x="826903" y="1561202"/>
        <a:ext cx="7224611" cy="1228933"/>
      </dsp:txXfrm>
    </dsp:sp>
    <dsp:sp modelId="{DCAAFEF6-B0AE-44A7-9768-86B6C02CD877}">
      <dsp:nvSpPr>
        <dsp:cNvPr id="0" name=""/>
        <dsp:cNvSpPr/>
      </dsp:nvSpPr>
      <dsp:spPr>
        <a:xfrm>
          <a:off x="1577339" y="3045936"/>
          <a:ext cx="8938260" cy="1305401"/>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GB" sz="3400" kern="1200"/>
            <a:t>Financial Services Act 2021.</a:t>
          </a:r>
          <a:endParaRPr lang="en-US" sz="3400" kern="1200"/>
        </a:p>
      </dsp:txBody>
      <dsp:txXfrm>
        <a:off x="1615573" y="3084170"/>
        <a:ext cx="7224611" cy="1228933"/>
      </dsp:txXfrm>
    </dsp:sp>
    <dsp:sp modelId="{22C59CA9-489B-4935-93A9-F475439624AB}">
      <dsp:nvSpPr>
        <dsp:cNvPr id="0" name=""/>
        <dsp:cNvSpPr/>
      </dsp:nvSpPr>
      <dsp:spPr>
        <a:xfrm>
          <a:off x="8089749" y="989929"/>
          <a:ext cx="848510" cy="848510"/>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280664" y="989929"/>
        <a:ext cx="466680" cy="638504"/>
      </dsp:txXfrm>
    </dsp:sp>
    <dsp:sp modelId="{45811308-C465-4D43-AEAF-2018405D3A37}">
      <dsp:nvSpPr>
        <dsp:cNvPr id="0" name=""/>
        <dsp:cNvSpPr/>
      </dsp:nvSpPr>
      <dsp:spPr>
        <a:xfrm>
          <a:off x="8878419" y="2504195"/>
          <a:ext cx="848510" cy="848510"/>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9069334" y="2504195"/>
        <a:ext cx="466680" cy="638504"/>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709B39B-2D51-4B05-BB5F-528B8708819D}">
      <dsp:nvSpPr>
        <dsp:cNvPr id="0" name=""/>
        <dsp:cNvSpPr/>
      </dsp:nvSpPr>
      <dsp:spPr>
        <a:xfrm>
          <a:off x="2044800" y="375668"/>
          <a:ext cx="2196000" cy="2196000"/>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BF1B907-7643-4F2B-AE56-A2FAE8F61796}">
      <dsp:nvSpPr>
        <dsp:cNvPr id="0" name=""/>
        <dsp:cNvSpPr/>
      </dsp:nvSpPr>
      <dsp:spPr>
        <a:xfrm>
          <a:off x="2512800" y="843669"/>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73EE96-CA96-47AF-9E62-9366EBF7F53F}">
      <dsp:nvSpPr>
        <dsp:cNvPr id="0" name=""/>
        <dsp:cNvSpPr/>
      </dsp:nvSpPr>
      <dsp:spPr>
        <a:xfrm>
          <a:off x="134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Solicitors' regulatory authority or CILEX code of conduct must be complied with.</a:t>
          </a:r>
          <a:endParaRPr lang="en-US" sz="1600" kern="1200"/>
        </a:p>
      </dsp:txBody>
      <dsp:txXfrm>
        <a:off x="1342800" y="3255669"/>
        <a:ext cx="3600000" cy="720000"/>
      </dsp:txXfrm>
    </dsp:sp>
    <dsp:sp modelId="{9FC64F1D-2475-40A6-8B25-EE372956869D}">
      <dsp:nvSpPr>
        <dsp:cNvPr id="0" name=""/>
        <dsp:cNvSpPr/>
      </dsp:nvSpPr>
      <dsp:spPr>
        <a:xfrm>
          <a:off x="6274800" y="375668"/>
          <a:ext cx="2196000" cy="2196000"/>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4D25118-897F-4D72-BAA1-632A9FE21C38}">
      <dsp:nvSpPr>
        <dsp:cNvPr id="0" name=""/>
        <dsp:cNvSpPr/>
      </dsp:nvSpPr>
      <dsp:spPr>
        <a:xfrm>
          <a:off x="6742800" y="843669"/>
          <a:ext cx="1260000" cy="126000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CA4E59-AC21-4047-94F9-1CF9F91F1751}">
      <dsp:nvSpPr>
        <dsp:cNvPr id="0" name=""/>
        <dsp:cNvSpPr/>
      </dsp:nvSpPr>
      <dsp:spPr>
        <a:xfrm>
          <a:off x="5572800" y="3255669"/>
          <a:ext cx="360000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711200">
            <a:lnSpc>
              <a:spcPct val="90000"/>
            </a:lnSpc>
            <a:spcBef>
              <a:spcPct val="0"/>
            </a:spcBef>
            <a:spcAft>
              <a:spcPct val="35000"/>
            </a:spcAft>
            <a:buNone/>
            <a:defRPr cap="all"/>
          </a:pPr>
          <a:r>
            <a:rPr lang="en-GB" sz="1600" kern="1200"/>
            <a:t>SRA Standards and Regulations- rules </a:t>
          </a:r>
          <a:endParaRPr lang="en-US" sz="1600" kern="1200"/>
        </a:p>
      </dsp:txBody>
      <dsp:txXfrm>
        <a:off x="5572800" y="3255669"/>
        <a:ext cx="3600000" cy="72000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754757-4B39-44DC-833E-D01575359094}">
      <dsp:nvSpPr>
        <dsp:cNvPr id="0" name=""/>
        <dsp:cNvSpPr/>
      </dsp:nvSpPr>
      <dsp:spPr>
        <a:xfrm>
          <a:off x="0" y="531"/>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0CB2AA-62FE-485E-BCD5-859CA5A65552}">
      <dsp:nvSpPr>
        <dsp:cNvPr id="0" name=""/>
        <dsp:cNvSpPr/>
      </dsp:nvSpPr>
      <dsp:spPr>
        <a:xfrm>
          <a:off x="375988" y="28019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6C1C486-FBE5-4F1B-8E51-B8DAE6A1C3C4}">
      <dsp:nvSpPr>
        <dsp:cNvPr id="0" name=""/>
        <dsp:cNvSpPr/>
      </dsp:nvSpPr>
      <dsp:spPr>
        <a:xfrm>
          <a:off x="1435590" y="53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Para 1.1 - Maintaining trust and acting fairly.</a:t>
          </a:r>
          <a:endParaRPr lang="en-US" sz="2500" kern="1200"/>
        </a:p>
      </dsp:txBody>
      <dsp:txXfrm>
        <a:off x="1435590" y="531"/>
        <a:ext cx="9080009" cy="1242935"/>
      </dsp:txXfrm>
    </dsp:sp>
    <dsp:sp modelId="{DA98D150-8037-427A-8853-2611956558FA}">
      <dsp:nvSpPr>
        <dsp:cNvPr id="0" name=""/>
        <dsp:cNvSpPr/>
      </dsp:nvSpPr>
      <dsp:spPr>
        <a:xfrm>
          <a:off x="0" y="1554201"/>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7AEC4D9-5B91-4E3F-A73C-5878E389768B}">
      <dsp:nvSpPr>
        <dsp:cNvPr id="0" name=""/>
        <dsp:cNvSpPr/>
      </dsp:nvSpPr>
      <dsp:spPr>
        <a:xfrm>
          <a:off x="375988" y="183386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13AC516-07F8-4B77-A754-E949BD241B54}">
      <dsp:nvSpPr>
        <dsp:cNvPr id="0" name=""/>
        <dsp:cNvSpPr/>
      </dsp:nvSpPr>
      <dsp:spPr>
        <a:xfrm>
          <a:off x="1435590" y="1554201"/>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a:t>Para 3.1-3.6 - Competence </a:t>
          </a:r>
          <a:endParaRPr lang="en-US" sz="2500" kern="1200"/>
        </a:p>
      </dsp:txBody>
      <dsp:txXfrm>
        <a:off x="1435590" y="1554201"/>
        <a:ext cx="9080009" cy="1242935"/>
      </dsp:txXfrm>
    </dsp:sp>
    <dsp:sp modelId="{18CEF709-D3E2-4094-9629-B7F5B8C61B6E}">
      <dsp:nvSpPr>
        <dsp:cNvPr id="0" name=""/>
        <dsp:cNvSpPr/>
      </dsp:nvSpPr>
      <dsp:spPr>
        <a:xfrm>
          <a:off x="0" y="3107870"/>
          <a:ext cx="10515600" cy="1242935"/>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8D1E099-81FA-46E1-9244-D94EB36BC251}">
      <dsp:nvSpPr>
        <dsp:cNvPr id="0" name=""/>
        <dsp:cNvSpPr/>
      </dsp:nvSpPr>
      <dsp:spPr>
        <a:xfrm>
          <a:off x="375988" y="3387531"/>
          <a:ext cx="683614" cy="683614"/>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16C38F0-005E-4FFB-A979-E06E6A8BADF0}">
      <dsp:nvSpPr>
        <dsp:cNvPr id="0" name=""/>
        <dsp:cNvSpPr/>
      </dsp:nvSpPr>
      <dsp:spPr>
        <a:xfrm>
          <a:off x="1435590" y="3107870"/>
          <a:ext cx="9080009"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1111250">
            <a:lnSpc>
              <a:spcPct val="100000"/>
            </a:lnSpc>
            <a:spcBef>
              <a:spcPct val="0"/>
            </a:spcBef>
            <a:spcAft>
              <a:spcPct val="35000"/>
            </a:spcAft>
            <a:buNone/>
          </a:pPr>
          <a:r>
            <a:rPr lang="en-GB" sz="2500" kern="1200" dirty="0"/>
            <a:t>Para 6.1-6.2 - Conflict of interest</a:t>
          </a:r>
          <a:endParaRPr lang="en-US" sz="2500" kern="1200" dirty="0"/>
        </a:p>
      </dsp:txBody>
      <dsp:txXfrm>
        <a:off x="1435590" y="3107870"/>
        <a:ext cx="9080009" cy="124293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FFCF1E1-6377-44AC-8240-27EB8BCA9F9C}">
      <dsp:nvSpPr>
        <dsp:cNvPr id="0" name=""/>
        <dsp:cNvSpPr/>
      </dsp:nvSpPr>
      <dsp:spPr>
        <a:xfrm>
          <a:off x="0" y="1805"/>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E7AE8E3-3FBE-4704-A993-5DFD578B7C5B}">
      <dsp:nvSpPr>
        <dsp:cNvPr id="0" name=""/>
        <dsp:cNvSpPr/>
      </dsp:nvSpPr>
      <dsp:spPr>
        <a:xfrm>
          <a:off x="276881" y="207750"/>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6CF9E4D-814E-4003-955E-155454CC2B47}">
      <dsp:nvSpPr>
        <dsp:cNvPr id="0" name=""/>
        <dsp:cNvSpPr/>
      </dsp:nvSpPr>
      <dsp:spPr>
        <a:xfrm>
          <a:off x="1057183" y="1805"/>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Must keep confidential client information. </a:t>
          </a:r>
          <a:endParaRPr lang="en-US" sz="2200" kern="1200"/>
        </a:p>
      </dsp:txBody>
      <dsp:txXfrm>
        <a:off x="1057183" y="1805"/>
        <a:ext cx="9458416" cy="915310"/>
      </dsp:txXfrm>
    </dsp:sp>
    <dsp:sp modelId="{4C8C52E2-C227-48B8-9D1E-2A86D3B18D26}">
      <dsp:nvSpPr>
        <dsp:cNvPr id="0" name=""/>
        <dsp:cNvSpPr/>
      </dsp:nvSpPr>
      <dsp:spPr>
        <a:xfrm>
          <a:off x="0" y="1145944"/>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8864E16-9366-4DA2-B5CC-DAE125CFCFF8}">
      <dsp:nvSpPr>
        <dsp:cNvPr id="0" name=""/>
        <dsp:cNvSpPr/>
      </dsp:nvSpPr>
      <dsp:spPr>
        <a:xfrm>
          <a:off x="276881" y="1351889"/>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783FC21-D7F0-47A5-8B61-22F7C09625BA}">
      <dsp:nvSpPr>
        <dsp:cNvPr id="0" name=""/>
        <dsp:cNvSpPr/>
      </dsp:nvSpPr>
      <dsp:spPr>
        <a:xfrm>
          <a:off x="1057183" y="1145944"/>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Including all details </a:t>
          </a:r>
          <a:endParaRPr lang="en-US" sz="2200" kern="1200"/>
        </a:p>
      </dsp:txBody>
      <dsp:txXfrm>
        <a:off x="1057183" y="1145944"/>
        <a:ext cx="9458416" cy="915310"/>
      </dsp:txXfrm>
    </dsp:sp>
    <dsp:sp modelId="{EC0EEB03-454B-4583-A68F-35552A9AA094}">
      <dsp:nvSpPr>
        <dsp:cNvPr id="0" name=""/>
        <dsp:cNvSpPr/>
      </dsp:nvSpPr>
      <dsp:spPr>
        <a:xfrm>
          <a:off x="0" y="2290082"/>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D3D9E5F-B35F-4D34-9557-0891AEDC8F71}">
      <dsp:nvSpPr>
        <dsp:cNvPr id="0" name=""/>
        <dsp:cNvSpPr/>
      </dsp:nvSpPr>
      <dsp:spPr>
        <a:xfrm>
          <a:off x="276881" y="2496027"/>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AE1499C-BAB4-4879-B949-D014C75A0BE6}">
      <dsp:nvSpPr>
        <dsp:cNvPr id="0" name=""/>
        <dsp:cNvSpPr/>
      </dsp:nvSpPr>
      <dsp:spPr>
        <a:xfrm>
          <a:off x="1057183" y="2290082"/>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This includes all staff. </a:t>
          </a:r>
          <a:endParaRPr lang="en-US" sz="2200" kern="1200"/>
        </a:p>
      </dsp:txBody>
      <dsp:txXfrm>
        <a:off x="1057183" y="2290082"/>
        <a:ext cx="9458416" cy="915310"/>
      </dsp:txXfrm>
    </dsp:sp>
    <dsp:sp modelId="{5BCB8FD2-B357-4B82-AD36-70D781131312}">
      <dsp:nvSpPr>
        <dsp:cNvPr id="0" name=""/>
        <dsp:cNvSpPr/>
      </dsp:nvSpPr>
      <dsp:spPr>
        <a:xfrm>
          <a:off x="0" y="3434221"/>
          <a:ext cx="10515600" cy="91531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C8279C5-3E5D-4CFB-87B2-9AFC4030D606}">
      <dsp:nvSpPr>
        <dsp:cNvPr id="0" name=""/>
        <dsp:cNvSpPr/>
      </dsp:nvSpPr>
      <dsp:spPr>
        <a:xfrm>
          <a:off x="276881" y="3640166"/>
          <a:ext cx="503420" cy="503420"/>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43C547-032B-4D6E-8A93-83634047E44C}">
      <dsp:nvSpPr>
        <dsp:cNvPr id="0" name=""/>
        <dsp:cNvSpPr/>
      </dsp:nvSpPr>
      <dsp:spPr>
        <a:xfrm>
          <a:off x="1057183" y="3434221"/>
          <a:ext cx="9458416" cy="91531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6870" tIns="96870" rIns="96870" bIns="96870" numCol="1" spcCol="1270" anchor="ctr" anchorCtr="0">
          <a:noAutofit/>
        </a:bodyPr>
        <a:lstStyle/>
        <a:p>
          <a:pPr marL="0" lvl="0" indent="0" algn="l" defTabSz="977900">
            <a:lnSpc>
              <a:spcPct val="90000"/>
            </a:lnSpc>
            <a:spcBef>
              <a:spcPct val="0"/>
            </a:spcBef>
            <a:spcAft>
              <a:spcPct val="35000"/>
            </a:spcAft>
            <a:buNone/>
          </a:pPr>
          <a:r>
            <a:rPr lang="en-GB" sz="2200" kern="1200"/>
            <a:t>Para 6.3 SRA code of conduct deals with confidentiality.</a:t>
          </a:r>
          <a:endParaRPr lang="en-US" sz="2200" kern="1200"/>
        </a:p>
      </dsp:txBody>
      <dsp:txXfrm>
        <a:off x="1057183" y="3434221"/>
        <a:ext cx="9458416" cy="915310"/>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B53E922-66AA-4191-9953-F5B67018F6FD}">
      <dsp:nvSpPr>
        <dsp:cNvPr id="0" name=""/>
        <dsp:cNvSpPr/>
      </dsp:nvSpPr>
      <dsp:spPr>
        <a:xfrm>
          <a:off x="0" y="25523"/>
          <a:ext cx="10515600" cy="431730"/>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Research; </a:t>
          </a:r>
          <a:endParaRPr lang="en-US" sz="1800" kern="1200"/>
        </a:p>
      </dsp:txBody>
      <dsp:txXfrm>
        <a:off x="21075" y="46598"/>
        <a:ext cx="10473450" cy="389580"/>
      </dsp:txXfrm>
    </dsp:sp>
    <dsp:sp modelId="{2EDBD518-CC07-4A8B-97E9-8D51A4A5D443}">
      <dsp:nvSpPr>
        <dsp:cNvPr id="0" name=""/>
        <dsp:cNvSpPr/>
      </dsp:nvSpPr>
      <dsp:spPr>
        <a:xfrm>
          <a:off x="0" y="509093"/>
          <a:ext cx="10515600" cy="431730"/>
        </a:xfrm>
        <a:prstGeom prst="roundRect">
          <a:avLst/>
        </a:prstGeom>
        <a:solidFill>
          <a:schemeClr val="accent2">
            <a:hueOff val="805452"/>
            <a:satOff val="-2312"/>
            <a:lumOff val="-370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Para 1.4</a:t>
          </a:r>
          <a:endParaRPr lang="en-US" sz="1800" kern="1200"/>
        </a:p>
      </dsp:txBody>
      <dsp:txXfrm>
        <a:off x="21075" y="530168"/>
        <a:ext cx="10473450" cy="389580"/>
      </dsp:txXfrm>
    </dsp:sp>
    <dsp:sp modelId="{B6D79D89-FE60-4DBF-BCD6-CBE8ADDFADCF}">
      <dsp:nvSpPr>
        <dsp:cNvPr id="0" name=""/>
        <dsp:cNvSpPr/>
      </dsp:nvSpPr>
      <dsp:spPr>
        <a:xfrm>
          <a:off x="0" y="992664"/>
          <a:ext cx="10515600" cy="431730"/>
        </a:xfrm>
        <a:prstGeom prst="roundRect">
          <a:avLst/>
        </a:prstGeom>
        <a:solidFill>
          <a:schemeClr val="accent2">
            <a:hueOff val="1610903"/>
            <a:satOff val="-4623"/>
            <a:lumOff val="-7402"/>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Para 2.1 </a:t>
          </a:r>
          <a:endParaRPr lang="en-US" sz="1800" kern="1200"/>
        </a:p>
      </dsp:txBody>
      <dsp:txXfrm>
        <a:off x="21075" y="1013739"/>
        <a:ext cx="10473450" cy="389580"/>
      </dsp:txXfrm>
    </dsp:sp>
    <dsp:sp modelId="{EB12E568-6E39-4872-A683-58945FCCEBA0}">
      <dsp:nvSpPr>
        <dsp:cNvPr id="0" name=""/>
        <dsp:cNvSpPr/>
      </dsp:nvSpPr>
      <dsp:spPr>
        <a:xfrm>
          <a:off x="0" y="1476233"/>
          <a:ext cx="10515600" cy="431730"/>
        </a:xfrm>
        <a:prstGeom prst="roundRect">
          <a:avLst/>
        </a:prstGeom>
        <a:solidFill>
          <a:schemeClr val="accent2">
            <a:hueOff val="2416355"/>
            <a:satOff val="-6935"/>
            <a:lumOff val="-11103"/>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Para 2.4 </a:t>
          </a:r>
          <a:endParaRPr lang="en-US" sz="1800" kern="1200"/>
        </a:p>
      </dsp:txBody>
      <dsp:txXfrm>
        <a:off x="21075" y="1497308"/>
        <a:ext cx="10473450" cy="389580"/>
      </dsp:txXfrm>
    </dsp:sp>
    <dsp:sp modelId="{BC39BC4E-189D-473A-BC5F-996D5C9257CF}">
      <dsp:nvSpPr>
        <dsp:cNvPr id="0" name=""/>
        <dsp:cNvSpPr/>
      </dsp:nvSpPr>
      <dsp:spPr>
        <a:xfrm>
          <a:off x="0" y="1959803"/>
          <a:ext cx="10515600" cy="431730"/>
        </a:xfrm>
        <a:prstGeom prst="roundRect">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Para 2.5 </a:t>
          </a:r>
          <a:endParaRPr lang="en-US" sz="1800" kern="1200"/>
        </a:p>
      </dsp:txBody>
      <dsp:txXfrm>
        <a:off x="21075" y="1980878"/>
        <a:ext cx="10473450" cy="389580"/>
      </dsp:txXfrm>
    </dsp:sp>
    <dsp:sp modelId="{209F01E8-E25F-4D83-A418-1F290C14D6E9}">
      <dsp:nvSpPr>
        <dsp:cNvPr id="0" name=""/>
        <dsp:cNvSpPr/>
      </dsp:nvSpPr>
      <dsp:spPr>
        <a:xfrm>
          <a:off x="0" y="2443374"/>
          <a:ext cx="10515600" cy="431730"/>
        </a:xfrm>
        <a:prstGeom prst="roundRect">
          <a:avLst/>
        </a:prstGeom>
        <a:solidFill>
          <a:schemeClr val="accent2">
            <a:hueOff val="4027259"/>
            <a:satOff val="-11558"/>
            <a:lumOff val="-18506"/>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Para 2.6 </a:t>
          </a:r>
          <a:endParaRPr lang="en-US" sz="1800" kern="1200"/>
        </a:p>
      </dsp:txBody>
      <dsp:txXfrm>
        <a:off x="21075" y="2464449"/>
        <a:ext cx="10473450" cy="389580"/>
      </dsp:txXfrm>
    </dsp:sp>
    <dsp:sp modelId="{05FDA23A-EC21-443E-8842-603BDA5A6591}">
      <dsp:nvSpPr>
        <dsp:cNvPr id="0" name=""/>
        <dsp:cNvSpPr/>
      </dsp:nvSpPr>
      <dsp:spPr>
        <a:xfrm>
          <a:off x="0" y="2926944"/>
          <a:ext cx="10515600" cy="431730"/>
        </a:xfrm>
        <a:prstGeom prst="roundRect">
          <a:avLst/>
        </a:prstGeom>
        <a:solidFill>
          <a:schemeClr val="accent2">
            <a:hueOff val="4832710"/>
            <a:satOff val="-13870"/>
            <a:lumOff val="-222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Para 2.7</a:t>
          </a:r>
          <a:endParaRPr lang="en-US" sz="1800" kern="1200"/>
        </a:p>
      </dsp:txBody>
      <dsp:txXfrm>
        <a:off x="21075" y="2948019"/>
        <a:ext cx="10473450" cy="389580"/>
      </dsp:txXfrm>
    </dsp:sp>
    <dsp:sp modelId="{EC4CFB7D-7E8C-413A-9F3E-BB8063CFA226}">
      <dsp:nvSpPr>
        <dsp:cNvPr id="0" name=""/>
        <dsp:cNvSpPr/>
      </dsp:nvSpPr>
      <dsp:spPr>
        <a:xfrm>
          <a:off x="0" y="3410514"/>
          <a:ext cx="10515600" cy="431730"/>
        </a:xfrm>
        <a:prstGeom prst="roundRect">
          <a:avLst/>
        </a:prstGeom>
        <a:solidFill>
          <a:schemeClr val="accent2">
            <a:hueOff val="5638162"/>
            <a:satOff val="-16181"/>
            <a:lumOff val="-25908"/>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endParaRPr lang="en-US" sz="1800" kern="1200" dirty="0"/>
        </a:p>
      </dsp:txBody>
      <dsp:txXfrm>
        <a:off x="21075" y="3431589"/>
        <a:ext cx="10473450" cy="389580"/>
      </dsp:txXfrm>
    </dsp:sp>
    <dsp:sp modelId="{437E9AAB-EB5D-40A3-821C-DAFA48001075}">
      <dsp:nvSpPr>
        <dsp:cNvPr id="0" name=""/>
        <dsp:cNvSpPr/>
      </dsp:nvSpPr>
      <dsp:spPr>
        <a:xfrm>
          <a:off x="0" y="3894084"/>
          <a:ext cx="10515600" cy="431730"/>
        </a:xfrm>
        <a:prstGeom prst="round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marL="0" lvl="0" indent="0" algn="l" defTabSz="800100">
            <a:lnSpc>
              <a:spcPct val="90000"/>
            </a:lnSpc>
            <a:spcBef>
              <a:spcPct val="0"/>
            </a:spcBef>
            <a:spcAft>
              <a:spcPct val="35000"/>
            </a:spcAft>
            <a:buNone/>
          </a:pPr>
          <a:r>
            <a:rPr lang="en-GB" sz="1800" kern="1200"/>
            <a:t>What about third parties? - Para 1.2. </a:t>
          </a:r>
          <a:endParaRPr lang="en-US" sz="1800" kern="1200"/>
        </a:p>
      </dsp:txBody>
      <dsp:txXfrm>
        <a:off x="21075" y="3915159"/>
        <a:ext cx="10473450" cy="389580"/>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4.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04C104E-AA72-45BA-B198-BEE7855E5BD3}" type="datetimeFigureOut">
              <a:t>10/18/2026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034C68-DC05-4519-B529-F524F1C3F642}" type="slidenum">
              <a:t>‹#›</a:t>
            </a:fld>
            <a:endParaRPr lang="en-GB"/>
          </a:p>
        </p:txBody>
      </p:sp>
    </p:spTree>
    <p:extLst>
      <p:ext uri="{BB962C8B-B14F-4D97-AF65-F5344CB8AC3E}">
        <p14:creationId xmlns:p14="http://schemas.microsoft.com/office/powerpoint/2010/main" val="106100892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62A9891E-7AA3-49AA-AFB8-C4C0618BF4F7}" type="slidenum">
              <a:rPr lang="en-GB" smtClean="0"/>
              <a:t>1</a:t>
            </a:fld>
            <a:endParaRPr lang="en-GB"/>
          </a:p>
        </p:txBody>
      </p:sp>
    </p:spTree>
    <p:extLst>
      <p:ext uri="{BB962C8B-B14F-4D97-AF65-F5344CB8AC3E}">
        <p14:creationId xmlns:p14="http://schemas.microsoft.com/office/powerpoint/2010/main" val="305015881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latinLnBrk="0"/>
            <a:r>
              <a:rPr lang="en-GB" b="0" i="0" dirty="0">
                <a:solidFill>
                  <a:srgbClr val="313537"/>
                </a:solidFill>
                <a:effectLst/>
                <a:latin typeface="merriweather" panose="020F0502020204030204" pitchFamily="34" charset="0"/>
              </a:rPr>
              <a:t>This unit is concerned with the regulation of the legal professions and legal services in England and Wales. It starts with an explanation of the regulators for the different branches of the legal profession. We then look at some of the overarching regulators, the rules of which all legal professionals, and sometimes non-legal professionals, have to abide by. We will then look in detail at some of the regulations themselves, considering the duties they impose in specific areas.</a:t>
            </a:r>
          </a:p>
          <a:p>
            <a:pPr algn="l" fontAlgn="base" latinLnBrk="0"/>
            <a:br>
              <a:rPr lang="en-GB" b="0" i="0" dirty="0">
                <a:solidFill>
                  <a:srgbClr val="313537"/>
                </a:solidFill>
                <a:effectLst/>
                <a:latin typeface="lato" panose="020F0502020204030203" pitchFamily="34" charset="0"/>
              </a:rPr>
            </a:br>
            <a:endParaRPr lang="en-GB" b="0" i="0" dirty="0">
              <a:solidFill>
                <a:srgbClr val="313537"/>
              </a:solidFill>
              <a:effectLst/>
              <a:latin typeface="lato" panose="020F0502020204030203" pitchFamily="34" charset="0"/>
            </a:endParaRPr>
          </a:p>
          <a:p>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2</a:t>
            </a:fld>
            <a:endParaRPr lang="en-GB"/>
          </a:p>
        </p:txBody>
      </p:sp>
    </p:spTree>
    <p:extLst>
      <p:ext uri="{BB962C8B-B14F-4D97-AF65-F5344CB8AC3E}">
        <p14:creationId xmlns:p14="http://schemas.microsoft.com/office/powerpoint/2010/main" val="150266699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E3B78E8-1ADC-E631-AA2B-D5EA0A8D1149}"/>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B9140060-CB32-BACA-C068-13B0964C08D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9A4D0DD-4BE1-908E-E817-9CDA75D309AF}"/>
              </a:ext>
            </a:extLst>
          </p:cNvPr>
          <p:cNvSpPr>
            <a:spLocks noGrp="1"/>
          </p:cNvSpPr>
          <p:nvPr>
            <p:ph type="body" idx="1"/>
          </p:nvPr>
        </p:nvSpPr>
        <p:spPr/>
        <p:txBody>
          <a:bodyPr/>
          <a:lstStyle/>
          <a:p>
            <a:r>
              <a:rPr lang="en-GB" dirty="0">
                <a:cs typeface="Calibri"/>
              </a:rPr>
              <a:t>Chartered legal executives are regulated by CILEX Regulation. All members of CILEX are required to comply with the CILEX Code of Conduct which requires that they must, at all times, ensure public confidence in themselves and their profession and avoid disreputable conduct.</a:t>
            </a:r>
          </a:p>
          <a:p>
            <a:endParaRPr lang="en-GB" dirty="0">
              <a:cs typeface="Calibri"/>
            </a:endParaRPr>
          </a:p>
          <a:p>
            <a:r>
              <a:rPr lang="en-GB" dirty="0">
                <a:cs typeface="Calibri"/>
              </a:rPr>
              <a:t>The Code is based upon nine principles, which state that members of CILEX must:</a:t>
            </a:r>
          </a:p>
          <a:p>
            <a:endParaRPr lang="en-GB" dirty="0">
              <a:cs typeface="Calibri"/>
            </a:endParaRPr>
          </a:p>
          <a:p>
            <a:r>
              <a:rPr lang="en-GB" dirty="0">
                <a:cs typeface="Calibri"/>
              </a:rPr>
              <a:t>uphold the rule of law and the impartial administration of justice;</a:t>
            </a:r>
          </a:p>
          <a:p>
            <a:endParaRPr lang="en-GB" dirty="0">
              <a:cs typeface="Calibri"/>
            </a:endParaRPr>
          </a:p>
          <a:p>
            <a:r>
              <a:rPr lang="en-GB" dirty="0">
                <a:cs typeface="Calibri"/>
              </a:rPr>
              <a:t>maintain high standards of professional and personal conduct and justify public trust in you, your profession and the provision of legal services;</a:t>
            </a:r>
          </a:p>
          <a:p>
            <a:endParaRPr lang="en-GB" dirty="0">
              <a:cs typeface="Calibri"/>
            </a:endParaRPr>
          </a:p>
          <a:p>
            <a:r>
              <a:rPr lang="en-GB" dirty="0">
                <a:cs typeface="Calibri"/>
              </a:rPr>
              <a:t>behave with honesty and integrity;</a:t>
            </a:r>
          </a:p>
          <a:p>
            <a:endParaRPr lang="en-GB" dirty="0">
              <a:cs typeface="Calibri"/>
            </a:endParaRPr>
          </a:p>
          <a:p>
            <a:r>
              <a:rPr lang="en-GB" dirty="0">
                <a:cs typeface="Calibri"/>
              </a:rPr>
              <a:t>comply with your legal and regulatory obligations and deal with your regulators and ombudsmen openly, promptly and co-operatively;</a:t>
            </a:r>
          </a:p>
          <a:p>
            <a:endParaRPr lang="en-GB" dirty="0">
              <a:cs typeface="Calibri"/>
            </a:endParaRPr>
          </a:p>
          <a:p>
            <a:r>
              <a:rPr lang="en-GB" dirty="0">
                <a:cs typeface="Calibri"/>
              </a:rPr>
              <a:t>act competently in the best interests of your client and respect ­client confidentiality;</a:t>
            </a:r>
          </a:p>
          <a:p>
            <a:endParaRPr lang="en-GB" dirty="0">
              <a:cs typeface="Calibri"/>
            </a:endParaRPr>
          </a:p>
          <a:p>
            <a:r>
              <a:rPr lang="en-GB" dirty="0">
                <a:cs typeface="Calibri"/>
              </a:rPr>
              <a:t>treat everyone fairly and without prejudice;</a:t>
            </a:r>
          </a:p>
          <a:p>
            <a:endParaRPr lang="en-GB" dirty="0">
              <a:cs typeface="Calibri"/>
            </a:endParaRPr>
          </a:p>
          <a:p>
            <a:r>
              <a:rPr lang="en-GB" dirty="0">
                <a:cs typeface="Calibri"/>
              </a:rPr>
              <a:t>ensure your independence is not compromised;</a:t>
            </a:r>
          </a:p>
          <a:p>
            <a:endParaRPr lang="en-GB" dirty="0">
              <a:cs typeface="Calibri"/>
            </a:endParaRPr>
          </a:p>
          <a:p>
            <a:r>
              <a:rPr lang="en-GB" dirty="0">
                <a:cs typeface="Calibri"/>
              </a:rPr>
              <a:t>act effectively and in accordance with proper governance and sound financial and risk management principles; and</a:t>
            </a:r>
          </a:p>
          <a:p>
            <a:endParaRPr lang="en-GB" dirty="0">
              <a:cs typeface="Calibri"/>
            </a:endParaRPr>
          </a:p>
          <a:p>
            <a:r>
              <a:rPr lang="en-GB" dirty="0">
                <a:cs typeface="Calibri"/>
              </a:rPr>
              <a:t>protect client money and assets.</a:t>
            </a:r>
          </a:p>
          <a:p>
            <a:endParaRPr lang="en-GB" dirty="0">
              <a:cs typeface="Calibri"/>
            </a:endParaRPr>
          </a:p>
          <a:p>
            <a:r>
              <a:rPr lang="en-GB" dirty="0">
                <a:cs typeface="Calibri"/>
              </a:rPr>
              <a:t>The CILEX Code of Conduct explains the principles by way of outcomes which members of CILEX must comply with. For example, in relation to the first principle, the outcomes are:</a:t>
            </a:r>
          </a:p>
          <a:p>
            <a:endParaRPr lang="en-GB" dirty="0">
              <a:cs typeface="Calibri"/>
            </a:endParaRPr>
          </a:p>
          <a:p>
            <a:r>
              <a:rPr lang="en-GB" dirty="0">
                <a:cs typeface="Calibri"/>
              </a:rPr>
              <a:t>“You must:</a:t>
            </a:r>
          </a:p>
          <a:p>
            <a:endParaRPr lang="en-GB" dirty="0">
              <a:cs typeface="Calibri"/>
            </a:endParaRPr>
          </a:p>
          <a:p>
            <a:r>
              <a:rPr lang="en-GB" dirty="0">
                <a:cs typeface="Calibri"/>
              </a:rPr>
              <a:t>1.1   Understand and comply with your primary and overriding duty to the court, obey court orders and do nothing which would place you in contempt.</a:t>
            </a:r>
          </a:p>
          <a:p>
            <a:endParaRPr lang="en-GB" dirty="0">
              <a:cs typeface="Calibri"/>
            </a:endParaRPr>
          </a:p>
          <a:p>
            <a:r>
              <a:rPr lang="en-GB" dirty="0">
                <a:cs typeface="Calibri"/>
              </a:rPr>
              <a:t>1.2   Not knowingly or recklessly allow the court to be misled.”</a:t>
            </a:r>
          </a:p>
          <a:p>
            <a:endParaRPr lang="en-GB" dirty="0">
              <a:cs typeface="Calibri"/>
            </a:endParaRPr>
          </a:p>
          <a:p>
            <a:r>
              <a:rPr lang="en-GB" dirty="0">
                <a:cs typeface="Calibri"/>
              </a:rPr>
              <a:t>CILEX Regulation’s Disciplinary Tribunal has wide ranging powers to punish members of CILEX and firms regulated by CILEX Regulation including fines of up to £100,000 for CILEX members.</a:t>
            </a:r>
          </a:p>
          <a:p>
            <a:endParaRPr lang="en-GB" dirty="0">
              <a:cs typeface="Calibri"/>
            </a:endParaRPr>
          </a:p>
          <a:p>
            <a:r>
              <a:rPr lang="en-GB" dirty="0">
                <a:cs typeface="Calibri"/>
              </a:rPr>
              <a:t>Chartered legal executives who work in law firms regulated by the Solicitors Regulation Authority are also governed by the SRA Standards and Regulations</a:t>
            </a:r>
            <a:endParaRPr lang="en-US" dirty="0">
              <a:cs typeface="Calibri"/>
            </a:endParaRPr>
          </a:p>
        </p:txBody>
      </p:sp>
      <p:sp>
        <p:nvSpPr>
          <p:cNvPr id="4" name="Slide Number Placeholder 3">
            <a:extLst>
              <a:ext uri="{FF2B5EF4-FFF2-40B4-BE49-F238E27FC236}">
                <a16:creationId xmlns:a16="http://schemas.microsoft.com/office/drawing/2014/main" id="{9DFBDF1F-0B1A-C91C-2DE1-A49A5A983409}"/>
              </a:ext>
            </a:extLst>
          </p:cNvPr>
          <p:cNvSpPr>
            <a:spLocks noGrp="1"/>
          </p:cNvSpPr>
          <p:nvPr>
            <p:ph type="sldNum" sz="quarter" idx="5"/>
          </p:nvPr>
        </p:nvSpPr>
        <p:spPr/>
        <p:txBody>
          <a:bodyPr/>
          <a:lstStyle/>
          <a:p>
            <a:fld id="{7D034C68-DC05-4519-B529-F524F1C3F642}" type="slidenum">
              <a:t>3</a:t>
            </a:fld>
            <a:endParaRPr lang="en-GB"/>
          </a:p>
        </p:txBody>
      </p:sp>
    </p:spTree>
    <p:extLst>
      <p:ext uri="{BB962C8B-B14F-4D97-AF65-F5344CB8AC3E}">
        <p14:creationId xmlns:p14="http://schemas.microsoft.com/office/powerpoint/2010/main" val="187630479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B0C51B0-6AA0-1B22-47B8-F84ECC7AD8C4}"/>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D389B111-93A8-C201-5C09-FE063BE5B20B}"/>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4B3E6B7-CD4A-DAEE-1843-27831BC6643B}"/>
              </a:ext>
            </a:extLst>
          </p:cNvPr>
          <p:cNvSpPr>
            <a:spLocks noGrp="1"/>
          </p:cNvSpPr>
          <p:nvPr>
            <p:ph type="body" idx="1"/>
          </p:nvPr>
        </p:nvSpPr>
        <p:spPr/>
        <p:txBody>
          <a:bodyPr/>
          <a:lstStyle/>
          <a:p>
            <a:r>
              <a:rPr lang="en-GB" dirty="0">
                <a:cs typeface="Calibri"/>
              </a:rPr>
              <a:t>During each CPD year (1 October to 30 September) members and fellows of CILEX are required to complete an online logbook recording a number of entries detailing planned and unplanned activities. Planned activities include attending courses and training webinars. Unplanned activities should reflect learning experience on the job and must show evidence of some self-evaluation by the member or fellow.</a:t>
            </a:r>
          </a:p>
          <a:p>
            <a:endParaRPr lang="en-GB" dirty="0">
              <a:cs typeface="Calibri"/>
            </a:endParaRPr>
          </a:p>
          <a:p>
            <a:r>
              <a:rPr lang="en-GB" dirty="0">
                <a:cs typeface="Calibri"/>
              </a:rPr>
              <a:t>Further details are available on the CILEX Regulation website.</a:t>
            </a:r>
          </a:p>
          <a:p>
            <a:endParaRPr lang="en-GB" dirty="0">
              <a:cs typeface="Calibri"/>
            </a:endParaRPr>
          </a:p>
          <a:p>
            <a:r>
              <a:rPr lang="en-GB" dirty="0">
                <a:cs typeface="Calibri"/>
              </a:rPr>
              <a:t>CILEX Regulation is now able to regulate legal practices run by chartered legal executive litigators and advocates, conveyancing practitioners, probate practitioners and immigration practitioners as well as those run by other “authorised persons” (including solicitors).</a:t>
            </a:r>
          </a:p>
          <a:p>
            <a:endParaRPr lang="en-GB" dirty="0">
              <a:cs typeface="Calibri"/>
            </a:endParaRPr>
          </a:p>
          <a:p>
            <a:r>
              <a:rPr lang="en-GB" dirty="0">
                <a:cs typeface="Calibri"/>
              </a:rPr>
              <a:t>Legal practices (also referred to as “entities”) will be required by CILEX Regulation to appoint the following key personnel (one person may have more than one role):</a:t>
            </a:r>
          </a:p>
          <a:p>
            <a:endParaRPr lang="en-GB" dirty="0">
              <a:cs typeface="Calibri"/>
            </a:endParaRPr>
          </a:p>
          <a:p>
            <a:r>
              <a:rPr lang="en-GB" dirty="0">
                <a:cs typeface="Calibri"/>
              </a:rPr>
              <a:t>an approved manager;</a:t>
            </a:r>
          </a:p>
          <a:p>
            <a:endParaRPr lang="en-GB" dirty="0">
              <a:cs typeface="Calibri"/>
            </a:endParaRPr>
          </a:p>
          <a:p>
            <a:r>
              <a:rPr lang="en-GB" dirty="0">
                <a:cs typeface="Calibri"/>
              </a:rPr>
              <a:t>a compliance manager; and</a:t>
            </a:r>
          </a:p>
          <a:p>
            <a:endParaRPr lang="en-GB" dirty="0">
              <a:cs typeface="Calibri"/>
            </a:endParaRPr>
          </a:p>
          <a:p>
            <a:r>
              <a:rPr lang="en-GB" dirty="0">
                <a:cs typeface="Calibri"/>
              </a:rPr>
              <a:t>an accounts manager.</a:t>
            </a:r>
          </a:p>
          <a:p>
            <a:endParaRPr lang="en-GB" dirty="0">
              <a:cs typeface="Calibri"/>
            </a:endParaRPr>
          </a:p>
          <a:p>
            <a:r>
              <a:rPr lang="en-GB" dirty="0">
                <a:cs typeface="Calibri"/>
              </a:rPr>
              <a:t>These managers are required to demonstrate competence in practice management and accounts management.</a:t>
            </a:r>
            <a:endParaRPr lang="en-US" dirty="0">
              <a:cs typeface="Calibri"/>
            </a:endParaRPr>
          </a:p>
        </p:txBody>
      </p:sp>
      <p:sp>
        <p:nvSpPr>
          <p:cNvPr id="4" name="Slide Number Placeholder 3">
            <a:extLst>
              <a:ext uri="{FF2B5EF4-FFF2-40B4-BE49-F238E27FC236}">
                <a16:creationId xmlns:a16="http://schemas.microsoft.com/office/drawing/2014/main" id="{244712B6-358F-5A19-C22A-08F9B4DAD25D}"/>
              </a:ext>
            </a:extLst>
          </p:cNvPr>
          <p:cNvSpPr>
            <a:spLocks noGrp="1"/>
          </p:cNvSpPr>
          <p:nvPr>
            <p:ph type="sldNum" sz="quarter" idx="5"/>
          </p:nvPr>
        </p:nvSpPr>
        <p:spPr/>
        <p:txBody>
          <a:bodyPr/>
          <a:lstStyle/>
          <a:p>
            <a:fld id="{7D034C68-DC05-4519-B529-F524F1C3F642}" type="slidenum">
              <a:t>4</a:t>
            </a:fld>
            <a:endParaRPr lang="en-GB"/>
          </a:p>
        </p:txBody>
      </p:sp>
    </p:spTree>
    <p:extLst>
      <p:ext uri="{BB962C8B-B14F-4D97-AF65-F5344CB8AC3E}">
        <p14:creationId xmlns:p14="http://schemas.microsoft.com/office/powerpoint/2010/main" val="366632086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endParaRPr lang="en-GB" b="0" i="0" dirty="0">
              <a:solidFill>
                <a:srgbClr val="313537"/>
              </a:solidFill>
              <a:effectLst/>
              <a:latin typeface="Inter"/>
            </a:endParaRPr>
          </a:p>
        </p:txBody>
      </p:sp>
      <p:sp>
        <p:nvSpPr>
          <p:cNvPr id="4" name="Slide Number Placeholder 3"/>
          <p:cNvSpPr>
            <a:spLocks noGrp="1"/>
          </p:cNvSpPr>
          <p:nvPr>
            <p:ph type="sldNum" sz="quarter" idx="5"/>
          </p:nvPr>
        </p:nvSpPr>
        <p:spPr/>
        <p:txBody>
          <a:bodyPr/>
          <a:lstStyle/>
          <a:p>
            <a:fld id="{7D034C68-DC05-4519-B529-F524F1C3F642}" type="slidenum">
              <a:rPr lang="en-GB" smtClean="0"/>
              <a:t>5</a:t>
            </a:fld>
            <a:endParaRPr lang="en-GB"/>
          </a:p>
        </p:txBody>
      </p:sp>
    </p:spTree>
    <p:extLst>
      <p:ext uri="{BB962C8B-B14F-4D97-AF65-F5344CB8AC3E}">
        <p14:creationId xmlns:p14="http://schemas.microsoft.com/office/powerpoint/2010/main" val="25130507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Functions of SRA</a:t>
            </a:r>
          </a:p>
          <a:p>
            <a:endParaRPr lang="en-GB" dirty="0"/>
          </a:p>
          <a:p>
            <a:pPr marL="171450" indent="-171450">
              <a:buFont typeface="Arial" panose="020B0604020202020204" pitchFamily="34" charset="0"/>
              <a:buChar char="•"/>
            </a:pPr>
            <a:r>
              <a:rPr lang="en-GB" b="0" i="0" dirty="0">
                <a:solidFill>
                  <a:srgbClr val="313537"/>
                </a:solidFill>
                <a:effectLst/>
                <a:latin typeface="Inter"/>
              </a:rPr>
              <a:t>Setting the standards for qualifying as a solicitor.</a:t>
            </a:r>
          </a:p>
          <a:p>
            <a:pPr marL="171450" indent="-171450">
              <a:buFont typeface="Arial" panose="020B0604020202020204" pitchFamily="34" charset="0"/>
              <a:buChar char="•"/>
            </a:pPr>
            <a:r>
              <a:rPr lang="en-GB" b="0" i="0" dirty="0">
                <a:solidFill>
                  <a:srgbClr val="313537"/>
                </a:solidFill>
                <a:effectLst/>
                <a:latin typeface="Inter"/>
              </a:rPr>
              <a:t>Drafting rules of professional conduct.</a:t>
            </a:r>
          </a:p>
          <a:p>
            <a:pPr marL="171450" indent="-171450">
              <a:buFont typeface="Arial" panose="020B0604020202020204" pitchFamily="34" charset="0"/>
              <a:buChar char="•"/>
            </a:pPr>
            <a:r>
              <a:rPr lang="en-GB" b="0" i="0" dirty="0">
                <a:solidFill>
                  <a:srgbClr val="313537"/>
                </a:solidFill>
                <a:effectLst/>
                <a:latin typeface="Inter"/>
              </a:rPr>
              <a:t>Providing ethical guidance.</a:t>
            </a:r>
          </a:p>
          <a:p>
            <a:pPr marL="171450" indent="-171450">
              <a:buFont typeface="Arial" panose="020B0604020202020204" pitchFamily="34" charset="0"/>
              <a:buChar char="•"/>
            </a:pPr>
            <a:r>
              <a:rPr lang="en-GB" b="0" i="0" dirty="0">
                <a:solidFill>
                  <a:srgbClr val="313537"/>
                </a:solidFill>
                <a:effectLst/>
                <a:latin typeface="Inter"/>
              </a:rPr>
              <a:t>Administering the solicitors’ roll.</a:t>
            </a:r>
          </a:p>
          <a:p>
            <a:pPr marL="171450" indent="-171450">
              <a:buFont typeface="Arial" panose="020B0604020202020204" pitchFamily="34" charset="0"/>
              <a:buChar char="•"/>
            </a:pPr>
            <a:r>
              <a:rPr lang="en-GB" b="0" i="0" dirty="0">
                <a:solidFill>
                  <a:srgbClr val="313537"/>
                </a:solidFill>
                <a:effectLst/>
                <a:latin typeface="Inter"/>
              </a:rPr>
              <a:t>Investigating complaints against solicitors and prosecuting them in the Solicitors’ Disciplinary Tribunal.</a:t>
            </a:r>
          </a:p>
          <a:p>
            <a:pPr marL="171450" indent="-171450">
              <a:buFont typeface="Arial" panose="020B0604020202020204" pitchFamily="34" charset="0"/>
              <a:buChar char="•"/>
            </a:pPr>
            <a:r>
              <a:rPr lang="en-GB" b="0" i="0" dirty="0">
                <a:solidFill>
                  <a:srgbClr val="313537"/>
                </a:solidFill>
                <a:effectLst/>
                <a:latin typeface="Inter"/>
              </a:rPr>
              <a:t>Where necessary, closing down law firms to protect the public.</a:t>
            </a:r>
          </a:p>
          <a:p>
            <a:pPr marL="171450" indent="-171450">
              <a:buFont typeface="Arial" panose="020B0604020202020204" pitchFamily="34" charset="0"/>
              <a:buChar char="•"/>
            </a:pPr>
            <a:endParaRPr lang="en-GB" b="0" i="0" dirty="0">
              <a:solidFill>
                <a:srgbClr val="313537"/>
              </a:solidFill>
              <a:effectLst/>
              <a:latin typeface="Inter"/>
            </a:endParaRPr>
          </a:p>
          <a:p>
            <a:pPr algn="l" fontAlgn="base"/>
            <a:endParaRPr lang="en-GB" b="0" i="0" dirty="0">
              <a:solidFill>
                <a:srgbClr val="313537"/>
              </a:solidFill>
              <a:effectLst/>
              <a:latin typeface="var(--font-family-body)"/>
            </a:endParaRPr>
          </a:p>
          <a:p>
            <a:pPr marL="171450" indent="-171450">
              <a:buFont typeface="Arial" panose="020B0604020202020204" pitchFamily="34" charset="0"/>
              <a:buChar char="•"/>
            </a:pPr>
            <a:endParaRPr lang="en-GB" b="0" i="0" dirty="0">
              <a:solidFill>
                <a:srgbClr val="313537"/>
              </a:solidFill>
              <a:effectLst/>
              <a:latin typeface="var(--font-family-body)"/>
            </a:endParaRPr>
          </a:p>
          <a:p>
            <a:pPr marL="171450" indent="-171450">
              <a:buFont typeface="Arial" panose="020B0604020202020204" pitchFamily="34" charset="0"/>
              <a:buChar char="•"/>
            </a:pPr>
            <a:endParaRPr lang="en-GB" b="0" i="0" dirty="0">
              <a:solidFill>
                <a:srgbClr val="313537"/>
              </a:solidFill>
              <a:effectLst/>
              <a:latin typeface="var(--font-family-body)"/>
            </a:endParaRPr>
          </a:p>
          <a:p>
            <a:pPr fontAlgn="base"/>
            <a:r>
              <a:rPr lang="en-GB" b="1" dirty="0">
                <a:effectLst/>
                <a:latin typeface="var(--font-family-head)"/>
              </a:rPr>
              <a:t>“statement of solicitor competence”</a:t>
            </a:r>
          </a:p>
          <a:p>
            <a:pPr fontAlgn="base"/>
            <a:r>
              <a:rPr lang="en-GB" b="0" dirty="0">
                <a:solidFill>
                  <a:srgbClr val="313537"/>
                </a:solidFill>
                <a:effectLst/>
                <a:latin typeface="inherit"/>
              </a:rPr>
              <a:t>–</a:t>
            </a:r>
            <a:endParaRPr lang="en-GB" dirty="0">
              <a:effectLst/>
            </a:endParaRPr>
          </a:p>
          <a:p>
            <a:pPr fontAlgn="base"/>
            <a:r>
              <a:rPr lang="en-GB" dirty="0">
                <a:effectLst/>
                <a:latin typeface="var(--font-family-body)"/>
              </a:rPr>
              <a:t>The SRA website sets out a “statement of solicitor competence” which defines the “continuing competences” which all solicitors are expected to meet. They include “Maintain the level of competence and legal knowledge needed to practise effectively, taking into account changes in their role and/or practice context and developments in the law…”. Linked to the statement of solicitor competence is a “threshold standard” which sets out the levels of competence and legal knowledge to be expected of a newly-qualified solicitor.</a:t>
            </a:r>
          </a:p>
          <a:p>
            <a:pPr fontAlgn="base"/>
            <a:endParaRPr lang="en-GB" dirty="0">
              <a:effectLst/>
              <a:latin typeface="var(--font-family-body)"/>
            </a:endParaRPr>
          </a:p>
          <a:p>
            <a:pPr fontAlgn="base"/>
            <a:endParaRPr lang="en-GB" dirty="0">
              <a:effectLst/>
              <a:latin typeface="var(--font-family-body)"/>
            </a:endParaRPr>
          </a:p>
          <a:p>
            <a:pPr fontAlgn="base"/>
            <a:r>
              <a:rPr lang="en-GB" b="1" dirty="0">
                <a:effectLst/>
                <a:latin typeface="var(--font-family-head)"/>
              </a:rPr>
              <a:t>“continuing competence toolkit”</a:t>
            </a:r>
          </a:p>
          <a:p>
            <a:pPr fontAlgn="base"/>
            <a:r>
              <a:rPr lang="en-GB" b="0" dirty="0">
                <a:solidFill>
                  <a:srgbClr val="707070"/>
                </a:solidFill>
                <a:effectLst/>
                <a:latin typeface="inherit"/>
              </a:rPr>
              <a:t>–</a:t>
            </a:r>
            <a:endParaRPr lang="en-GB" dirty="0">
              <a:effectLst/>
            </a:endParaRPr>
          </a:p>
          <a:p>
            <a:pPr fontAlgn="base"/>
            <a:r>
              <a:rPr lang="en-GB" dirty="0">
                <a:effectLst/>
                <a:latin typeface="var(--font-family-body)"/>
              </a:rPr>
              <a:t>The SRA website includes a “continuing competence toolkit” outlining good practice in learning and development. The website also gives guidance on maintaining a “development record” of learning and development activities. Taking these documents into account, solicitors are required to make an annual CPD declaration that they have considered their learning and development needs for that CPD year and have taken appropriate measures for maintaining their competence.</a:t>
            </a:r>
          </a:p>
          <a:p>
            <a:pPr marL="171450" indent="-171450">
              <a:buFont typeface="Arial" panose="020B0604020202020204" pitchFamily="34" charset="0"/>
              <a:buChar char="•"/>
            </a:pPr>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6</a:t>
            </a:fld>
            <a:endParaRPr lang="en-GB"/>
          </a:p>
        </p:txBody>
      </p:sp>
    </p:spTree>
    <p:extLst>
      <p:ext uri="{BB962C8B-B14F-4D97-AF65-F5344CB8AC3E}">
        <p14:creationId xmlns:p14="http://schemas.microsoft.com/office/powerpoint/2010/main" val="197395077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908CFA8-1401-DF5B-879F-131D28242E70}"/>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2E2390F-C193-B2CB-07FF-9B0D1C9223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CA2405C-C2BC-F98E-1ABE-528F21F33F46}"/>
              </a:ext>
            </a:extLst>
          </p:cNvPr>
          <p:cNvSpPr>
            <a:spLocks noGrp="1"/>
          </p:cNvSpPr>
          <p:nvPr>
            <p:ph type="body" idx="1"/>
          </p:nvPr>
        </p:nvSpPr>
        <p:spPr/>
        <p:txBody>
          <a:bodyPr/>
          <a:lstStyle/>
          <a:p>
            <a:pPr algn="l" fontAlgn="base"/>
            <a:endParaRPr lang="en-GB" b="0" i="0" dirty="0">
              <a:solidFill>
                <a:srgbClr val="313537"/>
              </a:solidFill>
              <a:effectLst/>
              <a:latin typeface="Inter"/>
            </a:endParaRPr>
          </a:p>
        </p:txBody>
      </p:sp>
      <p:sp>
        <p:nvSpPr>
          <p:cNvPr id="4" name="Slide Number Placeholder 3">
            <a:extLst>
              <a:ext uri="{FF2B5EF4-FFF2-40B4-BE49-F238E27FC236}">
                <a16:creationId xmlns:a16="http://schemas.microsoft.com/office/drawing/2014/main" id="{509F11C7-14C7-F57A-C57C-3754B2287E55}"/>
              </a:ext>
            </a:extLst>
          </p:cNvPr>
          <p:cNvSpPr>
            <a:spLocks noGrp="1"/>
          </p:cNvSpPr>
          <p:nvPr>
            <p:ph type="sldNum" sz="quarter" idx="5"/>
          </p:nvPr>
        </p:nvSpPr>
        <p:spPr/>
        <p:txBody>
          <a:bodyPr/>
          <a:lstStyle/>
          <a:p>
            <a:fld id="{7D034C68-DC05-4519-B529-F524F1C3F642}" type="slidenum">
              <a:rPr lang="en-GB" smtClean="0"/>
              <a:t>7</a:t>
            </a:fld>
            <a:endParaRPr lang="en-GB"/>
          </a:p>
        </p:txBody>
      </p:sp>
    </p:spTree>
    <p:extLst>
      <p:ext uri="{BB962C8B-B14F-4D97-AF65-F5344CB8AC3E}">
        <p14:creationId xmlns:p14="http://schemas.microsoft.com/office/powerpoint/2010/main" val="152498192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Barristers are regulated by the Bar Standards Board (BSB) which publishes a Code of Conduct for barristers.</a:t>
            </a:r>
          </a:p>
          <a:p>
            <a:endParaRPr lang="en-GB" b="0" i="0" dirty="0">
              <a:solidFill>
                <a:srgbClr val="313537"/>
              </a:solidFill>
              <a:effectLst/>
              <a:latin typeface="Inter"/>
            </a:endParaRPr>
          </a:p>
          <a:p>
            <a:r>
              <a:rPr lang="en-GB" b="0" i="0" dirty="0">
                <a:solidFill>
                  <a:srgbClr val="313537"/>
                </a:solidFill>
                <a:effectLst/>
                <a:latin typeface="Inter"/>
              </a:rPr>
              <a:t>The Code of Conduct covers rights of audience, advertising and relationships with solicitors. The Core Duties set out in the Code require barristers not to discriminate unlawfully against anyone. In addition, the Code states that barristers should provide a competent standard of work to each client.</a:t>
            </a:r>
          </a:p>
          <a:p>
            <a:endParaRPr lang="en-GB" b="0" i="0" dirty="0">
              <a:solidFill>
                <a:srgbClr val="313537"/>
              </a:solidFill>
              <a:effectLst/>
              <a:latin typeface="Inter"/>
            </a:endParaRPr>
          </a:p>
          <a:p>
            <a:r>
              <a:rPr lang="en-GB" b="0" i="0" dirty="0">
                <a:solidFill>
                  <a:srgbClr val="313537"/>
                </a:solidFill>
                <a:effectLst/>
                <a:latin typeface="Inter"/>
              </a:rPr>
              <a:t>In addition, barristers should not act in a way which brings the profession into disrepute. They should act with honesty and integrity and are bound by a duty of confidentiality to the client. Crucially, a barrister must observe their duty to the court in the administration of justice.</a:t>
            </a:r>
          </a:p>
        </p:txBody>
      </p:sp>
      <p:sp>
        <p:nvSpPr>
          <p:cNvPr id="4" name="Slide Number Placeholder 3"/>
          <p:cNvSpPr>
            <a:spLocks noGrp="1"/>
          </p:cNvSpPr>
          <p:nvPr>
            <p:ph type="sldNum" sz="quarter" idx="5"/>
          </p:nvPr>
        </p:nvSpPr>
        <p:spPr/>
        <p:txBody>
          <a:bodyPr/>
          <a:lstStyle/>
          <a:p>
            <a:fld id="{7D034C68-DC05-4519-B529-F524F1C3F642}" type="slidenum">
              <a:rPr lang="en-GB" smtClean="0"/>
              <a:t>8</a:t>
            </a:fld>
            <a:endParaRPr lang="en-GB"/>
          </a:p>
        </p:txBody>
      </p:sp>
    </p:spTree>
    <p:extLst>
      <p:ext uri="{BB962C8B-B14F-4D97-AF65-F5344CB8AC3E}">
        <p14:creationId xmlns:p14="http://schemas.microsoft.com/office/powerpoint/2010/main" val="309949543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519391B-4170-E50F-5ED5-393F415AA18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6308505-E7E8-AFD6-A2CC-59A806F1A5F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5110ED-7450-A73B-8D45-4A2BE57B4EB8}"/>
              </a:ext>
            </a:extLst>
          </p:cNvPr>
          <p:cNvSpPr>
            <a:spLocks noGrp="1"/>
          </p:cNvSpPr>
          <p:nvPr>
            <p:ph type="body" idx="1"/>
          </p:nvPr>
        </p:nvSpPr>
        <p:spPr/>
        <p:txBody>
          <a:bodyPr/>
          <a:lstStyle/>
          <a:p>
            <a:pPr algn="l" fontAlgn="base"/>
            <a:r>
              <a:rPr lang="en-GB" b="1" dirty="0">
                <a:effectLst/>
              </a:rPr>
              <a:t>Why? </a:t>
            </a:r>
          </a:p>
          <a:p>
            <a:pPr algn="l">
              <a:spcBef>
                <a:spcPts val="1500"/>
              </a:spcBef>
              <a:spcAft>
                <a:spcPts val="750"/>
              </a:spcAft>
            </a:pPr>
            <a:r>
              <a:rPr lang="en-GB" b="0" i="0" dirty="0">
                <a:solidFill>
                  <a:srgbClr val="0D414E"/>
                </a:solidFill>
                <a:effectLst/>
                <a:latin typeface="Futura Std Bold" panose="020B0602020204020303" pitchFamily="34" charset="-79"/>
                <a:cs typeface="Futura Std Bold" panose="020B0602020204020303" pitchFamily="34" charset="-79"/>
              </a:rPr>
              <a:t>1) It's a regulatory requirement</a:t>
            </a:r>
          </a:p>
          <a:p>
            <a:pPr algn="l">
              <a:spcBef>
                <a:spcPts val="1500"/>
              </a:spcBef>
              <a:spcAft>
                <a:spcPts val="750"/>
              </a:spcAft>
            </a:pPr>
            <a:r>
              <a:rPr lang="en-GB" b="0" i="0" dirty="0">
                <a:solidFill>
                  <a:srgbClr val="0D414E"/>
                </a:solidFill>
                <a:effectLst/>
                <a:latin typeface="Futura Std Bold" panose="020B0602020204020303" pitchFamily="34" charset="-79"/>
                <a:cs typeface="Futura Std Bold" panose="020B0602020204020303" pitchFamily="34" charset="-79"/>
              </a:rPr>
              <a:t>2) It’s good practice at the different stages of engagement </a:t>
            </a:r>
          </a:p>
          <a:p>
            <a:pPr algn="l">
              <a:spcBef>
                <a:spcPts val="1500"/>
              </a:spcBef>
              <a:spcAft>
                <a:spcPts val="750"/>
              </a:spcAft>
            </a:pPr>
            <a:r>
              <a:rPr lang="en-GB" b="0" i="0" dirty="0">
                <a:solidFill>
                  <a:srgbClr val="0D414E"/>
                </a:solidFill>
                <a:effectLst/>
                <a:latin typeface="Futura Std Bold" panose="020B0602020204020303" pitchFamily="34" charset="-79"/>
                <a:cs typeface="Futura Std Bold" panose="020B0602020204020303" pitchFamily="34" charset="-79"/>
              </a:rPr>
              <a:t>3) Time limits: 6 months after final response</a:t>
            </a:r>
            <a:endParaRPr lang="en-GB" b="0" i="0" dirty="0">
              <a:solidFill>
                <a:srgbClr val="333333"/>
              </a:solidFill>
              <a:effectLst/>
              <a:latin typeface="Arial" panose="020B0604020202020204" pitchFamily="34" charset="0"/>
            </a:endParaRPr>
          </a:p>
          <a:p>
            <a:pPr algn="l" fontAlgn="base"/>
            <a:endParaRPr lang="en-GB" dirty="0">
              <a:effectLst/>
            </a:endParaRPr>
          </a:p>
          <a:p>
            <a:pPr algn="l" fontAlgn="base"/>
            <a:endParaRPr lang="en-GB" dirty="0">
              <a:effectLst/>
            </a:endParaRPr>
          </a:p>
          <a:p>
            <a:pPr algn="l" fontAlgn="base"/>
            <a:r>
              <a:rPr lang="en-GB" b="1" dirty="0">
                <a:effectLst/>
              </a:rPr>
              <a:t>When?</a:t>
            </a:r>
          </a:p>
          <a:p>
            <a:pPr marL="171450" indent="-171450" algn="l" fontAlgn="base">
              <a:buFont typeface="Arial" panose="020B0604020202020204" pitchFamily="34" charset="0"/>
              <a:buChar char="•"/>
            </a:pPr>
            <a:r>
              <a:rPr lang="en-GB" dirty="0">
                <a:effectLst/>
              </a:rPr>
              <a:t>Website or advertising material</a:t>
            </a:r>
            <a:endParaRPr lang="en-GB" dirty="0"/>
          </a:p>
          <a:p>
            <a:pPr marL="171450" indent="-171450" algn="l" fontAlgn="base">
              <a:buFont typeface="Arial" panose="020B0604020202020204" pitchFamily="34" charset="0"/>
              <a:buChar char="•"/>
            </a:pPr>
            <a:r>
              <a:rPr lang="en-GB" dirty="0">
                <a:effectLst/>
              </a:rPr>
              <a:t>Initial engagement document (</a:t>
            </a:r>
            <a:r>
              <a:rPr lang="en-GB" dirty="0" err="1">
                <a:effectLst/>
              </a:rPr>
              <a:t>i.e.contract</a:t>
            </a:r>
            <a:r>
              <a:rPr lang="en-GB" dirty="0">
                <a:effectLst/>
              </a:rPr>
              <a:t>, terms and </a:t>
            </a:r>
            <a:r>
              <a:rPr lang="en-GB" dirty="0" err="1">
                <a:effectLst/>
              </a:rPr>
              <a:t>conditions,client</a:t>
            </a:r>
            <a:r>
              <a:rPr lang="en-GB" dirty="0">
                <a:effectLst/>
              </a:rPr>
              <a:t> care letter)</a:t>
            </a:r>
            <a:endParaRPr lang="en-GB" dirty="0"/>
          </a:p>
          <a:p>
            <a:pPr marL="171450" indent="-171450" algn="l" fontAlgn="base">
              <a:buFont typeface="Arial" panose="020B0604020202020204" pitchFamily="34" charset="0"/>
              <a:buChar char="•"/>
            </a:pPr>
            <a:r>
              <a:rPr lang="en-GB" dirty="0">
                <a:effectLst/>
              </a:rPr>
              <a:t>When they seem to be dissatisfied with your service</a:t>
            </a:r>
            <a:endParaRPr lang="en-GB" dirty="0"/>
          </a:p>
          <a:p>
            <a:pPr marL="171450" indent="-171450" algn="l" fontAlgn="base">
              <a:buFont typeface="Arial" panose="020B0604020202020204" pitchFamily="34" charset="0"/>
              <a:buChar char="•"/>
            </a:pPr>
            <a:r>
              <a:rPr lang="en-GB" dirty="0">
                <a:effectLst/>
              </a:rPr>
              <a:t>When you have finished your first tier complaints process</a:t>
            </a:r>
            <a:br>
              <a:rPr lang="en-GB" dirty="0"/>
            </a:br>
            <a:endParaRPr lang="en-GB" b="0" i="0" dirty="0">
              <a:solidFill>
                <a:srgbClr val="313537"/>
              </a:solidFill>
              <a:effectLst/>
              <a:latin typeface="Inter"/>
            </a:endParaRPr>
          </a:p>
        </p:txBody>
      </p:sp>
      <p:sp>
        <p:nvSpPr>
          <p:cNvPr id="4" name="Slide Number Placeholder 3">
            <a:extLst>
              <a:ext uri="{FF2B5EF4-FFF2-40B4-BE49-F238E27FC236}">
                <a16:creationId xmlns:a16="http://schemas.microsoft.com/office/drawing/2014/main" id="{D0DBAEA0-A546-AA12-F996-860BC899CC3C}"/>
              </a:ext>
            </a:extLst>
          </p:cNvPr>
          <p:cNvSpPr>
            <a:spLocks noGrp="1"/>
          </p:cNvSpPr>
          <p:nvPr>
            <p:ph type="sldNum" sz="quarter" idx="5"/>
          </p:nvPr>
        </p:nvSpPr>
        <p:spPr/>
        <p:txBody>
          <a:bodyPr/>
          <a:lstStyle/>
          <a:p>
            <a:fld id="{7D034C68-DC05-4519-B529-F524F1C3F642}" type="slidenum">
              <a:rPr lang="en-GB" smtClean="0"/>
              <a:t>9</a:t>
            </a:fld>
            <a:endParaRPr lang="en-GB"/>
          </a:p>
        </p:txBody>
      </p:sp>
    </p:spTree>
    <p:extLst>
      <p:ext uri="{BB962C8B-B14F-4D97-AF65-F5344CB8AC3E}">
        <p14:creationId xmlns:p14="http://schemas.microsoft.com/office/powerpoint/2010/main" val="300738299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The Legal Services Board has the overall responsibility of overseeing legal activities in England and Wales. It is independent of government and works with the approved regulators of the different branches of the legal profession to meet the following regulatory objectives set out in </a:t>
            </a:r>
            <a:r>
              <a:rPr lang="en-GB" b="1" i="0" dirty="0">
                <a:solidFill>
                  <a:srgbClr val="313537"/>
                </a:solidFill>
                <a:effectLst/>
                <a:latin typeface="Inter"/>
              </a:rPr>
              <a:t>s1(1) Legal Services Act 2007</a:t>
            </a:r>
            <a:r>
              <a:rPr lang="en-GB" b="0" i="0" dirty="0">
                <a:solidFill>
                  <a:srgbClr val="313537"/>
                </a:solidFill>
                <a:effectLst/>
                <a:latin typeface="Inter"/>
              </a:rPr>
              <a:t>.</a:t>
            </a:r>
          </a:p>
          <a:p>
            <a:endParaRPr lang="en-GB" b="0" i="0" dirty="0">
              <a:solidFill>
                <a:srgbClr val="313537"/>
              </a:solidFill>
              <a:effectLst/>
              <a:latin typeface="Inter"/>
            </a:endParaRPr>
          </a:p>
          <a:p>
            <a:r>
              <a:rPr lang="en-GB" b="0" i="0" dirty="0">
                <a:solidFill>
                  <a:srgbClr val="313537"/>
                </a:solidFill>
                <a:effectLst/>
                <a:latin typeface="Inter"/>
              </a:rPr>
              <a:t>Objectives:</a:t>
            </a:r>
          </a:p>
          <a:p>
            <a:endParaRPr lang="en-GB" b="0" i="0" dirty="0">
              <a:solidFill>
                <a:srgbClr val="313537"/>
              </a:solidFill>
              <a:effectLst/>
              <a:latin typeface="Inter"/>
            </a:endParaRPr>
          </a:p>
          <a:p>
            <a:r>
              <a:rPr lang="en-GB" b="0" i="0" dirty="0">
                <a:solidFill>
                  <a:srgbClr val="313537"/>
                </a:solidFill>
                <a:effectLst/>
                <a:latin typeface="Inter"/>
              </a:rPr>
              <a:t>Protecting and promoting the public interest.</a:t>
            </a:r>
          </a:p>
          <a:p>
            <a:r>
              <a:rPr lang="en-GB" b="0" i="0" dirty="0">
                <a:solidFill>
                  <a:srgbClr val="313537"/>
                </a:solidFill>
                <a:effectLst/>
                <a:latin typeface="Inter"/>
              </a:rPr>
              <a:t>Supporting the constitutional principle of the rule of law.</a:t>
            </a:r>
          </a:p>
          <a:p>
            <a:r>
              <a:rPr lang="en-GB" b="0" i="0" dirty="0">
                <a:solidFill>
                  <a:srgbClr val="313537"/>
                </a:solidFill>
                <a:effectLst/>
                <a:latin typeface="Inter"/>
              </a:rPr>
              <a:t>Improving access to justice.</a:t>
            </a:r>
          </a:p>
          <a:p>
            <a:r>
              <a:rPr lang="en-GB" b="0" i="0" dirty="0">
                <a:solidFill>
                  <a:srgbClr val="313537"/>
                </a:solidFill>
                <a:effectLst/>
                <a:latin typeface="Inter"/>
              </a:rPr>
              <a:t>Protecting and promoting the interests of consumers.</a:t>
            </a:r>
          </a:p>
          <a:p>
            <a:r>
              <a:rPr lang="en-GB" b="0" i="0" dirty="0">
                <a:solidFill>
                  <a:srgbClr val="313537"/>
                </a:solidFill>
                <a:effectLst/>
                <a:latin typeface="Inter"/>
              </a:rPr>
              <a:t>Promoting competition in the provision of services provided by lawyers.</a:t>
            </a:r>
          </a:p>
          <a:p>
            <a:r>
              <a:rPr lang="en-GB" b="0" i="0" dirty="0">
                <a:solidFill>
                  <a:srgbClr val="313537"/>
                </a:solidFill>
                <a:effectLst/>
                <a:latin typeface="Inter"/>
              </a:rPr>
              <a:t>Encouraging an independent, strong, diverse and effective legal profession.</a:t>
            </a:r>
          </a:p>
          <a:p>
            <a:r>
              <a:rPr lang="en-GB" b="0" i="0" dirty="0">
                <a:solidFill>
                  <a:srgbClr val="313537"/>
                </a:solidFill>
                <a:effectLst/>
                <a:latin typeface="Inter"/>
              </a:rPr>
              <a:t>Increasing public understanding of the citizen’s legal rights and duties.</a:t>
            </a:r>
          </a:p>
          <a:p>
            <a:r>
              <a:rPr lang="en-GB" sz="1200" b="1" i="0" kern="1200" dirty="0">
                <a:solidFill>
                  <a:schemeClr val="tx1"/>
                </a:solidFill>
                <a:effectLst/>
                <a:latin typeface="+mn-lt"/>
                <a:ea typeface="+mn-ea"/>
                <a:cs typeface="+mn-cs"/>
              </a:rPr>
              <a:t>Promoting and maintaining adherence to (following of) professional principles.</a:t>
            </a:r>
            <a:br>
              <a:rPr lang="en-GB" sz="1200" b="1" i="0" kern="1200" dirty="0">
                <a:solidFill>
                  <a:schemeClr val="tx1"/>
                </a:solidFill>
                <a:effectLst/>
                <a:latin typeface="+mn-lt"/>
                <a:ea typeface="+mn-ea"/>
                <a:cs typeface="+mn-cs"/>
              </a:rPr>
            </a:br>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10</a:t>
            </a:fld>
            <a:endParaRPr lang="en-GB"/>
          </a:p>
        </p:txBody>
      </p:sp>
    </p:spTree>
    <p:extLst>
      <p:ext uri="{BB962C8B-B14F-4D97-AF65-F5344CB8AC3E}">
        <p14:creationId xmlns:p14="http://schemas.microsoft.com/office/powerpoint/2010/main" val="419331849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The Office for Legal Complaints supervises the Legal Ombudsman - a body which is required to resolve complaints about legal services free of charge for individuals, small businesses, charities, clubs and trusts.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Legal Ombudsman is staffed by a chief ombudsman and three ombudsmen. Complainants must try to resolve their complaints with the legal professional concerned before using the Legal Ombudsman.</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It aims to resolve complaints quickly and informally and can require both parties to co-operate. It can award up to </a:t>
            </a:r>
            <a:r>
              <a:rPr lang="en-GB" b="1" i="0" dirty="0">
                <a:solidFill>
                  <a:srgbClr val="313537"/>
                </a:solidFill>
                <a:effectLst/>
                <a:latin typeface="var(--font-family-body)"/>
              </a:rPr>
              <a:t>£50,000</a:t>
            </a:r>
            <a:r>
              <a:rPr lang="en-GB" b="0" i="0" dirty="0">
                <a:solidFill>
                  <a:srgbClr val="313537"/>
                </a:solidFill>
                <a:effectLst/>
                <a:latin typeface="Inter"/>
              </a:rPr>
              <a:t> in compensation.</a:t>
            </a:r>
          </a:p>
          <a:p>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11</a:t>
            </a:fld>
            <a:endParaRPr lang="en-GB"/>
          </a:p>
        </p:txBody>
      </p:sp>
    </p:spTree>
    <p:extLst>
      <p:ext uri="{BB962C8B-B14F-4D97-AF65-F5344CB8AC3E}">
        <p14:creationId xmlns:p14="http://schemas.microsoft.com/office/powerpoint/2010/main" val="14176843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12</a:t>
            </a:fld>
            <a:endParaRPr lang="en-GB"/>
          </a:p>
        </p:txBody>
      </p:sp>
    </p:spTree>
    <p:extLst>
      <p:ext uri="{BB962C8B-B14F-4D97-AF65-F5344CB8AC3E}">
        <p14:creationId xmlns:p14="http://schemas.microsoft.com/office/powerpoint/2010/main" val="275800514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Financial Conduct Authority (FCA) is the regulator for the provision of financial services in the UK. The FCA regulates the activity, rather than a particular profession; a list of regulated activities is set out in the Financial Services and Markets Act 2000 and includes services such as advising on investments and providing credit references.</a:t>
            </a:r>
          </a:p>
          <a:p>
            <a:endParaRPr lang="en-GB" dirty="0"/>
          </a:p>
          <a:p>
            <a:r>
              <a:rPr lang="en-GB" dirty="0"/>
              <a:t>Some of the work undertaken by the legal profession is also considered a regulated activity by the FCA. For example, if you were acting for a client in the purchase of a house, and there was some defect in the title (a potential source of liability for the purchaser), you might arrange indemnity insurance on your client’s behalf. The purchase of the indemnity insurance is a regulated financial activity.</a:t>
            </a:r>
          </a:p>
          <a:p>
            <a:endParaRPr lang="en-GB" dirty="0"/>
          </a:p>
          <a:p>
            <a:r>
              <a:rPr lang="en-GB" dirty="0"/>
              <a:t>In order to undertake regulated financial activity, a provider of legal services either needs to be registered with the FCA under the Financial Services Act 2021, or be covered by an exemption. There is an exemption under the SRA Financial Services (Scope) Rules, which permits those regulated by the SRA to provide financial services which are incidental to the provision of legal services. The example above in relation to arranging indemnity insurance in the course of conveyancing would be covered by the exemption. The exemption does not operate if the financial service is unconnected to the provision of legal services: for example, a law firm would not be covered by the exemption if they started offering loans or dealing in shares. It is important that you understand whether your own firm meets the requirements under these rules.</a:t>
            </a:r>
          </a:p>
        </p:txBody>
      </p:sp>
      <p:sp>
        <p:nvSpPr>
          <p:cNvPr id="4" name="Slide Number Placeholder 3"/>
          <p:cNvSpPr>
            <a:spLocks noGrp="1"/>
          </p:cNvSpPr>
          <p:nvPr>
            <p:ph type="sldNum" sz="quarter" idx="5"/>
          </p:nvPr>
        </p:nvSpPr>
        <p:spPr/>
        <p:txBody>
          <a:bodyPr/>
          <a:lstStyle/>
          <a:p>
            <a:fld id="{7D034C68-DC05-4519-B529-F524F1C3F642}" type="slidenum">
              <a:rPr lang="en-GB" smtClean="0"/>
              <a:t>13</a:t>
            </a:fld>
            <a:endParaRPr lang="en-GB"/>
          </a:p>
        </p:txBody>
      </p:sp>
    </p:spTree>
    <p:extLst>
      <p:ext uri="{BB962C8B-B14F-4D97-AF65-F5344CB8AC3E}">
        <p14:creationId xmlns:p14="http://schemas.microsoft.com/office/powerpoint/2010/main" val="22485907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Lawyers regulated by the CILEX Code of Conduct or the SRA Code of Conduct for Solicitors have personal responsibility for ensuring they comply with regulatory requirements.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There are seven mandatory principles which apply in relation to</a:t>
            </a:r>
            <a:r>
              <a:rPr lang="en-GB" b="1" i="0" dirty="0">
                <a:solidFill>
                  <a:srgbClr val="313537"/>
                </a:solidFill>
                <a:effectLst/>
                <a:latin typeface="var(--font-family-body)"/>
              </a:rPr>
              <a:t> all </a:t>
            </a:r>
            <a:r>
              <a:rPr lang="en-GB" b="0" i="0" dirty="0">
                <a:solidFill>
                  <a:srgbClr val="313537"/>
                </a:solidFill>
                <a:effectLst/>
                <a:latin typeface="Inter"/>
              </a:rPr>
              <a:t>the elements of the SRA Standards and Regulations. The SRA has called them “the fundamental tenets of ethical behaviour that we, the SRA, expect of those that we regulate”. These are the key ethical and professional requirements for all firms and individuals who are providing legal services. If two or more principles come into conflict, the principle taking precedence is the one which best serves the wider public interest in the circumstances.</a:t>
            </a:r>
          </a:p>
          <a:p>
            <a:pPr algn="l" fontAlgn="base"/>
            <a:endParaRPr lang="en-GB" b="0" i="0" dirty="0">
              <a:solidFill>
                <a:srgbClr val="313537"/>
              </a:solidFill>
              <a:effectLst/>
              <a:latin typeface="Inter"/>
            </a:endParaRP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These mandatory principles apply in relation to all the elements of the SRA Standards and Regulations and must therefore be considered in relation to all ethical issues. </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SRA Code of Conduct for Solicitors and the SRA Code of Conduct for Firms are extensive and should be read independently. The two Codes of Conduct are aimed at different audiences, but overlap a great deal. Both are divided into sections and paragraphs, with the SRA website providing links to further commentary and guidance. In this course book, we will focus on the requirements of the SRA Code of Conduct for Solicitors.</a:t>
            </a:r>
          </a:p>
          <a:p>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14</a:t>
            </a:fld>
            <a:endParaRPr lang="en-GB"/>
          </a:p>
        </p:txBody>
      </p:sp>
    </p:spTree>
    <p:extLst>
      <p:ext uri="{BB962C8B-B14F-4D97-AF65-F5344CB8AC3E}">
        <p14:creationId xmlns:p14="http://schemas.microsoft.com/office/powerpoint/2010/main" val="360689803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313537"/>
                </a:solidFill>
                <a:effectLst/>
                <a:latin typeface="Inter"/>
              </a:rPr>
              <a:t>The </a:t>
            </a:r>
            <a:r>
              <a:rPr lang="en-GB" b="1" i="0" dirty="0">
                <a:solidFill>
                  <a:srgbClr val="313537"/>
                </a:solidFill>
                <a:effectLst/>
                <a:latin typeface="Inter"/>
              </a:rPr>
              <a:t>SRA Code of Conduct for Solicitors</a:t>
            </a:r>
            <a:r>
              <a:rPr lang="en-GB" b="0" i="0" dirty="0">
                <a:solidFill>
                  <a:srgbClr val="313537"/>
                </a:solidFill>
                <a:effectLst/>
                <a:latin typeface="Inter"/>
              </a:rPr>
              <a:t> refers constantly to the duties owed by solicitors to their clients. You are required that </a:t>
            </a:r>
            <a:r>
              <a:rPr lang="en-GB" b="0" i="1" dirty="0">
                <a:solidFill>
                  <a:srgbClr val="313537"/>
                </a:solidFill>
                <a:effectLst/>
                <a:latin typeface="Inter"/>
              </a:rPr>
              <a:t>you identify who you are acting for in relation to any matter</a:t>
            </a:r>
            <a:r>
              <a:rPr lang="en-GB" b="0" i="0" dirty="0">
                <a:solidFill>
                  <a:srgbClr val="313537"/>
                </a:solidFill>
                <a:effectLst/>
                <a:latin typeface="Inter"/>
              </a:rPr>
              <a:t>. It is very important to be clear from the beginning of a case precisely who is your client.</a:t>
            </a:r>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15</a:t>
            </a:fld>
            <a:endParaRPr lang="en-GB"/>
          </a:p>
        </p:txBody>
      </p:sp>
    </p:spTree>
    <p:extLst>
      <p:ext uri="{BB962C8B-B14F-4D97-AF65-F5344CB8AC3E}">
        <p14:creationId xmlns:p14="http://schemas.microsoft.com/office/powerpoint/2010/main" val="2377493763"/>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latinLnBrk="0"/>
            <a:r>
              <a:rPr lang="en-GB" b="1" i="0" dirty="0">
                <a:solidFill>
                  <a:srgbClr val="313537"/>
                </a:solidFill>
                <a:effectLst/>
                <a:latin typeface="var(--font-family-head)"/>
              </a:rPr>
              <a:t>4.4.2.2   Maintaining trust and acting fairly</a:t>
            </a:r>
            <a:endParaRPr lang="en-GB" b="1" i="0" dirty="0">
              <a:solidFill>
                <a:srgbClr val="313537"/>
              </a:solidFill>
              <a:effectLst/>
              <a:latin typeface="merriweather" pitchFamily="2" charset="77"/>
            </a:endParaRPr>
          </a:p>
          <a:p>
            <a:pPr algn="l" fontAlgn="base" latinLnBrk="0"/>
            <a:r>
              <a:rPr lang="en-GB" b="1" i="0" dirty="0">
                <a:solidFill>
                  <a:srgbClr val="313537"/>
                </a:solidFill>
                <a:effectLst/>
                <a:latin typeface="var(--font-family-body)"/>
              </a:rPr>
              <a:t>Paras 1.1–1.4 SRA Code of Conduct for Solicitors</a:t>
            </a:r>
            <a:r>
              <a:rPr lang="en-GB" b="0" i="0" dirty="0">
                <a:solidFill>
                  <a:srgbClr val="313537"/>
                </a:solidFill>
                <a:effectLst/>
                <a:latin typeface="merriweather" pitchFamily="2" charset="77"/>
              </a:rPr>
              <a:t> sets out the obligations of solicitors and their staff to maintain the trust of their clients and act fairly towards them, including not discriminating by allowing personal views to affect professional relationships </a:t>
            </a:r>
            <a:r>
              <a:rPr lang="en-GB" b="1" i="0" dirty="0">
                <a:solidFill>
                  <a:srgbClr val="313537"/>
                </a:solidFill>
                <a:effectLst/>
                <a:latin typeface="var(--font-family-body)"/>
              </a:rPr>
              <a:t>(para 1.1)</a:t>
            </a:r>
            <a:r>
              <a:rPr lang="en-GB" b="0" i="0" dirty="0">
                <a:solidFill>
                  <a:srgbClr val="313537"/>
                </a:solidFill>
                <a:effectLst/>
                <a:latin typeface="merriweather" pitchFamily="2" charset="77"/>
              </a:rPr>
              <a:t>, not abusing your position by taking unfair advantage of clients </a:t>
            </a:r>
            <a:r>
              <a:rPr lang="en-GB" b="1" i="0" dirty="0">
                <a:solidFill>
                  <a:srgbClr val="313537"/>
                </a:solidFill>
                <a:effectLst/>
                <a:latin typeface="var(--font-family-body)"/>
              </a:rPr>
              <a:t>(para 1.2)</a:t>
            </a:r>
            <a:r>
              <a:rPr lang="en-GB" b="0" i="0" dirty="0">
                <a:solidFill>
                  <a:srgbClr val="313537"/>
                </a:solidFill>
                <a:effectLst/>
                <a:latin typeface="merriweather" pitchFamily="2" charset="77"/>
              </a:rPr>
              <a:t> and not misleading your clients, the court or others </a:t>
            </a:r>
            <a:r>
              <a:rPr lang="en-GB" b="1" i="0" dirty="0">
                <a:solidFill>
                  <a:srgbClr val="313537"/>
                </a:solidFill>
                <a:effectLst/>
                <a:latin typeface="var(--font-family-body)"/>
              </a:rPr>
              <a:t>(para 1.4)</a:t>
            </a:r>
            <a:r>
              <a:rPr lang="en-GB" b="0" i="0" dirty="0">
                <a:solidFill>
                  <a:srgbClr val="313537"/>
                </a:solidFill>
                <a:effectLst/>
                <a:latin typeface="merriweather" pitchFamily="2" charset="77"/>
              </a:rPr>
              <a:t>.</a:t>
            </a:r>
          </a:p>
          <a:p>
            <a:pPr algn="l" fontAlgn="base" latinLnBrk="0"/>
            <a:endParaRPr lang="en-GB" b="0" i="0" dirty="0">
              <a:solidFill>
                <a:srgbClr val="313537"/>
              </a:solidFill>
              <a:effectLst/>
              <a:latin typeface="merriweather" pitchFamily="2" charset="77"/>
            </a:endParaRPr>
          </a:p>
          <a:p>
            <a:pPr algn="l" fontAlgn="base" latinLnBrk="0"/>
            <a:r>
              <a:rPr lang="en-GB" b="1" i="0" dirty="0">
                <a:solidFill>
                  <a:srgbClr val="313537"/>
                </a:solidFill>
                <a:effectLst/>
                <a:latin typeface="var(--font-family-head)"/>
              </a:rPr>
              <a:t>4.4.2.3   Competence</a:t>
            </a:r>
            <a:endParaRPr lang="en-GB" b="1" i="0" dirty="0">
              <a:solidFill>
                <a:srgbClr val="313537"/>
              </a:solidFill>
              <a:effectLst/>
              <a:latin typeface="merriweather" pitchFamily="2" charset="77"/>
            </a:endParaRPr>
          </a:p>
          <a:p>
            <a:pPr algn="l" fontAlgn="base" latinLnBrk="0"/>
            <a:r>
              <a:rPr lang="en-GB" b="1" i="0" dirty="0">
                <a:solidFill>
                  <a:srgbClr val="313537"/>
                </a:solidFill>
                <a:effectLst/>
                <a:latin typeface="var(--font-family-body)"/>
              </a:rPr>
              <a:t>Paras 3.1–3.6 SRA Code of Conduct for Solicitors</a:t>
            </a:r>
            <a:r>
              <a:rPr lang="en-GB" b="0" i="0" dirty="0">
                <a:solidFill>
                  <a:srgbClr val="313537"/>
                </a:solidFill>
                <a:effectLst/>
                <a:latin typeface="merriweather" pitchFamily="2" charset="77"/>
              </a:rPr>
              <a:t> concerns the competence of solicitors and their staff to undertake the work they have been instructed to do. This includes an obligation to ensure you are competent to undertake the work instructed and maintain your own professional knowledge and skills </a:t>
            </a:r>
            <a:r>
              <a:rPr lang="en-GB" b="1" i="0" dirty="0">
                <a:solidFill>
                  <a:srgbClr val="313537"/>
                </a:solidFill>
                <a:effectLst/>
                <a:latin typeface="var(--font-family-body)"/>
              </a:rPr>
              <a:t>(para 3.3)</a:t>
            </a:r>
            <a:r>
              <a:rPr lang="en-GB" b="0" i="0" dirty="0">
                <a:solidFill>
                  <a:srgbClr val="313537"/>
                </a:solidFill>
                <a:effectLst/>
                <a:latin typeface="merriweather" pitchFamily="2" charset="77"/>
              </a:rPr>
              <a:t> and to ensure those you supervise are competent to undertake the work instructed and maintain their knowledge and skills </a:t>
            </a:r>
            <a:r>
              <a:rPr lang="en-GB" b="1" i="0" dirty="0">
                <a:solidFill>
                  <a:srgbClr val="313537"/>
                </a:solidFill>
                <a:effectLst/>
                <a:latin typeface="var(--font-family-body)"/>
              </a:rPr>
              <a:t>(para 3.6)</a:t>
            </a:r>
            <a:r>
              <a:rPr lang="en-GB" b="0" i="0" dirty="0">
                <a:solidFill>
                  <a:srgbClr val="313537"/>
                </a:solidFill>
                <a:effectLst/>
                <a:latin typeface="merriweather" pitchFamily="2" charset="77"/>
              </a:rPr>
              <a:t>.</a:t>
            </a:r>
          </a:p>
          <a:p>
            <a:pPr algn="l" fontAlgn="base" latinLnBrk="0"/>
            <a:endParaRPr lang="en-GB" b="0" i="0" dirty="0">
              <a:solidFill>
                <a:srgbClr val="313537"/>
              </a:solidFill>
              <a:effectLst/>
              <a:latin typeface="merriweather" pitchFamily="2" charset="77"/>
            </a:endParaRPr>
          </a:p>
          <a:p>
            <a:pPr algn="l" fontAlgn="base" latinLnBrk="0"/>
            <a:r>
              <a:rPr lang="en-GB" b="1" i="0" dirty="0">
                <a:solidFill>
                  <a:srgbClr val="313537"/>
                </a:solidFill>
                <a:effectLst/>
                <a:latin typeface="var(--font-family-head)"/>
              </a:rPr>
              <a:t>4.4.2.4   Conflicts of interest</a:t>
            </a:r>
            <a:endParaRPr lang="en-GB" b="1" i="0" dirty="0">
              <a:solidFill>
                <a:srgbClr val="313537"/>
              </a:solidFill>
              <a:effectLst/>
              <a:latin typeface="merriweather" pitchFamily="2" charset="77"/>
            </a:endParaRPr>
          </a:p>
          <a:p>
            <a:pPr algn="l" fontAlgn="base" latinLnBrk="0"/>
            <a:r>
              <a:rPr lang="en-GB" b="1" i="0" dirty="0">
                <a:solidFill>
                  <a:srgbClr val="313537"/>
                </a:solidFill>
                <a:effectLst/>
                <a:latin typeface="var(--font-family-body)"/>
              </a:rPr>
              <a:t>Paras 6.1–6.2 SRA Code of Conduct for Solicitors</a:t>
            </a:r>
            <a:r>
              <a:rPr lang="en-GB" b="0" i="0" dirty="0">
                <a:solidFill>
                  <a:srgbClr val="313537"/>
                </a:solidFill>
                <a:effectLst/>
                <a:latin typeface="merriweather" pitchFamily="2" charset="77"/>
              </a:rPr>
              <a:t> deals with the obligations of solicitors and their staff to avoid conflicts of interest between the solicitor and the client and also between clients.</a:t>
            </a:r>
          </a:p>
          <a:p>
            <a:pPr algn="l" fontAlgn="base" latinLnBrk="0"/>
            <a:endParaRPr lang="en-GB" b="0" i="0" dirty="0">
              <a:solidFill>
                <a:srgbClr val="313537"/>
              </a:solidFill>
              <a:effectLst/>
              <a:latin typeface="merriweather" pitchFamily="2" charset="77"/>
            </a:endParaRPr>
          </a:p>
          <a:p>
            <a:br>
              <a:rPr lang="en-GB" sz="1200" b="1" i="0" kern="1200" dirty="0">
                <a:solidFill>
                  <a:schemeClr val="tx1"/>
                </a:solidFill>
                <a:effectLst/>
                <a:latin typeface="+mn-lt"/>
                <a:ea typeface="+mn-ea"/>
                <a:cs typeface="+mn-cs"/>
              </a:rPr>
            </a:br>
            <a:r>
              <a:rPr lang="en-GB" sz="1200" b="1" i="0" kern="1200" dirty="0">
                <a:solidFill>
                  <a:schemeClr val="tx1"/>
                </a:solidFill>
                <a:effectLst/>
                <a:latin typeface="+mn-lt"/>
                <a:ea typeface="+mn-ea"/>
                <a:cs typeface="+mn-cs"/>
              </a:rPr>
              <a:t>)   Conflicts between solicitors (or their staff) and clients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Para 6.1 applies: You do not act if there is an own interest conflict or a significant risk of an own interest conflict.</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(2)   Conflicts between clients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Para 6.2 states: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You do not act in relation to a matter or particular aspect of it if you have a conflict of interest or a significant risk of such a conflict in relation to that matter or aspect of it, unless:</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   the clients have a substantially common interest in relation to the matter or the aspect of it, as appropriate; or</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(b)   the clients are competing for the same objective, and the conditions below are met, namely that:</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t>
            </a:r>
            <a:r>
              <a:rPr lang="en-GB" sz="1200" b="1" i="0" kern="1200" dirty="0" err="1">
                <a:solidFill>
                  <a:schemeClr val="tx1"/>
                </a:solidFill>
                <a:effectLst/>
                <a:latin typeface="+mn-lt"/>
                <a:ea typeface="+mn-ea"/>
                <a:cs typeface="+mn-cs"/>
              </a:rPr>
              <a:t>i</a:t>
            </a:r>
            <a:r>
              <a:rPr lang="en-GB" sz="1200" b="1" i="0" kern="1200" dirty="0">
                <a:solidFill>
                  <a:schemeClr val="tx1"/>
                </a:solidFill>
                <a:effectLst/>
                <a:latin typeface="+mn-lt"/>
                <a:ea typeface="+mn-ea"/>
                <a:cs typeface="+mn-cs"/>
              </a:rPr>
              <a:t>)   all the clients have given informed consent, given or evidenced in writing, to you acting;</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(ii)  where appropriate, you put in place effective safeguards to protect your clients’ confidential information; and</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(iii) you are satisfied it is reasonable for you to act for all the clients.</a:t>
            </a:r>
          </a:p>
          <a:p>
            <a:endParaRPr lang="en-GB" sz="1200" b="1" i="0" kern="1200" dirty="0">
              <a:solidFill>
                <a:schemeClr val="tx1"/>
              </a:solidFill>
              <a:effectLst/>
              <a:latin typeface="+mn-lt"/>
              <a:ea typeface="+mn-ea"/>
              <a:cs typeface="+mn-cs"/>
            </a:endParaRPr>
          </a:p>
          <a:p>
            <a:r>
              <a:rPr lang="en-GB" dirty="0"/>
              <a:t>The most common example of where the requirements of para 6.2 are met is the normal practice of lawyers acting for clients purchasing a house as well as for the bank or building society lending them the purchase price (the mortgage). Both the purchasers and the bank/building society have a substantially common interest in ensuring that the legal title to the house is satisfactory.</a:t>
            </a:r>
          </a:p>
          <a:p>
            <a:endParaRPr lang="en-GB" dirty="0"/>
          </a:p>
          <a:p>
            <a:r>
              <a:rPr lang="en-GB" dirty="0"/>
              <a:t>(3)   Handling conflicts of interest in practice</a:t>
            </a:r>
          </a:p>
          <a:p>
            <a:endParaRPr lang="en-GB" dirty="0"/>
          </a:p>
          <a:p>
            <a:r>
              <a:rPr lang="en-GB" dirty="0"/>
              <a:t>Consider the following situations.</a:t>
            </a:r>
          </a:p>
        </p:txBody>
      </p:sp>
      <p:sp>
        <p:nvSpPr>
          <p:cNvPr id="4" name="Slide Number Placeholder 3"/>
          <p:cNvSpPr>
            <a:spLocks noGrp="1"/>
          </p:cNvSpPr>
          <p:nvPr>
            <p:ph type="sldNum" sz="quarter" idx="5"/>
          </p:nvPr>
        </p:nvSpPr>
        <p:spPr/>
        <p:txBody>
          <a:bodyPr/>
          <a:lstStyle/>
          <a:p>
            <a:fld id="{7D034C68-DC05-4519-B529-F524F1C3F642}" type="slidenum">
              <a:rPr lang="en-GB" smtClean="0"/>
              <a:t>16</a:t>
            </a:fld>
            <a:endParaRPr lang="en-GB"/>
          </a:p>
        </p:txBody>
      </p:sp>
    </p:spTree>
    <p:extLst>
      <p:ext uri="{BB962C8B-B14F-4D97-AF65-F5344CB8AC3E}">
        <p14:creationId xmlns:p14="http://schemas.microsoft.com/office/powerpoint/2010/main" val="394331286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b="1" i="0" dirty="0">
              <a:solidFill>
                <a:srgbClr val="313537"/>
              </a:solidFill>
              <a:effectLst/>
              <a:latin typeface="Inter"/>
            </a:endParaRPr>
          </a:p>
          <a:p>
            <a:r>
              <a:rPr lang="en-GB" b="0" i="0" dirty="0">
                <a:solidFill>
                  <a:srgbClr val="313537"/>
                </a:solidFill>
                <a:effectLst/>
                <a:latin typeface="Inter"/>
              </a:rPr>
              <a:t>Solicitors and other lawyers regulated by the SRA owe their clients a duty of </a:t>
            </a:r>
            <a:r>
              <a:rPr lang="en-GB" b="1" i="0" dirty="0">
                <a:solidFill>
                  <a:srgbClr val="313537"/>
                </a:solidFill>
                <a:effectLst/>
                <a:latin typeface="Inter"/>
              </a:rPr>
              <a:t>utmost confidentiality</a:t>
            </a:r>
            <a:r>
              <a:rPr lang="en-GB" b="0" i="0" dirty="0">
                <a:solidFill>
                  <a:srgbClr val="313537"/>
                </a:solidFill>
                <a:effectLst/>
                <a:latin typeface="Inter"/>
              </a:rPr>
              <a:t>. This means that they must keep confidential all the details of their clients and ensure that their staff do likewise. Consider the following examples of where this duty is breached.</a:t>
            </a:r>
            <a:endParaRPr lang="en-GB" b="1" i="0" dirty="0">
              <a:solidFill>
                <a:srgbClr val="313537"/>
              </a:solidFill>
              <a:effectLst/>
              <a:latin typeface="Inter"/>
            </a:endParaRPr>
          </a:p>
          <a:p>
            <a:endParaRPr lang="en-GB" b="1" i="0" dirty="0">
              <a:solidFill>
                <a:srgbClr val="313537"/>
              </a:solidFill>
              <a:effectLst/>
              <a:latin typeface="Inter"/>
            </a:endParaRPr>
          </a:p>
          <a:p>
            <a:r>
              <a:rPr lang="en-GB" b="1" i="0" dirty="0">
                <a:solidFill>
                  <a:srgbClr val="313537"/>
                </a:solidFill>
                <a:effectLst/>
                <a:latin typeface="Inter"/>
              </a:rPr>
              <a:t>Para 6.3 SRA Code of Conduct for Solicitors</a:t>
            </a:r>
            <a:r>
              <a:rPr lang="en-GB" b="0" i="0" dirty="0">
                <a:solidFill>
                  <a:srgbClr val="313537"/>
                </a:solidFill>
                <a:effectLst/>
                <a:latin typeface="Inter"/>
              </a:rPr>
              <a:t> deals with confidentiality. It states: You keep the affairs of clients and former clients confidential unless disclosure is required or permitted by law or the client consents. There are various statutes which allow certain government agencies, such as HM Revenue &amp; Customs, to require law firms to disclose information </a:t>
            </a:r>
            <a:r>
              <a:rPr lang="en-GB" b="1" i="0" dirty="0">
                <a:solidFill>
                  <a:srgbClr val="313537"/>
                </a:solidFill>
                <a:effectLst/>
                <a:latin typeface="Inter"/>
              </a:rPr>
              <a:t>without</a:t>
            </a:r>
            <a:r>
              <a:rPr lang="en-GB" b="0" i="0" dirty="0">
                <a:solidFill>
                  <a:srgbClr val="313537"/>
                </a:solidFill>
                <a:effectLst/>
                <a:latin typeface="Inter"/>
              </a:rPr>
              <a:t> the client’s consent – these exceptions are </a:t>
            </a:r>
            <a:r>
              <a:rPr lang="en-GB" b="0" i="1" dirty="0">
                <a:solidFill>
                  <a:srgbClr val="313537"/>
                </a:solidFill>
                <a:effectLst/>
                <a:latin typeface="Inter"/>
              </a:rPr>
              <a:t>permitted by law</a:t>
            </a:r>
            <a:r>
              <a:rPr lang="en-GB" b="0" i="0" dirty="0">
                <a:solidFill>
                  <a:srgbClr val="313537"/>
                </a:solidFill>
                <a:effectLst/>
                <a:latin typeface="Inter"/>
              </a:rPr>
              <a:t>.</a:t>
            </a:r>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17</a:t>
            </a:fld>
            <a:endParaRPr lang="en-GB"/>
          </a:p>
        </p:txBody>
      </p:sp>
    </p:spTree>
    <p:extLst>
      <p:ext uri="{BB962C8B-B14F-4D97-AF65-F5344CB8AC3E}">
        <p14:creationId xmlns:p14="http://schemas.microsoft.com/office/powerpoint/2010/main" val="172199629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Para 1.4 and paras 2.1–2.7 SRA Code of Conduct for Solicitors deal with how a lawyer should deal with ethical issues when faced with conflicting pressures from the client and a court. </a:t>
            </a:r>
          </a:p>
          <a:p>
            <a:endParaRPr lang="en-US" dirty="0"/>
          </a:p>
          <a:p>
            <a:r>
              <a:rPr lang="en-US" dirty="0"/>
              <a:t>In addition, Principle 1 requires that you act in a way that upholds the constitutional principle of the rule of law and the proper administration of justice. </a:t>
            </a:r>
          </a:p>
          <a:p>
            <a:r>
              <a:rPr lang="en-US" dirty="0"/>
              <a:t>Para 1.4 states: You do not mislead or attempt to mislead your clients, the court or others, either by your own acts or omissions or allowing or being complicit in the acts or omissions of others (including your client).</a:t>
            </a:r>
            <a:endParaRPr lang="en-US" dirty="0">
              <a:cs typeface="Calibri" panose="020F0502020204030204"/>
            </a:endParaRPr>
          </a:p>
          <a:p>
            <a:endParaRPr lang="en-US" dirty="0"/>
          </a:p>
          <a:p>
            <a:r>
              <a:rPr lang="en-US" dirty="0"/>
              <a:t> Para 2.1 states: You do not misuse or tamper with evidence or attempt to do so. </a:t>
            </a:r>
            <a:endParaRPr lang="en-US" dirty="0">
              <a:cs typeface="Calibri" panose="020F0502020204030204"/>
            </a:endParaRPr>
          </a:p>
          <a:p>
            <a:endParaRPr lang="en-US" dirty="0"/>
          </a:p>
          <a:p>
            <a:r>
              <a:rPr lang="en-US" dirty="0"/>
              <a:t>Para 2.4 states: You only make assertions or put forward statements, representations or submissions to the court or others which are properly arguable. Where a client has admitted their guilt in a criminal offence to you, you must not argue their innocence in court. </a:t>
            </a:r>
          </a:p>
          <a:p>
            <a:endParaRPr lang="en-US" dirty="0"/>
          </a:p>
          <a:p>
            <a:r>
              <a:rPr lang="en-US" dirty="0"/>
              <a:t>Para 2.5 requires you not to place yourself in contempt of court and para 2.6 states that you must not waste the court’s time. </a:t>
            </a:r>
          </a:p>
          <a:p>
            <a:endParaRPr lang="en-US" dirty="0"/>
          </a:p>
          <a:p>
            <a:r>
              <a:rPr lang="en-US" dirty="0"/>
              <a:t>Para 2.7 states that you must draw the court’s attention to relevant cases and statutory references which are likely to have a material effect on the case.</a:t>
            </a:r>
          </a:p>
          <a:p>
            <a:endParaRPr lang="en-US" dirty="0"/>
          </a:p>
          <a:p>
            <a:endParaRPr lang="en-US" dirty="0"/>
          </a:p>
          <a:p>
            <a:r>
              <a:rPr lang="en-GB" b="0" i="0" dirty="0">
                <a:solidFill>
                  <a:srgbClr val="313537"/>
                </a:solidFill>
                <a:effectLst/>
                <a:latin typeface="Inter"/>
              </a:rPr>
              <a:t>Para 1.2 SRA Code of Conduct for Solicitors states that you should not take </a:t>
            </a:r>
            <a:r>
              <a:rPr lang="en-GB" b="0" i="1" dirty="0">
                <a:solidFill>
                  <a:srgbClr val="313537"/>
                </a:solidFill>
                <a:effectLst/>
                <a:latin typeface="Inter"/>
              </a:rPr>
              <a:t>unfair advantage of clients or others.</a:t>
            </a:r>
            <a:endParaRPr lang="en-US" b="0" i="1" dirty="0">
              <a:solidFill>
                <a:srgbClr val="313537"/>
              </a:solidFill>
              <a:effectLst/>
              <a:latin typeface="Inter"/>
            </a:endParaRPr>
          </a:p>
          <a:p>
            <a:endParaRPr lang="en-US" b="0" i="1" dirty="0">
              <a:solidFill>
                <a:srgbClr val="313537"/>
              </a:solidFill>
              <a:effectLst/>
              <a:latin typeface="Inter"/>
            </a:endParaRPr>
          </a:p>
          <a:p>
            <a:r>
              <a:rPr lang="en-GB" b="1" i="0" dirty="0">
                <a:solidFill>
                  <a:srgbClr val="313537"/>
                </a:solidFill>
                <a:effectLst/>
                <a:latin typeface="Inter"/>
              </a:rPr>
              <a:t>Para 1.2</a:t>
            </a:r>
            <a:r>
              <a:rPr lang="en-GB" b="0" i="0" dirty="0">
                <a:solidFill>
                  <a:srgbClr val="313537"/>
                </a:solidFill>
                <a:effectLst/>
                <a:latin typeface="Inter"/>
              </a:rPr>
              <a:t> is important when dealing with a third party who is your client’s opponent in litigation or the other party in a transaction (e.g. a house sale). You should not contact the opponent or other party in person if he is already represented by a lawyer.</a:t>
            </a:r>
            <a:endParaRPr lang="en-US" b="0" i="1" dirty="0">
              <a:solidFill>
                <a:srgbClr val="313537"/>
              </a:solidFill>
              <a:effectLst/>
              <a:latin typeface="Inter"/>
            </a:endParaRPr>
          </a:p>
          <a:p>
            <a:endParaRPr lang="en-US" b="0" i="1" dirty="0">
              <a:solidFill>
                <a:srgbClr val="313537"/>
              </a:solidFill>
              <a:effectLst/>
              <a:latin typeface="Inter"/>
            </a:endParaRPr>
          </a:p>
          <a:p>
            <a:pPr fontAlgn="base"/>
            <a:r>
              <a:rPr lang="en-GB" dirty="0">
                <a:effectLst/>
                <a:latin typeface="var(--font-family-body)"/>
              </a:rPr>
              <a:t>Increasing restrictions on access to legal aid have resulted in greater numbers of people representing themselves in court as “litigants in person”. This causes significant difficulties for lawyers, judges and ­courtroom staff but you will be expected to make greater allowances for unrepresented opponents. In particular, you must not take unfair advantage of an unrepresented opponent’s lack of legal knowledge.</a:t>
            </a:r>
          </a:p>
          <a:p>
            <a:pPr algn="l" fontAlgn="base" latinLnBrk="0"/>
            <a:br>
              <a:rPr lang="en-GB" b="1" i="0" dirty="0">
                <a:solidFill>
                  <a:srgbClr val="313537"/>
                </a:solidFill>
                <a:effectLst/>
                <a:latin typeface="var(--font-family-head)"/>
              </a:rPr>
            </a:br>
            <a:endParaRPr lang="en-GB" b="1" i="0" dirty="0">
              <a:solidFill>
                <a:srgbClr val="313537"/>
              </a:solidFill>
              <a:effectLst/>
              <a:latin typeface="var(--font-family-head)"/>
            </a:endParaRPr>
          </a:p>
          <a:p>
            <a:endParaRPr lang="en-US" dirty="0"/>
          </a:p>
        </p:txBody>
      </p:sp>
      <p:sp>
        <p:nvSpPr>
          <p:cNvPr id="4" name="Slide Number Placeholder 3"/>
          <p:cNvSpPr>
            <a:spLocks noGrp="1"/>
          </p:cNvSpPr>
          <p:nvPr>
            <p:ph type="sldNum" sz="quarter" idx="5"/>
          </p:nvPr>
        </p:nvSpPr>
        <p:spPr/>
        <p:txBody>
          <a:bodyPr/>
          <a:lstStyle/>
          <a:p>
            <a:fld id="{7D034C68-DC05-4519-B529-F524F1C3F642}" type="slidenum">
              <a:rPr lang="en-GB"/>
              <a:t>18</a:t>
            </a:fld>
            <a:endParaRPr lang="en-GB"/>
          </a:p>
        </p:txBody>
      </p:sp>
    </p:spTree>
    <p:extLst>
      <p:ext uri="{BB962C8B-B14F-4D97-AF65-F5344CB8AC3E}">
        <p14:creationId xmlns:p14="http://schemas.microsoft.com/office/powerpoint/2010/main" val="3531840962"/>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A5D2CF2-CB4F-AF85-82BE-5FE82229968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E762A84-7064-4C42-2B86-DBF73D5CF95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D94757E-DBE8-477C-FFFB-D19C341A88F7}"/>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5387678F-E8BC-1F5C-1D11-7680232F5AB9}"/>
              </a:ext>
            </a:extLst>
          </p:cNvPr>
          <p:cNvSpPr>
            <a:spLocks noGrp="1"/>
          </p:cNvSpPr>
          <p:nvPr>
            <p:ph type="sldNum" sz="quarter" idx="5"/>
          </p:nvPr>
        </p:nvSpPr>
        <p:spPr/>
        <p:txBody>
          <a:bodyPr/>
          <a:lstStyle/>
          <a:p>
            <a:fld id="{7D034C68-DC05-4519-B529-F524F1C3F642}" type="slidenum">
              <a:rPr lang="en-GB"/>
              <a:t>19</a:t>
            </a:fld>
            <a:endParaRPr lang="en-GB"/>
          </a:p>
        </p:txBody>
      </p:sp>
    </p:spTree>
    <p:extLst>
      <p:ext uri="{BB962C8B-B14F-4D97-AF65-F5344CB8AC3E}">
        <p14:creationId xmlns:p14="http://schemas.microsoft.com/office/powerpoint/2010/main" val="358521773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228600" indent="-228600">
              <a:buFont typeface="+mj-lt"/>
              <a:buAutoNum type="arabicPeriod"/>
            </a:pPr>
            <a:r>
              <a:rPr lang="en-GB" b="0" i="0" dirty="0">
                <a:solidFill>
                  <a:srgbClr val="313537"/>
                </a:solidFill>
                <a:effectLst/>
                <a:latin typeface="Inter"/>
              </a:rPr>
              <a:t>Para 1.2 SRA Code of Conduct for Solicitors states that you should not take unfair advantage of clients or others.</a:t>
            </a:r>
          </a:p>
          <a:p>
            <a:pPr marL="228600" indent="-228600">
              <a:buFont typeface="+mj-lt"/>
              <a:buAutoNum type="arabicPeriod"/>
            </a:pPr>
            <a:endParaRPr lang="en-GB" b="0" i="0" dirty="0">
              <a:solidFill>
                <a:srgbClr val="313537"/>
              </a:solidFill>
              <a:effectLst/>
              <a:latin typeface="Inter"/>
            </a:endParaRPr>
          </a:p>
          <a:p>
            <a:pPr marL="228600" indent="-228600">
              <a:buFont typeface="+mj-lt"/>
              <a:buAutoNum type="arabicPeriod"/>
            </a:pPr>
            <a:r>
              <a:rPr lang="en-GB" b="0" i="0" dirty="0">
                <a:solidFill>
                  <a:srgbClr val="313537"/>
                </a:solidFill>
                <a:effectLst/>
                <a:latin typeface="Inter"/>
              </a:rPr>
              <a:t>Para 1.2 is important when dealing with a third party who is your client’s opponent in litigation or the other party in a transaction (e.g. a house sale). You should not contact the opponent or other party in person if he is already represented by a lawyer.</a:t>
            </a:r>
          </a:p>
          <a:p>
            <a:pPr marL="228600" indent="-228600">
              <a:buFont typeface="+mj-lt"/>
              <a:buAutoNum type="arabicPeriod"/>
            </a:pPr>
            <a:endParaRPr lang="en-GB" b="0" i="0" dirty="0">
              <a:solidFill>
                <a:srgbClr val="313537"/>
              </a:solidFill>
              <a:effectLst/>
              <a:latin typeface="Inter"/>
            </a:endParaRPr>
          </a:p>
          <a:p>
            <a:pPr marL="228600" indent="-228600">
              <a:buFont typeface="+mj-lt"/>
              <a:buAutoNum type="arabicPeriod"/>
            </a:pPr>
            <a:r>
              <a:rPr lang="en-GB" b="0" i="0" dirty="0">
                <a:solidFill>
                  <a:srgbClr val="313537"/>
                </a:solidFill>
                <a:effectLst/>
                <a:latin typeface="Inter"/>
              </a:rPr>
              <a:t>Increasing restrictions on access to legal aid have resulted in greater numbers of people representing themselves in court as “litigants in person”. This causes significant difficulties for lawyers, judges and ­courtroom staff but you will be expected to make greater allowances for unrepresented opponents. In particular, you must not take unfair advantage of an unrepresented opponent’s lack of legal knowledge.</a:t>
            </a:r>
          </a:p>
          <a:p>
            <a:pPr marL="228600" indent="-228600">
              <a:buFont typeface="+mj-lt"/>
              <a:buAutoNum type="arabicPeriod"/>
            </a:pPr>
            <a:endParaRPr lang="en-GB" b="0" i="0" dirty="0">
              <a:solidFill>
                <a:srgbClr val="313537"/>
              </a:solidFill>
              <a:effectLst/>
              <a:latin typeface="Inter"/>
            </a:endParaRPr>
          </a:p>
          <a:p>
            <a:pPr marL="228600" indent="-228600">
              <a:buFont typeface="+mj-lt"/>
              <a:buAutoNum type="arabicPeriod"/>
            </a:pPr>
            <a:r>
              <a:rPr lang="en-GB" b="0" i="0" dirty="0">
                <a:solidFill>
                  <a:srgbClr val="313537"/>
                </a:solidFill>
                <a:effectLst/>
                <a:latin typeface="Inter"/>
              </a:rPr>
              <a:t>Legal practice inevitably involves lawyers in the handling of personal data relating to clients – and indeed to others. The handling and use of personal data is regulated by the UK General Data Protection Regulation (GDPR) and the Data Protection Act 2018. Personal data is any data that relates to an identifiable individual.</a:t>
            </a:r>
          </a:p>
          <a:p>
            <a:pPr marL="228600" indent="-228600">
              <a:buFont typeface="+mj-lt"/>
              <a:buAutoNum type="arabicPeriod"/>
            </a:pPr>
            <a:endParaRPr lang="en-GB" b="0" i="0" dirty="0">
              <a:solidFill>
                <a:srgbClr val="313537"/>
              </a:solidFill>
              <a:effectLst/>
              <a:latin typeface="Inter"/>
            </a:endParaRPr>
          </a:p>
          <a:p>
            <a:pPr marL="228600" indent="-228600">
              <a:buFont typeface="+mj-lt"/>
              <a:buAutoNum type="arabicPeriod"/>
            </a:pPr>
            <a:r>
              <a:rPr lang="en-GB" b="0" i="0" dirty="0">
                <a:solidFill>
                  <a:srgbClr val="313537"/>
                </a:solidFill>
                <a:effectLst/>
                <a:latin typeface="Inter"/>
              </a:rPr>
              <a:t>There are different regulations to comply with depending on what you do with data. Most legal practices will be controllers of data. Controllers must comply with the data protection principles and other UK GDPR requirements. They must also register with the Information Commissioners Office (ICO) to notify them that they are using personal data.</a:t>
            </a:r>
          </a:p>
          <a:p>
            <a:pPr marL="228600" indent="-228600">
              <a:buFont typeface="+mj-lt"/>
              <a:buAutoNum type="arabicPeriod"/>
            </a:pPr>
            <a:endParaRPr lang="en-GB" b="0" i="0" dirty="0">
              <a:solidFill>
                <a:srgbClr val="313537"/>
              </a:solidFill>
              <a:effectLst/>
              <a:latin typeface="Inter"/>
            </a:endParaRPr>
          </a:p>
          <a:p>
            <a:pPr marL="228600" indent="-228600">
              <a:buFont typeface="+mj-lt"/>
              <a:buAutoNum type="arabicPeriod"/>
            </a:pPr>
            <a:r>
              <a:rPr lang="en-GB" b="0" i="0" dirty="0">
                <a:solidFill>
                  <a:srgbClr val="313537"/>
                </a:solidFill>
                <a:effectLst/>
                <a:latin typeface="Inter"/>
              </a:rPr>
              <a:t>The GDPR sets out seven key data protection principles which must be followed when processing personal data. Where personal data is held it must be:</a:t>
            </a:r>
          </a:p>
          <a:p>
            <a:pPr marL="228600" indent="-228600">
              <a:buFont typeface="+mj-lt"/>
              <a:buAutoNum type="arabicPeriod"/>
            </a:pPr>
            <a:r>
              <a:rPr lang="en-GB" b="0" i="0" dirty="0">
                <a:solidFill>
                  <a:srgbClr val="313537"/>
                </a:solidFill>
                <a:effectLst/>
                <a:latin typeface="Inter"/>
              </a:rPr>
              <a:t>Processed lawfully, fairly and transparently.</a:t>
            </a:r>
          </a:p>
          <a:p>
            <a:pPr marL="228600" indent="-228600">
              <a:buFont typeface="+mj-lt"/>
              <a:buAutoNum type="arabicPeriod"/>
            </a:pPr>
            <a:r>
              <a:rPr lang="en-GB" b="0" i="0" dirty="0">
                <a:solidFill>
                  <a:srgbClr val="313537"/>
                </a:solidFill>
                <a:effectLst/>
                <a:latin typeface="Inter"/>
              </a:rPr>
              <a:t>Processed for a specific purpose.</a:t>
            </a:r>
          </a:p>
          <a:p>
            <a:pPr marL="228600" indent="-228600" algn="l" fontAlgn="base">
              <a:buFont typeface="+mj-lt"/>
              <a:buAutoNum type="arabicPeriod"/>
            </a:pPr>
            <a:r>
              <a:rPr lang="en-GB" b="0" dirty="0">
                <a:effectLst/>
                <a:latin typeface="var(--font-family-head)"/>
              </a:rPr>
              <a:t>Limited to necessary data (i.e. you should not hold data that it is not needed).</a:t>
            </a:r>
          </a:p>
          <a:p>
            <a:pPr marL="228600" indent="-228600" algn="l" fontAlgn="base">
              <a:buFont typeface="+mj-lt"/>
              <a:buAutoNum type="arabicPeriod"/>
            </a:pPr>
            <a:r>
              <a:rPr lang="en-GB" b="0" dirty="0">
                <a:effectLst/>
                <a:latin typeface="var(--font-family-head)"/>
              </a:rPr>
              <a:t>Accurate </a:t>
            </a:r>
          </a:p>
          <a:p>
            <a:pPr marL="228600" indent="-228600" algn="l" fontAlgn="base">
              <a:buFont typeface="+mj-lt"/>
              <a:buAutoNum type="arabicPeriod"/>
            </a:pPr>
            <a:r>
              <a:rPr lang="en-GB" b="0" i="0" dirty="0">
                <a:solidFill>
                  <a:srgbClr val="313537"/>
                </a:solidFill>
                <a:effectLst/>
                <a:latin typeface="Inter"/>
              </a:rPr>
              <a:t>Not kept for longer than necessary.</a:t>
            </a:r>
          </a:p>
          <a:p>
            <a:pPr marL="228600" indent="-228600" algn="l" fontAlgn="base">
              <a:buFont typeface="+mj-lt"/>
              <a:buAutoNum type="arabicPeriod"/>
            </a:pPr>
            <a:r>
              <a:rPr lang="en-GB" b="0" i="0" dirty="0">
                <a:solidFill>
                  <a:srgbClr val="313537"/>
                </a:solidFill>
                <a:effectLst/>
                <a:latin typeface="Inter"/>
              </a:rPr>
              <a:t>Kept securely </a:t>
            </a:r>
            <a:endParaRPr lang="en-GB" b="0" dirty="0">
              <a:effectLst/>
              <a:latin typeface="var(--font-family-head)"/>
            </a:endParaRPr>
          </a:p>
          <a:p>
            <a:pPr marL="228600" indent="-228600" fontAlgn="base">
              <a:buFont typeface="+mj-lt"/>
              <a:buAutoNum type="arabicPeriod"/>
            </a:pPr>
            <a:r>
              <a:rPr lang="en-GB" b="0" i="0" dirty="0">
                <a:solidFill>
                  <a:srgbClr val="313537"/>
                </a:solidFill>
                <a:effectLst/>
                <a:latin typeface="Inter"/>
              </a:rPr>
              <a:t>Controlled by someone who is accountable for that data and takes responsibility for complying with the other principles.</a:t>
            </a:r>
            <a:br>
              <a:rPr lang="en-GB" dirty="0">
                <a:effectLst/>
              </a:rPr>
            </a:br>
            <a:endParaRPr lang="en-GB" dirty="0">
              <a:effectLst/>
            </a:endParaRPr>
          </a:p>
          <a:p>
            <a:endParaRPr lang="en-GB" dirty="0"/>
          </a:p>
          <a:p>
            <a:r>
              <a:rPr lang="en-GB" b="0" i="0" dirty="0">
                <a:solidFill>
                  <a:srgbClr val="313537"/>
                </a:solidFill>
                <a:effectLst/>
                <a:latin typeface="Inter"/>
              </a:rPr>
              <a:t>Cybersecurity is extremely important for law firms. Legal practices are attractive targets for cyber criminals, as they often hold both sensitive client data and large sums of client money. The consequences of a successful cyber attack can be devastating for clients, potentially including the loss of their home. The consequences for firms which fail to safeguard their clients’ money and data from cyber attack can be correspondingly severe and firms can ultimately be shut down for such failures. All legal practices need to take cybersecurity extremely seriously and take steps to mitigate the risks.</a:t>
            </a:r>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20</a:t>
            </a:fld>
            <a:endParaRPr lang="en-GB"/>
          </a:p>
        </p:txBody>
      </p:sp>
    </p:spTree>
    <p:extLst>
      <p:ext uri="{BB962C8B-B14F-4D97-AF65-F5344CB8AC3E}">
        <p14:creationId xmlns:p14="http://schemas.microsoft.com/office/powerpoint/2010/main" val="818424448"/>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313537"/>
                </a:solidFill>
                <a:effectLst/>
                <a:latin typeface="Inter"/>
              </a:rPr>
              <a:t>Law firms have been used by criminals to convert the cash proceeds of crime into legitimate investments, such as property. As a result, lawyers, together with other professionals such as accountants, are required by the </a:t>
            </a:r>
            <a:r>
              <a:rPr lang="en-GB" b="1" i="0" dirty="0">
                <a:solidFill>
                  <a:srgbClr val="313537"/>
                </a:solidFill>
                <a:effectLst/>
                <a:latin typeface="var(--font-family-body)"/>
              </a:rPr>
              <a:t>Money Laundering</a:t>
            </a:r>
            <a:r>
              <a:rPr lang="en-GB" b="0" i="0" dirty="0">
                <a:solidFill>
                  <a:srgbClr val="313537"/>
                </a:solidFill>
                <a:effectLst/>
                <a:latin typeface="Inter"/>
              </a:rPr>
              <a:t>, </a:t>
            </a:r>
            <a:r>
              <a:rPr lang="en-GB" b="1" i="0" dirty="0">
                <a:solidFill>
                  <a:srgbClr val="313537"/>
                </a:solidFill>
                <a:effectLst/>
                <a:latin typeface="var(--font-family-body)"/>
              </a:rPr>
              <a:t>Terrorist Financing</a:t>
            </a:r>
            <a:r>
              <a:rPr lang="en-GB" b="0" i="0" dirty="0">
                <a:solidFill>
                  <a:srgbClr val="313537"/>
                </a:solidFill>
                <a:effectLst/>
                <a:latin typeface="Inter"/>
              </a:rPr>
              <a:t> and </a:t>
            </a:r>
            <a:r>
              <a:rPr lang="en-GB" b="1" i="0" dirty="0">
                <a:solidFill>
                  <a:srgbClr val="313537"/>
                </a:solidFill>
                <a:effectLst/>
                <a:latin typeface="var(--font-family-body)"/>
              </a:rPr>
              <a:t>Transfer of Funds</a:t>
            </a:r>
            <a:r>
              <a:rPr lang="en-GB" b="0" i="0" dirty="0">
                <a:solidFill>
                  <a:srgbClr val="313537"/>
                </a:solidFill>
                <a:effectLst/>
                <a:latin typeface="Inter"/>
              </a:rPr>
              <a:t> </a:t>
            </a:r>
            <a:r>
              <a:rPr lang="en-GB" b="1" i="0" dirty="0">
                <a:solidFill>
                  <a:srgbClr val="313537"/>
                </a:solidFill>
                <a:effectLst/>
                <a:latin typeface="var(--font-family-body)"/>
              </a:rPr>
              <a:t>(Information on the Payer) Regulations 2017</a:t>
            </a:r>
            <a:r>
              <a:rPr lang="en-GB" b="0" i="0" dirty="0">
                <a:solidFill>
                  <a:srgbClr val="313537"/>
                </a:solidFill>
                <a:effectLst/>
                <a:latin typeface="Inter"/>
              </a:rPr>
              <a:t> and the ­</a:t>
            </a:r>
            <a:r>
              <a:rPr lang="en-GB" b="1" i="0" dirty="0">
                <a:solidFill>
                  <a:srgbClr val="313537"/>
                </a:solidFill>
                <a:effectLst/>
                <a:latin typeface="var(--font-family-body)"/>
              </a:rPr>
              <a:t>Proceeds of Crime Act 2002</a:t>
            </a:r>
            <a:r>
              <a:rPr lang="en-GB" b="0" i="0" dirty="0">
                <a:solidFill>
                  <a:srgbClr val="313537"/>
                </a:solidFill>
                <a:effectLst/>
                <a:latin typeface="Inter"/>
              </a:rPr>
              <a:t> (as amended) to carry out certain identity checks before carrying out work for clients.</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money laundering legislation imposes a number of important requirements on law firms including a specific nomination of a money laundering reporting officer. As part of the checks which must be carried out, each client must provide identification such as a passport and a recent utility bill.</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Many areas of legal work require practitioners to look after significant sums on behalf of their </a:t>
            </a:r>
            <a:r>
              <a:rPr lang="en-GB" b="0" i="0" dirty="0" err="1">
                <a:solidFill>
                  <a:srgbClr val="313537"/>
                </a:solidFill>
                <a:effectLst/>
                <a:latin typeface="Inter"/>
              </a:rPr>
              <a:t>clients:Examples</a:t>
            </a:r>
            <a:r>
              <a:rPr lang="en-GB" b="0" i="0" dirty="0">
                <a:solidFill>
                  <a:srgbClr val="313537"/>
                </a:solidFill>
                <a:effectLst/>
                <a:latin typeface="Inter"/>
              </a:rPr>
              <a:t> include conveyancing where the proceeds of house sales may be hundreds of thousands of pounds and probate where valuable assets are cashed in pending distribution to the beneficiaries. Maintaining lawyers’ reputations for financial honesty and integrity is vital. Both CILEX Regulation and the SRA have strict rules which govern the handling of client money. </a:t>
            </a:r>
          </a:p>
          <a:p>
            <a:pPr algn="l" fontAlgn="base"/>
            <a:r>
              <a:rPr lang="en-GB" b="0" i="0" dirty="0">
                <a:solidFill>
                  <a:srgbClr val="313537"/>
                </a:solidFill>
                <a:effectLst/>
                <a:latin typeface="Inter"/>
              </a:rPr>
              <a:t>The CILEX Regulation Accounts Rules and SRA Accounts Rules both require strict separation of clients’ money from the firm’s own cash. Essentially, whenever money is received by the firm on behalf of the client, it must be paid into the client account</a:t>
            </a: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The bureaucratic procedures for receiving and handling cheques and money transfers payable to clients will vary in different firms, but the rules laid down by the regulators must be met. You must learn the procedures applicable in your firm as soon as possible.</a:t>
            </a:r>
          </a:p>
          <a:p>
            <a:pPr algn="l" fontAlgn="base"/>
            <a:endParaRPr lang="en-GB" b="0" i="0" dirty="0">
              <a:solidFill>
                <a:srgbClr val="313537"/>
              </a:solidFill>
              <a:effectLst/>
              <a:latin typeface="Inter"/>
            </a:endParaRPr>
          </a:p>
          <a:p>
            <a:pPr algn="l" fontAlgn="base"/>
            <a:endParaRPr lang="en-GB" b="0" i="0" dirty="0">
              <a:solidFill>
                <a:srgbClr val="313537"/>
              </a:solidFill>
              <a:effectLst/>
              <a:latin typeface="Inter"/>
            </a:endParaRPr>
          </a:p>
          <a:p>
            <a:pPr algn="l" fontAlgn="base"/>
            <a:r>
              <a:rPr lang="en-GB" b="0" i="0" dirty="0">
                <a:solidFill>
                  <a:srgbClr val="313537"/>
                </a:solidFill>
                <a:effectLst/>
                <a:latin typeface="Inter"/>
              </a:rPr>
              <a:t>When the firm submits a bill for its work (which may include expenses (disbursements) </a:t>
            </a:r>
            <a:r>
              <a:rPr lang="en-GB" b="1" i="0" dirty="0">
                <a:solidFill>
                  <a:srgbClr val="313537"/>
                </a:solidFill>
                <a:effectLst/>
                <a:latin typeface="Inter"/>
              </a:rPr>
              <a:t>and</a:t>
            </a:r>
            <a:r>
              <a:rPr lang="en-GB" b="0" i="0" dirty="0">
                <a:solidFill>
                  <a:srgbClr val="313537"/>
                </a:solidFill>
                <a:effectLst/>
                <a:latin typeface="Inter"/>
              </a:rPr>
              <a:t> it has been approved by the client, the fee earner is able to transfer the sums concerned from the client account to the </a:t>
            </a:r>
            <a:r>
              <a:rPr lang="en-GB" b="1" i="0" dirty="0">
                <a:solidFill>
                  <a:srgbClr val="313537"/>
                </a:solidFill>
                <a:effectLst/>
                <a:latin typeface="Inter"/>
              </a:rPr>
              <a:t>office account</a:t>
            </a:r>
            <a:r>
              <a:rPr lang="en-GB" b="0" i="0" dirty="0">
                <a:solidFill>
                  <a:srgbClr val="313537"/>
                </a:solidFill>
                <a:effectLst/>
                <a:latin typeface="Inter"/>
              </a:rPr>
              <a:t>. The office account represents cash owned by the firm, and it must be kept strictly separate from the client account. If a cheque is received representing both client money and money to pay a bill, it must first be paid into the client account before the cash to pay the bill (assuming it has been approved) can be transferred.</a:t>
            </a:r>
          </a:p>
          <a:p>
            <a:pPr algn="l" fontAlgn="base"/>
            <a:endParaRPr lang="en-GB" b="0" i="0" dirty="0">
              <a:solidFill>
                <a:srgbClr val="313537"/>
              </a:solidFill>
              <a:effectLst/>
              <a:latin typeface="Inter"/>
            </a:endParaRPr>
          </a:p>
          <a:p>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21</a:t>
            </a:fld>
            <a:endParaRPr lang="en-GB"/>
          </a:p>
        </p:txBody>
      </p:sp>
    </p:spTree>
    <p:extLst>
      <p:ext uri="{BB962C8B-B14F-4D97-AF65-F5344CB8AC3E}">
        <p14:creationId xmlns:p14="http://schemas.microsoft.com/office/powerpoint/2010/main" val="214852110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8B491FF-0A27-CCD2-2786-94854E923D5C}"/>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189E235-BBAE-35FB-7909-917006A6D9F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F0B72DD-DB97-7DE4-7C52-9DACD24DEB2C}"/>
              </a:ext>
            </a:extLst>
          </p:cNvPr>
          <p:cNvSpPr>
            <a:spLocks noGrp="1"/>
          </p:cNvSpPr>
          <p:nvPr>
            <p:ph type="body" idx="1"/>
          </p:nvPr>
        </p:nvSpPr>
        <p:spPr/>
        <p:txBody>
          <a:bodyPr/>
          <a:lstStyle/>
          <a:p>
            <a:endParaRPr lang="en-US" dirty="0"/>
          </a:p>
        </p:txBody>
      </p:sp>
      <p:sp>
        <p:nvSpPr>
          <p:cNvPr id="4" name="Slide Number Placeholder 3">
            <a:extLst>
              <a:ext uri="{FF2B5EF4-FFF2-40B4-BE49-F238E27FC236}">
                <a16:creationId xmlns:a16="http://schemas.microsoft.com/office/drawing/2014/main" id="{DFD62919-44EC-B87C-5741-AA2514CBD367}"/>
              </a:ext>
            </a:extLst>
          </p:cNvPr>
          <p:cNvSpPr>
            <a:spLocks noGrp="1"/>
          </p:cNvSpPr>
          <p:nvPr>
            <p:ph type="sldNum" sz="quarter" idx="5"/>
          </p:nvPr>
        </p:nvSpPr>
        <p:spPr/>
        <p:txBody>
          <a:bodyPr/>
          <a:lstStyle/>
          <a:p>
            <a:fld id="{7D034C68-DC05-4519-B529-F524F1C3F642}" type="slidenum">
              <a:rPr lang="en-GB"/>
              <a:t>22</a:t>
            </a:fld>
            <a:endParaRPr lang="en-GB"/>
          </a:p>
        </p:txBody>
      </p:sp>
    </p:spTree>
    <p:extLst>
      <p:ext uri="{BB962C8B-B14F-4D97-AF65-F5344CB8AC3E}">
        <p14:creationId xmlns:p14="http://schemas.microsoft.com/office/powerpoint/2010/main" val="162225608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F7081E-4250-58E6-661E-65BFF73DD1B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0FEA917-1EA6-4445-0AB1-A8FE03B38CF4}"/>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C7B3986-A752-6856-9FAA-9BEA4DFE442D}"/>
              </a:ext>
            </a:extLst>
          </p:cNvPr>
          <p:cNvSpPr>
            <a:spLocks noGrp="1"/>
          </p:cNvSpPr>
          <p:nvPr>
            <p:ph type="body" idx="1"/>
          </p:nvPr>
        </p:nvSpPr>
        <p:spPr/>
        <p:txBody>
          <a:bodyPr/>
          <a:lstStyle/>
          <a:p>
            <a:r>
              <a:rPr lang="en-US" dirty="0"/>
              <a:t>False</a:t>
            </a:r>
          </a:p>
        </p:txBody>
      </p:sp>
      <p:sp>
        <p:nvSpPr>
          <p:cNvPr id="4" name="Slide Number Placeholder 3">
            <a:extLst>
              <a:ext uri="{FF2B5EF4-FFF2-40B4-BE49-F238E27FC236}">
                <a16:creationId xmlns:a16="http://schemas.microsoft.com/office/drawing/2014/main" id="{5132DFAC-A8AC-17FC-B248-378E1405FA23}"/>
              </a:ext>
            </a:extLst>
          </p:cNvPr>
          <p:cNvSpPr>
            <a:spLocks noGrp="1"/>
          </p:cNvSpPr>
          <p:nvPr>
            <p:ph type="sldNum" sz="quarter" idx="5"/>
          </p:nvPr>
        </p:nvSpPr>
        <p:spPr/>
        <p:txBody>
          <a:bodyPr/>
          <a:lstStyle/>
          <a:p>
            <a:fld id="{7D034C68-DC05-4519-B529-F524F1C3F642}" type="slidenum">
              <a:rPr lang="en-GB"/>
              <a:t>23</a:t>
            </a:fld>
            <a:endParaRPr lang="en-GB"/>
          </a:p>
        </p:txBody>
      </p:sp>
    </p:spTree>
    <p:extLst>
      <p:ext uri="{BB962C8B-B14F-4D97-AF65-F5344CB8AC3E}">
        <p14:creationId xmlns:p14="http://schemas.microsoft.com/office/powerpoint/2010/main" val="1982550255"/>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D9E18A-4B9B-0499-D5A7-A860CB111C6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FA3B47F7-A025-6F73-1DA7-77DB2E149E7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3B87D7F4-DC01-E1EE-889B-0B45C047E1C6}"/>
              </a:ext>
            </a:extLst>
          </p:cNvPr>
          <p:cNvSpPr>
            <a:spLocks noGrp="1"/>
          </p:cNvSpPr>
          <p:nvPr>
            <p:ph type="body" idx="1"/>
          </p:nvPr>
        </p:nvSpPr>
        <p:spPr/>
        <p:txBody>
          <a:bodyPr/>
          <a:lstStyle/>
          <a:p>
            <a:pPr>
              <a:lnSpc>
                <a:spcPct val="160000"/>
              </a:lnSpc>
            </a:pPr>
            <a:r>
              <a:rPr lang="en-GB" dirty="0"/>
              <a:t>B) Body that oversees legal activities in England and Wales.</a:t>
            </a:r>
          </a:p>
        </p:txBody>
      </p:sp>
      <p:sp>
        <p:nvSpPr>
          <p:cNvPr id="4" name="Slide Number Placeholder 3">
            <a:extLst>
              <a:ext uri="{FF2B5EF4-FFF2-40B4-BE49-F238E27FC236}">
                <a16:creationId xmlns:a16="http://schemas.microsoft.com/office/drawing/2014/main" id="{5E7FAE30-726B-199C-E81B-51783B7632CE}"/>
              </a:ext>
            </a:extLst>
          </p:cNvPr>
          <p:cNvSpPr>
            <a:spLocks noGrp="1"/>
          </p:cNvSpPr>
          <p:nvPr>
            <p:ph type="sldNum" sz="quarter" idx="5"/>
          </p:nvPr>
        </p:nvSpPr>
        <p:spPr/>
        <p:txBody>
          <a:bodyPr/>
          <a:lstStyle/>
          <a:p>
            <a:fld id="{7D034C68-DC05-4519-B529-F524F1C3F642}" type="slidenum">
              <a:rPr lang="en-GB"/>
              <a:t>24</a:t>
            </a:fld>
            <a:endParaRPr lang="en-GB"/>
          </a:p>
        </p:txBody>
      </p:sp>
    </p:spTree>
    <p:extLst>
      <p:ext uri="{BB962C8B-B14F-4D97-AF65-F5344CB8AC3E}">
        <p14:creationId xmlns:p14="http://schemas.microsoft.com/office/powerpoint/2010/main" val="3815237530"/>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F34C16C-0580-EB09-1AA9-EDD193BA2DBE}"/>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A04B8616-146C-C16D-98E8-F9C06B37BB9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8182AD9D-869D-7EE0-1FF3-7E06E622ADCA}"/>
              </a:ext>
            </a:extLst>
          </p:cNvPr>
          <p:cNvSpPr>
            <a:spLocks noGrp="1"/>
          </p:cNvSpPr>
          <p:nvPr>
            <p:ph type="body" idx="1"/>
          </p:nvPr>
        </p:nvSpPr>
        <p:spPr/>
        <p:txBody>
          <a:bodyPr/>
          <a:lstStyle/>
          <a:p>
            <a:pPr>
              <a:lnSpc>
                <a:spcPct val="160000"/>
              </a:lnSpc>
            </a:pPr>
            <a:r>
              <a:rPr lang="en-GB" dirty="0"/>
              <a:t>C) 6.1 and 6.2</a:t>
            </a:r>
          </a:p>
        </p:txBody>
      </p:sp>
      <p:sp>
        <p:nvSpPr>
          <p:cNvPr id="4" name="Slide Number Placeholder 3">
            <a:extLst>
              <a:ext uri="{FF2B5EF4-FFF2-40B4-BE49-F238E27FC236}">
                <a16:creationId xmlns:a16="http://schemas.microsoft.com/office/drawing/2014/main" id="{7601B2CB-1C2D-8FFE-172A-C643F8CF451A}"/>
              </a:ext>
            </a:extLst>
          </p:cNvPr>
          <p:cNvSpPr>
            <a:spLocks noGrp="1"/>
          </p:cNvSpPr>
          <p:nvPr>
            <p:ph type="sldNum" sz="quarter" idx="5"/>
          </p:nvPr>
        </p:nvSpPr>
        <p:spPr/>
        <p:txBody>
          <a:bodyPr/>
          <a:lstStyle/>
          <a:p>
            <a:fld id="{7D034C68-DC05-4519-B529-F524F1C3F642}" type="slidenum">
              <a:rPr lang="en-GB"/>
              <a:t>25</a:t>
            </a:fld>
            <a:endParaRPr lang="en-GB"/>
          </a:p>
        </p:txBody>
      </p:sp>
    </p:spTree>
    <p:extLst>
      <p:ext uri="{BB962C8B-B14F-4D97-AF65-F5344CB8AC3E}">
        <p14:creationId xmlns:p14="http://schemas.microsoft.com/office/powerpoint/2010/main" val="2796061907"/>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D034C68-DC05-4519-B529-F524F1C3F642}" type="slidenum">
              <a:rPr lang="en-GB" smtClean="0"/>
              <a:t>26</a:t>
            </a:fld>
            <a:endParaRPr lang="en-GB"/>
          </a:p>
        </p:txBody>
      </p:sp>
    </p:spTree>
    <p:extLst>
      <p:ext uri="{BB962C8B-B14F-4D97-AF65-F5344CB8AC3E}">
        <p14:creationId xmlns:p14="http://schemas.microsoft.com/office/powerpoint/2010/main" val="12567313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64D74D-E3F5-D4A5-E8FA-05ED88C5152C}"/>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2A0EBFAD-26E3-BB15-FB71-6F9E63CD8D0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78A991A-0648-B276-15EC-F9AFC5C98412}"/>
              </a:ext>
            </a:extLst>
          </p:cNvPr>
          <p:cNvSpPr>
            <a:spLocks noGrp="1"/>
          </p:cNvSpPr>
          <p:nvPr>
            <p:ph type="dt" sz="half" idx="10"/>
          </p:nvPr>
        </p:nvSpPr>
        <p:spPr/>
        <p:txBody>
          <a:bodyPr/>
          <a:lstStyle/>
          <a:p>
            <a:fld id="{11008460-8B2F-4AAA-A4E2-10730069204C}" type="datetimeFigureOut">
              <a:rPr lang="en-US" smtClean="0"/>
              <a:t>10/18/2026</a:t>
            </a:fld>
            <a:endParaRPr lang="en-US"/>
          </a:p>
        </p:txBody>
      </p:sp>
      <p:sp>
        <p:nvSpPr>
          <p:cNvPr id="5" name="Footer Placeholder 4">
            <a:extLst>
              <a:ext uri="{FF2B5EF4-FFF2-40B4-BE49-F238E27FC236}">
                <a16:creationId xmlns:a16="http://schemas.microsoft.com/office/drawing/2014/main" id="{EB83DA58-A2E9-7CE2-3B97-B152FFE40B3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E822F9-0E7A-48BF-412B-82303C54DBE8}"/>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1875913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86AE1A-1827-27DD-E032-12EB1A8224D2}"/>
              </a:ext>
            </a:extLst>
          </p:cNvPr>
          <p:cNvSpPr>
            <a:spLocks noGrp="1"/>
          </p:cNvSpPr>
          <p:nvPr>
            <p:ph type="title" hasCustomPrompt="1"/>
          </p:nvPr>
        </p:nvSpPr>
        <p:spPr/>
        <p:txBody>
          <a:bodyPr/>
          <a:lstStyle>
            <a:lvl1pPr>
              <a:defRPr b="1"/>
            </a:lvl1pPr>
          </a:lstStyle>
          <a:p>
            <a:r>
              <a:rPr lang="en-GB" dirty="0"/>
              <a:t>CLICK TO EDIT MASTER TITLE STYLE</a:t>
            </a:r>
          </a:p>
        </p:txBody>
      </p:sp>
      <p:sp>
        <p:nvSpPr>
          <p:cNvPr id="3" name="Content Placeholder 2">
            <a:extLst>
              <a:ext uri="{FF2B5EF4-FFF2-40B4-BE49-F238E27FC236}">
                <a16:creationId xmlns:a16="http://schemas.microsoft.com/office/drawing/2014/main" id="{7B6B21A1-B7B6-5D27-A884-79D609F82F1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A7148CF-62E1-D9DC-B2C2-28C27233F244}"/>
              </a:ext>
            </a:extLst>
          </p:cNvPr>
          <p:cNvSpPr>
            <a:spLocks noGrp="1"/>
          </p:cNvSpPr>
          <p:nvPr>
            <p:ph type="dt" sz="half" idx="10"/>
          </p:nvPr>
        </p:nvSpPr>
        <p:spPr/>
        <p:txBody>
          <a:bodyPr/>
          <a:lstStyle/>
          <a:p>
            <a:fld id="{11008460-8B2F-4AAA-A4E2-10730069204C}" type="datetimeFigureOut">
              <a:rPr lang="en-US" smtClean="0"/>
              <a:t>10/18/2026</a:t>
            </a:fld>
            <a:endParaRPr lang="en-US"/>
          </a:p>
        </p:txBody>
      </p:sp>
      <p:sp>
        <p:nvSpPr>
          <p:cNvPr id="5" name="Footer Placeholder 4">
            <a:extLst>
              <a:ext uri="{FF2B5EF4-FFF2-40B4-BE49-F238E27FC236}">
                <a16:creationId xmlns:a16="http://schemas.microsoft.com/office/drawing/2014/main" id="{9F7B9C5B-E302-2495-E3D3-ADCAEFA383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04F60B-FB92-B87A-A2D7-C5F3838B5EAA}"/>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987999150"/>
      </p:ext>
    </p:extLst>
  </p:cSld>
  <p:clrMapOvr>
    <a:masterClrMapping/>
  </p:clrMapOvr>
  <p:extLst>
    <p:ext uri="{DCECCB84-F9BA-43D5-87BE-67443E8EF086}">
      <p15:sldGuideLst xmlns:p15="http://schemas.microsoft.com/office/powerpoint/2012/main">
        <p15:guide id="1" orient="horz" pos="2160">
          <p15:clr>
            <a:srgbClr val="FBAE40"/>
          </p15:clr>
        </p15:guide>
        <p15:guide id="2" pos="3840">
          <p15:clr>
            <a:srgbClr val="FBAE4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AC85CE-35CB-651B-CD02-DAF1F3D0A150}"/>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425C44AE-D570-FDFD-C3FC-1A33E60FE0F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A562773F-C9A8-F718-83AB-FDB0D158D105}"/>
              </a:ext>
            </a:extLst>
          </p:cNvPr>
          <p:cNvSpPr>
            <a:spLocks noGrp="1"/>
          </p:cNvSpPr>
          <p:nvPr>
            <p:ph type="dt" sz="half" idx="10"/>
          </p:nvPr>
        </p:nvSpPr>
        <p:spPr/>
        <p:txBody>
          <a:bodyPr/>
          <a:lstStyle/>
          <a:p>
            <a:fld id="{11008460-8B2F-4AAA-A4E2-10730069204C}" type="datetimeFigureOut">
              <a:rPr lang="en-US" smtClean="0"/>
              <a:t>10/18/2026</a:t>
            </a:fld>
            <a:endParaRPr lang="en-US"/>
          </a:p>
        </p:txBody>
      </p:sp>
      <p:sp>
        <p:nvSpPr>
          <p:cNvPr id="5" name="Footer Placeholder 4">
            <a:extLst>
              <a:ext uri="{FF2B5EF4-FFF2-40B4-BE49-F238E27FC236}">
                <a16:creationId xmlns:a16="http://schemas.microsoft.com/office/drawing/2014/main" id="{9EE1B4F7-6CA5-1C73-09B3-2EFF815FB32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8B2D2EB1-03DD-C7EE-EE27-204C59D0F62B}"/>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964357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E32EFB-2F74-3661-DE1D-058D19FF7903}"/>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B39E0F1A-9BFC-FAB6-FD8C-169A48A3655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09022614-3389-0AE4-441C-FBCAF032595E}"/>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C05EC1C-D2E5-1FA2-3844-ACB822BBC015}"/>
              </a:ext>
            </a:extLst>
          </p:cNvPr>
          <p:cNvSpPr>
            <a:spLocks noGrp="1"/>
          </p:cNvSpPr>
          <p:nvPr>
            <p:ph type="dt" sz="half" idx="10"/>
          </p:nvPr>
        </p:nvSpPr>
        <p:spPr/>
        <p:txBody>
          <a:bodyPr/>
          <a:lstStyle/>
          <a:p>
            <a:fld id="{11008460-8B2F-4AAA-A4E2-10730069204C}" type="datetimeFigureOut">
              <a:rPr lang="en-US" smtClean="0"/>
              <a:t>10/18/2026</a:t>
            </a:fld>
            <a:endParaRPr lang="en-US"/>
          </a:p>
        </p:txBody>
      </p:sp>
      <p:sp>
        <p:nvSpPr>
          <p:cNvPr id="6" name="Footer Placeholder 5">
            <a:extLst>
              <a:ext uri="{FF2B5EF4-FFF2-40B4-BE49-F238E27FC236}">
                <a16:creationId xmlns:a16="http://schemas.microsoft.com/office/drawing/2014/main" id="{AB7CFC1E-8783-1106-C333-6D78305054F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BECE59B4-B548-F5DA-C939-85973AF5DBF9}"/>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6382770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30E67-BE72-4B8E-9C82-2727AF7BB5A3}"/>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D4B47862-4A26-A60B-3F19-5721E38564D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CABDA04-54DB-84EE-2A1C-88EDCAC2F172}"/>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19885735-065D-46DB-2CE5-432091560D8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A32BC06A-E40D-1DB9-5ED4-BB5B5106838D}"/>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0900BB10-DF1C-D306-C255-CC81CE820A0B}"/>
              </a:ext>
            </a:extLst>
          </p:cNvPr>
          <p:cNvSpPr>
            <a:spLocks noGrp="1"/>
          </p:cNvSpPr>
          <p:nvPr>
            <p:ph type="dt" sz="half" idx="10"/>
          </p:nvPr>
        </p:nvSpPr>
        <p:spPr/>
        <p:txBody>
          <a:bodyPr/>
          <a:lstStyle/>
          <a:p>
            <a:fld id="{11008460-8B2F-4AAA-A4E2-10730069204C}" type="datetimeFigureOut">
              <a:rPr lang="en-US" smtClean="0"/>
              <a:t>10/18/2026</a:t>
            </a:fld>
            <a:endParaRPr lang="en-US"/>
          </a:p>
        </p:txBody>
      </p:sp>
      <p:sp>
        <p:nvSpPr>
          <p:cNvPr id="8" name="Footer Placeholder 7">
            <a:extLst>
              <a:ext uri="{FF2B5EF4-FFF2-40B4-BE49-F238E27FC236}">
                <a16:creationId xmlns:a16="http://schemas.microsoft.com/office/drawing/2014/main" id="{5A4C5D50-6E94-464D-F0D9-B6CF426A57A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7744873-8E08-A13F-00D0-F9F382C97083}"/>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0819560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A922FD-EB11-CCAB-E025-65C65572598E}"/>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E2FE68E1-1585-3437-35C9-13F1BEF7E32A}"/>
              </a:ext>
            </a:extLst>
          </p:cNvPr>
          <p:cNvSpPr>
            <a:spLocks noGrp="1"/>
          </p:cNvSpPr>
          <p:nvPr>
            <p:ph type="dt" sz="half" idx="10"/>
          </p:nvPr>
        </p:nvSpPr>
        <p:spPr/>
        <p:txBody>
          <a:bodyPr/>
          <a:lstStyle/>
          <a:p>
            <a:fld id="{11008460-8B2F-4AAA-A4E2-10730069204C}" type="datetimeFigureOut">
              <a:rPr lang="en-US" smtClean="0"/>
              <a:t>10/18/2026</a:t>
            </a:fld>
            <a:endParaRPr lang="en-US"/>
          </a:p>
        </p:txBody>
      </p:sp>
      <p:sp>
        <p:nvSpPr>
          <p:cNvPr id="4" name="Footer Placeholder 3">
            <a:extLst>
              <a:ext uri="{FF2B5EF4-FFF2-40B4-BE49-F238E27FC236}">
                <a16:creationId xmlns:a16="http://schemas.microsoft.com/office/drawing/2014/main" id="{2C336386-6153-E063-C3FD-9153F391023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F6474F6B-D617-1BBF-86D6-BCE377445424}"/>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96756533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97189367-7D60-0915-783C-AB28E79D0028}"/>
              </a:ext>
            </a:extLst>
          </p:cNvPr>
          <p:cNvSpPr>
            <a:spLocks noGrp="1"/>
          </p:cNvSpPr>
          <p:nvPr>
            <p:ph type="dt" sz="half" idx="10"/>
          </p:nvPr>
        </p:nvSpPr>
        <p:spPr/>
        <p:txBody>
          <a:bodyPr/>
          <a:lstStyle/>
          <a:p>
            <a:fld id="{11008460-8B2F-4AAA-A4E2-10730069204C}" type="datetimeFigureOut">
              <a:rPr lang="en-US" smtClean="0"/>
              <a:t>10/18/2026</a:t>
            </a:fld>
            <a:endParaRPr lang="en-US"/>
          </a:p>
        </p:txBody>
      </p:sp>
      <p:sp>
        <p:nvSpPr>
          <p:cNvPr id="3" name="Footer Placeholder 2">
            <a:extLst>
              <a:ext uri="{FF2B5EF4-FFF2-40B4-BE49-F238E27FC236}">
                <a16:creationId xmlns:a16="http://schemas.microsoft.com/office/drawing/2014/main" id="{9A57072D-C78E-4179-2D08-E1B520CAC60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FCBEDD07-E439-AE41-334A-9BD3451F02ED}"/>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6014859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1A5B7C-E95E-9B38-5880-097CF2D36A58}"/>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4274C62B-84E5-29C7-CC80-B1DAD483B20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160D7906-20EF-5031-2152-09F9BEE69D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3EEEC12-CC47-A4AD-B67E-8696C5572CC3}"/>
              </a:ext>
            </a:extLst>
          </p:cNvPr>
          <p:cNvSpPr>
            <a:spLocks noGrp="1"/>
          </p:cNvSpPr>
          <p:nvPr>
            <p:ph type="dt" sz="half" idx="10"/>
          </p:nvPr>
        </p:nvSpPr>
        <p:spPr/>
        <p:txBody>
          <a:bodyPr/>
          <a:lstStyle/>
          <a:p>
            <a:fld id="{11008460-8B2F-4AAA-A4E2-10730069204C}" type="datetimeFigureOut">
              <a:rPr lang="en-US" smtClean="0"/>
              <a:t>10/18/2026</a:t>
            </a:fld>
            <a:endParaRPr lang="en-US"/>
          </a:p>
        </p:txBody>
      </p:sp>
      <p:sp>
        <p:nvSpPr>
          <p:cNvPr id="6" name="Footer Placeholder 5">
            <a:extLst>
              <a:ext uri="{FF2B5EF4-FFF2-40B4-BE49-F238E27FC236}">
                <a16:creationId xmlns:a16="http://schemas.microsoft.com/office/drawing/2014/main" id="{5ED88503-339D-5C17-2F6C-B1880BBEACB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456980-2093-8D56-A64A-158E638E7EC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671828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B9E5E2-54D2-973C-B22C-7884F5FAE49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B88930EB-C4B0-EF5E-8D4C-74A8856F379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D809D263-D0D1-0AF4-EE57-65BCE09650D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9D4B9E9-53E4-45D2-2A51-08F388497007}"/>
              </a:ext>
            </a:extLst>
          </p:cNvPr>
          <p:cNvSpPr>
            <a:spLocks noGrp="1"/>
          </p:cNvSpPr>
          <p:nvPr>
            <p:ph type="dt" sz="half" idx="10"/>
          </p:nvPr>
        </p:nvSpPr>
        <p:spPr/>
        <p:txBody>
          <a:bodyPr/>
          <a:lstStyle/>
          <a:p>
            <a:fld id="{11008460-8B2F-4AAA-A4E2-10730069204C}" type="datetimeFigureOut">
              <a:rPr lang="en-US" smtClean="0"/>
              <a:t>10/18/2026</a:t>
            </a:fld>
            <a:endParaRPr lang="en-US"/>
          </a:p>
        </p:txBody>
      </p:sp>
      <p:sp>
        <p:nvSpPr>
          <p:cNvPr id="6" name="Footer Placeholder 5">
            <a:extLst>
              <a:ext uri="{FF2B5EF4-FFF2-40B4-BE49-F238E27FC236}">
                <a16:creationId xmlns:a16="http://schemas.microsoft.com/office/drawing/2014/main" id="{529FE4F3-2782-47E8-D363-F8685A91B193}"/>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C8C8AD3-2B08-48E6-CAC5-C5CF88302570}"/>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38720332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6394FB-E8AA-AC31-883F-1BBE0D10860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585C3276-EC99-5943-9857-89E75D71B4F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0724355-19EF-C2EB-F37B-77172A788F37}"/>
              </a:ext>
            </a:extLst>
          </p:cNvPr>
          <p:cNvSpPr>
            <a:spLocks noGrp="1"/>
          </p:cNvSpPr>
          <p:nvPr>
            <p:ph type="dt" sz="half" idx="10"/>
          </p:nvPr>
        </p:nvSpPr>
        <p:spPr/>
        <p:txBody>
          <a:bodyPr/>
          <a:lstStyle/>
          <a:p>
            <a:fld id="{11008460-8B2F-4AAA-A4E2-10730069204C}" type="datetimeFigureOut">
              <a:rPr lang="en-US" smtClean="0"/>
              <a:t>10/18/2026</a:t>
            </a:fld>
            <a:endParaRPr lang="en-US"/>
          </a:p>
        </p:txBody>
      </p:sp>
      <p:sp>
        <p:nvSpPr>
          <p:cNvPr id="5" name="Footer Placeholder 4">
            <a:extLst>
              <a:ext uri="{FF2B5EF4-FFF2-40B4-BE49-F238E27FC236}">
                <a16:creationId xmlns:a16="http://schemas.microsoft.com/office/drawing/2014/main" id="{6E2A84B0-D290-36A6-3421-E3C097430B1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DC00BD9-EA63-41A3-9552-8D582B348032}"/>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24014676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C619039-BEFF-CF8A-1530-DE5585BB8436}"/>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7A88DE52-2369-C3C6-7408-30BC6CD2649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182708-7468-029C-7438-4A3673EFFDC4}"/>
              </a:ext>
            </a:extLst>
          </p:cNvPr>
          <p:cNvSpPr>
            <a:spLocks noGrp="1"/>
          </p:cNvSpPr>
          <p:nvPr>
            <p:ph type="dt" sz="half" idx="10"/>
          </p:nvPr>
        </p:nvSpPr>
        <p:spPr/>
        <p:txBody>
          <a:bodyPr/>
          <a:lstStyle/>
          <a:p>
            <a:fld id="{11008460-8B2F-4AAA-A4E2-10730069204C}" type="datetimeFigureOut">
              <a:rPr lang="en-US" smtClean="0"/>
              <a:t>10/18/2026</a:t>
            </a:fld>
            <a:endParaRPr lang="en-US"/>
          </a:p>
        </p:txBody>
      </p:sp>
      <p:sp>
        <p:nvSpPr>
          <p:cNvPr id="5" name="Footer Placeholder 4">
            <a:extLst>
              <a:ext uri="{FF2B5EF4-FFF2-40B4-BE49-F238E27FC236}">
                <a16:creationId xmlns:a16="http://schemas.microsoft.com/office/drawing/2014/main" id="{B0B8D062-E11F-ABB3-3D74-47E69129F99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2A840C4-9C15-F746-15FF-0F1112C74A5E}"/>
              </a:ext>
            </a:extLst>
          </p:cNvPr>
          <p:cNvSpPr>
            <a:spLocks noGrp="1"/>
          </p:cNvSpPr>
          <p:nvPr>
            <p:ph type="sldNum" sz="quarter" idx="12"/>
          </p:nvPr>
        </p:nvSpPr>
        <p:spPr/>
        <p:txBody>
          <a:bodyPr/>
          <a:lstStyle/>
          <a:p>
            <a:fld id="{0946259B-8396-46CD-AD42-FDEDA89DA278}" type="slidenum">
              <a:rPr lang="en-US" smtClean="0"/>
              <a:t>‹#›</a:t>
            </a:fld>
            <a:endParaRPr lang="en-US"/>
          </a:p>
        </p:txBody>
      </p:sp>
    </p:spTree>
    <p:extLst>
      <p:ext uri="{BB962C8B-B14F-4D97-AF65-F5344CB8AC3E}">
        <p14:creationId xmlns:p14="http://schemas.microsoft.com/office/powerpoint/2010/main" val="14909303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CEEC9"/>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F814EFD-959A-FE0F-ADC1-AB944B8B5AA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dirty="0"/>
              <a:t>CLICK TO EDIT MASTER TITLE STYLE</a:t>
            </a:r>
          </a:p>
        </p:txBody>
      </p:sp>
      <p:sp>
        <p:nvSpPr>
          <p:cNvPr id="3" name="Text Placeholder 2">
            <a:extLst>
              <a:ext uri="{FF2B5EF4-FFF2-40B4-BE49-F238E27FC236}">
                <a16:creationId xmlns:a16="http://schemas.microsoft.com/office/drawing/2014/main" id="{0744756F-9507-88BC-DD1E-5B9184BC164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DD37F14-2339-84FA-C47B-F000D4379802}"/>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rgbClr val="002060"/>
                </a:solidFill>
              </a:defRPr>
            </a:lvl1pPr>
          </a:lstStyle>
          <a:p>
            <a:fld id="{11008460-8B2F-4AAA-A4E2-10730069204C}" type="datetimeFigureOut">
              <a:rPr lang="en-US" smtClean="0"/>
              <a:pPr/>
              <a:t>10/18/2026</a:t>
            </a:fld>
            <a:endParaRPr lang="en-US" dirty="0"/>
          </a:p>
        </p:txBody>
      </p:sp>
      <p:sp>
        <p:nvSpPr>
          <p:cNvPr id="5" name="Footer Placeholder 4">
            <a:extLst>
              <a:ext uri="{FF2B5EF4-FFF2-40B4-BE49-F238E27FC236}">
                <a16:creationId xmlns:a16="http://schemas.microsoft.com/office/drawing/2014/main" id="{C156F8B6-5536-E015-A04B-0FD1DAAFAE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rgbClr val="002060"/>
                </a:solidFill>
              </a:defRPr>
            </a:lvl1pPr>
          </a:lstStyle>
          <a:p>
            <a:endParaRPr lang="en-US" dirty="0"/>
          </a:p>
        </p:txBody>
      </p:sp>
      <p:sp>
        <p:nvSpPr>
          <p:cNvPr id="6" name="Slide Number Placeholder 5">
            <a:extLst>
              <a:ext uri="{FF2B5EF4-FFF2-40B4-BE49-F238E27FC236}">
                <a16:creationId xmlns:a16="http://schemas.microsoft.com/office/drawing/2014/main" id="{9260C0E1-80C1-B132-A5F7-A8B764366BF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rgbClr val="002060"/>
                </a:solidFill>
              </a:defRPr>
            </a:lvl1pPr>
          </a:lstStyle>
          <a:p>
            <a:fld id="{0946259B-8396-46CD-AD42-FDEDA89DA278}" type="slidenum">
              <a:rPr lang="en-US" smtClean="0"/>
              <a:pPr/>
              <a:t>‹#›</a:t>
            </a:fld>
            <a:endParaRPr lang="en-US" dirty="0"/>
          </a:p>
        </p:txBody>
      </p:sp>
    </p:spTree>
    <p:extLst>
      <p:ext uri="{BB962C8B-B14F-4D97-AF65-F5344CB8AC3E}">
        <p14:creationId xmlns:p14="http://schemas.microsoft.com/office/powerpoint/2010/main" val="1159415682"/>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914400" rtl="0" eaLnBrk="1" latinLnBrk="0" hangingPunct="1">
        <a:lnSpc>
          <a:spcPct val="90000"/>
        </a:lnSpc>
        <a:spcBef>
          <a:spcPct val="0"/>
        </a:spcBef>
        <a:buNone/>
        <a:defRPr sz="4400" b="1" kern="1200">
          <a:solidFill>
            <a:srgbClr val="002060"/>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rgbClr val="002060"/>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rgbClr val="002060"/>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rgbClr val="002060"/>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rgbClr val="002060"/>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rgbClr val="002060"/>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1.xml"/><Relationship Id="rId1" Type="http://schemas.openxmlformats.org/officeDocument/2006/relationships/slideLayout" Target="../slideLayouts/slideLayout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cilexregulation.org.uk/complaints/"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sra.org.uk/solicitors/standards-regulations/code-conduct-solicitor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 Id="rId5" Type="http://schemas.openxmlformats.org/officeDocument/2006/relationships/hyperlink" Target="https://agselaw.com/top-three-reasons-you-need-a-lawyer/" TargetMode="External"/><Relationship Id="rId4" Type="http://schemas.openxmlformats.org/officeDocument/2006/relationships/image" Target="../media/image4.jpeg"/></Relationships>
</file>

<file path=ppt/slides/_rels/slide7.xml.rels><?xml version="1.0" encoding="UTF-8" standalone="yes"?>
<Relationships xmlns="http://schemas.openxmlformats.org/package/2006/relationships"><Relationship Id="rId3" Type="http://schemas.openxmlformats.org/officeDocument/2006/relationships/hyperlink" Target="https://www.sra.org.uk/solicitors/standards-regulations/code-conduct-solicitors/"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hyperlink" Target="http://transgriot.blogspot.com/2016/02/say-hello-to-uk-judge-dr-victoria.html" TargetMode="External"/></Relationships>
</file>

<file path=ppt/slides/_rels/slide9.xml.rels><?xml version="1.0" encoding="UTF-8" standalone="yes"?>
<Relationships xmlns="http://schemas.openxmlformats.org/package/2006/relationships"><Relationship Id="rId3" Type="http://schemas.openxmlformats.org/officeDocument/2006/relationships/hyperlink" Target="https://www.legalombudsman.org.uk/information-centre/learning-resources/signposting-consumers-to-the-legal-ombudsman/"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fca.org.uk/firms/financial-services-register" TargetMode="External"/><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image" Target="../media/image8.jpeg"/></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5.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7.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18.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18.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9.xml.rels><?xml version="1.0" encoding="UTF-8" standalone="yes"?>
<Relationships xmlns="http://schemas.openxmlformats.org/package/2006/relationships"><Relationship Id="rId3" Type="http://schemas.openxmlformats.org/officeDocument/2006/relationships/hyperlink" Target="https://www.sra.org.uk/solicitors/resources/money-laundering/what-does-my-firm-need-do/" TargetMode="External"/><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hyperlink" Target="https://www.flickr.com/photos/25560952@N03/6318347369" TargetMode="External"/><Relationship Id="rId2" Type="http://schemas.openxmlformats.org/officeDocument/2006/relationships/image" Target="../media/image19.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l="-34000" r="-34000"/>
          </a:stretch>
        </a:blipFill>
        <a:effectLst/>
      </p:bgPr>
    </p:bg>
    <p:spTree>
      <p:nvGrpSpPr>
        <p:cNvPr id="1" name=""/>
        <p:cNvGrpSpPr/>
        <p:nvPr/>
      </p:nvGrpSpPr>
      <p:grpSpPr>
        <a:xfrm>
          <a:off x="0" y="0"/>
          <a:ext cx="0" cy="0"/>
          <a:chOff x="0" y="0"/>
          <a:chExt cx="0" cy="0"/>
        </a:xfrm>
      </p:grpSpPr>
      <p:sp>
        <p:nvSpPr>
          <p:cNvPr id="33" name="Rectangle 32">
            <a:extLst>
              <a:ext uri="{FF2B5EF4-FFF2-40B4-BE49-F238E27FC236}">
                <a16:creationId xmlns:a16="http://schemas.microsoft.com/office/drawing/2014/main" id="{9EA4FBA1-769E-5EFF-2DD8-5F8744E5A263}"/>
              </a:ext>
            </a:extLst>
          </p:cNvPr>
          <p:cNvSpPr/>
          <p:nvPr/>
        </p:nvSpPr>
        <p:spPr>
          <a:xfrm>
            <a:off x="-106680" y="-60634"/>
            <a:ext cx="12405360" cy="6979267"/>
          </a:xfrm>
          <a:prstGeom prst="rect">
            <a:avLst/>
          </a:prstGeom>
          <a:gradFill flip="none" rotWithShape="1">
            <a:gsLst>
              <a:gs pos="100000">
                <a:srgbClr val="282A5A">
                  <a:alpha val="0"/>
                </a:srgbClr>
              </a:gs>
              <a:gs pos="0">
                <a:srgbClr val="282A5A"/>
              </a:gs>
            </a:gsLst>
            <a:lin ang="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p:cNvSpPr>
            <a:spLocks noGrp="1"/>
          </p:cNvSpPr>
          <p:nvPr>
            <p:ph type="ctrTitle"/>
          </p:nvPr>
        </p:nvSpPr>
        <p:spPr>
          <a:xfrm>
            <a:off x="-1" y="4333775"/>
            <a:ext cx="6625389" cy="2402958"/>
          </a:xfrm>
        </p:spPr>
        <p:txBody>
          <a:bodyPr anchor="b">
            <a:normAutofit fontScale="90000"/>
          </a:bodyPr>
          <a:lstStyle/>
          <a:p>
            <a:pPr algn="l"/>
            <a:r>
              <a:rPr lang="en-GB" sz="4800" b="1" dirty="0">
                <a:solidFill>
                  <a:srgbClr val="FDD507"/>
                </a:solidFill>
              </a:rPr>
              <a:t>Unit 4: </a:t>
            </a:r>
            <a:br>
              <a:rPr lang="en-GB" sz="4800" b="1" dirty="0">
                <a:solidFill>
                  <a:schemeClr val="bg1"/>
                </a:solidFill>
              </a:rPr>
            </a:br>
            <a:r>
              <a:rPr lang="en-GB" sz="4800" b="1" dirty="0">
                <a:solidFill>
                  <a:schemeClr val="bg1"/>
                </a:solidFill>
              </a:rPr>
              <a:t>REGULATION OF </a:t>
            </a:r>
            <a:r>
              <a:rPr lang="en-GB" sz="4800" dirty="0">
                <a:solidFill>
                  <a:schemeClr val="bg1"/>
                </a:solidFill>
              </a:rPr>
              <a:t>THE </a:t>
            </a:r>
            <a:r>
              <a:rPr lang="en-GB" sz="4800" b="1" dirty="0">
                <a:solidFill>
                  <a:schemeClr val="bg1"/>
                </a:solidFill>
              </a:rPr>
              <a:t>LEGAL PROFESSIONS &amp; PROVISIONS OF LEGAL SERVICES </a:t>
            </a:r>
            <a:endParaRPr lang="en-US" sz="4800" b="1" dirty="0">
              <a:solidFill>
                <a:schemeClr val="bg1"/>
              </a:solidFill>
            </a:endParaRPr>
          </a:p>
        </p:txBody>
      </p:sp>
      <p:sp>
        <p:nvSpPr>
          <p:cNvPr id="25" name="Subtitle 2">
            <a:extLst>
              <a:ext uri="{FF2B5EF4-FFF2-40B4-BE49-F238E27FC236}">
                <a16:creationId xmlns:a16="http://schemas.microsoft.com/office/drawing/2014/main" id="{D6BE8DE7-FA9B-6620-F33A-254F004AC934}"/>
              </a:ext>
            </a:extLst>
          </p:cNvPr>
          <p:cNvSpPr txBox="1">
            <a:spLocks/>
          </p:cNvSpPr>
          <p:nvPr/>
        </p:nvSpPr>
        <p:spPr>
          <a:xfrm>
            <a:off x="0" y="3823844"/>
            <a:ext cx="4976734" cy="646785"/>
          </a:xfrm>
          <a:prstGeom prst="rect">
            <a:avLst/>
          </a:prstGeom>
        </p:spPr>
        <p:txBody>
          <a:bodyPr vert="horz" lIns="91440" tIns="45720" rIns="91440" bIns="45720" rtlCol="0">
            <a:normAutofit/>
          </a:bodyPr>
          <a:lstStyle>
            <a:lvl1pPr marL="0" indent="0" algn="ctr" defTabSz="914400" rtl="0" eaLnBrk="1" latinLnBrk="0" hangingPunct="1">
              <a:lnSpc>
                <a:spcPct val="90000"/>
              </a:lnSpc>
              <a:spcBef>
                <a:spcPts val="1000"/>
              </a:spcBef>
              <a:buFont typeface="Arial" panose="020B0604020202020204" pitchFamily="34" charset="0"/>
              <a:buNone/>
              <a:defRPr sz="2400" b="0" i="0" kern="1200">
                <a:solidFill>
                  <a:schemeClr val="tx1"/>
                </a:solidFill>
                <a:latin typeface="Century Gothic" panose="020B0502020202020204" pitchFamily="34" charset="0"/>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b="0" i="0" kern="1200">
                <a:solidFill>
                  <a:schemeClr val="tx1"/>
                </a:solidFill>
                <a:latin typeface="Century Gothic" panose="020B0502020202020204" pitchFamily="34" charset="0"/>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b="0" i="0" kern="1200">
                <a:solidFill>
                  <a:schemeClr val="tx1"/>
                </a:solidFill>
                <a:latin typeface="Century Gothic" panose="020B0502020202020204" pitchFamily="34" charset="0"/>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b="0" i="0" kern="1200">
                <a:solidFill>
                  <a:schemeClr val="tx1"/>
                </a:solidFill>
                <a:latin typeface="Century Gothic" panose="020B0502020202020204" pitchFamily="34" charset="0"/>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b="0" i="0" kern="1200">
                <a:solidFill>
                  <a:schemeClr val="tx1"/>
                </a:solidFill>
                <a:latin typeface="Century Gothic" panose="020B0502020202020204" pitchFamily="34" charset="0"/>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endParaRPr lang="en-GB" sz="2000" b="1" dirty="0">
              <a:solidFill>
                <a:schemeClr val="bg1"/>
              </a:solidFill>
            </a:endParaRPr>
          </a:p>
        </p:txBody>
      </p:sp>
      <p:cxnSp>
        <p:nvCxnSpPr>
          <p:cNvPr id="31" name="Straight Connector 30">
            <a:extLst>
              <a:ext uri="{FF2B5EF4-FFF2-40B4-BE49-F238E27FC236}">
                <a16:creationId xmlns:a16="http://schemas.microsoft.com/office/drawing/2014/main" id="{FB1AD63A-A7C1-882F-5274-E4C32ECB0CFA}"/>
              </a:ext>
            </a:extLst>
          </p:cNvPr>
          <p:cNvCxnSpPr/>
          <p:nvPr/>
        </p:nvCxnSpPr>
        <p:spPr>
          <a:xfrm>
            <a:off x="69926" y="6035345"/>
            <a:ext cx="3809347" cy="0"/>
          </a:xfrm>
          <a:prstGeom prst="line">
            <a:avLst/>
          </a:prstGeom>
          <a:ln>
            <a:solidFill>
              <a:schemeClr val="tx1"/>
            </a:solidFill>
          </a:ln>
        </p:spPr>
        <p:style>
          <a:lnRef idx="2">
            <a:schemeClr val="accent3"/>
          </a:lnRef>
          <a:fillRef idx="0">
            <a:schemeClr val="accent3"/>
          </a:fillRef>
          <a:effectRef idx="1">
            <a:schemeClr val="accent3"/>
          </a:effectRef>
          <a:fontRef idx="minor">
            <a:schemeClr val="tx1"/>
          </a:fontRef>
        </p:style>
      </p:cxnSp>
      <p:pic>
        <p:nvPicPr>
          <p:cNvPr id="37" name="Picture 36" descr="A blue background with white text&#10;&#10;Description automatically generated">
            <a:extLst>
              <a:ext uri="{FF2B5EF4-FFF2-40B4-BE49-F238E27FC236}">
                <a16:creationId xmlns:a16="http://schemas.microsoft.com/office/drawing/2014/main" id="{20FAFA12-7AD2-89A6-0D38-EF6443DC6375}"/>
              </a:ext>
            </a:extLst>
          </p:cNvPr>
          <p:cNvPicPr>
            <a:picLocks noChangeAspect="1"/>
          </p:cNvPicPr>
          <p:nvPr/>
        </p:nvPicPr>
        <p:blipFill>
          <a:blip r:embed="rId4">
            <a:clrChange>
              <a:clrFrom>
                <a:srgbClr val="292A5A"/>
              </a:clrFrom>
              <a:clrTo>
                <a:srgbClr val="292A5A">
                  <a:alpha val="0"/>
                </a:srgbClr>
              </a:clrTo>
            </a:clrChange>
            <a:extLst>
              <a:ext uri="{28A0092B-C50C-407E-A947-70E740481C1C}">
                <a14:useLocalDpi xmlns:a14="http://schemas.microsoft.com/office/drawing/2010/main" val="0"/>
              </a:ext>
            </a:extLst>
          </a:blip>
          <a:stretch>
            <a:fillRect/>
          </a:stretch>
        </p:blipFill>
        <p:spPr>
          <a:xfrm>
            <a:off x="215900" y="121267"/>
            <a:ext cx="1993900" cy="780849"/>
          </a:xfrm>
          <a:prstGeom prst="rect">
            <a:avLst/>
          </a:prstGeom>
        </p:spPr>
      </p:pic>
    </p:spTree>
    <p:extLst>
      <p:ext uri="{BB962C8B-B14F-4D97-AF65-F5344CB8AC3E}">
        <p14:creationId xmlns:p14="http://schemas.microsoft.com/office/powerpoint/2010/main" val="10984300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780A20-2D33-34AA-E074-CB94C04A2911}"/>
              </a:ext>
            </a:extLst>
          </p:cNvPr>
          <p:cNvSpPr>
            <a:spLocks noGrp="1"/>
          </p:cNvSpPr>
          <p:nvPr>
            <p:ph type="title"/>
          </p:nvPr>
        </p:nvSpPr>
        <p:spPr>
          <a:xfrm>
            <a:off x="838200" y="365125"/>
            <a:ext cx="10515600" cy="1325563"/>
          </a:xfrm>
        </p:spPr>
        <p:txBody>
          <a:bodyPr>
            <a:noAutofit/>
          </a:bodyPr>
          <a:lstStyle/>
          <a:p>
            <a:r>
              <a:rPr lang="en-GB" dirty="0"/>
              <a:t>CONTENT </a:t>
            </a:r>
            <a:endParaRPr lang="en-US" dirty="0"/>
          </a:p>
        </p:txBody>
      </p:sp>
      <p:sp>
        <p:nvSpPr>
          <p:cNvPr id="3" name="Content Placeholder 2">
            <a:extLst>
              <a:ext uri="{FF2B5EF4-FFF2-40B4-BE49-F238E27FC236}">
                <a16:creationId xmlns:a16="http://schemas.microsoft.com/office/drawing/2014/main" id="{CEBAE77A-A1D4-0B71-EB65-75F7C0185B25}"/>
              </a:ext>
            </a:extLst>
          </p:cNvPr>
          <p:cNvSpPr>
            <a:spLocks noGrp="1"/>
          </p:cNvSpPr>
          <p:nvPr>
            <p:ph idx="1"/>
          </p:nvPr>
        </p:nvSpPr>
        <p:spPr>
          <a:xfrm>
            <a:off x="838200" y="1825625"/>
            <a:ext cx="10515600" cy="4351338"/>
          </a:xfrm>
        </p:spPr>
        <p:txBody>
          <a:bodyPr vert="horz" lIns="91440" tIns="45720" rIns="91440" bIns="45720" rtlCol="0" anchor="t">
            <a:noAutofit/>
          </a:bodyPr>
          <a:lstStyle/>
          <a:p>
            <a:r>
              <a:rPr lang="en-GB" dirty="0"/>
              <a:t>Chartered Legal executive </a:t>
            </a:r>
            <a:endParaRPr lang="en-US" dirty="0"/>
          </a:p>
          <a:p>
            <a:r>
              <a:rPr lang="en-GB" dirty="0"/>
              <a:t>Solicitors</a:t>
            </a:r>
          </a:p>
          <a:p>
            <a:r>
              <a:rPr lang="en-GB" dirty="0"/>
              <a:t>Barristers </a:t>
            </a:r>
          </a:p>
          <a:p>
            <a:r>
              <a:rPr lang="en-GB" dirty="0"/>
              <a:t>Confidentiality</a:t>
            </a:r>
          </a:p>
          <a:p>
            <a:r>
              <a:rPr lang="en-GB" dirty="0"/>
              <a:t>Money Handling </a:t>
            </a:r>
          </a:p>
        </p:txBody>
      </p:sp>
      <p:pic>
        <p:nvPicPr>
          <p:cNvPr id="4" name="Graphic 4" descr="Books on shelf with solid fill">
            <a:extLst>
              <a:ext uri="{FF2B5EF4-FFF2-40B4-BE49-F238E27FC236}">
                <a16:creationId xmlns:a16="http://schemas.microsoft.com/office/drawing/2014/main" id="{27FFEA20-1771-D295-3F01-695AB0AD70DC}"/>
              </a:ext>
            </a:extLst>
          </p:cNvPr>
          <p:cNvPicPr>
            <a:picLocks noChangeAspect="1"/>
          </p:cNvPicPr>
          <p:nvPr/>
        </p:nvPicPr>
        <p:blipFill>
          <a:blip>
            <a:extLst>
              <a:ext uri="{96DAC541-7B7A-43D3-8B79-37D633B846F1}">
                <asvg:svgBlip xmlns:asvg="http://schemas.microsoft.com/office/drawing/2016/SVG/main" r:embed="rId3"/>
              </a:ext>
            </a:extLst>
          </a:blip>
          <a:stretch>
            <a:fillRect/>
          </a:stretch>
        </p:blipFill>
        <p:spPr>
          <a:xfrm>
            <a:off x="7566891" y="3329709"/>
            <a:ext cx="3235036" cy="3235036"/>
          </a:xfrm>
          <a:prstGeom prst="rect">
            <a:avLst/>
          </a:prstGeom>
        </p:spPr>
      </p:pic>
    </p:spTree>
    <p:extLst>
      <p:ext uri="{BB962C8B-B14F-4D97-AF65-F5344CB8AC3E}">
        <p14:creationId xmlns:p14="http://schemas.microsoft.com/office/powerpoint/2010/main" val="612691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C5DA658-5931-CEE6-22A4-E98FC7294DD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C592507-8CDC-4125-85AB-A6A6096FCA66}"/>
              </a:ext>
            </a:extLst>
          </p:cNvPr>
          <p:cNvSpPr>
            <a:spLocks noGrp="1"/>
          </p:cNvSpPr>
          <p:nvPr>
            <p:ph type="title"/>
          </p:nvPr>
        </p:nvSpPr>
        <p:spPr>
          <a:xfrm>
            <a:off x="838200" y="365125"/>
            <a:ext cx="10515600" cy="1325563"/>
          </a:xfrm>
        </p:spPr>
        <p:txBody>
          <a:bodyPr>
            <a:normAutofit/>
          </a:bodyPr>
          <a:lstStyle/>
          <a:p>
            <a:r>
              <a:rPr lang="en-GB" dirty="0"/>
              <a:t>CHARTERED LEGAL EXECUTIVES </a:t>
            </a:r>
            <a:endParaRPr lang="en-US" dirty="0"/>
          </a:p>
        </p:txBody>
      </p:sp>
      <p:sp>
        <p:nvSpPr>
          <p:cNvPr id="3" name="Content Placeholder 2">
            <a:extLst>
              <a:ext uri="{FF2B5EF4-FFF2-40B4-BE49-F238E27FC236}">
                <a16:creationId xmlns:a16="http://schemas.microsoft.com/office/drawing/2014/main" id="{2F1E229F-7D3B-6304-953E-D65EE5370CAC}"/>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dirty="0"/>
              <a:t>Regulated by </a:t>
            </a:r>
            <a:r>
              <a:rPr lang="en-GB" b="1" dirty="0"/>
              <a:t>CILEX Regulation</a:t>
            </a:r>
            <a:endParaRPr lang="en-US" b="1" dirty="0"/>
          </a:p>
          <a:p>
            <a:r>
              <a:rPr lang="en-GB" dirty="0"/>
              <a:t>Must abide by the Cilex Regulations. </a:t>
            </a:r>
          </a:p>
          <a:p>
            <a:r>
              <a:rPr lang="en-GB" dirty="0"/>
              <a:t>Code of Conduct (9 principles). </a:t>
            </a:r>
          </a:p>
          <a:p>
            <a:pPr lvl="1"/>
            <a:r>
              <a:rPr lang="en-GB" dirty="0"/>
              <a:t>Principles members must follow in conduct, practice, professional performance and outcomes </a:t>
            </a:r>
          </a:p>
          <a:p>
            <a:r>
              <a:rPr lang="en-GB" dirty="0"/>
              <a:t>Continuing professional development:</a:t>
            </a:r>
          </a:p>
          <a:p>
            <a:pPr lvl="1"/>
            <a:r>
              <a:rPr lang="en-GB" dirty="0"/>
              <a:t>1 Oct to 30 Sept: online log, planned and unplanned </a:t>
            </a:r>
          </a:p>
          <a:p>
            <a:pPr lvl="2"/>
            <a:r>
              <a:rPr lang="en-GB" dirty="0"/>
              <a:t>Training events, webinars, course</a:t>
            </a:r>
          </a:p>
          <a:p>
            <a:pPr lvl="2"/>
            <a:r>
              <a:rPr lang="en-GB" dirty="0"/>
              <a:t>reflective learning (self evaluation)</a:t>
            </a:r>
          </a:p>
        </p:txBody>
      </p:sp>
    </p:spTree>
    <p:extLst>
      <p:ext uri="{BB962C8B-B14F-4D97-AF65-F5344CB8AC3E}">
        <p14:creationId xmlns:p14="http://schemas.microsoft.com/office/powerpoint/2010/main" val="29667082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F5F48BA-8698-6F68-9E98-9A27A97FEF1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0C96D0B-B43B-AD14-F6C8-6E801517FDA8}"/>
              </a:ext>
            </a:extLst>
          </p:cNvPr>
          <p:cNvSpPr>
            <a:spLocks noGrp="1"/>
          </p:cNvSpPr>
          <p:nvPr>
            <p:ph type="title"/>
          </p:nvPr>
        </p:nvSpPr>
        <p:spPr>
          <a:xfrm>
            <a:off x="838200" y="365125"/>
            <a:ext cx="10515600" cy="1325563"/>
          </a:xfrm>
        </p:spPr>
        <p:txBody>
          <a:bodyPr>
            <a:normAutofit/>
          </a:bodyPr>
          <a:lstStyle/>
          <a:p>
            <a:r>
              <a:rPr lang="en-GB" dirty="0"/>
              <a:t>CHARTERED LEGAL EXECUTIVES </a:t>
            </a:r>
            <a:endParaRPr lang="en-US" dirty="0"/>
          </a:p>
        </p:txBody>
      </p:sp>
      <p:sp>
        <p:nvSpPr>
          <p:cNvPr id="3" name="Content Placeholder 2">
            <a:extLst>
              <a:ext uri="{FF2B5EF4-FFF2-40B4-BE49-F238E27FC236}">
                <a16:creationId xmlns:a16="http://schemas.microsoft.com/office/drawing/2014/main" id="{566478DA-04CC-F71B-2239-0BAE03F1E15B}"/>
              </a:ext>
            </a:extLst>
          </p:cNvPr>
          <p:cNvSpPr>
            <a:spLocks noGrp="1"/>
          </p:cNvSpPr>
          <p:nvPr>
            <p:ph idx="1"/>
          </p:nvPr>
        </p:nvSpPr>
        <p:spPr>
          <a:xfrm>
            <a:off x="838200" y="1825625"/>
            <a:ext cx="10515600" cy="4351338"/>
          </a:xfrm>
        </p:spPr>
        <p:txBody>
          <a:bodyPr vert="horz" lIns="91440" tIns="45720" rIns="91440" bIns="45720" rtlCol="0" anchor="t">
            <a:normAutofit/>
          </a:bodyPr>
          <a:lstStyle/>
          <a:p>
            <a:pPr>
              <a:lnSpc>
                <a:spcPct val="170000"/>
              </a:lnSpc>
            </a:pPr>
            <a:r>
              <a:rPr lang="en-GB" sz="1800" dirty="0"/>
              <a:t>CILEX Regulation now able to regulate legal practices run by chartered legal executive litigators and advocates, conveyancing practitioners, probate practitioners and immigration practitioners as well as those run by other “authorised persons” (</a:t>
            </a:r>
            <a:r>
              <a:rPr lang="en-GB" sz="1800" dirty="0" err="1"/>
              <a:t>inc</a:t>
            </a:r>
            <a:r>
              <a:rPr lang="en-GB" sz="1800" dirty="0"/>
              <a:t> solicitors).</a:t>
            </a:r>
          </a:p>
          <a:p>
            <a:pPr>
              <a:lnSpc>
                <a:spcPct val="170000"/>
              </a:lnSpc>
            </a:pPr>
            <a:r>
              <a:rPr lang="en-GB" sz="1800" dirty="0"/>
              <a:t>Legal practices (also referred to as “entities”) will be required by CILEX Regulation to appoint the following key personnel (one person may have more than one role):</a:t>
            </a:r>
          </a:p>
          <a:p>
            <a:pPr lvl="1">
              <a:lnSpc>
                <a:spcPct val="170000"/>
              </a:lnSpc>
            </a:pPr>
            <a:r>
              <a:rPr lang="en-GB" sz="1600" dirty="0"/>
              <a:t>an approved manager; a compliance manager; and an accounts manager.</a:t>
            </a:r>
          </a:p>
          <a:p>
            <a:pPr>
              <a:lnSpc>
                <a:spcPct val="170000"/>
              </a:lnSpc>
            </a:pPr>
            <a:r>
              <a:rPr lang="en-GB" sz="1800" dirty="0"/>
              <a:t>These managers are required to demonstrate competence in practice management and accounts management.</a:t>
            </a:r>
          </a:p>
        </p:txBody>
      </p:sp>
    </p:spTree>
    <p:extLst>
      <p:ext uri="{BB962C8B-B14F-4D97-AF65-F5344CB8AC3E}">
        <p14:creationId xmlns:p14="http://schemas.microsoft.com/office/powerpoint/2010/main" val="314517372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F8A5FE58-F9E3-A6A1-0D05-38E544F750A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8CD1002-3BE0-6117-D354-CC56C5D048DA}"/>
              </a:ext>
            </a:extLst>
          </p:cNvPr>
          <p:cNvSpPr>
            <a:spLocks noGrp="1"/>
          </p:cNvSpPr>
          <p:nvPr>
            <p:ph type="title"/>
          </p:nvPr>
        </p:nvSpPr>
        <p:spPr>
          <a:xfrm>
            <a:off x="838200" y="365125"/>
            <a:ext cx="10515600" cy="1325563"/>
          </a:xfrm>
        </p:spPr>
        <p:txBody>
          <a:bodyPr>
            <a:normAutofit/>
          </a:bodyPr>
          <a:lstStyle/>
          <a:p>
            <a:r>
              <a:rPr lang="en-GB" dirty="0"/>
              <a:t>ACTIVITY 1</a:t>
            </a:r>
            <a:endParaRPr lang="en-US" dirty="0"/>
          </a:p>
        </p:txBody>
      </p:sp>
      <p:sp>
        <p:nvSpPr>
          <p:cNvPr id="3" name="Content Placeholder 2">
            <a:extLst>
              <a:ext uri="{FF2B5EF4-FFF2-40B4-BE49-F238E27FC236}">
                <a16:creationId xmlns:a16="http://schemas.microsoft.com/office/drawing/2014/main" id="{F46D5BE0-6492-4134-452C-DCEEF489BCB7}"/>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514350" indent="-514350">
              <a:buFont typeface="+mj-lt"/>
              <a:buAutoNum type="arabicPeriod"/>
            </a:pPr>
            <a:r>
              <a:rPr lang="en-GB" dirty="0"/>
              <a:t>Go to the CILEX Regulation complaints website at </a:t>
            </a:r>
            <a:r>
              <a:rPr lang="en-GB" dirty="0">
                <a:hlinkClick r:id="rId3"/>
              </a:rPr>
              <a:t>https://cilexregulation.org.uk/complaints/</a:t>
            </a:r>
            <a:endParaRPr lang="en-GB" dirty="0"/>
          </a:p>
          <a:p>
            <a:pPr marL="0" indent="0">
              <a:buNone/>
            </a:pPr>
            <a:endParaRPr lang="en-GB" dirty="0"/>
          </a:p>
          <a:p>
            <a:pPr marL="0" indent="0">
              <a:buNone/>
            </a:pPr>
            <a:r>
              <a:rPr lang="en-GB" dirty="0"/>
              <a:t>2. What are the two main types of complaint which may be made?</a:t>
            </a:r>
          </a:p>
        </p:txBody>
      </p:sp>
    </p:spTree>
    <p:extLst>
      <p:ext uri="{BB962C8B-B14F-4D97-AF65-F5344CB8AC3E}">
        <p14:creationId xmlns:p14="http://schemas.microsoft.com/office/powerpoint/2010/main" val="15150024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22538-FC32-2C7C-E1ED-AC6EBA1FD4D6}"/>
              </a:ext>
            </a:extLst>
          </p:cNvPr>
          <p:cNvSpPr>
            <a:spLocks noGrp="1"/>
          </p:cNvSpPr>
          <p:nvPr>
            <p:ph type="title"/>
          </p:nvPr>
        </p:nvSpPr>
        <p:spPr>
          <a:xfrm>
            <a:off x="838200" y="365125"/>
            <a:ext cx="10515600" cy="1325563"/>
          </a:xfrm>
        </p:spPr>
        <p:txBody>
          <a:bodyPr anchor="ctr">
            <a:normAutofit/>
          </a:bodyPr>
          <a:lstStyle/>
          <a:p>
            <a:r>
              <a:rPr lang="en-GB" dirty="0"/>
              <a:t>Solicitors</a:t>
            </a:r>
            <a:endParaRPr lang="en-US" dirty="0"/>
          </a:p>
        </p:txBody>
      </p:sp>
      <p:sp>
        <p:nvSpPr>
          <p:cNvPr id="3" name="Content Placeholder 2">
            <a:extLst>
              <a:ext uri="{FF2B5EF4-FFF2-40B4-BE49-F238E27FC236}">
                <a16:creationId xmlns:a16="http://schemas.microsoft.com/office/drawing/2014/main" id="{E16A15BE-DB08-7034-0AB5-4B47CC68DBC6}"/>
              </a:ext>
            </a:extLst>
          </p:cNvPr>
          <p:cNvSpPr>
            <a:spLocks noGrp="1"/>
          </p:cNvSpPr>
          <p:nvPr>
            <p:ph idx="1"/>
          </p:nvPr>
        </p:nvSpPr>
        <p:spPr>
          <a:xfrm>
            <a:off x="838200" y="1825625"/>
            <a:ext cx="6656294" cy="4351338"/>
          </a:xfrm>
        </p:spPr>
        <p:txBody>
          <a:bodyPr vert="horz" lIns="91440" tIns="45720" rIns="91440" bIns="45720" rtlCol="0" anchor="t">
            <a:normAutofit fontScale="77500" lnSpcReduction="20000"/>
          </a:bodyPr>
          <a:lstStyle/>
          <a:p>
            <a:pPr>
              <a:lnSpc>
                <a:spcPct val="150000"/>
              </a:lnSpc>
            </a:pPr>
            <a:r>
              <a:rPr lang="en-GB" dirty="0">
                <a:hlinkClick r:id="rId3"/>
              </a:rPr>
              <a:t>Solicitors' regulation authority.</a:t>
            </a:r>
            <a:endParaRPr lang="en-GB" dirty="0"/>
          </a:p>
          <a:p>
            <a:pPr lvl="1">
              <a:lnSpc>
                <a:spcPct val="150000"/>
              </a:lnSpc>
            </a:pPr>
            <a:r>
              <a:rPr lang="en-GB" dirty="0"/>
              <a:t>6 core functions</a:t>
            </a:r>
          </a:p>
          <a:p>
            <a:pPr>
              <a:lnSpc>
                <a:spcPct val="150000"/>
              </a:lnSpc>
            </a:pPr>
            <a:r>
              <a:rPr lang="en-US" dirty="0"/>
              <a:t>SRA standards and regulations</a:t>
            </a:r>
          </a:p>
          <a:p>
            <a:pPr lvl="1">
              <a:lnSpc>
                <a:spcPct val="150000"/>
              </a:lnSpc>
            </a:pPr>
            <a:r>
              <a:rPr lang="en-US" dirty="0"/>
              <a:t>7 principles how to act</a:t>
            </a:r>
          </a:p>
          <a:p>
            <a:pPr>
              <a:lnSpc>
                <a:spcPct val="150000"/>
              </a:lnSpc>
            </a:pPr>
            <a:r>
              <a:rPr lang="en-US" dirty="0"/>
              <a:t> SRA Code of Conduct for Solicitors </a:t>
            </a:r>
          </a:p>
          <a:p>
            <a:pPr>
              <a:lnSpc>
                <a:spcPct val="150000"/>
              </a:lnSpc>
            </a:pPr>
            <a:r>
              <a:rPr lang="en-US" dirty="0"/>
              <a:t>SRA Code of Conduct for Firms.</a:t>
            </a:r>
          </a:p>
          <a:p>
            <a:pPr>
              <a:lnSpc>
                <a:spcPct val="150000"/>
              </a:lnSpc>
            </a:pPr>
            <a:r>
              <a:rPr lang="en-GB" dirty="0"/>
              <a:t>Fines of up to £2000 on individuals or firms</a:t>
            </a:r>
          </a:p>
          <a:p>
            <a:pPr>
              <a:lnSpc>
                <a:spcPct val="150000"/>
              </a:lnSpc>
            </a:pPr>
            <a:r>
              <a:rPr lang="en-GB" dirty="0"/>
              <a:t>CPD</a:t>
            </a:r>
          </a:p>
        </p:txBody>
      </p:sp>
      <p:pic>
        <p:nvPicPr>
          <p:cNvPr id="4" name="Picture 4">
            <a:extLst>
              <a:ext uri="{FF2B5EF4-FFF2-40B4-BE49-F238E27FC236}">
                <a16:creationId xmlns:a16="http://schemas.microsoft.com/office/drawing/2014/main" id="{D509C939-B518-18B1-FDFE-92CEFB58008D}"/>
              </a:ext>
            </a:extLst>
          </p:cNvPr>
          <p:cNvPicPr>
            <a:picLocks noChangeAspect="1"/>
          </p:cNvPicPr>
          <p:nvPr/>
        </p:nvPicPr>
        <p:blipFill rotWithShape="1">
          <a:blip r:embed="rId4">
            <a:extLst>
              <a:ext uri="{837473B0-CC2E-450A-ABE3-18F120FF3D39}">
                <a1611:picAttrSrcUrl xmlns:a1611="http://schemas.microsoft.com/office/drawing/2016/11/main" r:id="rId5"/>
              </a:ext>
            </a:extLst>
          </a:blip>
          <a:srcRect l="21209" r="29458" b="-2"/>
          <a:stretch/>
        </p:blipFill>
        <p:spPr>
          <a:xfrm>
            <a:off x="7671760" y="536291"/>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p:spPr>
      </p:pic>
    </p:spTree>
    <p:extLst>
      <p:ext uri="{BB962C8B-B14F-4D97-AF65-F5344CB8AC3E}">
        <p14:creationId xmlns:p14="http://schemas.microsoft.com/office/powerpoint/2010/main" val="42798348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97904143-9F95-7292-8C12-F0D452ED347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06D3B7A-2EE9-9D3F-6B4B-2EF1B3C76408}"/>
              </a:ext>
            </a:extLst>
          </p:cNvPr>
          <p:cNvSpPr>
            <a:spLocks noGrp="1"/>
          </p:cNvSpPr>
          <p:nvPr>
            <p:ph type="title"/>
          </p:nvPr>
        </p:nvSpPr>
        <p:spPr>
          <a:xfrm>
            <a:off x="838200" y="365125"/>
            <a:ext cx="10515600" cy="1325563"/>
          </a:xfrm>
        </p:spPr>
        <p:txBody>
          <a:bodyPr>
            <a:normAutofit/>
          </a:bodyPr>
          <a:lstStyle/>
          <a:p>
            <a:r>
              <a:rPr lang="en-GB" dirty="0"/>
              <a:t>ACTIVITY 2</a:t>
            </a:r>
            <a:endParaRPr lang="en-US" dirty="0"/>
          </a:p>
        </p:txBody>
      </p:sp>
      <p:sp>
        <p:nvSpPr>
          <p:cNvPr id="3" name="Content Placeholder 2">
            <a:extLst>
              <a:ext uri="{FF2B5EF4-FFF2-40B4-BE49-F238E27FC236}">
                <a16:creationId xmlns:a16="http://schemas.microsoft.com/office/drawing/2014/main" id="{3076BC5F-3213-7DFA-716B-0076E878836D}"/>
              </a:ext>
            </a:extLst>
          </p:cNvPr>
          <p:cNvSpPr>
            <a:spLocks noGrp="1"/>
          </p:cNvSpPr>
          <p:nvPr>
            <p:ph idx="1"/>
          </p:nvPr>
        </p:nvSpPr>
        <p:spPr>
          <a:xfrm>
            <a:off x="838200" y="1825625"/>
            <a:ext cx="10515600" cy="4351338"/>
          </a:xfrm>
        </p:spPr>
        <p:txBody>
          <a:bodyPr vert="horz" lIns="91440" tIns="45720" rIns="91440" bIns="45720" rtlCol="0" anchor="t">
            <a:normAutofit/>
          </a:bodyPr>
          <a:lstStyle/>
          <a:p>
            <a:pPr marL="514350" indent="-514350">
              <a:buFont typeface="+mj-lt"/>
              <a:buAutoNum type="arabicPeriod"/>
            </a:pPr>
            <a:r>
              <a:rPr lang="en-GB" dirty="0"/>
              <a:t>Go to the Code of Conduct for Solicitors at </a:t>
            </a:r>
            <a:r>
              <a:rPr lang="en-GB" dirty="0">
                <a:hlinkClick r:id="rId3"/>
              </a:rPr>
              <a:t>https://www.sra.org.uk/solicitors/standards-regulations/code-conduct-solicitors/</a:t>
            </a:r>
            <a:endParaRPr lang="en-GB" dirty="0"/>
          </a:p>
          <a:p>
            <a:pPr marL="514350" indent="-514350">
              <a:buFont typeface="+mj-lt"/>
              <a:buAutoNum type="arabicPeriod"/>
            </a:pPr>
            <a:endParaRPr lang="en-GB" dirty="0"/>
          </a:p>
          <a:p>
            <a:pPr marL="514350" indent="-514350">
              <a:buFont typeface="+mj-lt"/>
              <a:buAutoNum type="arabicPeriod"/>
            </a:pPr>
            <a:r>
              <a:rPr lang="en-GB" dirty="0"/>
              <a:t>Find para 3.2 in s3: Service and competence. What standard of service to clients is required?</a:t>
            </a:r>
          </a:p>
        </p:txBody>
      </p:sp>
    </p:spTree>
    <p:extLst>
      <p:ext uri="{BB962C8B-B14F-4D97-AF65-F5344CB8AC3E}">
        <p14:creationId xmlns:p14="http://schemas.microsoft.com/office/powerpoint/2010/main" val="382396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155A68-C810-7549-0651-060DA4D1D958}"/>
              </a:ext>
            </a:extLst>
          </p:cNvPr>
          <p:cNvSpPr>
            <a:spLocks noGrp="1"/>
          </p:cNvSpPr>
          <p:nvPr>
            <p:ph type="title"/>
          </p:nvPr>
        </p:nvSpPr>
        <p:spPr>
          <a:xfrm>
            <a:off x="838200" y="365125"/>
            <a:ext cx="10515600" cy="1325563"/>
          </a:xfrm>
        </p:spPr>
        <p:txBody>
          <a:bodyPr anchor="ctr">
            <a:normAutofit/>
          </a:bodyPr>
          <a:lstStyle/>
          <a:p>
            <a:r>
              <a:rPr lang="en-GB" dirty="0"/>
              <a:t>Barristers </a:t>
            </a:r>
            <a:endParaRPr lang="en-US"/>
          </a:p>
        </p:txBody>
      </p:sp>
      <p:sp>
        <p:nvSpPr>
          <p:cNvPr id="3" name="Content Placeholder 2">
            <a:extLst>
              <a:ext uri="{FF2B5EF4-FFF2-40B4-BE49-F238E27FC236}">
                <a16:creationId xmlns:a16="http://schemas.microsoft.com/office/drawing/2014/main" id="{5EBF3C70-043A-FD98-BD22-253E45BA0D91}"/>
              </a:ext>
            </a:extLst>
          </p:cNvPr>
          <p:cNvSpPr>
            <a:spLocks noGrp="1"/>
          </p:cNvSpPr>
          <p:nvPr>
            <p:ph idx="1"/>
          </p:nvPr>
        </p:nvSpPr>
        <p:spPr>
          <a:xfrm>
            <a:off x="838200" y="1825625"/>
            <a:ext cx="6028765" cy="4351338"/>
          </a:xfrm>
        </p:spPr>
        <p:txBody>
          <a:bodyPr vert="horz" lIns="91440" tIns="45720" rIns="91440" bIns="45720" rtlCol="0" anchor="t">
            <a:normAutofit/>
          </a:bodyPr>
          <a:lstStyle/>
          <a:p>
            <a:r>
              <a:rPr lang="en-GB" dirty="0"/>
              <a:t>Bar Standards Board</a:t>
            </a:r>
          </a:p>
          <a:p>
            <a:r>
              <a:rPr lang="en-GB" dirty="0"/>
              <a:t>Code of conduct</a:t>
            </a:r>
          </a:p>
          <a:p>
            <a:pPr lvl="1"/>
            <a:r>
              <a:rPr lang="en-GB" dirty="0"/>
              <a:t>Covers rights of audience, advertising and relationships with solicitors. </a:t>
            </a:r>
          </a:p>
          <a:p>
            <a:pPr lvl="1"/>
            <a:r>
              <a:rPr lang="en-GB" dirty="0"/>
              <a:t>Core duties: not to discriminate unlawfully against anyone</a:t>
            </a:r>
          </a:p>
          <a:p>
            <a:pPr lvl="1"/>
            <a:r>
              <a:rPr lang="en-GB" dirty="0"/>
              <a:t>Not bring profession into disrepute</a:t>
            </a:r>
          </a:p>
          <a:p>
            <a:pPr lvl="1"/>
            <a:r>
              <a:rPr lang="en-GB" dirty="0"/>
              <a:t>Honesty, integrity, Confidentiality</a:t>
            </a:r>
          </a:p>
          <a:p>
            <a:pPr lvl="1"/>
            <a:r>
              <a:rPr lang="en-GB" dirty="0"/>
              <a:t>Duty to the court in administration of justice</a:t>
            </a:r>
          </a:p>
          <a:p>
            <a:endParaRPr lang="en-GB" dirty="0"/>
          </a:p>
          <a:p>
            <a:endParaRPr lang="en-GB" dirty="0"/>
          </a:p>
        </p:txBody>
      </p:sp>
      <p:pic>
        <p:nvPicPr>
          <p:cNvPr id="4" name="Picture 4" descr="A picture containing person&#10;&#10;Description automatically generated">
            <a:extLst>
              <a:ext uri="{FF2B5EF4-FFF2-40B4-BE49-F238E27FC236}">
                <a16:creationId xmlns:a16="http://schemas.microsoft.com/office/drawing/2014/main" id="{0FE13903-0EE4-9412-972E-8470E79EEE7F}"/>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r="-1" b="14756"/>
          <a:stretch/>
        </p:blipFill>
        <p:spPr>
          <a:xfrm>
            <a:off x="7108215" y="805232"/>
            <a:ext cx="3876811" cy="5245563"/>
          </a:xfrm>
          <a:custGeom>
            <a:avLst/>
            <a:gdLst/>
            <a:ahLst/>
            <a:cxnLst/>
            <a:rect l="l" t="t" r="r" b="b"/>
            <a:pathLst>
              <a:path w="3876811" h="5245563">
                <a:moveTo>
                  <a:pt x="1941583" y="0"/>
                </a:moveTo>
                <a:lnTo>
                  <a:pt x="2111641" y="149097"/>
                </a:lnTo>
                <a:cubicBezTo>
                  <a:pt x="2533315" y="474958"/>
                  <a:pt x="3008487" y="564716"/>
                  <a:pt x="3370493" y="774451"/>
                </a:cubicBezTo>
                <a:cubicBezTo>
                  <a:pt x="3718590" y="1017851"/>
                  <a:pt x="3876811" y="1296993"/>
                  <a:pt x="3876811" y="1854684"/>
                </a:cubicBezTo>
                <a:lnTo>
                  <a:pt x="3876811" y="2019920"/>
                </a:lnTo>
                <a:lnTo>
                  <a:pt x="3876811" y="2491569"/>
                </a:lnTo>
                <a:lnTo>
                  <a:pt x="3876811" y="2753995"/>
                </a:lnTo>
                <a:lnTo>
                  <a:pt x="3876811" y="3115353"/>
                </a:lnTo>
                <a:lnTo>
                  <a:pt x="3876811" y="3390879"/>
                </a:lnTo>
                <a:cubicBezTo>
                  <a:pt x="3876811" y="3948571"/>
                  <a:pt x="3718588" y="4227713"/>
                  <a:pt x="3370493" y="4471114"/>
                </a:cubicBezTo>
                <a:cubicBezTo>
                  <a:pt x="3008484" y="4680847"/>
                  <a:pt x="2533312" y="4770605"/>
                  <a:pt x="2111639" y="5096465"/>
                </a:cubicBezTo>
                <a:lnTo>
                  <a:pt x="1935228" y="5245563"/>
                </a:lnTo>
                <a:lnTo>
                  <a:pt x="1765171" y="5096465"/>
                </a:lnTo>
                <a:cubicBezTo>
                  <a:pt x="1343496" y="4770605"/>
                  <a:pt x="868325" y="4680847"/>
                  <a:pt x="506317" y="4471114"/>
                </a:cubicBezTo>
                <a:cubicBezTo>
                  <a:pt x="158223" y="4227713"/>
                  <a:pt x="0" y="3948571"/>
                  <a:pt x="0" y="3390879"/>
                </a:cubicBezTo>
                <a:lnTo>
                  <a:pt x="0" y="3115353"/>
                </a:lnTo>
                <a:lnTo>
                  <a:pt x="0" y="2753995"/>
                </a:lnTo>
                <a:lnTo>
                  <a:pt x="0" y="2491569"/>
                </a:lnTo>
                <a:lnTo>
                  <a:pt x="0" y="2019920"/>
                </a:lnTo>
                <a:lnTo>
                  <a:pt x="0" y="1854684"/>
                </a:lnTo>
                <a:cubicBezTo>
                  <a:pt x="0" y="1296993"/>
                  <a:pt x="158224" y="1017851"/>
                  <a:pt x="506318" y="774451"/>
                </a:cubicBezTo>
                <a:cubicBezTo>
                  <a:pt x="868327" y="564716"/>
                  <a:pt x="1343498" y="474958"/>
                  <a:pt x="1765173" y="149097"/>
                </a:cubicBezTo>
                <a:close/>
              </a:path>
            </a:pathLst>
          </a:custGeom>
        </p:spPr>
      </p:pic>
    </p:spTree>
    <p:extLst>
      <p:ext uri="{BB962C8B-B14F-4D97-AF65-F5344CB8AC3E}">
        <p14:creationId xmlns:p14="http://schemas.microsoft.com/office/powerpoint/2010/main" val="33961134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948EE2B2-FA90-30AF-3A2A-E02F7F03140B}"/>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686A3A0-6361-F223-388A-132058ABE58D}"/>
              </a:ext>
            </a:extLst>
          </p:cNvPr>
          <p:cNvSpPr>
            <a:spLocks noGrp="1"/>
          </p:cNvSpPr>
          <p:nvPr>
            <p:ph type="title"/>
          </p:nvPr>
        </p:nvSpPr>
        <p:spPr>
          <a:xfrm>
            <a:off x="838200" y="365125"/>
            <a:ext cx="10515600" cy="1325563"/>
          </a:xfrm>
        </p:spPr>
        <p:txBody>
          <a:bodyPr>
            <a:normAutofit/>
          </a:bodyPr>
          <a:lstStyle/>
          <a:p>
            <a:r>
              <a:rPr lang="en-GB" dirty="0"/>
              <a:t>ACTIVITY 3</a:t>
            </a:r>
            <a:endParaRPr lang="en-US" dirty="0"/>
          </a:p>
        </p:txBody>
      </p:sp>
      <p:sp>
        <p:nvSpPr>
          <p:cNvPr id="3" name="Content Placeholder 2">
            <a:extLst>
              <a:ext uri="{FF2B5EF4-FFF2-40B4-BE49-F238E27FC236}">
                <a16:creationId xmlns:a16="http://schemas.microsoft.com/office/drawing/2014/main" id="{5D3E804E-10D4-DB3F-34F4-134BCB6B2B70}"/>
              </a:ext>
            </a:extLst>
          </p:cNvPr>
          <p:cNvSpPr>
            <a:spLocks noGrp="1"/>
          </p:cNvSpPr>
          <p:nvPr>
            <p:ph idx="1"/>
          </p:nvPr>
        </p:nvSpPr>
        <p:spPr>
          <a:xfrm>
            <a:off x="838200" y="1825625"/>
            <a:ext cx="10515600" cy="4351338"/>
          </a:xfrm>
        </p:spPr>
        <p:txBody>
          <a:bodyPr vert="horz" lIns="91440" tIns="45720" rIns="91440" bIns="45720" rtlCol="0" anchor="t">
            <a:normAutofit/>
          </a:bodyPr>
          <a:lstStyle/>
          <a:p>
            <a:pPr lvl="0">
              <a:lnSpc>
                <a:spcPct val="150000"/>
              </a:lnSpc>
            </a:pPr>
            <a:r>
              <a:rPr lang="en-GB" dirty="0"/>
              <a:t>Go to the </a:t>
            </a:r>
            <a:r>
              <a:rPr lang="en-GB" dirty="0">
                <a:hlinkClick r:id="rId3"/>
              </a:rPr>
              <a:t>Legal Ombudsman website</a:t>
            </a:r>
            <a:r>
              <a:rPr lang="en-GB" dirty="0"/>
              <a:t>. Read the guidance to legal professionals on “signposting” the Legal Ombudsman to clients. </a:t>
            </a:r>
          </a:p>
          <a:p>
            <a:pPr>
              <a:lnSpc>
                <a:spcPct val="150000"/>
              </a:lnSpc>
            </a:pPr>
            <a:r>
              <a:rPr lang="en-GB" dirty="0"/>
              <a:t>Why should you signpost? </a:t>
            </a:r>
          </a:p>
          <a:p>
            <a:pPr>
              <a:lnSpc>
                <a:spcPct val="150000"/>
              </a:lnSpc>
            </a:pPr>
            <a:r>
              <a:rPr lang="en-GB" dirty="0"/>
              <a:t>When should clients be signposted to the Legal Ombudsman?</a:t>
            </a:r>
            <a:endParaRPr lang="en-US" dirty="0"/>
          </a:p>
        </p:txBody>
      </p:sp>
    </p:spTree>
    <p:extLst>
      <p:ext uri="{BB962C8B-B14F-4D97-AF65-F5344CB8AC3E}">
        <p14:creationId xmlns:p14="http://schemas.microsoft.com/office/powerpoint/2010/main" val="8036641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9128E3-95DB-4887-8FC1-07780651DEEF}"/>
              </a:ext>
            </a:extLst>
          </p:cNvPr>
          <p:cNvSpPr>
            <a:spLocks noGrp="1"/>
          </p:cNvSpPr>
          <p:nvPr>
            <p:ph type="title"/>
          </p:nvPr>
        </p:nvSpPr>
        <p:spPr>
          <a:xfrm>
            <a:off x="838200" y="365125"/>
            <a:ext cx="10515600" cy="1325563"/>
          </a:xfrm>
        </p:spPr>
        <p:txBody>
          <a:bodyPr>
            <a:noAutofit/>
          </a:bodyPr>
          <a:lstStyle/>
          <a:p>
            <a:r>
              <a:rPr lang="en-GB" dirty="0"/>
              <a:t>THE LEGAL SERVICES BOARD</a:t>
            </a:r>
            <a:endParaRPr lang="en-US" dirty="0"/>
          </a:p>
        </p:txBody>
      </p:sp>
      <p:graphicFrame>
        <p:nvGraphicFramePr>
          <p:cNvPr id="7" name="Content Placeholder 2">
            <a:extLst>
              <a:ext uri="{FF2B5EF4-FFF2-40B4-BE49-F238E27FC236}">
                <a16:creationId xmlns:a16="http://schemas.microsoft.com/office/drawing/2014/main" id="{251B1F25-73ED-4E20-C325-995BC1EFFA16}"/>
              </a:ext>
            </a:extLst>
          </p:cNvPr>
          <p:cNvGraphicFramePr>
            <a:graphicFrameLocks noGrp="1"/>
          </p:cNvGraphicFramePr>
          <p:nvPr>
            <p:ph idx="1"/>
            <p:extLst>
              <p:ext uri="{D42A27DB-BD31-4B8C-83A1-F6EECF244321}">
                <p14:modId xmlns:p14="http://schemas.microsoft.com/office/powerpoint/2010/main" val="3741292523"/>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4796492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718165-7CBE-272E-FAD3-F917B88746A6}"/>
              </a:ext>
            </a:extLst>
          </p:cNvPr>
          <p:cNvSpPr>
            <a:spLocks noGrp="1"/>
          </p:cNvSpPr>
          <p:nvPr>
            <p:ph type="title"/>
          </p:nvPr>
        </p:nvSpPr>
        <p:spPr>
          <a:xfrm>
            <a:off x="838200" y="365125"/>
            <a:ext cx="10515600" cy="1325563"/>
          </a:xfrm>
        </p:spPr>
        <p:txBody>
          <a:bodyPr>
            <a:normAutofit/>
          </a:bodyPr>
          <a:lstStyle/>
          <a:p>
            <a:r>
              <a:rPr lang="en-GB" dirty="0"/>
              <a:t>THE OFFICE FOR LEGAL COMPLAINTS </a:t>
            </a:r>
            <a:endParaRPr lang="en-US" dirty="0"/>
          </a:p>
        </p:txBody>
      </p:sp>
      <p:sp>
        <p:nvSpPr>
          <p:cNvPr id="3" name="Content Placeholder 2">
            <a:extLst>
              <a:ext uri="{FF2B5EF4-FFF2-40B4-BE49-F238E27FC236}">
                <a16:creationId xmlns:a16="http://schemas.microsoft.com/office/drawing/2014/main" id="{6FC0FB00-6566-5D6C-EA26-E6D5B3C71391}"/>
              </a:ext>
            </a:extLst>
          </p:cNvPr>
          <p:cNvSpPr>
            <a:spLocks noGrp="1"/>
          </p:cNvSpPr>
          <p:nvPr>
            <p:ph idx="1"/>
          </p:nvPr>
        </p:nvSpPr>
        <p:spPr>
          <a:xfrm>
            <a:off x="838200" y="1825625"/>
            <a:ext cx="10515600" cy="4351338"/>
          </a:xfrm>
        </p:spPr>
        <p:txBody>
          <a:bodyPr vert="horz" lIns="91440" tIns="45720" rIns="91440" bIns="45720" rtlCol="0" anchor="t">
            <a:normAutofit/>
          </a:bodyPr>
          <a:lstStyle/>
          <a:p>
            <a:pPr>
              <a:lnSpc>
                <a:spcPct val="150000"/>
              </a:lnSpc>
            </a:pPr>
            <a:r>
              <a:rPr lang="en-GB" dirty="0"/>
              <a:t>''Supervises the legal ombudsman.</a:t>
            </a:r>
            <a:endParaRPr lang="en-US" dirty="0"/>
          </a:p>
          <a:p>
            <a:pPr>
              <a:lnSpc>
                <a:spcPct val="150000"/>
              </a:lnSpc>
            </a:pPr>
            <a:r>
              <a:rPr lang="en-GB" dirty="0"/>
              <a:t>Legal Ombudsman staffed by chief ombudsmen and three ombudsmen.</a:t>
            </a:r>
          </a:p>
          <a:p>
            <a:pPr>
              <a:lnSpc>
                <a:spcPct val="150000"/>
              </a:lnSpc>
            </a:pPr>
            <a:r>
              <a:rPr lang="en-GB" dirty="0"/>
              <a:t>Can award up to £50,000 for compensation</a:t>
            </a:r>
          </a:p>
        </p:txBody>
      </p:sp>
    </p:spTree>
    <p:extLst>
      <p:ext uri="{BB962C8B-B14F-4D97-AF65-F5344CB8AC3E}">
        <p14:creationId xmlns:p14="http://schemas.microsoft.com/office/powerpoint/2010/main" val="389443949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4">
            <a:lumMod val="20000"/>
            <a:lumOff val="80000"/>
          </a:schemeClr>
        </a:solidFill>
        <a:effectLst/>
      </p:bgPr>
    </p:bg>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019CD982-49D3-4CC5-2DEF-6D16AF3257FE}"/>
              </a:ext>
            </a:extLst>
          </p:cNvPr>
          <p:cNvSpPr txBox="1"/>
          <p:nvPr/>
        </p:nvSpPr>
        <p:spPr>
          <a:xfrm>
            <a:off x="818147" y="1251284"/>
            <a:ext cx="10555706" cy="4401205"/>
          </a:xfrm>
          <a:prstGeom prst="rect">
            <a:avLst/>
          </a:prstGeom>
          <a:noFill/>
        </p:spPr>
        <p:txBody>
          <a:bodyPr wrap="square">
            <a:spAutoFit/>
          </a:bodyPr>
          <a:lstStyle/>
          <a:p>
            <a:r>
              <a:rPr lang="en-GB" sz="2800" b="1" dirty="0"/>
              <a:t>Reflective Question </a:t>
            </a:r>
          </a:p>
          <a:p>
            <a:endParaRPr lang="en-GB" sz="2800" dirty="0"/>
          </a:p>
          <a:p>
            <a:endParaRPr lang="en-GB" sz="2800" dirty="0"/>
          </a:p>
          <a:p>
            <a:r>
              <a:rPr lang="en-GB" sz="2800" dirty="0"/>
              <a:t>Go to the Financial Conduct Authority Financial Services Register at </a:t>
            </a:r>
            <a:r>
              <a:rPr lang="en-GB" sz="2800" dirty="0">
                <a:hlinkClick r:id="rId3"/>
              </a:rPr>
              <a:t>https://www.fca.org.uk/firms/financial-services-register</a:t>
            </a:r>
            <a:endParaRPr lang="en-GB" sz="2800" dirty="0"/>
          </a:p>
          <a:p>
            <a:endParaRPr lang="en-GB" sz="2800" dirty="0"/>
          </a:p>
          <a:p>
            <a:endParaRPr lang="en-GB" sz="2800" dirty="0"/>
          </a:p>
          <a:p>
            <a:r>
              <a:rPr lang="en-GB" sz="2800" dirty="0"/>
              <a:t>If you intend to deal with a new financial adviser, what should you be checking for as you use the register?</a:t>
            </a:r>
          </a:p>
        </p:txBody>
      </p:sp>
      <p:pic>
        <p:nvPicPr>
          <p:cNvPr id="5" name="Picture 4" descr="Stacks of gold coins">
            <a:extLst>
              <a:ext uri="{FF2B5EF4-FFF2-40B4-BE49-F238E27FC236}">
                <a16:creationId xmlns:a16="http://schemas.microsoft.com/office/drawing/2014/main" id="{84D09EC7-569F-477D-688F-F4448BEC9577}"/>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812504" y="316831"/>
            <a:ext cx="3218447" cy="2145631"/>
          </a:xfrm>
          <a:prstGeom prst="rect">
            <a:avLst/>
          </a:prstGeom>
        </p:spPr>
      </p:pic>
    </p:spTree>
    <p:extLst>
      <p:ext uri="{BB962C8B-B14F-4D97-AF65-F5344CB8AC3E}">
        <p14:creationId xmlns:p14="http://schemas.microsoft.com/office/powerpoint/2010/main" val="639326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4EF20E-052B-E445-380B-99E2FFC2D3E1}"/>
              </a:ext>
            </a:extLst>
          </p:cNvPr>
          <p:cNvSpPr>
            <a:spLocks noGrp="1"/>
          </p:cNvSpPr>
          <p:nvPr>
            <p:ph type="title"/>
          </p:nvPr>
        </p:nvSpPr>
        <p:spPr>
          <a:xfrm>
            <a:off x="838200" y="365125"/>
            <a:ext cx="10515600" cy="1325563"/>
          </a:xfrm>
        </p:spPr>
        <p:txBody>
          <a:bodyPr>
            <a:normAutofit/>
          </a:bodyPr>
          <a:lstStyle/>
          <a:p>
            <a:r>
              <a:rPr lang="en-GB"/>
              <a:t>Financial conduct authority</a:t>
            </a:r>
            <a:endParaRPr lang="en-US"/>
          </a:p>
        </p:txBody>
      </p:sp>
      <p:graphicFrame>
        <p:nvGraphicFramePr>
          <p:cNvPr id="5" name="Content Placeholder 2">
            <a:extLst>
              <a:ext uri="{FF2B5EF4-FFF2-40B4-BE49-F238E27FC236}">
                <a16:creationId xmlns:a16="http://schemas.microsoft.com/office/drawing/2014/main" id="{12247395-8CA3-A059-61E5-44032D5F2DB3}"/>
              </a:ext>
            </a:extLst>
          </p:cNvPr>
          <p:cNvGraphicFramePr>
            <a:graphicFrameLocks noGrp="1"/>
          </p:cNvGraphicFramePr>
          <p:nvPr>
            <p:ph idx="1"/>
            <p:extLst>
              <p:ext uri="{D42A27DB-BD31-4B8C-83A1-F6EECF244321}">
                <p14:modId xmlns:p14="http://schemas.microsoft.com/office/powerpoint/2010/main" val="236161475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3005660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6B1193-038D-F052-D6AE-834D43A51E01}"/>
              </a:ext>
            </a:extLst>
          </p:cNvPr>
          <p:cNvSpPr>
            <a:spLocks noGrp="1"/>
          </p:cNvSpPr>
          <p:nvPr>
            <p:ph type="title"/>
          </p:nvPr>
        </p:nvSpPr>
        <p:spPr>
          <a:xfrm>
            <a:off x="838200" y="365125"/>
            <a:ext cx="10515600" cy="1325563"/>
          </a:xfrm>
        </p:spPr>
        <p:txBody>
          <a:bodyPr>
            <a:noAutofit/>
          </a:bodyPr>
          <a:lstStyle/>
          <a:p>
            <a:r>
              <a:rPr lang="en-GB" dirty="0"/>
              <a:t>SAFEGUARDS AND PROFESSIONAL ETHICS</a:t>
            </a:r>
            <a:endParaRPr lang="en-US" dirty="0"/>
          </a:p>
        </p:txBody>
      </p:sp>
      <p:graphicFrame>
        <p:nvGraphicFramePr>
          <p:cNvPr id="5" name="Content Placeholder 2">
            <a:extLst>
              <a:ext uri="{FF2B5EF4-FFF2-40B4-BE49-F238E27FC236}">
                <a16:creationId xmlns:a16="http://schemas.microsoft.com/office/drawing/2014/main" id="{A5788052-3B89-34BE-A999-D331BA2F85C1}"/>
              </a:ext>
            </a:extLst>
          </p:cNvPr>
          <p:cNvGraphicFramePr>
            <a:graphicFrameLocks noGrp="1"/>
          </p:cNvGraphicFramePr>
          <p:nvPr>
            <p:ph idx="1"/>
            <p:extLst>
              <p:ext uri="{D42A27DB-BD31-4B8C-83A1-F6EECF244321}">
                <p14:modId xmlns:p14="http://schemas.microsoft.com/office/powerpoint/2010/main" val="191751325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22268672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3" descr="Wood human figure">
            <a:extLst>
              <a:ext uri="{FF2B5EF4-FFF2-40B4-BE49-F238E27FC236}">
                <a16:creationId xmlns:a16="http://schemas.microsoft.com/office/drawing/2014/main" id="{F135F72D-4464-E778-AB97-6C38C87FC9A7}"/>
              </a:ext>
            </a:extLst>
          </p:cNvPr>
          <p:cNvPicPr>
            <a:picLocks noChangeAspect="1"/>
          </p:cNvPicPr>
          <p:nvPr/>
        </p:nvPicPr>
        <p:blipFill rotWithShape="1">
          <a:blip r:embed="rId3"/>
          <a:srcRect r="-2" b="15603"/>
          <a:stretch/>
        </p:blipFill>
        <p:spPr>
          <a:xfrm>
            <a:off x="20" y="10"/>
            <a:ext cx="12191979" cy="6857989"/>
          </a:xfrm>
          <a:prstGeom prst="rect">
            <a:avLst/>
          </a:prstGeom>
        </p:spPr>
      </p:pic>
      <p:sp>
        <p:nvSpPr>
          <p:cNvPr id="2" name="Title 1">
            <a:extLst>
              <a:ext uri="{FF2B5EF4-FFF2-40B4-BE49-F238E27FC236}">
                <a16:creationId xmlns:a16="http://schemas.microsoft.com/office/drawing/2014/main" id="{A48D3DA6-95F1-6D8A-F689-5E5EEE60F96A}"/>
              </a:ext>
            </a:extLst>
          </p:cNvPr>
          <p:cNvSpPr>
            <a:spLocks noGrp="1"/>
          </p:cNvSpPr>
          <p:nvPr>
            <p:ph type="ctrTitle"/>
          </p:nvPr>
        </p:nvSpPr>
        <p:spPr>
          <a:xfrm>
            <a:off x="1524000" y="1122363"/>
            <a:ext cx="9144000" cy="2387600"/>
          </a:xfrm>
        </p:spPr>
        <p:txBody>
          <a:bodyPr anchor="b">
            <a:normAutofit/>
          </a:bodyPr>
          <a:lstStyle/>
          <a:p>
            <a:r>
              <a:rPr lang="en-GB"/>
              <a:t>Who is the client?</a:t>
            </a:r>
            <a:endParaRPr lang="en-US"/>
          </a:p>
        </p:txBody>
      </p:sp>
      <p:sp>
        <p:nvSpPr>
          <p:cNvPr id="7" name="Subtitle 6">
            <a:extLst>
              <a:ext uri="{FF2B5EF4-FFF2-40B4-BE49-F238E27FC236}">
                <a16:creationId xmlns:a16="http://schemas.microsoft.com/office/drawing/2014/main" id="{FF0ACFBC-6CA6-7CDF-D15A-804F8387C5E0}"/>
              </a:ext>
            </a:extLst>
          </p:cNvPr>
          <p:cNvSpPr>
            <a:spLocks noGrp="1"/>
          </p:cNvSpPr>
          <p:nvPr>
            <p:ph type="subTitle" idx="1"/>
          </p:nvPr>
        </p:nvSpPr>
        <p:spPr/>
        <p:txBody>
          <a:bodyPr/>
          <a:lstStyle/>
          <a:p>
            <a:endParaRPr lang="en-GB"/>
          </a:p>
        </p:txBody>
      </p:sp>
    </p:spTree>
    <p:extLst>
      <p:ext uri="{BB962C8B-B14F-4D97-AF65-F5344CB8AC3E}">
        <p14:creationId xmlns:p14="http://schemas.microsoft.com/office/powerpoint/2010/main" val="36232144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BC6992-BB42-F9ED-CC48-84C6183DAC28}"/>
              </a:ext>
            </a:extLst>
          </p:cNvPr>
          <p:cNvSpPr>
            <a:spLocks noGrp="1"/>
          </p:cNvSpPr>
          <p:nvPr>
            <p:ph type="title"/>
          </p:nvPr>
        </p:nvSpPr>
        <p:spPr>
          <a:xfrm>
            <a:off x="838200" y="365125"/>
            <a:ext cx="10515600" cy="1325563"/>
          </a:xfrm>
        </p:spPr>
        <p:txBody>
          <a:bodyPr>
            <a:normAutofit/>
          </a:bodyPr>
          <a:lstStyle/>
          <a:p>
            <a:r>
              <a:rPr lang="en-GB" dirty="0"/>
              <a:t>SRA CODE OF CONDUCT FURTHER REQUIREMENTS</a:t>
            </a:r>
            <a:endParaRPr lang="en-US" dirty="0"/>
          </a:p>
        </p:txBody>
      </p:sp>
      <p:graphicFrame>
        <p:nvGraphicFramePr>
          <p:cNvPr id="5" name="Content Placeholder 2">
            <a:extLst>
              <a:ext uri="{FF2B5EF4-FFF2-40B4-BE49-F238E27FC236}">
                <a16:creationId xmlns:a16="http://schemas.microsoft.com/office/drawing/2014/main" id="{A9F5E880-C858-6EEE-74C1-6228FAE742AB}"/>
              </a:ext>
            </a:extLst>
          </p:cNvPr>
          <p:cNvGraphicFramePr>
            <a:graphicFrameLocks noGrp="1"/>
          </p:cNvGraphicFramePr>
          <p:nvPr>
            <p:ph idx="1"/>
            <p:extLst>
              <p:ext uri="{D42A27DB-BD31-4B8C-83A1-F6EECF244321}">
                <p14:modId xmlns:p14="http://schemas.microsoft.com/office/powerpoint/2010/main" val="53586563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3523051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A75D4B-CA7A-D8DA-C4B1-582E936C12EC}"/>
              </a:ext>
            </a:extLst>
          </p:cNvPr>
          <p:cNvSpPr>
            <a:spLocks noGrp="1"/>
          </p:cNvSpPr>
          <p:nvPr>
            <p:ph type="title"/>
          </p:nvPr>
        </p:nvSpPr>
        <p:spPr>
          <a:xfrm>
            <a:off x="838200" y="365125"/>
            <a:ext cx="10515600" cy="1325563"/>
          </a:xfrm>
        </p:spPr>
        <p:txBody>
          <a:bodyPr>
            <a:normAutofit/>
          </a:bodyPr>
          <a:lstStyle/>
          <a:p>
            <a:r>
              <a:rPr lang="en-GB" dirty="0"/>
              <a:t>CONFIDENTIALITY AND DISCLOSURE </a:t>
            </a:r>
            <a:endParaRPr lang="en-US" dirty="0"/>
          </a:p>
        </p:txBody>
      </p:sp>
      <p:graphicFrame>
        <p:nvGraphicFramePr>
          <p:cNvPr id="7" name="Content Placeholder 2">
            <a:extLst>
              <a:ext uri="{FF2B5EF4-FFF2-40B4-BE49-F238E27FC236}">
                <a16:creationId xmlns:a16="http://schemas.microsoft.com/office/drawing/2014/main" id="{180C8AEA-698C-6E9A-93BB-CE1D255200CC}"/>
              </a:ext>
            </a:extLst>
          </p:cNvPr>
          <p:cNvGraphicFramePr>
            <a:graphicFrameLocks noGrp="1"/>
          </p:cNvGraphicFramePr>
          <p:nvPr>
            <p:ph idx="1"/>
            <p:extLst>
              <p:ext uri="{D42A27DB-BD31-4B8C-83A1-F6EECF244321}">
                <p14:modId xmlns:p14="http://schemas.microsoft.com/office/powerpoint/2010/main" val="4903558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401679435"/>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92141A-CD1F-E0BD-B88C-2E45AA3B8DA6}"/>
              </a:ext>
            </a:extLst>
          </p:cNvPr>
          <p:cNvSpPr>
            <a:spLocks noGrp="1"/>
          </p:cNvSpPr>
          <p:nvPr>
            <p:ph type="title"/>
          </p:nvPr>
        </p:nvSpPr>
        <p:spPr>
          <a:xfrm>
            <a:off x="838200" y="365125"/>
            <a:ext cx="10515600" cy="1325563"/>
          </a:xfrm>
        </p:spPr>
        <p:txBody>
          <a:bodyPr>
            <a:normAutofit/>
          </a:bodyPr>
          <a:lstStyle/>
          <a:p>
            <a:r>
              <a:rPr lang="en-GB"/>
              <a:t>What about duties to the court?</a:t>
            </a:r>
            <a:endParaRPr lang="en-US"/>
          </a:p>
        </p:txBody>
      </p:sp>
      <p:graphicFrame>
        <p:nvGraphicFramePr>
          <p:cNvPr id="20" name="Content Placeholder 2">
            <a:extLst>
              <a:ext uri="{FF2B5EF4-FFF2-40B4-BE49-F238E27FC236}">
                <a16:creationId xmlns:a16="http://schemas.microsoft.com/office/drawing/2014/main" id="{9041ECC1-5792-9660-C528-B41E8594FD8D}"/>
              </a:ext>
            </a:extLst>
          </p:cNvPr>
          <p:cNvGraphicFramePr>
            <a:graphicFrameLocks noGrp="1"/>
          </p:cNvGraphicFramePr>
          <p:nvPr>
            <p:ph idx="1"/>
            <p:extLst>
              <p:ext uri="{D42A27DB-BD31-4B8C-83A1-F6EECF244321}">
                <p14:modId xmlns:p14="http://schemas.microsoft.com/office/powerpoint/2010/main" val="163777109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3792366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D893C776-F115-83B8-5AD2-6D2DD4544764}"/>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8415B94E-84CF-B373-E9BA-7C319FAA5783}"/>
              </a:ext>
            </a:extLst>
          </p:cNvPr>
          <p:cNvSpPr>
            <a:spLocks noGrp="1"/>
          </p:cNvSpPr>
          <p:nvPr>
            <p:ph type="title"/>
          </p:nvPr>
        </p:nvSpPr>
        <p:spPr/>
        <p:txBody>
          <a:bodyPr/>
          <a:lstStyle/>
          <a:p>
            <a:r>
              <a:rPr lang="en-GB" dirty="0"/>
              <a:t>ACTIVITY 4:</a:t>
            </a:r>
          </a:p>
        </p:txBody>
      </p:sp>
      <p:sp>
        <p:nvSpPr>
          <p:cNvPr id="3" name="Content Placeholder 2">
            <a:extLst>
              <a:ext uri="{FF2B5EF4-FFF2-40B4-BE49-F238E27FC236}">
                <a16:creationId xmlns:a16="http://schemas.microsoft.com/office/drawing/2014/main" id="{786647E5-155C-A4BF-3D4C-FFE817580BA8}"/>
              </a:ext>
            </a:extLst>
          </p:cNvPr>
          <p:cNvSpPr>
            <a:spLocks noGrp="1"/>
          </p:cNvSpPr>
          <p:nvPr>
            <p:ph sz="half" idx="1"/>
          </p:nvPr>
        </p:nvSpPr>
        <p:spPr/>
        <p:txBody>
          <a:bodyPr vert="horz" lIns="91440" tIns="45720" rIns="91440" bIns="45720" rtlCol="0" anchor="t">
            <a:normAutofit/>
          </a:bodyPr>
          <a:lstStyle/>
          <a:p>
            <a:pPr marL="514350" indent="-514350">
              <a:lnSpc>
                <a:spcPct val="160000"/>
              </a:lnSpc>
              <a:buFont typeface="+mj-lt"/>
              <a:buAutoNum type="alphaUcPeriod"/>
            </a:pPr>
            <a:r>
              <a:rPr lang="en-GB" sz="1600" b="1" dirty="0"/>
              <a:t>Go to the SRA money-laundering webpage at </a:t>
            </a:r>
            <a:r>
              <a:rPr lang="en-GB" sz="1600" b="1" dirty="0">
                <a:hlinkClick r:id="rId3"/>
              </a:rPr>
              <a:t>https://www.sra.org.uk/solicitors/resources/money-laundering/what-does-my-firm-need-do/</a:t>
            </a:r>
            <a:r>
              <a:rPr lang="en-GB" sz="1600" b="1" dirty="0"/>
              <a:t>.</a:t>
            </a:r>
          </a:p>
          <a:p>
            <a:pPr marL="514350" indent="-514350">
              <a:lnSpc>
                <a:spcPct val="160000"/>
              </a:lnSpc>
              <a:buFont typeface="+mj-lt"/>
              <a:buAutoNum type="alphaUcPeriod"/>
            </a:pPr>
            <a:endParaRPr lang="en-GB" sz="1600" b="1" dirty="0"/>
          </a:p>
          <a:p>
            <a:pPr marL="514350" indent="-514350">
              <a:lnSpc>
                <a:spcPct val="160000"/>
              </a:lnSpc>
              <a:buFont typeface="+mj-lt"/>
              <a:buAutoNum type="alphaUcPeriod"/>
            </a:pPr>
            <a:endParaRPr lang="en-GB" sz="1600" b="1" dirty="0"/>
          </a:p>
          <a:p>
            <a:pPr marL="514350" indent="-514350">
              <a:lnSpc>
                <a:spcPct val="160000"/>
              </a:lnSpc>
              <a:buFont typeface="+mj-lt"/>
              <a:buAutoNum type="alphaUcPeriod"/>
            </a:pPr>
            <a:r>
              <a:rPr lang="en-GB" sz="1600" b="1" dirty="0"/>
              <a:t>What steps does a firm need to take to comply with the regulations?</a:t>
            </a:r>
            <a:endParaRPr lang="en-GB" sz="1600" b="1" i="0" dirty="0">
              <a:effectLst/>
            </a:endParaRPr>
          </a:p>
        </p:txBody>
      </p:sp>
    </p:spTree>
    <p:extLst>
      <p:ext uri="{BB962C8B-B14F-4D97-AF65-F5344CB8AC3E}">
        <p14:creationId xmlns:p14="http://schemas.microsoft.com/office/powerpoint/2010/main" val="248964154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B12516-F0FD-087D-D7E2-9C5C68EA79F1}"/>
              </a:ext>
            </a:extLst>
          </p:cNvPr>
          <p:cNvSpPr>
            <a:spLocks noGrp="1"/>
          </p:cNvSpPr>
          <p:nvPr>
            <p:ph type="title"/>
          </p:nvPr>
        </p:nvSpPr>
        <p:spPr>
          <a:xfrm>
            <a:off x="838200" y="365125"/>
            <a:ext cx="10515600" cy="1325563"/>
          </a:xfrm>
        </p:spPr>
        <p:txBody>
          <a:bodyPr>
            <a:normAutofit/>
          </a:bodyPr>
          <a:lstStyle/>
          <a:p>
            <a:r>
              <a:rPr lang="en-GB" dirty="0"/>
              <a:t>HANDLING DATA</a:t>
            </a:r>
            <a:endParaRPr lang="en-US" dirty="0"/>
          </a:p>
        </p:txBody>
      </p:sp>
      <p:sp>
        <p:nvSpPr>
          <p:cNvPr id="3" name="Content Placeholder 2">
            <a:extLst>
              <a:ext uri="{FF2B5EF4-FFF2-40B4-BE49-F238E27FC236}">
                <a16:creationId xmlns:a16="http://schemas.microsoft.com/office/drawing/2014/main" id="{1955319E-7CEA-D4C3-B4EB-8642BEE6C552}"/>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dirty="0"/>
              <a:t>General Data Protection Regulation: 7 principles</a:t>
            </a:r>
            <a:endParaRPr lang="en-US" dirty="0"/>
          </a:p>
          <a:p>
            <a:r>
              <a:rPr lang="en-GB" dirty="0"/>
              <a:t>Data Protection Act 2018</a:t>
            </a:r>
          </a:p>
          <a:p>
            <a:r>
              <a:rPr lang="en-GB" dirty="0"/>
              <a:t>Identifiable data. </a:t>
            </a:r>
          </a:p>
          <a:p>
            <a:r>
              <a:rPr lang="en-GB" dirty="0"/>
              <a:t>Cybersecurity - need to be taken seriously. </a:t>
            </a:r>
          </a:p>
          <a:p>
            <a:endParaRPr lang="en-GB" dirty="0"/>
          </a:p>
        </p:txBody>
      </p:sp>
    </p:spTree>
    <p:extLst>
      <p:ext uri="{BB962C8B-B14F-4D97-AF65-F5344CB8AC3E}">
        <p14:creationId xmlns:p14="http://schemas.microsoft.com/office/powerpoint/2010/main" val="75749105"/>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99B2D8-3B3F-AD4D-619C-5E5CD1193506}"/>
              </a:ext>
            </a:extLst>
          </p:cNvPr>
          <p:cNvSpPr>
            <a:spLocks noGrp="1"/>
          </p:cNvSpPr>
          <p:nvPr>
            <p:ph type="title"/>
          </p:nvPr>
        </p:nvSpPr>
        <p:spPr>
          <a:xfrm>
            <a:off x="838200" y="365125"/>
            <a:ext cx="10515600" cy="1325563"/>
          </a:xfrm>
        </p:spPr>
        <p:txBody>
          <a:bodyPr>
            <a:normAutofit/>
          </a:bodyPr>
          <a:lstStyle/>
          <a:p>
            <a:r>
              <a:rPr lang="en-GB" dirty="0"/>
              <a:t>Finacial Crime</a:t>
            </a:r>
            <a:endParaRPr lang="en-US"/>
          </a:p>
        </p:txBody>
      </p:sp>
      <p:sp>
        <p:nvSpPr>
          <p:cNvPr id="3" name="Content Placeholder 2">
            <a:extLst>
              <a:ext uri="{FF2B5EF4-FFF2-40B4-BE49-F238E27FC236}">
                <a16:creationId xmlns:a16="http://schemas.microsoft.com/office/drawing/2014/main" id="{4F45CA69-EA17-496A-63D7-F2CB733E035C}"/>
              </a:ext>
            </a:extLst>
          </p:cNvPr>
          <p:cNvSpPr>
            <a:spLocks noGrp="1"/>
          </p:cNvSpPr>
          <p:nvPr>
            <p:ph idx="1"/>
          </p:nvPr>
        </p:nvSpPr>
        <p:spPr>
          <a:xfrm>
            <a:off x="838200" y="1825625"/>
            <a:ext cx="10515600" cy="4351338"/>
          </a:xfrm>
        </p:spPr>
        <p:txBody>
          <a:bodyPr vert="horz" lIns="91440" tIns="45720" rIns="91440" bIns="45720" rtlCol="0" anchor="t">
            <a:normAutofit/>
          </a:bodyPr>
          <a:lstStyle/>
          <a:p>
            <a:pPr>
              <a:lnSpc>
                <a:spcPct val="150000"/>
              </a:lnSpc>
            </a:pPr>
            <a:r>
              <a:rPr lang="en-GB" dirty="0"/>
              <a:t>Required to abide by the Money Laundering, Terrorist Financing and Transfer of funds (information of the payer) Regulations 2017 </a:t>
            </a:r>
          </a:p>
          <a:p>
            <a:pPr>
              <a:lnSpc>
                <a:spcPct val="150000"/>
              </a:lnSpc>
            </a:pPr>
            <a:r>
              <a:rPr lang="en-GB" dirty="0"/>
              <a:t>Proceeds of Crime Act 2002. </a:t>
            </a:r>
          </a:p>
          <a:p>
            <a:pPr>
              <a:lnSpc>
                <a:spcPct val="150000"/>
              </a:lnSpc>
            </a:pPr>
            <a:r>
              <a:rPr lang="en-GB" dirty="0"/>
              <a:t>Checks on this will be carried out.</a:t>
            </a:r>
          </a:p>
        </p:txBody>
      </p:sp>
    </p:spTree>
    <p:extLst>
      <p:ext uri="{BB962C8B-B14F-4D97-AF65-F5344CB8AC3E}">
        <p14:creationId xmlns:p14="http://schemas.microsoft.com/office/powerpoint/2010/main" val="254409996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C2A37D2F-E027-58FC-8FBC-4B4CA4E561DB}"/>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DAE9026C-FF8B-FBDE-26F2-E9E8C8F4158F}"/>
              </a:ext>
            </a:extLst>
          </p:cNvPr>
          <p:cNvSpPr>
            <a:spLocks noGrp="1"/>
          </p:cNvSpPr>
          <p:nvPr>
            <p:ph type="title"/>
          </p:nvPr>
        </p:nvSpPr>
        <p:spPr/>
        <p:txBody>
          <a:bodyPr/>
          <a:lstStyle/>
          <a:p>
            <a:r>
              <a:rPr lang="en-GB" dirty="0"/>
              <a:t>KNOWLEDGE CHECK (1)</a:t>
            </a:r>
          </a:p>
        </p:txBody>
      </p:sp>
      <p:sp>
        <p:nvSpPr>
          <p:cNvPr id="3" name="Content Placeholder 2">
            <a:extLst>
              <a:ext uri="{FF2B5EF4-FFF2-40B4-BE49-F238E27FC236}">
                <a16:creationId xmlns:a16="http://schemas.microsoft.com/office/drawing/2014/main" id="{2756BC99-C058-4658-EDFD-C728368ED2FA}"/>
              </a:ext>
            </a:extLst>
          </p:cNvPr>
          <p:cNvSpPr>
            <a:spLocks noGrp="1"/>
          </p:cNvSpPr>
          <p:nvPr>
            <p:ph idx="1"/>
          </p:nvPr>
        </p:nvSpPr>
        <p:spPr>
          <a:xfrm>
            <a:off x="838200" y="1825625"/>
            <a:ext cx="10515600" cy="4351338"/>
          </a:xfrm>
        </p:spPr>
        <p:txBody>
          <a:bodyPr vert="horz" lIns="91440" tIns="45720" rIns="91440" bIns="45720" rtlCol="0" anchor="t">
            <a:normAutofit/>
          </a:bodyPr>
          <a:lstStyle/>
          <a:p>
            <a:pPr>
              <a:lnSpc>
                <a:spcPct val="160000"/>
              </a:lnSpc>
            </a:pPr>
            <a:r>
              <a:rPr lang="en-GB" dirty="0"/>
              <a:t>All chartered legal executives must comply with the CILEX Code of Conduct?</a:t>
            </a:r>
          </a:p>
          <a:p>
            <a:pPr>
              <a:lnSpc>
                <a:spcPct val="160000"/>
              </a:lnSpc>
            </a:pPr>
            <a:r>
              <a:rPr lang="en-GB" dirty="0"/>
              <a:t>True or False?</a:t>
            </a:r>
          </a:p>
        </p:txBody>
      </p:sp>
    </p:spTree>
    <p:extLst>
      <p:ext uri="{BB962C8B-B14F-4D97-AF65-F5344CB8AC3E}">
        <p14:creationId xmlns:p14="http://schemas.microsoft.com/office/powerpoint/2010/main" val="18732974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758DD765-C870-3D55-6359-3CADE09B3A0C}"/>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50D64835-7DB9-D5D9-8E6A-2C859B2F3A3C}"/>
              </a:ext>
            </a:extLst>
          </p:cNvPr>
          <p:cNvSpPr>
            <a:spLocks noGrp="1"/>
          </p:cNvSpPr>
          <p:nvPr>
            <p:ph type="title"/>
          </p:nvPr>
        </p:nvSpPr>
        <p:spPr/>
        <p:txBody>
          <a:bodyPr/>
          <a:lstStyle/>
          <a:p>
            <a:r>
              <a:rPr lang="en-GB" dirty="0"/>
              <a:t>KNOWLEDGE CHECK (2)</a:t>
            </a:r>
          </a:p>
        </p:txBody>
      </p:sp>
      <p:sp>
        <p:nvSpPr>
          <p:cNvPr id="3" name="Content Placeholder 2">
            <a:extLst>
              <a:ext uri="{FF2B5EF4-FFF2-40B4-BE49-F238E27FC236}">
                <a16:creationId xmlns:a16="http://schemas.microsoft.com/office/drawing/2014/main" id="{52B32173-B662-52DB-23F2-CEC5249639B2}"/>
              </a:ext>
            </a:extLst>
          </p:cNvPr>
          <p:cNvSpPr>
            <a:spLocks noGrp="1"/>
          </p:cNvSpPr>
          <p:nvPr>
            <p:ph idx="1"/>
          </p:nvPr>
        </p:nvSpPr>
        <p:spPr>
          <a:xfrm>
            <a:off x="838200" y="1825625"/>
            <a:ext cx="10515600" cy="4351338"/>
          </a:xfrm>
        </p:spPr>
        <p:txBody>
          <a:bodyPr vert="horz" lIns="91440" tIns="45720" rIns="91440" bIns="45720" rtlCol="0" anchor="t">
            <a:normAutofit/>
          </a:bodyPr>
          <a:lstStyle/>
          <a:p>
            <a:pPr>
              <a:lnSpc>
                <a:spcPct val="160000"/>
              </a:lnSpc>
            </a:pPr>
            <a:r>
              <a:rPr lang="en-GB" dirty="0"/>
              <a:t> Legal persons do not need to comply with the UK GDPR principles?</a:t>
            </a:r>
          </a:p>
          <a:p>
            <a:pPr>
              <a:lnSpc>
                <a:spcPct val="160000"/>
              </a:lnSpc>
            </a:pPr>
            <a:r>
              <a:rPr lang="en-GB" dirty="0"/>
              <a:t>True or False?</a:t>
            </a:r>
          </a:p>
        </p:txBody>
      </p:sp>
    </p:spTree>
    <p:extLst>
      <p:ext uri="{BB962C8B-B14F-4D97-AF65-F5344CB8AC3E}">
        <p14:creationId xmlns:p14="http://schemas.microsoft.com/office/powerpoint/2010/main" val="951260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96A1C857-9E63-FBDE-65F0-D20F83B3FADF}"/>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AF1EE05B-BC82-A100-51A0-E2A739855552}"/>
              </a:ext>
            </a:extLst>
          </p:cNvPr>
          <p:cNvSpPr>
            <a:spLocks noGrp="1"/>
          </p:cNvSpPr>
          <p:nvPr>
            <p:ph type="title"/>
          </p:nvPr>
        </p:nvSpPr>
        <p:spPr/>
        <p:txBody>
          <a:bodyPr/>
          <a:lstStyle/>
          <a:p>
            <a:r>
              <a:rPr lang="en-GB" dirty="0"/>
              <a:t>KNOWLEDGE CHECK (2)</a:t>
            </a:r>
          </a:p>
        </p:txBody>
      </p:sp>
      <p:sp>
        <p:nvSpPr>
          <p:cNvPr id="3" name="Content Placeholder 2">
            <a:extLst>
              <a:ext uri="{FF2B5EF4-FFF2-40B4-BE49-F238E27FC236}">
                <a16:creationId xmlns:a16="http://schemas.microsoft.com/office/drawing/2014/main" id="{0F4107C6-AD73-5D42-8934-43ADC8D21533}"/>
              </a:ext>
            </a:extLst>
          </p:cNvPr>
          <p:cNvSpPr>
            <a:spLocks noGrp="1"/>
          </p:cNvSpPr>
          <p:nvPr>
            <p:ph idx="1"/>
          </p:nvPr>
        </p:nvSpPr>
        <p:spPr>
          <a:xfrm>
            <a:off x="838200" y="1825625"/>
            <a:ext cx="10515600" cy="4351338"/>
          </a:xfrm>
        </p:spPr>
        <p:txBody>
          <a:bodyPr vert="horz" lIns="91440" tIns="45720" rIns="91440" bIns="45720" rtlCol="0" anchor="t">
            <a:normAutofit fontScale="92500"/>
          </a:bodyPr>
          <a:lstStyle/>
          <a:p>
            <a:pPr>
              <a:lnSpc>
                <a:spcPct val="160000"/>
              </a:lnSpc>
            </a:pPr>
            <a:r>
              <a:rPr lang="en-GB" dirty="0"/>
              <a:t>Which of the following defines the role of the Legal Services board?</a:t>
            </a:r>
          </a:p>
          <a:p>
            <a:pPr>
              <a:lnSpc>
                <a:spcPct val="160000"/>
              </a:lnSpc>
            </a:pPr>
            <a:r>
              <a:rPr lang="en-GB" dirty="0"/>
              <a:t>A) The regulator for the provision of financial services in the UK.</a:t>
            </a:r>
          </a:p>
          <a:p>
            <a:pPr>
              <a:lnSpc>
                <a:spcPct val="160000"/>
              </a:lnSpc>
            </a:pPr>
            <a:r>
              <a:rPr lang="en-GB" dirty="0"/>
              <a:t>B) Body that oversees legal activities in England and Wales.</a:t>
            </a:r>
          </a:p>
          <a:p>
            <a:pPr>
              <a:lnSpc>
                <a:spcPct val="160000"/>
              </a:lnSpc>
            </a:pPr>
            <a:r>
              <a:rPr lang="en-GB" dirty="0"/>
              <a:t>C) The body who regulates CILEX practitioners</a:t>
            </a:r>
          </a:p>
          <a:p>
            <a:pPr>
              <a:lnSpc>
                <a:spcPct val="160000"/>
              </a:lnSpc>
            </a:pPr>
            <a:r>
              <a:rPr lang="en-GB" dirty="0"/>
              <a:t>D) The body who regulates solicitors </a:t>
            </a:r>
          </a:p>
        </p:txBody>
      </p:sp>
    </p:spTree>
    <p:extLst>
      <p:ext uri="{BB962C8B-B14F-4D97-AF65-F5344CB8AC3E}">
        <p14:creationId xmlns:p14="http://schemas.microsoft.com/office/powerpoint/2010/main" val="140658325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tx2">
            <a:lumMod val="10000"/>
            <a:lumOff val="90000"/>
          </a:schemeClr>
        </a:solidFill>
        <a:effectLst/>
      </p:bgPr>
    </p:bg>
    <p:spTree>
      <p:nvGrpSpPr>
        <p:cNvPr id="1" name="">
          <a:extLst>
            <a:ext uri="{FF2B5EF4-FFF2-40B4-BE49-F238E27FC236}">
              <a16:creationId xmlns:a16="http://schemas.microsoft.com/office/drawing/2014/main" id="{5ED6DEB0-AE54-5663-B173-41F308CF358A}"/>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E120986B-3261-2304-A945-35B744588D93}"/>
              </a:ext>
            </a:extLst>
          </p:cNvPr>
          <p:cNvSpPr>
            <a:spLocks noGrp="1"/>
          </p:cNvSpPr>
          <p:nvPr>
            <p:ph type="title"/>
          </p:nvPr>
        </p:nvSpPr>
        <p:spPr/>
        <p:txBody>
          <a:bodyPr/>
          <a:lstStyle/>
          <a:p>
            <a:r>
              <a:rPr lang="en-GB" dirty="0"/>
              <a:t>KNOWLEDGE CHECK (4)</a:t>
            </a:r>
          </a:p>
        </p:txBody>
      </p:sp>
      <p:sp>
        <p:nvSpPr>
          <p:cNvPr id="3" name="Content Placeholder 2">
            <a:extLst>
              <a:ext uri="{FF2B5EF4-FFF2-40B4-BE49-F238E27FC236}">
                <a16:creationId xmlns:a16="http://schemas.microsoft.com/office/drawing/2014/main" id="{E350FB26-D32C-5910-CF9E-953CB6900F2E}"/>
              </a:ext>
            </a:extLst>
          </p:cNvPr>
          <p:cNvSpPr>
            <a:spLocks noGrp="1"/>
          </p:cNvSpPr>
          <p:nvPr>
            <p:ph idx="1"/>
          </p:nvPr>
        </p:nvSpPr>
        <p:spPr>
          <a:xfrm>
            <a:off x="838200" y="1825625"/>
            <a:ext cx="10515600" cy="4351338"/>
          </a:xfrm>
        </p:spPr>
        <p:txBody>
          <a:bodyPr vert="horz" lIns="91440" tIns="45720" rIns="91440" bIns="45720" rtlCol="0" anchor="t">
            <a:normAutofit fontScale="92500"/>
          </a:bodyPr>
          <a:lstStyle/>
          <a:p>
            <a:pPr>
              <a:lnSpc>
                <a:spcPct val="160000"/>
              </a:lnSpc>
            </a:pPr>
            <a:r>
              <a:rPr lang="en-GB" dirty="0"/>
              <a:t>What paragraph of the SRA code of conduct concerns conflict of interest?</a:t>
            </a:r>
          </a:p>
          <a:p>
            <a:pPr>
              <a:lnSpc>
                <a:spcPct val="160000"/>
              </a:lnSpc>
            </a:pPr>
            <a:r>
              <a:rPr lang="en-GB" dirty="0"/>
              <a:t>A) 3.1 and 3.2</a:t>
            </a:r>
          </a:p>
          <a:p>
            <a:pPr>
              <a:lnSpc>
                <a:spcPct val="160000"/>
              </a:lnSpc>
            </a:pPr>
            <a:r>
              <a:rPr lang="en-GB" dirty="0"/>
              <a:t>B) 5.1 and 5.2</a:t>
            </a:r>
          </a:p>
          <a:p>
            <a:pPr>
              <a:lnSpc>
                <a:spcPct val="160000"/>
              </a:lnSpc>
            </a:pPr>
            <a:r>
              <a:rPr lang="en-GB" dirty="0"/>
              <a:t>C) 6.1 and 6.2</a:t>
            </a:r>
          </a:p>
          <a:p>
            <a:pPr>
              <a:lnSpc>
                <a:spcPct val="160000"/>
              </a:lnSpc>
            </a:pPr>
            <a:r>
              <a:rPr lang="en-GB" dirty="0"/>
              <a:t>D) 8.1 and 8.2</a:t>
            </a:r>
          </a:p>
        </p:txBody>
      </p:sp>
    </p:spTree>
    <p:extLst>
      <p:ext uri="{BB962C8B-B14F-4D97-AF65-F5344CB8AC3E}">
        <p14:creationId xmlns:p14="http://schemas.microsoft.com/office/powerpoint/2010/main" val="31115987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FB02BC-D4A9-E980-9656-A9EBDDA7F907}"/>
              </a:ext>
            </a:extLst>
          </p:cNvPr>
          <p:cNvSpPr>
            <a:spLocks noGrp="1"/>
          </p:cNvSpPr>
          <p:nvPr>
            <p:ph type="title"/>
          </p:nvPr>
        </p:nvSpPr>
        <p:spPr>
          <a:xfrm>
            <a:off x="838200" y="365125"/>
            <a:ext cx="10515600" cy="1325563"/>
          </a:xfrm>
        </p:spPr>
        <p:txBody>
          <a:bodyPr>
            <a:normAutofit/>
          </a:bodyPr>
          <a:lstStyle/>
          <a:p>
            <a:r>
              <a:rPr lang="en-GB" dirty="0"/>
              <a:t>Summary</a:t>
            </a:r>
            <a:endParaRPr lang="en-US"/>
          </a:p>
        </p:txBody>
      </p:sp>
      <p:sp>
        <p:nvSpPr>
          <p:cNvPr id="3" name="Content Placeholder 2">
            <a:extLst>
              <a:ext uri="{FF2B5EF4-FFF2-40B4-BE49-F238E27FC236}">
                <a16:creationId xmlns:a16="http://schemas.microsoft.com/office/drawing/2014/main" id="{61753A3A-7641-5B1E-CB33-547EE450ABE1}"/>
              </a:ext>
            </a:extLst>
          </p:cNvPr>
          <p:cNvSpPr>
            <a:spLocks noGrp="1"/>
          </p:cNvSpPr>
          <p:nvPr>
            <p:ph idx="1"/>
          </p:nvPr>
        </p:nvSpPr>
        <p:spPr>
          <a:xfrm>
            <a:off x="838200" y="1825625"/>
            <a:ext cx="10515600" cy="4351338"/>
          </a:xfrm>
        </p:spPr>
        <p:txBody>
          <a:bodyPr vert="horz" lIns="91440" tIns="45720" rIns="91440" bIns="45720" rtlCol="0" anchor="t">
            <a:normAutofit/>
          </a:bodyPr>
          <a:lstStyle/>
          <a:p>
            <a:r>
              <a:rPr lang="en-GB" dirty="0"/>
              <a:t>Chartered Legal executive </a:t>
            </a:r>
            <a:endParaRPr lang="en-US" dirty="0"/>
          </a:p>
          <a:p>
            <a:r>
              <a:rPr lang="en-GB" dirty="0"/>
              <a:t>Solicitors</a:t>
            </a:r>
          </a:p>
          <a:p>
            <a:r>
              <a:rPr lang="en-GB" dirty="0"/>
              <a:t>Barristers </a:t>
            </a:r>
          </a:p>
          <a:p>
            <a:r>
              <a:rPr lang="en-GB" dirty="0"/>
              <a:t>Confidentiality</a:t>
            </a:r>
          </a:p>
          <a:p>
            <a:r>
              <a:rPr lang="en-GB" dirty="0"/>
              <a:t>Money Handling </a:t>
            </a:r>
          </a:p>
        </p:txBody>
      </p:sp>
    </p:spTree>
    <p:extLst>
      <p:ext uri="{BB962C8B-B14F-4D97-AF65-F5344CB8AC3E}">
        <p14:creationId xmlns:p14="http://schemas.microsoft.com/office/powerpoint/2010/main" val="392033002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5">
            <a:extLst>
              <a:ext uri="{FF2B5EF4-FFF2-40B4-BE49-F238E27FC236}">
                <a16:creationId xmlns:a16="http://schemas.microsoft.com/office/drawing/2014/main" id="{E390346E-D0DD-35F4-9E41-762F2198347D}"/>
              </a:ext>
            </a:extLst>
          </p:cNvPr>
          <p:cNvPicPr>
            <a:picLocks noChangeAspect="1"/>
          </p:cNvPicPr>
          <p:nvPr/>
        </p:nvPicPr>
        <p:blipFill rotWithShape="1">
          <a:blip r:embed="rId2">
            <a:extLst>
              <a:ext uri="{837473B0-CC2E-450A-ABE3-18F120FF3D39}">
                <a1611:picAttrSrcUrl xmlns:a1611="http://schemas.microsoft.com/office/drawing/2016/11/main" r:id="rId3"/>
              </a:ext>
            </a:extLst>
          </a:blip>
          <a:srcRect t="15737" b="9264"/>
          <a:stretch/>
        </p:blipFill>
        <p:spPr>
          <a:xfrm>
            <a:off x="20" y="10"/>
            <a:ext cx="12191979" cy="6857989"/>
          </a:xfrm>
          <a:prstGeom prst="rect">
            <a:avLst/>
          </a:prstGeom>
        </p:spPr>
      </p:pic>
      <p:sp>
        <p:nvSpPr>
          <p:cNvPr id="2" name="Title 1">
            <a:extLst>
              <a:ext uri="{FF2B5EF4-FFF2-40B4-BE49-F238E27FC236}">
                <a16:creationId xmlns:a16="http://schemas.microsoft.com/office/drawing/2014/main" id="{3B2C0163-FA56-339F-DCBF-EAF88C6C9127}"/>
              </a:ext>
            </a:extLst>
          </p:cNvPr>
          <p:cNvSpPr>
            <a:spLocks noGrp="1"/>
          </p:cNvSpPr>
          <p:nvPr>
            <p:ph type="ctrTitle"/>
          </p:nvPr>
        </p:nvSpPr>
        <p:spPr>
          <a:xfrm>
            <a:off x="2101755" y="2253484"/>
            <a:ext cx="7983941" cy="2571001"/>
          </a:xfrm>
        </p:spPr>
        <p:txBody>
          <a:bodyPr>
            <a:normAutofit/>
          </a:bodyPr>
          <a:lstStyle/>
          <a:p>
            <a:pPr algn="ctr"/>
            <a:r>
              <a:rPr lang="en-GB" b="1" dirty="0">
                <a:solidFill>
                  <a:srgbClr val="FFFFFF"/>
                </a:solidFill>
              </a:rPr>
              <a:t>THANK YOU !</a:t>
            </a:r>
          </a:p>
        </p:txBody>
      </p:sp>
      <p:sp>
        <p:nvSpPr>
          <p:cNvPr id="3" name="Content Placeholder 2">
            <a:extLst>
              <a:ext uri="{FF2B5EF4-FFF2-40B4-BE49-F238E27FC236}">
                <a16:creationId xmlns:a16="http://schemas.microsoft.com/office/drawing/2014/main" id="{502BFC91-B95C-B390-145E-6702814CFA43}"/>
              </a:ext>
            </a:extLst>
          </p:cNvPr>
          <p:cNvSpPr>
            <a:spLocks noGrp="1"/>
          </p:cNvSpPr>
          <p:nvPr>
            <p:ph type="subTitle" idx="1"/>
          </p:nvPr>
        </p:nvSpPr>
        <p:spPr>
          <a:xfrm>
            <a:off x="2320119" y="5015553"/>
            <a:ext cx="7533565" cy="889948"/>
          </a:xfrm>
        </p:spPr>
        <p:txBody>
          <a:bodyPr anchor="ctr">
            <a:normAutofit/>
          </a:bodyPr>
          <a:lstStyle/>
          <a:p>
            <a:pPr algn="ctr"/>
            <a:r>
              <a:rPr lang="en-GB" dirty="0">
                <a:solidFill>
                  <a:srgbClr val="FFFFFF"/>
                </a:solidFill>
              </a:rPr>
              <a:t>Any questions?</a:t>
            </a:r>
          </a:p>
        </p:txBody>
      </p:sp>
    </p:spTree>
    <p:extLst>
      <p:ext uri="{BB962C8B-B14F-4D97-AF65-F5344CB8AC3E}">
        <p14:creationId xmlns:p14="http://schemas.microsoft.com/office/powerpoint/2010/main" val="23400166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Century Gothic">
      <a:majorFont>
        <a:latin typeface="Century Gothic" panose="020F030202020403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F030202020403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349</TotalTime>
  <Words>4555</Words>
  <Application>Microsoft Office PowerPoint</Application>
  <PresentationFormat>Widescreen</PresentationFormat>
  <Paragraphs>365</Paragraphs>
  <Slides>27</Slides>
  <Notes>26</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27</vt:i4>
      </vt:variant>
    </vt:vector>
  </HeadingPairs>
  <TitlesOfParts>
    <vt:vector size="38" baseType="lpstr">
      <vt:lpstr>Arial</vt:lpstr>
      <vt:lpstr>Calibri</vt:lpstr>
      <vt:lpstr>Century Gothic</vt:lpstr>
      <vt:lpstr>Futura Std Bold</vt:lpstr>
      <vt:lpstr>inherit</vt:lpstr>
      <vt:lpstr>Inter</vt:lpstr>
      <vt:lpstr>lato</vt:lpstr>
      <vt:lpstr>merriweather</vt:lpstr>
      <vt:lpstr>var(--font-family-body)</vt:lpstr>
      <vt:lpstr>var(--font-family-head)</vt:lpstr>
      <vt:lpstr>Office Theme</vt:lpstr>
      <vt:lpstr>Unit 4:  REGULATION OF THE LEGAL PROFESSIONS &amp; PROVISIONS OF LEGAL SERVICES </vt:lpstr>
      <vt:lpstr>CONTENT </vt:lpstr>
      <vt:lpstr>CHARTERED LEGAL EXECUTIVES </vt:lpstr>
      <vt:lpstr>CHARTERED LEGAL EXECUTIVES </vt:lpstr>
      <vt:lpstr>ACTIVITY 1</vt:lpstr>
      <vt:lpstr>Solicitors</vt:lpstr>
      <vt:lpstr>ACTIVITY 2</vt:lpstr>
      <vt:lpstr>Barristers </vt:lpstr>
      <vt:lpstr>ACTIVITY 3</vt:lpstr>
      <vt:lpstr>THE LEGAL SERVICES BOARD</vt:lpstr>
      <vt:lpstr>THE OFFICE FOR LEGAL COMPLAINTS </vt:lpstr>
      <vt:lpstr>PowerPoint Presentation</vt:lpstr>
      <vt:lpstr>Financial conduct authority</vt:lpstr>
      <vt:lpstr>SAFEGUARDS AND PROFESSIONAL ETHICS</vt:lpstr>
      <vt:lpstr>Who is the client?</vt:lpstr>
      <vt:lpstr>SRA CODE OF CONDUCT FURTHER REQUIREMENTS</vt:lpstr>
      <vt:lpstr>CONFIDENTIALITY AND DISCLOSURE </vt:lpstr>
      <vt:lpstr>What about duties to the court?</vt:lpstr>
      <vt:lpstr>ACTIVITY 4:</vt:lpstr>
      <vt:lpstr>HANDLING DATA</vt:lpstr>
      <vt:lpstr>Finacial Crime</vt:lpstr>
      <vt:lpstr>KNOWLEDGE CHECK (1)</vt:lpstr>
      <vt:lpstr>KNOWLEDGE CHECK (2)</vt:lpstr>
      <vt:lpstr>KNOWLEDGE CHECK (2)</vt:lpstr>
      <vt:lpstr>KNOWLEDGE CHECK (4)</vt:lpstr>
      <vt:lpstr>Summary</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Kireene</dc:creator>
  <cp:lastModifiedBy>Kireene David</cp:lastModifiedBy>
  <cp:revision>515</cp:revision>
  <dcterms:created xsi:type="dcterms:W3CDTF">2022-10-26T10:11:00Z</dcterms:created>
  <dcterms:modified xsi:type="dcterms:W3CDTF">2026-10-18T19:58:14Z</dcterms:modified>
</cp:coreProperties>
</file>