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032" r:id="rId1"/>
  </p:sldMasterIdLst>
  <p:notesMasterIdLst>
    <p:notesMasterId r:id="rId4"/>
  </p:notesMasterIdLst>
  <p:sldIdLst>
    <p:sldId id="259" r:id="rId2"/>
    <p:sldId id="258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713"/>
  </p:normalViewPr>
  <p:slideViewPr>
    <p:cSldViewPr snapToGrid="0" snapToObjects="1" showGuides="1">
      <p:cViewPr varScale="1">
        <p:scale>
          <a:sx n="115" d="100"/>
          <a:sy n="115" d="100"/>
        </p:scale>
        <p:origin x="4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 showGuides="1">
      <p:cViewPr>
        <p:scale>
          <a:sx n="233" d="100"/>
          <a:sy n="233" d="100"/>
        </p:scale>
        <p:origin x="752" y="-9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6738AF-81B8-5248-9378-2CD28639F303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75F44-67C6-8C44-8706-F79758256E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586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675F44-67C6-8C44-8706-F79758256E4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73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A0168-EB40-45AF-89A1-87DE0A55FFC6}" type="datetime1">
              <a:rPr lang="en-US" smtClean="0"/>
              <a:t>11/16/22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367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A88F0-556B-4BB7-8AAB-D63AEB65C662}" type="datetime1">
              <a:rPr lang="en-US" smtClean="0"/>
              <a:t>11/16/22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444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506-6815-4E0E-B1DE-ECA35C2016DF}" type="datetime1">
              <a:rPr lang="en-US" smtClean="0"/>
              <a:t>11/16/22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029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85F7-A724-48A4-9D33-CEBC5174E865}" type="datetime1">
              <a:rPr lang="en-US" smtClean="0"/>
              <a:t>11/16/22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453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EA57F-793F-4683-BD8A-741FD4B89154}" type="datetime1">
              <a:rPr lang="en-US" smtClean="0"/>
              <a:t>11/16/22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985087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540C-9440-4E7A-B71A-BEFEE06869E3}" type="datetime1">
              <a:rPr lang="en-US" smtClean="0"/>
              <a:t>11/16/22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604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18DDB-88AC-4039-B59C-B05DC4C9C16C}" type="datetime1">
              <a:rPr lang="en-US" smtClean="0"/>
              <a:t>11/16/22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016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ABFB-60E7-4BA1-866A-7059F058065B}" type="datetime1">
              <a:rPr lang="en-US" smtClean="0"/>
              <a:t>11/16/22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224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4112F-55F4-4776-A323-7418930321C8}" type="datetime1">
              <a:rPr lang="en-US" smtClean="0"/>
              <a:t>11/16/22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80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EA57F-793F-4683-BD8A-741FD4B89154}" type="datetime1">
              <a:rPr lang="en-US" smtClean="0"/>
              <a:t>11/16/22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642476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EA57F-793F-4683-BD8A-741FD4B89154}" type="datetime1">
              <a:rPr lang="en-US" smtClean="0"/>
              <a:t>11/16/22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2159938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EA57F-793F-4683-BD8A-741FD4B89154}" type="datetime1">
              <a:rPr lang="en-US" smtClean="0"/>
              <a:t>11/16/22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850409"/>
      </p:ext>
    </p:extLst>
  </p:cSld>
  <p:clrMapOvr>
    <a:masterClrMapping/>
  </p:clrMapOvr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EA57F-793F-4683-BD8A-741FD4B89154}" type="datetime1">
              <a:rPr lang="en-US" smtClean="0"/>
              <a:t>11/16/22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3483958"/>
      </p:ext>
    </p:extLst>
  </p:cSld>
  <p:clrMapOvr>
    <a:masterClrMapping/>
  </p:clrMapOvr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EA57F-793F-4683-BD8A-741FD4B89154}" type="datetime1">
              <a:rPr lang="en-US" smtClean="0"/>
              <a:t>11/16/22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245779"/>
      </p:ext>
    </p:extLst>
  </p:cSld>
  <p:clrMapOvr>
    <a:masterClrMapping/>
  </p:clrMapOvr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CA68F-747D-436A-B5BB-2EBC3ED499E4}" type="datetime1">
              <a:rPr lang="en-US" smtClean="0"/>
              <a:t>11/16/22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077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8DC11-9E39-40A0-B3DC-E3F2AD04A616}" type="datetime1">
              <a:rPr lang="en-US" smtClean="0"/>
              <a:t>11/16/22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533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EA57F-793F-4683-BD8A-741FD4B89154}" type="datetime1">
              <a:rPr lang="en-US" smtClean="0"/>
              <a:t>11/16/22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1D2C36F-4504-47C0-B82F-A167342A27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743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  <p:sldLayoutId id="2147484044" r:id="rId12"/>
    <p:sldLayoutId id="2147484045" r:id="rId13"/>
    <p:sldLayoutId id="2147484046" r:id="rId14"/>
    <p:sldLayoutId id="2147484047" r:id="rId15"/>
    <p:sldLayoutId id="2147484048" r:id="rId16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odrigo.faguilera@uwtsd.ac.uk" TargetMode="External"/><Relationship Id="rId2" Type="http://schemas.openxmlformats.org/officeDocument/2006/relationships/hyperlink" Target="https://upload.wikimedia.org/wikipedia/commons/0/0d/Es-espa%C3%B1ol.oga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2017072@student.uwtsd.ac.uk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DC9C186-984F-2A4E-A96A-332D81C886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2893" y="311833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2352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>
              <a:ln>
                <a:noFill/>
              </a:ln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4780899-20A0-4148-8420-A195BBD48FB1}"/>
              </a:ext>
            </a:extLst>
          </p:cNvPr>
          <p:cNvSpPr txBox="1"/>
          <p:nvPr/>
        </p:nvSpPr>
        <p:spPr>
          <a:xfrm>
            <a:off x="3486450" y="1324708"/>
            <a:ext cx="4942443" cy="50321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Foreign Language and Cultural Awareness-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Spanish- </a:t>
            </a:r>
            <a:r>
              <a:rPr lang="en-GB" sz="1800" b="1" i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2" tooltip="Es-español.oga"/>
              </a:rPr>
              <a:t>Español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BMIH5003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Rodrigo F. Aguilera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International Hotel Management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8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Rodrigo.faguilera@uwtsd.ac.uk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Rukhsana</a:t>
            </a: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khan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8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2017072@student.uwtsd.ac.uk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2017072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622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DEFACB6-B72D-7541-843B-9B600094B79E}"/>
              </a:ext>
            </a:extLst>
          </p:cNvPr>
          <p:cNvSpPr txBox="1"/>
          <p:nvPr/>
        </p:nvSpPr>
        <p:spPr>
          <a:xfrm>
            <a:off x="2286000" y="1517686"/>
            <a:ext cx="48061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dirty="0" err="1"/>
              <a:t>Habitación</a:t>
            </a:r>
            <a:r>
              <a:rPr lang="en-US" dirty="0"/>
              <a:t> Premier 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</a:t>
            </a: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120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 err="1"/>
              <a:t>Habitación</a:t>
            </a:r>
            <a:r>
              <a:rPr lang="en-US" dirty="0"/>
              <a:t> de </a:t>
            </a:r>
            <a:r>
              <a:rPr lang="en-US" dirty="0" err="1"/>
              <a:t>lujo</a:t>
            </a:r>
            <a:r>
              <a:rPr lang="en-US" dirty="0"/>
              <a:t>- 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</a:t>
            </a: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150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202124"/>
                </a:solidFill>
                <a:latin typeface="arial" panose="020B0604020202020204" pitchFamily="34" charset="0"/>
              </a:rPr>
              <a:t>Suite- 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</a:t>
            </a:r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1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80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b="1" dirty="0"/>
              <a:t>EXTRAS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/>
              <a:t>Gimnasio</a:t>
            </a:r>
            <a:r>
              <a:rPr lang="en-US" dirty="0"/>
              <a:t>: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€8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Piscina: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€8.99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dirty="0" err="1">
                <a:solidFill>
                  <a:srgbClr val="202124"/>
                </a:solidFill>
                <a:latin typeface="arial" panose="020B0604020202020204" pitchFamily="34" charset="0"/>
              </a:rPr>
              <a:t>Spä</a:t>
            </a:r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: 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€7.99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66FACDE-3CD4-034F-A6B5-08515489BC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26" t="8527" r="26004" b="4305"/>
          <a:stretch/>
        </p:blipFill>
        <p:spPr>
          <a:xfrm>
            <a:off x="9768113" y="289483"/>
            <a:ext cx="2093688" cy="1671638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4C0E3599-6F3A-024B-9ED2-B7B374E5E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2099234"/>
            <a:ext cx="3284654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Open WiFi Connect - Apps on Google Play">
            <a:extLst>
              <a:ext uri="{FF2B5EF4-FFF2-40B4-BE49-F238E27FC236}">
                <a16:creationId xmlns:a16="http://schemas.microsoft.com/office/drawing/2014/main" id="{D879DF70-B1E1-1144-BBA9-DD7C75A760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0" t="16803" r="5691" b="19877"/>
          <a:stretch/>
        </p:blipFill>
        <p:spPr bwMode="auto">
          <a:xfrm>
            <a:off x="10213974" y="5096904"/>
            <a:ext cx="1514476" cy="147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arking Car Park Royalty-free Clip Art, PNG, 512x512px, Parking, Area, Art,  Blue, Brand Download Free">
            <a:extLst>
              <a:ext uri="{FF2B5EF4-FFF2-40B4-BE49-F238E27FC236}">
                <a16:creationId xmlns:a16="http://schemas.microsoft.com/office/drawing/2014/main" id="{99B69464-9D19-324C-9BA6-9AE3BD5B3A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9" r="18574"/>
          <a:stretch/>
        </p:blipFill>
        <p:spPr bwMode="auto">
          <a:xfrm>
            <a:off x="8235950" y="5232400"/>
            <a:ext cx="1357312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98CFA-C2A4-9A43-AB91-6C929B3A0756}"/>
              </a:ext>
            </a:extLst>
          </p:cNvPr>
          <p:cNvSpPr txBox="1"/>
          <p:nvPr/>
        </p:nvSpPr>
        <p:spPr>
          <a:xfrm>
            <a:off x="8501063" y="4829175"/>
            <a:ext cx="786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Gratis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DBF854-1F49-9849-8B62-4698B98AD431}"/>
              </a:ext>
            </a:extLst>
          </p:cNvPr>
          <p:cNvSpPr txBox="1"/>
          <p:nvPr/>
        </p:nvSpPr>
        <p:spPr>
          <a:xfrm flipH="1">
            <a:off x="10603722" y="4727572"/>
            <a:ext cx="1291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Gratis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DE4954-3503-CD43-939D-4A5BD7BA9B4F}"/>
              </a:ext>
            </a:extLst>
          </p:cNvPr>
          <p:cNvSpPr txBox="1"/>
          <p:nvPr/>
        </p:nvSpPr>
        <p:spPr>
          <a:xfrm>
            <a:off x="0" y="610869"/>
            <a:ext cx="9471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TRAVELLER’S DREAM       </a:t>
            </a:r>
          </a:p>
        </p:txBody>
      </p:sp>
      <p:pic>
        <p:nvPicPr>
          <p:cNvPr id="1032" name="Picture 8" descr="Yellow star icon Images | Free Vectors, Stock Photos &amp; PSD">
            <a:extLst>
              <a:ext uri="{FF2B5EF4-FFF2-40B4-BE49-F238E27FC236}">
                <a16:creationId xmlns:a16="http://schemas.microsoft.com/office/drawing/2014/main" id="{8EDC733B-A831-6542-83FC-7868BD120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373" y="709522"/>
            <a:ext cx="563911" cy="437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Yellow star icon Images | Free Vectors, Stock Photos &amp; PSD">
            <a:extLst>
              <a:ext uri="{FF2B5EF4-FFF2-40B4-BE49-F238E27FC236}">
                <a16:creationId xmlns:a16="http://schemas.microsoft.com/office/drawing/2014/main" id="{A2600942-27A6-054B-AEE7-B1072002D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082" y="733235"/>
            <a:ext cx="563911" cy="437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Yellow star icon Images | Free Vectors, Stock Photos &amp; PSD">
            <a:extLst>
              <a:ext uri="{FF2B5EF4-FFF2-40B4-BE49-F238E27FC236}">
                <a16:creationId xmlns:a16="http://schemas.microsoft.com/office/drawing/2014/main" id="{C25FC492-CC65-3B4C-A909-9B0BA5D79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412" y="705588"/>
            <a:ext cx="563911" cy="437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Yellow star icon Images | Free Vectors, Stock Photos &amp; PSD">
            <a:extLst>
              <a:ext uri="{FF2B5EF4-FFF2-40B4-BE49-F238E27FC236}">
                <a16:creationId xmlns:a16="http://schemas.microsoft.com/office/drawing/2014/main" id="{78191C59-4ED0-174E-A268-878A8AE66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143" y="701826"/>
            <a:ext cx="563911" cy="437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Yellow star icon Images | Free Vectors, Stock Photos &amp; PSD">
            <a:extLst>
              <a:ext uri="{FF2B5EF4-FFF2-40B4-BE49-F238E27FC236}">
                <a16:creationId xmlns:a16="http://schemas.microsoft.com/office/drawing/2014/main" id="{394E007B-CF84-7C44-93A5-7E75A9A76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113" y="709522"/>
            <a:ext cx="563911" cy="437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3D94941-CC4F-E049-963D-700F5B138384}"/>
              </a:ext>
            </a:extLst>
          </p:cNvPr>
          <p:cNvSpPr txBox="1"/>
          <p:nvPr/>
        </p:nvSpPr>
        <p:spPr>
          <a:xfrm>
            <a:off x="2286000" y="4367510"/>
            <a:ext cx="4895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La </a:t>
            </a:r>
            <a:r>
              <a:rPr lang="en-US" b="1" dirty="0" err="1"/>
              <a:t>Reservva</a:t>
            </a:r>
            <a:r>
              <a:rPr lang="en-US" b="1" dirty="0"/>
              <a:t> de </a:t>
            </a:r>
            <a:r>
              <a:rPr lang="en-US" b="1" dirty="0" err="1"/>
              <a:t>habitación</a:t>
            </a:r>
            <a:r>
              <a:rPr lang="en-US" b="1" dirty="0"/>
              <a:t> </a:t>
            </a:r>
            <a:r>
              <a:rPr lang="en-US" b="1" dirty="0" err="1"/>
              <a:t>esta</a:t>
            </a:r>
            <a:r>
              <a:rPr lang="en-US" b="1" dirty="0"/>
              <a:t> </a:t>
            </a:r>
            <a:r>
              <a:rPr lang="en-US" b="1" dirty="0" err="1"/>
              <a:t>abierta</a:t>
            </a:r>
            <a:r>
              <a:rPr lang="en-US" b="1" dirty="0"/>
              <a:t>: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59958C-C055-594A-8CBE-526917D88727}"/>
              </a:ext>
            </a:extLst>
          </p:cNvPr>
          <p:cNvSpPr txBox="1"/>
          <p:nvPr/>
        </p:nvSpPr>
        <p:spPr>
          <a:xfrm>
            <a:off x="2257552" y="4999113"/>
            <a:ext cx="5073860" cy="127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</a:rPr>
              <a:t>+34 902 18 99 00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</a:rPr>
            </a:b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effectLst/>
              </a:rPr>
              <a:t>r.khan@hotmail.com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</a:endParaRPr>
          </a:p>
          <a:p>
            <a:pPr marR="0" lvl="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effectLst/>
              </a:rPr>
              <a:t>www.tdhotels.com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115713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{3E402AE1-382C-4A4C-A4C0-E916C56AADB2}tf10001071</Template>
  <TotalTime>114</TotalTime>
  <Words>92</Words>
  <Application>Microsoft Macintosh PowerPoint</Application>
  <PresentationFormat>Widescreen</PresentationFormat>
  <Paragraphs>24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Arial</vt:lpstr>
      <vt:lpstr>Calibri</vt:lpstr>
      <vt:lpstr>Calibri Light</vt:lpstr>
      <vt:lpstr>Century Gothic</vt:lpstr>
      <vt:lpstr>Wingdings</vt:lpstr>
      <vt:lpstr>Wingdings 3</vt:lpstr>
      <vt:lpstr>Wisp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TRAVELLER’S DREAM</dc:title>
  <dc:creator>Rukhsana Khan (2017072)</dc:creator>
  <cp:lastModifiedBy>Rukhsana Khan (2017072)</cp:lastModifiedBy>
  <cp:revision>16</cp:revision>
  <dcterms:created xsi:type="dcterms:W3CDTF">2022-11-13T17:47:18Z</dcterms:created>
  <dcterms:modified xsi:type="dcterms:W3CDTF">2022-11-16T22:32:42Z</dcterms:modified>
</cp:coreProperties>
</file>