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ink/ink1.xml" ContentType="application/inkml+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67" r:id="rId1"/>
  </p:sldMasterIdLst>
  <p:notesMasterIdLst>
    <p:notesMasterId r:id="rId27"/>
  </p:notesMasterIdLst>
  <p:sldIdLst>
    <p:sldId id="256" r:id="rId2"/>
    <p:sldId id="257" r:id="rId3"/>
    <p:sldId id="261" r:id="rId4"/>
    <p:sldId id="258" r:id="rId5"/>
    <p:sldId id="259" r:id="rId6"/>
    <p:sldId id="260" r:id="rId7"/>
    <p:sldId id="262" r:id="rId8"/>
    <p:sldId id="263" r:id="rId9"/>
    <p:sldId id="264" r:id="rId10"/>
    <p:sldId id="265" r:id="rId11"/>
    <p:sldId id="266" r:id="rId12"/>
    <p:sldId id="267" r:id="rId13"/>
    <p:sldId id="269" r:id="rId14"/>
    <p:sldId id="270" r:id="rId15"/>
    <p:sldId id="271" r:id="rId16"/>
    <p:sldId id="272" r:id="rId17"/>
    <p:sldId id="273" r:id="rId18"/>
    <p:sldId id="268" r:id="rId19"/>
    <p:sldId id="274" r:id="rId20"/>
    <p:sldId id="275" r:id="rId21"/>
    <p:sldId id="276" r:id="rId22"/>
    <p:sldId id="277" r:id="rId23"/>
    <p:sldId id="278" r:id="rId24"/>
    <p:sldId id="279" r:id="rId25"/>
    <p:sldId id="280" r:id="rId2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D25A78D-C8E2-DF9B-FE73-8B37FFFB5064}" v="2" dt="2025-10-12T20:37:15.602"/>
    <p1510:client id="{1DA052C8-E0D8-DE96-CB8E-EF31A9D0620D}" v="55" dt="2025-10-12T22:17:45.518"/>
    <p1510:client id="{23194F48-71C2-EFB5-E6B5-41ECCACFB89E}" v="85" dt="2025-10-12T22:00:48.290"/>
    <p1510:client id="{6320A4E9-F2D0-B618-E8FF-729BC1F1AF08}" v="10" dt="2025-10-12T20:44:37.120"/>
    <p1510:client id="{85B6D0B9-B677-0489-1DC2-98F9DF6C0A89}" v="13" dt="2025-10-12T22:19:11.183"/>
    <p1510:client id="{B7708CD8-B57E-47F5-AFA2-95A4542BE093}" v="16" dt="2025-10-12T20:44:07.353"/>
    <p1510:client id="{F418F931-15B3-FC4B-8422-FA21F8805840}" v="374" dt="2025-10-12T14:04:49.947"/>
    <p1510:client id="{FE1E4FCE-4119-2A47-BC8A-5367ABEFC3B5}" v="12" dt="2025-10-12T22:30:02.02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atima Shakeel (2506115)" userId="S::2506115@student.uwtsd.ac.uk::3a26dcaa-9741-4d76-b933-c59ce064b3b1" providerId="AD" clId="Web-{79A2D16E-F4B1-8108-A2C8-707E0317710A}"/>
    <pc:docChg chg="addSld modSld">
      <pc:chgData name="Fatima Shakeel (2506115)" userId="S::2506115@student.uwtsd.ac.uk::3a26dcaa-9741-4d76-b933-c59ce064b3b1" providerId="AD" clId="Web-{79A2D16E-F4B1-8108-A2C8-707E0317710A}" dt="2025-10-10T23:42:37.832" v="49"/>
      <pc:docMkLst>
        <pc:docMk/>
      </pc:docMkLst>
      <pc:sldChg chg="addSp delSp modSp mod setBg">
        <pc:chgData name="Fatima Shakeel (2506115)" userId="S::2506115@student.uwtsd.ac.uk::3a26dcaa-9741-4d76-b933-c59ce064b3b1" providerId="AD" clId="Web-{79A2D16E-F4B1-8108-A2C8-707E0317710A}" dt="2025-10-10T23:42:37.832" v="49"/>
        <pc:sldMkLst>
          <pc:docMk/>
          <pc:sldMk cId="3294089363" sldId="264"/>
        </pc:sldMkLst>
        <pc:spChg chg="mod">
          <ac:chgData name="Fatima Shakeel (2506115)" userId="S::2506115@student.uwtsd.ac.uk::3a26dcaa-9741-4d76-b933-c59ce064b3b1" providerId="AD" clId="Web-{79A2D16E-F4B1-8108-A2C8-707E0317710A}" dt="2025-10-10T23:42:37.832" v="49"/>
          <ac:spMkLst>
            <pc:docMk/>
            <pc:sldMk cId="3294089363" sldId="264"/>
            <ac:spMk id="2" creationId="{F2A438D4-4C73-8359-B1DA-0EFB3D73C9E7}"/>
          </ac:spMkLst>
        </pc:spChg>
        <pc:spChg chg="add">
          <ac:chgData name="Fatima Shakeel (2506115)" userId="S::2506115@student.uwtsd.ac.uk::3a26dcaa-9741-4d76-b933-c59ce064b3b1" providerId="AD" clId="Web-{79A2D16E-F4B1-8108-A2C8-707E0317710A}" dt="2025-10-10T23:42:37.832" v="49"/>
          <ac:spMkLst>
            <pc:docMk/>
            <pc:sldMk cId="3294089363" sldId="264"/>
            <ac:spMk id="17" creationId="{6C686317-9C96-4A02-88CE-7319FF590580}"/>
          </ac:spMkLst>
        </pc:spChg>
        <pc:spChg chg="add">
          <ac:chgData name="Fatima Shakeel (2506115)" userId="S::2506115@student.uwtsd.ac.uk::3a26dcaa-9741-4d76-b933-c59ce064b3b1" providerId="AD" clId="Web-{79A2D16E-F4B1-8108-A2C8-707E0317710A}" dt="2025-10-10T23:42:37.832" v="49"/>
          <ac:spMkLst>
            <pc:docMk/>
            <pc:sldMk cId="3294089363" sldId="264"/>
            <ac:spMk id="27" creationId="{EB9A9756-A5DB-460E-A867-A2AE77834D3A}"/>
          </ac:spMkLst>
        </pc:spChg>
        <pc:grpChg chg="add">
          <ac:chgData name="Fatima Shakeel (2506115)" userId="S::2506115@student.uwtsd.ac.uk::3a26dcaa-9741-4d76-b933-c59ce064b3b1" providerId="AD" clId="Web-{79A2D16E-F4B1-8108-A2C8-707E0317710A}" dt="2025-10-10T23:42:37.832" v="49"/>
          <ac:grpSpMkLst>
            <pc:docMk/>
            <pc:sldMk cId="3294089363" sldId="264"/>
            <ac:grpSpMk id="9" creationId="{C616B3DC-C165-433D-9187-62DCC0E317D3}"/>
          </ac:grpSpMkLst>
        </pc:grpChg>
        <pc:grpChg chg="add">
          <ac:chgData name="Fatima Shakeel (2506115)" userId="S::2506115@student.uwtsd.ac.uk::3a26dcaa-9741-4d76-b933-c59ce064b3b1" providerId="AD" clId="Web-{79A2D16E-F4B1-8108-A2C8-707E0317710A}" dt="2025-10-10T23:42:37.832" v="49"/>
          <ac:grpSpMkLst>
            <pc:docMk/>
            <pc:sldMk cId="3294089363" sldId="264"/>
            <ac:grpSpMk id="19" creationId="{E0E25B5C-98A3-47D8-A4D7-10C2E1758981}"/>
          </ac:grpSpMkLst>
        </pc:grpChg>
        <pc:picChg chg="add mod ord">
          <ac:chgData name="Fatima Shakeel (2506115)" userId="S::2506115@student.uwtsd.ac.uk::3a26dcaa-9741-4d76-b933-c59ce064b3b1" providerId="AD" clId="Web-{79A2D16E-F4B1-8108-A2C8-707E0317710A}" dt="2025-10-10T23:42:37.832" v="49"/>
          <ac:picMkLst>
            <pc:docMk/>
            <pc:sldMk cId="3294089363" sldId="264"/>
            <ac:picMk id="4" creationId="{D7A7D577-7A72-B416-9F98-91C9184CC5E5}"/>
          </ac:picMkLst>
        </pc:picChg>
      </pc:sldChg>
      <pc:sldChg chg="new">
        <pc:chgData name="Fatima Shakeel (2506115)" userId="S::2506115@student.uwtsd.ac.uk::3a26dcaa-9741-4d76-b933-c59ce064b3b1" providerId="AD" clId="Web-{79A2D16E-F4B1-8108-A2C8-707E0317710A}" dt="2025-10-10T23:32:11.960" v="13"/>
        <pc:sldMkLst>
          <pc:docMk/>
          <pc:sldMk cId="316850565" sldId="265"/>
        </pc:sldMkLst>
      </pc:sldChg>
    </pc:docChg>
  </pc:docChgLst>
  <pc:docChgLst>
    <pc:chgData name="Muminah Mahmood (2516061)" userId="S::2516061@student.uwtsd.ac.uk::476fa28a-fd23-44cb-9746-dc0f3ff9f5f2" providerId="AD" clId="Web-{23194F48-71C2-EFB5-E6B5-41ECCACFB89E}"/>
    <pc:docChg chg="modSld">
      <pc:chgData name="Muminah Mahmood (2516061)" userId="S::2516061@student.uwtsd.ac.uk::476fa28a-fd23-44cb-9746-dc0f3ff9f5f2" providerId="AD" clId="Web-{23194F48-71C2-EFB5-E6B5-41ECCACFB89E}" dt="2025-10-12T22:00:48.290" v="85" actId="14100"/>
      <pc:docMkLst>
        <pc:docMk/>
      </pc:docMkLst>
      <pc:sldChg chg="modSp">
        <pc:chgData name="Muminah Mahmood (2516061)" userId="S::2516061@student.uwtsd.ac.uk::476fa28a-fd23-44cb-9746-dc0f3ff9f5f2" providerId="AD" clId="Web-{23194F48-71C2-EFB5-E6B5-41ECCACFB89E}" dt="2025-10-12T21:31:10.828" v="25" actId="20577"/>
        <pc:sldMkLst>
          <pc:docMk/>
          <pc:sldMk cId="1055060708" sldId="262"/>
        </pc:sldMkLst>
        <pc:spChg chg="mod">
          <ac:chgData name="Muminah Mahmood (2516061)" userId="S::2516061@student.uwtsd.ac.uk::476fa28a-fd23-44cb-9746-dc0f3ff9f5f2" providerId="AD" clId="Web-{23194F48-71C2-EFB5-E6B5-41ECCACFB89E}" dt="2025-10-12T21:31:10.828" v="25" actId="20577"/>
          <ac:spMkLst>
            <pc:docMk/>
            <pc:sldMk cId="1055060708" sldId="262"/>
            <ac:spMk id="3" creationId="{39E51AD2-21A8-FD16-222A-35850D747D90}"/>
          </ac:spMkLst>
        </pc:spChg>
      </pc:sldChg>
      <pc:sldChg chg="addSp delSp modSp mod setBg">
        <pc:chgData name="Muminah Mahmood (2516061)" userId="S::2516061@student.uwtsd.ac.uk::476fa28a-fd23-44cb-9746-dc0f3ff9f5f2" providerId="AD" clId="Web-{23194F48-71C2-EFB5-E6B5-41ECCACFB89E}" dt="2025-10-12T21:50:30.896" v="48"/>
        <pc:sldMkLst>
          <pc:docMk/>
          <pc:sldMk cId="3782240418" sldId="269"/>
        </pc:sldMkLst>
        <pc:spChg chg="mod">
          <ac:chgData name="Muminah Mahmood (2516061)" userId="S::2516061@student.uwtsd.ac.uk::476fa28a-fd23-44cb-9746-dc0f3ff9f5f2" providerId="AD" clId="Web-{23194F48-71C2-EFB5-E6B5-41ECCACFB89E}" dt="2025-10-12T21:50:30.896" v="48"/>
          <ac:spMkLst>
            <pc:docMk/>
            <pc:sldMk cId="3782240418" sldId="269"/>
            <ac:spMk id="2" creationId="{1FBED979-BF69-4EA4-B2B3-030667ED1F1B}"/>
          </ac:spMkLst>
        </pc:spChg>
        <pc:spChg chg="mod">
          <ac:chgData name="Muminah Mahmood (2516061)" userId="S::2516061@student.uwtsd.ac.uk::476fa28a-fd23-44cb-9746-dc0f3ff9f5f2" providerId="AD" clId="Web-{23194F48-71C2-EFB5-E6B5-41ECCACFB89E}" dt="2025-10-12T21:50:30.896" v="48"/>
          <ac:spMkLst>
            <pc:docMk/>
            <pc:sldMk cId="3782240418" sldId="269"/>
            <ac:spMk id="6" creationId="{4B10D18A-3A63-E506-94EC-F96F63C1E362}"/>
          </ac:spMkLst>
        </pc:spChg>
        <pc:spChg chg="add">
          <ac:chgData name="Muminah Mahmood (2516061)" userId="S::2516061@student.uwtsd.ac.uk::476fa28a-fd23-44cb-9746-dc0f3ff9f5f2" providerId="AD" clId="Web-{23194F48-71C2-EFB5-E6B5-41ECCACFB89E}" dt="2025-10-12T21:50:30.896" v="48"/>
          <ac:spMkLst>
            <pc:docMk/>
            <pc:sldMk cId="3782240418" sldId="269"/>
            <ac:spMk id="11" creationId="{6AD30037-67ED-4367-9BE0-45787510BF13}"/>
          </ac:spMkLst>
        </pc:spChg>
        <pc:grpChg chg="add">
          <ac:chgData name="Muminah Mahmood (2516061)" userId="S::2516061@student.uwtsd.ac.uk::476fa28a-fd23-44cb-9746-dc0f3ff9f5f2" providerId="AD" clId="Web-{23194F48-71C2-EFB5-E6B5-41ECCACFB89E}" dt="2025-10-12T21:50:30.896" v="48"/>
          <ac:grpSpMkLst>
            <pc:docMk/>
            <pc:sldMk cId="3782240418" sldId="269"/>
            <ac:grpSpMk id="13" creationId="{50841A4E-5BC1-44B4-83CF-D524E8AEAD64}"/>
          </ac:grpSpMkLst>
        </pc:grpChg>
        <pc:picChg chg="add del mod">
          <ac:chgData name="Muminah Mahmood (2516061)" userId="S::2516061@student.uwtsd.ac.uk::476fa28a-fd23-44cb-9746-dc0f3ff9f5f2" providerId="AD" clId="Web-{23194F48-71C2-EFB5-E6B5-41ECCACFB89E}" dt="2025-10-12T21:50:21.926" v="47"/>
          <ac:picMkLst>
            <pc:docMk/>
            <pc:sldMk cId="3782240418" sldId="269"/>
            <ac:picMk id="3" creationId="{5CAB4960-ED3D-586F-0F90-8633CC1DE24C}"/>
          </ac:picMkLst>
        </pc:picChg>
        <pc:picChg chg="add mod ord">
          <ac:chgData name="Muminah Mahmood (2516061)" userId="S::2516061@student.uwtsd.ac.uk::476fa28a-fd23-44cb-9746-dc0f3ff9f5f2" providerId="AD" clId="Web-{23194F48-71C2-EFB5-E6B5-41ECCACFB89E}" dt="2025-10-12T21:50:30.896" v="48"/>
          <ac:picMkLst>
            <pc:docMk/>
            <pc:sldMk cId="3782240418" sldId="269"/>
            <ac:picMk id="4" creationId="{9CDB5CFE-5A2B-5651-BF39-4D43CAF575E6}"/>
          </ac:picMkLst>
        </pc:picChg>
      </pc:sldChg>
      <pc:sldChg chg="addSp modSp mod setBg">
        <pc:chgData name="Muminah Mahmood (2516061)" userId="S::2516061@student.uwtsd.ac.uk::476fa28a-fd23-44cb-9746-dc0f3ff9f5f2" providerId="AD" clId="Web-{23194F48-71C2-EFB5-E6B5-41ECCACFB89E}" dt="2025-10-12T21:55:53.722" v="55"/>
        <pc:sldMkLst>
          <pc:docMk/>
          <pc:sldMk cId="3146131539" sldId="270"/>
        </pc:sldMkLst>
        <pc:spChg chg="mod">
          <ac:chgData name="Muminah Mahmood (2516061)" userId="S::2516061@student.uwtsd.ac.uk::476fa28a-fd23-44cb-9746-dc0f3ff9f5f2" providerId="AD" clId="Web-{23194F48-71C2-EFB5-E6B5-41ECCACFB89E}" dt="2025-10-12T21:55:53.722" v="55"/>
          <ac:spMkLst>
            <pc:docMk/>
            <pc:sldMk cId="3146131539" sldId="270"/>
            <ac:spMk id="2" creationId="{182E30CB-CBF3-0982-4138-7BA6BC7387C9}"/>
          </ac:spMkLst>
        </pc:spChg>
        <pc:spChg chg="mod">
          <ac:chgData name="Muminah Mahmood (2516061)" userId="S::2516061@student.uwtsd.ac.uk::476fa28a-fd23-44cb-9746-dc0f3ff9f5f2" providerId="AD" clId="Web-{23194F48-71C2-EFB5-E6B5-41ECCACFB89E}" dt="2025-10-12T21:55:53.722" v="55"/>
          <ac:spMkLst>
            <pc:docMk/>
            <pc:sldMk cId="3146131539" sldId="270"/>
            <ac:spMk id="3" creationId="{85300E19-A1C6-083C-FF58-52E762A14C74}"/>
          </ac:spMkLst>
        </pc:spChg>
        <pc:spChg chg="add">
          <ac:chgData name="Muminah Mahmood (2516061)" userId="S::2516061@student.uwtsd.ac.uk::476fa28a-fd23-44cb-9746-dc0f3ff9f5f2" providerId="AD" clId="Web-{23194F48-71C2-EFB5-E6B5-41ECCACFB89E}" dt="2025-10-12T21:55:53.722" v="55"/>
          <ac:spMkLst>
            <pc:docMk/>
            <pc:sldMk cId="3146131539" sldId="270"/>
            <ac:spMk id="9" creationId="{6AD30037-67ED-4367-9BE0-45787510BF13}"/>
          </ac:spMkLst>
        </pc:spChg>
        <pc:grpChg chg="add">
          <ac:chgData name="Muminah Mahmood (2516061)" userId="S::2516061@student.uwtsd.ac.uk::476fa28a-fd23-44cb-9746-dc0f3ff9f5f2" providerId="AD" clId="Web-{23194F48-71C2-EFB5-E6B5-41ECCACFB89E}" dt="2025-10-12T21:55:53.722" v="55"/>
          <ac:grpSpMkLst>
            <pc:docMk/>
            <pc:sldMk cId="3146131539" sldId="270"/>
            <ac:grpSpMk id="11" creationId="{50841A4E-5BC1-44B4-83CF-D524E8AEAD64}"/>
          </ac:grpSpMkLst>
        </pc:grpChg>
        <pc:picChg chg="add mod ord">
          <ac:chgData name="Muminah Mahmood (2516061)" userId="S::2516061@student.uwtsd.ac.uk::476fa28a-fd23-44cb-9746-dc0f3ff9f5f2" providerId="AD" clId="Web-{23194F48-71C2-EFB5-E6B5-41ECCACFB89E}" dt="2025-10-12T21:55:53.722" v="55"/>
          <ac:picMkLst>
            <pc:docMk/>
            <pc:sldMk cId="3146131539" sldId="270"/>
            <ac:picMk id="4" creationId="{0C345D73-C14E-7B99-95D2-35E0FDDEEA0B}"/>
          </ac:picMkLst>
        </pc:picChg>
      </pc:sldChg>
      <pc:sldChg chg="addSp delSp modSp mod setBg">
        <pc:chgData name="Muminah Mahmood (2516061)" userId="S::2516061@student.uwtsd.ac.uk::476fa28a-fd23-44cb-9746-dc0f3ff9f5f2" providerId="AD" clId="Web-{23194F48-71C2-EFB5-E6B5-41ECCACFB89E}" dt="2025-10-12T22:00:48.290" v="85" actId="14100"/>
        <pc:sldMkLst>
          <pc:docMk/>
          <pc:sldMk cId="2649798956" sldId="271"/>
        </pc:sldMkLst>
        <pc:spChg chg="del mod">
          <ac:chgData name="Muminah Mahmood (2516061)" userId="S::2516061@student.uwtsd.ac.uk::476fa28a-fd23-44cb-9746-dc0f3ff9f5f2" providerId="AD" clId="Web-{23194F48-71C2-EFB5-E6B5-41ECCACFB89E}" dt="2025-10-12T21:59:09.648" v="73"/>
          <ac:spMkLst>
            <pc:docMk/>
            <pc:sldMk cId="2649798956" sldId="271"/>
            <ac:spMk id="2" creationId="{42781207-2880-CCB1-2A9E-D87900DED9B8}"/>
          </ac:spMkLst>
        </pc:spChg>
        <pc:spChg chg="del">
          <ac:chgData name="Muminah Mahmood (2516061)" userId="S::2516061@student.uwtsd.ac.uk::476fa28a-fd23-44cb-9746-dc0f3ff9f5f2" providerId="AD" clId="Web-{23194F48-71C2-EFB5-E6B5-41ECCACFB89E}" dt="2025-10-12T21:57:43.334" v="56"/>
          <ac:spMkLst>
            <pc:docMk/>
            <pc:sldMk cId="2649798956" sldId="271"/>
            <ac:spMk id="3" creationId="{C299B5ED-AEB5-DEDF-45CC-28A8354B91C4}"/>
          </ac:spMkLst>
        </pc:spChg>
        <pc:spChg chg="add del">
          <ac:chgData name="Muminah Mahmood (2516061)" userId="S::2516061@student.uwtsd.ac.uk::476fa28a-fd23-44cb-9746-dc0f3ff9f5f2" providerId="AD" clId="Web-{23194F48-71C2-EFB5-E6B5-41ECCACFB89E}" dt="2025-10-12T22:00:19.117" v="78"/>
          <ac:spMkLst>
            <pc:docMk/>
            <pc:sldMk cId="2649798956" sldId="271"/>
            <ac:spMk id="28" creationId="{7FF78026-DEBB-4D5A-9A4E-872456603835}"/>
          </ac:spMkLst>
        </pc:spChg>
        <pc:spChg chg="add del">
          <ac:chgData name="Muminah Mahmood (2516061)" userId="S::2516061@student.uwtsd.ac.uk::476fa28a-fd23-44cb-9746-dc0f3ff9f5f2" providerId="AD" clId="Web-{23194F48-71C2-EFB5-E6B5-41ECCACFB89E}" dt="2025-10-12T22:00:19.117" v="78"/>
          <ac:spMkLst>
            <pc:docMk/>
            <pc:sldMk cId="2649798956" sldId="271"/>
            <ac:spMk id="30" creationId="{E05E1684-CF44-4EAD-B3A4-FCE98461F3EE}"/>
          </ac:spMkLst>
        </pc:spChg>
        <pc:spChg chg="add">
          <ac:chgData name="Muminah Mahmood (2516061)" userId="S::2516061@student.uwtsd.ac.uk::476fa28a-fd23-44cb-9746-dc0f3ff9f5f2" providerId="AD" clId="Web-{23194F48-71C2-EFB5-E6B5-41ECCACFB89E}" dt="2025-10-12T22:00:19.117" v="79"/>
          <ac:spMkLst>
            <pc:docMk/>
            <pc:sldMk cId="2649798956" sldId="271"/>
            <ac:spMk id="36" creationId="{084966D2-3C9B-4F47-8231-1DEC33D3BDFE}"/>
          </ac:spMkLst>
        </pc:spChg>
        <pc:grpChg chg="add del">
          <ac:chgData name="Muminah Mahmood (2516061)" userId="S::2516061@student.uwtsd.ac.uk::476fa28a-fd23-44cb-9746-dc0f3ff9f5f2" providerId="AD" clId="Web-{23194F48-71C2-EFB5-E6B5-41ECCACFB89E}" dt="2025-10-12T22:00:19.117" v="79"/>
          <ac:grpSpMkLst>
            <pc:docMk/>
            <pc:sldMk cId="2649798956" sldId="271"/>
            <ac:grpSpMk id="9" creationId="{6ADA8EC3-01C5-453C-91A6-D01B9E15BF0B}"/>
          </ac:grpSpMkLst>
        </pc:grpChg>
        <pc:grpChg chg="add del">
          <ac:chgData name="Muminah Mahmood (2516061)" userId="S::2516061@student.uwtsd.ac.uk::476fa28a-fd23-44cb-9746-dc0f3ff9f5f2" providerId="AD" clId="Web-{23194F48-71C2-EFB5-E6B5-41ECCACFB89E}" dt="2025-10-12T22:00:19.117" v="78"/>
          <ac:grpSpMkLst>
            <pc:docMk/>
            <pc:sldMk cId="2649798956" sldId="271"/>
            <ac:grpSpMk id="20" creationId="{089D35B1-0ED5-4358-8CAE-A9E49412AAA1}"/>
          </ac:grpSpMkLst>
        </pc:grpChg>
        <pc:grpChg chg="add">
          <ac:chgData name="Muminah Mahmood (2516061)" userId="S::2516061@student.uwtsd.ac.uk::476fa28a-fd23-44cb-9746-dc0f3ff9f5f2" providerId="AD" clId="Web-{23194F48-71C2-EFB5-E6B5-41ECCACFB89E}" dt="2025-10-12T22:00:19.117" v="79"/>
          <ac:grpSpMkLst>
            <pc:docMk/>
            <pc:sldMk cId="2649798956" sldId="271"/>
            <ac:grpSpMk id="35" creationId="{089D35B1-0ED5-4358-8CAE-A9E49412AAA1}"/>
          </ac:grpSpMkLst>
        </pc:grpChg>
        <pc:grpChg chg="add">
          <ac:chgData name="Muminah Mahmood (2516061)" userId="S::2516061@student.uwtsd.ac.uk::476fa28a-fd23-44cb-9746-dc0f3ff9f5f2" providerId="AD" clId="Web-{23194F48-71C2-EFB5-E6B5-41ECCACFB89E}" dt="2025-10-12T22:00:19.117" v="79"/>
          <ac:grpSpMkLst>
            <pc:docMk/>
            <pc:sldMk cId="2649798956" sldId="271"/>
            <ac:grpSpMk id="37" creationId="{DD65B30C-427F-449E-B039-E288E85D8AFA}"/>
          </ac:grpSpMkLst>
        </pc:grpChg>
        <pc:picChg chg="add mod ord">
          <ac:chgData name="Muminah Mahmood (2516061)" userId="S::2516061@student.uwtsd.ac.uk::476fa28a-fd23-44cb-9746-dc0f3ff9f5f2" providerId="AD" clId="Web-{23194F48-71C2-EFB5-E6B5-41ECCACFB89E}" dt="2025-10-12T22:00:48.290" v="85" actId="14100"/>
          <ac:picMkLst>
            <pc:docMk/>
            <pc:sldMk cId="2649798956" sldId="271"/>
            <ac:picMk id="4" creationId="{0F9ADB43-73C3-090D-0262-395241E89110}"/>
          </ac:picMkLst>
        </pc:picChg>
      </pc:sldChg>
    </pc:docChg>
  </pc:docChgLst>
  <pc:docChgLst>
    <pc:chgData name="Muminah Mahmood (2516061)" userId="S::2516061@student.uwtsd.ac.uk::476fa28a-fd23-44cb-9746-dc0f3ff9f5f2" providerId="AD" clId="Web-{56FE44E4-202F-2875-84F1-01DB343977B4}"/>
    <pc:docChg chg="addSld delSld modSld">
      <pc:chgData name="Muminah Mahmood (2516061)" userId="S::2516061@student.uwtsd.ac.uk::476fa28a-fd23-44cb-9746-dc0f3ff9f5f2" providerId="AD" clId="Web-{56FE44E4-202F-2875-84F1-01DB343977B4}" dt="2025-10-07T14:09:48.999" v="141" actId="20577"/>
      <pc:docMkLst>
        <pc:docMk/>
      </pc:docMkLst>
      <pc:sldChg chg="addSp modSp add del mod setBg">
        <pc:chgData name="Muminah Mahmood (2516061)" userId="S::2516061@student.uwtsd.ac.uk::476fa28a-fd23-44cb-9746-dc0f3ff9f5f2" providerId="AD" clId="Web-{56FE44E4-202F-2875-84F1-01DB343977B4}" dt="2025-10-07T14:09:48.999" v="141" actId="20577"/>
        <pc:sldMkLst>
          <pc:docMk/>
          <pc:sldMk cId="4057277497" sldId="257"/>
        </pc:sldMkLst>
        <pc:spChg chg="mod">
          <ac:chgData name="Muminah Mahmood (2516061)" userId="S::2516061@student.uwtsd.ac.uk::476fa28a-fd23-44cb-9746-dc0f3ff9f5f2" providerId="AD" clId="Web-{56FE44E4-202F-2875-84F1-01DB343977B4}" dt="2025-10-07T14:02:50.177" v="136"/>
          <ac:spMkLst>
            <pc:docMk/>
            <pc:sldMk cId="4057277497" sldId="257"/>
            <ac:spMk id="2" creationId="{6628671D-F5A0-C650-BECA-DDD50F927CFC}"/>
          </ac:spMkLst>
        </pc:spChg>
        <pc:spChg chg="mod">
          <ac:chgData name="Muminah Mahmood (2516061)" userId="S::2516061@student.uwtsd.ac.uk::476fa28a-fd23-44cb-9746-dc0f3ff9f5f2" providerId="AD" clId="Web-{56FE44E4-202F-2875-84F1-01DB343977B4}" dt="2025-10-07T14:09:48.999" v="141" actId="20577"/>
          <ac:spMkLst>
            <pc:docMk/>
            <pc:sldMk cId="4057277497" sldId="257"/>
            <ac:spMk id="3" creationId="{556999C3-63C9-55B2-0ADE-8E637857DCB8}"/>
          </ac:spMkLst>
        </pc:spChg>
        <pc:picChg chg="add">
          <ac:chgData name="Muminah Mahmood (2516061)" userId="S::2516061@student.uwtsd.ac.uk::476fa28a-fd23-44cb-9746-dc0f3ff9f5f2" providerId="AD" clId="Web-{56FE44E4-202F-2875-84F1-01DB343977B4}" dt="2025-10-07T14:02:50.177" v="136"/>
          <ac:picMkLst>
            <pc:docMk/>
            <pc:sldMk cId="4057277497" sldId="257"/>
            <ac:picMk id="7" creationId="{AAC5EC05-1991-0FF7-7126-0C43E74163DD}"/>
          </ac:picMkLst>
        </pc:picChg>
      </pc:sldChg>
      <pc:sldChg chg="addSp modSp new mod setBg">
        <pc:chgData name="Muminah Mahmood (2516061)" userId="S::2516061@student.uwtsd.ac.uk::476fa28a-fd23-44cb-9746-dc0f3ff9f5f2" providerId="AD" clId="Web-{56FE44E4-202F-2875-84F1-01DB343977B4}" dt="2025-10-07T14:00:54.379" v="135"/>
        <pc:sldMkLst>
          <pc:docMk/>
          <pc:sldMk cId="3802747407" sldId="258"/>
        </pc:sldMkLst>
        <pc:spChg chg="mod">
          <ac:chgData name="Muminah Mahmood (2516061)" userId="S::2516061@student.uwtsd.ac.uk::476fa28a-fd23-44cb-9746-dc0f3ff9f5f2" providerId="AD" clId="Web-{56FE44E4-202F-2875-84F1-01DB343977B4}" dt="2025-10-07T14:00:54.379" v="135"/>
          <ac:spMkLst>
            <pc:docMk/>
            <pc:sldMk cId="3802747407" sldId="258"/>
            <ac:spMk id="2" creationId="{64FA6E39-B39C-D1D0-980B-F8EE6F00245B}"/>
          </ac:spMkLst>
        </pc:spChg>
        <pc:spChg chg="mod ord">
          <ac:chgData name="Muminah Mahmood (2516061)" userId="S::2516061@student.uwtsd.ac.uk::476fa28a-fd23-44cb-9746-dc0f3ff9f5f2" providerId="AD" clId="Web-{56FE44E4-202F-2875-84F1-01DB343977B4}" dt="2025-10-07T14:00:54.379" v="135"/>
          <ac:spMkLst>
            <pc:docMk/>
            <pc:sldMk cId="3802747407" sldId="258"/>
            <ac:spMk id="3" creationId="{DA39D90B-D076-855F-E352-D469DDD0A7A7}"/>
          </ac:spMkLst>
        </pc:spChg>
        <pc:picChg chg="add mod">
          <ac:chgData name="Muminah Mahmood (2516061)" userId="S::2516061@student.uwtsd.ac.uk::476fa28a-fd23-44cb-9746-dc0f3ff9f5f2" providerId="AD" clId="Web-{56FE44E4-202F-2875-84F1-01DB343977B4}" dt="2025-10-07T14:00:54.379" v="135"/>
          <ac:picMkLst>
            <pc:docMk/>
            <pc:sldMk cId="3802747407" sldId="258"/>
            <ac:picMk id="4" creationId="{D64CFDC4-FE58-E0A2-8087-C5A574EAEE71}"/>
          </ac:picMkLst>
        </pc:picChg>
      </pc:sldChg>
      <pc:sldChg chg="addSp modSp new mod setBg">
        <pc:chgData name="Muminah Mahmood (2516061)" userId="S::2516061@student.uwtsd.ac.uk::476fa28a-fd23-44cb-9746-dc0f3ff9f5f2" providerId="AD" clId="Web-{56FE44E4-202F-2875-84F1-01DB343977B4}" dt="2025-10-07T14:00:46.707" v="134"/>
        <pc:sldMkLst>
          <pc:docMk/>
          <pc:sldMk cId="1249192602" sldId="259"/>
        </pc:sldMkLst>
        <pc:spChg chg="mod">
          <ac:chgData name="Muminah Mahmood (2516061)" userId="S::2516061@student.uwtsd.ac.uk::476fa28a-fd23-44cb-9746-dc0f3ff9f5f2" providerId="AD" clId="Web-{56FE44E4-202F-2875-84F1-01DB343977B4}" dt="2025-10-07T14:00:46.707" v="134"/>
          <ac:spMkLst>
            <pc:docMk/>
            <pc:sldMk cId="1249192602" sldId="259"/>
            <ac:spMk id="2" creationId="{F0D56219-5791-CBFD-744C-9549F0BD1AF5}"/>
          </ac:spMkLst>
        </pc:spChg>
        <pc:spChg chg="mod ord">
          <ac:chgData name="Muminah Mahmood (2516061)" userId="S::2516061@student.uwtsd.ac.uk::476fa28a-fd23-44cb-9746-dc0f3ff9f5f2" providerId="AD" clId="Web-{56FE44E4-202F-2875-84F1-01DB343977B4}" dt="2025-10-07T14:00:46.707" v="134"/>
          <ac:spMkLst>
            <pc:docMk/>
            <pc:sldMk cId="1249192602" sldId="259"/>
            <ac:spMk id="3" creationId="{DBC5A224-4EA7-35F7-438A-A0E898C6F1E9}"/>
          </ac:spMkLst>
        </pc:spChg>
        <pc:picChg chg="add mod">
          <ac:chgData name="Muminah Mahmood (2516061)" userId="S::2516061@student.uwtsd.ac.uk::476fa28a-fd23-44cb-9746-dc0f3ff9f5f2" providerId="AD" clId="Web-{56FE44E4-202F-2875-84F1-01DB343977B4}" dt="2025-10-07T14:00:46.707" v="134"/>
          <ac:picMkLst>
            <pc:docMk/>
            <pc:sldMk cId="1249192602" sldId="259"/>
            <ac:picMk id="4" creationId="{9C04B411-2144-71E5-A453-4A789624A543}"/>
          </ac:picMkLst>
        </pc:picChg>
      </pc:sldChg>
      <pc:sldChg chg="new">
        <pc:chgData name="Muminah Mahmood (2516061)" userId="S::2516061@student.uwtsd.ac.uk::476fa28a-fd23-44cb-9746-dc0f3ff9f5f2" providerId="AD" clId="Web-{56FE44E4-202F-2875-84F1-01DB343977B4}" dt="2025-10-07T14:03:26.225" v="137"/>
        <pc:sldMkLst>
          <pc:docMk/>
          <pc:sldMk cId="3918947259" sldId="260"/>
        </pc:sldMkLst>
      </pc:sldChg>
    </pc:docChg>
  </pc:docChgLst>
  <pc:docChgLst>
    <pc:chgData name="Muminah Mahmood (2516061)" userId="S::2516061@student.uwtsd.ac.uk::476fa28a-fd23-44cb-9746-dc0f3ff9f5f2" providerId="AD" clId="Web-{0C52B2EB-D9B7-5188-56B4-4A5214D594B7}"/>
    <pc:docChg chg="modSld">
      <pc:chgData name="Muminah Mahmood (2516061)" userId="S::2516061@student.uwtsd.ac.uk::476fa28a-fd23-44cb-9746-dc0f3ff9f5f2" providerId="AD" clId="Web-{0C52B2EB-D9B7-5188-56B4-4A5214D594B7}" dt="2025-09-23T16:19:08.419" v="21" actId="20577"/>
      <pc:docMkLst>
        <pc:docMk/>
      </pc:docMkLst>
      <pc:sldChg chg="modSp">
        <pc:chgData name="Muminah Mahmood (2516061)" userId="S::2516061@student.uwtsd.ac.uk::476fa28a-fd23-44cb-9746-dc0f3ff9f5f2" providerId="AD" clId="Web-{0C52B2EB-D9B7-5188-56B4-4A5214D594B7}" dt="2025-09-23T16:18:19.370" v="16" actId="20577"/>
        <pc:sldMkLst>
          <pc:docMk/>
          <pc:sldMk cId="109857222" sldId="256"/>
        </pc:sldMkLst>
        <pc:spChg chg="mod">
          <ac:chgData name="Muminah Mahmood (2516061)" userId="S::2516061@student.uwtsd.ac.uk::476fa28a-fd23-44cb-9746-dc0f3ff9f5f2" providerId="AD" clId="Web-{0C52B2EB-D9B7-5188-56B4-4A5214D594B7}" dt="2025-09-23T16:18:19.370" v="16" actId="20577"/>
          <ac:spMkLst>
            <pc:docMk/>
            <pc:sldMk cId="109857222" sldId="256"/>
            <ac:spMk id="2" creationId="{00000000-0000-0000-0000-000000000000}"/>
          </ac:spMkLst>
        </pc:spChg>
        <pc:spChg chg="mod">
          <ac:chgData name="Muminah Mahmood (2516061)" userId="S::2516061@student.uwtsd.ac.uk::476fa28a-fd23-44cb-9746-dc0f3ff9f5f2" providerId="AD" clId="Web-{0C52B2EB-D9B7-5188-56B4-4A5214D594B7}" dt="2025-09-23T16:08:12.897" v="14" actId="20577"/>
          <ac:spMkLst>
            <pc:docMk/>
            <pc:sldMk cId="109857222" sldId="256"/>
            <ac:spMk id="3" creationId="{00000000-0000-0000-0000-000000000000}"/>
          </ac:spMkLst>
        </pc:spChg>
      </pc:sldChg>
      <pc:sldChg chg="modSp">
        <pc:chgData name="Muminah Mahmood (2516061)" userId="S::2516061@student.uwtsd.ac.uk::476fa28a-fd23-44cb-9746-dc0f3ff9f5f2" providerId="AD" clId="Web-{0C52B2EB-D9B7-5188-56B4-4A5214D594B7}" dt="2025-09-23T16:19:08.419" v="21" actId="20577"/>
        <pc:sldMkLst>
          <pc:docMk/>
          <pc:sldMk cId="4057277497" sldId="257"/>
        </pc:sldMkLst>
        <pc:spChg chg="mod">
          <ac:chgData name="Muminah Mahmood (2516061)" userId="S::2516061@student.uwtsd.ac.uk::476fa28a-fd23-44cb-9746-dc0f3ff9f5f2" providerId="AD" clId="Web-{0C52B2EB-D9B7-5188-56B4-4A5214D594B7}" dt="2025-09-23T16:18:56.325" v="18" actId="20577"/>
          <ac:spMkLst>
            <pc:docMk/>
            <pc:sldMk cId="4057277497" sldId="257"/>
            <ac:spMk id="2" creationId="{6628671D-F5A0-C650-BECA-DDD50F927CFC}"/>
          </ac:spMkLst>
        </pc:spChg>
        <pc:spChg chg="mod">
          <ac:chgData name="Muminah Mahmood (2516061)" userId="S::2516061@student.uwtsd.ac.uk::476fa28a-fd23-44cb-9746-dc0f3ff9f5f2" providerId="AD" clId="Web-{0C52B2EB-D9B7-5188-56B4-4A5214D594B7}" dt="2025-09-23T16:19:08.419" v="21" actId="20577"/>
          <ac:spMkLst>
            <pc:docMk/>
            <pc:sldMk cId="4057277497" sldId="257"/>
            <ac:spMk id="3" creationId="{556999C3-63C9-55B2-0ADE-8E637857DCB8}"/>
          </ac:spMkLst>
        </pc:spChg>
      </pc:sldChg>
    </pc:docChg>
  </pc:docChgLst>
  <pc:docChgLst>
    <pc:chgData name="Sumaiya Nawaz (2505429)" userId="4d9da48d-904b-48d4-b7c8-def7448db883" providerId="ADAL" clId="{157C2575-9E1D-4A68-A279-84BE1691D9BF}"/>
    <pc:docChg chg="modSld">
      <pc:chgData name="Sumaiya Nawaz (2505429)" userId="4d9da48d-904b-48d4-b7c8-def7448db883" providerId="ADAL" clId="{157C2575-9E1D-4A68-A279-84BE1691D9BF}" dt="2025-09-23T15:37:21.041" v="27" actId="20577"/>
      <pc:docMkLst>
        <pc:docMk/>
      </pc:docMkLst>
      <pc:sldChg chg="modSp">
        <pc:chgData name="Sumaiya Nawaz (2505429)" userId="4d9da48d-904b-48d4-b7c8-def7448db883" providerId="ADAL" clId="{157C2575-9E1D-4A68-A279-84BE1691D9BF}" dt="2025-09-23T15:37:21.041" v="27" actId="20577"/>
        <pc:sldMkLst>
          <pc:docMk/>
          <pc:sldMk cId="4057277497" sldId="257"/>
        </pc:sldMkLst>
        <pc:spChg chg="mod">
          <ac:chgData name="Sumaiya Nawaz (2505429)" userId="4d9da48d-904b-48d4-b7c8-def7448db883" providerId="ADAL" clId="{157C2575-9E1D-4A68-A279-84BE1691D9BF}" dt="2025-09-23T15:37:21.041" v="27" actId="20577"/>
          <ac:spMkLst>
            <pc:docMk/>
            <pc:sldMk cId="4057277497" sldId="257"/>
            <ac:spMk id="2" creationId="{6628671D-F5A0-C650-BECA-DDD50F927CFC}"/>
          </ac:spMkLst>
        </pc:spChg>
      </pc:sldChg>
    </pc:docChg>
  </pc:docChgLst>
  <pc:docChgLst>
    <pc:chgData name="Muminah Mahmood (2516061)" userId="S::2516061@student.uwtsd.ac.uk::476fa28a-fd23-44cb-9746-dc0f3ff9f5f2" providerId="AD" clId="Web-{421602CB-BE20-F695-D36D-641DE44C1BC1}"/>
    <pc:docChg chg="modSld">
      <pc:chgData name="Muminah Mahmood (2516061)" userId="S::2516061@student.uwtsd.ac.uk::476fa28a-fd23-44cb-9746-dc0f3ff9f5f2" providerId="AD" clId="Web-{421602CB-BE20-F695-D36D-641DE44C1BC1}" dt="2025-09-23T16:33:50.784" v="0" actId="20577"/>
      <pc:docMkLst>
        <pc:docMk/>
      </pc:docMkLst>
      <pc:sldChg chg="modSp">
        <pc:chgData name="Muminah Mahmood (2516061)" userId="S::2516061@student.uwtsd.ac.uk::476fa28a-fd23-44cb-9746-dc0f3ff9f5f2" providerId="AD" clId="Web-{421602CB-BE20-F695-D36D-641DE44C1BC1}" dt="2025-09-23T16:33:50.784" v="0" actId="20577"/>
        <pc:sldMkLst>
          <pc:docMk/>
          <pc:sldMk cId="4057277497" sldId="257"/>
        </pc:sldMkLst>
        <pc:spChg chg="mod">
          <ac:chgData name="Muminah Mahmood (2516061)" userId="S::2516061@student.uwtsd.ac.uk::476fa28a-fd23-44cb-9746-dc0f3ff9f5f2" providerId="AD" clId="Web-{421602CB-BE20-F695-D36D-641DE44C1BC1}" dt="2025-09-23T16:33:50.784" v="0" actId="20577"/>
          <ac:spMkLst>
            <pc:docMk/>
            <pc:sldMk cId="4057277497" sldId="257"/>
            <ac:spMk id="2" creationId="{6628671D-F5A0-C650-BECA-DDD50F927CFC}"/>
          </ac:spMkLst>
        </pc:spChg>
      </pc:sldChg>
    </pc:docChg>
  </pc:docChgLst>
  <pc:docChgLst>
    <pc:chgData name="Muminah Mahmood (2516061)" userId="S::2516061@student.uwtsd.ac.uk::476fa28a-fd23-44cb-9746-dc0f3ff9f5f2" providerId="AD" clId="Web-{E915252E-2101-2BD1-A229-E4A8D25733FC}"/>
    <pc:docChg chg="modSld">
      <pc:chgData name="Muminah Mahmood (2516061)" userId="S::2516061@student.uwtsd.ac.uk::476fa28a-fd23-44cb-9746-dc0f3ff9f5f2" providerId="AD" clId="Web-{E915252E-2101-2BD1-A229-E4A8D25733FC}" dt="2025-09-30T14:07:16.353" v="30" actId="20577"/>
      <pc:docMkLst>
        <pc:docMk/>
      </pc:docMkLst>
      <pc:sldChg chg="modSp">
        <pc:chgData name="Muminah Mahmood (2516061)" userId="S::2516061@student.uwtsd.ac.uk::476fa28a-fd23-44cb-9746-dc0f3ff9f5f2" providerId="AD" clId="Web-{E915252E-2101-2BD1-A229-E4A8D25733FC}" dt="2025-09-30T14:07:16.353" v="30" actId="20577"/>
        <pc:sldMkLst>
          <pc:docMk/>
          <pc:sldMk cId="4057277497" sldId="257"/>
        </pc:sldMkLst>
        <pc:spChg chg="mod">
          <ac:chgData name="Muminah Mahmood (2516061)" userId="S::2516061@student.uwtsd.ac.uk::476fa28a-fd23-44cb-9746-dc0f3ff9f5f2" providerId="AD" clId="Web-{E915252E-2101-2BD1-A229-E4A8D25733FC}" dt="2025-09-30T13:58:09.694" v="3" actId="20577"/>
          <ac:spMkLst>
            <pc:docMk/>
            <pc:sldMk cId="4057277497" sldId="257"/>
            <ac:spMk id="2" creationId="{6628671D-F5A0-C650-BECA-DDD50F927CFC}"/>
          </ac:spMkLst>
        </pc:spChg>
        <pc:spChg chg="mod">
          <ac:chgData name="Muminah Mahmood (2516061)" userId="S::2516061@student.uwtsd.ac.uk::476fa28a-fd23-44cb-9746-dc0f3ff9f5f2" providerId="AD" clId="Web-{E915252E-2101-2BD1-A229-E4A8D25733FC}" dt="2025-09-30T14:07:16.353" v="30" actId="20577"/>
          <ac:spMkLst>
            <pc:docMk/>
            <pc:sldMk cId="4057277497" sldId="257"/>
            <ac:spMk id="3" creationId="{556999C3-63C9-55B2-0ADE-8E637857DCB8}"/>
          </ac:spMkLst>
        </pc:spChg>
      </pc:sldChg>
    </pc:docChg>
  </pc:docChgLst>
  <pc:docChgLst>
    <pc:chgData name="Sumaiya Nawaz (2505429)" userId="S::2505429@student.uwtsd.ac.uk::4d9da48d-904b-48d4-b7c8-def7448db883" providerId="AD" clId="Web-{B7708CD8-B57E-47F5-AFA2-95A4542BE093}"/>
    <pc:docChg chg="addSld delSld modSld">
      <pc:chgData name="Sumaiya Nawaz (2505429)" userId="S::2505429@student.uwtsd.ac.uk::4d9da48d-904b-48d4-b7c8-def7448db883" providerId="AD" clId="Web-{B7708CD8-B57E-47F5-AFA2-95A4542BE093}" dt="2025-10-12T20:44:05.978" v="14" actId="20577"/>
      <pc:docMkLst>
        <pc:docMk/>
      </pc:docMkLst>
      <pc:sldChg chg="modSp new">
        <pc:chgData name="Sumaiya Nawaz (2505429)" userId="S::2505429@student.uwtsd.ac.uk::4d9da48d-904b-48d4-b7c8-def7448db883" providerId="AD" clId="Web-{B7708CD8-B57E-47F5-AFA2-95A4542BE093}" dt="2025-10-12T20:44:05.978" v="14" actId="20577"/>
        <pc:sldMkLst>
          <pc:docMk/>
          <pc:sldMk cId="2733658349" sldId="268"/>
        </pc:sldMkLst>
        <pc:spChg chg="mod">
          <ac:chgData name="Sumaiya Nawaz (2505429)" userId="S::2505429@student.uwtsd.ac.uk::4d9da48d-904b-48d4-b7c8-def7448db883" providerId="AD" clId="Web-{B7708CD8-B57E-47F5-AFA2-95A4542BE093}" dt="2025-10-12T20:44:05.978" v="14" actId="20577"/>
          <ac:spMkLst>
            <pc:docMk/>
            <pc:sldMk cId="2733658349" sldId="268"/>
            <ac:spMk id="2" creationId="{502FBAC7-C658-0BC2-D870-05E9C15D25C1}"/>
          </ac:spMkLst>
        </pc:spChg>
      </pc:sldChg>
      <pc:sldChg chg="new del">
        <pc:chgData name="Sumaiya Nawaz (2505429)" userId="S::2505429@student.uwtsd.ac.uk::4d9da48d-904b-48d4-b7c8-def7448db883" providerId="AD" clId="Web-{B7708CD8-B57E-47F5-AFA2-95A4542BE093}" dt="2025-10-12T20:39:15.557" v="1"/>
        <pc:sldMkLst>
          <pc:docMk/>
          <pc:sldMk cId="2951665077" sldId="268"/>
        </pc:sldMkLst>
      </pc:sldChg>
    </pc:docChg>
  </pc:docChgLst>
  <pc:docChgLst>
    <pc:chgData name="Muminah Mahmood (2516061)" userId="S::2516061@student.uwtsd.ac.uk::476fa28a-fd23-44cb-9746-dc0f3ff9f5f2" providerId="AD" clId="Web-{85B6D0B9-B677-0489-1DC2-98F9DF6C0A89}"/>
    <pc:docChg chg="modSld">
      <pc:chgData name="Muminah Mahmood (2516061)" userId="S::2516061@student.uwtsd.ac.uk::476fa28a-fd23-44cb-9746-dc0f3ff9f5f2" providerId="AD" clId="Web-{85B6D0B9-B677-0489-1DC2-98F9DF6C0A89}" dt="2025-10-12T22:19:11.183" v="12"/>
      <pc:docMkLst>
        <pc:docMk/>
      </pc:docMkLst>
      <pc:sldChg chg="modSp">
        <pc:chgData name="Muminah Mahmood (2516061)" userId="S::2516061@student.uwtsd.ac.uk::476fa28a-fd23-44cb-9746-dc0f3ff9f5f2" providerId="AD" clId="Web-{85B6D0B9-B677-0489-1DC2-98F9DF6C0A89}" dt="2025-10-12T22:19:11.183" v="12"/>
        <pc:sldMkLst>
          <pc:docMk/>
          <pc:sldMk cId="1199502204" sldId="272"/>
        </pc:sldMkLst>
        <pc:picChg chg="mod">
          <ac:chgData name="Muminah Mahmood (2516061)" userId="S::2516061@student.uwtsd.ac.uk::476fa28a-fd23-44cb-9746-dc0f3ff9f5f2" providerId="AD" clId="Web-{85B6D0B9-B677-0489-1DC2-98F9DF6C0A89}" dt="2025-10-12T22:19:11.183" v="12"/>
          <ac:picMkLst>
            <pc:docMk/>
            <pc:sldMk cId="1199502204" sldId="272"/>
            <ac:picMk id="7" creationId="{124688CD-E8FA-7D52-4442-28E03D378F2F}"/>
          </ac:picMkLst>
        </pc:picChg>
      </pc:sldChg>
    </pc:docChg>
  </pc:docChgLst>
  <pc:docChgLst>
    <pc:chgData name="Muminah Mahmood (2516061)" userId="S::2516061@student.uwtsd.ac.uk::476fa28a-fd23-44cb-9746-dc0f3ff9f5f2" providerId="AD" clId="Web-{FC1741FF-C119-D944-880F-C585D0E16148}"/>
    <pc:docChg chg="addSld">
      <pc:chgData name="Muminah Mahmood (2516061)" userId="S::2516061@student.uwtsd.ac.uk::476fa28a-fd23-44cb-9746-dc0f3ff9f5f2" providerId="AD" clId="Web-{FC1741FF-C119-D944-880F-C585D0E16148}" dt="2025-09-30T15:41:19.756" v="0"/>
      <pc:docMkLst>
        <pc:docMk/>
      </pc:docMkLst>
    </pc:docChg>
  </pc:docChgLst>
  <pc:docChgLst>
    <pc:chgData name="Muminah Mahmood (2516061)" userId="S::2516061@student.uwtsd.ac.uk::476fa28a-fd23-44cb-9746-dc0f3ff9f5f2" providerId="AD" clId="Web-{2F04A288-68A1-402D-B5AA-933FC420E9EB}"/>
    <pc:docChg chg="addSld modSld">
      <pc:chgData name="Muminah Mahmood (2516061)" userId="S::2516061@student.uwtsd.ac.uk::476fa28a-fd23-44cb-9746-dc0f3ff9f5f2" providerId="AD" clId="Web-{2F04A288-68A1-402D-B5AA-933FC420E9EB}" dt="2025-10-10T19:36:26.737" v="206" actId="20577"/>
      <pc:docMkLst>
        <pc:docMk/>
      </pc:docMkLst>
      <pc:sldChg chg="modSp">
        <pc:chgData name="Muminah Mahmood (2516061)" userId="S::2516061@student.uwtsd.ac.uk::476fa28a-fd23-44cb-9746-dc0f3ff9f5f2" providerId="AD" clId="Web-{2F04A288-68A1-402D-B5AA-933FC420E9EB}" dt="2025-10-10T19:24:15.987" v="131" actId="20577"/>
        <pc:sldMkLst>
          <pc:docMk/>
          <pc:sldMk cId="4057277497" sldId="257"/>
        </pc:sldMkLst>
        <pc:spChg chg="mod">
          <ac:chgData name="Muminah Mahmood (2516061)" userId="S::2516061@student.uwtsd.ac.uk::476fa28a-fd23-44cb-9746-dc0f3ff9f5f2" providerId="AD" clId="Web-{2F04A288-68A1-402D-B5AA-933FC420E9EB}" dt="2025-10-10T19:23:57.580" v="128" actId="20577"/>
          <ac:spMkLst>
            <pc:docMk/>
            <pc:sldMk cId="4057277497" sldId="257"/>
            <ac:spMk id="2" creationId="{6628671D-F5A0-C650-BECA-DDD50F927CFC}"/>
          </ac:spMkLst>
        </pc:spChg>
        <pc:spChg chg="mod">
          <ac:chgData name="Muminah Mahmood (2516061)" userId="S::2516061@student.uwtsd.ac.uk::476fa28a-fd23-44cb-9746-dc0f3ff9f5f2" providerId="AD" clId="Web-{2F04A288-68A1-402D-B5AA-933FC420E9EB}" dt="2025-10-10T19:24:15.987" v="131" actId="20577"/>
          <ac:spMkLst>
            <pc:docMk/>
            <pc:sldMk cId="4057277497" sldId="257"/>
            <ac:spMk id="3" creationId="{556999C3-63C9-55B2-0ADE-8E637857DCB8}"/>
          </ac:spMkLst>
        </pc:spChg>
      </pc:sldChg>
      <pc:sldChg chg="modSp">
        <pc:chgData name="Muminah Mahmood (2516061)" userId="S::2516061@student.uwtsd.ac.uk::476fa28a-fd23-44cb-9746-dc0f3ff9f5f2" providerId="AD" clId="Web-{2F04A288-68A1-402D-B5AA-933FC420E9EB}" dt="2025-10-10T19:25:37.084" v="141" actId="20577"/>
        <pc:sldMkLst>
          <pc:docMk/>
          <pc:sldMk cId="3802747407" sldId="258"/>
        </pc:sldMkLst>
        <pc:spChg chg="mod">
          <ac:chgData name="Muminah Mahmood (2516061)" userId="S::2516061@student.uwtsd.ac.uk::476fa28a-fd23-44cb-9746-dc0f3ff9f5f2" providerId="AD" clId="Web-{2F04A288-68A1-402D-B5AA-933FC420E9EB}" dt="2025-10-10T19:25:21.443" v="140" actId="20577"/>
          <ac:spMkLst>
            <pc:docMk/>
            <pc:sldMk cId="3802747407" sldId="258"/>
            <ac:spMk id="2" creationId="{64FA6E39-B39C-D1D0-980B-F8EE6F00245B}"/>
          </ac:spMkLst>
        </pc:spChg>
        <pc:spChg chg="mod">
          <ac:chgData name="Muminah Mahmood (2516061)" userId="S::2516061@student.uwtsd.ac.uk::476fa28a-fd23-44cb-9746-dc0f3ff9f5f2" providerId="AD" clId="Web-{2F04A288-68A1-402D-B5AA-933FC420E9EB}" dt="2025-10-10T19:25:37.084" v="141" actId="20577"/>
          <ac:spMkLst>
            <pc:docMk/>
            <pc:sldMk cId="3802747407" sldId="258"/>
            <ac:spMk id="3" creationId="{DA39D90B-D076-855F-E352-D469DDD0A7A7}"/>
          </ac:spMkLst>
        </pc:spChg>
      </pc:sldChg>
      <pc:sldChg chg="modSp">
        <pc:chgData name="Muminah Mahmood (2516061)" userId="S::2516061@student.uwtsd.ac.uk::476fa28a-fd23-44cb-9746-dc0f3ff9f5f2" providerId="AD" clId="Web-{2F04A288-68A1-402D-B5AA-933FC420E9EB}" dt="2025-10-10T19:33:56.577" v="190" actId="20577"/>
        <pc:sldMkLst>
          <pc:docMk/>
          <pc:sldMk cId="1249192602" sldId="259"/>
        </pc:sldMkLst>
        <pc:spChg chg="mod">
          <ac:chgData name="Muminah Mahmood (2516061)" userId="S::2516061@student.uwtsd.ac.uk::476fa28a-fd23-44cb-9746-dc0f3ff9f5f2" providerId="AD" clId="Web-{2F04A288-68A1-402D-B5AA-933FC420E9EB}" dt="2025-10-10T19:33:56.577" v="190" actId="20577"/>
          <ac:spMkLst>
            <pc:docMk/>
            <pc:sldMk cId="1249192602" sldId="259"/>
            <ac:spMk id="2" creationId="{F0D56219-5791-CBFD-744C-9549F0BD1AF5}"/>
          </ac:spMkLst>
        </pc:spChg>
        <pc:spChg chg="mod">
          <ac:chgData name="Muminah Mahmood (2516061)" userId="S::2516061@student.uwtsd.ac.uk::476fa28a-fd23-44cb-9746-dc0f3ff9f5f2" providerId="AD" clId="Web-{2F04A288-68A1-402D-B5AA-933FC420E9EB}" dt="2025-10-10T19:26:58.101" v="142" actId="20577"/>
          <ac:spMkLst>
            <pc:docMk/>
            <pc:sldMk cId="1249192602" sldId="259"/>
            <ac:spMk id="3" creationId="{DBC5A224-4EA7-35F7-438A-A0E898C6F1E9}"/>
          </ac:spMkLst>
        </pc:spChg>
      </pc:sldChg>
      <pc:sldChg chg="addSp modSp mod setBg">
        <pc:chgData name="Muminah Mahmood (2516061)" userId="S::2516061@student.uwtsd.ac.uk::476fa28a-fd23-44cb-9746-dc0f3ff9f5f2" providerId="AD" clId="Web-{2F04A288-68A1-402D-B5AA-933FC420E9EB}" dt="2025-10-10T19:34:43.580" v="195" actId="20577"/>
        <pc:sldMkLst>
          <pc:docMk/>
          <pc:sldMk cId="3918947259" sldId="260"/>
        </pc:sldMkLst>
        <pc:spChg chg="mod">
          <ac:chgData name="Muminah Mahmood (2516061)" userId="S::2516061@student.uwtsd.ac.uk::476fa28a-fd23-44cb-9746-dc0f3ff9f5f2" providerId="AD" clId="Web-{2F04A288-68A1-402D-B5AA-933FC420E9EB}" dt="2025-10-10T19:33:31.561" v="183" actId="20577"/>
          <ac:spMkLst>
            <pc:docMk/>
            <pc:sldMk cId="3918947259" sldId="260"/>
            <ac:spMk id="2" creationId="{8EDA646C-1004-B41D-75B2-4AF32AC98458}"/>
          </ac:spMkLst>
        </pc:spChg>
        <pc:spChg chg="mod ord">
          <ac:chgData name="Muminah Mahmood (2516061)" userId="S::2516061@student.uwtsd.ac.uk::476fa28a-fd23-44cb-9746-dc0f3ff9f5f2" providerId="AD" clId="Web-{2F04A288-68A1-402D-B5AA-933FC420E9EB}" dt="2025-10-10T19:34:43.580" v="195" actId="20577"/>
          <ac:spMkLst>
            <pc:docMk/>
            <pc:sldMk cId="3918947259" sldId="260"/>
            <ac:spMk id="3" creationId="{F69823EE-9941-DEB1-C0FA-164A81C2BE92}"/>
          </ac:spMkLst>
        </pc:spChg>
        <pc:picChg chg="add mod">
          <ac:chgData name="Muminah Mahmood (2516061)" userId="S::2516061@student.uwtsd.ac.uk::476fa28a-fd23-44cb-9746-dc0f3ff9f5f2" providerId="AD" clId="Web-{2F04A288-68A1-402D-B5AA-933FC420E9EB}" dt="2025-10-10T19:32:52.842" v="178"/>
          <ac:picMkLst>
            <pc:docMk/>
            <pc:sldMk cId="3918947259" sldId="260"/>
            <ac:picMk id="4" creationId="{8C4069DC-BFA8-6BAC-B5CB-E4FE80ED324D}"/>
          </ac:picMkLst>
        </pc:picChg>
      </pc:sldChg>
      <pc:sldChg chg="addSp delSp modSp mod setBg">
        <pc:chgData name="Muminah Mahmood (2516061)" userId="S::2516061@student.uwtsd.ac.uk::476fa28a-fd23-44cb-9746-dc0f3ff9f5f2" providerId="AD" clId="Web-{2F04A288-68A1-402D-B5AA-933FC420E9EB}" dt="2025-10-10T19:24:50.488" v="139" actId="14100"/>
        <pc:sldMkLst>
          <pc:docMk/>
          <pc:sldMk cId="2158188761" sldId="261"/>
        </pc:sldMkLst>
        <pc:spChg chg="mod">
          <ac:chgData name="Muminah Mahmood (2516061)" userId="S::2516061@student.uwtsd.ac.uk::476fa28a-fd23-44cb-9746-dc0f3ff9f5f2" providerId="AD" clId="Web-{2F04A288-68A1-402D-B5AA-933FC420E9EB}" dt="2025-10-10T19:24:30.800" v="132" actId="14100"/>
          <ac:spMkLst>
            <pc:docMk/>
            <pc:sldMk cId="2158188761" sldId="261"/>
            <ac:spMk id="2" creationId="{77AFE95D-3E09-DDB1-152F-4F62B889B299}"/>
          </ac:spMkLst>
        </pc:spChg>
        <pc:spChg chg="mod">
          <ac:chgData name="Muminah Mahmood (2516061)" userId="S::2516061@student.uwtsd.ac.uk::476fa28a-fd23-44cb-9746-dc0f3ff9f5f2" providerId="AD" clId="Web-{2F04A288-68A1-402D-B5AA-933FC420E9EB}" dt="2025-10-10T19:24:50.488" v="139" actId="14100"/>
          <ac:spMkLst>
            <pc:docMk/>
            <pc:sldMk cId="2158188761" sldId="261"/>
            <ac:spMk id="3" creationId="{F7D11B04-7F88-9347-2029-8ECAA669792E}"/>
          </ac:spMkLst>
        </pc:spChg>
        <pc:spChg chg="mod ord">
          <ac:chgData name="Muminah Mahmood (2516061)" userId="S::2516061@student.uwtsd.ac.uk::476fa28a-fd23-44cb-9746-dc0f3ff9f5f2" providerId="AD" clId="Web-{2F04A288-68A1-402D-B5AA-933FC420E9EB}" dt="2025-10-10T19:19:08.240" v="81" actId="1076"/>
          <ac:spMkLst>
            <pc:docMk/>
            <pc:sldMk cId="2158188761" sldId="261"/>
            <ac:spMk id="4" creationId="{1D66B096-82FE-141E-07F1-CE38E480EFC5}"/>
          </ac:spMkLst>
        </pc:spChg>
        <pc:picChg chg="add mod ord">
          <ac:chgData name="Muminah Mahmood (2516061)" userId="S::2516061@student.uwtsd.ac.uk::476fa28a-fd23-44cb-9746-dc0f3ff9f5f2" providerId="AD" clId="Web-{2F04A288-68A1-402D-B5AA-933FC420E9EB}" dt="2025-10-10T19:18:57.834" v="78" actId="1076"/>
          <ac:picMkLst>
            <pc:docMk/>
            <pc:sldMk cId="2158188761" sldId="261"/>
            <ac:picMk id="5" creationId="{D940E032-B8D9-4E9F-BE65-5ADB4A2340E1}"/>
          </ac:picMkLst>
        </pc:picChg>
      </pc:sldChg>
    </pc:docChg>
  </pc:docChgLst>
  <pc:docChgLst>
    <pc:chgData name="Muminah Mahmood (2516061)" userId="S::2516061@student.uwtsd.ac.uk::476fa28a-fd23-44cb-9746-dc0f3ff9f5f2" providerId="AD" clId="Web-{681D3E3A-20E0-C533-7E85-F90D74E847FB}"/>
    <pc:docChg chg="modSld">
      <pc:chgData name="Muminah Mahmood (2516061)" userId="S::2516061@student.uwtsd.ac.uk::476fa28a-fd23-44cb-9746-dc0f3ff9f5f2" providerId="AD" clId="Web-{681D3E3A-20E0-C533-7E85-F90D74E847FB}" dt="2025-10-10T18:08:51.377" v="6" actId="20577"/>
      <pc:docMkLst>
        <pc:docMk/>
      </pc:docMkLst>
      <pc:sldChg chg="addSp delSp modSp">
        <pc:chgData name="Muminah Mahmood (2516061)" userId="S::2516061@student.uwtsd.ac.uk::476fa28a-fd23-44cb-9746-dc0f3ff9f5f2" providerId="AD" clId="Web-{681D3E3A-20E0-C533-7E85-F90D74E847FB}" dt="2025-10-10T18:08:51.377" v="6" actId="20577"/>
        <pc:sldMkLst>
          <pc:docMk/>
          <pc:sldMk cId="2158188761" sldId="261"/>
        </pc:sldMkLst>
        <pc:spChg chg="mod">
          <ac:chgData name="Muminah Mahmood (2516061)" userId="S::2516061@student.uwtsd.ac.uk::476fa28a-fd23-44cb-9746-dc0f3ff9f5f2" providerId="AD" clId="Web-{681D3E3A-20E0-C533-7E85-F90D74E847FB}" dt="2025-10-10T18:08:51.377" v="6" actId="20577"/>
          <ac:spMkLst>
            <pc:docMk/>
            <pc:sldMk cId="2158188761" sldId="261"/>
            <ac:spMk id="3" creationId="{F7D11B04-7F88-9347-2029-8ECAA669792E}"/>
          </ac:spMkLst>
        </pc:spChg>
      </pc:sldChg>
    </pc:docChg>
  </pc:docChgLst>
  <pc:docChgLst>
    <pc:chgData name="Muminah Mahmood (2516061)" userId="S::2516061@student.uwtsd.ac.uk::476fa28a-fd23-44cb-9746-dc0f3ff9f5f2" providerId="AD" clId="Web-{46251003-50A9-F529-AE72-A9F6BF07F600}"/>
    <pc:docChg chg="mod addSld modSld addMainMaster delMainMaster">
      <pc:chgData name="Muminah Mahmood (2516061)" userId="S::2516061@student.uwtsd.ac.uk::476fa28a-fd23-44cb-9746-dc0f3ff9f5f2" providerId="AD" clId="Web-{46251003-50A9-F529-AE72-A9F6BF07F600}" dt="2025-09-23T15:46:21.022" v="149"/>
      <pc:docMkLst>
        <pc:docMk/>
      </pc:docMkLst>
      <pc:sldChg chg="addSp delSp modSp mod setBg modClrScheme setClrOvrMap delDesignElem chgLayout modNotes">
        <pc:chgData name="Muminah Mahmood (2516061)" userId="S::2516061@student.uwtsd.ac.uk::476fa28a-fd23-44cb-9746-dc0f3ff9f5f2" providerId="AD" clId="Web-{46251003-50A9-F529-AE72-A9F6BF07F600}" dt="2025-09-23T15:46:21.022" v="149"/>
        <pc:sldMkLst>
          <pc:docMk/>
          <pc:sldMk cId="109857222" sldId="256"/>
        </pc:sldMkLst>
        <pc:spChg chg="mod ord">
          <ac:chgData name="Muminah Mahmood (2516061)" userId="S::2516061@student.uwtsd.ac.uk::476fa28a-fd23-44cb-9746-dc0f3ff9f5f2" providerId="AD" clId="Web-{46251003-50A9-F529-AE72-A9F6BF07F600}" dt="2025-09-23T15:30:01.478" v="147" actId="1076"/>
          <ac:spMkLst>
            <pc:docMk/>
            <pc:sldMk cId="109857222" sldId="256"/>
            <ac:spMk id="2" creationId="{00000000-0000-0000-0000-000000000000}"/>
          </ac:spMkLst>
        </pc:spChg>
        <pc:spChg chg="mod ord">
          <ac:chgData name="Muminah Mahmood (2516061)" userId="S::2516061@student.uwtsd.ac.uk::476fa28a-fd23-44cb-9746-dc0f3ff9f5f2" providerId="AD" clId="Web-{46251003-50A9-F529-AE72-A9F6BF07F600}" dt="2025-09-23T15:29:56.619" v="146" actId="1076"/>
          <ac:spMkLst>
            <pc:docMk/>
            <pc:sldMk cId="109857222" sldId="256"/>
            <ac:spMk id="3" creationId="{00000000-0000-0000-0000-000000000000}"/>
          </ac:spMkLst>
        </pc:spChg>
        <pc:picChg chg="add mod">
          <ac:chgData name="Muminah Mahmood (2516061)" userId="S::2516061@student.uwtsd.ac.uk::476fa28a-fd23-44cb-9746-dc0f3ff9f5f2" providerId="AD" clId="Web-{46251003-50A9-F529-AE72-A9F6BF07F600}" dt="2025-09-23T15:25:25.500" v="132" actId="1076"/>
          <ac:picMkLst>
            <pc:docMk/>
            <pc:sldMk cId="109857222" sldId="256"/>
            <ac:picMk id="5" creationId="{DB80F4EA-A3B2-0639-6B6F-F93CBBB1F8E8}"/>
          </ac:picMkLst>
        </pc:picChg>
        <pc:picChg chg="add mod">
          <ac:chgData name="Muminah Mahmood (2516061)" userId="S::2516061@student.uwtsd.ac.uk::476fa28a-fd23-44cb-9746-dc0f3ff9f5f2" providerId="AD" clId="Web-{46251003-50A9-F529-AE72-A9F6BF07F600}" dt="2025-09-23T15:24:35.341" v="127" actId="1076"/>
          <ac:picMkLst>
            <pc:docMk/>
            <pc:sldMk cId="109857222" sldId="256"/>
            <ac:picMk id="6" creationId="{F9B64D22-24AE-CF30-78FF-FDA6943F1B6B}"/>
          </ac:picMkLst>
        </pc:picChg>
        <pc:picChg chg="add mod">
          <ac:chgData name="Muminah Mahmood (2516061)" userId="S::2516061@student.uwtsd.ac.uk::476fa28a-fd23-44cb-9746-dc0f3ff9f5f2" providerId="AD" clId="Web-{46251003-50A9-F529-AE72-A9F6BF07F600}" dt="2025-09-23T15:24:32.200" v="125" actId="1076"/>
          <ac:picMkLst>
            <pc:docMk/>
            <pc:sldMk cId="109857222" sldId="256"/>
            <ac:picMk id="8" creationId="{885EF6CA-5B91-5A9B-BB48-559F9310F936}"/>
          </ac:picMkLst>
        </pc:picChg>
        <pc:picChg chg="add mod">
          <ac:chgData name="Muminah Mahmood (2516061)" userId="S::2516061@student.uwtsd.ac.uk::476fa28a-fd23-44cb-9746-dc0f3ff9f5f2" providerId="AD" clId="Web-{46251003-50A9-F529-AE72-A9F6BF07F600}" dt="2025-09-23T15:27:44.083" v="139"/>
          <ac:picMkLst>
            <pc:docMk/>
            <pc:sldMk cId="109857222" sldId="256"/>
            <ac:picMk id="12" creationId="{F2CC6C74-3688-7E85-AD59-AC4140E705B9}"/>
          </ac:picMkLst>
        </pc:picChg>
        <pc:picChg chg="add mod">
          <ac:chgData name="Muminah Mahmood (2516061)" userId="S::2516061@student.uwtsd.ac.uk::476fa28a-fd23-44cb-9746-dc0f3ff9f5f2" providerId="AD" clId="Web-{46251003-50A9-F529-AE72-A9F6BF07F600}" dt="2025-09-23T15:21:34.752" v="97" actId="1076"/>
          <ac:picMkLst>
            <pc:docMk/>
            <pc:sldMk cId="109857222" sldId="256"/>
            <ac:picMk id="14" creationId="{5B5B94B6-44B6-7188-89B4-58B6B0E9A659}"/>
          </ac:picMkLst>
        </pc:picChg>
        <pc:picChg chg="add mod">
          <ac:chgData name="Muminah Mahmood (2516061)" userId="S::2516061@student.uwtsd.ac.uk::476fa28a-fd23-44cb-9746-dc0f3ff9f5f2" providerId="AD" clId="Web-{46251003-50A9-F529-AE72-A9F6BF07F600}" dt="2025-09-23T15:24:19.621" v="117" actId="1076"/>
          <ac:picMkLst>
            <pc:docMk/>
            <pc:sldMk cId="109857222" sldId="256"/>
            <ac:picMk id="19" creationId="{5462D994-8017-2880-BE08-4986E038A629}"/>
          </ac:picMkLst>
        </pc:picChg>
      </pc:sldChg>
      <pc:sldChg chg="new">
        <pc:chgData name="Muminah Mahmood (2516061)" userId="S::2516061@student.uwtsd.ac.uk::476fa28a-fd23-44cb-9746-dc0f3ff9f5f2" providerId="AD" clId="Web-{46251003-50A9-F529-AE72-A9F6BF07F600}" dt="2025-09-23T15:33:22.334" v="148"/>
        <pc:sldMkLst>
          <pc:docMk/>
          <pc:sldMk cId="4057277497" sldId="257"/>
        </pc:sldMkLst>
      </pc:sldChg>
      <pc:sldMasterChg chg="add addSldLayout modSldLayout">
        <pc:chgData name="Muminah Mahmood (2516061)" userId="S::2516061@student.uwtsd.ac.uk::476fa28a-fd23-44cb-9746-dc0f3ff9f5f2" providerId="AD" clId="Web-{46251003-50A9-F529-AE72-A9F6BF07F600}" dt="2025-09-23T15:23:47.542" v="111"/>
        <pc:sldMasterMkLst>
          <pc:docMk/>
          <pc:sldMasterMk cId="692531977" sldId="2147483867"/>
        </pc:sldMasterMkLst>
        <pc:sldLayoutChg chg="add mod replId">
          <pc:chgData name="Muminah Mahmood (2516061)" userId="S::2516061@student.uwtsd.ac.uk::476fa28a-fd23-44cb-9746-dc0f3ff9f5f2" providerId="AD" clId="Web-{46251003-50A9-F529-AE72-A9F6BF07F600}" dt="2025-09-23T15:23:47.542" v="111"/>
          <pc:sldLayoutMkLst>
            <pc:docMk/>
            <pc:sldMasterMk cId="692531977" sldId="2147483867"/>
            <pc:sldLayoutMk cId="205331210" sldId="2147483868"/>
          </pc:sldLayoutMkLst>
        </pc:sldLayoutChg>
        <pc:sldLayoutChg chg="add mod replId">
          <pc:chgData name="Muminah Mahmood (2516061)" userId="S::2516061@student.uwtsd.ac.uk::476fa28a-fd23-44cb-9746-dc0f3ff9f5f2" providerId="AD" clId="Web-{46251003-50A9-F529-AE72-A9F6BF07F600}" dt="2025-09-23T15:23:47.542" v="111"/>
          <pc:sldLayoutMkLst>
            <pc:docMk/>
            <pc:sldMasterMk cId="692531977" sldId="2147483867"/>
            <pc:sldLayoutMk cId="2404070793" sldId="2147483869"/>
          </pc:sldLayoutMkLst>
        </pc:sldLayoutChg>
        <pc:sldLayoutChg chg="add mod replId">
          <pc:chgData name="Muminah Mahmood (2516061)" userId="S::2516061@student.uwtsd.ac.uk::476fa28a-fd23-44cb-9746-dc0f3ff9f5f2" providerId="AD" clId="Web-{46251003-50A9-F529-AE72-A9F6BF07F600}" dt="2025-09-23T15:23:47.542" v="111"/>
          <pc:sldLayoutMkLst>
            <pc:docMk/>
            <pc:sldMasterMk cId="692531977" sldId="2147483867"/>
            <pc:sldLayoutMk cId="3715203312" sldId="2147483870"/>
          </pc:sldLayoutMkLst>
        </pc:sldLayoutChg>
        <pc:sldLayoutChg chg="add mod replId">
          <pc:chgData name="Muminah Mahmood (2516061)" userId="S::2516061@student.uwtsd.ac.uk::476fa28a-fd23-44cb-9746-dc0f3ff9f5f2" providerId="AD" clId="Web-{46251003-50A9-F529-AE72-A9F6BF07F600}" dt="2025-09-23T15:23:47.542" v="111"/>
          <pc:sldLayoutMkLst>
            <pc:docMk/>
            <pc:sldMasterMk cId="692531977" sldId="2147483867"/>
            <pc:sldLayoutMk cId="3835079229" sldId="2147483871"/>
          </pc:sldLayoutMkLst>
        </pc:sldLayoutChg>
        <pc:sldLayoutChg chg="add mod replId">
          <pc:chgData name="Muminah Mahmood (2516061)" userId="S::2516061@student.uwtsd.ac.uk::476fa28a-fd23-44cb-9746-dc0f3ff9f5f2" providerId="AD" clId="Web-{46251003-50A9-F529-AE72-A9F6BF07F600}" dt="2025-09-23T15:23:47.542" v="111"/>
          <pc:sldLayoutMkLst>
            <pc:docMk/>
            <pc:sldMasterMk cId="692531977" sldId="2147483867"/>
            <pc:sldLayoutMk cId="3478975087" sldId="2147483872"/>
          </pc:sldLayoutMkLst>
        </pc:sldLayoutChg>
        <pc:sldLayoutChg chg="add mod replId">
          <pc:chgData name="Muminah Mahmood (2516061)" userId="S::2516061@student.uwtsd.ac.uk::476fa28a-fd23-44cb-9746-dc0f3ff9f5f2" providerId="AD" clId="Web-{46251003-50A9-F529-AE72-A9F6BF07F600}" dt="2025-09-23T15:23:47.542" v="111"/>
          <pc:sldLayoutMkLst>
            <pc:docMk/>
            <pc:sldMasterMk cId="692531977" sldId="2147483867"/>
            <pc:sldLayoutMk cId="748658782" sldId="2147483873"/>
          </pc:sldLayoutMkLst>
        </pc:sldLayoutChg>
        <pc:sldLayoutChg chg="add mod replId">
          <pc:chgData name="Muminah Mahmood (2516061)" userId="S::2516061@student.uwtsd.ac.uk::476fa28a-fd23-44cb-9746-dc0f3ff9f5f2" providerId="AD" clId="Web-{46251003-50A9-F529-AE72-A9F6BF07F600}" dt="2025-09-23T15:23:47.542" v="111"/>
          <pc:sldLayoutMkLst>
            <pc:docMk/>
            <pc:sldMasterMk cId="692531977" sldId="2147483867"/>
            <pc:sldLayoutMk cId="266218827" sldId="2147483874"/>
          </pc:sldLayoutMkLst>
        </pc:sldLayoutChg>
        <pc:sldLayoutChg chg="add mod replId">
          <pc:chgData name="Muminah Mahmood (2516061)" userId="S::2516061@student.uwtsd.ac.uk::476fa28a-fd23-44cb-9746-dc0f3ff9f5f2" providerId="AD" clId="Web-{46251003-50A9-F529-AE72-A9F6BF07F600}" dt="2025-09-23T15:23:47.542" v="111"/>
          <pc:sldLayoutMkLst>
            <pc:docMk/>
            <pc:sldMasterMk cId="692531977" sldId="2147483867"/>
            <pc:sldLayoutMk cId="2679781844" sldId="2147483875"/>
          </pc:sldLayoutMkLst>
        </pc:sldLayoutChg>
        <pc:sldLayoutChg chg="add mod replId">
          <pc:chgData name="Muminah Mahmood (2516061)" userId="S::2516061@student.uwtsd.ac.uk::476fa28a-fd23-44cb-9746-dc0f3ff9f5f2" providerId="AD" clId="Web-{46251003-50A9-F529-AE72-A9F6BF07F600}" dt="2025-09-23T15:23:47.542" v="111"/>
          <pc:sldLayoutMkLst>
            <pc:docMk/>
            <pc:sldMasterMk cId="692531977" sldId="2147483867"/>
            <pc:sldLayoutMk cId="730929282" sldId="2147483876"/>
          </pc:sldLayoutMkLst>
        </pc:sldLayoutChg>
        <pc:sldLayoutChg chg="add mod replId">
          <pc:chgData name="Muminah Mahmood (2516061)" userId="S::2516061@student.uwtsd.ac.uk::476fa28a-fd23-44cb-9746-dc0f3ff9f5f2" providerId="AD" clId="Web-{46251003-50A9-F529-AE72-A9F6BF07F600}" dt="2025-09-23T15:23:47.542" v="111"/>
          <pc:sldLayoutMkLst>
            <pc:docMk/>
            <pc:sldMasterMk cId="692531977" sldId="2147483867"/>
            <pc:sldLayoutMk cId="3514571391" sldId="2147483877"/>
          </pc:sldLayoutMkLst>
        </pc:sldLayoutChg>
        <pc:sldLayoutChg chg="add mod replId">
          <pc:chgData name="Muminah Mahmood (2516061)" userId="S::2516061@student.uwtsd.ac.uk::476fa28a-fd23-44cb-9746-dc0f3ff9f5f2" providerId="AD" clId="Web-{46251003-50A9-F529-AE72-A9F6BF07F600}" dt="2025-09-23T15:23:47.542" v="111"/>
          <pc:sldLayoutMkLst>
            <pc:docMk/>
            <pc:sldMasterMk cId="692531977" sldId="2147483867"/>
            <pc:sldLayoutMk cId="4202467793" sldId="2147483878"/>
          </pc:sldLayoutMkLst>
        </pc:sldLayoutChg>
        <pc:sldLayoutChg chg="add mod replId">
          <pc:chgData name="Muminah Mahmood (2516061)" userId="S::2516061@student.uwtsd.ac.uk::476fa28a-fd23-44cb-9746-dc0f3ff9f5f2" providerId="AD" clId="Web-{46251003-50A9-F529-AE72-A9F6BF07F600}" dt="2025-09-23T15:23:47.542" v="111"/>
          <pc:sldLayoutMkLst>
            <pc:docMk/>
            <pc:sldMasterMk cId="692531977" sldId="2147483867"/>
            <pc:sldLayoutMk cId="420894376" sldId="2147483879"/>
          </pc:sldLayoutMkLst>
        </pc:sldLayoutChg>
        <pc:sldLayoutChg chg="add mod replId">
          <pc:chgData name="Muminah Mahmood (2516061)" userId="S::2516061@student.uwtsd.ac.uk::476fa28a-fd23-44cb-9746-dc0f3ff9f5f2" providerId="AD" clId="Web-{46251003-50A9-F529-AE72-A9F6BF07F600}" dt="2025-09-23T15:23:47.542" v="111"/>
          <pc:sldLayoutMkLst>
            <pc:docMk/>
            <pc:sldMasterMk cId="692531977" sldId="2147483867"/>
            <pc:sldLayoutMk cId="2930677107" sldId="2147483880"/>
          </pc:sldLayoutMkLst>
        </pc:sldLayoutChg>
        <pc:sldLayoutChg chg="add mod replId">
          <pc:chgData name="Muminah Mahmood (2516061)" userId="S::2516061@student.uwtsd.ac.uk::476fa28a-fd23-44cb-9746-dc0f3ff9f5f2" providerId="AD" clId="Web-{46251003-50A9-F529-AE72-A9F6BF07F600}" dt="2025-09-23T15:23:47.542" v="111"/>
          <pc:sldLayoutMkLst>
            <pc:docMk/>
            <pc:sldMasterMk cId="692531977" sldId="2147483867"/>
            <pc:sldLayoutMk cId="263313094" sldId="2147483881"/>
          </pc:sldLayoutMkLst>
        </pc:sldLayoutChg>
        <pc:sldLayoutChg chg="add mod replId">
          <pc:chgData name="Muminah Mahmood (2516061)" userId="S::2516061@student.uwtsd.ac.uk::476fa28a-fd23-44cb-9746-dc0f3ff9f5f2" providerId="AD" clId="Web-{46251003-50A9-F529-AE72-A9F6BF07F600}" dt="2025-09-23T15:23:47.542" v="111"/>
          <pc:sldLayoutMkLst>
            <pc:docMk/>
            <pc:sldMasterMk cId="692531977" sldId="2147483867"/>
            <pc:sldLayoutMk cId="1470425329" sldId="2147483882"/>
          </pc:sldLayoutMkLst>
        </pc:sldLayoutChg>
        <pc:sldLayoutChg chg="add mod replId">
          <pc:chgData name="Muminah Mahmood (2516061)" userId="S::2516061@student.uwtsd.ac.uk::476fa28a-fd23-44cb-9746-dc0f3ff9f5f2" providerId="AD" clId="Web-{46251003-50A9-F529-AE72-A9F6BF07F600}" dt="2025-09-23T15:23:47.542" v="111"/>
          <pc:sldLayoutMkLst>
            <pc:docMk/>
            <pc:sldMasterMk cId="692531977" sldId="2147483867"/>
            <pc:sldLayoutMk cId="3589446106" sldId="2147483883"/>
          </pc:sldLayoutMkLst>
        </pc:sldLayoutChg>
        <pc:sldLayoutChg chg="add mod replId">
          <pc:chgData name="Muminah Mahmood (2516061)" userId="S::2516061@student.uwtsd.ac.uk::476fa28a-fd23-44cb-9746-dc0f3ff9f5f2" providerId="AD" clId="Web-{46251003-50A9-F529-AE72-A9F6BF07F600}" dt="2025-09-23T15:23:47.542" v="111"/>
          <pc:sldLayoutMkLst>
            <pc:docMk/>
            <pc:sldMasterMk cId="692531977" sldId="2147483867"/>
            <pc:sldLayoutMk cId="3488181336" sldId="2147483884"/>
          </pc:sldLayoutMkLst>
        </pc:sldLayoutChg>
      </pc:sldMasterChg>
    </pc:docChg>
  </pc:docChgLst>
  <pc:docChgLst>
    <pc:chgData name="Sumaiya Nawaz (2505429)" userId="S::2505429@student.uwtsd.ac.uk::4d9da48d-904b-48d4-b7c8-def7448db883" providerId="AD" clId="Web-{1D25A78D-C8E2-DF9B-FE73-8B37FFFB5064}"/>
    <pc:docChg chg="modSld">
      <pc:chgData name="Sumaiya Nawaz (2505429)" userId="S::2505429@student.uwtsd.ac.uk::4d9da48d-904b-48d4-b7c8-def7448db883" providerId="AD" clId="Web-{1D25A78D-C8E2-DF9B-FE73-8B37FFFB5064}" dt="2025-10-12T20:37:15.602" v="1"/>
      <pc:docMkLst>
        <pc:docMk/>
      </pc:docMkLst>
      <pc:sldChg chg="addSp modSp">
        <pc:chgData name="Sumaiya Nawaz (2505429)" userId="S::2505429@student.uwtsd.ac.uk::4d9da48d-904b-48d4-b7c8-def7448db883" providerId="AD" clId="Web-{1D25A78D-C8E2-DF9B-FE73-8B37FFFB5064}" dt="2025-10-12T20:37:15.602" v="1"/>
        <pc:sldMkLst>
          <pc:docMk/>
          <pc:sldMk cId="953209160" sldId="267"/>
        </pc:sldMkLst>
        <pc:spChg chg="add mod">
          <ac:chgData name="Sumaiya Nawaz (2505429)" userId="S::2505429@student.uwtsd.ac.uk::4d9da48d-904b-48d4-b7c8-def7448db883" providerId="AD" clId="Web-{1D25A78D-C8E2-DF9B-FE73-8B37FFFB5064}" dt="2025-10-12T20:37:15.602" v="1"/>
          <ac:spMkLst>
            <pc:docMk/>
            <pc:sldMk cId="953209160" sldId="267"/>
            <ac:spMk id="4" creationId="{597A1CF2-886A-97C2-4C23-4182A325EAF5}"/>
          </ac:spMkLst>
        </pc:spChg>
      </pc:sldChg>
    </pc:docChg>
  </pc:docChgLst>
  <pc:docChgLst>
    <pc:chgData name="Muminah Mahmood (2516061)" userId="476fa28a-fd23-44cb-9746-dc0f3ff9f5f2" providerId="ADAL" clId="{09673636-EE06-40E5-BF89-FA028E7B9A5B}"/>
    <pc:docChg chg="undo custSel addSld modSld">
      <pc:chgData name="Muminah Mahmood (2516061)" userId="476fa28a-fd23-44cb-9746-dc0f3ff9f5f2" providerId="ADAL" clId="{09673636-EE06-40E5-BF89-FA028E7B9A5B}" dt="2025-10-12T23:17:03.401" v="225" actId="20577"/>
      <pc:docMkLst>
        <pc:docMk/>
      </pc:docMkLst>
      <pc:sldChg chg="addSp modSp">
        <pc:chgData name="Muminah Mahmood (2516061)" userId="476fa28a-fd23-44cb-9746-dc0f3ff9f5f2" providerId="ADAL" clId="{09673636-EE06-40E5-BF89-FA028E7B9A5B}" dt="2025-10-10T18:13:17.895" v="15" actId="27636"/>
        <pc:sldMkLst>
          <pc:docMk/>
          <pc:sldMk cId="2158188761" sldId="261"/>
        </pc:sldMkLst>
        <pc:spChg chg="mod">
          <ac:chgData name="Muminah Mahmood (2516061)" userId="476fa28a-fd23-44cb-9746-dc0f3ff9f5f2" providerId="ADAL" clId="{09673636-EE06-40E5-BF89-FA028E7B9A5B}" dt="2025-10-10T18:13:17.895" v="15" actId="27636"/>
          <ac:spMkLst>
            <pc:docMk/>
            <pc:sldMk cId="2158188761" sldId="261"/>
            <ac:spMk id="3" creationId="{F7D11B04-7F88-9347-2029-8ECAA669792E}"/>
          </ac:spMkLst>
        </pc:spChg>
        <pc:spChg chg="add mod">
          <ac:chgData name="Muminah Mahmood (2516061)" userId="476fa28a-fd23-44cb-9746-dc0f3ff9f5f2" providerId="ADAL" clId="{09673636-EE06-40E5-BF89-FA028E7B9A5B}" dt="2025-10-10T18:13:17.871" v="14" actId="22"/>
          <ac:spMkLst>
            <pc:docMk/>
            <pc:sldMk cId="2158188761" sldId="261"/>
            <ac:spMk id="4" creationId="{1D66B096-82FE-141E-07F1-CE38E480EFC5}"/>
          </ac:spMkLst>
        </pc:spChg>
      </pc:sldChg>
      <pc:sldChg chg="modSp">
        <pc:chgData name="Muminah Mahmood (2516061)" userId="476fa28a-fd23-44cb-9746-dc0f3ff9f5f2" providerId="ADAL" clId="{09673636-EE06-40E5-BF89-FA028E7B9A5B}" dt="2025-10-12T23:08:00.507" v="46" actId="20577"/>
        <pc:sldMkLst>
          <pc:docMk/>
          <pc:sldMk cId="2733658349" sldId="268"/>
        </pc:sldMkLst>
        <pc:spChg chg="mod">
          <ac:chgData name="Muminah Mahmood (2516061)" userId="476fa28a-fd23-44cb-9746-dc0f3ff9f5f2" providerId="ADAL" clId="{09673636-EE06-40E5-BF89-FA028E7B9A5B}" dt="2025-10-12T23:08:00.507" v="46" actId="20577"/>
          <ac:spMkLst>
            <pc:docMk/>
            <pc:sldMk cId="2733658349" sldId="268"/>
            <ac:spMk id="3" creationId="{3E6A4E83-ABDA-0B6D-E6D7-E7F5E00ADB5F}"/>
          </ac:spMkLst>
        </pc:spChg>
      </pc:sldChg>
      <pc:sldChg chg="addSp delSp modSp">
        <pc:chgData name="Muminah Mahmood (2516061)" userId="476fa28a-fd23-44cb-9746-dc0f3ff9f5f2" providerId="ADAL" clId="{09673636-EE06-40E5-BF89-FA028E7B9A5B}" dt="2025-10-12T22:30:02.030" v="27" actId="14100"/>
        <pc:sldMkLst>
          <pc:docMk/>
          <pc:sldMk cId="1199502204" sldId="272"/>
        </pc:sldMkLst>
        <pc:picChg chg="mod">
          <ac:chgData name="Muminah Mahmood (2516061)" userId="476fa28a-fd23-44cb-9746-dc0f3ff9f5f2" providerId="ADAL" clId="{09673636-EE06-40E5-BF89-FA028E7B9A5B}" dt="2025-10-12T22:30:02.030" v="27" actId="14100"/>
          <ac:picMkLst>
            <pc:docMk/>
            <pc:sldMk cId="1199502204" sldId="272"/>
            <ac:picMk id="7" creationId="{124688CD-E8FA-7D52-4442-28E03D378F2F}"/>
          </ac:picMkLst>
        </pc:picChg>
        <pc:inkChg chg="add del">
          <ac:chgData name="Muminah Mahmood (2516061)" userId="476fa28a-fd23-44cb-9746-dc0f3ff9f5f2" providerId="ADAL" clId="{09673636-EE06-40E5-BF89-FA028E7B9A5B}" dt="2025-10-12T22:22:08.200" v="17"/>
          <ac:inkMkLst>
            <pc:docMk/>
            <pc:sldMk cId="1199502204" sldId="272"/>
            <ac:inkMk id="2" creationId="{9B82BF0F-1C2B-A77F-048F-DF5F0BAB36E2}"/>
          </ac:inkMkLst>
        </pc:inkChg>
        <pc:inkChg chg="del">
          <ac:chgData name="Muminah Mahmood (2516061)" userId="476fa28a-fd23-44cb-9746-dc0f3ff9f5f2" providerId="ADAL" clId="{09673636-EE06-40E5-BF89-FA028E7B9A5B}" dt="2025-10-12T22:22:21.645" v="18" actId="21"/>
          <ac:inkMkLst>
            <pc:docMk/>
            <pc:sldMk cId="1199502204" sldId="272"/>
            <ac:inkMk id="8" creationId="{38E71B54-44AF-C903-B91F-9BD2BF87E47E}"/>
          </ac:inkMkLst>
        </pc:inkChg>
        <pc:inkChg chg="del">
          <ac:chgData name="Muminah Mahmood (2516061)" userId="476fa28a-fd23-44cb-9746-dc0f3ff9f5f2" providerId="ADAL" clId="{09673636-EE06-40E5-BF89-FA028E7B9A5B}" dt="2025-10-12T22:22:23.457" v="19" actId="21"/>
          <ac:inkMkLst>
            <pc:docMk/>
            <pc:sldMk cId="1199502204" sldId="272"/>
            <ac:inkMk id="16" creationId="{8D6981B7-8E01-EBCB-EF48-E2E9CFC0B6BE}"/>
          </ac:inkMkLst>
        </pc:inkChg>
      </pc:sldChg>
      <pc:sldChg chg="delSp">
        <pc:chgData name="Muminah Mahmood (2516061)" userId="476fa28a-fd23-44cb-9746-dc0f3ff9f5f2" providerId="ADAL" clId="{09673636-EE06-40E5-BF89-FA028E7B9A5B}" dt="2025-10-12T22:22:50.314" v="26" actId="21"/>
        <pc:sldMkLst>
          <pc:docMk/>
          <pc:sldMk cId="974591577" sldId="273"/>
        </pc:sldMkLst>
        <pc:inkChg chg="del">
          <ac:chgData name="Muminah Mahmood (2516061)" userId="476fa28a-fd23-44cb-9746-dc0f3ff9f5f2" providerId="ADAL" clId="{09673636-EE06-40E5-BF89-FA028E7B9A5B}" dt="2025-10-12T22:22:44.699" v="23" actId="21"/>
          <ac:inkMkLst>
            <pc:docMk/>
            <pc:sldMk cId="974591577" sldId="273"/>
            <ac:inkMk id="5" creationId="{06401DB9-AD92-1014-5C30-0C224DE02423}"/>
          </ac:inkMkLst>
        </pc:inkChg>
        <pc:inkChg chg="del">
          <ac:chgData name="Muminah Mahmood (2516061)" userId="476fa28a-fd23-44cb-9746-dc0f3ff9f5f2" providerId="ADAL" clId="{09673636-EE06-40E5-BF89-FA028E7B9A5B}" dt="2025-10-12T22:22:50.314" v="26" actId="21"/>
          <ac:inkMkLst>
            <pc:docMk/>
            <pc:sldMk cId="974591577" sldId="273"/>
            <ac:inkMk id="6" creationId="{88E8EB2C-2026-7E26-85AC-B707DC7B6788}"/>
          </ac:inkMkLst>
        </pc:inkChg>
        <pc:inkChg chg="del">
          <ac:chgData name="Muminah Mahmood (2516061)" userId="476fa28a-fd23-44cb-9746-dc0f3ff9f5f2" providerId="ADAL" clId="{09673636-EE06-40E5-BF89-FA028E7B9A5B}" dt="2025-10-12T22:22:40.014" v="20" actId="21"/>
          <ac:inkMkLst>
            <pc:docMk/>
            <pc:sldMk cId="974591577" sldId="273"/>
            <ac:inkMk id="7" creationId="{4A07F538-1080-E6C2-7596-4907DC8FB8A5}"/>
          </ac:inkMkLst>
        </pc:inkChg>
        <pc:inkChg chg="del">
          <ac:chgData name="Muminah Mahmood (2516061)" userId="476fa28a-fd23-44cb-9746-dc0f3ff9f5f2" providerId="ADAL" clId="{09673636-EE06-40E5-BF89-FA028E7B9A5B}" dt="2025-10-12T22:22:41.532" v="21" actId="21"/>
          <ac:inkMkLst>
            <pc:docMk/>
            <pc:sldMk cId="974591577" sldId="273"/>
            <ac:inkMk id="8" creationId="{B4716221-ED41-FE2D-6F63-7B6653C9C139}"/>
          </ac:inkMkLst>
        </pc:inkChg>
        <pc:inkChg chg="del">
          <ac:chgData name="Muminah Mahmood (2516061)" userId="476fa28a-fd23-44cb-9746-dc0f3ff9f5f2" providerId="ADAL" clId="{09673636-EE06-40E5-BF89-FA028E7B9A5B}" dt="2025-10-12T22:22:46.464" v="24" actId="21"/>
          <ac:inkMkLst>
            <pc:docMk/>
            <pc:sldMk cId="974591577" sldId="273"/>
            <ac:inkMk id="16" creationId="{A7779B39-119F-D715-575F-5BE628C9E406}"/>
          </ac:inkMkLst>
        </pc:inkChg>
        <pc:inkChg chg="del">
          <ac:chgData name="Muminah Mahmood (2516061)" userId="476fa28a-fd23-44cb-9746-dc0f3ff9f5f2" providerId="ADAL" clId="{09673636-EE06-40E5-BF89-FA028E7B9A5B}" dt="2025-10-12T22:22:48.446" v="25" actId="21"/>
          <ac:inkMkLst>
            <pc:docMk/>
            <pc:sldMk cId="974591577" sldId="273"/>
            <ac:inkMk id="17" creationId="{C83D94AA-B1D7-0525-F07A-EB50B4F412F0}"/>
          </ac:inkMkLst>
        </pc:inkChg>
        <pc:inkChg chg="del">
          <ac:chgData name="Muminah Mahmood (2516061)" userId="476fa28a-fd23-44cb-9746-dc0f3ff9f5f2" providerId="ADAL" clId="{09673636-EE06-40E5-BF89-FA028E7B9A5B}" dt="2025-10-12T22:22:43.114" v="22" actId="21"/>
          <ac:inkMkLst>
            <pc:docMk/>
            <pc:sldMk cId="974591577" sldId="273"/>
            <ac:inkMk id="18" creationId="{D73CDAF4-E6B4-FC0E-6C1E-DE48E69AE213}"/>
          </ac:inkMkLst>
        </pc:inkChg>
      </pc:sldChg>
      <pc:sldChg chg="modSp new">
        <pc:chgData name="Muminah Mahmood (2516061)" userId="476fa28a-fd23-44cb-9746-dc0f3ff9f5f2" providerId="ADAL" clId="{09673636-EE06-40E5-BF89-FA028E7B9A5B}" dt="2025-10-12T23:09:55.380" v="54" actId="20577"/>
        <pc:sldMkLst>
          <pc:docMk/>
          <pc:sldMk cId="3995579956" sldId="274"/>
        </pc:sldMkLst>
        <pc:spChg chg="mod">
          <ac:chgData name="Muminah Mahmood (2516061)" userId="476fa28a-fd23-44cb-9746-dc0f3ff9f5f2" providerId="ADAL" clId="{09673636-EE06-40E5-BF89-FA028E7B9A5B}" dt="2025-10-12T23:09:18.461" v="50" actId="27636"/>
          <ac:spMkLst>
            <pc:docMk/>
            <pc:sldMk cId="3995579956" sldId="274"/>
            <ac:spMk id="2" creationId="{292D8D7A-B06F-4582-1DF5-7C269C6A6F15}"/>
          </ac:spMkLst>
        </pc:spChg>
        <pc:spChg chg="mod">
          <ac:chgData name="Muminah Mahmood (2516061)" userId="476fa28a-fd23-44cb-9746-dc0f3ff9f5f2" providerId="ADAL" clId="{09673636-EE06-40E5-BF89-FA028E7B9A5B}" dt="2025-10-12T23:09:55.380" v="54" actId="20577"/>
          <ac:spMkLst>
            <pc:docMk/>
            <pc:sldMk cId="3995579956" sldId="274"/>
            <ac:spMk id="3" creationId="{1849A970-6D37-2659-28A3-40A6840F2B2E}"/>
          </ac:spMkLst>
        </pc:spChg>
      </pc:sldChg>
      <pc:sldChg chg="modSp new">
        <pc:chgData name="Muminah Mahmood (2516061)" userId="476fa28a-fd23-44cb-9746-dc0f3ff9f5f2" providerId="ADAL" clId="{09673636-EE06-40E5-BF89-FA028E7B9A5B}" dt="2025-10-12T23:10:48.954" v="72" actId="20577"/>
        <pc:sldMkLst>
          <pc:docMk/>
          <pc:sldMk cId="948042587" sldId="275"/>
        </pc:sldMkLst>
        <pc:spChg chg="mod">
          <ac:chgData name="Muminah Mahmood (2516061)" userId="476fa28a-fd23-44cb-9746-dc0f3ff9f5f2" providerId="ADAL" clId="{09673636-EE06-40E5-BF89-FA028E7B9A5B}" dt="2025-10-12T23:10:14.133" v="67" actId="20577"/>
          <ac:spMkLst>
            <pc:docMk/>
            <pc:sldMk cId="948042587" sldId="275"/>
            <ac:spMk id="2" creationId="{92FF7139-87B2-55FD-86BD-97FD437524EE}"/>
          </ac:spMkLst>
        </pc:spChg>
        <pc:spChg chg="mod">
          <ac:chgData name="Muminah Mahmood (2516061)" userId="476fa28a-fd23-44cb-9746-dc0f3ff9f5f2" providerId="ADAL" clId="{09673636-EE06-40E5-BF89-FA028E7B9A5B}" dt="2025-10-12T23:10:48.954" v="72" actId="20577"/>
          <ac:spMkLst>
            <pc:docMk/>
            <pc:sldMk cId="948042587" sldId="275"/>
            <ac:spMk id="3" creationId="{A8912D69-0A54-BE95-317C-E1951FB9D661}"/>
          </ac:spMkLst>
        </pc:spChg>
      </pc:sldChg>
      <pc:sldChg chg="modSp new">
        <pc:chgData name="Muminah Mahmood (2516061)" userId="476fa28a-fd23-44cb-9746-dc0f3ff9f5f2" providerId="ADAL" clId="{09673636-EE06-40E5-BF89-FA028E7B9A5B}" dt="2025-10-12T23:11:32.898" v="102" actId="20577"/>
        <pc:sldMkLst>
          <pc:docMk/>
          <pc:sldMk cId="694216060" sldId="276"/>
        </pc:sldMkLst>
        <pc:spChg chg="mod">
          <ac:chgData name="Muminah Mahmood (2516061)" userId="476fa28a-fd23-44cb-9746-dc0f3ff9f5f2" providerId="ADAL" clId="{09673636-EE06-40E5-BF89-FA028E7B9A5B}" dt="2025-10-12T23:11:11.127" v="90" actId="20577"/>
          <ac:spMkLst>
            <pc:docMk/>
            <pc:sldMk cId="694216060" sldId="276"/>
            <ac:spMk id="2" creationId="{938232BD-33AC-4006-D2A7-5043D8A924BF}"/>
          </ac:spMkLst>
        </pc:spChg>
        <pc:spChg chg="mod">
          <ac:chgData name="Muminah Mahmood (2516061)" userId="476fa28a-fd23-44cb-9746-dc0f3ff9f5f2" providerId="ADAL" clId="{09673636-EE06-40E5-BF89-FA028E7B9A5B}" dt="2025-10-12T23:11:32.898" v="102" actId="20577"/>
          <ac:spMkLst>
            <pc:docMk/>
            <pc:sldMk cId="694216060" sldId="276"/>
            <ac:spMk id="3" creationId="{95FD67F5-D0CE-3A8D-E173-E3040DD7F9ED}"/>
          </ac:spMkLst>
        </pc:spChg>
      </pc:sldChg>
      <pc:sldChg chg="modSp new">
        <pc:chgData name="Muminah Mahmood (2516061)" userId="476fa28a-fd23-44cb-9746-dc0f3ff9f5f2" providerId="ADAL" clId="{09673636-EE06-40E5-BF89-FA028E7B9A5B}" dt="2025-10-12T23:12:35.782" v="138" actId="20577"/>
        <pc:sldMkLst>
          <pc:docMk/>
          <pc:sldMk cId="2637088368" sldId="277"/>
        </pc:sldMkLst>
        <pc:spChg chg="mod">
          <ac:chgData name="Muminah Mahmood (2516061)" userId="476fa28a-fd23-44cb-9746-dc0f3ff9f5f2" providerId="ADAL" clId="{09673636-EE06-40E5-BF89-FA028E7B9A5B}" dt="2025-10-12T23:12:09.615" v="123" actId="20577"/>
          <ac:spMkLst>
            <pc:docMk/>
            <pc:sldMk cId="2637088368" sldId="277"/>
            <ac:spMk id="2" creationId="{6F92834A-69E3-BEF7-75AC-E46033D91199}"/>
          </ac:spMkLst>
        </pc:spChg>
        <pc:spChg chg="mod">
          <ac:chgData name="Muminah Mahmood (2516061)" userId="476fa28a-fd23-44cb-9746-dc0f3ff9f5f2" providerId="ADAL" clId="{09673636-EE06-40E5-BF89-FA028E7B9A5B}" dt="2025-10-12T23:12:35.782" v="138" actId="20577"/>
          <ac:spMkLst>
            <pc:docMk/>
            <pc:sldMk cId="2637088368" sldId="277"/>
            <ac:spMk id="3" creationId="{5A181BFC-6301-F390-A134-8C1FB05C7550}"/>
          </ac:spMkLst>
        </pc:spChg>
      </pc:sldChg>
      <pc:sldChg chg="modSp new">
        <pc:chgData name="Muminah Mahmood (2516061)" userId="476fa28a-fd23-44cb-9746-dc0f3ff9f5f2" providerId="ADAL" clId="{09673636-EE06-40E5-BF89-FA028E7B9A5B}" dt="2025-10-12T23:13:28.458" v="163" actId="22"/>
        <pc:sldMkLst>
          <pc:docMk/>
          <pc:sldMk cId="3256834104" sldId="278"/>
        </pc:sldMkLst>
        <pc:spChg chg="mod">
          <ac:chgData name="Muminah Mahmood (2516061)" userId="476fa28a-fd23-44cb-9746-dc0f3ff9f5f2" providerId="ADAL" clId="{09673636-EE06-40E5-BF89-FA028E7B9A5B}" dt="2025-10-12T23:13:24.018" v="162" actId="20577"/>
          <ac:spMkLst>
            <pc:docMk/>
            <pc:sldMk cId="3256834104" sldId="278"/>
            <ac:spMk id="2" creationId="{0C978C14-BB23-6ABB-4A34-4CE104D0AFE0}"/>
          </ac:spMkLst>
        </pc:spChg>
        <pc:spChg chg="mod">
          <ac:chgData name="Muminah Mahmood (2516061)" userId="476fa28a-fd23-44cb-9746-dc0f3ff9f5f2" providerId="ADAL" clId="{09673636-EE06-40E5-BF89-FA028E7B9A5B}" dt="2025-10-12T23:13:28.458" v="163" actId="22"/>
          <ac:spMkLst>
            <pc:docMk/>
            <pc:sldMk cId="3256834104" sldId="278"/>
            <ac:spMk id="3" creationId="{1288CA54-DA48-DA5F-3365-CC7E027C0DDE}"/>
          </ac:spMkLst>
        </pc:spChg>
      </pc:sldChg>
      <pc:sldChg chg="modSp new">
        <pc:chgData name="Muminah Mahmood (2516061)" userId="476fa28a-fd23-44cb-9746-dc0f3ff9f5f2" providerId="ADAL" clId="{09673636-EE06-40E5-BF89-FA028E7B9A5B}" dt="2025-10-12T23:14:12.402" v="200" actId="22"/>
        <pc:sldMkLst>
          <pc:docMk/>
          <pc:sldMk cId="346348434" sldId="279"/>
        </pc:sldMkLst>
        <pc:spChg chg="mod">
          <ac:chgData name="Muminah Mahmood (2516061)" userId="476fa28a-fd23-44cb-9746-dc0f3ff9f5f2" providerId="ADAL" clId="{09673636-EE06-40E5-BF89-FA028E7B9A5B}" dt="2025-10-12T23:14:06.998" v="199" actId="20577"/>
          <ac:spMkLst>
            <pc:docMk/>
            <pc:sldMk cId="346348434" sldId="279"/>
            <ac:spMk id="2" creationId="{ABB937CE-BFBD-A557-0B00-10D1C2BE3202}"/>
          </ac:spMkLst>
        </pc:spChg>
        <pc:spChg chg="mod">
          <ac:chgData name="Muminah Mahmood (2516061)" userId="476fa28a-fd23-44cb-9746-dc0f3ff9f5f2" providerId="ADAL" clId="{09673636-EE06-40E5-BF89-FA028E7B9A5B}" dt="2025-10-12T23:14:12.402" v="200" actId="22"/>
          <ac:spMkLst>
            <pc:docMk/>
            <pc:sldMk cId="346348434" sldId="279"/>
            <ac:spMk id="3" creationId="{B951B38F-A344-882B-02CF-3AD4D99EF3DD}"/>
          </ac:spMkLst>
        </pc:spChg>
      </pc:sldChg>
      <pc:sldChg chg="modSp new">
        <pc:chgData name="Muminah Mahmood (2516061)" userId="476fa28a-fd23-44cb-9746-dc0f3ff9f5f2" providerId="ADAL" clId="{09673636-EE06-40E5-BF89-FA028E7B9A5B}" dt="2025-10-12T23:17:03.401" v="225" actId="20577"/>
        <pc:sldMkLst>
          <pc:docMk/>
          <pc:sldMk cId="61452876" sldId="280"/>
        </pc:sldMkLst>
        <pc:spChg chg="mod">
          <ac:chgData name="Muminah Mahmood (2516061)" userId="476fa28a-fd23-44cb-9746-dc0f3ff9f5f2" providerId="ADAL" clId="{09673636-EE06-40E5-BF89-FA028E7B9A5B}" dt="2025-10-12T23:14:58.248" v="208" actId="20577"/>
          <ac:spMkLst>
            <pc:docMk/>
            <pc:sldMk cId="61452876" sldId="280"/>
            <ac:spMk id="2" creationId="{F7B31051-A02A-E654-CCE1-209540DB91D6}"/>
          </ac:spMkLst>
        </pc:spChg>
        <pc:spChg chg="mod">
          <ac:chgData name="Muminah Mahmood (2516061)" userId="476fa28a-fd23-44cb-9746-dc0f3ff9f5f2" providerId="ADAL" clId="{09673636-EE06-40E5-BF89-FA028E7B9A5B}" dt="2025-10-12T23:17:03.401" v="225" actId="20577"/>
          <ac:spMkLst>
            <pc:docMk/>
            <pc:sldMk cId="61452876" sldId="280"/>
            <ac:spMk id="3" creationId="{FCBFAFBC-B5C7-396E-712E-94FADA4EB11D}"/>
          </ac:spMkLst>
        </pc:spChg>
      </pc:sldChg>
    </pc:docChg>
  </pc:docChgLst>
  <pc:docChgLst>
    <pc:chgData name="Muminah Mahmood (2516061)" userId="S::2516061@student.uwtsd.ac.uk::476fa28a-fd23-44cb-9746-dc0f3ff9f5f2" providerId="AD" clId="Web-{1DA052C8-E0D8-DE96-CB8E-EF31A9D0620D}"/>
    <pc:docChg chg="addSld modSld">
      <pc:chgData name="Muminah Mahmood (2516061)" userId="S::2516061@student.uwtsd.ac.uk::476fa28a-fd23-44cb-9746-dc0f3ff9f5f2" providerId="AD" clId="Web-{1DA052C8-E0D8-DE96-CB8E-EF31A9D0620D}" dt="2025-10-12T22:17:45.518" v="55"/>
      <pc:docMkLst>
        <pc:docMk/>
      </pc:docMkLst>
      <pc:sldChg chg="addSp">
        <pc:chgData name="Muminah Mahmood (2516061)" userId="S::2516061@student.uwtsd.ac.uk::476fa28a-fd23-44cb-9746-dc0f3ff9f5f2" providerId="AD" clId="Web-{1DA052C8-E0D8-DE96-CB8E-EF31A9D0620D}" dt="2025-10-12T22:11:57.966" v="46"/>
        <pc:sldMkLst>
          <pc:docMk/>
          <pc:sldMk cId="4057277497" sldId="257"/>
        </pc:sldMkLst>
        <pc:inkChg chg="add">
          <ac:chgData name="Muminah Mahmood (2516061)" userId="S::2516061@student.uwtsd.ac.uk::476fa28a-fd23-44cb-9746-dc0f3ff9f5f2" providerId="AD" clId="Web-{1DA052C8-E0D8-DE96-CB8E-EF31A9D0620D}" dt="2025-10-12T22:11:57.966" v="46"/>
          <ac:inkMkLst>
            <pc:docMk/>
            <pc:sldMk cId="4057277497" sldId="257"/>
            <ac:inkMk id="4" creationId="{78D8961C-976B-DB71-AEA8-2F8161B1A4C9}"/>
          </ac:inkMkLst>
        </pc:inkChg>
      </pc:sldChg>
      <pc:sldChg chg="addSp delSp modSp">
        <pc:chgData name="Muminah Mahmood (2516061)" userId="S::2516061@student.uwtsd.ac.uk::476fa28a-fd23-44cb-9746-dc0f3ff9f5f2" providerId="AD" clId="Web-{1DA052C8-E0D8-DE96-CB8E-EF31A9D0620D}" dt="2025-10-12T22:07:32.727" v="45"/>
        <pc:sldMkLst>
          <pc:docMk/>
          <pc:sldMk cId="2649798956" sldId="271"/>
        </pc:sldMkLst>
        <pc:picChg chg="mod">
          <ac:chgData name="Muminah Mahmood (2516061)" userId="S::2516061@student.uwtsd.ac.uk::476fa28a-fd23-44cb-9746-dc0f3ff9f5f2" providerId="AD" clId="Web-{1DA052C8-E0D8-DE96-CB8E-EF31A9D0620D}" dt="2025-10-12T22:06:31.286" v="19"/>
          <ac:picMkLst>
            <pc:docMk/>
            <pc:sldMk cId="2649798956" sldId="271"/>
            <ac:picMk id="4" creationId="{0F9ADB43-73C3-090D-0262-395241E89110}"/>
          </ac:picMkLst>
        </pc:picChg>
        <pc:inkChg chg="add del">
          <ac:chgData name="Muminah Mahmood (2516061)" userId="S::2516061@student.uwtsd.ac.uk::476fa28a-fd23-44cb-9746-dc0f3ff9f5f2" providerId="AD" clId="Web-{1DA052C8-E0D8-DE96-CB8E-EF31A9D0620D}" dt="2025-10-12T22:06:58.944" v="23"/>
          <ac:inkMkLst>
            <pc:docMk/>
            <pc:sldMk cId="2649798956" sldId="271"/>
            <ac:inkMk id="2" creationId="{2ED8501A-1863-A7CE-4381-8AC553533C54}"/>
          </ac:inkMkLst>
        </pc:inkChg>
        <pc:inkChg chg="add del">
          <ac:chgData name="Muminah Mahmood (2516061)" userId="S::2516061@student.uwtsd.ac.uk::476fa28a-fd23-44cb-9746-dc0f3ff9f5f2" providerId="AD" clId="Web-{1DA052C8-E0D8-DE96-CB8E-EF31A9D0620D}" dt="2025-10-12T22:06:56.944" v="22"/>
          <ac:inkMkLst>
            <pc:docMk/>
            <pc:sldMk cId="2649798956" sldId="271"/>
            <ac:inkMk id="3" creationId="{D4246D3C-4F8C-6CC1-BD46-F4D11B545B88}"/>
          </ac:inkMkLst>
        </pc:inkChg>
        <pc:inkChg chg="add del">
          <ac:chgData name="Muminah Mahmood (2516061)" userId="S::2516061@student.uwtsd.ac.uk::476fa28a-fd23-44cb-9746-dc0f3ff9f5f2" providerId="AD" clId="Web-{1DA052C8-E0D8-DE96-CB8E-EF31A9D0620D}" dt="2025-10-12T22:07:22.320" v="39"/>
          <ac:inkMkLst>
            <pc:docMk/>
            <pc:sldMk cId="2649798956" sldId="271"/>
            <ac:inkMk id="5" creationId="{6410D47D-9C3B-06D3-44F5-86B57BD087FF}"/>
          </ac:inkMkLst>
        </pc:inkChg>
        <pc:inkChg chg="add del">
          <ac:chgData name="Muminah Mahmood (2516061)" userId="S::2516061@student.uwtsd.ac.uk::476fa28a-fd23-44cb-9746-dc0f3ff9f5f2" providerId="AD" clId="Web-{1DA052C8-E0D8-DE96-CB8E-EF31A9D0620D}" dt="2025-10-12T22:07:21.242" v="38"/>
          <ac:inkMkLst>
            <pc:docMk/>
            <pc:sldMk cId="2649798956" sldId="271"/>
            <ac:inkMk id="6" creationId="{B63488CB-395A-12D1-C98A-665F1B3CFA3C}"/>
          </ac:inkMkLst>
        </pc:inkChg>
        <pc:inkChg chg="add del">
          <ac:chgData name="Muminah Mahmood (2516061)" userId="S::2516061@student.uwtsd.ac.uk::476fa28a-fd23-44cb-9746-dc0f3ff9f5f2" providerId="AD" clId="Web-{1DA052C8-E0D8-DE96-CB8E-EF31A9D0620D}" dt="2025-10-12T22:07:20.132" v="37"/>
          <ac:inkMkLst>
            <pc:docMk/>
            <pc:sldMk cId="2649798956" sldId="271"/>
            <ac:inkMk id="7" creationId="{59328DD8-4339-D705-C1AE-3A302A3C7F94}"/>
          </ac:inkMkLst>
        </pc:inkChg>
        <pc:inkChg chg="add del">
          <ac:chgData name="Muminah Mahmood (2516061)" userId="S::2516061@student.uwtsd.ac.uk::476fa28a-fd23-44cb-9746-dc0f3ff9f5f2" providerId="AD" clId="Web-{1DA052C8-E0D8-DE96-CB8E-EF31A9D0620D}" dt="2025-10-12T22:07:20.132" v="36"/>
          <ac:inkMkLst>
            <pc:docMk/>
            <pc:sldMk cId="2649798956" sldId="271"/>
            <ac:inkMk id="8" creationId="{CAFA3121-2D3D-844F-697B-AB97956AAA18}"/>
          </ac:inkMkLst>
        </pc:inkChg>
        <pc:inkChg chg="add del">
          <ac:chgData name="Muminah Mahmood (2516061)" userId="S::2516061@student.uwtsd.ac.uk::476fa28a-fd23-44cb-9746-dc0f3ff9f5f2" providerId="AD" clId="Web-{1DA052C8-E0D8-DE96-CB8E-EF31A9D0620D}" dt="2025-10-12T22:07:19.086" v="35"/>
          <ac:inkMkLst>
            <pc:docMk/>
            <pc:sldMk cId="2649798956" sldId="271"/>
            <ac:inkMk id="9" creationId="{BF811771-686D-2184-8F60-949762BD283C}"/>
          </ac:inkMkLst>
        </pc:inkChg>
        <pc:inkChg chg="add del">
          <ac:chgData name="Muminah Mahmood (2516061)" userId="S::2516061@student.uwtsd.ac.uk::476fa28a-fd23-44cb-9746-dc0f3ff9f5f2" providerId="AD" clId="Web-{1DA052C8-E0D8-DE96-CB8E-EF31A9D0620D}" dt="2025-10-12T22:07:19.086" v="34"/>
          <ac:inkMkLst>
            <pc:docMk/>
            <pc:sldMk cId="2649798956" sldId="271"/>
            <ac:inkMk id="10" creationId="{795DE539-38BF-A05E-B7B5-1D2D22F1AFC8}"/>
          </ac:inkMkLst>
        </pc:inkChg>
        <pc:inkChg chg="add del">
          <ac:chgData name="Muminah Mahmood (2516061)" userId="S::2516061@student.uwtsd.ac.uk::476fa28a-fd23-44cb-9746-dc0f3ff9f5f2" providerId="AD" clId="Web-{1DA052C8-E0D8-DE96-CB8E-EF31A9D0620D}" dt="2025-10-12T22:07:17.039" v="33"/>
          <ac:inkMkLst>
            <pc:docMk/>
            <pc:sldMk cId="2649798956" sldId="271"/>
            <ac:inkMk id="11" creationId="{46E6D5BB-654A-70AD-723D-F37531A7C0A3}"/>
          </ac:inkMkLst>
        </pc:inkChg>
        <pc:inkChg chg="add del">
          <ac:chgData name="Muminah Mahmood (2516061)" userId="S::2516061@student.uwtsd.ac.uk::476fa28a-fd23-44cb-9746-dc0f3ff9f5f2" providerId="AD" clId="Web-{1DA052C8-E0D8-DE96-CB8E-EF31A9D0620D}" dt="2025-10-12T22:07:17.039" v="32"/>
          <ac:inkMkLst>
            <pc:docMk/>
            <pc:sldMk cId="2649798956" sldId="271"/>
            <ac:inkMk id="12" creationId="{92D6A2CB-8073-8C3A-915E-B8F4F089BD5B}"/>
          </ac:inkMkLst>
        </pc:inkChg>
        <pc:inkChg chg="add del">
          <ac:chgData name="Muminah Mahmood (2516061)" userId="S::2516061@student.uwtsd.ac.uk::476fa28a-fd23-44cb-9746-dc0f3ff9f5f2" providerId="AD" clId="Web-{1DA052C8-E0D8-DE96-CB8E-EF31A9D0620D}" dt="2025-10-12T22:07:32.727" v="45"/>
          <ac:inkMkLst>
            <pc:docMk/>
            <pc:sldMk cId="2649798956" sldId="271"/>
            <ac:inkMk id="13" creationId="{34A767DA-DE99-017F-7510-FB3A36ECD6B4}"/>
          </ac:inkMkLst>
        </pc:inkChg>
        <pc:inkChg chg="add del">
          <ac:chgData name="Muminah Mahmood (2516061)" userId="S::2516061@student.uwtsd.ac.uk::476fa28a-fd23-44cb-9746-dc0f3ff9f5f2" providerId="AD" clId="Web-{1DA052C8-E0D8-DE96-CB8E-EF31A9D0620D}" dt="2025-10-12T22:07:32.727" v="44"/>
          <ac:inkMkLst>
            <pc:docMk/>
            <pc:sldMk cId="2649798956" sldId="271"/>
            <ac:inkMk id="14" creationId="{4232554D-BDBA-F6FE-CF73-3EB651508028}"/>
          </ac:inkMkLst>
        </pc:inkChg>
        <pc:inkChg chg="add del">
          <ac:chgData name="Muminah Mahmood (2516061)" userId="S::2516061@student.uwtsd.ac.uk::476fa28a-fd23-44cb-9746-dc0f3ff9f5f2" providerId="AD" clId="Web-{1DA052C8-E0D8-DE96-CB8E-EF31A9D0620D}" dt="2025-10-12T22:07:30.773" v="43"/>
          <ac:inkMkLst>
            <pc:docMk/>
            <pc:sldMk cId="2649798956" sldId="271"/>
            <ac:inkMk id="15" creationId="{74A1C26A-C438-CF44-AF65-A8B827D583BC}"/>
          </ac:inkMkLst>
        </pc:inkChg>
      </pc:sldChg>
      <pc:sldChg chg="addSp delSp modSp new mod setBg">
        <pc:chgData name="Muminah Mahmood (2516061)" userId="S::2516061@student.uwtsd.ac.uk::476fa28a-fd23-44cb-9746-dc0f3ff9f5f2" providerId="AD" clId="Web-{1DA052C8-E0D8-DE96-CB8E-EF31A9D0620D}" dt="2025-10-12T22:17:45.518" v="55"/>
        <pc:sldMkLst>
          <pc:docMk/>
          <pc:sldMk cId="1199502204" sldId="272"/>
        </pc:sldMkLst>
        <pc:spChg chg="del">
          <ac:chgData name="Muminah Mahmood (2516061)" userId="S::2516061@student.uwtsd.ac.uk::476fa28a-fd23-44cb-9746-dc0f3ff9f5f2" providerId="AD" clId="Web-{1DA052C8-E0D8-DE96-CB8E-EF31A9D0620D}" dt="2025-10-12T22:03:39.363" v="4"/>
          <ac:spMkLst>
            <pc:docMk/>
            <pc:sldMk cId="1199502204" sldId="272"/>
            <ac:spMk id="2" creationId="{C9D37B05-8AE5-15B0-5B91-EE19A697BB52}"/>
          </ac:spMkLst>
        </pc:spChg>
        <pc:spChg chg="del">
          <ac:chgData name="Muminah Mahmood (2516061)" userId="S::2516061@student.uwtsd.ac.uk::476fa28a-fd23-44cb-9746-dc0f3ff9f5f2" providerId="AD" clId="Web-{1DA052C8-E0D8-DE96-CB8E-EF31A9D0620D}" dt="2025-10-12T22:03:36.097" v="2"/>
          <ac:spMkLst>
            <pc:docMk/>
            <pc:sldMk cId="1199502204" sldId="272"/>
            <ac:spMk id="3" creationId="{66C6A09A-B899-D5BC-A104-3C746A734611}"/>
          </ac:spMkLst>
        </pc:spChg>
        <pc:spChg chg="add del mod">
          <ac:chgData name="Muminah Mahmood (2516061)" userId="S::2516061@student.uwtsd.ac.uk::476fa28a-fd23-44cb-9746-dc0f3ff9f5f2" providerId="AD" clId="Web-{1DA052C8-E0D8-DE96-CB8E-EF31A9D0620D}" dt="2025-10-12T22:04:32.322" v="10"/>
          <ac:spMkLst>
            <pc:docMk/>
            <pc:sldMk cId="1199502204" sldId="272"/>
            <ac:spMk id="6" creationId="{E4A58A3D-310C-C3C3-4DAB-2CF5B9EAA29F}"/>
          </ac:spMkLst>
        </pc:spChg>
        <pc:grpChg chg="add del">
          <ac:chgData name="Muminah Mahmood (2516061)" userId="S::2516061@student.uwtsd.ac.uk::476fa28a-fd23-44cb-9746-dc0f3ff9f5f2" providerId="AD" clId="Web-{1DA052C8-E0D8-DE96-CB8E-EF31A9D0620D}" dt="2025-10-12T22:04:47.246" v="11"/>
          <ac:grpSpMkLst>
            <pc:docMk/>
            <pc:sldMk cId="1199502204" sldId="272"/>
            <ac:grpSpMk id="9" creationId="{6ADA8EC3-01C5-453C-91A6-D01B9E15BF0B}"/>
          </ac:grpSpMkLst>
        </pc:grpChg>
        <pc:grpChg chg="add">
          <ac:chgData name="Muminah Mahmood (2516061)" userId="S::2516061@student.uwtsd.ac.uk::476fa28a-fd23-44cb-9746-dc0f3ff9f5f2" providerId="AD" clId="Web-{1DA052C8-E0D8-DE96-CB8E-EF31A9D0620D}" dt="2025-10-12T22:04:47.246" v="11"/>
          <ac:grpSpMkLst>
            <pc:docMk/>
            <pc:sldMk cId="1199502204" sldId="272"/>
            <ac:grpSpMk id="20" creationId="{6ADA8EC3-01C5-453C-91A6-D01B9E15BF0B}"/>
          </ac:grpSpMkLst>
        </pc:grpChg>
        <pc:picChg chg="add del mod ord">
          <ac:chgData name="Muminah Mahmood (2516061)" userId="S::2516061@student.uwtsd.ac.uk::476fa28a-fd23-44cb-9746-dc0f3ff9f5f2" providerId="AD" clId="Web-{1DA052C8-E0D8-DE96-CB8E-EF31A9D0620D}" dt="2025-10-12T22:04:21.743" v="9"/>
          <ac:picMkLst>
            <pc:docMk/>
            <pc:sldMk cId="1199502204" sldId="272"/>
            <ac:picMk id="4" creationId="{D6D08D86-572B-EDEB-1C22-D17CF839C4DA}"/>
          </ac:picMkLst>
        </pc:picChg>
        <pc:picChg chg="add mod ord">
          <ac:chgData name="Muminah Mahmood (2516061)" userId="S::2516061@student.uwtsd.ac.uk::476fa28a-fd23-44cb-9746-dc0f3ff9f5f2" providerId="AD" clId="Web-{1DA052C8-E0D8-DE96-CB8E-EF31A9D0620D}" dt="2025-10-12T22:04:47.246" v="11"/>
          <ac:picMkLst>
            <pc:docMk/>
            <pc:sldMk cId="1199502204" sldId="272"/>
            <ac:picMk id="7" creationId="{124688CD-E8FA-7D52-4442-28E03D378F2F}"/>
          </ac:picMkLst>
        </pc:picChg>
        <pc:inkChg chg="add">
          <ac:chgData name="Muminah Mahmood (2516061)" userId="S::2516061@student.uwtsd.ac.uk::476fa28a-fd23-44cb-9746-dc0f3ff9f5f2" providerId="AD" clId="Web-{1DA052C8-E0D8-DE96-CB8E-EF31A9D0620D}" dt="2025-10-12T22:17:44.971" v="54"/>
          <ac:inkMkLst>
            <pc:docMk/>
            <pc:sldMk cId="1199502204" sldId="272"/>
            <ac:inkMk id="8" creationId="{38E71B54-44AF-C903-B91F-9BD2BF87E47E}"/>
          </ac:inkMkLst>
        </pc:inkChg>
        <pc:inkChg chg="add">
          <ac:chgData name="Muminah Mahmood (2516061)" userId="S::2516061@student.uwtsd.ac.uk::476fa28a-fd23-44cb-9746-dc0f3ff9f5f2" providerId="AD" clId="Web-{1DA052C8-E0D8-DE96-CB8E-EF31A9D0620D}" dt="2025-10-12T22:17:45.518" v="55"/>
          <ac:inkMkLst>
            <pc:docMk/>
            <pc:sldMk cId="1199502204" sldId="272"/>
            <ac:inkMk id="16" creationId="{8D6981B7-8E01-EBCB-EF48-E2E9CFC0B6BE}"/>
          </ac:inkMkLst>
        </pc:inkChg>
      </pc:sldChg>
      <pc:sldChg chg="addSp delSp modSp new mod setBg">
        <pc:chgData name="Muminah Mahmood (2516061)" userId="S::2516061@student.uwtsd.ac.uk::476fa28a-fd23-44cb-9746-dc0f3ff9f5f2" providerId="AD" clId="Web-{1DA052C8-E0D8-DE96-CB8E-EF31A9D0620D}" dt="2025-10-12T22:17:35.674" v="53"/>
        <pc:sldMkLst>
          <pc:docMk/>
          <pc:sldMk cId="974591577" sldId="273"/>
        </pc:sldMkLst>
        <pc:spChg chg="del">
          <ac:chgData name="Muminah Mahmood (2516061)" userId="S::2516061@student.uwtsd.ac.uk::476fa28a-fd23-44cb-9746-dc0f3ff9f5f2" providerId="AD" clId="Web-{1DA052C8-E0D8-DE96-CB8E-EF31A9D0620D}" dt="2025-10-12T22:05:21.640" v="13"/>
          <ac:spMkLst>
            <pc:docMk/>
            <pc:sldMk cId="974591577" sldId="273"/>
            <ac:spMk id="2" creationId="{045FD5C7-176F-F9E0-2A14-85EAAD04A87E}"/>
          </ac:spMkLst>
        </pc:spChg>
        <pc:spChg chg="del">
          <ac:chgData name="Muminah Mahmood (2516061)" userId="S::2516061@student.uwtsd.ac.uk::476fa28a-fd23-44cb-9746-dc0f3ff9f5f2" providerId="AD" clId="Web-{1DA052C8-E0D8-DE96-CB8E-EF31A9D0620D}" dt="2025-10-12T22:05:04.279" v="12"/>
          <ac:spMkLst>
            <pc:docMk/>
            <pc:sldMk cId="974591577" sldId="273"/>
            <ac:spMk id="3" creationId="{2E2630D2-9ACE-6306-E487-C305F2A9EE6F}"/>
          </ac:spMkLst>
        </pc:spChg>
        <pc:grpChg chg="add">
          <ac:chgData name="Muminah Mahmood (2516061)" userId="S::2516061@student.uwtsd.ac.uk::476fa28a-fd23-44cb-9746-dc0f3ff9f5f2" providerId="AD" clId="Web-{1DA052C8-E0D8-DE96-CB8E-EF31A9D0620D}" dt="2025-10-12T22:05:21.640" v="13"/>
          <ac:grpSpMkLst>
            <pc:docMk/>
            <pc:sldMk cId="974591577" sldId="273"/>
            <ac:grpSpMk id="9" creationId="{6ADA8EC3-01C5-453C-91A6-D01B9E15BF0B}"/>
          </ac:grpSpMkLst>
        </pc:grpChg>
        <pc:picChg chg="add mod ord">
          <ac:chgData name="Muminah Mahmood (2516061)" userId="S::2516061@student.uwtsd.ac.uk::476fa28a-fd23-44cb-9746-dc0f3ff9f5f2" providerId="AD" clId="Web-{1DA052C8-E0D8-DE96-CB8E-EF31A9D0620D}" dt="2025-10-12T22:05:21.640" v="13"/>
          <ac:picMkLst>
            <pc:docMk/>
            <pc:sldMk cId="974591577" sldId="273"/>
            <ac:picMk id="4" creationId="{AE4B21B6-C097-BC7F-5CCB-CD26E8554D12}"/>
          </ac:picMkLst>
        </pc:picChg>
        <pc:inkChg chg="add">
          <ac:chgData name="Muminah Mahmood (2516061)" userId="S::2516061@student.uwtsd.ac.uk::476fa28a-fd23-44cb-9746-dc0f3ff9f5f2" providerId="AD" clId="Web-{1DA052C8-E0D8-DE96-CB8E-EF31A9D0620D}" dt="2025-10-12T22:17:03.172" v="47"/>
          <ac:inkMkLst>
            <pc:docMk/>
            <pc:sldMk cId="974591577" sldId="273"/>
            <ac:inkMk id="5" creationId="{06401DB9-AD92-1014-5C30-0C224DE02423}"/>
          </ac:inkMkLst>
        </pc:inkChg>
        <pc:inkChg chg="add">
          <ac:chgData name="Muminah Mahmood (2516061)" userId="S::2516061@student.uwtsd.ac.uk::476fa28a-fd23-44cb-9746-dc0f3ff9f5f2" providerId="AD" clId="Web-{1DA052C8-E0D8-DE96-CB8E-EF31A9D0620D}" dt="2025-10-12T22:17:03.797" v="48"/>
          <ac:inkMkLst>
            <pc:docMk/>
            <pc:sldMk cId="974591577" sldId="273"/>
            <ac:inkMk id="6" creationId="{88E8EB2C-2026-7E26-85AC-B707DC7B6788}"/>
          </ac:inkMkLst>
        </pc:inkChg>
        <pc:inkChg chg="add">
          <ac:chgData name="Muminah Mahmood (2516061)" userId="S::2516061@student.uwtsd.ac.uk::476fa28a-fd23-44cb-9746-dc0f3ff9f5f2" providerId="AD" clId="Web-{1DA052C8-E0D8-DE96-CB8E-EF31A9D0620D}" dt="2025-10-12T22:17:07.672" v="49"/>
          <ac:inkMkLst>
            <pc:docMk/>
            <pc:sldMk cId="974591577" sldId="273"/>
            <ac:inkMk id="7" creationId="{4A07F538-1080-E6C2-7596-4907DC8FB8A5}"/>
          </ac:inkMkLst>
        </pc:inkChg>
        <pc:inkChg chg="add">
          <ac:chgData name="Muminah Mahmood (2516061)" userId="S::2516061@student.uwtsd.ac.uk::476fa28a-fd23-44cb-9746-dc0f3ff9f5f2" providerId="AD" clId="Web-{1DA052C8-E0D8-DE96-CB8E-EF31A9D0620D}" dt="2025-10-12T22:17:13.875" v="50"/>
          <ac:inkMkLst>
            <pc:docMk/>
            <pc:sldMk cId="974591577" sldId="273"/>
            <ac:inkMk id="8" creationId="{B4716221-ED41-FE2D-6F63-7B6653C9C139}"/>
          </ac:inkMkLst>
        </pc:inkChg>
        <pc:inkChg chg="add">
          <ac:chgData name="Muminah Mahmood (2516061)" userId="S::2516061@student.uwtsd.ac.uk::476fa28a-fd23-44cb-9746-dc0f3ff9f5f2" providerId="AD" clId="Web-{1DA052C8-E0D8-DE96-CB8E-EF31A9D0620D}" dt="2025-10-12T22:17:17.079" v="51"/>
          <ac:inkMkLst>
            <pc:docMk/>
            <pc:sldMk cId="974591577" sldId="273"/>
            <ac:inkMk id="16" creationId="{A7779B39-119F-D715-575F-5BE628C9E406}"/>
          </ac:inkMkLst>
        </pc:inkChg>
        <pc:inkChg chg="add">
          <ac:chgData name="Muminah Mahmood (2516061)" userId="S::2516061@student.uwtsd.ac.uk::476fa28a-fd23-44cb-9746-dc0f3ff9f5f2" providerId="AD" clId="Web-{1DA052C8-E0D8-DE96-CB8E-EF31A9D0620D}" dt="2025-10-12T22:17:34.830" v="52"/>
          <ac:inkMkLst>
            <pc:docMk/>
            <pc:sldMk cId="974591577" sldId="273"/>
            <ac:inkMk id="17" creationId="{C83D94AA-B1D7-0525-F07A-EB50B4F412F0}"/>
          </ac:inkMkLst>
        </pc:inkChg>
        <pc:inkChg chg="add">
          <ac:chgData name="Muminah Mahmood (2516061)" userId="S::2516061@student.uwtsd.ac.uk::476fa28a-fd23-44cb-9746-dc0f3ff9f5f2" providerId="AD" clId="Web-{1DA052C8-E0D8-DE96-CB8E-EF31A9D0620D}" dt="2025-10-12T22:17:35.674" v="53"/>
          <ac:inkMkLst>
            <pc:docMk/>
            <pc:sldMk cId="974591577" sldId="273"/>
            <ac:inkMk id="18" creationId="{D73CDAF4-E6B4-FC0E-6C1E-DE48E69AE213}"/>
          </ac:inkMkLst>
        </pc:inkChg>
      </pc:sldChg>
    </pc:docChg>
  </pc:docChgLst>
  <pc:docChgLst>
    <pc:chgData name="Fatima Shakeel (2506115)" userId="S::2506115@student.uwtsd.ac.uk::3a26dcaa-9741-4d76-b933-c59ce064b3b1" providerId="AD" clId="Web-{69A18B6D-88E2-DA23-3037-F871F5E229F1}"/>
    <pc:docChg chg="modSld">
      <pc:chgData name="Fatima Shakeel (2506115)" userId="S::2506115@student.uwtsd.ac.uk::3a26dcaa-9741-4d76-b933-c59ce064b3b1" providerId="AD" clId="Web-{69A18B6D-88E2-DA23-3037-F871F5E229F1}" dt="2025-10-10T23:49:23.183" v="36" actId="20577"/>
      <pc:docMkLst>
        <pc:docMk/>
      </pc:docMkLst>
      <pc:sldChg chg="modSp">
        <pc:chgData name="Fatima Shakeel (2506115)" userId="S::2506115@student.uwtsd.ac.uk::3a26dcaa-9741-4d76-b933-c59ce064b3b1" providerId="AD" clId="Web-{69A18B6D-88E2-DA23-3037-F871F5E229F1}" dt="2025-10-10T23:45:12.489" v="15" actId="20577"/>
        <pc:sldMkLst>
          <pc:docMk/>
          <pc:sldMk cId="3294089363" sldId="264"/>
        </pc:sldMkLst>
        <pc:spChg chg="mod">
          <ac:chgData name="Fatima Shakeel (2506115)" userId="S::2506115@student.uwtsd.ac.uk::3a26dcaa-9741-4d76-b933-c59ce064b3b1" providerId="AD" clId="Web-{69A18B6D-88E2-DA23-3037-F871F5E229F1}" dt="2025-10-10T23:45:12.489" v="15" actId="20577"/>
          <ac:spMkLst>
            <pc:docMk/>
            <pc:sldMk cId="3294089363" sldId="264"/>
            <ac:spMk id="2" creationId="{F2A438D4-4C73-8359-B1DA-0EFB3D73C9E7}"/>
          </ac:spMkLst>
        </pc:spChg>
      </pc:sldChg>
      <pc:sldChg chg="modSp">
        <pc:chgData name="Fatima Shakeel (2506115)" userId="S::2506115@student.uwtsd.ac.uk::3a26dcaa-9741-4d76-b933-c59ce064b3b1" providerId="AD" clId="Web-{69A18B6D-88E2-DA23-3037-F871F5E229F1}" dt="2025-10-10T23:49:23.183" v="36" actId="20577"/>
        <pc:sldMkLst>
          <pc:docMk/>
          <pc:sldMk cId="316850565" sldId="265"/>
        </pc:sldMkLst>
        <pc:spChg chg="mod">
          <ac:chgData name="Fatima Shakeel (2506115)" userId="S::2506115@student.uwtsd.ac.uk::3a26dcaa-9741-4d76-b933-c59ce064b3b1" providerId="AD" clId="Web-{69A18B6D-88E2-DA23-3037-F871F5E229F1}" dt="2025-10-10T23:49:23.183" v="36" actId="20577"/>
          <ac:spMkLst>
            <pc:docMk/>
            <pc:sldMk cId="316850565" sldId="265"/>
            <ac:spMk id="3" creationId="{8915C0FD-CC34-AE45-A078-10C720EF13B3}"/>
          </ac:spMkLst>
        </pc:spChg>
      </pc:sldChg>
    </pc:docChg>
  </pc:docChgLst>
  <pc:docChgLst>
    <pc:chgData name="Muminah Mahmood (2516061)" userId="S::2516061@student.uwtsd.ac.uk::476fa28a-fd23-44cb-9746-dc0f3ff9f5f2" providerId="AD" clId="Web-{6320A4E9-F2D0-B618-E8FF-729BC1F1AF08}"/>
    <pc:docChg chg="addSld delSld modSld">
      <pc:chgData name="Muminah Mahmood (2516061)" userId="S::2516061@student.uwtsd.ac.uk::476fa28a-fd23-44cb-9746-dc0f3ff9f5f2" providerId="AD" clId="Web-{6320A4E9-F2D0-B618-E8FF-729BC1F1AF08}" dt="2025-10-12T20:44:37.105" v="8"/>
      <pc:docMkLst>
        <pc:docMk/>
      </pc:docMkLst>
      <pc:sldChg chg="new del">
        <pc:chgData name="Muminah Mahmood (2516061)" userId="S::2516061@student.uwtsd.ac.uk::476fa28a-fd23-44cb-9746-dc0f3ff9f5f2" providerId="AD" clId="Web-{6320A4E9-F2D0-B618-E8FF-729BC1F1AF08}" dt="2025-10-12T20:41:58.402" v="1"/>
        <pc:sldMkLst>
          <pc:docMk/>
          <pc:sldMk cId="3117292410" sldId="268"/>
        </pc:sldMkLst>
      </pc:sldChg>
      <pc:sldChg chg="addSp delSp modSp new">
        <pc:chgData name="Muminah Mahmood (2516061)" userId="S::2516061@student.uwtsd.ac.uk::476fa28a-fd23-44cb-9746-dc0f3ff9f5f2" providerId="AD" clId="Web-{6320A4E9-F2D0-B618-E8FF-729BC1F1AF08}" dt="2025-10-12T20:44:37.105" v="8"/>
        <pc:sldMkLst>
          <pc:docMk/>
          <pc:sldMk cId="3782240418" sldId="269"/>
        </pc:sldMkLst>
        <pc:spChg chg="mod">
          <ac:chgData name="Muminah Mahmood (2516061)" userId="S::2516061@student.uwtsd.ac.uk::476fa28a-fd23-44cb-9746-dc0f3ff9f5f2" providerId="AD" clId="Web-{6320A4E9-F2D0-B618-E8FF-729BC1F1AF08}" dt="2025-10-12T20:43:41.542" v="5" actId="20577"/>
          <ac:spMkLst>
            <pc:docMk/>
            <pc:sldMk cId="3782240418" sldId="269"/>
            <ac:spMk id="2" creationId="{1FBED979-BF69-4EA4-B2B3-030667ED1F1B}"/>
          </ac:spMkLst>
        </pc:spChg>
        <pc:spChg chg="del">
          <ac:chgData name="Muminah Mahmood (2516061)" userId="S::2516061@student.uwtsd.ac.uk::476fa28a-fd23-44cb-9746-dc0f3ff9f5f2" providerId="AD" clId="Web-{6320A4E9-F2D0-B618-E8FF-729BC1F1AF08}" dt="2025-10-12T20:43:22.027" v="3"/>
          <ac:spMkLst>
            <pc:docMk/>
            <pc:sldMk cId="3782240418" sldId="269"/>
            <ac:spMk id="3" creationId="{0622B075-C539-55E8-71C1-1E36208095AF}"/>
          </ac:spMkLst>
        </pc:spChg>
        <pc:spChg chg="add mod">
          <ac:chgData name="Muminah Mahmood (2516061)" userId="S::2516061@student.uwtsd.ac.uk::476fa28a-fd23-44cb-9746-dc0f3ff9f5f2" providerId="AD" clId="Web-{6320A4E9-F2D0-B618-E8FF-729BC1F1AF08}" dt="2025-10-12T20:44:37.105" v="8"/>
          <ac:spMkLst>
            <pc:docMk/>
            <pc:sldMk cId="3782240418" sldId="269"/>
            <ac:spMk id="6" creationId="{4B10D18A-3A63-E506-94EC-F96F63C1E362}"/>
          </ac:spMkLst>
        </pc:spChg>
        <pc:picChg chg="add del mod ord">
          <ac:chgData name="Muminah Mahmood (2516061)" userId="S::2516061@student.uwtsd.ac.uk::476fa28a-fd23-44cb-9746-dc0f3ff9f5f2" providerId="AD" clId="Web-{6320A4E9-F2D0-B618-E8FF-729BC1F1AF08}" dt="2025-10-12T20:44:37.105" v="8"/>
          <ac:picMkLst>
            <pc:docMk/>
            <pc:sldMk cId="3782240418" sldId="269"/>
            <ac:picMk id="4" creationId="{47D07A2B-58A2-9FB8-4E3A-D03EE05D1EA7}"/>
          </ac:picMkLst>
        </pc:picChg>
      </pc:sldChg>
      <pc:sldChg chg="new">
        <pc:chgData name="Muminah Mahmood (2516061)" userId="S::2516061@student.uwtsd.ac.uk::476fa28a-fd23-44cb-9746-dc0f3ff9f5f2" providerId="AD" clId="Web-{6320A4E9-F2D0-B618-E8FF-729BC1F1AF08}" dt="2025-10-12T20:44:01.589" v="6"/>
        <pc:sldMkLst>
          <pc:docMk/>
          <pc:sldMk cId="3146131539" sldId="270"/>
        </pc:sldMkLst>
      </pc:sldChg>
      <pc:sldChg chg="new">
        <pc:chgData name="Muminah Mahmood (2516061)" userId="S::2516061@student.uwtsd.ac.uk::476fa28a-fd23-44cb-9746-dc0f3ff9f5f2" providerId="AD" clId="Web-{6320A4E9-F2D0-B618-E8FF-729BC1F1AF08}" dt="2025-10-12T20:44:26.105" v="7"/>
        <pc:sldMkLst>
          <pc:docMk/>
          <pc:sldMk cId="2649798956" sldId="271"/>
        </pc:sldMkLst>
      </pc:sldChg>
    </pc:docChg>
  </pc:docChgLst>
  <pc:docChgLst>
    <pc:chgData name="Fatima Shakeel (2506115)" userId="3a26dcaa-9741-4d76-b933-c59ce064b3b1" providerId="ADAL" clId="{A016FF78-AD11-4541-8FE2-69811C0984A9}"/>
    <pc:docChg chg="custSel addSld modSld">
      <pc:chgData name="Fatima Shakeel (2506115)" userId="3a26dcaa-9741-4d76-b933-c59ce064b3b1" providerId="ADAL" clId="{A016FF78-AD11-4541-8FE2-69811C0984A9}" dt="2025-10-12T14:04:49.947" v="375" actId="20577"/>
      <pc:docMkLst>
        <pc:docMk/>
      </pc:docMkLst>
      <pc:sldChg chg="modSp">
        <pc:chgData name="Fatima Shakeel (2506115)" userId="3a26dcaa-9741-4d76-b933-c59ce064b3b1" providerId="ADAL" clId="{A016FF78-AD11-4541-8FE2-69811C0984A9}" dt="2025-10-12T14:03:24.489" v="313" actId="20577"/>
        <pc:sldMkLst>
          <pc:docMk/>
          <pc:sldMk cId="2693662576" sldId="263"/>
        </pc:sldMkLst>
        <pc:spChg chg="mod">
          <ac:chgData name="Fatima Shakeel (2506115)" userId="3a26dcaa-9741-4d76-b933-c59ce064b3b1" providerId="ADAL" clId="{A016FF78-AD11-4541-8FE2-69811C0984A9}" dt="2025-10-12T14:03:24.489" v="313" actId="20577"/>
          <ac:spMkLst>
            <pc:docMk/>
            <pc:sldMk cId="2693662576" sldId="263"/>
            <ac:spMk id="3" creationId="{77437C4E-AF61-523F-690B-3E31CB22100E}"/>
          </ac:spMkLst>
        </pc:spChg>
      </pc:sldChg>
      <pc:sldChg chg="addSp modSp">
        <pc:chgData name="Fatima Shakeel (2506115)" userId="3a26dcaa-9741-4d76-b933-c59ce064b3b1" providerId="ADAL" clId="{A016FF78-AD11-4541-8FE2-69811C0984A9}" dt="2025-10-12T14:04:04.336" v="358" actId="20577"/>
        <pc:sldMkLst>
          <pc:docMk/>
          <pc:sldMk cId="3294089363" sldId="264"/>
        </pc:sldMkLst>
        <pc:spChg chg="mod">
          <ac:chgData name="Fatima Shakeel (2506115)" userId="3a26dcaa-9741-4d76-b933-c59ce064b3b1" providerId="ADAL" clId="{A016FF78-AD11-4541-8FE2-69811C0984A9}" dt="2025-10-11T00:00:57.236" v="2" actId="20577"/>
          <ac:spMkLst>
            <pc:docMk/>
            <pc:sldMk cId="3294089363" sldId="264"/>
            <ac:spMk id="2" creationId="{F2A438D4-4C73-8359-B1DA-0EFB3D73C9E7}"/>
          </ac:spMkLst>
        </pc:spChg>
        <pc:spChg chg="add mod">
          <ac:chgData name="Fatima Shakeel (2506115)" userId="3a26dcaa-9741-4d76-b933-c59ce064b3b1" providerId="ADAL" clId="{A016FF78-AD11-4541-8FE2-69811C0984A9}" dt="2025-10-12T14:04:04.336" v="358" actId="20577"/>
          <ac:spMkLst>
            <pc:docMk/>
            <pc:sldMk cId="3294089363" sldId="264"/>
            <ac:spMk id="5" creationId="{E9879542-06E7-B9C7-9CD5-AC51198621F4}"/>
          </ac:spMkLst>
        </pc:spChg>
      </pc:sldChg>
      <pc:sldChg chg="delSp modSp">
        <pc:chgData name="Fatima Shakeel (2506115)" userId="3a26dcaa-9741-4d76-b933-c59ce064b3b1" providerId="ADAL" clId="{A016FF78-AD11-4541-8FE2-69811C0984A9}" dt="2025-10-12T14:04:49.947" v="375" actId="20577"/>
        <pc:sldMkLst>
          <pc:docMk/>
          <pc:sldMk cId="316850565" sldId="265"/>
        </pc:sldMkLst>
        <pc:spChg chg="del">
          <ac:chgData name="Fatima Shakeel (2506115)" userId="3a26dcaa-9741-4d76-b933-c59ce064b3b1" providerId="ADAL" clId="{A016FF78-AD11-4541-8FE2-69811C0984A9}" dt="2025-10-11T00:01:14.656" v="3" actId="478"/>
          <ac:spMkLst>
            <pc:docMk/>
            <pc:sldMk cId="316850565" sldId="265"/>
            <ac:spMk id="2" creationId="{FE7E6E21-CCA6-9D36-01A4-D544E5E22571}"/>
          </ac:spMkLst>
        </pc:spChg>
        <pc:spChg chg="mod">
          <ac:chgData name="Fatima Shakeel (2506115)" userId="3a26dcaa-9741-4d76-b933-c59ce064b3b1" providerId="ADAL" clId="{A016FF78-AD11-4541-8FE2-69811C0984A9}" dt="2025-10-12T14:04:49.947" v="375" actId="20577"/>
          <ac:spMkLst>
            <pc:docMk/>
            <pc:sldMk cId="316850565" sldId="265"/>
            <ac:spMk id="3" creationId="{8915C0FD-CC34-AE45-A078-10C720EF13B3}"/>
          </ac:spMkLst>
        </pc:spChg>
      </pc:sldChg>
      <pc:sldChg chg="modSp new">
        <pc:chgData name="Fatima Shakeel (2506115)" userId="3a26dcaa-9741-4d76-b933-c59ce064b3b1" providerId="ADAL" clId="{A016FF78-AD11-4541-8FE2-69811C0984A9}" dt="2025-10-11T00:09:41.844" v="194" actId="207"/>
        <pc:sldMkLst>
          <pc:docMk/>
          <pc:sldMk cId="1709339026" sldId="266"/>
        </pc:sldMkLst>
        <pc:spChg chg="mod">
          <ac:chgData name="Fatima Shakeel (2506115)" userId="3a26dcaa-9741-4d76-b933-c59ce064b3b1" providerId="ADAL" clId="{A016FF78-AD11-4541-8FE2-69811C0984A9}" dt="2025-10-11T00:04:57.743" v="93" actId="20577"/>
          <ac:spMkLst>
            <pc:docMk/>
            <pc:sldMk cId="1709339026" sldId="266"/>
            <ac:spMk id="2" creationId="{FBA155F1-A674-AC98-C351-26987DD71566}"/>
          </ac:spMkLst>
        </pc:spChg>
        <pc:spChg chg="mod">
          <ac:chgData name="Fatima Shakeel (2506115)" userId="3a26dcaa-9741-4d76-b933-c59ce064b3b1" providerId="ADAL" clId="{A016FF78-AD11-4541-8FE2-69811C0984A9}" dt="2025-10-11T00:09:41.844" v="194" actId="207"/>
          <ac:spMkLst>
            <pc:docMk/>
            <pc:sldMk cId="1709339026" sldId="266"/>
            <ac:spMk id="3" creationId="{3ADF8683-10BD-7F36-74CF-CE63B0932A4E}"/>
          </ac:spMkLst>
        </pc:spChg>
      </pc:sldChg>
      <pc:sldChg chg="modSp new">
        <pc:chgData name="Fatima Shakeel (2506115)" userId="3a26dcaa-9741-4d76-b933-c59ce064b3b1" providerId="ADAL" clId="{A016FF78-AD11-4541-8FE2-69811C0984A9}" dt="2025-10-12T14:04:41.325" v="360" actId="22"/>
        <pc:sldMkLst>
          <pc:docMk/>
          <pc:sldMk cId="953209160" sldId="267"/>
        </pc:sldMkLst>
        <pc:spChg chg="mod">
          <ac:chgData name="Fatima Shakeel (2506115)" userId="3a26dcaa-9741-4d76-b933-c59ce064b3b1" providerId="ADAL" clId="{A016FF78-AD11-4541-8FE2-69811C0984A9}" dt="2025-10-12T14:03:41.099" v="336" actId="5793"/>
          <ac:spMkLst>
            <pc:docMk/>
            <pc:sldMk cId="953209160" sldId="267"/>
            <ac:spMk id="2" creationId="{B18A21DD-6A83-C5D6-E2D9-335A8872BA25}"/>
          </ac:spMkLst>
        </pc:spChg>
        <pc:spChg chg="mod">
          <ac:chgData name="Fatima Shakeel (2506115)" userId="3a26dcaa-9741-4d76-b933-c59ce064b3b1" providerId="ADAL" clId="{A016FF78-AD11-4541-8FE2-69811C0984A9}" dt="2025-10-12T14:04:41.325" v="360" actId="22"/>
          <ac:spMkLst>
            <pc:docMk/>
            <pc:sldMk cId="953209160" sldId="267"/>
            <ac:spMk id="3" creationId="{81894020-163D-21B9-2C00-349717E4E6D4}"/>
          </ac:spMkLst>
        </pc:spChg>
      </pc:sldChg>
    </pc:docChg>
  </pc:docChgLst>
  <pc:docChgLst>
    <pc:chgData name="Fatima Shakeel (2506115)" userId="S::2506115@student.uwtsd.ac.uk::3a26dcaa-9741-4d76-b933-c59ce064b3b1" providerId="AD" clId="Web-{7E5A6A02-7DFE-C8DD-AA58-CD2E9ECFD0CD}"/>
    <pc:docChg chg="addSld delSld modSld">
      <pc:chgData name="Fatima Shakeel (2506115)" userId="S::2506115@student.uwtsd.ac.uk::3a26dcaa-9741-4d76-b933-c59ce064b3b1" providerId="AD" clId="Web-{7E5A6A02-7DFE-C8DD-AA58-CD2E9ECFD0CD}" dt="2025-10-10T23:04:31.877" v="99"/>
      <pc:docMkLst>
        <pc:docMk/>
      </pc:docMkLst>
      <pc:sldChg chg="modSp new">
        <pc:chgData name="Fatima Shakeel (2506115)" userId="S::2506115@student.uwtsd.ac.uk::3a26dcaa-9741-4d76-b933-c59ce064b3b1" providerId="AD" clId="Web-{7E5A6A02-7DFE-C8DD-AA58-CD2E9ECFD0CD}" dt="2025-10-10T23:04:04.127" v="98" actId="20577"/>
        <pc:sldMkLst>
          <pc:docMk/>
          <pc:sldMk cId="2693662576" sldId="263"/>
        </pc:sldMkLst>
        <pc:spChg chg="mod">
          <ac:chgData name="Fatima Shakeel (2506115)" userId="S::2506115@student.uwtsd.ac.uk::3a26dcaa-9741-4d76-b933-c59ce064b3b1" providerId="AD" clId="Web-{7E5A6A02-7DFE-C8DD-AA58-CD2E9ECFD0CD}" dt="2025-10-10T22:54:51.941" v="37" actId="20577"/>
          <ac:spMkLst>
            <pc:docMk/>
            <pc:sldMk cId="2693662576" sldId="263"/>
            <ac:spMk id="2" creationId="{A5ECAE1C-2081-8A30-D632-4BB663BA1092}"/>
          </ac:spMkLst>
        </pc:spChg>
        <pc:spChg chg="mod">
          <ac:chgData name="Fatima Shakeel (2506115)" userId="S::2506115@student.uwtsd.ac.uk::3a26dcaa-9741-4d76-b933-c59ce064b3b1" providerId="AD" clId="Web-{7E5A6A02-7DFE-C8DD-AA58-CD2E9ECFD0CD}" dt="2025-10-10T23:04:04.127" v="98" actId="20577"/>
          <ac:spMkLst>
            <pc:docMk/>
            <pc:sldMk cId="2693662576" sldId="263"/>
            <ac:spMk id="3" creationId="{77437C4E-AF61-523F-690B-3E31CB22100E}"/>
          </ac:spMkLst>
        </pc:spChg>
      </pc:sldChg>
      <pc:sldChg chg="new">
        <pc:chgData name="Fatima Shakeel (2506115)" userId="S::2506115@student.uwtsd.ac.uk::3a26dcaa-9741-4d76-b933-c59ce064b3b1" providerId="AD" clId="Web-{7E5A6A02-7DFE-C8DD-AA58-CD2E9ECFD0CD}" dt="2025-10-10T23:04:31.877" v="99"/>
        <pc:sldMkLst>
          <pc:docMk/>
          <pc:sldMk cId="3294089363" sldId="264"/>
        </pc:sldMkLst>
      </pc:sldChg>
    </pc:docChg>
  </pc:docChgLst>
  <pc:docChgLst>
    <pc:chgData name="Muminah Mahmood (2516061)" userId="S::2516061@student.uwtsd.ac.uk::476fa28a-fd23-44cb-9746-dc0f3ff9f5f2" providerId="AD" clId="Web-{6960A65B-8D61-1E11-EB6F-E21B018F47B5}"/>
    <pc:docChg chg="addSld modSld">
      <pc:chgData name="Muminah Mahmood (2516061)" userId="S::2516061@student.uwtsd.ac.uk::476fa28a-fd23-44cb-9746-dc0f3ff9f5f2" providerId="AD" clId="Web-{6960A65B-8D61-1E11-EB6F-E21B018F47B5}" dt="2025-10-10T18:05:15.786" v="70" actId="20577"/>
      <pc:docMkLst>
        <pc:docMk/>
      </pc:docMkLst>
      <pc:sldChg chg="modSp new">
        <pc:chgData name="Muminah Mahmood (2516061)" userId="S::2516061@student.uwtsd.ac.uk::476fa28a-fd23-44cb-9746-dc0f3ff9f5f2" providerId="AD" clId="Web-{6960A65B-8D61-1E11-EB6F-E21B018F47B5}" dt="2025-10-10T18:05:15.786" v="70" actId="20577"/>
        <pc:sldMkLst>
          <pc:docMk/>
          <pc:sldMk cId="2158188761" sldId="261"/>
        </pc:sldMkLst>
        <pc:spChg chg="mod">
          <ac:chgData name="Muminah Mahmood (2516061)" userId="S::2516061@student.uwtsd.ac.uk::476fa28a-fd23-44cb-9746-dc0f3ff9f5f2" providerId="AD" clId="Web-{6960A65B-8D61-1E11-EB6F-E21B018F47B5}" dt="2025-10-10T17:42:35.990" v="11" actId="20577"/>
          <ac:spMkLst>
            <pc:docMk/>
            <pc:sldMk cId="2158188761" sldId="261"/>
            <ac:spMk id="2" creationId="{77AFE95D-3E09-DDB1-152F-4F62B889B299}"/>
          </ac:spMkLst>
        </pc:spChg>
        <pc:spChg chg="mod">
          <ac:chgData name="Muminah Mahmood (2516061)" userId="S::2516061@student.uwtsd.ac.uk::476fa28a-fd23-44cb-9746-dc0f3ff9f5f2" providerId="AD" clId="Web-{6960A65B-8D61-1E11-EB6F-E21B018F47B5}" dt="2025-10-10T18:05:15.786" v="70" actId="20577"/>
          <ac:spMkLst>
            <pc:docMk/>
            <pc:sldMk cId="2158188761" sldId="261"/>
            <ac:spMk id="3" creationId="{F7D11B04-7F88-9347-2029-8ECAA669792E}"/>
          </ac:spMkLst>
        </pc:spChg>
      </pc:sldChg>
    </pc:docChg>
  </pc:docChgLst>
  <pc:docChgLst>
    <pc:chgData name="Muminah Mahmood (2516061)" userId="S::2516061@student.uwtsd.ac.uk::476fa28a-fd23-44cb-9746-dc0f3ff9f5f2" providerId="AD" clId="Web-{C50FE8DE-032D-FE61-1D27-730FB918442E}"/>
    <pc:docChg chg="modSld">
      <pc:chgData name="Muminah Mahmood (2516061)" userId="S::2516061@student.uwtsd.ac.uk::476fa28a-fd23-44cb-9746-dc0f3ff9f5f2" providerId="AD" clId="Web-{C50FE8DE-032D-FE61-1D27-730FB918442E}" dt="2025-10-10T18:15:57.752" v="24" actId="20577"/>
      <pc:docMkLst>
        <pc:docMk/>
      </pc:docMkLst>
      <pc:sldChg chg="modSp">
        <pc:chgData name="Muminah Mahmood (2516061)" userId="S::2516061@student.uwtsd.ac.uk::476fa28a-fd23-44cb-9746-dc0f3ff9f5f2" providerId="AD" clId="Web-{C50FE8DE-032D-FE61-1D27-730FB918442E}" dt="2025-10-10T18:15:57.752" v="24" actId="20577"/>
        <pc:sldMkLst>
          <pc:docMk/>
          <pc:sldMk cId="2158188761" sldId="261"/>
        </pc:sldMkLst>
        <pc:spChg chg="mod">
          <ac:chgData name="Muminah Mahmood (2516061)" userId="S::2516061@student.uwtsd.ac.uk::476fa28a-fd23-44cb-9746-dc0f3ff9f5f2" providerId="AD" clId="Web-{C50FE8DE-032D-FE61-1D27-730FB918442E}" dt="2025-10-10T18:15:57.752" v="24" actId="20577"/>
          <ac:spMkLst>
            <pc:docMk/>
            <pc:sldMk cId="2158188761" sldId="261"/>
            <ac:spMk id="3" creationId="{F7D11B04-7F88-9347-2029-8ECAA669792E}"/>
          </ac:spMkLst>
        </pc:spChg>
        <pc:spChg chg="mod">
          <ac:chgData name="Muminah Mahmood (2516061)" userId="S::2516061@student.uwtsd.ac.uk::476fa28a-fd23-44cb-9746-dc0f3ff9f5f2" providerId="AD" clId="Web-{C50FE8DE-032D-FE61-1D27-730FB918442E}" dt="2025-10-10T18:15:50.768" v="22" actId="1076"/>
          <ac:spMkLst>
            <pc:docMk/>
            <pc:sldMk cId="2158188761" sldId="261"/>
            <ac:spMk id="4" creationId="{1D66B096-82FE-141E-07F1-CE38E480EFC5}"/>
          </ac:spMkLst>
        </pc:spChg>
      </pc:sldChg>
    </pc:docChg>
  </pc:docChgLst>
  <pc:docChgLst>
    <pc:chgData name="Muminah Mahmood (2516061)" userId="S::2516061@student.uwtsd.ac.uk::476fa28a-fd23-44cb-9746-dc0f3ff9f5f2" providerId="AD" clId="Web-{1A1605B0-267A-35B8-0B57-2969946BB106}"/>
    <pc:docChg chg="addSld delSld modSld">
      <pc:chgData name="Muminah Mahmood (2516061)" userId="S::2516061@student.uwtsd.ac.uk::476fa28a-fd23-44cb-9746-dc0f3ff9f5f2" providerId="AD" clId="Web-{1A1605B0-267A-35B8-0B57-2969946BB106}" dt="2025-10-10T19:40:00.557" v="16" actId="20577"/>
      <pc:docMkLst>
        <pc:docMk/>
      </pc:docMkLst>
      <pc:sldChg chg="add del">
        <pc:chgData name="Muminah Mahmood (2516061)" userId="S::2516061@student.uwtsd.ac.uk::476fa28a-fd23-44cb-9746-dc0f3ff9f5f2" providerId="AD" clId="Web-{1A1605B0-267A-35B8-0B57-2969946BB106}" dt="2025-10-10T19:37:47.535" v="1"/>
        <pc:sldMkLst>
          <pc:docMk/>
          <pc:sldMk cId="109857222" sldId="256"/>
        </pc:sldMkLst>
      </pc:sldChg>
      <pc:sldChg chg="modSp new">
        <pc:chgData name="Muminah Mahmood (2516061)" userId="S::2516061@student.uwtsd.ac.uk::476fa28a-fd23-44cb-9746-dc0f3ff9f5f2" providerId="AD" clId="Web-{1A1605B0-267A-35B8-0B57-2969946BB106}" dt="2025-10-10T19:40:00.557" v="16" actId="20577"/>
        <pc:sldMkLst>
          <pc:docMk/>
          <pc:sldMk cId="1055060708" sldId="262"/>
        </pc:sldMkLst>
        <pc:spChg chg="mod">
          <ac:chgData name="Muminah Mahmood (2516061)" userId="S::2516061@student.uwtsd.ac.uk::476fa28a-fd23-44cb-9746-dc0f3ff9f5f2" providerId="AD" clId="Web-{1A1605B0-267A-35B8-0B57-2969946BB106}" dt="2025-10-10T19:39:09.617" v="11" actId="20577"/>
          <ac:spMkLst>
            <pc:docMk/>
            <pc:sldMk cId="1055060708" sldId="262"/>
            <ac:spMk id="2" creationId="{43101301-7A28-4EFE-2310-5005E9ACEA10}"/>
          </ac:spMkLst>
        </pc:spChg>
        <pc:spChg chg="mod">
          <ac:chgData name="Muminah Mahmood (2516061)" userId="S::2516061@student.uwtsd.ac.uk::476fa28a-fd23-44cb-9746-dc0f3ff9f5f2" providerId="AD" clId="Web-{1A1605B0-267A-35B8-0B57-2969946BB106}" dt="2025-10-10T19:40:00.557" v="16" actId="20577"/>
          <ac:spMkLst>
            <pc:docMk/>
            <pc:sldMk cId="1055060708" sldId="262"/>
            <ac:spMk id="3" creationId="{39E51AD2-21A8-FD16-222A-35850D747D90}"/>
          </ac:spMkLst>
        </pc:spChg>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0-12T22:17:27.605"/>
    </inkml:context>
    <inkml:brush xml:id="br0">
      <inkml:brushProperty name="width" value="0.5" units="cm"/>
      <inkml:brushProperty name="height" value="1" units="cm"/>
      <inkml:brushProperty name="color" value="#E6E6E6"/>
      <inkml:brushProperty name="tip" value="rectangle"/>
      <inkml:brushProperty name="rasterOp" value="maskPen"/>
    </inkml:brush>
  </inkml:definitions>
  <inkml:trace contextRef="#ctx0" brushRef="#br0">18116 10954 0 0 0,'-20'40'0'0'0,"-13"14"0"0"0,-9-3 0 0 0,-2-3 0 0 0,-2-10 0 0 0,1-11 0 0 0,8-4 0 0 0,3-5 0 0 0,8 0 0 0 0,8 5 0 0 0,7 4 0 0 0,6 5 0 0 0,-10 10 0 0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0A42C5A-D2A7-4B14-9427-3C8CD322B215}" type="datetimeFigureOut">
              <a:t>10/13/25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2BE44CB-FC60-418C-BAC7-03E0C0951D2A}" type="slidenum">
              <a:t>‹#›</a:t>
            </a:fld>
            <a:endParaRPr lang="en-GB"/>
          </a:p>
        </p:txBody>
      </p:sp>
    </p:spTree>
    <p:extLst>
      <p:ext uri="{BB962C8B-B14F-4D97-AF65-F5344CB8AC3E}">
        <p14:creationId xmlns:p14="http://schemas.microsoft.com/office/powerpoint/2010/main" val="13352807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M</a:t>
            </a:r>
          </a:p>
        </p:txBody>
      </p:sp>
      <p:sp>
        <p:nvSpPr>
          <p:cNvPr id="4" name="Slide Number Placeholder 3"/>
          <p:cNvSpPr>
            <a:spLocks noGrp="1"/>
          </p:cNvSpPr>
          <p:nvPr>
            <p:ph type="sldNum" sz="quarter" idx="5"/>
          </p:nvPr>
        </p:nvSpPr>
        <p:spPr/>
        <p:txBody>
          <a:bodyPr/>
          <a:lstStyle/>
          <a:p>
            <a:fld id="{F2BE44CB-FC60-418C-BAC7-03E0C0951D2A}" type="slidenum">
              <a:t>1</a:t>
            </a:fld>
            <a:endParaRPr lang="en-GB"/>
          </a:p>
        </p:txBody>
      </p:sp>
    </p:spTree>
    <p:extLst>
      <p:ext uri="{BB962C8B-B14F-4D97-AF65-F5344CB8AC3E}">
        <p14:creationId xmlns:p14="http://schemas.microsoft.com/office/powerpoint/2010/main" val="939104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10/13/25</a:t>
            </a:fld>
            <a:endParaRPr lang="en-US"/>
          </a:p>
        </p:txBody>
      </p:sp>
      <p:sp>
        <p:nvSpPr>
          <p:cNvPr id="5" name="Footer Placeholder 4"/>
          <p:cNvSpPr>
            <a:spLocks noGrp="1"/>
          </p:cNvSpPr>
          <p:nvPr>
            <p:ph type="ftr" sz="quarter" idx="11"/>
          </p:nvPr>
        </p:nvSpPr>
        <p:spPr>
          <a:xfrm>
            <a:off x="5332412" y="5883275"/>
            <a:ext cx="4324044" cy="365125"/>
          </a:xfrm>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053312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10/13/25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951856" y="5867131"/>
            <a:ext cx="5511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4040707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10/13/25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152033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10/13/25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350792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10/13/25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789750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10/13/25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7486587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10/13/25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62188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10/13/25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797818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10/13/25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7309292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10/13/25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145713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10/13/25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2024677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10/13/25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2089437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10/13/25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306771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10/13/25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331309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10/13/25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47042532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10/13/25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8944610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10/13/25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88181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10/13/25</a:t>
            </a:fld>
            <a:endParaRPr lang="en-US"/>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692531977"/>
      </p:ext>
    </p:extLst>
  </p:cSld>
  <p:clrMap bg1="lt1" tx1="dk1" bg2="lt2" tx2="dk2" accent1="accent1" accent2="accent2" accent3="accent3" accent4="accent4" accent5="accent5" accent6="accent6" hlink="hlink" folHlink="folHlink"/>
  <p:sldLayoutIdLst>
    <p:sldLayoutId id="2147483868" r:id="rId1"/>
    <p:sldLayoutId id="2147483869" r:id="rId2"/>
    <p:sldLayoutId id="2147483870" r:id="rId3"/>
    <p:sldLayoutId id="2147483871" r:id="rId4"/>
    <p:sldLayoutId id="2147483872" r:id="rId5"/>
    <p:sldLayoutId id="2147483873" r:id="rId6"/>
    <p:sldLayoutId id="2147483874" r:id="rId7"/>
    <p:sldLayoutId id="2147483875" r:id="rId8"/>
    <p:sldLayoutId id="2147483876" r:id="rId9"/>
    <p:sldLayoutId id="2147483877" r:id="rId10"/>
    <p:sldLayoutId id="2147483878" r:id="rId11"/>
    <p:sldLayoutId id="2147483879" r:id="rId12"/>
    <p:sldLayoutId id="2147483880" r:id="rId13"/>
    <p:sldLayoutId id="2147483881" r:id="rId14"/>
    <p:sldLayoutId id="2147483882" r:id="rId15"/>
    <p:sldLayoutId id="2147483883" r:id="rId16"/>
    <p:sldLayoutId id="2147483884"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microsoft.com/office/2007/relationships/hdphoto" Target="../media/hdphoto3.wdp"/><Relationship Id="rId3" Type="http://schemas.openxmlformats.org/officeDocument/2006/relationships/image" Target="../media/image2.png"/><Relationship Id="rId7" Type="http://schemas.openxmlformats.org/officeDocument/2006/relationships/image" Target="../media/image4.png"/><Relationship Id="rId12" Type="http://schemas.microsoft.com/office/2007/relationships/hdphoto" Target="../media/hdphoto4.wdp"/><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microsoft.com/office/2007/relationships/hdphoto" Target="../media/hdphoto2.wdp"/><Relationship Id="rId11" Type="http://schemas.openxmlformats.org/officeDocument/2006/relationships/image" Target="../media/image7.png"/><Relationship Id="rId5" Type="http://schemas.openxmlformats.org/officeDocument/2006/relationships/image" Target="../media/image3.png"/><Relationship Id="rId10" Type="http://schemas.openxmlformats.org/officeDocument/2006/relationships/image" Target="../media/image6.jpeg"/><Relationship Id="rId4" Type="http://schemas.microsoft.com/office/2007/relationships/hdphoto" Target="../media/hdphoto1.wdp"/><Relationship Id="rId9" Type="http://schemas.openxmlformats.org/officeDocument/2006/relationships/image" Target="../media/image5.png"/></Relationships>
</file>

<file path=ppt/slides/_rels/slide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customXml" Target="../ink/ink1.xml"/><Relationship Id="rId4" Type="http://schemas.openxmlformats.org/officeDocument/2006/relationships/image" Target="../media/image9.svg"/></Relationships>
</file>

<file path=ppt/slides/_rels/slide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hyperlink" Target="https://www.careengland.org.uk/internet-security-measures-in-care-homes/"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jpeg"/><Relationship Id="rId1" Type="http://schemas.openxmlformats.org/officeDocument/2006/relationships/slideLayout" Target="../slideLayouts/slideLayout2.xml"/><Relationship Id="rId4" Type="http://schemas.microsoft.com/office/2007/relationships/hdphoto" Target="../media/hdphoto5.wdp"/></Relationships>
</file>

<file path=ppt/slides/_rels/slide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jpeg"/><Relationship Id="rId1" Type="http://schemas.openxmlformats.org/officeDocument/2006/relationships/slideLayout" Target="../slideLayouts/slideLayout2.xml"/><Relationship Id="rId4" Type="http://schemas.microsoft.com/office/2007/relationships/hdphoto" Target="../media/hdphoto6.wdp"/></Relationships>
</file>

<file path=ppt/slides/_rels/slide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jpeg"/><Relationship Id="rId1" Type="http://schemas.openxmlformats.org/officeDocument/2006/relationships/slideLayout" Target="../slideLayouts/slideLayout2.xml"/><Relationship Id="rId4" Type="http://schemas.microsoft.com/office/2007/relationships/hdphoto" Target="../media/hdphoto7.wdp"/></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educate360.com/blog/digital-skills-gap/" TargetMode="External"/><Relationship Id="rId2" Type="http://schemas.openxmlformats.org/officeDocument/2006/relationships/hyperlink" Target="https://www.gov.uk/government/publications/uk-digital-strategy/2-digital-skills-and-inclusion-giving-everyone-access-to-the-digital-skills-they-need"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www.gov.uk/" TargetMode="External"/><Relationship Id="rId2" Type="http://schemas.openxmlformats.org/officeDocument/2006/relationships/hyperlink" Target="https://www.childcare.co.uk/" TargetMode="External"/><Relationship Id="rId1" Type="http://schemas.openxmlformats.org/officeDocument/2006/relationships/slideLayout" Target="../slideLayouts/slideLayout2.xml"/><Relationship Id="rId4" Type="http://schemas.openxmlformats.org/officeDocument/2006/relationships/hyperlink" Target="https://www.nhs.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188661" y="-1017069"/>
            <a:ext cx="9144000" cy="3063240"/>
          </a:xfrm>
        </p:spPr>
        <p:txBody>
          <a:bodyPr>
            <a:normAutofit/>
          </a:bodyPr>
          <a:lstStyle/>
          <a:p>
            <a:pPr algn="ctr"/>
            <a:r>
              <a:rPr lang="en-GB">
                <a:latin typeface="Georgia Pro"/>
              </a:rPr>
              <a:t>D</a:t>
            </a:r>
            <a:r>
              <a:rPr lang="en-GB">
                <a:latin typeface="Georgia Pro"/>
                <a:cs typeface="Dubai"/>
              </a:rPr>
              <a:t>igital skills and research</a:t>
            </a:r>
            <a:r>
              <a:rPr lang="en-GB">
                <a:latin typeface="Georgia Pro"/>
              </a:rPr>
              <a:t>  methods </a:t>
            </a:r>
          </a:p>
        </p:txBody>
      </p:sp>
      <p:sp>
        <p:nvSpPr>
          <p:cNvPr id="3" name="Subtitle 2"/>
          <p:cNvSpPr>
            <a:spLocks noGrp="1"/>
          </p:cNvSpPr>
          <p:nvPr>
            <p:ph type="subTitle" idx="1"/>
          </p:nvPr>
        </p:nvSpPr>
        <p:spPr>
          <a:xfrm>
            <a:off x="1958623" y="2043697"/>
            <a:ext cx="9144000" cy="1227520"/>
          </a:xfrm>
        </p:spPr>
        <p:txBody>
          <a:bodyPr vert="horz" lIns="91440" tIns="45720" rIns="91440" bIns="45720" rtlCol="0" anchor="t">
            <a:normAutofit/>
          </a:bodyPr>
          <a:lstStyle/>
          <a:p>
            <a:pPr algn="ctr"/>
            <a:r>
              <a:rPr lang="en-GB" sz="2000">
                <a:latin typeface="Georgia Pro Light"/>
              </a:rPr>
              <a:t>Group - Muminah2516061, Fatima2506115, Sumaiya2505429, Milena2506374</a:t>
            </a:r>
            <a:endParaRPr lang="en-GB" sz="3200"/>
          </a:p>
        </p:txBody>
      </p:sp>
      <p:pic>
        <p:nvPicPr>
          <p:cNvPr id="5" name="Picture 4" descr="A group of people sitting on a couch&#10;&#10;AI-generated content may be incorrect.">
            <a:extLst>
              <a:ext uri="{FF2B5EF4-FFF2-40B4-BE49-F238E27FC236}">
                <a16:creationId xmlns:a16="http://schemas.microsoft.com/office/drawing/2014/main" id="{DB80F4EA-A3B2-0639-6B6F-F93CBBB1F8E8}"/>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imgEffect>
                  </a14:imgLayer>
                </a14:imgProps>
              </a:ext>
            </a:extLst>
          </a:blip>
          <a:stretch>
            <a:fillRect/>
          </a:stretch>
        </p:blipFill>
        <p:spPr>
          <a:xfrm>
            <a:off x="8844002" y="3203574"/>
            <a:ext cx="2762250" cy="1657350"/>
          </a:xfrm>
          <a:prstGeom prst="rect">
            <a:avLst/>
          </a:prstGeom>
        </p:spPr>
      </p:pic>
      <p:pic>
        <p:nvPicPr>
          <p:cNvPr id="6" name="Picture 5" descr="A person standing in front of a group of people&#10;&#10;AI-generated content may be incorrect.">
            <a:extLst>
              <a:ext uri="{FF2B5EF4-FFF2-40B4-BE49-F238E27FC236}">
                <a16:creationId xmlns:a16="http://schemas.microsoft.com/office/drawing/2014/main" id="{F9B64D22-24AE-CF30-78FF-FDA6943F1B6B}"/>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10000" b="90000" l="10000" r="90000"/>
                    </a14:imgEffect>
                  </a14:imgLayer>
                </a14:imgProps>
              </a:ext>
            </a:extLst>
          </a:blip>
          <a:stretch>
            <a:fillRect/>
          </a:stretch>
        </p:blipFill>
        <p:spPr>
          <a:xfrm>
            <a:off x="2905874" y="2826936"/>
            <a:ext cx="2145351" cy="1201397"/>
          </a:xfrm>
          <a:prstGeom prst="rect">
            <a:avLst/>
          </a:prstGeom>
        </p:spPr>
      </p:pic>
      <p:pic>
        <p:nvPicPr>
          <p:cNvPr id="8" name="Picture 7" descr="A logo of a company&#10;&#10;AI-generated content may be incorrect.">
            <a:extLst>
              <a:ext uri="{FF2B5EF4-FFF2-40B4-BE49-F238E27FC236}">
                <a16:creationId xmlns:a16="http://schemas.microsoft.com/office/drawing/2014/main" id="{885EF6CA-5B91-5A9B-BB48-559F9310F936}"/>
              </a:ext>
            </a:extLst>
          </p:cNvPr>
          <p:cNvPicPr>
            <a:picLocks noChangeAspect="1"/>
          </p:cNvPicPr>
          <p:nvPr/>
        </p:nvPicPr>
        <p:blipFill>
          <a:blip r:embed="rId7">
            <a:extLst>
              <a:ext uri="{BEBA8EAE-BF5A-486C-A8C5-ECC9F3942E4B}">
                <a14:imgProps xmlns:a14="http://schemas.microsoft.com/office/drawing/2010/main">
                  <a14:imgLayer r:embed="rId8">
                    <a14:imgEffect>
                      <a14:backgroundRemoval t="10000" b="90000" l="10000" r="90000"/>
                    </a14:imgEffect>
                  </a14:imgLayer>
                </a14:imgProps>
              </a:ext>
            </a:extLst>
          </a:blip>
          <a:stretch>
            <a:fillRect/>
          </a:stretch>
        </p:blipFill>
        <p:spPr>
          <a:xfrm>
            <a:off x="6643793" y="2984788"/>
            <a:ext cx="1435961" cy="1333411"/>
          </a:xfrm>
          <a:prstGeom prst="rect">
            <a:avLst/>
          </a:prstGeom>
        </p:spPr>
      </p:pic>
      <p:pic>
        <p:nvPicPr>
          <p:cNvPr id="12" name="Picture 11" descr="A logo with a letter p&#10;&#10;AI-generated content may be incorrect.">
            <a:extLst>
              <a:ext uri="{FF2B5EF4-FFF2-40B4-BE49-F238E27FC236}">
                <a16:creationId xmlns:a16="http://schemas.microsoft.com/office/drawing/2014/main" id="{F2CC6C74-3688-7E85-AD59-AC4140E705B9}"/>
              </a:ext>
            </a:extLst>
          </p:cNvPr>
          <p:cNvPicPr>
            <a:picLocks noChangeAspect="1"/>
          </p:cNvPicPr>
          <p:nvPr/>
        </p:nvPicPr>
        <p:blipFill>
          <a:blip r:embed="rId9"/>
          <a:stretch>
            <a:fillRect/>
          </a:stretch>
        </p:blipFill>
        <p:spPr>
          <a:xfrm>
            <a:off x="4374918" y="4383140"/>
            <a:ext cx="1350503" cy="1240832"/>
          </a:xfrm>
          <a:prstGeom prst="rect">
            <a:avLst/>
          </a:prstGeom>
        </p:spPr>
      </p:pic>
      <p:pic>
        <p:nvPicPr>
          <p:cNvPr id="14" name="Picture 13" descr="A blue square with white letter&#10;&#10;AI-generated content may be incorrect.">
            <a:extLst>
              <a:ext uri="{FF2B5EF4-FFF2-40B4-BE49-F238E27FC236}">
                <a16:creationId xmlns:a16="http://schemas.microsoft.com/office/drawing/2014/main" id="{5B5B94B6-44B6-7188-89B4-58B6B0E9A659}"/>
              </a:ext>
            </a:extLst>
          </p:cNvPr>
          <p:cNvPicPr>
            <a:picLocks noChangeAspect="1"/>
          </p:cNvPicPr>
          <p:nvPr/>
        </p:nvPicPr>
        <p:blipFill>
          <a:blip r:embed="rId10"/>
          <a:stretch>
            <a:fillRect/>
          </a:stretch>
        </p:blipFill>
        <p:spPr>
          <a:xfrm>
            <a:off x="10431640" y="5001751"/>
            <a:ext cx="1350503" cy="1205225"/>
          </a:xfrm>
          <a:prstGeom prst="rect">
            <a:avLst/>
          </a:prstGeom>
        </p:spPr>
      </p:pic>
      <p:pic>
        <p:nvPicPr>
          <p:cNvPr id="19" name="Picture 18" descr="A person holding a fingerprint and a lock&#10;&#10;AI-generated content may be incorrect.">
            <a:extLst>
              <a:ext uri="{FF2B5EF4-FFF2-40B4-BE49-F238E27FC236}">
                <a16:creationId xmlns:a16="http://schemas.microsoft.com/office/drawing/2014/main" id="{5462D994-8017-2880-BE08-4986E038A629}"/>
              </a:ext>
            </a:extLst>
          </p:cNvPr>
          <p:cNvPicPr>
            <a:picLocks noChangeAspect="1"/>
          </p:cNvPicPr>
          <p:nvPr/>
        </p:nvPicPr>
        <p:blipFill>
          <a:blip r:embed="rId11">
            <a:alphaModFix amt="91000"/>
            <a:extLst>
              <a:ext uri="{BEBA8EAE-BF5A-486C-A8C5-ECC9F3942E4B}">
                <a14:imgProps xmlns:a14="http://schemas.microsoft.com/office/drawing/2010/main">
                  <a14:imgLayer r:embed="rId12">
                    <a14:imgEffect>
                      <a14:saturation sat="112000"/>
                    </a14:imgEffect>
                    <a14:imgEffect>
                      <a14:brightnessContrast bright="-19000" contrast="-2000"/>
                    </a14:imgEffect>
                  </a14:imgLayer>
                </a14:imgProps>
              </a:ext>
            </a:extLst>
          </a:blip>
          <a:stretch>
            <a:fillRect/>
          </a:stretch>
        </p:blipFill>
        <p:spPr>
          <a:xfrm>
            <a:off x="6343159" y="4900028"/>
            <a:ext cx="2649197" cy="1303145"/>
          </a:xfrm>
          <a:prstGeom prst="rect">
            <a:avLst/>
          </a:prstGeom>
        </p:spPr>
      </p:pic>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28671D-F5A0-C650-BECA-DDD50F927CFC}"/>
              </a:ext>
            </a:extLst>
          </p:cNvPr>
          <p:cNvSpPr>
            <a:spLocks noGrp="1"/>
          </p:cNvSpPr>
          <p:nvPr>
            <p:ph type="title"/>
          </p:nvPr>
        </p:nvSpPr>
        <p:spPr>
          <a:xfrm>
            <a:off x="1484311" y="685800"/>
            <a:ext cx="10018713" cy="1752599"/>
          </a:xfrm>
        </p:spPr>
        <p:txBody>
          <a:bodyPr>
            <a:normAutofit/>
          </a:bodyPr>
          <a:lstStyle/>
          <a:p>
            <a:r>
              <a:rPr lang="en-GB" b="1" i="1">
                <a:latin typeface="Baskerville Old Face"/>
              </a:rPr>
              <a:t>Digital safety practices- what is it?</a:t>
            </a:r>
          </a:p>
        </p:txBody>
      </p:sp>
      <p:pic>
        <p:nvPicPr>
          <p:cNvPr id="7" name="Graphic 6" descr="Lock">
            <a:extLst>
              <a:ext uri="{FF2B5EF4-FFF2-40B4-BE49-F238E27FC236}">
                <a16:creationId xmlns:a16="http://schemas.microsoft.com/office/drawing/2014/main" id="{AAC5EC05-1991-0FF7-7126-0C43E74163D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107761" y="2743199"/>
            <a:ext cx="3047999" cy="3047999"/>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3" name="Content Placeholder 2">
            <a:extLst>
              <a:ext uri="{FF2B5EF4-FFF2-40B4-BE49-F238E27FC236}">
                <a16:creationId xmlns:a16="http://schemas.microsoft.com/office/drawing/2014/main" id="{556999C3-63C9-55B2-0ADE-8E637857DCB8}"/>
              </a:ext>
            </a:extLst>
          </p:cNvPr>
          <p:cNvSpPr>
            <a:spLocks noGrp="1"/>
          </p:cNvSpPr>
          <p:nvPr>
            <p:ph idx="1"/>
          </p:nvPr>
        </p:nvSpPr>
        <p:spPr>
          <a:xfrm>
            <a:off x="6016336" y="2666999"/>
            <a:ext cx="5486687" cy="3124201"/>
          </a:xfrm>
        </p:spPr>
        <p:txBody>
          <a:bodyPr anchor="t">
            <a:normAutofit lnSpcReduction="10000"/>
          </a:bodyPr>
          <a:lstStyle/>
          <a:p>
            <a:pPr marL="0" indent="0">
              <a:lnSpc>
                <a:spcPct val="90000"/>
              </a:lnSpc>
              <a:buNone/>
            </a:pPr>
            <a:r>
              <a:rPr lang="en-GB">
                <a:latin typeface="Baskerville Old Face"/>
              </a:rPr>
              <a:t>Digital safety practices are actions you can take to protect your personal data and devices from online threats .</a:t>
            </a:r>
          </a:p>
          <a:p>
            <a:pPr marL="0" indent="0">
              <a:lnSpc>
                <a:spcPct val="90000"/>
              </a:lnSpc>
              <a:buNone/>
            </a:pPr>
            <a:endParaRPr lang="en-GB">
              <a:latin typeface="Baskerville Old Face"/>
            </a:endParaRPr>
          </a:p>
          <a:p>
            <a:pPr marL="0" indent="0">
              <a:lnSpc>
                <a:spcPct val="90000"/>
              </a:lnSpc>
              <a:buNone/>
            </a:pPr>
            <a:r>
              <a:rPr lang="en-GB">
                <a:latin typeface="Baskerville Old Face"/>
              </a:rPr>
              <a:t>They are many practices that can be taken to prevent this in the sunrise residential .</a:t>
            </a:r>
          </a:p>
          <a:p>
            <a:pPr marL="0" indent="0">
              <a:lnSpc>
                <a:spcPct val="90000"/>
              </a:lnSpc>
              <a:buNone/>
            </a:pPr>
            <a:br>
              <a:rPr lang="en-GB" sz="2200"/>
            </a:br>
            <a:endParaRPr lang="en-GB">
              <a:latin typeface="Baskerville Old Face"/>
            </a:endParaRPr>
          </a:p>
        </p:txBody>
      </p:sp>
      <mc:AlternateContent xmlns:mc="http://schemas.openxmlformats.org/markup-compatibility/2006" xmlns:p14="http://schemas.microsoft.com/office/powerpoint/2010/main">
        <mc:Choice Requires="p14">
          <p:contentPart p14:bwMode="auto" r:id="rId5">
            <p14:nvContentPartPr>
              <p14:cNvPr id="4" name="Ink 3">
                <a:extLst>
                  <a:ext uri="{FF2B5EF4-FFF2-40B4-BE49-F238E27FC236}">
                    <a16:creationId xmlns:a16="http://schemas.microsoft.com/office/drawing/2014/main" id="{78D8961C-976B-DB71-AEA8-2F8161B1A4C9}"/>
                  </a:ext>
                </a:extLst>
              </p14:cNvPr>
              <p14:cNvContentPartPr/>
              <p14:nvPr/>
            </p14:nvContentPartPr>
            <p14:xfrm>
              <a:off x="9093833" y="4828374"/>
              <a:ext cx="135624" cy="159010"/>
            </p14:xfrm>
          </p:contentPart>
        </mc:Choice>
        <mc:Fallback xmlns="">
          <p:pic>
            <p:nvPicPr>
              <p:cNvPr id="4" name="Ink 3">
                <a:extLst>
                  <a:ext uri="{FF2B5EF4-FFF2-40B4-BE49-F238E27FC236}">
                    <a16:creationId xmlns:a16="http://schemas.microsoft.com/office/drawing/2014/main" id="{78D8961C-976B-DB71-AEA8-2F8161B1A4C9}"/>
                  </a:ext>
                </a:extLst>
              </p:cNvPr>
              <p:cNvPicPr/>
              <p:nvPr/>
            </p:nvPicPr>
            <p:blipFill>
              <a:blip r:embed="rId6"/>
              <a:stretch>
                <a:fillRect/>
              </a:stretch>
            </p:blipFill>
            <p:spPr>
              <a:xfrm>
                <a:off x="9003897" y="4648498"/>
                <a:ext cx="315137" cy="518401"/>
              </a:xfrm>
              <a:prstGeom prst="rect">
                <a:avLst/>
              </a:prstGeom>
            </p:spPr>
          </p:pic>
        </mc:Fallback>
      </mc:AlternateContent>
    </p:spTree>
    <p:extLst>
      <p:ext uri="{BB962C8B-B14F-4D97-AF65-F5344CB8AC3E}">
        <p14:creationId xmlns:p14="http://schemas.microsoft.com/office/powerpoint/2010/main" val="40572774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AFE95D-3E09-DDB1-152F-4F62B889B299}"/>
              </a:ext>
            </a:extLst>
          </p:cNvPr>
          <p:cNvSpPr>
            <a:spLocks noGrp="1"/>
          </p:cNvSpPr>
          <p:nvPr>
            <p:ph type="title"/>
          </p:nvPr>
        </p:nvSpPr>
        <p:spPr>
          <a:xfrm>
            <a:off x="2877401" y="286363"/>
            <a:ext cx="8013174" cy="1043536"/>
          </a:xfrm>
        </p:spPr>
        <p:txBody>
          <a:bodyPr>
            <a:normAutofit/>
          </a:bodyPr>
          <a:lstStyle/>
          <a:p>
            <a:pPr>
              <a:lnSpc>
                <a:spcPct val="90000"/>
              </a:lnSpc>
            </a:pPr>
            <a:r>
              <a:rPr lang="en-GB" sz="3200" b="1">
                <a:latin typeface="Baskerville Old Face"/>
              </a:rPr>
              <a:t>Digital safety in sunrise residential care home</a:t>
            </a:r>
            <a:r>
              <a:rPr lang="en-GB" sz="3100"/>
              <a:t> </a:t>
            </a:r>
          </a:p>
        </p:txBody>
      </p:sp>
      <p:pic>
        <p:nvPicPr>
          <p:cNvPr id="5" name="Picture 4" descr="A person holding a tablet&#10;&#10;AI-generated content may be incorrect.">
            <a:extLst>
              <a:ext uri="{FF2B5EF4-FFF2-40B4-BE49-F238E27FC236}">
                <a16:creationId xmlns:a16="http://schemas.microsoft.com/office/drawing/2014/main" id="{D940E032-B8D9-4E9F-BE65-5ADB4A2340E1}"/>
              </a:ext>
            </a:extLst>
          </p:cNvPr>
          <p:cNvPicPr>
            <a:picLocks noChangeAspect="1"/>
          </p:cNvPicPr>
          <p:nvPr/>
        </p:nvPicPr>
        <p:blipFill>
          <a:blip r:embed="rId3"/>
          <a:stretch>
            <a:fillRect/>
          </a:stretch>
        </p:blipFill>
        <p:spPr>
          <a:xfrm>
            <a:off x="1759894" y="1843439"/>
            <a:ext cx="3632789" cy="2417455"/>
          </a:xfrm>
          <a:prstGeom prst="rect">
            <a:avLst/>
          </a:prstGeom>
        </p:spPr>
      </p:pic>
      <p:sp>
        <p:nvSpPr>
          <p:cNvPr id="3" name="Content Placeholder 2">
            <a:extLst>
              <a:ext uri="{FF2B5EF4-FFF2-40B4-BE49-F238E27FC236}">
                <a16:creationId xmlns:a16="http://schemas.microsoft.com/office/drawing/2014/main" id="{F7D11B04-7F88-9347-2029-8ECAA669792E}"/>
              </a:ext>
            </a:extLst>
          </p:cNvPr>
          <p:cNvSpPr>
            <a:spLocks noGrp="1"/>
          </p:cNvSpPr>
          <p:nvPr>
            <p:ph idx="1"/>
          </p:nvPr>
        </p:nvSpPr>
        <p:spPr>
          <a:xfrm>
            <a:off x="6096316" y="1478265"/>
            <a:ext cx="5962182" cy="5950878"/>
          </a:xfrm>
        </p:spPr>
        <p:txBody>
          <a:bodyPr>
            <a:normAutofit fontScale="85000" lnSpcReduction="20000"/>
          </a:bodyPr>
          <a:lstStyle/>
          <a:p>
            <a:pPr marL="0" indent="0">
              <a:lnSpc>
                <a:spcPct val="90000"/>
              </a:lnSpc>
              <a:buNone/>
            </a:pPr>
            <a:r>
              <a:rPr lang="en-GB" sz="3600" b="1" i="1">
                <a:latin typeface="Baskerville Old Face"/>
              </a:rPr>
              <a:t>Why is it important?</a:t>
            </a:r>
            <a:endParaRPr lang="en-US" sz="3600">
              <a:latin typeface="Baskerville Old Face"/>
            </a:endParaRPr>
          </a:p>
          <a:p>
            <a:pPr>
              <a:lnSpc>
                <a:spcPct val="90000"/>
              </a:lnSpc>
              <a:buClr>
                <a:srgbClr val="1287C3"/>
              </a:buClr>
            </a:pPr>
            <a:r>
              <a:rPr lang="en-GB" sz="2300">
                <a:latin typeface="Baskerville Old Face"/>
              </a:rPr>
              <a:t>Digital safety in sunrise residential care home is crucial as cyber threats like data breaches and ransomware can cause life threatening consequences.</a:t>
            </a:r>
          </a:p>
          <a:p>
            <a:pPr>
              <a:lnSpc>
                <a:spcPct val="90000"/>
              </a:lnSpc>
              <a:buClr>
                <a:srgbClr val="1287C3"/>
              </a:buClr>
            </a:pPr>
            <a:r>
              <a:rPr lang="en-GB" sz="2300">
                <a:latin typeface="Baskerville Old Face"/>
              </a:rPr>
              <a:t>Sunrise care home holds personal , medical and financial data that is a prime target for cybercriminals. Therefore  is it very important for the staff to have an awareness   and  are educated about digital safety practices </a:t>
            </a:r>
          </a:p>
          <a:p>
            <a:pPr>
              <a:lnSpc>
                <a:spcPct val="90000"/>
              </a:lnSpc>
              <a:buClr>
                <a:srgbClr val="1287C3"/>
              </a:buClr>
            </a:pPr>
            <a:endParaRPr lang="en-GB" sz="2300">
              <a:latin typeface="Baskerville Old Face"/>
            </a:endParaRPr>
          </a:p>
          <a:p>
            <a:pPr marL="0" indent="0">
              <a:lnSpc>
                <a:spcPct val="90000"/>
              </a:lnSpc>
              <a:buClr>
                <a:srgbClr val="1287C3"/>
              </a:buClr>
              <a:buNone/>
            </a:pPr>
            <a:r>
              <a:rPr lang="en-GB" sz="3600" b="1" i="1">
                <a:latin typeface="Baskerville Old Face"/>
              </a:rPr>
              <a:t>Risks of digital safety</a:t>
            </a:r>
            <a:r>
              <a:rPr lang="en-GB" sz="2300">
                <a:latin typeface="Baskerville Old Face"/>
              </a:rPr>
              <a:t>:</a:t>
            </a:r>
          </a:p>
          <a:p>
            <a:pPr>
              <a:lnSpc>
                <a:spcPct val="90000"/>
              </a:lnSpc>
              <a:buClr>
                <a:srgbClr val="1287C3"/>
              </a:buClr>
            </a:pPr>
            <a:r>
              <a:rPr lang="en-GB" sz="2300" err="1">
                <a:latin typeface="Baskerville Old Face"/>
              </a:rPr>
              <a:t>Ransomeware</a:t>
            </a:r>
            <a:r>
              <a:rPr lang="en-GB" sz="2300">
                <a:latin typeface="Baskerville Old Face"/>
              </a:rPr>
              <a:t> attacks </a:t>
            </a:r>
          </a:p>
          <a:p>
            <a:pPr>
              <a:lnSpc>
                <a:spcPct val="90000"/>
              </a:lnSpc>
              <a:buClr>
                <a:srgbClr val="1287C3"/>
              </a:buClr>
            </a:pPr>
            <a:r>
              <a:rPr lang="en-GB" sz="2300">
                <a:latin typeface="Baskerville Old Face"/>
              </a:rPr>
              <a:t>Phishing scams </a:t>
            </a:r>
          </a:p>
          <a:p>
            <a:pPr>
              <a:lnSpc>
                <a:spcPct val="90000"/>
              </a:lnSpc>
              <a:buClr>
                <a:srgbClr val="1287C3"/>
              </a:buClr>
            </a:pPr>
            <a:r>
              <a:rPr lang="en-GB" sz="2300">
                <a:latin typeface="Baskerville Old Face"/>
              </a:rPr>
              <a:t>Data breeches </a:t>
            </a:r>
          </a:p>
          <a:p>
            <a:pPr>
              <a:lnSpc>
                <a:spcPct val="90000"/>
              </a:lnSpc>
              <a:buClr>
                <a:srgbClr val="1287C3"/>
              </a:buClr>
            </a:pPr>
            <a:r>
              <a:rPr lang="en-GB" sz="2300">
                <a:latin typeface="Baskerville Old Face"/>
              </a:rPr>
              <a:t>Network </a:t>
            </a:r>
            <a:r>
              <a:rPr lang="en-GB" sz="2300" err="1">
                <a:latin typeface="Baskerville Old Face"/>
              </a:rPr>
              <a:t>vulnerabillties</a:t>
            </a:r>
            <a:r>
              <a:rPr lang="en-GB" sz="2300">
                <a:latin typeface="Baskerville Old Face"/>
              </a:rPr>
              <a:t> </a:t>
            </a:r>
          </a:p>
          <a:p>
            <a:pPr>
              <a:lnSpc>
                <a:spcPct val="90000"/>
              </a:lnSpc>
              <a:buClr>
                <a:srgbClr val="1287C3"/>
              </a:buClr>
            </a:pPr>
            <a:endParaRPr lang="en-GB" sz="2300">
              <a:latin typeface="Baskerville Old Face"/>
            </a:endParaRPr>
          </a:p>
          <a:p>
            <a:pPr>
              <a:lnSpc>
                <a:spcPct val="90000"/>
              </a:lnSpc>
              <a:buClr>
                <a:srgbClr val="1287C3"/>
              </a:buClr>
            </a:pPr>
            <a:endParaRPr lang="en-GB" sz="2300">
              <a:latin typeface="Baskerville Old Face"/>
            </a:endParaRPr>
          </a:p>
          <a:p>
            <a:pPr>
              <a:lnSpc>
                <a:spcPct val="90000"/>
              </a:lnSpc>
              <a:buClr>
                <a:srgbClr val="1287C3"/>
              </a:buClr>
            </a:pPr>
            <a:endParaRPr lang="en-GB" sz="2000">
              <a:latin typeface="Baskerville Old Face"/>
            </a:endParaRPr>
          </a:p>
          <a:p>
            <a:pPr>
              <a:lnSpc>
                <a:spcPct val="90000"/>
              </a:lnSpc>
              <a:buClr>
                <a:srgbClr val="1287C3"/>
              </a:buClr>
            </a:pPr>
            <a:r>
              <a:rPr lang="en-GB" sz="1100"/>
              <a:t> </a:t>
            </a:r>
          </a:p>
        </p:txBody>
      </p:sp>
      <p:sp>
        <p:nvSpPr>
          <p:cNvPr id="4" name="TextBox 3">
            <a:extLst>
              <a:ext uri="{FF2B5EF4-FFF2-40B4-BE49-F238E27FC236}">
                <a16:creationId xmlns:a16="http://schemas.microsoft.com/office/drawing/2014/main" id="{1D66B096-82FE-141E-07F1-CE38E480EFC5}"/>
              </a:ext>
            </a:extLst>
          </p:cNvPr>
          <p:cNvSpPr txBox="1"/>
          <p:nvPr/>
        </p:nvSpPr>
        <p:spPr>
          <a:xfrm>
            <a:off x="1972944" y="4473223"/>
            <a:ext cx="3420489" cy="461665"/>
          </a:xfrm>
          <a:prstGeom prst="rect">
            <a:avLst/>
          </a:prstGeom>
          <a:noFill/>
        </p:spPr>
        <p:txBody>
          <a:bodyPr wrap="square" lIns="91440" tIns="45720" rIns="91440" bIns="45720" rtlCol="0" anchor="t">
            <a:spAutoFit/>
          </a:bodyPr>
          <a:lstStyle/>
          <a:p>
            <a:pPr>
              <a:spcAft>
                <a:spcPts val="600"/>
              </a:spcAft>
            </a:pPr>
            <a:r>
              <a:rPr lang="en-GB" sz="1200" b="0" i="0">
                <a:effectLst/>
                <a:latin typeface="Helvetica"/>
                <a:cs typeface="Helvetica"/>
                <a:hlinkClick r:id="rId4"/>
              </a:rPr>
              <a:t>https://www.careengland.org.uk/internet-security-measures-in-care-homes/</a:t>
            </a:r>
            <a:endParaRPr lang="en-GB" sz="1600">
              <a:effectLst/>
              <a:latin typeface="Helvetica"/>
              <a:cs typeface="Helvetica"/>
            </a:endParaRPr>
          </a:p>
        </p:txBody>
      </p:sp>
    </p:spTree>
    <p:extLst>
      <p:ext uri="{BB962C8B-B14F-4D97-AF65-F5344CB8AC3E}">
        <p14:creationId xmlns:p14="http://schemas.microsoft.com/office/powerpoint/2010/main" val="21581887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6E39-B39C-D1D0-980B-F8EE6F00245B}"/>
              </a:ext>
            </a:extLst>
          </p:cNvPr>
          <p:cNvSpPr>
            <a:spLocks noGrp="1"/>
          </p:cNvSpPr>
          <p:nvPr>
            <p:ph type="title"/>
          </p:nvPr>
        </p:nvSpPr>
        <p:spPr>
          <a:xfrm>
            <a:off x="1484311" y="685800"/>
            <a:ext cx="10018713" cy="1752599"/>
          </a:xfrm>
        </p:spPr>
        <p:txBody>
          <a:bodyPr>
            <a:normAutofit/>
          </a:bodyPr>
          <a:lstStyle/>
          <a:p>
            <a:r>
              <a:rPr lang="en-GB" b="1" i="1" u="sng">
                <a:latin typeface="Baskerville Old Face"/>
              </a:rPr>
              <a:t>Secure logins </a:t>
            </a:r>
          </a:p>
        </p:txBody>
      </p:sp>
      <p:pic>
        <p:nvPicPr>
          <p:cNvPr id="4" name="Picture 3" descr="A blue shield with a lock and a password&#10;&#10;AI-generated content may be incorrect.">
            <a:extLst>
              <a:ext uri="{FF2B5EF4-FFF2-40B4-BE49-F238E27FC236}">
                <a16:creationId xmlns:a16="http://schemas.microsoft.com/office/drawing/2014/main" id="{D64CFDC4-FE58-E0A2-8087-C5A574EAEE71}"/>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imgEffect>
                  </a14:imgLayer>
                </a14:imgProps>
              </a:ext>
            </a:extLst>
          </a:blip>
          <a:stretch>
            <a:fillRect/>
          </a:stretch>
        </p:blipFill>
        <p:spPr>
          <a:xfrm>
            <a:off x="2107761" y="2743199"/>
            <a:ext cx="3047999" cy="3047999"/>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3" name="Content Placeholder 2">
            <a:extLst>
              <a:ext uri="{FF2B5EF4-FFF2-40B4-BE49-F238E27FC236}">
                <a16:creationId xmlns:a16="http://schemas.microsoft.com/office/drawing/2014/main" id="{DA39D90B-D076-855F-E352-D469DDD0A7A7}"/>
              </a:ext>
            </a:extLst>
          </p:cNvPr>
          <p:cNvSpPr>
            <a:spLocks noGrp="1"/>
          </p:cNvSpPr>
          <p:nvPr>
            <p:ph idx="1"/>
          </p:nvPr>
        </p:nvSpPr>
        <p:spPr>
          <a:xfrm>
            <a:off x="6016336" y="2666999"/>
            <a:ext cx="5486687" cy="3124201"/>
          </a:xfrm>
        </p:spPr>
        <p:txBody>
          <a:bodyPr anchor="t">
            <a:normAutofit/>
          </a:bodyPr>
          <a:lstStyle/>
          <a:p>
            <a:pPr marL="0" indent="0">
              <a:lnSpc>
                <a:spcPct val="90000"/>
              </a:lnSpc>
              <a:buNone/>
            </a:pPr>
            <a:r>
              <a:rPr lang="en-GB" sz="2200">
                <a:latin typeface="Baskerville Old Face"/>
              </a:rPr>
              <a:t>To ensure safe logins you can :</a:t>
            </a:r>
            <a:endParaRPr lang="en-US" sz="2200">
              <a:latin typeface="Baskerville Old Face"/>
            </a:endParaRPr>
          </a:p>
          <a:p>
            <a:pPr>
              <a:lnSpc>
                <a:spcPct val="90000"/>
              </a:lnSpc>
              <a:buClr>
                <a:srgbClr val="1287C3"/>
              </a:buClr>
            </a:pPr>
            <a:r>
              <a:rPr lang="en-GB" sz="2200">
                <a:latin typeface="Baskerville Old Face"/>
              </a:rPr>
              <a:t>Use strong passwords </a:t>
            </a:r>
          </a:p>
          <a:p>
            <a:pPr>
              <a:lnSpc>
                <a:spcPct val="90000"/>
              </a:lnSpc>
              <a:buClr>
                <a:srgbClr val="1287C3"/>
              </a:buClr>
            </a:pPr>
            <a:r>
              <a:rPr lang="en-GB" sz="2200">
                <a:latin typeface="Baskerville Old Face"/>
              </a:rPr>
              <a:t>2 step verification </a:t>
            </a:r>
          </a:p>
          <a:p>
            <a:pPr>
              <a:lnSpc>
                <a:spcPct val="90000"/>
              </a:lnSpc>
              <a:buClr>
                <a:srgbClr val="1287C3"/>
              </a:buClr>
            </a:pPr>
            <a:r>
              <a:rPr lang="en-GB" sz="2200">
                <a:latin typeface="Baskerville Old Face"/>
              </a:rPr>
              <a:t>Regular password updates </a:t>
            </a:r>
          </a:p>
          <a:p>
            <a:pPr>
              <a:lnSpc>
                <a:spcPct val="90000"/>
              </a:lnSpc>
              <a:buClr>
                <a:srgbClr val="1287C3"/>
              </a:buClr>
            </a:pPr>
            <a:r>
              <a:rPr lang="en-GB" sz="2200">
                <a:latin typeface="Baskerville Old Face"/>
              </a:rPr>
              <a:t>Monitoring logins </a:t>
            </a:r>
          </a:p>
          <a:p>
            <a:pPr>
              <a:lnSpc>
                <a:spcPct val="90000"/>
              </a:lnSpc>
              <a:buClr>
                <a:srgbClr val="1287C3"/>
              </a:buClr>
            </a:pPr>
            <a:r>
              <a:rPr lang="en-GB" sz="2200">
                <a:latin typeface="Baskerville Old Face"/>
              </a:rPr>
              <a:t>Use unique usernames </a:t>
            </a:r>
          </a:p>
          <a:p>
            <a:pPr>
              <a:lnSpc>
                <a:spcPct val="90000"/>
              </a:lnSpc>
              <a:buClr>
                <a:srgbClr val="1287C3"/>
              </a:buClr>
            </a:pPr>
            <a:r>
              <a:rPr lang="en-GB" sz="2200">
                <a:latin typeface="Baskerville Old Face"/>
              </a:rPr>
              <a:t>Set timeouts </a:t>
            </a:r>
          </a:p>
        </p:txBody>
      </p:sp>
    </p:spTree>
    <p:extLst>
      <p:ext uri="{BB962C8B-B14F-4D97-AF65-F5344CB8AC3E}">
        <p14:creationId xmlns:p14="http://schemas.microsoft.com/office/powerpoint/2010/main" val="38027474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D56219-5791-CBFD-744C-9549F0BD1AF5}"/>
              </a:ext>
            </a:extLst>
          </p:cNvPr>
          <p:cNvSpPr>
            <a:spLocks noGrp="1"/>
          </p:cNvSpPr>
          <p:nvPr>
            <p:ph type="title"/>
          </p:nvPr>
        </p:nvSpPr>
        <p:spPr>
          <a:xfrm>
            <a:off x="1484311" y="685800"/>
            <a:ext cx="10018713" cy="1752599"/>
          </a:xfrm>
        </p:spPr>
        <p:txBody>
          <a:bodyPr>
            <a:normAutofit/>
          </a:bodyPr>
          <a:lstStyle/>
          <a:p>
            <a:r>
              <a:rPr lang="en-GB" sz="4800" b="1" i="1" u="sng">
                <a:latin typeface="Georgia Pro Light"/>
              </a:rPr>
              <a:t>Email safety</a:t>
            </a:r>
            <a:endParaRPr lang="en-US" sz="4800" b="1" i="1" u="sng"/>
          </a:p>
        </p:txBody>
      </p:sp>
      <p:pic>
        <p:nvPicPr>
          <p:cNvPr id="4" name="Picture 3" descr="A hand holding a key to a computer&#10;&#10;AI-generated content may be incorrect.">
            <a:extLst>
              <a:ext uri="{FF2B5EF4-FFF2-40B4-BE49-F238E27FC236}">
                <a16:creationId xmlns:a16="http://schemas.microsoft.com/office/drawing/2014/main" id="{9C04B411-2144-71E5-A453-4A789624A543}"/>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imgEffect>
                  </a14:imgLayer>
                </a14:imgProps>
              </a:ext>
            </a:extLst>
          </a:blip>
          <a:stretch>
            <a:fillRect/>
          </a:stretch>
        </p:blipFill>
        <p:spPr>
          <a:xfrm>
            <a:off x="1652155" y="3374899"/>
            <a:ext cx="3959211" cy="1784599"/>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3" name="Content Placeholder 2">
            <a:extLst>
              <a:ext uri="{FF2B5EF4-FFF2-40B4-BE49-F238E27FC236}">
                <a16:creationId xmlns:a16="http://schemas.microsoft.com/office/drawing/2014/main" id="{DBC5A224-4EA7-35F7-438A-A0E898C6F1E9}"/>
              </a:ext>
            </a:extLst>
          </p:cNvPr>
          <p:cNvSpPr>
            <a:spLocks noGrp="1"/>
          </p:cNvSpPr>
          <p:nvPr>
            <p:ph idx="1"/>
          </p:nvPr>
        </p:nvSpPr>
        <p:spPr>
          <a:xfrm>
            <a:off x="6016336" y="2666999"/>
            <a:ext cx="5486687" cy="3124201"/>
          </a:xfrm>
        </p:spPr>
        <p:txBody>
          <a:bodyPr anchor="t">
            <a:normAutofit/>
          </a:bodyPr>
          <a:lstStyle/>
          <a:p>
            <a:pPr marL="0" indent="0">
              <a:buNone/>
            </a:pPr>
            <a:r>
              <a:rPr lang="en-GB">
                <a:latin typeface="Baskerville Old Face"/>
              </a:rPr>
              <a:t>To ensure email safety you can :</a:t>
            </a:r>
            <a:endParaRPr lang="en-US">
              <a:latin typeface="Baskerville Old Face"/>
            </a:endParaRPr>
          </a:p>
          <a:p>
            <a:pPr marL="342900" indent="-342900">
              <a:buClr>
                <a:srgbClr val="1287C3"/>
              </a:buClr>
            </a:pPr>
            <a:r>
              <a:rPr lang="en-GB">
                <a:latin typeface="Baskerville Old Face"/>
              </a:rPr>
              <a:t>Phishing awareness training </a:t>
            </a:r>
          </a:p>
          <a:p>
            <a:pPr marL="342900" indent="-342900">
              <a:buClr>
                <a:srgbClr val="1287C3"/>
              </a:buClr>
            </a:pPr>
            <a:r>
              <a:rPr lang="en-GB">
                <a:latin typeface="Baskerville Old Face"/>
              </a:rPr>
              <a:t>Spam filtering </a:t>
            </a:r>
          </a:p>
          <a:p>
            <a:pPr marL="342900" indent="-342900">
              <a:buClr>
                <a:srgbClr val="1287C3"/>
              </a:buClr>
            </a:pPr>
            <a:r>
              <a:rPr lang="en-GB">
                <a:latin typeface="Baskerville Old Face"/>
              </a:rPr>
              <a:t>Email encryption </a:t>
            </a:r>
          </a:p>
          <a:p>
            <a:pPr marL="342900" indent="-342900">
              <a:buClr>
                <a:srgbClr val="1287C3"/>
              </a:buClr>
            </a:pPr>
            <a:r>
              <a:rPr lang="en-GB">
                <a:latin typeface="Baskerville Old Face"/>
              </a:rPr>
              <a:t>Verify attachments/links </a:t>
            </a:r>
          </a:p>
          <a:p>
            <a:pPr marL="342900" indent="-342900">
              <a:buClr>
                <a:srgbClr val="1287C3"/>
              </a:buClr>
            </a:pPr>
            <a:r>
              <a:rPr lang="en-GB">
                <a:latin typeface="Baskerville Old Face"/>
              </a:rPr>
              <a:t>Report suspicious emails </a:t>
            </a:r>
          </a:p>
          <a:p>
            <a:pPr marL="0" indent="0">
              <a:buClr>
                <a:srgbClr val="1287C3"/>
              </a:buClr>
              <a:buNone/>
            </a:pPr>
            <a:endParaRPr lang="en-GB"/>
          </a:p>
          <a:p>
            <a:pPr marL="342900" indent="-342900">
              <a:buClr>
                <a:srgbClr val="1287C3"/>
              </a:buClr>
            </a:pPr>
            <a:endParaRPr lang="en-GB"/>
          </a:p>
          <a:p>
            <a:pPr>
              <a:buClr>
                <a:srgbClr val="30ACEC">
                  <a:lumMod val="75000"/>
                </a:srgbClr>
              </a:buClr>
            </a:pPr>
            <a:endParaRPr lang="en-GB"/>
          </a:p>
          <a:p>
            <a:pPr marL="0" indent="0">
              <a:buClr>
                <a:srgbClr val="1287C3"/>
              </a:buClr>
              <a:buNone/>
            </a:pPr>
            <a:endParaRPr lang="en-GB"/>
          </a:p>
        </p:txBody>
      </p:sp>
    </p:spTree>
    <p:extLst>
      <p:ext uri="{BB962C8B-B14F-4D97-AF65-F5344CB8AC3E}">
        <p14:creationId xmlns:p14="http://schemas.microsoft.com/office/powerpoint/2010/main" val="12491926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DA646C-1004-B41D-75B2-4AF32AC98458}"/>
              </a:ext>
            </a:extLst>
          </p:cNvPr>
          <p:cNvSpPr>
            <a:spLocks noGrp="1"/>
          </p:cNvSpPr>
          <p:nvPr>
            <p:ph type="title"/>
          </p:nvPr>
        </p:nvSpPr>
        <p:spPr>
          <a:xfrm>
            <a:off x="1484311" y="685800"/>
            <a:ext cx="10018713" cy="1752599"/>
          </a:xfrm>
        </p:spPr>
        <p:txBody>
          <a:bodyPr>
            <a:normAutofit/>
          </a:bodyPr>
          <a:lstStyle/>
          <a:p>
            <a:r>
              <a:rPr lang="en-GB" sz="4400" b="1" i="1" u="sng">
                <a:latin typeface="Baskerville Old Face"/>
              </a:rPr>
              <a:t> Sa​</a:t>
            </a:r>
            <a:r>
              <a:rPr lang="en-GB" sz="4400" b="1" i="1" u="sng" err="1">
                <a:latin typeface="Baskerville Old Face"/>
              </a:rPr>
              <a:t>fe</a:t>
            </a:r>
            <a:r>
              <a:rPr lang="en-GB" sz="4400" b="1" i="1" u="sng">
                <a:latin typeface="Baskerville Old Face"/>
              </a:rPr>
              <a:t> document storage</a:t>
            </a:r>
            <a:r>
              <a:rPr lang="en-GB"/>
              <a:t> </a:t>
            </a:r>
          </a:p>
        </p:txBody>
      </p:sp>
      <p:pic>
        <p:nvPicPr>
          <p:cNvPr id="4" name="Picture 3">
            <a:extLst>
              <a:ext uri="{FF2B5EF4-FFF2-40B4-BE49-F238E27FC236}">
                <a16:creationId xmlns:a16="http://schemas.microsoft.com/office/drawing/2014/main" id="{8C4069DC-BFA8-6BAC-B5CB-E4FE80ED324D}"/>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imgEffect>
                  </a14:imgLayer>
                </a14:imgProps>
              </a:ext>
            </a:extLst>
          </a:blip>
          <a:stretch>
            <a:fillRect/>
          </a:stretch>
        </p:blipFill>
        <p:spPr>
          <a:xfrm>
            <a:off x="1652155" y="3158619"/>
            <a:ext cx="3959211" cy="2217158"/>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3" name="Content Placeholder 2">
            <a:extLst>
              <a:ext uri="{FF2B5EF4-FFF2-40B4-BE49-F238E27FC236}">
                <a16:creationId xmlns:a16="http://schemas.microsoft.com/office/drawing/2014/main" id="{F69823EE-9941-DEB1-C0FA-164A81C2BE92}"/>
              </a:ext>
            </a:extLst>
          </p:cNvPr>
          <p:cNvSpPr>
            <a:spLocks noGrp="1"/>
          </p:cNvSpPr>
          <p:nvPr>
            <p:ph idx="1"/>
          </p:nvPr>
        </p:nvSpPr>
        <p:spPr>
          <a:xfrm>
            <a:off x="6016336" y="2666999"/>
            <a:ext cx="5486687" cy="3124201"/>
          </a:xfrm>
        </p:spPr>
        <p:txBody>
          <a:bodyPr anchor="t">
            <a:normAutofit/>
          </a:bodyPr>
          <a:lstStyle/>
          <a:p>
            <a:pPr marL="0" indent="0">
              <a:lnSpc>
                <a:spcPct val="90000"/>
              </a:lnSpc>
              <a:buNone/>
            </a:pPr>
            <a:r>
              <a:rPr lang="en-GB">
                <a:latin typeface="Baskerville Old Face"/>
                <a:cs typeface="Courier New"/>
              </a:rPr>
              <a:t>To ensure safe document storage you can :</a:t>
            </a:r>
            <a:endParaRPr lang="en-US">
              <a:latin typeface="Baskerville Old Face"/>
              <a:cs typeface="Courier New"/>
            </a:endParaRPr>
          </a:p>
          <a:p>
            <a:pPr>
              <a:lnSpc>
                <a:spcPct val="90000"/>
              </a:lnSpc>
              <a:buClr>
                <a:srgbClr val="1287C3"/>
              </a:buClr>
            </a:pPr>
            <a:r>
              <a:rPr lang="en-GB">
                <a:latin typeface="Baskerville Old Face"/>
                <a:cs typeface="Courier New"/>
              </a:rPr>
              <a:t>Store sensitive documents in password protected locations </a:t>
            </a:r>
          </a:p>
          <a:p>
            <a:pPr>
              <a:lnSpc>
                <a:spcPct val="90000"/>
              </a:lnSpc>
              <a:buClr>
                <a:srgbClr val="1287C3"/>
              </a:buClr>
            </a:pPr>
            <a:r>
              <a:rPr lang="en-GB">
                <a:latin typeface="Baskerville Old Face"/>
                <a:cs typeface="Courier New"/>
              </a:rPr>
              <a:t>Regularly  backup data </a:t>
            </a:r>
          </a:p>
          <a:p>
            <a:pPr>
              <a:lnSpc>
                <a:spcPct val="90000"/>
              </a:lnSpc>
              <a:buClr>
                <a:srgbClr val="1287C3"/>
              </a:buClr>
            </a:pPr>
            <a:r>
              <a:rPr lang="en-GB">
                <a:latin typeface="Baskerville Old Face"/>
                <a:cs typeface="Courier New"/>
              </a:rPr>
              <a:t>Control who has access </a:t>
            </a:r>
          </a:p>
          <a:p>
            <a:pPr>
              <a:lnSpc>
                <a:spcPct val="90000"/>
              </a:lnSpc>
              <a:buClr>
                <a:srgbClr val="1287C3"/>
              </a:buClr>
            </a:pPr>
            <a:r>
              <a:rPr lang="en-GB">
                <a:latin typeface="Baskerville Old Face"/>
                <a:cs typeface="Courier New"/>
              </a:rPr>
              <a:t>Encrypt sensitive files </a:t>
            </a:r>
          </a:p>
          <a:p>
            <a:pPr>
              <a:lnSpc>
                <a:spcPct val="90000"/>
              </a:lnSpc>
              <a:buClr>
                <a:srgbClr val="1287C3"/>
              </a:buClr>
            </a:pPr>
            <a:endParaRPr lang="en-GB">
              <a:latin typeface="Baskerville Old Face"/>
              <a:cs typeface="Courier New"/>
            </a:endParaRPr>
          </a:p>
          <a:p>
            <a:pPr>
              <a:lnSpc>
                <a:spcPct val="90000"/>
              </a:lnSpc>
              <a:buClr>
                <a:srgbClr val="1287C3"/>
              </a:buClr>
            </a:pPr>
            <a:endParaRPr lang="en-GB"/>
          </a:p>
        </p:txBody>
      </p:sp>
    </p:spTree>
    <p:extLst>
      <p:ext uri="{BB962C8B-B14F-4D97-AF65-F5344CB8AC3E}">
        <p14:creationId xmlns:p14="http://schemas.microsoft.com/office/powerpoint/2010/main" val="39189472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101301-7A28-4EFE-2310-5005E9ACEA10}"/>
              </a:ext>
            </a:extLst>
          </p:cNvPr>
          <p:cNvSpPr>
            <a:spLocks noGrp="1"/>
          </p:cNvSpPr>
          <p:nvPr>
            <p:ph type="title"/>
          </p:nvPr>
        </p:nvSpPr>
        <p:spPr/>
        <p:txBody>
          <a:bodyPr>
            <a:normAutofit/>
          </a:bodyPr>
          <a:lstStyle/>
          <a:p>
            <a:r>
              <a:rPr lang="en-GB" sz="4400" b="1" i="1" u="sng">
                <a:latin typeface="Georgia Pro Light"/>
              </a:rPr>
              <a:t> Maintaining patient confidentiality </a:t>
            </a:r>
          </a:p>
        </p:txBody>
      </p:sp>
      <p:sp>
        <p:nvSpPr>
          <p:cNvPr id="3" name="Content Placeholder 2">
            <a:extLst>
              <a:ext uri="{FF2B5EF4-FFF2-40B4-BE49-F238E27FC236}">
                <a16:creationId xmlns:a16="http://schemas.microsoft.com/office/drawing/2014/main" id="{39E51AD2-21A8-FD16-222A-35850D747D90}"/>
              </a:ext>
            </a:extLst>
          </p:cNvPr>
          <p:cNvSpPr>
            <a:spLocks noGrp="1"/>
          </p:cNvSpPr>
          <p:nvPr>
            <p:ph idx="1"/>
          </p:nvPr>
        </p:nvSpPr>
        <p:spPr/>
        <p:txBody>
          <a:bodyPr/>
          <a:lstStyle/>
          <a:p>
            <a:r>
              <a:rPr lang="en-GB"/>
              <a:t>To ensure patient  confidentiality you can :</a:t>
            </a:r>
            <a:endParaRPr lang="en-US"/>
          </a:p>
          <a:p>
            <a:pPr>
              <a:buClr>
                <a:srgbClr val="1287C3"/>
              </a:buClr>
            </a:pPr>
            <a:r>
              <a:rPr lang="en-GB"/>
              <a:t>Limit access to patient information </a:t>
            </a:r>
          </a:p>
          <a:p>
            <a:pPr>
              <a:buClr>
                <a:srgbClr val="1287C3"/>
              </a:buClr>
            </a:pPr>
            <a:r>
              <a:rPr lang="en-GB"/>
              <a:t>Train Staff on confidentiality and importance of data protection </a:t>
            </a:r>
          </a:p>
          <a:p>
            <a:pPr>
              <a:buClr>
                <a:srgbClr val="1287C3"/>
              </a:buClr>
            </a:pPr>
            <a:r>
              <a:rPr lang="en-GB"/>
              <a:t>Regularly review and update privacy </a:t>
            </a:r>
          </a:p>
          <a:p>
            <a:pPr>
              <a:buClr>
                <a:srgbClr val="1287C3"/>
              </a:buClr>
            </a:pPr>
            <a:endParaRPr lang="en-GB"/>
          </a:p>
        </p:txBody>
      </p:sp>
    </p:spTree>
    <p:extLst>
      <p:ext uri="{BB962C8B-B14F-4D97-AF65-F5344CB8AC3E}">
        <p14:creationId xmlns:p14="http://schemas.microsoft.com/office/powerpoint/2010/main" val="10550607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CAE1C-2081-8A30-D632-4BB663BA1092}"/>
              </a:ext>
            </a:extLst>
          </p:cNvPr>
          <p:cNvSpPr>
            <a:spLocks noGrp="1"/>
          </p:cNvSpPr>
          <p:nvPr>
            <p:ph type="title"/>
          </p:nvPr>
        </p:nvSpPr>
        <p:spPr>
          <a:xfrm>
            <a:off x="1730840" y="517712"/>
            <a:ext cx="10018713" cy="1752599"/>
          </a:xfrm>
        </p:spPr>
        <p:txBody>
          <a:bodyPr>
            <a:normAutofit/>
          </a:bodyPr>
          <a:lstStyle/>
          <a:p>
            <a:r>
              <a:rPr lang="en-GB" sz="2800">
                <a:solidFill>
                  <a:srgbClr val="FF0000"/>
                </a:solidFill>
                <a:latin typeface="Berlin Sans FB"/>
              </a:rPr>
              <a:t>Explain the impact of limited digital skills ?</a:t>
            </a:r>
          </a:p>
        </p:txBody>
      </p:sp>
      <p:sp>
        <p:nvSpPr>
          <p:cNvPr id="3" name="Content Placeholder 2">
            <a:extLst>
              <a:ext uri="{FF2B5EF4-FFF2-40B4-BE49-F238E27FC236}">
                <a16:creationId xmlns:a16="http://schemas.microsoft.com/office/drawing/2014/main" id="{77437C4E-AF61-523F-690B-3E31CB22100E}"/>
              </a:ext>
            </a:extLst>
          </p:cNvPr>
          <p:cNvSpPr>
            <a:spLocks noGrp="1"/>
          </p:cNvSpPr>
          <p:nvPr>
            <p:ph idx="1"/>
          </p:nvPr>
        </p:nvSpPr>
        <p:spPr/>
        <p:txBody>
          <a:bodyPr>
            <a:normAutofit fontScale="77500" lnSpcReduction="20000"/>
          </a:bodyPr>
          <a:lstStyle/>
          <a:p>
            <a:pPr marL="0" indent="0">
              <a:buNone/>
            </a:pPr>
            <a:r>
              <a:rPr lang="en-GB"/>
              <a:t>Reduced Job opportunities- many jobs now require at least a basic digital literacy. Limited skills can lock individuals out of certain sectors and opportunities, leading to unemployment or lower paying positions.</a:t>
            </a:r>
            <a:endParaRPr lang="en-US"/>
          </a:p>
          <a:p>
            <a:pPr marL="0" indent="0">
              <a:buNone/>
            </a:pPr>
            <a:r>
              <a:rPr lang="en-GB"/>
              <a:t>Hindered Access to information - The internet is a primary source of information. Without digital skills, people will struggle to find reliable information, access government services, or participate in online learning.</a:t>
            </a:r>
          </a:p>
          <a:p>
            <a:pPr marL="0" indent="0">
              <a:buNone/>
            </a:pPr>
            <a:r>
              <a:rPr lang="en-GB"/>
              <a:t>Increased social isolation - digital communication is massively increasing for staying connected, limited skills can lead to social  isolation especially for those who can't use social media or online communication skills.</a:t>
            </a:r>
          </a:p>
          <a:p>
            <a:r>
              <a:rPr lang="en-GB"/>
              <a:t>NHS </a:t>
            </a:r>
            <a:r>
              <a:rPr lang="en-GB" b="0" i="0" u="none" strike="noStrike">
                <a:solidFill>
                  <a:srgbClr val="000000"/>
                </a:solidFill>
                <a:effectLst/>
                <a:latin typeface="Calibri" panose="020F0502020204030204" pitchFamily="34" charset="0"/>
              </a:rPr>
              <a:t>Gov.UK (2017). </a:t>
            </a:r>
            <a:r>
              <a:rPr lang="en-GB" b="0" i="1" u="none" strike="noStrike">
                <a:solidFill>
                  <a:srgbClr val="000000"/>
                </a:solidFill>
                <a:effectLst/>
                <a:latin typeface="Calibri" panose="020F0502020204030204" pitchFamily="34" charset="0"/>
              </a:rPr>
              <a:t>Digital skills and inclusion - giving everyone access to the digital skills they need</a:t>
            </a:r>
            <a:r>
              <a:rPr lang="en-GB" b="0" i="0" u="none" strike="noStrike">
                <a:solidFill>
                  <a:srgbClr val="000000"/>
                </a:solidFill>
                <a:effectLst/>
                <a:latin typeface="Calibri" panose="020F0502020204030204" pitchFamily="34" charset="0"/>
              </a:rPr>
              <a:t>. [online] GOV.UK. </a:t>
            </a:r>
          </a:p>
          <a:p>
            <a:pPr marL="0" indent="0">
              <a:buNone/>
            </a:pPr>
            <a:endParaRPr lang="en-GB"/>
          </a:p>
          <a:p>
            <a:pPr marL="0" indent="0">
              <a:buNone/>
            </a:pPr>
            <a:endParaRPr lang="en-GB"/>
          </a:p>
        </p:txBody>
      </p:sp>
    </p:spTree>
    <p:extLst>
      <p:ext uri="{BB962C8B-B14F-4D97-AF65-F5344CB8AC3E}">
        <p14:creationId xmlns:p14="http://schemas.microsoft.com/office/powerpoint/2010/main" val="26936625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C616B3DC-C165-433D-9187-62DCC0E317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10" name="Freeform 6">
              <a:extLst>
                <a:ext uri="{FF2B5EF4-FFF2-40B4-BE49-F238E27FC236}">
                  <a16:creationId xmlns:a16="http://schemas.microsoft.com/office/drawing/2014/main" id="{97E1BF84-9824-4B0E-98DF-F0F7181DD0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11" name="Freeform 7">
              <a:extLst>
                <a:ext uri="{FF2B5EF4-FFF2-40B4-BE49-F238E27FC236}">
                  <a16:creationId xmlns:a16="http://schemas.microsoft.com/office/drawing/2014/main" id="{A85FA340-7392-4303-9707-A12F45A46F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12" name="Freeform 9">
              <a:extLst>
                <a:ext uri="{FF2B5EF4-FFF2-40B4-BE49-F238E27FC236}">
                  <a16:creationId xmlns:a16="http://schemas.microsoft.com/office/drawing/2014/main" id="{758A9051-2BD9-4868-8B84-344752FA2F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13" name="Freeform 10">
              <a:extLst>
                <a:ext uri="{FF2B5EF4-FFF2-40B4-BE49-F238E27FC236}">
                  <a16:creationId xmlns:a16="http://schemas.microsoft.com/office/drawing/2014/main" id="{58264C49-3539-4CBD-8F11-1106C8B878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14" name="Freeform 11">
              <a:extLst>
                <a:ext uri="{FF2B5EF4-FFF2-40B4-BE49-F238E27FC236}">
                  <a16:creationId xmlns:a16="http://schemas.microsoft.com/office/drawing/2014/main" id="{DE862133-5C7E-4B32-9786-0B33BC51A7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15" name="Freeform 12">
              <a:extLst>
                <a:ext uri="{FF2B5EF4-FFF2-40B4-BE49-F238E27FC236}">
                  <a16:creationId xmlns:a16="http://schemas.microsoft.com/office/drawing/2014/main" id="{90925F6C-DF03-4707-9176-6049F049B5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useBgFill="1">
        <p:nvSpPr>
          <p:cNvPr id="17" name="Rectangle 16">
            <a:extLst>
              <a:ext uri="{FF2B5EF4-FFF2-40B4-BE49-F238E27FC236}">
                <a16:creationId xmlns:a16="http://schemas.microsoft.com/office/drawing/2014/main" id="{6C686317-9C96-4A02-88CE-7319FF590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A438D4-4C73-8359-B1DA-0EFB3D73C9E7}"/>
              </a:ext>
            </a:extLst>
          </p:cNvPr>
          <p:cNvSpPr>
            <a:spLocks noGrp="1"/>
          </p:cNvSpPr>
          <p:nvPr>
            <p:ph type="title"/>
          </p:nvPr>
        </p:nvSpPr>
        <p:spPr>
          <a:xfrm>
            <a:off x="6580632" y="648930"/>
            <a:ext cx="4922391" cy="3347337"/>
          </a:xfrm>
        </p:spPr>
        <p:txBody>
          <a:bodyPr vert="horz" lIns="91440" tIns="45720" rIns="91440" bIns="45720" rtlCol="0" anchor="b">
            <a:normAutofit/>
          </a:bodyPr>
          <a:lstStyle/>
          <a:p>
            <a:pPr algn="r">
              <a:lnSpc>
                <a:spcPct val="90000"/>
              </a:lnSpc>
            </a:pPr>
            <a:r>
              <a:rPr lang="en-US" sz="2000"/>
              <a:t>How will this affect the sunrise residential?</a:t>
            </a:r>
            <a:br>
              <a:rPr lang="en-US" sz="2000"/>
            </a:br>
            <a:br>
              <a:rPr lang="en-US" sz="2000"/>
            </a:br>
            <a:r>
              <a:rPr lang="en-US" sz="2000"/>
              <a:t>Reduced efficiency- </a:t>
            </a:r>
            <a:br>
              <a:rPr lang="en-GB" sz="2000"/>
            </a:br>
            <a:r>
              <a:rPr lang="en-US" sz="2000"/>
              <a:t>staff may struggle with digital tools</a:t>
            </a:r>
            <a:br>
              <a:rPr lang="en-US" sz="2000"/>
            </a:br>
            <a:r>
              <a:rPr lang="en-US" sz="2000"/>
              <a:t> to slower workflow and more time spent on tasks. When staff are not confident to use digital systems m staff make errors when inputting safeguarding information or scheduling appointments</a:t>
            </a:r>
            <a:br>
              <a:rPr lang="en-US" sz="2000"/>
            </a:br>
            <a:r>
              <a:rPr lang="en-US" sz="2000"/>
              <a:t>. </a:t>
            </a:r>
            <a:br>
              <a:rPr lang="en-US" sz="2000"/>
            </a:br>
            <a:endParaRPr lang="en-US" sz="2000"/>
          </a:p>
        </p:txBody>
      </p:sp>
      <p:grpSp>
        <p:nvGrpSpPr>
          <p:cNvPr id="19" name="Group 18">
            <a:extLst>
              <a:ext uri="{FF2B5EF4-FFF2-40B4-BE49-F238E27FC236}">
                <a16:creationId xmlns:a16="http://schemas.microsoft.com/office/drawing/2014/main" id="{E0E25B5C-98A3-47D8-A4D7-10C2E17589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86714" y="-4763"/>
            <a:ext cx="5014912" cy="6862763"/>
            <a:chOff x="2928938" y="-4763"/>
            <a:chExt cx="5014912" cy="6862763"/>
          </a:xfrm>
        </p:grpSpPr>
        <p:sp>
          <p:nvSpPr>
            <p:cNvPr id="20" name="Freeform 6">
              <a:extLst>
                <a:ext uri="{FF2B5EF4-FFF2-40B4-BE49-F238E27FC236}">
                  <a16:creationId xmlns:a16="http://schemas.microsoft.com/office/drawing/2014/main" id="{FECB3374-15F5-40C2-95B4-0FCF10849F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1" name="Freeform 7">
              <a:extLst>
                <a:ext uri="{FF2B5EF4-FFF2-40B4-BE49-F238E27FC236}">
                  <a16:creationId xmlns:a16="http://schemas.microsoft.com/office/drawing/2014/main" id="{E762314F-F556-4403-BAA1-AF8A3BED3E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2" name="Freeform 25">
              <a:extLst>
                <a:ext uri="{FF2B5EF4-FFF2-40B4-BE49-F238E27FC236}">
                  <a16:creationId xmlns:a16="http://schemas.microsoft.com/office/drawing/2014/main" id="{02EDEF56-2F86-4867-986A-5AFB8EC078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3" name="Freeform 26">
              <a:extLst>
                <a:ext uri="{FF2B5EF4-FFF2-40B4-BE49-F238E27FC236}">
                  <a16:creationId xmlns:a16="http://schemas.microsoft.com/office/drawing/2014/main" id="{51BE63E6-C24A-43FA-93F5-475F550ABE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4" name="Freeform 27">
              <a:extLst>
                <a:ext uri="{FF2B5EF4-FFF2-40B4-BE49-F238E27FC236}">
                  <a16:creationId xmlns:a16="http://schemas.microsoft.com/office/drawing/2014/main" id="{9639DAAA-46FE-401C-BB78-B7A9AF33C0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5" name="Freeform 28">
              <a:extLst>
                <a:ext uri="{FF2B5EF4-FFF2-40B4-BE49-F238E27FC236}">
                  <a16:creationId xmlns:a16="http://schemas.microsoft.com/office/drawing/2014/main" id="{D5EFBD2C-94D5-43D0-B2FE-E390BD3F34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7" name="Rounded Rectangle 16">
            <a:extLst>
              <a:ext uri="{FF2B5EF4-FFF2-40B4-BE49-F238E27FC236}">
                <a16:creationId xmlns:a16="http://schemas.microsoft.com/office/drawing/2014/main" id="{EB9A9756-A5DB-460E-A867-A2AE77834D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693" y="648931"/>
            <a:ext cx="5419641" cy="5231964"/>
          </a:xfrm>
          <a:prstGeom prst="roundRect">
            <a:avLst>
              <a:gd name="adj" fmla="val 4834"/>
            </a:avLst>
          </a:prstGeom>
          <a:solidFill>
            <a:schemeClr val="bg1"/>
          </a:solid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group of people posing for a photo&#10;&#10;AI-generated content may be incorrect.">
            <a:extLst>
              <a:ext uri="{FF2B5EF4-FFF2-40B4-BE49-F238E27FC236}">
                <a16:creationId xmlns:a16="http://schemas.microsoft.com/office/drawing/2014/main" id="{D7A7D577-7A72-B416-9F98-91C9184CC5E5}"/>
              </a:ext>
            </a:extLst>
          </p:cNvPr>
          <p:cNvPicPr>
            <a:picLocks noGrp="1" noChangeAspect="1"/>
          </p:cNvPicPr>
          <p:nvPr>
            <p:ph idx="1"/>
          </p:nvPr>
        </p:nvPicPr>
        <p:blipFill>
          <a:blip r:embed="rId3"/>
          <a:stretch>
            <a:fillRect/>
          </a:stretch>
        </p:blipFill>
        <p:spPr>
          <a:xfrm>
            <a:off x="977550" y="1696572"/>
            <a:ext cx="4774321" cy="3177093"/>
          </a:xfrm>
          <a:prstGeom prst="rect">
            <a:avLst/>
          </a:prstGeom>
        </p:spPr>
      </p:pic>
      <p:sp>
        <p:nvSpPr>
          <p:cNvPr id="5" name="TextBox 4">
            <a:extLst>
              <a:ext uri="{FF2B5EF4-FFF2-40B4-BE49-F238E27FC236}">
                <a16:creationId xmlns:a16="http://schemas.microsoft.com/office/drawing/2014/main" id="{E9879542-06E7-B9C7-9CD5-AC51198621F4}"/>
              </a:ext>
            </a:extLst>
          </p:cNvPr>
          <p:cNvSpPr txBox="1"/>
          <p:nvPr/>
        </p:nvSpPr>
        <p:spPr>
          <a:xfrm>
            <a:off x="6167170" y="4135001"/>
            <a:ext cx="6099136" cy="923330"/>
          </a:xfrm>
          <a:prstGeom prst="rect">
            <a:avLst/>
          </a:prstGeom>
          <a:noFill/>
        </p:spPr>
        <p:txBody>
          <a:bodyPr wrap="square">
            <a:spAutoFit/>
          </a:bodyPr>
          <a:lstStyle/>
          <a:p>
            <a:pPr algn="l">
              <a:buNone/>
            </a:pPr>
            <a:r>
              <a:rPr lang="en-GB" b="0" i="0" u="none" strike="noStrike">
                <a:solidFill>
                  <a:srgbClr val="000000"/>
                </a:solidFill>
                <a:effectLst/>
                <a:latin typeface="Calibri" panose="020F0502020204030204" pitchFamily="34" charset="0"/>
              </a:rPr>
              <a:t>Aldridge, E. (2024). </a:t>
            </a:r>
            <a:r>
              <a:rPr lang="en-GB" b="0" i="1" u="none" strike="noStrike">
                <a:solidFill>
                  <a:srgbClr val="000000"/>
                </a:solidFill>
                <a:effectLst/>
                <a:latin typeface="Calibri" panose="020F0502020204030204" pitchFamily="34" charset="0"/>
              </a:rPr>
              <a:t>Closing the Digital Skills Gap: Essential Workforce Training</a:t>
            </a:r>
            <a:r>
              <a:rPr lang="en-GB" b="0" i="0" u="none" strike="noStrike">
                <a:solidFill>
                  <a:srgbClr val="000000"/>
                </a:solidFill>
                <a:effectLst/>
                <a:latin typeface="Calibri" panose="020F0502020204030204" pitchFamily="34" charset="0"/>
              </a:rPr>
              <a:t>. [online] Educate 360 Professional Training Partners. </a:t>
            </a:r>
          </a:p>
        </p:txBody>
      </p:sp>
    </p:spTree>
    <p:extLst>
      <p:ext uri="{BB962C8B-B14F-4D97-AF65-F5344CB8AC3E}">
        <p14:creationId xmlns:p14="http://schemas.microsoft.com/office/powerpoint/2010/main" val="32940893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915C0FD-CC34-AE45-A078-10C720EF13B3}"/>
              </a:ext>
            </a:extLst>
          </p:cNvPr>
          <p:cNvSpPr>
            <a:spLocks noGrp="1"/>
          </p:cNvSpPr>
          <p:nvPr>
            <p:ph idx="1"/>
          </p:nvPr>
        </p:nvSpPr>
        <p:spPr>
          <a:xfrm>
            <a:off x="1672458" y="1490133"/>
            <a:ext cx="10018713" cy="5932311"/>
          </a:xfrm>
        </p:spPr>
        <p:txBody>
          <a:bodyPr>
            <a:normAutofit/>
          </a:bodyPr>
          <a:lstStyle/>
          <a:p>
            <a:r>
              <a:rPr lang="en-GB" sz="2100"/>
              <a:t>The full potential of digital tools like Microsoft 365 may not available causing limiting improvements In care and communication. </a:t>
            </a:r>
            <a:r>
              <a:rPr lang="en-GB" sz="2100" b="0" i="0">
                <a:solidFill>
                  <a:srgbClr val="000000"/>
                </a:solidFill>
                <a:effectLst/>
                <a:latin typeface="Helvetica" pitchFamily="2" charset="0"/>
              </a:rPr>
              <a:t>If staff only use basic features or avoid using digital tools altogether, Sunrise misses out on opportunities to streamline processes, enhance communication, and provide better care.</a:t>
            </a:r>
          </a:p>
          <a:p>
            <a:r>
              <a:rPr lang="en-GB" sz="2100" b="0" i="0">
                <a:solidFill>
                  <a:srgbClr val="000000"/>
                </a:solidFill>
                <a:effectLst/>
                <a:latin typeface="Helvetica" pitchFamily="2" charset="0"/>
              </a:rPr>
              <a:t>Increased Training Costs: More time and resources are needed to train staff, placing a burden on the care home's budget.</a:t>
            </a:r>
          </a:p>
          <a:p>
            <a:r>
              <a:rPr lang="en-GB" sz="2100" b="0" i="0">
                <a:solidFill>
                  <a:srgbClr val="000000"/>
                </a:solidFill>
                <a:effectLst/>
                <a:latin typeface="Helvetica" pitchFamily="2" charset="0"/>
              </a:rPr>
              <a:t>Resistance to Change: Staff may be resistant to adopting new technologies, hindering the implementation of digital initiatives. If staff feel overwhelmed or unsupported, they may be reluctant to embrace new digital tools, making it difficult to modernise care practices. </a:t>
            </a:r>
            <a:endParaRPr lang="en-GB" sz="2100">
              <a:solidFill>
                <a:srgbClr val="000000"/>
              </a:solidFill>
              <a:effectLst/>
              <a:latin typeface="Helvetica" pitchFamily="2" charset="0"/>
            </a:endParaRPr>
          </a:p>
          <a:p>
            <a:endParaRPr lang="en-GB">
              <a:solidFill>
                <a:schemeClr val="accent5"/>
              </a:solidFill>
              <a:effectLst/>
              <a:latin typeface="Helvetica" pitchFamily="2" charset="0"/>
            </a:endParaRPr>
          </a:p>
          <a:p>
            <a:endParaRPr lang="en-GB">
              <a:solidFill>
                <a:schemeClr val="accent5"/>
              </a:solidFill>
              <a:latin typeface="Helvetica" pitchFamily="2" charset="0"/>
            </a:endParaRPr>
          </a:p>
          <a:p>
            <a:r>
              <a:rPr lang="en-GB">
                <a:solidFill>
                  <a:schemeClr val="accent5"/>
                </a:solidFill>
                <a:effectLst/>
                <a:latin typeface="Helvetica" pitchFamily="2" charset="0"/>
              </a:rPr>
              <a:t> </a:t>
            </a:r>
            <a:r>
              <a:rPr lang="en-GB"/>
              <a:t>NHS </a:t>
            </a:r>
            <a:r>
              <a:rPr lang="en-GB" b="0" i="0" u="none" strike="noStrike">
                <a:solidFill>
                  <a:srgbClr val="000000"/>
                </a:solidFill>
                <a:effectLst/>
                <a:latin typeface="Calibri" panose="020F0502020204030204" pitchFamily="34" charset="0"/>
              </a:rPr>
              <a:t>Gov.UK (2017). </a:t>
            </a:r>
            <a:r>
              <a:rPr lang="en-GB" b="0" i="1" u="none" strike="noStrike">
                <a:solidFill>
                  <a:srgbClr val="000000"/>
                </a:solidFill>
                <a:effectLst/>
                <a:latin typeface="Calibri" panose="020F0502020204030204" pitchFamily="34" charset="0"/>
              </a:rPr>
              <a:t>Digital skills and inclusion - giving everyone access to the digital skills they need</a:t>
            </a:r>
            <a:r>
              <a:rPr lang="en-GB" b="0" i="0" u="none" strike="noStrike">
                <a:solidFill>
                  <a:srgbClr val="000000"/>
                </a:solidFill>
                <a:effectLst/>
                <a:latin typeface="Calibri" panose="020F0502020204030204" pitchFamily="34" charset="0"/>
              </a:rPr>
              <a:t>. [online] GOV.UK. </a:t>
            </a:r>
          </a:p>
          <a:p>
            <a:endParaRPr lang="en-GB">
              <a:solidFill>
                <a:schemeClr val="accent5"/>
              </a:solidFill>
              <a:effectLst/>
              <a:latin typeface="Helvetica" pitchFamily="2" charset="0"/>
            </a:endParaRPr>
          </a:p>
          <a:p>
            <a:endParaRPr lang="en-GB" b="0" i="0">
              <a:solidFill>
                <a:srgbClr val="000000"/>
              </a:solidFill>
              <a:effectLst/>
              <a:latin typeface="Helvetica" pitchFamily="2" charset="0"/>
            </a:endParaRPr>
          </a:p>
          <a:p>
            <a:endParaRPr lang="en-GB">
              <a:solidFill>
                <a:srgbClr val="000000"/>
              </a:solidFill>
              <a:effectLst/>
              <a:latin typeface="Helvetica" pitchFamily="2" charset="0"/>
            </a:endParaRPr>
          </a:p>
          <a:p>
            <a:endParaRPr lang="en-GB"/>
          </a:p>
          <a:p>
            <a:pPr>
              <a:buClr>
                <a:srgbClr val="1287C3"/>
              </a:buClr>
            </a:pPr>
            <a:endParaRPr lang="en-GB"/>
          </a:p>
          <a:p>
            <a:pPr>
              <a:buClr>
                <a:srgbClr val="1287C3"/>
              </a:buClr>
            </a:pPr>
            <a:endParaRPr lang="en-GB"/>
          </a:p>
        </p:txBody>
      </p:sp>
    </p:spTree>
    <p:extLst>
      <p:ext uri="{BB962C8B-B14F-4D97-AF65-F5344CB8AC3E}">
        <p14:creationId xmlns:p14="http://schemas.microsoft.com/office/powerpoint/2010/main" val="3168505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A155F1-A674-AC98-C351-26987DD71566}"/>
              </a:ext>
            </a:extLst>
          </p:cNvPr>
          <p:cNvSpPr>
            <a:spLocks noGrp="1"/>
          </p:cNvSpPr>
          <p:nvPr>
            <p:ph type="title"/>
          </p:nvPr>
        </p:nvSpPr>
        <p:spPr/>
        <p:txBody>
          <a:bodyPr/>
          <a:lstStyle/>
          <a:p>
            <a:r>
              <a:rPr lang="en-GB"/>
              <a:t>How will this affect care delivery?</a:t>
            </a:r>
            <a:endParaRPr lang="en-US"/>
          </a:p>
        </p:txBody>
      </p:sp>
      <p:sp>
        <p:nvSpPr>
          <p:cNvPr id="3" name="Content Placeholder 2">
            <a:extLst>
              <a:ext uri="{FF2B5EF4-FFF2-40B4-BE49-F238E27FC236}">
                <a16:creationId xmlns:a16="http://schemas.microsoft.com/office/drawing/2014/main" id="{3ADF8683-10BD-7F36-74CF-CE63B0932A4E}"/>
              </a:ext>
            </a:extLst>
          </p:cNvPr>
          <p:cNvSpPr>
            <a:spLocks noGrp="1"/>
          </p:cNvSpPr>
          <p:nvPr>
            <p:ph idx="1"/>
          </p:nvPr>
        </p:nvSpPr>
        <p:spPr/>
        <p:txBody>
          <a:bodyPr>
            <a:normAutofit fontScale="70000" lnSpcReduction="20000"/>
          </a:bodyPr>
          <a:lstStyle/>
          <a:p>
            <a:r>
              <a:rPr lang="en-GB" b="0" i="0">
                <a:solidFill>
                  <a:srgbClr val="000000"/>
                </a:solidFill>
                <a:effectLst/>
                <a:latin typeface="Helvetica" pitchFamily="2" charset="0"/>
              </a:rPr>
              <a:t>Compromised Care Quality: Missed updates and inaccurate documentation lead to delays and errors in resident care.</a:t>
            </a:r>
            <a:endParaRPr lang="en-GB">
              <a:solidFill>
                <a:srgbClr val="000000"/>
              </a:solidFill>
              <a:effectLst/>
              <a:latin typeface="Helvetica" pitchFamily="2" charset="0"/>
            </a:endParaRPr>
          </a:p>
          <a:p>
            <a:r>
              <a:rPr lang="en-GB" b="0" i="0">
                <a:solidFill>
                  <a:srgbClr val="000000"/>
                </a:solidFill>
                <a:effectLst/>
                <a:latin typeface="Helvetica" pitchFamily="2" charset="0"/>
              </a:rPr>
              <a:t>Reduced Communication: Poor communication between staff and external providers results in misunderstandings and treatment delays.</a:t>
            </a:r>
            <a:endParaRPr lang="en-GB">
              <a:solidFill>
                <a:srgbClr val="000000"/>
              </a:solidFill>
              <a:effectLst/>
              <a:latin typeface="Helvetica" pitchFamily="2" charset="0"/>
            </a:endParaRPr>
          </a:p>
          <a:p>
            <a:r>
              <a:rPr lang="en-GB" b="0" i="0">
                <a:solidFill>
                  <a:srgbClr val="000000"/>
                </a:solidFill>
                <a:effectLst/>
                <a:latin typeface="Helvetica" pitchFamily="2" charset="0"/>
              </a:rPr>
              <a:t>Increased Risk of Errors: Inaccurate data entry and retrieval can cause medication errors and other critical mistakes.</a:t>
            </a:r>
            <a:endParaRPr lang="en-GB">
              <a:solidFill>
                <a:srgbClr val="000000"/>
              </a:solidFill>
              <a:effectLst/>
              <a:latin typeface="Helvetica" pitchFamily="2" charset="0"/>
            </a:endParaRPr>
          </a:p>
          <a:p>
            <a:r>
              <a:rPr lang="en-GB" b="0" i="0">
                <a:solidFill>
                  <a:srgbClr val="000000"/>
                </a:solidFill>
                <a:effectLst/>
                <a:latin typeface="Helvetica" pitchFamily="2" charset="0"/>
              </a:rPr>
              <a:t>Inefficient Care Planning: Outdated or incomplete care plans lead to inconsistent care and unmet resident needs.</a:t>
            </a:r>
            <a:endParaRPr lang="en-GB">
              <a:solidFill>
                <a:srgbClr val="000000"/>
              </a:solidFill>
              <a:effectLst/>
              <a:latin typeface="Helvetica" pitchFamily="2" charset="0"/>
            </a:endParaRPr>
          </a:p>
          <a:p>
            <a:r>
              <a:rPr lang="en-GB" b="0" i="0">
                <a:solidFill>
                  <a:srgbClr val="000000"/>
                </a:solidFill>
                <a:effectLst/>
                <a:latin typeface="Helvetica" pitchFamily="2" charset="0"/>
              </a:rPr>
              <a:t>  Limited Access to Information: Staff miss out on online resources and information that could improve their knowledge and skills.</a:t>
            </a:r>
          </a:p>
          <a:p>
            <a:r>
              <a:rPr lang="en-GB">
                <a:solidFill>
                  <a:schemeClr val="accent5"/>
                </a:solidFill>
                <a:latin typeface="Helvetica" pitchFamily="2" charset="0"/>
              </a:rPr>
              <a:t>Smith P (2022) the impact of digital skills on efficiency in care homes.</a:t>
            </a:r>
            <a:endParaRPr lang="en-GB">
              <a:solidFill>
                <a:schemeClr val="accent5"/>
              </a:solidFill>
              <a:effectLst/>
              <a:latin typeface="Helvetica" pitchFamily="2" charset="0"/>
            </a:endParaRPr>
          </a:p>
          <a:p>
            <a:endParaRPr lang="en-US"/>
          </a:p>
        </p:txBody>
      </p:sp>
    </p:spTree>
    <p:extLst>
      <p:ext uri="{BB962C8B-B14F-4D97-AF65-F5344CB8AC3E}">
        <p14:creationId xmlns:p14="http://schemas.microsoft.com/office/powerpoint/2010/main" val="17093390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8A21DD-6A83-C5D6-E2D9-335A8872BA25}"/>
              </a:ext>
            </a:extLst>
          </p:cNvPr>
          <p:cNvSpPr>
            <a:spLocks noGrp="1"/>
          </p:cNvSpPr>
          <p:nvPr>
            <p:ph type="title"/>
          </p:nvPr>
        </p:nvSpPr>
        <p:spPr/>
        <p:txBody>
          <a:bodyPr/>
          <a:lstStyle/>
          <a:p>
            <a:r>
              <a:rPr lang="en-GB"/>
              <a:t>References – Fatima </a:t>
            </a:r>
            <a:endParaRPr lang="en-US"/>
          </a:p>
        </p:txBody>
      </p:sp>
      <p:sp>
        <p:nvSpPr>
          <p:cNvPr id="3" name="Content Placeholder 2">
            <a:extLst>
              <a:ext uri="{FF2B5EF4-FFF2-40B4-BE49-F238E27FC236}">
                <a16:creationId xmlns:a16="http://schemas.microsoft.com/office/drawing/2014/main" id="{81894020-163D-21B9-2C00-349717E4E6D4}"/>
              </a:ext>
            </a:extLst>
          </p:cNvPr>
          <p:cNvSpPr>
            <a:spLocks noGrp="1"/>
          </p:cNvSpPr>
          <p:nvPr>
            <p:ph idx="1"/>
          </p:nvPr>
        </p:nvSpPr>
        <p:spPr/>
        <p:txBody>
          <a:bodyPr/>
          <a:lstStyle/>
          <a:p>
            <a:r>
              <a:rPr lang="en-GB" b="0" i="0" u="none" strike="noStrike">
                <a:solidFill>
                  <a:srgbClr val="000000"/>
                </a:solidFill>
                <a:effectLst/>
                <a:latin typeface="Calibri" panose="020F0502020204030204" pitchFamily="34" charset="0"/>
                <a:hlinkClick r:id="rId2"/>
              </a:rPr>
              <a:t>https://www.gov.uk/government/publications/uk-digital-strategy/2-digital-skills-and-inclusion-giving-everyone-access-to-the-digital-skills-they-need</a:t>
            </a:r>
            <a:r>
              <a:rPr lang="en-GB" b="0" i="0" u="none" strike="noStrike">
                <a:solidFill>
                  <a:srgbClr val="000000"/>
                </a:solidFill>
                <a:effectLst/>
                <a:latin typeface="Calibri" panose="020F0502020204030204" pitchFamily="34" charset="0"/>
              </a:rPr>
              <a:t>. </a:t>
            </a:r>
          </a:p>
          <a:p>
            <a:pPr algn="l">
              <a:buNone/>
            </a:pPr>
            <a:r>
              <a:rPr lang="en-GB" b="0" i="0" u="none" strike="noStrike">
                <a:solidFill>
                  <a:srgbClr val="000000"/>
                </a:solidFill>
                <a:effectLst/>
                <a:latin typeface="Calibri" panose="020F0502020204030204" pitchFamily="34" charset="0"/>
              </a:rPr>
              <a:t>‌</a:t>
            </a:r>
            <a:r>
              <a:rPr lang="en-GB" b="0" i="0" u="none" strike="noStrike">
                <a:solidFill>
                  <a:srgbClr val="000000"/>
                </a:solidFill>
                <a:effectLst/>
                <a:latin typeface="Calibri" panose="020F0502020204030204" pitchFamily="34" charset="0"/>
                <a:hlinkClick r:id="rId3"/>
              </a:rPr>
              <a:t>https://educate360.com/blog/digital-skills-gap/</a:t>
            </a:r>
            <a:r>
              <a:rPr lang="en-GB" b="0" i="0" u="none" strike="noStrike">
                <a:solidFill>
                  <a:srgbClr val="000000"/>
                </a:solidFill>
                <a:effectLst/>
                <a:latin typeface="Calibri" panose="020F0502020204030204" pitchFamily="34" charset="0"/>
              </a:rPr>
              <a:t>. </a:t>
            </a:r>
          </a:p>
          <a:p>
            <a:r>
              <a:rPr lang="en-GB" b="0" i="0" u="none" strike="noStrike">
                <a:solidFill>
                  <a:srgbClr val="000000"/>
                </a:solidFill>
                <a:effectLst/>
                <a:latin typeface="Calibri" panose="020F0502020204030204" pitchFamily="34" charset="0"/>
              </a:rPr>
              <a:t>‌</a:t>
            </a:r>
            <a:r>
              <a:rPr lang="en-GB" b="0" i="0" u="none" strike="noStrike">
                <a:solidFill>
                  <a:srgbClr val="000000"/>
                </a:solidFill>
                <a:effectLst/>
                <a:latin typeface="Calibri" panose="020F0502020204030204" pitchFamily="34" charset="0"/>
                <a:hlinkClick r:id="rId2"/>
              </a:rPr>
              <a:t>https://www.gov.uk/government/publications/uk-digital-strategy/2-digital-skills-and-inclusion-giving-everyone-access-to-the-digital-skills-they-need</a:t>
            </a:r>
            <a:r>
              <a:rPr lang="en-GB" b="0" i="0" u="none" strike="noStrike">
                <a:solidFill>
                  <a:srgbClr val="000000"/>
                </a:solidFill>
                <a:effectLst/>
                <a:latin typeface="Calibri" panose="020F0502020204030204" pitchFamily="34" charset="0"/>
              </a:rPr>
              <a:t>. </a:t>
            </a:r>
          </a:p>
          <a:p>
            <a:r>
              <a:rPr lang="en-GB" b="0" i="0" u="none" strike="noStrike">
                <a:solidFill>
                  <a:srgbClr val="000000"/>
                </a:solidFill>
                <a:effectLst/>
                <a:latin typeface="Calibri" panose="020F0502020204030204" pitchFamily="34" charset="0"/>
              </a:rPr>
              <a:t>‌</a:t>
            </a:r>
            <a:endParaRPr lang="en-US"/>
          </a:p>
        </p:txBody>
      </p:sp>
      <p:sp>
        <p:nvSpPr>
          <p:cNvPr id="4" name="TextBox 3">
            <a:extLst>
              <a:ext uri="{FF2B5EF4-FFF2-40B4-BE49-F238E27FC236}">
                <a16:creationId xmlns:a16="http://schemas.microsoft.com/office/drawing/2014/main" id="{597A1CF2-886A-97C2-4C23-4182A325EAF5}"/>
              </a:ext>
            </a:extLst>
          </p:cNvPr>
          <p:cNvSpPr txBox="1"/>
          <p:nvPr/>
        </p:nvSpPr>
        <p:spPr>
          <a:xfrm>
            <a:off x="3048000" y="3429000"/>
            <a:ext cx="60960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eff4c99b-5865-4bcd-b166-c2f0f5021f37</a:t>
            </a:r>
          </a:p>
        </p:txBody>
      </p:sp>
    </p:spTree>
    <p:extLst>
      <p:ext uri="{BB962C8B-B14F-4D97-AF65-F5344CB8AC3E}">
        <p14:creationId xmlns:p14="http://schemas.microsoft.com/office/powerpoint/2010/main" val="9532091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AD30037-67ED-4367-9BE0-45787510B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erson in a wheelchair with a nurse in the background&#10;&#10;AI-generated content may be incorrect.">
            <a:extLst>
              <a:ext uri="{FF2B5EF4-FFF2-40B4-BE49-F238E27FC236}">
                <a16:creationId xmlns:a16="http://schemas.microsoft.com/office/drawing/2014/main" id="{9CDB5CFE-5A2B-5651-BF39-4D43CAF575E6}"/>
              </a:ext>
            </a:extLst>
          </p:cNvPr>
          <p:cNvPicPr>
            <a:picLocks noChangeAspect="1"/>
          </p:cNvPicPr>
          <p:nvPr/>
        </p:nvPicPr>
        <p:blipFill>
          <a:blip r:embed="rId3"/>
          <a:srcRect l="19563" r="17463" b="1"/>
          <a:stretch>
            <a:fillRect/>
          </a:stretch>
        </p:blipFill>
        <p:spPr>
          <a:xfrm>
            <a:off x="6892924" y="10"/>
            <a:ext cx="5299077" cy="6857990"/>
          </a:xfrm>
          <a:custGeom>
            <a:avLst/>
            <a:gdLst/>
            <a:ahLst/>
            <a:cxnLst/>
            <a:rect l="l" t="t" r="r" b="b"/>
            <a:pathLst>
              <a:path w="5299077" h="6858000">
                <a:moveTo>
                  <a:pt x="836871" y="0"/>
                </a:moveTo>
                <a:lnTo>
                  <a:pt x="5299077" y="0"/>
                </a:lnTo>
                <a:lnTo>
                  <a:pt x="5299077" y="6858000"/>
                </a:lnTo>
                <a:lnTo>
                  <a:pt x="1911312" y="6858000"/>
                </a:lnTo>
                <a:lnTo>
                  <a:pt x="0" y="5333999"/>
                </a:lnTo>
                <a:close/>
              </a:path>
            </a:pathLst>
          </a:custGeom>
        </p:spPr>
      </p:pic>
      <p:grpSp>
        <p:nvGrpSpPr>
          <p:cNvPr id="13" name="Group 12">
            <a:extLst>
              <a:ext uri="{FF2B5EF4-FFF2-40B4-BE49-F238E27FC236}">
                <a16:creationId xmlns:a16="http://schemas.microsoft.com/office/drawing/2014/main" id="{50841A4E-5BC1-44B4-83CF-D524E8AEAD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32760" y="0"/>
            <a:ext cx="2436813" cy="6858001"/>
            <a:chOff x="1320800" y="0"/>
            <a:chExt cx="2436813" cy="6858001"/>
          </a:xfrm>
        </p:grpSpPr>
        <p:sp>
          <p:nvSpPr>
            <p:cNvPr id="14" name="Freeform 6">
              <a:extLst>
                <a:ext uri="{FF2B5EF4-FFF2-40B4-BE49-F238E27FC236}">
                  <a16:creationId xmlns:a16="http://schemas.microsoft.com/office/drawing/2014/main" id="{BF371BCC-8954-44E2-8C4F-29DC188727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5" name="Freeform 7">
              <a:extLst>
                <a:ext uri="{FF2B5EF4-FFF2-40B4-BE49-F238E27FC236}">
                  <a16:creationId xmlns:a16="http://schemas.microsoft.com/office/drawing/2014/main" id="{CD3505BE-B420-41C5-BE34-3E7652D37A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6" name="Freeform 8">
              <a:extLst>
                <a:ext uri="{FF2B5EF4-FFF2-40B4-BE49-F238E27FC236}">
                  <a16:creationId xmlns:a16="http://schemas.microsoft.com/office/drawing/2014/main" id="{4B68A05B-A78B-4D59-8CF9-1900731A2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7" name="Freeform 9">
              <a:extLst>
                <a:ext uri="{FF2B5EF4-FFF2-40B4-BE49-F238E27FC236}">
                  <a16:creationId xmlns:a16="http://schemas.microsoft.com/office/drawing/2014/main" id="{84D57A01-C112-4FF2-B5ED-0B762AAD9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8" name="Freeform 10">
              <a:extLst>
                <a:ext uri="{FF2B5EF4-FFF2-40B4-BE49-F238E27FC236}">
                  <a16:creationId xmlns:a16="http://schemas.microsoft.com/office/drawing/2014/main" id="{6CCCCDF1-5D4F-4CA1-8400-DFBB96BB0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9" name="Freeform 11">
              <a:extLst>
                <a:ext uri="{FF2B5EF4-FFF2-40B4-BE49-F238E27FC236}">
                  <a16:creationId xmlns:a16="http://schemas.microsoft.com/office/drawing/2014/main" id="{20A090B2-5344-43CD-BC70-A6D44F15E8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1FBED979-BF69-4EA4-B2B3-030667ED1F1B}"/>
              </a:ext>
            </a:extLst>
          </p:cNvPr>
          <p:cNvSpPr>
            <a:spLocks noGrp="1"/>
          </p:cNvSpPr>
          <p:nvPr>
            <p:ph type="title"/>
          </p:nvPr>
        </p:nvSpPr>
        <p:spPr>
          <a:xfrm>
            <a:off x="972080" y="685800"/>
            <a:ext cx="5260680" cy="1752599"/>
          </a:xfrm>
        </p:spPr>
        <p:txBody>
          <a:bodyPr>
            <a:normAutofit/>
          </a:bodyPr>
          <a:lstStyle/>
          <a:p>
            <a:pPr algn="l">
              <a:lnSpc>
                <a:spcPct val="90000"/>
              </a:lnSpc>
            </a:pPr>
            <a:r>
              <a:rPr lang="en-US"/>
              <a:t>Use of MS word in residential care home sunrise </a:t>
            </a:r>
          </a:p>
        </p:txBody>
      </p:sp>
      <p:sp>
        <p:nvSpPr>
          <p:cNvPr id="6" name="Content Placeholder 5">
            <a:extLst>
              <a:ext uri="{FF2B5EF4-FFF2-40B4-BE49-F238E27FC236}">
                <a16:creationId xmlns:a16="http://schemas.microsoft.com/office/drawing/2014/main" id="{4B10D18A-3A63-E506-94EC-F96F63C1E362}"/>
              </a:ext>
            </a:extLst>
          </p:cNvPr>
          <p:cNvSpPr>
            <a:spLocks noGrp="1"/>
          </p:cNvSpPr>
          <p:nvPr>
            <p:ph idx="1"/>
          </p:nvPr>
        </p:nvSpPr>
        <p:spPr>
          <a:xfrm>
            <a:off x="643468" y="2666999"/>
            <a:ext cx="5260680" cy="3124201"/>
          </a:xfrm>
        </p:spPr>
        <p:txBody>
          <a:bodyPr>
            <a:normAutofit/>
          </a:bodyPr>
          <a:lstStyle/>
          <a:p>
            <a:pPr>
              <a:buClr>
                <a:srgbClr val="1287C3"/>
              </a:buClr>
            </a:pPr>
            <a:endParaRPr lang="en-GB" sz="2000"/>
          </a:p>
          <a:p>
            <a:pPr>
              <a:buClr>
                <a:srgbClr val="1287C3"/>
              </a:buClr>
            </a:pPr>
            <a:endParaRPr lang="en-GB" sz="2000"/>
          </a:p>
        </p:txBody>
      </p:sp>
    </p:spTree>
    <p:extLst>
      <p:ext uri="{BB962C8B-B14F-4D97-AF65-F5344CB8AC3E}">
        <p14:creationId xmlns:p14="http://schemas.microsoft.com/office/powerpoint/2010/main" val="37822404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AD30037-67ED-4367-9BE0-45787510B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blue square with white letter&#10;&#10;AI-generated content may be incorrect.">
            <a:extLst>
              <a:ext uri="{FF2B5EF4-FFF2-40B4-BE49-F238E27FC236}">
                <a16:creationId xmlns:a16="http://schemas.microsoft.com/office/drawing/2014/main" id="{0C345D73-C14E-7B99-95D2-35E0FDDEEA0B}"/>
              </a:ext>
            </a:extLst>
          </p:cNvPr>
          <p:cNvPicPr>
            <a:picLocks noChangeAspect="1"/>
          </p:cNvPicPr>
          <p:nvPr/>
        </p:nvPicPr>
        <p:blipFill>
          <a:blip r:embed="rId3"/>
          <a:srcRect r="28038" b="1"/>
          <a:stretch>
            <a:fillRect/>
          </a:stretch>
        </p:blipFill>
        <p:spPr>
          <a:xfrm>
            <a:off x="6892924" y="10"/>
            <a:ext cx="5299077" cy="6857990"/>
          </a:xfrm>
          <a:custGeom>
            <a:avLst/>
            <a:gdLst/>
            <a:ahLst/>
            <a:cxnLst/>
            <a:rect l="l" t="t" r="r" b="b"/>
            <a:pathLst>
              <a:path w="5299077" h="6858000">
                <a:moveTo>
                  <a:pt x="836871" y="0"/>
                </a:moveTo>
                <a:lnTo>
                  <a:pt x="5299077" y="0"/>
                </a:lnTo>
                <a:lnTo>
                  <a:pt x="5299077" y="6858000"/>
                </a:lnTo>
                <a:lnTo>
                  <a:pt x="1911312" y="6858000"/>
                </a:lnTo>
                <a:lnTo>
                  <a:pt x="0" y="5333999"/>
                </a:lnTo>
                <a:close/>
              </a:path>
            </a:pathLst>
          </a:custGeom>
        </p:spPr>
      </p:pic>
      <p:grpSp>
        <p:nvGrpSpPr>
          <p:cNvPr id="11" name="Group 10">
            <a:extLst>
              <a:ext uri="{FF2B5EF4-FFF2-40B4-BE49-F238E27FC236}">
                <a16:creationId xmlns:a16="http://schemas.microsoft.com/office/drawing/2014/main" id="{50841A4E-5BC1-44B4-83CF-D524E8AEAD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32760" y="0"/>
            <a:ext cx="2436813" cy="6858001"/>
            <a:chOff x="1320800" y="0"/>
            <a:chExt cx="2436813" cy="6858001"/>
          </a:xfrm>
        </p:grpSpPr>
        <p:sp>
          <p:nvSpPr>
            <p:cNvPr id="12" name="Freeform 6">
              <a:extLst>
                <a:ext uri="{FF2B5EF4-FFF2-40B4-BE49-F238E27FC236}">
                  <a16:creationId xmlns:a16="http://schemas.microsoft.com/office/drawing/2014/main" id="{BF371BCC-8954-44E2-8C4F-29DC188727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3" name="Freeform 7">
              <a:extLst>
                <a:ext uri="{FF2B5EF4-FFF2-40B4-BE49-F238E27FC236}">
                  <a16:creationId xmlns:a16="http://schemas.microsoft.com/office/drawing/2014/main" id="{CD3505BE-B420-41C5-BE34-3E7652D37A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4" name="Freeform 8">
              <a:extLst>
                <a:ext uri="{FF2B5EF4-FFF2-40B4-BE49-F238E27FC236}">
                  <a16:creationId xmlns:a16="http://schemas.microsoft.com/office/drawing/2014/main" id="{4B68A05B-A78B-4D59-8CF9-1900731A2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5" name="Freeform 9">
              <a:extLst>
                <a:ext uri="{FF2B5EF4-FFF2-40B4-BE49-F238E27FC236}">
                  <a16:creationId xmlns:a16="http://schemas.microsoft.com/office/drawing/2014/main" id="{84D57A01-C112-4FF2-B5ED-0B762AAD9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6" name="Freeform 10">
              <a:extLst>
                <a:ext uri="{FF2B5EF4-FFF2-40B4-BE49-F238E27FC236}">
                  <a16:creationId xmlns:a16="http://schemas.microsoft.com/office/drawing/2014/main" id="{6CCCCDF1-5D4F-4CA1-8400-DFBB96BB0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7" name="Freeform 11">
              <a:extLst>
                <a:ext uri="{FF2B5EF4-FFF2-40B4-BE49-F238E27FC236}">
                  <a16:creationId xmlns:a16="http://schemas.microsoft.com/office/drawing/2014/main" id="{20A090B2-5344-43CD-BC70-A6D44F15E8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182E30CB-CBF3-0982-4138-7BA6BC7387C9}"/>
              </a:ext>
            </a:extLst>
          </p:cNvPr>
          <p:cNvSpPr>
            <a:spLocks noGrp="1"/>
          </p:cNvSpPr>
          <p:nvPr>
            <p:ph type="title"/>
          </p:nvPr>
        </p:nvSpPr>
        <p:spPr>
          <a:xfrm>
            <a:off x="972080" y="685800"/>
            <a:ext cx="5260680" cy="1752599"/>
          </a:xfrm>
        </p:spPr>
        <p:txBody>
          <a:bodyPr>
            <a:normAutofit/>
          </a:bodyPr>
          <a:lstStyle/>
          <a:p>
            <a:pPr algn="l"/>
            <a:r>
              <a:rPr lang="en-GB"/>
              <a:t>How can word support tasks in a care home </a:t>
            </a:r>
          </a:p>
        </p:txBody>
      </p:sp>
      <p:sp>
        <p:nvSpPr>
          <p:cNvPr id="3" name="Content Placeholder 2">
            <a:extLst>
              <a:ext uri="{FF2B5EF4-FFF2-40B4-BE49-F238E27FC236}">
                <a16:creationId xmlns:a16="http://schemas.microsoft.com/office/drawing/2014/main" id="{85300E19-A1C6-083C-FF58-52E762A14C74}"/>
              </a:ext>
            </a:extLst>
          </p:cNvPr>
          <p:cNvSpPr>
            <a:spLocks noGrp="1"/>
          </p:cNvSpPr>
          <p:nvPr>
            <p:ph idx="1"/>
          </p:nvPr>
        </p:nvSpPr>
        <p:spPr>
          <a:xfrm>
            <a:off x="643468" y="2666999"/>
            <a:ext cx="5260680" cy="3124201"/>
          </a:xfrm>
        </p:spPr>
        <p:txBody>
          <a:bodyPr>
            <a:normAutofit/>
          </a:bodyPr>
          <a:lstStyle/>
          <a:p>
            <a:pPr>
              <a:buClr>
                <a:srgbClr val="1287C3"/>
              </a:buClr>
            </a:pPr>
            <a:endParaRPr lang="en-GB" sz="2000"/>
          </a:p>
          <a:p>
            <a:pPr>
              <a:buClr>
                <a:srgbClr val="1287C3"/>
              </a:buClr>
            </a:pPr>
            <a:endParaRPr lang="en-GB" sz="2000"/>
          </a:p>
        </p:txBody>
      </p:sp>
    </p:spTree>
    <p:extLst>
      <p:ext uri="{BB962C8B-B14F-4D97-AF65-F5344CB8AC3E}">
        <p14:creationId xmlns:p14="http://schemas.microsoft.com/office/powerpoint/2010/main" val="31461315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35" name="Group 34">
            <a:extLst>
              <a:ext uri="{FF2B5EF4-FFF2-40B4-BE49-F238E27FC236}">
                <a16:creationId xmlns:a16="http://schemas.microsoft.com/office/drawing/2014/main" id="{089D35B1-0ED5-4358-8CAE-A9E49412AAA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21" name="Freeform 6">
              <a:extLst>
                <a:ext uri="{FF2B5EF4-FFF2-40B4-BE49-F238E27FC236}">
                  <a16:creationId xmlns:a16="http://schemas.microsoft.com/office/drawing/2014/main" id="{DDEF6545-5A42-469E-8778-86CA01CD46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2" name="Freeform 7">
              <a:extLst>
                <a:ext uri="{FF2B5EF4-FFF2-40B4-BE49-F238E27FC236}">
                  <a16:creationId xmlns:a16="http://schemas.microsoft.com/office/drawing/2014/main" id="{3B08853F-842C-4D0A-9A89-D05CB3990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23" name="Freeform 8">
              <a:extLst>
                <a:ext uri="{FF2B5EF4-FFF2-40B4-BE49-F238E27FC236}">
                  <a16:creationId xmlns:a16="http://schemas.microsoft.com/office/drawing/2014/main" id="{A436FB18-2D01-4AAB-AD10-2D1208310F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24" name="Freeform 9">
              <a:extLst>
                <a:ext uri="{FF2B5EF4-FFF2-40B4-BE49-F238E27FC236}">
                  <a16:creationId xmlns:a16="http://schemas.microsoft.com/office/drawing/2014/main" id="{9EFB8341-7A7B-46E4-AF94-689147AD05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5" name="Freeform 10">
              <a:extLst>
                <a:ext uri="{FF2B5EF4-FFF2-40B4-BE49-F238E27FC236}">
                  <a16:creationId xmlns:a16="http://schemas.microsoft.com/office/drawing/2014/main" id="{C4D84136-7804-4605-AC9F-238A3665EE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6" name="Freeform 11">
              <a:extLst>
                <a:ext uri="{FF2B5EF4-FFF2-40B4-BE49-F238E27FC236}">
                  <a16:creationId xmlns:a16="http://schemas.microsoft.com/office/drawing/2014/main" id="{4EC6F81C-51C2-4A6F-8B94-562DA67362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grpSp>
        <p:nvGrpSpPr>
          <p:cNvPr id="37" name="Group 36">
            <a:extLst>
              <a:ext uri="{FF2B5EF4-FFF2-40B4-BE49-F238E27FC236}">
                <a16:creationId xmlns:a16="http://schemas.microsoft.com/office/drawing/2014/main" id="{DD65B30C-427F-449E-B039-E288E85D8A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29" name="Freeform 6">
              <a:extLst>
                <a:ext uri="{FF2B5EF4-FFF2-40B4-BE49-F238E27FC236}">
                  <a16:creationId xmlns:a16="http://schemas.microsoft.com/office/drawing/2014/main" id="{9F47D947-83F7-46E3-872B-0777122A0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38" name="Freeform 7">
              <a:extLst>
                <a:ext uri="{FF2B5EF4-FFF2-40B4-BE49-F238E27FC236}">
                  <a16:creationId xmlns:a16="http://schemas.microsoft.com/office/drawing/2014/main" id="{60C7B45B-6634-46FA-862D-B86F1C3C50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31" name="Freeform 8">
              <a:extLst>
                <a:ext uri="{FF2B5EF4-FFF2-40B4-BE49-F238E27FC236}">
                  <a16:creationId xmlns:a16="http://schemas.microsoft.com/office/drawing/2014/main" id="{C7504CC0-DD94-4ED9-ADC9-6FE7AEA33F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32" name="Freeform 9">
              <a:extLst>
                <a:ext uri="{FF2B5EF4-FFF2-40B4-BE49-F238E27FC236}">
                  <a16:creationId xmlns:a16="http://schemas.microsoft.com/office/drawing/2014/main" id="{64268326-B6DD-4E00-9788-6C319279AC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33" name="Freeform 10">
              <a:extLst>
                <a:ext uri="{FF2B5EF4-FFF2-40B4-BE49-F238E27FC236}">
                  <a16:creationId xmlns:a16="http://schemas.microsoft.com/office/drawing/2014/main" id="{92C7B3DE-DB23-4AAC-B142-C803C0C0A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34" name="Freeform 11">
              <a:extLst>
                <a:ext uri="{FF2B5EF4-FFF2-40B4-BE49-F238E27FC236}">
                  <a16:creationId xmlns:a16="http://schemas.microsoft.com/office/drawing/2014/main" id="{1EEF04DC-4E0D-4127-A98D-EA81C3B2DE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36" name="Freeform: Shape 35">
            <a:extLst>
              <a:ext uri="{FF2B5EF4-FFF2-40B4-BE49-F238E27FC236}">
                <a16:creationId xmlns:a16="http://schemas.microsoft.com/office/drawing/2014/main" id="{084966D2-3C9B-4F47-8231-1DEC33D3BD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6066" y="321734"/>
            <a:ext cx="11074201" cy="6214533"/>
          </a:xfrm>
          <a:custGeom>
            <a:avLst/>
            <a:gdLst>
              <a:gd name="connsiteX0" fmla="*/ 815396 w 11074201"/>
              <a:gd name="connsiteY0" fmla="*/ 0 h 6214533"/>
              <a:gd name="connsiteX1" fmla="*/ 11074201 w 11074201"/>
              <a:gd name="connsiteY1" fmla="*/ 0 h 6214533"/>
              <a:gd name="connsiteX2" fmla="*/ 11074201 w 11074201"/>
              <a:gd name="connsiteY2" fmla="*/ 6214533 h 6214533"/>
              <a:gd name="connsiteX3" fmla="*/ 1498193 w 11074201"/>
              <a:gd name="connsiteY3" fmla="*/ 6214533 h 6214533"/>
              <a:gd name="connsiteX4" fmla="*/ 0 w 11074201"/>
              <a:gd name="connsiteY4" fmla="*/ 4992543 h 6214533"/>
              <a:gd name="connsiteX5" fmla="*/ 433971 w 11074201"/>
              <a:gd name="connsiteY5" fmla="*/ 2335405 h 62145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074201" h="6214533">
                <a:moveTo>
                  <a:pt x="815396" y="0"/>
                </a:moveTo>
                <a:lnTo>
                  <a:pt x="11074201" y="0"/>
                </a:lnTo>
                <a:lnTo>
                  <a:pt x="11074201" y="6214533"/>
                </a:lnTo>
                <a:lnTo>
                  <a:pt x="1498193" y="6214533"/>
                </a:lnTo>
                <a:lnTo>
                  <a:pt x="0" y="4992543"/>
                </a:lnTo>
                <a:cubicBezTo>
                  <a:pt x="141071" y="4106831"/>
                  <a:pt x="287521" y="3221118"/>
                  <a:pt x="433971" y="2335405"/>
                </a:cubicBezTo>
                <a:close/>
              </a:path>
            </a:pathLst>
          </a:custGeom>
          <a:solidFill>
            <a:srgbClr val="FFFFFF"/>
          </a:solidFill>
          <a:ln w="38100">
            <a:gradFill flip="none" rotWithShape="1">
              <a:gsLst>
                <a:gs pos="0">
                  <a:schemeClr val="bg2"/>
                </a:gs>
                <a:gs pos="100000">
                  <a:schemeClr val="bg2">
                    <a:lumMod val="75000"/>
                  </a:schemeClr>
                </a:gs>
              </a:gsLst>
              <a:lin ang="5400000" scaled="1"/>
              <a:tileRect/>
            </a:gradFill>
          </a:ln>
          <a:effectLst>
            <a:innerShdw blurRad="57150" dist="38100" dir="14460000">
              <a:prstClr val="black">
                <a:alpha val="7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group of white rectangular signs with black text&#10;&#10;AI-generated content may be incorrect.">
            <a:extLst>
              <a:ext uri="{FF2B5EF4-FFF2-40B4-BE49-F238E27FC236}">
                <a16:creationId xmlns:a16="http://schemas.microsoft.com/office/drawing/2014/main" id="{0F9ADB43-73C3-090D-0262-395241E89110}"/>
              </a:ext>
            </a:extLst>
          </p:cNvPr>
          <p:cNvPicPr>
            <a:picLocks noGrp="1" noChangeAspect="1"/>
          </p:cNvPicPr>
          <p:nvPr>
            <p:ph idx="1"/>
          </p:nvPr>
        </p:nvPicPr>
        <p:blipFill>
          <a:blip r:embed="rId3"/>
          <a:srcRect l="889" r="-1" b="-1"/>
          <a:stretch>
            <a:fillRect/>
          </a:stretch>
        </p:blipFill>
        <p:spPr>
          <a:xfrm>
            <a:off x="-1052" y="885"/>
            <a:ext cx="12064442" cy="6855204"/>
          </a:xfrm>
          <a:prstGeom prst="rect">
            <a:avLst/>
          </a:prstGeom>
          <a:ln>
            <a:solidFill>
              <a:srgbClr val="4472C4"/>
            </a:solidFill>
          </a:ln>
        </p:spPr>
      </p:pic>
    </p:spTree>
    <p:extLst>
      <p:ext uri="{BB962C8B-B14F-4D97-AF65-F5344CB8AC3E}">
        <p14:creationId xmlns:p14="http://schemas.microsoft.com/office/powerpoint/2010/main" val="26497989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20" name="Group 19">
            <a:extLst>
              <a:ext uri="{FF2B5EF4-FFF2-40B4-BE49-F238E27FC236}">
                <a16:creationId xmlns:a16="http://schemas.microsoft.com/office/drawing/2014/main" id="{6ADA8EC3-01C5-453C-91A6-D01B9E15BF0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21" name="Freeform 6">
              <a:extLst>
                <a:ext uri="{FF2B5EF4-FFF2-40B4-BE49-F238E27FC236}">
                  <a16:creationId xmlns:a16="http://schemas.microsoft.com/office/drawing/2014/main" id="{9A1D7546-68ED-4F66-AA8D-D04BEAD39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2" name="Freeform 7">
              <a:extLst>
                <a:ext uri="{FF2B5EF4-FFF2-40B4-BE49-F238E27FC236}">
                  <a16:creationId xmlns:a16="http://schemas.microsoft.com/office/drawing/2014/main" id="{FCFE8A66-699D-4E05-B8FC-C31AE461D6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23" name="Freeform 8">
              <a:extLst>
                <a:ext uri="{FF2B5EF4-FFF2-40B4-BE49-F238E27FC236}">
                  <a16:creationId xmlns:a16="http://schemas.microsoft.com/office/drawing/2014/main" id="{A124234B-D5D1-45F9-9B32-264F699BCA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24" name="Freeform 9">
              <a:extLst>
                <a:ext uri="{FF2B5EF4-FFF2-40B4-BE49-F238E27FC236}">
                  <a16:creationId xmlns:a16="http://schemas.microsoft.com/office/drawing/2014/main" id="{7A0B0249-AEB7-44A1-BEC3-A0C07E9E31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5" name="Freeform 10">
              <a:extLst>
                <a:ext uri="{FF2B5EF4-FFF2-40B4-BE49-F238E27FC236}">
                  <a16:creationId xmlns:a16="http://schemas.microsoft.com/office/drawing/2014/main" id="{251D4BF9-284D-4B99-922C-BAB91FB2D9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6" name="Freeform 11">
              <a:extLst>
                <a:ext uri="{FF2B5EF4-FFF2-40B4-BE49-F238E27FC236}">
                  <a16:creationId xmlns:a16="http://schemas.microsoft.com/office/drawing/2014/main" id="{733E9BD1-CC4F-4B4B-A413-92D6B1F0B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pic>
        <p:nvPicPr>
          <p:cNvPr id="7" name="Content Placeholder 6" descr="A close-up of a sign&#10;&#10;AI-generated content may be incorrect.">
            <a:extLst>
              <a:ext uri="{FF2B5EF4-FFF2-40B4-BE49-F238E27FC236}">
                <a16:creationId xmlns:a16="http://schemas.microsoft.com/office/drawing/2014/main" id="{124688CD-E8FA-7D52-4442-28E03D378F2F}"/>
              </a:ext>
            </a:extLst>
          </p:cNvPr>
          <p:cNvPicPr>
            <a:picLocks noGrp="1" noChangeAspect="1"/>
          </p:cNvPicPr>
          <p:nvPr>
            <p:ph idx="1"/>
          </p:nvPr>
        </p:nvPicPr>
        <p:blipFill>
          <a:blip r:embed="rId3"/>
          <a:srcRect t="8359" b="10705"/>
          <a:stretch>
            <a:fillRect/>
          </a:stretch>
        </p:blipFill>
        <p:spPr>
          <a:xfrm>
            <a:off x="20" y="10"/>
            <a:ext cx="12191980" cy="6857990"/>
          </a:xfrm>
          <a:prstGeom prst="rect">
            <a:avLst/>
          </a:prstGeom>
        </p:spPr>
      </p:pic>
    </p:spTree>
    <p:extLst>
      <p:ext uri="{BB962C8B-B14F-4D97-AF65-F5344CB8AC3E}">
        <p14:creationId xmlns:p14="http://schemas.microsoft.com/office/powerpoint/2010/main" val="11995022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6ADA8EC3-01C5-453C-91A6-D01B9E15BF0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10" name="Freeform 6">
              <a:extLst>
                <a:ext uri="{FF2B5EF4-FFF2-40B4-BE49-F238E27FC236}">
                  <a16:creationId xmlns:a16="http://schemas.microsoft.com/office/drawing/2014/main" id="{9A1D7546-68ED-4F66-AA8D-D04BEAD39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1" name="Freeform 7">
              <a:extLst>
                <a:ext uri="{FF2B5EF4-FFF2-40B4-BE49-F238E27FC236}">
                  <a16:creationId xmlns:a16="http://schemas.microsoft.com/office/drawing/2014/main" id="{FCFE8A66-699D-4E05-B8FC-C31AE461D6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2" name="Freeform 8">
              <a:extLst>
                <a:ext uri="{FF2B5EF4-FFF2-40B4-BE49-F238E27FC236}">
                  <a16:creationId xmlns:a16="http://schemas.microsoft.com/office/drawing/2014/main" id="{A124234B-D5D1-45F9-9B32-264F699BCA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3" name="Freeform 9">
              <a:extLst>
                <a:ext uri="{FF2B5EF4-FFF2-40B4-BE49-F238E27FC236}">
                  <a16:creationId xmlns:a16="http://schemas.microsoft.com/office/drawing/2014/main" id="{7A0B0249-AEB7-44A1-BEC3-A0C07E9E31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4" name="Freeform 10">
              <a:extLst>
                <a:ext uri="{FF2B5EF4-FFF2-40B4-BE49-F238E27FC236}">
                  <a16:creationId xmlns:a16="http://schemas.microsoft.com/office/drawing/2014/main" id="{251D4BF9-284D-4B99-922C-BAB91FB2D9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5" name="Freeform 11">
              <a:extLst>
                <a:ext uri="{FF2B5EF4-FFF2-40B4-BE49-F238E27FC236}">
                  <a16:creationId xmlns:a16="http://schemas.microsoft.com/office/drawing/2014/main" id="{733E9BD1-CC4F-4B4B-A413-92D6B1F0B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pic>
        <p:nvPicPr>
          <p:cNvPr id="4" name="Content Placeholder 3" descr="A black and white text and a person running&#10;&#10;AI-generated content may be incorrect.">
            <a:extLst>
              <a:ext uri="{FF2B5EF4-FFF2-40B4-BE49-F238E27FC236}">
                <a16:creationId xmlns:a16="http://schemas.microsoft.com/office/drawing/2014/main" id="{AE4B21B6-C097-BC7F-5CCB-CD26E8554D12}"/>
              </a:ext>
            </a:extLst>
          </p:cNvPr>
          <p:cNvPicPr>
            <a:picLocks noGrp="1" noChangeAspect="1"/>
          </p:cNvPicPr>
          <p:nvPr>
            <p:ph idx="1"/>
          </p:nvPr>
        </p:nvPicPr>
        <p:blipFill>
          <a:blip r:embed="rId3"/>
          <a:srcRect t="2640" b="3218"/>
          <a:stretch>
            <a:fillRect/>
          </a:stretch>
        </p:blipFill>
        <p:spPr>
          <a:xfrm>
            <a:off x="20" y="10"/>
            <a:ext cx="12191980" cy="6857990"/>
          </a:xfrm>
          <a:prstGeom prst="rect">
            <a:avLst/>
          </a:prstGeom>
        </p:spPr>
      </p:pic>
    </p:spTree>
    <p:extLst>
      <p:ext uri="{BB962C8B-B14F-4D97-AF65-F5344CB8AC3E}">
        <p14:creationId xmlns:p14="http://schemas.microsoft.com/office/powerpoint/2010/main" val="9745915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2FBAC7-C658-0BC2-D870-05E9C15D25C1}"/>
              </a:ext>
            </a:extLst>
          </p:cNvPr>
          <p:cNvSpPr>
            <a:spLocks noGrp="1"/>
          </p:cNvSpPr>
          <p:nvPr>
            <p:ph type="title"/>
          </p:nvPr>
        </p:nvSpPr>
        <p:spPr/>
        <p:txBody>
          <a:bodyPr/>
          <a:lstStyle/>
          <a:p>
            <a:r>
              <a:rPr lang="en-GB"/>
              <a:t>Evaluating usage within the sunrise residential care home</a:t>
            </a:r>
            <a:endParaRPr lang="en-US"/>
          </a:p>
        </p:txBody>
      </p:sp>
      <p:sp>
        <p:nvSpPr>
          <p:cNvPr id="3" name="Content Placeholder 2">
            <a:extLst>
              <a:ext uri="{FF2B5EF4-FFF2-40B4-BE49-F238E27FC236}">
                <a16:creationId xmlns:a16="http://schemas.microsoft.com/office/drawing/2014/main" id="{3E6A4E83-ABDA-0B6D-E6D7-E7F5E00ADB5F}"/>
              </a:ext>
            </a:extLst>
          </p:cNvPr>
          <p:cNvSpPr>
            <a:spLocks noGrp="1"/>
          </p:cNvSpPr>
          <p:nvPr>
            <p:ph idx="1"/>
          </p:nvPr>
        </p:nvSpPr>
        <p:spPr/>
        <p:txBody>
          <a:bodyPr>
            <a:normAutofit fontScale="92500" lnSpcReduction="20000"/>
          </a:bodyPr>
          <a:lstStyle/>
          <a:p>
            <a:r>
              <a:rPr lang="en-GB" b="0" i="0" dirty="0">
                <a:effectLst/>
                <a:latin typeface="UICTFontTextStyleBody"/>
              </a:rPr>
              <a:t>Personal information Is safely  put away .</a:t>
            </a:r>
            <a:endParaRPr lang="en-GB" dirty="0">
              <a:effectLst/>
              <a:latin typeface=".AppleSystemUIFont"/>
            </a:endParaRPr>
          </a:p>
          <a:p>
            <a:r>
              <a:rPr lang="en-GB" b="0" i="0" dirty="0">
                <a:effectLst/>
                <a:latin typeface="UICTFontTextStyleBody"/>
              </a:rPr>
              <a:t>Password protection </a:t>
            </a:r>
            <a:endParaRPr lang="en-GB" dirty="0">
              <a:effectLst/>
              <a:latin typeface=".AppleSystemUIFont"/>
            </a:endParaRPr>
          </a:p>
          <a:p>
            <a:r>
              <a:rPr lang="en-GB" b="0" i="0" dirty="0">
                <a:effectLst/>
                <a:latin typeface="UICTFontTextStyleBody"/>
              </a:rPr>
              <a:t>Easier access </a:t>
            </a:r>
            <a:endParaRPr lang="en-GB" dirty="0">
              <a:effectLst/>
              <a:latin typeface=".AppleSystemUIFont"/>
            </a:endParaRPr>
          </a:p>
          <a:p>
            <a:r>
              <a:rPr lang="en-GB" b="0" i="0" dirty="0">
                <a:effectLst/>
                <a:latin typeface="UICTFontTextStyleBody"/>
              </a:rPr>
              <a:t>Files are not laying around</a:t>
            </a:r>
            <a:endParaRPr lang="en-GB" dirty="0">
              <a:effectLst/>
              <a:latin typeface=".AppleSystemUIFont"/>
            </a:endParaRPr>
          </a:p>
          <a:p>
            <a:r>
              <a:rPr lang="en-GB" b="0" i="0" dirty="0">
                <a:effectLst/>
                <a:latin typeface="UICTFontTextStyleBody"/>
              </a:rPr>
              <a:t>Al personal details will be secured as they</a:t>
            </a:r>
            <a:endParaRPr lang="en-GB" dirty="0">
              <a:effectLst/>
              <a:latin typeface=".AppleSystemUIFont"/>
            </a:endParaRPr>
          </a:p>
          <a:p>
            <a:r>
              <a:rPr lang="en-GB" b="0" i="0" dirty="0">
                <a:effectLst/>
                <a:latin typeface="UICTFontTextStyleBody"/>
              </a:rPr>
              <a:t>will be password protected. </a:t>
            </a:r>
            <a:endParaRPr lang="en-GB" dirty="0">
              <a:effectLst/>
              <a:latin typeface=".AppleSystemUIFont"/>
            </a:endParaRPr>
          </a:p>
          <a:p>
            <a:r>
              <a:rPr lang="en-GB" b="0" i="0" dirty="0">
                <a:effectLst/>
                <a:latin typeface="UICTFontTextStyleBody"/>
              </a:rPr>
              <a:t>Easier way to get to any important details </a:t>
            </a:r>
            <a:endParaRPr lang="en-GB" dirty="0">
              <a:effectLst/>
              <a:latin typeface=".AppleSystemUIFont"/>
            </a:endParaRPr>
          </a:p>
          <a:p>
            <a:endParaRPr lang="en-GB" dirty="0"/>
          </a:p>
          <a:p>
            <a:endParaRPr lang="en-GB" dirty="0"/>
          </a:p>
        </p:txBody>
      </p:sp>
    </p:spTree>
    <p:extLst>
      <p:ext uri="{BB962C8B-B14F-4D97-AF65-F5344CB8AC3E}">
        <p14:creationId xmlns:p14="http://schemas.microsoft.com/office/powerpoint/2010/main" val="273365834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2D8D7A-B06F-4582-1DF5-7C269C6A6F15}"/>
              </a:ext>
            </a:extLst>
          </p:cNvPr>
          <p:cNvSpPr>
            <a:spLocks noGrp="1"/>
          </p:cNvSpPr>
          <p:nvPr>
            <p:ph type="title"/>
          </p:nvPr>
        </p:nvSpPr>
        <p:spPr/>
        <p:txBody>
          <a:bodyPr>
            <a:normAutofit fontScale="90000"/>
          </a:bodyPr>
          <a:lstStyle/>
          <a:p>
            <a:r>
              <a:rPr lang="en-GB" b="0" i="0" dirty="0">
                <a:effectLst/>
                <a:latin typeface="UICTFontTextStyleBody"/>
              </a:rPr>
              <a:t>Limitation’s of using Microsoft word in a residential Care home.</a:t>
            </a:r>
            <a:br>
              <a:rPr lang="en-GB" dirty="0">
                <a:effectLst/>
                <a:latin typeface=".AppleSystemUIFont"/>
              </a:rPr>
            </a:br>
            <a:endParaRPr lang="en-US" dirty="0"/>
          </a:p>
        </p:txBody>
      </p:sp>
      <p:sp>
        <p:nvSpPr>
          <p:cNvPr id="3" name="Content Placeholder 2">
            <a:extLst>
              <a:ext uri="{FF2B5EF4-FFF2-40B4-BE49-F238E27FC236}">
                <a16:creationId xmlns:a16="http://schemas.microsoft.com/office/drawing/2014/main" id="{1849A970-6D37-2659-28A3-40A6840F2B2E}"/>
              </a:ext>
            </a:extLst>
          </p:cNvPr>
          <p:cNvSpPr>
            <a:spLocks noGrp="1"/>
          </p:cNvSpPr>
          <p:nvPr>
            <p:ph idx="1"/>
          </p:nvPr>
        </p:nvSpPr>
        <p:spPr/>
        <p:txBody>
          <a:bodyPr/>
          <a:lstStyle/>
          <a:p>
            <a:r>
              <a:rPr lang="en-GB" b="0" i="0" dirty="0">
                <a:effectLst/>
                <a:latin typeface="UICTFontTextStyleBody"/>
              </a:rPr>
              <a:t>  Technical Sells will be required</a:t>
            </a:r>
            <a:endParaRPr lang="en-GB" dirty="0">
              <a:effectLst/>
              <a:latin typeface=".AppleSystemUIFont"/>
            </a:endParaRPr>
          </a:p>
          <a:p>
            <a:r>
              <a:rPr lang="en-GB" b="0" i="0" dirty="0">
                <a:effectLst/>
                <a:latin typeface="UICTFontTextStyleBody"/>
              </a:rPr>
              <a:t>  Basic IT Skills </a:t>
            </a:r>
            <a:r>
              <a:rPr lang="en-GB" b="0" i="0" dirty="0" err="1">
                <a:effectLst/>
                <a:latin typeface="UICTFontTextStyleBody"/>
              </a:rPr>
              <a:t>mul</a:t>
            </a:r>
            <a:r>
              <a:rPr lang="en-GB" b="0" i="0" dirty="0">
                <a:effectLst/>
                <a:latin typeface="UICTFontTextStyleBody"/>
              </a:rPr>
              <a:t> need to be mandatory</a:t>
            </a:r>
            <a:endParaRPr lang="en-GB" dirty="0">
              <a:effectLst/>
              <a:latin typeface=".AppleSystemUIFont"/>
            </a:endParaRPr>
          </a:p>
          <a:p>
            <a:r>
              <a:rPr lang="en-GB" b="0" i="0" dirty="0">
                <a:effectLst/>
                <a:latin typeface="UICTFontTextStyleBody"/>
              </a:rPr>
              <a:t>  Training will  be needed to put into place, to  be able to use word effectively.</a:t>
            </a:r>
            <a:endParaRPr lang="en-GB" dirty="0">
              <a:effectLst/>
              <a:latin typeface=".AppleSystemUIFont"/>
            </a:endParaRPr>
          </a:p>
          <a:p>
            <a:r>
              <a:rPr lang="en-GB" b="0" i="0" dirty="0">
                <a:effectLst/>
                <a:latin typeface="UICTFontTextStyleBody"/>
              </a:rPr>
              <a:t>  This could become a challenge as for Some people it may be new to them.</a:t>
            </a:r>
          </a:p>
        </p:txBody>
      </p:sp>
    </p:spTree>
    <p:extLst>
      <p:ext uri="{BB962C8B-B14F-4D97-AF65-F5344CB8AC3E}">
        <p14:creationId xmlns:p14="http://schemas.microsoft.com/office/powerpoint/2010/main" val="399557995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FF7139-87B2-55FD-86BD-97FD437524EE}"/>
              </a:ext>
            </a:extLst>
          </p:cNvPr>
          <p:cNvSpPr>
            <a:spLocks noGrp="1"/>
          </p:cNvSpPr>
          <p:nvPr>
            <p:ph type="title"/>
          </p:nvPr>
        </p:nvSpPr>
        <p:spPr/>
        <p:txBody>
          <a:bodyPr/>
          <a:lstStyle/>
          <a:p>
            <a:r>
              <a:rPr lang="en-GB" dirty="0"/>
              <a:t>Time consuming </a:t>
            </a:r>
            <a:endParaRPr lang="en-US" dirty="0"/>
          </a:p>
        </p:txBody>
      </p:sp>
      <p:sp>
        <p:nvSpPr>
          <p:cNvPr id="3" name="Content Placeholder 2">
            <a:extLst>
              <a:ext uri="{FF2B5EF4-FFF2-40B4-BE49-F238E27FC236}">
                <a16:creationId xmlns:a16="http://schemas.microsoft.com/office/drawing/2014/main" id="{A8912D69-0A54-BE95-317C-E1951FB9D661}"/>
              </a:ext>
            </a:extLst>
          </p:cNvPr>
          <p:cNvSpPr>
            <a:spLocks noGrp="1"/>
          </p:cNvSpPr>
          <p:nvPr>
            <p:ph idx="1"/>
          </p:nvPr>
        </p:nvSpPr>
        <p:spPr/>
        <p:txBody>
          <a:bodyPr/>
          <a:lstStyle/>
          <a:p>
            <a:r>
              <a:rPr lang="en-GB" b="0" i="0" dirty="0">
                <a:effectLst/>
                <a:latin typeface="UICTFontTextStyleBody"/>
              </a:rPr>
              <a:t>  Manually uploading, updating and creating files tend to take a-lot of time.</a:t>
            </a:r>
            <a:endParaRPr lang="en-GB" dirty="0">
              <a:effectLst/>
              <a:latin typeface=".AppleSystemUIFont"/>
            </a:endParaRPr>
          </a:p>
          <a:p>
            <a:r>
              <a:rPr lang="en-GB" b="0" i="0" dirty="0">
                <a:effectLst/>
                <a:latin typeface="UICTFontTextStyleBody"/>
              </a:rPr>
              <a:t>  This would also include managing any form</a:t>
            </a:r>
            <a:endParaRPr lang="en-GB" dirty="0">
              <a:effectLst/>
              <a:latin typeface=".AppleSystemUIFont"/>
            </a:endParaRPr>
          </a:p>
          <a:p>
            <a:r>
              <a:rPr lang="en-GB" b="0" i="0" dirty="0">
                <a:effectLst/>
                <a:latin typeface="UICTFontTextStyleBody"/>
              </a:rPr>
              <a:t>OF records.</a:t>
            </a:r>
            <a:endParaRPr lang="en-GB" dirty="0">
              <a:effectLst/>
              <a:latin typeface=".AppleSystemUIFont"/>
            </a:endParaRPr>
          </a:p>
          <a:p>
            <a:r>
              <a:rPr lang="en-GB" b="0" i="0" dirty="0">
                <a:effectLst/>
                <a:latin typeface="UICTFontTextStyleBody"/>
              </a:rPr>
              <a:t>- In case of emergencies if files are unable to be provided in that moment of need , this Could lead to further issues and problems.</a:t>
            </a:r>
            <a:endParaRPr lang="en-GB" dirty="0">
              <a:effectLst/>
              <a:latin typeface=".AppleSystemUIFont"/>
            </a:endParaRPr>
          </a:p>
          <a:p>
            <a:endParaRPr lang="en-GB" dirty="0"/>
          </a:p>
        </p:txBody>
      </p:sp>
    </p:spTree>
    <p:extLst>
      <p:ext uri="{BB962C8B-B14F-4D97-AF65-F5344CB8AC3E}">
        <p14:creationId xmlns:p14="http://schemas.microsoft.com/office/powerpoint/2010/main" val="9480425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8232BD-33AC-4006-D2A7-5043D8A924BF}"/>
              </a:ext>
            </a:extLst>
          </p:cNvPr>
          <p:cNvSpPr>
            <a:spLocks noGrp="1"/>
          </p:cNvSpPr>
          <p:nvPr>
            <p:ph type="title"/>
          </p:nvPr>
        </p:nvSpPr>
        <p:spPr/>
        <p:txBody>
          <a:bodyPr/>
          <a:lstStyle/>
          <a:p>
            <a:r>
              <a:rPr lang="en-GB" dirty="0"/>
              <a:t>Risk of errors </a:t>
            </a:r>
            <a:endParaRPr lang="en-US" dirty="0"/>
          </a:p>
        </p:txBody>
      </p:sp>
      <p:sp>
        <p:nvSpPr>
          <p:cNvPr id="3" name="Content Placeholder 2">
            <a:extLst>
              <a:ext uri="{FF2B5EF4-FFF2-40B4-BE49-F238E27FC236}">
                <a16:creationId xmlns:a16="http://schemas.microsoft.com/office/drawing/2014/main" id="{95FD67F5-D0CE-3A8D-E173-E3040DD7F9ED}"/>
              </a:ext>
            </a:extLst>
          </p:cNvPr>
          <p:cNvSpPr>
            <a:spLocks noGrp="1"/>
          </p:cNvSpPr>
          <p:nvPr>
            <p:ph idx="1"/>
          </p:nvPr>
        </p:nvSpPr>
        <p:spPr/>
        <p:txBody>
          <a:bodyPr/>
          <a:lstStyle/>
          <a:p>
            <a:r>
              <a:rPr lang="en-GB" b="0" i="0" dirty="0">
                <a:effectLst/>
                <a:latin typeface="UICTFontTextStyleBody"/>
              </a:rPr>
              <a:t>Manuel data entry can lead to mistakes..</a:t>
            </a:r>
            <a:endParaRPr lang="en-GB" dirty="0">
              <a:effectLst/>
              <a:latin typeface=".AppleSystemUIFont"/>
            </a:endParaRPr>
          </a:p>
          <a:p>
            <a:r>
              <a:rPr lang="en-GB" b="0" i="0" dirty="0">
                <a:effectLst/>
                <a:latin typeface="UICTFontTextStyleBody"/>
              </a:rPr>
              <a:t>  Which could also effect resident care or record accuracy.</a:t>
            </a:r>
            <a:endParaRPr lang="en-GB" dirty="0">
              <a:effectLst/>
              <a:latin typeface=".AppleSystemUIFont"/>
            </a:endParaRPr>
          </a:p>
          <a:p>
            <a:r>
              <a:rPr lang="en-GB" b="0" i="0" dirty="0">
                <a:effectLst/>
                <a:latin typeface="UICTFontTextStyleBody"/>
              </a:rPr>
              <a:t>  Spelling mistakes</a:t>
            </a:r>
            <a:endParaRPr lang="en-GB" dirty="0">
              <a:effectLst/>
              <a:latin typeface=".AppleSystemUIFont"/>
            </a:endParaRPr>
          </a:p>
          <a:p>
            <a:r>
              <a:rPr lang="en-GB" b="0" i="0" dirty="0">
                <a:effectLst/>
                <a:latin typeface="UICTFontTextStyleBody"/>
              </a:rPr>
              <a:t>  Some information could be inaccurate.</a:t>
            </a:r>
            <a:endParaRPr lang="en-GB" dirty="0">
              <a:effectLst/>
              <a:latin typeface=".AppleSystemUIFont"/>
            </a:endParaRPr>
          </a:p>
          <a:p>
            <a:r>
              <a:rPr lang="en-GB" b="0" i="0" dirty="0">
                <a:effectLst/>
                <a:latin typeface="UICTFontTextStyleBody"/>
              </a:rPr>
              <a:t>- Miss hearing and documenting the wrong thing</a:t>
            </a:r>
            <a:endParaRPr lang="en-GB" dirty="0">
              <a:effectLst/>
              <a:latin typeface=".AppleSystemUIFont"/>
            </a:endParaRPr>
          </a:p>
          <a:p>
            <a:r>
              <a:rPr lang="en-GB" b="0" i="0" dirty="0">
                <a:effectLst/>
                <a:latin typeface="UICTFontTextStyleBody"/>
              </a:rPr>
              <a:t>down .</a:t>
            </a:r>
            <a:endParaRPr lang="en-GB" dirty="0">
              <a:effectLst/>
              <a:latin typeface=".AppleSystemUIFont"/>
            </a:endParaRPr>
          </a:p>
          <a:p>
            <a:endParaRPr lang="en-US" dirty="0"/>
          </a:p>
        </p:txBody>
      </p:sp>
    </p:spTree>
    <p:extLst>
      <p:ext uri="{BB962C8B-B14F-4D97-AF65-F5344CB8AC3E}">
        <p14:creationId xmlns:p14="http://schemas.microsoft.com/office/powerpoint/2010/main" val="69421606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92834A-69E3-BEF7-75AC-E46033D91199}"/>
              </a:ext>
            </a:extLst>
          </p:cNvPr>
          <p:cNvSpPr>
            <a:spLocks noGrp="1"/>
          </p:cNvSpPr>
          <p:nvPr>
            <p:ph type="title"/>
          </p:nvPr>
        </p:nvSpPr>
        <p:spPr/>
        <p:txBody>
          <a:bodyPr/>
          <a:lstStyle/>
          <a:p>
            <a:r>
              <a:rPr lang="en-GB" dirty="0"/>
              <a:t>Limited interrogation </a:t>
            </a:r>
            <a:endParaRPr lang="en-US" dirty="0"/>
          </a:p>
        </p:txBody>
      </p:sp>
      <p:sp>
        <p:nvSpPr>
          <p:cNvPr id="3" name="Content Placeholder 2">
            <a:extLst>
              <a:ext uri="{FF2B5EF4-FFF2-40B4-BE49-F238E27FC236}">
                <a16:creationId xmlns:a16="http://schemas.microsoft.com/office/drawing/2014/main" id="{5A181BFC-6301-F390-A134-8C1FB05C7550}"/>
              </a:ext>
            </a:extLst>
          </p:cNvPr>
          <p:cNvSpPr>
            <a:spLocks noGrp="1"/>
          </p:cNvSpPr>
          <p:nvPr>
            <p:ph idx="1"/>
          </p:nvPr>
        </p:nvSpPr>
        <p:spPr/>
        <p:txBody>
          <a:bodyPr/>
          <a:lstStyle/>
          <a:p>
            <a:r>
              <a:rPr lang="en-GB" b="0" i="0" dirty="0">
                <a:effectLst/>
                <a:latin typeface="UICTFontTextStyleBody"/>
              </a:rPr>
              <a:t>  Microsoft word doesn’t easily interrogate with Other Care management Systems or data assessment that might be used in the home </a:t>
            </a:r>
            <a:endParaRPr lang="en-GB" dirty="0">
              <a:effectLst/>
              <a:latin typeface=".AppleSystemUIFont"/>
            </a:endParaRPr>
          </a:p>
        </p:txBody>
      </p:sp>
    </p:spTree>
    <p:extLst>
      <p:ext uri="{BB962C8B-B14F-4D97-AF65-F5344CB8AC3E}">
        <p14:creationId xmlns:p14="http://schemas.microsoft.com/office/powerpoint/2010/main" val="263708836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978C14-BB23-6ABB-4A34-4CE104D0AFE0}"/>
              </a:ext>
            </a:extLst>
          </p:cNvPr>
          <p:cNvSpPr>
            <a:spLocks noGrp="1"/>
          </p:cNvSpPr>
          <p:nvPr>
            <p:ph type="title"/>
          </p:nvPr>
        </p:nvSpPr>
        <p:spPr/>
        <p:txBody>
          <a:bodyPr/>
          <a:lstStyle/>
          <a:p>
            <a:r>
              <a:rPr lang="en-GB" dirty="0"/>
              <a:t>Data security </a:t>
            </a:r>
            <a:endParaRPr lang="en-US" dirty="0"/>
          </a:p>
        </p:txBody>
      </p:sp>
      <p:sp>
        <p:nvSpPr>
          <p:cNvPr id="3" name="Content Placeholder 2">
            <a:extLst>
              <a:ext uri="{FF2B5EF4-FFF2-40B4-BE49-F238E27FC236}">
                <a16:creationId xmlns:a16="http://schemas.microsoft.com/office/drawing/2014/main" id="{1288CA54-DA48-DA5F-3365-CC7E027C0DDE}"/>
              </a:ext>
            </a:extLst>
          </p:cNvPr>
          <p:cNvSpPr>
            <a:spLocks noGrp="1"/>
          </p:cNvSpPr>
          <p:nvPr>
            <p:ph idx="1"/>
          </p:nvPr>
        </p:nvSpPr>
        <p:spPr/>
        <p:txBody>
          <a:bodyPr/>
          <a:lstStyle/>
          <a:p>
            <a:r>
              <a:rPr lang="en-GB" b="0" i="0">
                <a:effectLst/>
                <a:latin typeface="UICTFontTextStyleBody"/>
              </a:rPr>
              <a:t>Sensitive resident infomation stored in word documents can be vulnerable if you’re not properly protected.</a:t>
            </a:r>
            <a:endParaRPr lang="en-GB">
              <a:effectLst/>
              <a:latin typeface=".AppleSystemUIFont"/>
            </a:endParaRPr>
          </a:p>
          <a:p>
            <a:r>
              <a:rPr lang="en-GB" b="0" i="0">
                <a:effectLst/>
                <a:latin typeface="UICTFontTextStyleBody"/>
              </a:rPr>
              <a:t>  This includes files are Shared and acessed in lots of deferent devices.</a:t>
            </a:r>
            <a:endParaRPr lang="en-GB">
              <a:effectLst/>
              <a:latin typeface=".AppleSystemUIFont"/>
            </a:endParaRPr>
          </a:p>
        </p:txBody>
      </p:sp>
    </p:spTree>
    <p:extLst>
      <p:ext uri="{BB962C8B-B14F-4D97-AF65-F5344CB8AC3E}">
        <p14:creationId xmlns:p14="http://schemas.microsoft.com/office/powerpoint/2010/main" val="325683410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B937CE-BFBD-A557-0B00-10D1C2BE3202}"/>
              </a:ext>
            </a:extLst>
          </p:cNvPr>
          <p:cNvSpPr>
            <a:spLocks noGrp="1"/>
          </p:cNvSpPr>
          <p:nvPr>
            <p:ph type="title"/>
          </p:nvPr>
        </p:nvSpPr>
        <p:spPr/>
        <p:txBody>
          <a:bodyPr/>
          <a:lstStyle/>
          <a:p>
            <a:r>
              <a:rPr lang="en-GB" dirty="0"/>
              <a:t>Version control issues </a:t>
            </a:r>
            <a:endParaRPr lang="en-US" dirty="0"/>
          </a:p>
        </p:txBody>
      </p:sp>
      <p:sp>
        <p:nvSpPr>
          <p:cNvPr id="3" name="Content Placeholder 2">
            <a:extLst>
              <a:ext uri="{FF2B5EF4-FFF2-40B4-BE49-F238E27FC236}">
                <a16:creationId xmlns:a16="http://schemas.microsoft.com/office/drawing/2014/main" id="{B951B38F-A344-882B-02CF-3AD4D99EF3DD}"/>
              </a:ext>
            </a:extLst>
          </p:cNvPr>
          <p:cNvSpPr>
            <a:spLocks noGrp="1"/>
          </p:cNvSpPr>
          <p:nvPr>
            <p:ph idx="1"/>
          </p:nvPr>
        </p:nvSpPr>
        <p:spPr/>
        <p:txBody>
          <a:bodyPr/>
          <a:lstStyle/>
          <a:p>
            <a:r>
              <a:rPr lang="en-GB" b="0" i="0">
                <a:effectLst/>
                <a:latin typeface="UICTFontTextStyleBody"/>
              </a:rPr>
              <a:t>Various amount of Staff editing the Same document can cause a mix up.</a:t>
            </a:r>
            <a:endParaRPr lang="en-GB">
              <a:effectLst/>
              <a:latin typeface=".AppleSystemUIFont"/>
            </a:endParaRPr>
          </a:p>
          <a:p>
            <a:r>
              <a:rPr lang="en-GB" b="0" i="0">
                <a:effectLst/>
                <a:latin typeface="UICTFontTextStyleBody"/>
              </a:rPr>
              <a:t>  Confusion.</a:t>
            </a:r>
            <a:endParaRPr lang="en-GB">
              <a:effectLst/>
              <a:latin typeface=".AppleSystemUIFont"/>
            </a:endParaRPr>
          </a:p>
          <a:p>
            <a:r>
              <a:rPr lang="en-GB" b="0" i="0">
                <a:effectLst/>
                <a:latin typeface="UICTFontTextStyleBody"/>
              </a:rPr>
              <a:t>  loss of information </a:t>
            </a:r>
            <a:endParaRPr lang="en-GB">
              <a:effectLst/>
              <a:latin typeface=".AppleSystemUIFont"/>
            </a:endParaRPr>
          </a:p>
          <a:p>
            <a:r>
              <a:rPr lang="en-GB" b="0" i="0">
                <a:effectLst/>
                <a:latin typeface="UICTFontTextStyleBody"/>
              </a:rPr>
              <a:t>  version control isnt managed well.</a:t>
            </a:r>
            <a:endParaRPr lang="en-GB">
              <a:effectLst/>
              <a:latin typeface=".AppleSystemUIFont"/>
            </a:endParaRPr>
          </a:p>
        </p:txBody>
      </p:sp>
    </p:spTree>
    <p:extLst>
      <p:ext uri="{BB962C8B-B14F-4D97-AF65-F5344CB8AC3E}">
        <p14:creationId xmlns:p14="http://schemas.microsoft.com/office/powerpoint/2010/main" val="34634843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B31051-A02A-E654-CCE1-209540DB91D6}"/>
              </a:ext>
            </a:extLst>
          </p:cNvPr>
          <p:cNvSpPr>
            <a:spLocks noGrp="1"/>
          </p:cNvSpPr>
          <p:nvPr>
            <p:ph type="title"/>
          </p:nvPr>
        </p:nvSpPr>
        <p:spPr/>
        <p:txBody>
          <a:bodyPr/>
          <a:lstStyle/>
          <a:p>
            <a:r>
              <a:rPr lang="en-GB" dirty="0"/>
              <a:t>References </a:t>
            </a:r>
            <a:endParaRPr lang="en-US" dirty="0"/>
          </a:p>
        </p:txBody>
      </p:sp>
      <p:sp>
        <p:nvSpPr>
          <p:cNvPr id="3" name="Content Placeholder 2">
            <a:extLst>
              <a:ext uri="{FF2B5EF4-FFF2-40B4-BE49-F238E27FC236}">
                <a16:creationId xmlns:a16="http://schemas.microsoft.com/office/drawing/2014/main" id="{FCBFAFBC-B5C7-396E-712E-94FADA4EB11D}"/>
              </a:ext>
            </a:extLst>
          </p:cNvPr>
          <p:cNvSpPr>
            <a:spLocks noGrp="1"/>
          </p:cNvSpPr>
          <p:nvPr>
            <p:ph idx="1"/>
          </p:nvPr>
        </p:nvSpPr>
        <p:spPr>
          <a:xfrm>
            <a:off x="1784048" y="1139975"/>
            <a:ext cx="11064951" cy="5421692"/>
          </a:xfrm>
        </p:spPr>
        <p:txBody>
          <a:bodyPr/>
          <a:lstStyle/>
          <a:p>
            <a:r>
              <a:rPr lang="en-US" dirty="0">
                <a:hlinkClick r:id="rId2"/>
              </a:rPr>
              <a:t>https://www.childcare.co.uk/</a:t>
            </a:r>
            <a:endParaRPr lang="en-GB" dirty="0"/>
          </a:p>
          <a:p>
            <a:endParaRPr lang="en-GB" dirty="0"/>
          </a:p>
          <a:p>
            <a:r>
              <a:rPr lang="en-US" dirty="0">
                <a:hlinkClick r:id="rId3"/>
              </a:rPr>
              <a:t>https://www.gov.uk/</a:t>
            </a:r>
            <a:endParaRPr lang="en-GB" dirty="0"/>
          </a:p>
          <a:p>
            <a:endParaRPr lang="en-GB" dirty="0"/>
          </a:p>
          <a:p>
            <a:r>
              <a:rPr lang="en-US" dirty="0">
                <a:hlinkClick r:id="rId4"/>
              </a:rPr>
              <a:t>https://</a:t>
            </a:r>
            <a:r>
              <a:rPr lang="en-US" dirty="0" err="1">
                <a:hlinkClick r:id="rId4"/>
              </a:rPr>
              <a:t>www.nhs.uk</a:t>
            </a:r>
            <a:r>
              <a:rPr lang="en-US" dirty="0">
                <a:hlinkClick r:id="rId4"/>
              </a:rPr>
              <a:t>/</a:t>
            </a:r>
            <a:endParaRPr lang="en-GB" dirty="0"/>
          </a:p>
          <a:p>
            <a:endParaRPr lang="en-US" dirty="0"/>
          </a:p>
        </p:txBody>
      </p:sp>
    </p:spTree>
    <p:extLst>
      <p:ext uri="{BB962C8B-B14F-4D97-AF65-F5344CB8AC3E}">
        <p14:creationId xmlns:p14="http://schemas.microsoft.com/office/powerpoint/2010/main" val="6145287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25</Slides>
  <Notes>1</Notes>
  <HiddenSlides>0</HiddenSlides>
  <ScaleCrop>false</ScaleCrop>
  <HeadingPairs>
    <vt:vector size="4" baseType="variant">
      <vt:variant>
        <vt:lpstr>Theme</vt:lpstr>
      </vt:variant>
      <vt:variant>
        <vt:i4>1</vt:i4>
      </vt:variant>
      <vt:variant>
        <vt:lpstr>Slide Titles</vt:lpstr>
      </vt:variant>
      <vt:variant>
        <vt:i4>25</vt:i4>
      </vt:variant>
    </vt:vector>
  </HeadingPairs>
  <TitlesOfParts>
    <vt:vector size="26" baseType="lpstr">
      <vt:lpstr>Parallax</vt:lpstr>
      <vt:lpstr>Digital skills and research  methods </vt:lpstr>
      <vt:lpstr>Digital safety practices- what is it?</vt:lpstr>
      <vt:lpstr>Digital safety in sunrise residential care home </vt:lpstr>
      <vt:lpstr>Secure logins </vt:lpstr>
      <vt:lpstr>Email safety</vt:lpstr>
      <vt:lpstr> Sa​fe document storage </vt:lpstr>
      <vt:lpstr> Maintaining patient confidentiality </vt:lpstr>
      <vt:lpstr>Explain the impact of limited digital skills ?</vt:lpstr>
      <vt:lpstr>How will this affect the sunrise residential?  Reduced efficiency-  staff may struggle with digital tools  to slower workflow and more time spent on tasks. When staff are not confident to use digital systems m staff make errors when inputting safeguarding information or scheduling appointments .  </vt:lpstr>
      <vt:lpstr>PowerPoint Presentation</vt:lpstr>
      <vt:lpstr>How will this affect care delivery?</vt:lpstr>
      <vt:lpstr>References – Fatima </vt:lpstr>
      <vt:lpstr>Use of MS word in residential care home sunrise </vt:lpstr>
      <vt:lpstr>How can word support tasks in a care home </vt:lpstr>
      <vt:lpstr>PowerPoint Presentation</vt:lpstr>
      <vt:lpstr>PowerPoint Presentation</vt:lpstr>
      <vt:lpstr>PowerPoint Presentation</vt:lpstr>
      <vt:lpstr>Evaluating usage within the sunrise residential care home</vt:lpstr>
      <vt:lpstr>Limitation’s of using Microsoft word in a residential Care home. </vt:lpstr>
      <vt:lpstr>Time consuming </vt:lpstr>
      <vt:lpstr>Risk of errors </vt:lpstr>
      <vt:lpstr>Limited interrogation </vt:lpstr>
      <vt:lpstr>Data security </vt:lpstr>
      <vt:lpstr>Version control issues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and methods </dc:title>
  <dc:creator/>
  <cp:lastModifiedBy>Muminah Mahmood</cp:lastModifiedBy>
  <cp:revision>1</cp:revision>
  <dcterms:created xsi:type="dcterms:W3CDTF">2025-09-23T14:24:48Z</dcterms:created>
  <dcterms:modified xsi:type="dcterms:W3CDTF">2025-10-12T23:17:13Z</dcterms:modified>
</cp:coreProperties>
</file>