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5" r:id="rId3"/>
    <p:sldId id="257" r:id="rId4"/>
    <p:sldId id="258" r:id="rId5"/>
    <p:sldId id="274" r:id="rId6"/>
    <p:sldId id="266" r:id="rId7"/>
    <p:sldId id="272" r:id="rId8"/>
    <p:sldId id="273" r:id="rId9"/>
    <p:sldId id="259" r:id="rId10"/>
    <p:sldId id="260" r:id="rId11"/>
    <p:sldId id="261" r:id="rId12"/>
    <p:sldId id="262" r:id="rId13"/>
    <p:sldId id="284" r:id="rId14"/>
    <p:sldId id="286" r:id="rId15"/>
    <p:sldId id="271" r:id="rId16"/>
    <p:sldId id="264" r:id="rId17"/>
    <p:sldId id="287" r:id="rId18"/>
    <p:sldId id="263" r:id="rId19"/>
    <p:sldId id="285" r:id="rId20"/>
    <p:sldId id="267" r:id="rId21"/>
    <p:sldId id="293" r:id="rId22"/>
    <p:sldId id="294" r:id="rId23"/>
    <p:sldId id="268" r:id="rId24"/>
    <p:sldId id="295" r:id="rId25"/>
    <p:sldId id="296" r:id="rId26"/>
    <p:sldId id="297" r:id="rId27"/>
    <p:sldId id="298" r:id="rId28"/>
    <p:sldId id="299" r:id="rId2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00DAB8C-0A89-4FD3-8D35-2F31AF7D2B4A}" v="181" dt="2023-11-24T08:12:48.76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0" autoAdjust="0"/>
    <p:restoredTop sz="94660"/>
  </p:normalViewPr>
  <p:slideViewPr>
    <p:cSldViewPr snapToGrid="0">
      <p:cViewPr varScale="1">
        <p:scale>
          <a:sx n="75" d="100"/>
          <a:sy n="75" d="100"/>
        </p:scale>
        <p:origin x="64" y="7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Broadhead" userId="4d8e0faf-1584-439e-a5d6-e4bd8913b038" providerId="ADAL" clId="{D00DAB8C-0A89-4FD3-8D35-2F31AF7D2B4A}"/>
    <pc:docChg chg="undo custSel addSld delSld modSld sldOrd">
      <pc:chgData name="Mark Broadhead" userId="4d8e0faf-1584-439e-a5d6-e4bd8913b038" providerId="ADAL" clId="{D00DAB8C-0A89-4FD3-8D35-2F31AF7D2B4A}" dt="2023-11-24T08:12:51.081" v="5290" actId="26606"/>
      <pc:docMkLst>
        <pc:docMk/>
      </pc:docMkLst>
      <pc:sldChg chg="modSp mod">
        <pc:chgData name="Mark Broadhead" userId="4d8e0faf-1584-439e-a5d6-e4bd8913b038" providerId="ADAL" clId="{D00DAB8C-0A89-4FD3-8D35-2F31AF7D2B4A}" dt="2023-11-23T15:08:39.885" v="2523"/>
        <pc:sldMkLst>
          <pc:docMk/>
          <pc:sldMk cId="1188521935" sldId="256"/>
        </pc:sldMkLst>
        <pc:spChg chg="mod">
          <ac:chgData name="Mark Broadhead" userId="4d8e0faf-1584-439e-a5d6-e4bd8913b038" providerId="ADAL" clId="{D00DAB8C-0A89-4FD3-8D35-2F31AF7D2B4A}" dt="2023-11-23T15:08:39.885" v="2523"/>
          <ac:spMkLst>
            <pc:docMk/>
            <pc:sldMk cId="1188521935" sldId="256"/>
            <ac:spMk id="2" creationId="{302397FB-EC76-4CC3-DA34-4344BAF058A3}"/>
          </ac:spMkLst>
        </pc:spChg>
        <pc:spChg chg="mod">
          <ac:chgData name="Mark Broadhead" userId="4d8e0faf-1584-439e-a5d6-e4bd8913b038" providerId="ADAL" clId="{D00DAB8C-0A89-4FD3-8D35-2F31AF7D2B4A}" dt="2023-11-23T15:08:39.885" v="2523"/>
          <ac:spMkLst>
            <pc:docMk/>
            <pc:sldMk cId="1188521935" sldId="256"/>
            <ac:spMk id="3" creationId="{967459CA-5526-AD6C-195A-716038D5853E}"/>
          </ac:spMkLst>
        </pc:spChg>
      </pc:sldChg>
      <pc:sldChg chg="addSp delSp modSp mod setBg delDesignElem">
        <pc:chgData name="Mark Broadhead" userId="4d8e0faf-1584-439e-a5d6-e4bd8913b038" providerId="ADAL" clId="{D00DAB8C-0A89-4FD3-8D35-2F31AF7D2B4A}" dt="2023-11-23T16:15:36.097" v="4615" actId="20577"/>
        <pc:sldMkLst>
          <pc:docMk/>
          <pc:sldMk cId="3917668479" sldId="257"/>
        </pc:sldMkLst>
        <pc:spChg chg="mod">
          <ac:chgData name="Mark Broadhead" userId="4d8e0faf-1584-439e-a5d6-e4bd8913b038" providerId="ADAL" clId="{D00DAB8C-0A89-4FD3-8D35-2F31AF7D2B4A}" dt="2023-11-23T15:09:06.961" v="2530" actId="26606"/>
          <ac:spMkLst>
            <pc:docMk/>
            <pc:sldMk cId="3917668479" sldId="257"/>
            <ac:spMk id="2" creationId="{1A340959-5F76-BF67-D500-70D80EF5B7B6}"/>
          </ac:spMkLst>
        </pc:spChg>
        <pc:spChg chg="del">
          <ac:chgData name="Mark Broadhead" userId="4d8e0faf-1584-439e-a5d6-e4bd8913b038" providerId="ADAL" clId="{D00DAB8C-0A89-4FD3-8D35-2F31AF7D2B4A}" dt="2023-11-23T15:08:39.885" v="2523"/>
          <ac:spMkLst>
            <pc:docMk/>
            <pc:sldMk cId="3917668479" sldId="257"/>
            <ac:spMk id="9" creationId="{BACC6370-2D7E-4714-9D71-7542949D7D5D}"/>
          </ac:spMkLst>
        </pc:spChg>
        <pc:spChg chg="add">
          <ac:chgData name="Mark Broadhead" userId="4d8e0faf-1584-439e-a5d6-e4bd8913b038" providerId="ADAL" clId="{D00DAB8C-0A89-4FD3-8D35-2F31AF7D2B4A}" dt="2023-11-23T15:09:06.961" v="2530" actId="26606"/>
          <ac:spMkLst>
            <pc:docMk/>
            <pc:sldMk cId="3917668479" sldId="257"/>
            <ac:spMk id="10" creationId="{94C52C56-BEF2-4E22-8C8E-A7AC96B03A72}"/>
          </ac:spMkLst>
        </pc:spChg>
        <pc:spChg chg="del">
          <ac:chgData name="Mark Broadhead" userId="4d8e0faf-1584-439e-a5d6-e4bd8913b038" providerId="ADAL" clId="{D00DAB8C-0A89-4FD3-8D35-2F31AF7D2B4A}" dt="2023-11-23T15:08:39.885" v="2523"/>
          <ac:spMkLst>
            <pc:docMk/>
            <pc:sldMk cId="3917668479" sldId="257"/>
            <ac:spMk id="11" creationId="{F68B3F68-107C-434F-AA38-110D5EA91B85}"/>
          </ac:spMkLst>
        </pc:spChg>
        <pc:spChg chg="add">
          <ac:chgData name="Mark Broadhead" userId="4d8e0faf-1584-439e-a5d6-e4bd8913b038" providerId="ADAL" clId="{D00DAB8C-0A89-4FD3-8D35-2F31AF7D2B4A}" dt="2023-11-23T15:09:06.961" v="2530" actId="26606"/>
          <ac:spMkLst>
            <pc:docMk/>
            <pc:sldMk cId="3917668479" sldId="257"/>
            <ac:spMk id="12" creationId="{42285737-90EE-47DC-AC80-8AE156B11969}"/>
          </ac:spMkLst>
        </pc:spChg>
        <pc:spChg chg="del">
          <ac:chgData name="Mark Broadhead" userId="4d8e0faf-1584-439e-a5d6-e4bd8913b038" providerId="ADAL" clId="{D00DAB8C-0A89-4FD3-8D35-2F31AF7D2B4A}" dt="2023-11-23T15:08:39.885" v="2523"/>
          <ac:spMkLst>
            <pc:docMk/>
            <pc:sldMk cId="3917668479" sldId="257"/>
            <ac:spMk id="13" creationId="{AAD0DBB9-1A4B-4391-81D4-CB19F9AB918A}"/>
          </ac:spMkLst>
        </pc:spChg>
        <pc:spChg chg="del">
          <ac:chgData name="Mark Broadhead" userId="4d8e0faf-1584-439e-a5d6-e4bd8913b038" providerId="ADAL" clId="{D00DAB8C-0A89-4FD3-8D35-2F31AF7D2B4A}" dt="2023-11-23T15:08:39.885" v="2523"/>
          <ac:spMkLst>
            <pc:docMk/>
            <pc:sldMk cId="3917668479" sldId="257"/>
            <ac:spMk id="15" creationId="{063BBA22-50EA-4C4D-BE05-F1CE4E63AA56}"/>
          </ac:spMkLst>
        </pc:spChg>
        <pc:grpChg chg="add">
          <ac:chgData name="Mark Broadhead" userId="4d8e0faf-1584-439e-a5d6-e4bd8913b038" providerId="ADAL" clId="{D00DAB8C-0A89-4FD3-8D35-2F31AF7D2B4A}" dt="2023-11-23T15:09:06.961" v="2530" actId="26606"/>
          <ac:grpSpMkLst>
            <pc:docMk/>
            <pc:sldMk cId="3917668479" sldId="257"/>
            <ac:grpSpMk id="14" creationId="{B57BDC17-F1B3-455F-BBF1-680AA1F25C06}"/>
          </ac:grpSpMkLst>
        </pc:grpChg>
        <pc:graphicFrameChg chg="mod modGraphic">
          <ac:chgData name="Mark Broadhead" userId="4d8e0faf-1584-439e-a5d6-e4bd8913b038" providerId="ADAL" clId="{D00DAB8C-0A89-4FD3-8D35-2F31AF7D2B4A}" dt="2023-11-23T16:15:36.097" v="4615" actId="20577"/>
          <ac:graphicFrameMkLst>
            <pc:docMk/>
            <pc:sldMk cId="3917668479" sldId="257"/>
            <ac:graphicFrameMk id="5" creationId="{9192AEFC-ADF4-5FC0-F864-E0FD0BCB731F}"/>
          </ac:graphicFrameMkLst>
        </pc:graphicFrameChg>
      </pc:sldChg>
      <pc:sldChg chg="addSp delSp modSp mod setBg">
        <pc:chgData name="Mark Broadhead" userId="4d8e0faf-1584-439e-a5d6-e4bd8913b038" providerId="ADAL" clId="{D00DAB8C-0A89-4FD3-8D35-2F31AF7D2B4A}" dt="2023-11-23T15:09:17.713" v="2531" actId="26606"/>
        <pc:sldMkLst>
          <pc:docMk/>
          <pc:sldMk cId="2330719110" sldId="258"/>
        </pc:sldMkLst>
        <pc:spChg chg="mod">
          <ac:chgData name="Mark Broadhead" userId="4d8e0faf-1584-439e-a5d6-e4bd8913b038" providerId="ADAL" clId="{D00DAB8C-0A89-4FD3-8D35-2F31AF7D2B4A}" dt="2023-11-23T15:09:17.713" v="2531" actId="26606"/>
          <ac:spMkLst>
            <pc:docMk/>
            <pc:sldMk cId="2330719110" sldId="258"/>
            <ac:spMk id="2" creationId="{F4AB4572-C40E-E50D-5A73-2CA4C0F095E8}"/>
          </ac:spMkLst>
        </pc:spChg>
        <pc:spChg chg="del mod">
          <ac:chgData name="Mark Broadhead" userId="4d8e0faf-1584-439e-a5d6-e4bd8913b038" providerId="ADAL" clId="{D00DAB8C-0A89-4FD3-8D35-2F31AF7D2B4A}" dt="2023-11-23T15:09:17.713" v="2531" actId="26606"/>
          <ac:spMkLst>
            <pc:docMk/>
            <pc:sldMk cId="2330719110" sldId="258"/>
            <ac:spMk id="3" creationId="{33A8B0D1-F7BF-3A88-130B-A9DB35FEA666}"/>
          </ac:spMkLst>
        </pc:spChg>
        <pc:spChg chg="add">
          <ac:chgData name="Mark Broadhead" userId="4d8e0faf-1584-439e-a5d6-e4bd8913b038" providerId="ADAL" clId="{D00DAB8C-0A89-4FD3-8D35-2F31AF7D2B4A}" dt="2023-11-23T15:09:17.713" v="2531" actId="26606"/>
          <ac:spMkLst>
            <pc:docMk/>
            <pc:sldMk cId="2330719110" sldId="258"/>
            <ac:spMk id="9" creationId="{94C52C56-BEF2-4E22-8C8E-A7AC96B03A72}"/>
          </ac:spMkLst>
        </pc:spChg>
        <pc:spChg chg="add">
          <ac:chgData name="Mark Broadhead" userId="4d8e0faf-1584-439e-a5d6-e4bd8913b038" providerId="ADAL" clId="{D00DAB8C-0A89-4FD3-8D35-2F31AF7D2B4A}" dt="2023-11-23T15:09:17.713" v="2531" actId="26606"/>
          <ac:spMkLst>
            <pc:docMk/>
            <pc:sldMk cId="2330719110" sldId="258"/>
            <ac:spMk id="11" creationId="{42285737-90EE-47DC-AC80-8AE156B11969}"/>
          </ac:spMkLst>
        </pc:spChg>
        <pc:grpChg chg="add">
          <ac:chgData name="Mark Broadhead" userId="4d8e0faf-1584-439e-a5d6-e4bd8913b038" providerId="ADAL" clId="{D00DAB8C-0A89-4FD3-8D35-2F31AF7D2B4A}" dt="2023-11-23T15:09:17.713" v="2531" actId="26606"/>
          <ac:grpSpMkLst>
            <pc:docMk/>
            <pc:sldMk cId="2330719110" sldId="258"/>
            <ac:grpSpMk id="13" creationId="{B57BDC17-F1B3-455F-BBF1-680AA1F25C06}"/>
          </ac:grpSpMkLst>
        </pc:grpChg>
        <pc:graphicFrameChg chg="add">
          <ac:chgData name="Mark Broadhead" userId="4d8e0faf-1584-439e-a5d6-e4bd8913b038" providerId="ADAL" clId="{D00DAB8C-0A89-4FD3-8D35-2F31AF7D2B4A}" dt="2023-11-23T15:09:17.713" v="2531" actId="26606"/>
          <ac:graphicFrameMkLst>
            <pc:docMk/>
            <pc:sldMk cId="2330719110" sldId="258"/>
            <ac:graphicFrameMk id="5" creationId="{AE277103-C3AB-76AA-2938-037A93D63549}"/>
          </ac:graphicFrameMkLst>
        </pc:graphicFrameChg>
      </pc:sldChg>
      <pc:sldChg chg="addSp delSp modSp mod setBg modClrScheme delDesignElem chgLayout">
        <pc:chgData name="Mark Broadhead" userId="4d8e0faf-1584-439e-a5d6-e4bd8913b038" providerId="ADAL" clId="{D00DAB8C-0A89-4FD3-8D35-2F31AF7D2B4A}" dt="2023-11-23T15:08:39.885" v="2523"/>
        <pc:sldMkLst>
          <pc:docMk/>
          <pc:sldMk cId="2789224835" sldId="259"/>
        </pc:sldMkLst>
        <pc:spChg chg="mod ord">
          <ac:chgData name="Mark Broadhead" userId="4d8e0faf-1584-439e-a5d6-e4bd8913b038" providerId="ADAL" clId="{D00DAB8C-0A89-4FD3-8D35-2F31AF7D2B4A}" dt="2023-11-23T15:08:18.207" v="2518" actId="26606"/>
          <ac:spMkLst>
            <pc:docMk/>
            <pc:sldMk cId="2789224835" sldId="259"/>
            <ac:spMk id="2" creationId="{F76B922C-3F11-D5DE-7709-3B0159048450}"/>
          </ac:spMkLst>
        </pc:spChg>
        <pc:spChg chg="del mod ord">
          <ac:chgData name="Mark Broadhead" userId="4d8e0faf-1584-439e-a5d6-e4bd8913b038" providerId="ADAL" clId="{D00DAB8C-0A89-4FD3-8D35-2F31AF7D2B4A}" dt="2023-11-22T14:55:50.329" v="538" actId="700"/>
          <ac:spMkLst>
            <pc:docMk/>
            <pc:sldMk cId="2789224835" sldId="259"/>
            <ac:spMk id="3" creationId="{B62703A2-ECEB-8E4B-4F44-35952B9214AB}"/>
          </ac:spMkLst>
        </pc:spChg>
        <pc:spChg chg="add mod ord">
          <ac:chgData name="Mark Broadhead" userId="4d8e0faf-1584-439e-a5d6-e4bd8913b038" providerId="ADAL" clId="{D00DAB8C-0A89-4FD3-8D35-2F31AF7D2B4A}" dt="2023-11-23T15:08:18.207" v="2518" actId="26606"/>
          <ac:spMkLst>
            <pc:docMk/>
            <pc:sldMk cId="2789224835" sldId="259"/>
            <ac:spMk id="4" creationId="{9D26E7E2-B68D-5691-FF06-96DAF707B869}"/>
          </ac:spMkLst>
        </pc:spChg>
        <pc:spChg chg="add del">
          <ac:chgData name="Mark Broadhead" userId="4d8e0faf-1584-439e-a5d6-e4bd8913b038" providerId="ADAL" clId="{D00DAB8C-0A89-4FD3-8D35-2F31AF7D2B4A}" dt="2023-11-23T15:08:39.885" v="2523"/>
          <ac:spMkLst>
            <pc:docMk/>
            <pc:sldMk cId="2789224835" sldId="259"/>
            <ac:spMk id="9" creationId="{A7895A40-19A4-42D6-9D30-DBC1E8002635}"/>
          </ac:spMkLst>
        </pc:spChg>
        <pc:spChg chg="add del">
          <ac:chgData name="Mark Broadhead" userId="4d8e0faf-1584-439e-a5d6-e4bd8913b038" providerId="ADAL" clId="{D00DAB8C-0A89-4FD3-8D35-2F31AF7D2B4A}" dt="2023-11-23T15:08:39.885" v="2523"/>
          <ac:spMkLst>
            <pc:docMk/>
            <pc:sldMk cId="2789224835" sldId="259"/>
            <ac:spMk id="11" creationId="{02F429C4-ABC9-46FC-818A-B5429CDE4A96}"/>
          </ac:spMkLst>
        </pc:spChg>
        <pc:spChg chg="add del">
          <ac:chgData name="Mark Broadhead" userId="4d8e0faf-1584-439e-a5d6-e4bd8913b038" providerId="ADAL" clId="{D00DAB8C-0A89-4FD3-8D35-2F31AF7D2B4A}" dt="2023-11-23T15:08:39.885" v="2523"/>
          <ac:spMkLst>
            <pc:docMk/>
            <pc:sldMk cId="2789224835" sldId="259"/>
            <ac:spMk id="13" creationId="{2CEF98E4-3709-4952-8F42-2305CCE34FA3}"/>
          </ac:spMkLst>
        </pc:spChg>
        <pc:spChg chg="add del">
          <ac:chgData name="Mark Broadhead" userId="4d8e0faf-1584-439e-a5d6-e4bd8913b038" providerId="ADAL" clId="{D00DAB8C-0A89-4FD3-8D35-2F31AF7D2B4A}" dt="2023-11-23T15:08:39.885" v="2523"/>
          <ac:spMkLst>
            <pc:docMk/>
            <pc:sldMk cId="2789224835" sldId="259"/>
            <ac:spMk id="15" creationId="{F10BCCF5-D685-47FF-B675-647EAEB72C8E}"/>
          </ac:spMkLst>
        </pc:spChg>
        <pc:spChg chg="add del">
          <ac:chgData name="Mark Broadhead" userId="4d8e0faf-1584-439e-a5d6-e4bd8913b038" providerId="ADAL" clId="{D00DAB8C-0A89-4FD3-8D35-2F31AF7D2B4A}" dt="2023-11-23T15:08:39.885" v="2523"/>
          <ac:spMkLst>
            <pc:docMk/>
            <pc:sldMk cId="2789224835" sldId="259"/>
            <ac:spMk id="17" creationId="{B0EE8A42-107A-4D4C-8D56-BBAE95C7FC0D}"/>
          </ac:spMkLst>
        </pc:spChg>
      </pc:sldChg>
      <pc:sldChg chg="addSp delSp modSp mod setBg delDesignElem">
        <pc:chgData name="Mark Broadhead" userId="4d8e0faf-1584-439e-a5d6-e4bd8913b038" providerId="ADAL" clId="{D00DAB8C-0A89-4FD3-8D35-2F31AF7D2B4A}" dt="2023-11-23T15:10:50.662" v="2548" actId="403"/>
        <pc:sldMkLst>
          <pc:docMk/>
          <pc:sldMk cId="92068913" sldId="260"/>
        </pc:sldMkLst>
        <pc:spChg chg="mod">
          <ac:chgData name="Mark Broadhead" userId="4d8e0faf-1584-439e-a5d6-e4bd8913b038" providerId="ADAL" clId="{D00DAB8C-0A89-4FD3-8D35-2F31AF7D2B4A}" dt="2023-11-23T15:10:38.591" v="2544" actId="26606"/>
          <ac:spMkLst>
            <pc:docMk/>
            <pc:sldMk cId="92068913" sldId="260"/>
            <ac:spMk id="2" creationId="{892F9FC6-EB25-9469-FA38-8F591B26D7EC}"/>
          </ac:spMkLst>
        </pc:spChg>
        <pc:spChg chg="mod">
          <ac:chgData name="Mark Broadhead" userId="4d8e0faf-1584-439e-a5d6-e4bd8913b038" providerId="ADAL" clId="{D00DAB8C-0A89-4FD3-8D35-2F31AF7D2B4A}" dt="2023-11-23T15:10:50.662" v="2548" actId="403"/>
          <ac:spMkLst>
            <pc:docMk/>
            <pc:sldMk cId="92068913" sldId="260"/>
            <ac:spMk id="4" creationId="{BDFD6642-EB25-5550-9849-A265DFAF99BB}"/>
          </ac:spMkLst>
        </pc:spChg>
        <pc:spChg chg="del mod">
          <ac:chgData name="Mark Broadhead" userId="4d8e0faf-1584-439e-a5d6-e4bd8913b038" providerId="ADAL" clId="{D00DAB8C-0A89-4FD3-8D35-2F31AF7D2B4A}" dt="2023-11-23T13:06:19.455" v="2210" actId="478"/>
          <ac:spMkLst>
            <pc:docMk/>
            <pc:sldMk cId="92068913" sldId="260"/>
            <ac:spMk id="5" creationId="{47117AA1-1B82-AB97-850D-E84BAE47F06B}"/>
          </ac:spMkLst>
        </pc:spChg>
        <pc:spChg chg="add del">
          <ac:chgData name="Mark Broadhead" userId="4d8e0faf-1584-439e-a5d6-e4bd8913b038" providerId="ADAL" clId="{D00DAB8C-0A89-4FD3-8D35-2F31AF7D2B4A}" dt="2023-11-23T15:08:39.885" v="2523"/>
          <ac:spMkLst>
            <pc:docMk/>
            <pc:sldMk cId="92068913" sldId="260"/>
            <ac:spMk id="1031" creationId="{28D31E1B-0407-4223-9642-0B642CBF57D9}"/>
          </ac:spMkLst>
        </pc:spChg>
        <pc:spChg chg="add del">
          <ac:chgData name="Mark Broadhead" userId="4d8e0faf-1584-439e-a5d6-e4bd8913b038" providerId="ADAL" clId="{D00DAB8C-0A89-4FD3-8D35-2F31AF7D2B4A}" dt="2023-11-23T15:08:39.885" v="2523"/>
          <ac:spMkLst>
            <pc:docMk/>
            <pc:sldMk cId="92068913" sldId="260"/>
            <ac:spMk id="1038" creationId="{D5B0017B-2ECA-49AF-B397-DC140825DF8D}"/>
          </ac:spMkLst>
        </pc:spChg>
        <pc:spChg chg="add del">
          <ac:chgData name="Mark Broadhead" userId="4d8e0faf-1584-439e-a5d6-e4bd8913b038" providerId="ADAL" clId="{D00DAB8C-0A89-4FD3-8D35-2F31AF7D2B4A}" dt="2023-11-23T15:08:39.885" v="2523"/>
          <ac:spMkLst>
            <pc:docMk/>
            <pc:sldMk cId="92068913" sldId="260"/>
            <ac:spMk id="1040" creationId="{70E96339-907C-46C3-99AC-31179B6F0EBD}"/>
          </ac:spMkLst>
        </pc:spChg>
        <pc:spChg chg="add">
          <ac:chgData name="Mark Broadhead" userId="4d8e0faf-1584-439e-a5d6-e4bd8913b038" providerId="ADAL" clId="{D00DAB8C-0A89-4FD3-8D35-2F31AF7D2B4A}" dt="2023-11-23T15:10:38.591" v="2544" actId="26606"/>
          <ac:spMkLst>
            <pc:docMk/>
            <pc:sldMk cId="92068913" sldId="260"/>
            <ac:spMk id="1047" creationId="{63A60C88-7443-4827-9241-5019758CB4F0}"/>
          </ac:spMkLst>
        </pc:spChg>
        <pc:grpChg chg="add">
          <ac:chgData name="Mark Broadhead" userId="4d8e0faf-1584-439e-a5d6-e4bd8913b038" providerId="ADAL" clId="{D00DAB8C-0A89-4FD3-8D35-2F31AF7D2B4A}" dt="2023-11-23T15:10:38.591" v="2544" actId="26606"/>
          <ac:grpSpMkLst>
            <pc:docMk/>
            <pc:sldMk cId="92068913" sldId="260"/>
            <ac:grpSpMk id="1028" creationId="{15FF890B-3CE7-403A-AECE-2DE04FC7AF80}"/>
          </ac:grpSpMkLst>
        </pc:grpChg>
        <pc:grpChg chg="add del">
          <ac:chgData name="Mark Broadhead" userId="4d8e0faf-1584-439e-a5d6-e4bd8913b038" providerId="ADAL" clId="{D00DAB8C-0A89-4FD3-8D35-2F31AF7D2B4A}" dt="2023-11-23T15:08:39.885" v="2523"/>
          <ac:grpSpMkLst>
            <pc:docMk/>
            <pc:sldMk cId="92068913" sldId="260"/>
            <ac:grpSpMk id="1033" creationId="{AE1C45F0-260A-458C-96ED-C1F6D2151219}"/>
          </ac:grpSpMkLst>
        </pc:grpChg>
        <pc:grpChg chg="add">
          <ac:chgData name="Mark Broadhead" userId="4d8e0faf-1584-439e-a5d6-e4bd8913b038" providerId="ADAL" clId="{D00DAB8C-0A89-4FD3-8D35-2F31AF7D2B4A}" dt="2023-11-23T15:10:38.591" v="2544" actId="26606"/>
          <ac:grpSpMkLst>
            <pc:docMk/>
            <pc:sldMk cId="92068913" sldId="260"/>
            <ac:grpSpMk id="1039" creationId="{DF8D5C46-63E5-40C5-A208-4B2189FA1032}"/>
          </ac:grpSpMkLst>
        </pc:grpChg>
        <pc:picChg chg="add mod">
          <ac:chgData name="Mark Broadhead" userId="4d8e0faf-1584-439e-a5d6-e4bd8913b038" providerId="ADAL" clId="{D00DAB8C-0A89-4FD3-8D35-2F31AF7D2B4A}" dt="2023-11-23T15:10:38.591" v="2544" actId="26606"/>
          <ac:picMkLst>
            <pc:docMk/>
            <pc:sldMk cId="92068913" sldId="260"/>
            <ac:picMk id="1026" creationId="{0D852081-14B2-1B22-9351-C42C6559D755}"/>
          </ac:picMkLst>
        </pc:picChg>
        <pc:cxnChg chg="add del">
          <ac:chgData name="Mark Broadhead" userId="4d8e0faf-1584-439e-a5d6-e4bd8913b038" providerId="ADAL" clId="{D00DAB8C-0A89-4FD3-8D35-2F31AF7D2B4A}" dt="2023-11-23T15:08:39.885" v="2523"/>
          <ac:cxnSpMkLst>
            <pc:docMk/>
            <pc:sldMk cId="92068913" sldId="260"/>
            <ac:cxnSpMk id="1042" creationId="{6CF1BAF6-AD41-4082-B212-8A1F9A2E8779}"/>
          </ac:cxnSpMkLst>
        </pc:cxnChg>
      </pc:sldChg>
      <pc:sldChg chg="addSp delSp modSp mod setBg delDesignElem">
        <pc:chgData name="Mark Broadhead" userId="4d8e0faf-1584-439e-a5d6-e4bd8913b038" providerId="ADAL" clId="{D00DAB8C-0A89-4FD3-8D35-2F31AF7D2B4A}" dt="2023-11-23T15:12:32.663" v="2695" actId="20577"/>
        <pc:sldMkLst>
          <pc:docMk/>
          <pc:sldMk cId="2911068522" sldId="261"/>
        </pc:sldMkLst>
        <pc:spChg chg="mod">
          <ac:chgData name="Mark Broadhead" userId="4d8e0faf-1584-439e-a5d6-e4bd8913b038" providerId="ADAL" clId="{D00DAB8C-0A89-4FD3-8D35-2F31AF7D2B4A}" dt="2023-11-23T15:11:25.084" v="2555" actId="26606"/>
          <ac:spMkLst>
            <pc:docMk/>
            <pc:sldMk cId="2911068522" sldId="261"/>
            <ac:spMk id="2" creationId="{5BBA84C2-E16F-5703-FD5A-348508F12E86}"/>
          </ac:spMkLst>
        </pc:spChg>
        <pc:spChg chg="mod">
          <ac:chgData name="Mark Broadhead" userId="4d8e0faf-1584-439e-a5d6-e4bd8913b038" providerId="ADAL" clId="{D00DAB8C-0A89-4FD3-8D35-2F31AF7D2B4A}" dt="2023-11-23T15:12:32.663" v="2695" actId="20577"/>
          <ac:spMkLst>
            <pc:docMk/>
            <pc:sldMk cId="2911068522" sldId="261"/>
            <ac:spMk id="4" creationId="{0A5344BB-F265-664F-81B6-32457ADCCCE2}"/>
          </ac:spMkLst>
        </pc:spChg>
        <pc:spChg chg="del">
          <ac:chgData name="Mark Broadhead" userId="4d8e0faf-1584-439e-a5d6-e4bd8913b038" providerId="ADAL" clId="{D00DAB8C-0A89-4FD3-8D35-2F31AF7D2B4A}" dt="2023-11-23T13:10:35.641" v="2445" actId="478"/>
          <ac:spMkLst>
            <pc:docMk/>
            <pc:sldMk cId="2911068522" sldId="261"/>
            <ac:spMk id="5" creationId="{8459647A-D292-9B10-3E6B-592C53E4D20B}"/>
          </ac:spMkLst>
        </pc:spChg>
        <pc:spChg chg="add del mod">
          <ac:chgData name="Mark Broadhead" userId="4d8e0faf-1584-439e-a5d6-e4bd8913b038" providerId="ADAL" clId="{D00DAB8C-0A89-4FD3-8D35-2F31AF7D2B4A}" dt="2023-11-23T13:10:40.236" v="2446" actId="478"/>
          <ac:spMkLst>
            <pc:docMk/>
            <pc:sldMk cId="2911068522" sldId="261"/>
            <ac:spMk id="6" creationId="{5C550D81-A37F-F205-5572-0AF3EF5BC914}"/>
          </ac:spMkLst>
        </pc:spChg>
        <pc:spChg chg="add del">
          <ac:chgData name="Mark Broadhead" userId="4d8e0faf-1584-439e-a5d6-e4bd8913b038" providerId="ADAL" clId="{D00DAB8C-0A89-4FD3-8D35-2F31AF7D2B4A}" dt="2023-11-23T15:07:44.171" v="2513" actId="26606"/>
          <ac:spMkLst>
            <pc:docMk/>
            <pc:sldMk cId="2911068522" sldId="261"/>
            <ac:spMk id="2055" creationId="{201CC55D-ED54-4C5C-95E6-10947BD1103B}"/>
          </ac:spMkLst>
        </pc:spChg>
        <pc:spChg chg="add del">
          <ac:chgData name="Mark Broadhead" userId="4d8e0faf-1584-439e-a5d6-e4bd8913b038" providerId="ADAL" clId="{D00DAB8C-0A89-4FD3-8D35-2F31AF7D2B4A}" dt="2023-11-23T15:07:44.171" v="2513" actId="26606"/>
          <ac:spMkLst>
            <pc:docMk/>
            <pc:sldMk cId="2911068522" sldId="261"/>
            <ac:spMk id="2061" creationId="{3873B707-463F-40B0-8227-E8CC6C67EB25}"/>
          </ac:spMkLst>
        </pc:spChg>
        <pc:spChg chg="add del">
          <ac:chgData name="Mark Broadhead" userId="4d8e0faf-1584-439e-a5d6-e4bd8913b038" providerId="ADAL" clId="{D00DAB8C-0A89-4FD3-8D35-2F31AF7D2B4A}" dt="2023-11-23T15:11:23.184" v="2552" actId="26606"/>
          <ac:spMkLst>
            <pc:docMk/>
            <pc:sldMk cId="2911068522" sldId="261"/>
            <ac:spMk id="2062" creationId="{6AD30037-67ED-4367-9BE0-45787510BF13}"/>
          </ac:spMkLst>
        </pc:spChg>
        <pc:spChg chg="add del">
          <ac:chgData name="Mark Broadhead" userId="4d8e0faf-1584-439e-a5d6-e4bd8913b038" providerId="ADAL" clId="{D00DAB8C-0A89-4FD3-8D35-2F31AF7D2B4A}" dt="2023-11-23T15:07:44.171" v="2513" actId="26606"/>
          <ac:spMkLst>
            <pc:docMk/>
            <pc:sldMk cId="2911068522" sldId="261"/>
            <ac:spMk id="2063" creationId="{C13237C8-E62C-4F0D-A318-BD6FB6C2D138}"/>
          </ac:spMkLst>
        </pc:spChg>
        <pc:spChg chg="add del">
          <ac:chgData name="Mark Broadhead" userId="4d8e0faf-1584-439e-a5d6-e4bd8913b038" providerId="ADAL" clId="{D00DAB8C-0A89-4FD3-8D35-2F31AF7D2B4A}" dt="2023-11-23T15:07:44.171" v="2513" actId="26606"/>
          <ac:spMkLst>
            <pc:docMk/>
            <pc:sldMk cId="2911068522" sldId="261"/>
            <ac:spMk id="2065" creationId="{19C9EAEA-39D0-4B0E-A0EB-51E7B26740B1}"/>
          </ac:spMkLst>
        </pc:spChg>
        <pc:spChg chg="add del">
          <ac:chgData name="Mark Broadhead" userId="4d8e0faf-1584-439e-a5d6-e4bd8913b038" providerId="ADAL" clId="{D00DAB8C-0A89-4FD3-8D35-2F31AF7D2B4A}" dt="2023-11-23T15:07:47.136" v="2515" actId="26606"/>
          <ac:spMkLst>
            <pc:docMk/>
            <pc:sldMk cId="2911068522" sldId="261"/>
            <ac:spMk id="2067" creationId="{F13C74B1-5B17-4795-BED0-7140497B445A}"/>
          </ac:spMkLst>
        </pc:spChg>
        <pc:spChg chg="add del">
          <ac:chgData name="Mark Broadhead" userId="4d8e0faf-1584-439e-a5d6-e4bd8913b038" providerId="ADAL" clId="{D00DAB8C-0A89-4FD3-8D35-2F31AF7D2B4A}" dt="2023-11-23T15:07:47.136" v="2515" actId="26606"/>
          <ac:spMkLst>
            <pc:docMk/>
            <pc:sldMk cId="2911068522" sldId="261"/>
            <ac:spMk id="2068" creationId="{D4974D33-8DC5-464E-8C6D-BE58F0669C17}"/>
          </ac:spMkLst>
        </pc:spChg>
        <pc:spChg chg="add del">
          <ac:chgData name="Mark Broadhead" userId="4d8e0faf-1584-439e-a5d6-e4bd8913b038" providerId="ADAL" clId="{D00DAB8C-0A89-4FD3-8D35-2F31AF7D2B4A}" dt="2023-11-23T15:08:39.885" v="2523"/>
          <ac:spMkLst>
            <pc:docMk/>
            <pc:sldMk cId="2911068522" sldId="261"/>
            <ac:spMk id="2070" creationId="{201CC55D-ED54-4C5C-95E6-10947BD1103B}"/>
          </ac:spMkLst>
        </pc:spChg>
        <pc:spChg chg="add del">
          <ac:chgData name="Mark Broadhead" userId="4d8e0faf-1584-439e-a5d6-e4bd8913b038" providerId="ADAL" clId="{D00DAB8C-0A89-4FD3-8D35-2F31AF7D2B4A}" dt="2023-11-23T15:08:39.885" v="2523"/>
          <ac:spMkLst>
            <pc:docMk/>
            <pc:sldMk cId="2911068522" sldId="261"/>
            <ac:spMk id="2072" creationId="{3873B707-463F-40B0-8227-E8CC6C67EB25}"/>
          </ac:spMkLst>
        </pc:spChg>
        <pc:spChg chg="add del">
          <ac:chgData name="Mark Broadhead" userId="4d8e0faf-1584-439e-a5d6-e4bd8913b038" providerId="ADAL" clId="{D00DAB8C-0A89-4FD3-8D35-2F31AF7D2B4A}" dt="2023-11-23T15:08:39.885" v="2523"/>
          <ac:spMkLst>
            <pc:docMk/>
            <pc:sldMk cId="2911068522" sldId="261"/>
            <ac:spMk id="2073" creationId="{C13237C8-E62C-4F0D-A318-BD6FB6C2D138}"/>
          </ac:spMkLst>
        </pc:spChg>
        <pc:spChg chg="add del">
          <ac:chgData name="Mark Broadhead" userId="4d8e0faf-1584-439e-a5d6-e4bd8913b038" providerId="ADAL" clId="{D00DAB8C-0A89-4FD3-8D35-2F31AF7D2B4A}" dt="2023-11-23T15:08:39.885" v="2523"/>
          <ac:spMkLst>
            <pc:docMk/>
            <pc:sldMk cId="2911068522" sldId="261"/>
            <ac:spMk id="2074" creationId="{19C9EAEA-39D0-4B0E-A0EB-51E7B26740B1}"/>
          </ac:spMkLst>
        </pc:spChg>
        <pc:spChg chg="add">
          <ac:chgData name="Mark Broadhead" userId="4d8e0faf-1584-439e-a5d6-e4bd8913b038" providerId="ADAL" clId="{D00DAB8C-0A89-4FD3-8D35-2F31AF7D2B4A}" dt="2023-11-23T15:11:25.084" v="2555" actId="26606"/>
          <ac:spMkLst>
            <pc:docMk/>
            <pc:sldMk cId="2911068522" sldId="261"/>
            <ac:spMk id="2091" creationId="{6AD30037-67ED-4367-9BE0-45787510BF13}"/>
          </ac:spMkLst>
        </pc:spChg>
        <pc:grpChg chg="add del">
          <ac:chgData name="Mark Broadhead" userId="4d8e0faf-1584-439e-a5d6-e4bd8913b038" providerId="ADAL" clId="{D00DAB8C-0A89-4FD3-8D35-2F31AF7D2B4A}" dt="2023-11-23T15:11:23.184" v="2552" actId="26606"/>
          <ac:grpSpMkLst>
            <pc:docMk/>
            <pc:sldMk cId="2911068522" sldId="261"/>
            <ac:grpSpMk id="2052" creationId="{260ACC13-B825-49F3-93DE-C8B8F2FA37A1}"/>
          </ac:grpSpMkLst>
        </pc:grpChg>
        <pc:grpChg chg="add del">
          <ac:chgData name="Mark Broadhead" userId="4d8e0faf-1584-439e-a5d6-e4bd8913b038" providerId="ADAL" clId="{D00DAB8C-0A89-4FD3-8D35-2F31AF7D2B4A}" dt="2023-11-23T15:07:44.171" v="2513" actId="26606"/>
          <ac:grpSpMkLst>
            <pc:docMk/>
            <pc:sldMk cId="2911068522" sldId="261"/>
            <ac:grpSpMk id="2057" creationId="{1DE889C7-FAD6-4397-98E2-05D503484459}"/>
          </ac:grpSpMkLst>
        </pc:grpChg>
        <pc:grpChg chg="add del">
          <ac:chgData name="Mark Broadhead" userId="4d8e0faf-1584-439e-a5d6-e4bd8913b038" providerId="ADAL" clId="{D00DAB8C-0A89-4FD3-8D35-2F31AF7D2B4A}" dt="2023-11-23T15:11:23.184" v="2552" actId="26606"/>
          <ac:grpSpMkLst>
            <pc:docMk/>
            <pc:sldMk cId="2911068522" sldId="261"/>
            <ac:grpSpMk id="2064" creationId="{50841A4E-5BC1-44B4-83CF-D524E8AEAD64}"/>
          </ac:grpSpMkLst>
        </pc:grpChg>
        <pc:grpChg chg="add del">
          <ac:chgData name="Mark Broadhead" userId="4d8e0faf-1584-439e-a5d6-e4bd8913b038" providerId="ADAL" clId="{D00DAB8C-0A89-4FD3-8D35-2F31AF7D2B4A}" dt="2023-11-23T15:08:39.885" v="2523"/>
          <ac:grpSpMkLst>
            <pc:docMk/>
            <pc:sldMk cId="2911068522" sldId="261"/>
            <ac:grpSpMk id="2071" creationId="{1DE889C7-FAD6-4397-98E2-05D503484459}"/>
          </ac:grpSpMkLst>
        </pc:grpChg>
        <pc:grpChg chg="add del">
          <ac:chgData name="Mark Broadhead" userId="4d8e0faf-1584-439e-a5d6-e4bd8913b038" providerId="ADAL" clId="{D00DAB8C-0A89-4FD3-8D35-2F31AF7D2B4A}" dt="2023-11-23T15:11:25.064" v="2554" actId="26606"/>
          <ac:grpSpMkLst>
            <pc:docMk/>
            <pc:sldMk cId="2911068522" sldId="261"/>
            <ac:grpSpMk id="2080" creationId="{15FF890B-3CE7-403A-AECE-2DE04FC7AF80}"/>
          </ac:grpSpMkLst>
        </pc:grpChg>
        <pc:grpChg chg="add">
          <ac:chgData name="Mark Broadhead" userId="4d8e0faf-1584-439e-a5d6-e4bd8913b038" providerId="ADAL" clId="{D00DAB8C-0A89-4FD3-8D35-2F31AF7D2B4A}" dt="2023-11-23T15:11:25.084" v="2555" actId="26606"/>
          <ac:grpSpMkLst>
            <pc:docMk/>
            <pc:sldMk cId="2911068522" sldId="261"/>
            <ac:grpSpMk id="2088" creationId="{260ACC13-B825-49F3-93DE-C8B8F2FA37A1}"/>
          </ac:grpSpMkLst>
        </pc:grpChg>
        <pc:grpChg chg="add">
          <ac:chgData name="Mark Broadhead" userId="4d8e0faf-1584-439e-a5d6-e4bd8913b038" providerId="ADAL" clId="{D00DAB8C-0A89-4FD3-8D35-2F31AF7D2B4A}" dt="2023-11-23T15:11:25.084" v="2555" actId="26606"/>
          <ac:grpSpMkLst>
            <pc:docMk/>
            <pc:sldMk cId="2911068522" sldId="261"/>
            <ac:grpSpMk id="2092" creationId="{50841A4E-5BC1-44B4-83CF-D524E8AEAD64}"/>
          </ac:grpSpMkLst>
        </pc:grpChg>
        <pc:picChg chg="add mod ord">
          <ac:chgData name="Mark Broadhead" userId="4d8e0faf-1584-439e-a5d6-e4bd8913b038" providerId="ADAL" clId="{D00DAB8C-0A89-4FD3-8D35-2F31AF7D2B4A}" dt="2023-11-23T15:11:25.084" v="2555" actId="26606"/>
          <ac:picMkLst>
            <pc:docMk/>
            <pc:sldMk cId="2911068522" sldId="261"/>
            <ac:picMk id="2050" creationId="{F9967F90-384F-F103-FFC8-F797A482A243}"/>
          </ac:picMkLst>
        </pc:picChg>
      </pc:sldChg>
      <pc:sldChg chg="modSp mod">
        <pc:chgData name="Mark Broadhead" userId="4d8e0faf-1584-439e-a5d6-e4bd8913b038" providerId="ADAL" clId="{D00DAB8C-0A89-4FD3-8D35-2F31AF7D2B4A}" dt="2023-11-23T15:42:15.768" v="3655" actId="20577"/>
        <pc:sldMkLst>
          <pc:docMk/>
          <pc:sldMk cId="4233033497" sldId="262"/>
        </pc:sldMkLst>
        <pc:spChg chg="mod">
          <ac:chgData name="Mark Broadhead" userId="4d8e0faf-1584-439e-a5d6-e4bd8913b038" providerId="ADAL" clId="{D00DAB8C-0A89-4FD3-8D35-2F31AF7D2B4A}" dt="2023-11-23T15:08:39.885" v="2523"/>
          <ac:spMkLst>
            <pc:docMk/>
            <pc:sldMk cId="4233033497" sldId="262"/>
            <ac:spMk id="2" creationId="{5284E379-8B48-D891-47A7-FD6F173C5127}"/>
          </ac:spMkLst>
        </pc:spChg>
        <pc:spChg chg="mod">
          <ac:chgData name="Mark Broadhead" userId="4d8e0faf-1584-439e-a5d6-e4bd8913b038" providerId="ADAL" clId="{D00DAB8C-0A89-4FD3-8D35-2F31AF7D2B4A}" dt="2023-11-23T15:42:15.768" v="3655" actId="20577"/>
          <ac:spMkLst>
            <pc:docMk/>
            <pc:sldMk cId="4233033497" sldId="262"/>
            <ac:spMk id="4" creationId="{16B3E843-1920-F0DD-8481-F36D6464A69B}"/>
          </ac:spMkLst>
        </pc:spChg>
        <pc:spChg chg="mod">
          <ac:chgData name="Mark Broadhead" userId="4d8e0faf-1584-439e-a5d6-e4bd8913b038" providerId="ADAL" clId="{D00DAB8C-0A89-4FD3-8D35-2F31AF7D2B4A}" dt="2023-11-23T15:42:03.746" v="3654" actId="20577"/>
          <ac:spMkLst>
            <pc:docMk/>
            <pc:sldMk cId="4233033497" sldId="262"/>
            <ac:spMk id="5" creationId="{5C249FFA-C09B-DEF1-EE80-D5D977824113}"/>
          </ac:spMkLst>
        </pc:spChg>
      </pc:sldChg>
      <pc:sldChg chg="addSp delSp modSp mod setBg">
        <pc:chgData name="Mark Broadhead" userId="4d8e0faf-1584-439e-a5d6-e4bd8913b038" providerId="ADAL" clId="{D00DAB8C-0A89-4FD3-8D35-2F31AF7D2B4A}" dt="2023-11-24T08:12:51.081" v="5290" actId="26606"/>
        <pc:sldMkLst>
          <pc:docMk/>
          <pc:sldMk cId="3212539067" sldId="263"/>
        </pc:sldMkLst>
        <pc:spChg chg="mod">
          <ac:chgData name="Mark Broadhead" userId="4d8e0faf-1584-439e-a5d6-e4bd8913b038" providerId="ADAL" clId="{D00DAB8C-0A89-4FD3-8D35-2F31AF7D2B4A}" dt="2023-11-24T08:12:51.081" v="5290" actId="26606"/>
          <ac:spMkLst>
            <pc:docMk/>
            <pc:sldMk cId="3212539067" sldId="263"/>
            <ac:spMk id="2" creationId="{544BB496-1FC1-CBB9-3DE6-9F828FD953A2}"/>
          </ac:spMkLst>
        </pc:spChg>
        <pc:spChg chg="mod">
          <ac:chgData name="Mark Broadhead" userId="4d8e0faf-1584-439e-a5d6-e4bd8913b038" providerId="ADAL" clId="{D00DAB8C-0A89-4FD3-8D35-2F31AF7D2B4A}" dt="2023-11-24T08:12:51.081" v="5290" actId="26606"/>
          <ac:spMkLst>
            <pc:docMk/>
            <pc:sldMk cId="3212539067" sldId="263"/>
            <ac:spMk id="4" creationId="{D99ACDA1-69BB-BECC-08A2-5328AE6C1153}"/>
          </ac:spMkLst>
        </pc:spChg>
        <pc:spChg chg="del mod">
          <ac:chgData name="Mark Broadhead" userId="4d8e0faf-1584-439e-a5d6-e4bd8913b038" providerId="ADAL" clId="{D00DAB8C-0A89-4FD3-8D35-2F31AF7D2B4A}" dt="2023-11-24T08:08:52.255" v="5023" actId="478"/>
          <ac:spMkLst>
            <pc:docMk/>
            <pc:sldMk cId="3212539067" sldId="263"/>
            <ac:spMk id="5" creationId="{AD55ACFC-E402-13D4-F625-4BE75D9869F6}"/>
          </ac:spMkLst>
        </pc:spChg>
        <pc:spChg chg="add">
          <ac:chgData name="Mark Broadhead" userId="4d8e0faf-1584-439e-a5d6-e4bd8913b038" providerId="ADAL" clId="{D00DAB8C-0A89-4FD3-8D35-2F31AF7D2B4A}" dt="2023-11-24T08:12:51.081" v="5290" actId="26606"/>
          <ac:spMkLst>
            <pc:docMk/>
            <pc:sldMk cId="3212539067" sldId="263"/>
            <ac:spMk id="2063" creationId="{6AD30037-67ED-4367-9BE0-45787510BF13}"/>
          </ac:spMkLst>
        </pc:spChg>
        <pc:grpChg chg="add">
          <ac:chgData name="Mark Broadhead" userId="4d8e0faf-1584-439e-a5d6-e4bd8913b038" providerId="ADAL" clId="{D00DAB8C-0A89-4FD3-8D35-2F31AF7D2B4A}" dt="2023-11-24T08:12:51.081" v="5290" actId="26606"/>
          <ac:grpSpMkLst>
            <pc:docMk/>
            <pc:sldMk cId="3212539067" sldId="263"/>
            <ac:grpSpMk id="2055" creationId="{260ACC13-B825-49F3-93DE-C8B8F2FA37A1}"/>
          </ac:grpSpMkLst>
        </pc:grpChg>
        <pc:grpChg chg="add">
          <ac:chgData name="Mark Broadhead" userId="4d8e0faf-1584-439e-a5d6-e4bd8913b038" providerId="ADAL" clId="{D00DAB8C-0A89-4FD3-8D35-2F31AF7D2B4A}" dt="2023-11-24T08:12:51.081" v="5290" actId="26606"/>
          <ac:grpSpMkLst>
            <pc:docMk/>
            <pc:sldMk cId="3212539067" sldId="263"/>
            <ac:grpSpMk id="2065" creationId="{50841A4E-5BC1-44B4-83CF-D524E8AEAD64}"/>
          </ac:grpSpMkLst>
        </pc:grpChg>
        <pc:picChg chg="add del">
          <ac:chgData name="Mark Broadhead" userId="4d8e0faf-1584-439e-a5d6-e4bd8913b038" providerId="ADAL" clId="{D00DAB8C-0A89-4FD3-8D35-2F31AF7D2B4A}" dt="2023-11-23T12:33:07.027" v="1787" actId="22"/>
          <ac:picMkLst>
            <pc:docMk/>
            <pc:sldMk cId="3212539067" sldId="263"/>
            <ac:picMk id="6" creationId="{2884F0BE-4D88-ADDF-1724-E0EB0A20EAD2}"/>
          </ac:picMkLst>
        </pc:picChg>
        <pc:picChg chg="add mod ord">
          <ac:chgData name="Mark Broadhead" userId="4d8e0faf-1584-439e-a5d6-e4bd8913b038" providerId="ADAL" clId="{D00DAB8C-0A89-4FD3-8D35-2F31AF7D2B4A}" dt="2023-11-24T08:12:51.081" v="5290" actId="26606"/>
          <ac:picMkLst>
            <pc:docMk/>
            <pc:sldMk cId="3212539067" sldId="263"/>
            <ac:picMk id="2050" creationId="{E74E731B-AD26-521C-35B2-E3FE0097EAE4}"/>
          </ac:picMkLst>
        </pc:picChg>
      </pc:sldChg>
      <pc:sldChg chg="addSp delSp modSp mod setBg">
        <pc:chgData name="Mark Broadhead" userId="4d8e0faf-1584-439e-a5d6-e4bd8913b038" providerId="ADAL" clId="{D00DAB8C-0A89-4FD3-8D35-2F31AF7D2B4A}" dt="2023-11-23T16:13:12.781" v="4514" actId="20577"/>
        <pc:sldMkLst>
          <pc:docMk/>
          <pc:sldMk cId="328142396" sldId="264"/>
        </pc:sldMkLst>
        <pc:spChg chg="mod">
          <ac:chgData name="Mark Broadhead" userId="4d8e0faf-1584-439e-a5d6-e4bd8913b038" providerId="ADAL" clId="{D00DAB8C-0A89-4FD3-8D35-2F31AF7D2B4A}" dt="2023-11-23T16:12:56.695" v="4513" actId="26606"/>
          <ac:spMkLst>
            <pc:docMk/>
            <pc:sldMk cId="328142396" sldId="264"/>
            <ac:spMk id="2" creationId="{9C10C04B-FAEC-C3A9-C338-49FF5C874B1A}"/>
          </ac:spMkLst>
        </pc:spChg>
        <pc:spChg chg="mod">
          <ac:chgData name="Mark Broadhead" userId="4d8e0faf-1584-439e-a5d6-e4bd8913b038" providerId="ADAL" clId="{D00DAB8C-0A89-4FD3-8D35-2F31AF7D2B4A}" dt="2023-11-23T16:13:12.781" v="4514" actId="20577"/>
          <ac:spMkLst>
            <pc:docMk/>
            <pc:sldMk cId="328142396" sldId="264"/>
            <ac:spMk id="3" creationId="{79BC23CF-85F3-D1F8-DF79-43A85BD8018A}"/>
          </ac:spMkLst>
        </pc:spChg>
        <pc:spChg chg="add del">
          <ac:chgData name="Mark Broadhead" userId="4d8e0faf-1584-439e-a5d6-e4bd8913b038" providerId="ADAL" clId="{D00DAB8C-0A89-4FD3-8D35-2F31AF7D2B4A}" dt="2023-11-23T16:12:56.672" v="4512" actId="26606"/>
          <ac:spMkLst>
            <pc:docMk/>
            <pc:sldMk cId="328142396" sldId="264"/>
            <ac:spMk id="4111" creationId="{DD7EED39-224E-4230-8FD1-B1E1AF6C6E36}"/>
          </ac:spMkLst>
        </pc:spChg>
        <pc:spChg chg="add">
          <ac:chgData name="Mark Broadhead" userId="4d8e0faf-1584-439e-a5d6-e4bd8913b038" providerId="ADAL" clId="{D00DAB8C-0A89-4FD3-8D35-2F31AF7D2B4A}" dt="2023-11-23T16:12:56.695" v="4513" actId="26606"/>
          <ac:spMkLst>
            <pc:docMk/>
            <pc:sldMk cId="328142396" sldId="264"/>
            <ac:spMk id="4113" creationId="{6AD30037-67ED-4367-9BE0-45787510BF13}"/>
          </ac:spMkLst>
        </pc:spChg>
        <pc:grpChg chg="add del">
          <ac:chgData name="Mark Broadhead" userId="4d8e0faf-1584-439e-a5d6-e4bd8913b038" providerId="ADAL" clId="{D00DAB8C-0A89-4FD3-8D35-2F31AF7D2B4A}" dt="2023-11-23T16:12:56.672" v="4512" actId="26606"/>
          <ac:grpSpMkLst>
            <pc:docMk/>
            <pc:sldMk cId="328142396" sldId="264"/>
            <ac:grpSpMk id="4103" creationId="{A2E861A3-F23C-46B8-A38A-4A22E453D993}"/>
          </ac:grpSpMkLst>
        </pc:grpChg>
        <pc:grpChg chg="add">
          <ac:chgData name="Mark Broadhead" userId="4d8e0faf-1584-439e-a5d6-e4bd8913b038" providerId="ADAL" clId="{D00DAB8C-0A89-4FD3-8D35-2F31AF7D2B4A}" dt="2023-11-23T16:12:56.695" v="4513" actId="26606"/>
          <ac:grpSpMkLst>
            <pc:docMk/>
            <pc:sldMk cId="328142396" sldId="264"/>
            <ac:grpSpMk id="4114" creationId="{50841A4E-5BC1-44B4-83CF-D524E8AEAD64}"/>
          </ac:grpSpMkLst>
        </pc:grpChg>
        <pc:picChg chg="add mod ord">
          <ac:chgData name="Mark Broadhead" userId="4d8e0faf-1584-439e-a5d6-e4bd8913b038" providerId="ADAL" clId="{D00DAB8C-0A89-4FD3-8D35-2F31AF7D2B4A}" dt="2023-11-23T16:12:56.695" v="4513" actId="26606"/>
          <ac:picMkLst>
            <pc:docMk/>
            <pc:sldMk cId="328142396" sldId="264"/>
            <ac:picMk id="4098" creationId="{5AE46EAA-0BCF-64DE-21E9-A98B963FAC5D}"/>
          </ac:picMkLst>
        </pc:picChg>
      </pc:sldChg>
      <pc:sldChg chg="addSp modSp mod setBg">
        <pc:chgData name="Mark Broadhead" userId="4d8e0faf-1584-439e-a5d6-e4bd8913b038" providerId="ADAL" clId="{D00DAB8C-0A89-4FD3-8D35-2F31AF7D2B4A}" dt="2023-11-23T15:08:52.820" v="2529" actId="26606"/>
        <pc:sldMkLst>
          <pc:docMk/>
          <pc:sldMk cId="4068913761" sldId="265"/>
        </pc:sldMkLst>
        <pc:spChg chg="mod">
          <ac:chgData name="Mark Broadhead" userId="4d8e0faf-1584-439e-a5d6-e4bd8913b038" providerId="ADAL" clId="{D00DAB8C-0A89-4FD3-8D35-2F31AF7D2B4A}" dt="2023-11-23T15:08:52.820" v="2529" actId="26606"/>
          <ac:spMkLst>
            <pc:docMk/>
            <pc:sldMk cId="4068913761" sldId="265"/>
            <ac:spMk id="2" creationId="{DAA1FEB8-E1CF-D9CD-48EC-C09F140A737E}"/>
          </ac:spMkLst>
        </pc:spChg>
        <pc:spChg chg="mod">
          <ac:chgData name="Mark Broadhead" userId="4d8e0faf-1584-439e-a5d6-e4bd8913b038" providerId="ADAL" clId="{D00DAB8C-0A89-4FD3-8D35-2F31AF7D2B4A}" dt="2023-11-23T15:08:52.820" v="2529" actId="26606"/>
          <ac:spMkLst>
            <pc:docMk/>
            <pc:sldMk cId="4068913761" sldId="265"/>
            <ac:spMk id="3" creationId="{A3354EE2-D91B-C55F-29F6-4EFF84ADA7EC}"/>
          </ac:spMkLst>
        </pc:spChg>
        <pc:grpChg chg="add">
          <ac:chgData name="Mark Broadhead" userId="4d8e0faf-1584-439e-a5d6-e4bd8913b038" providerId="ADAL" clId="{D00DAB8C-0A89-4FD3-8D35-2F31AF7D2B4A}" dt="2023-11-23T15:08:52.820" v="2529" actId="26606"/>
          <ac:grpSpMkLst>
            <pc:docMk/>
            <pc:sldMk cId="4068913761" sldId="265"/>
            <ac:grpSpMk id="9" creationId="{08F94D66-27EC-4CB8-8226-D7F41C161863}"/>
          </ac:grpSpMkLst>
        </pc:grpChg>
        <pc:grpChg chg="add">
          <ac:chgData name="Mark Broadhead" userId="4d8e0faf-1584-439e-a5d6-e4bd8913b038" providerId="ADAL" clId="{D00DAB8C-0A89-4FD3-8D35-2F31AF7D2B4A}" dt="2023-11-23T15:08:52.820" v="2529" actId="26606"/>
          <ac:grpSpMkLst>
            <pc:docMk/>
            <pc:sldMk cId="4068913761" sldId="265"/>
            <ac:grpSpMk id="17" creationId="{503816F2-40D5-4C23-AF57-063E3923610A}"/>
          </ac:grpSpMkLst>
        </pc:grpChg>
        <pc:picChg chg="add">
          <ac:chgData name="Mark Broadhead" userId="4d8e0faf-1584-439e-a5d6-e4bd8913b038" providerId="ADAL" clId="{D00DAB8C-0A89-4FD3-8D35-2F31AF7D2B4A}" dt="2023-11-23T15:08:52.820" v="2529" actId="26606"/>
          <ac:picMkLst>
            <pc:docMk/>
            <pc:sldMk cId="4068913761" sldId="265"/>
            <ac:picMk id="5" creationId="{F58A0F6B-25AE-9861-F046-690D54D5ADEF}"/>
          </ac:picMkLst>
        </pc:picChg>
      </pc:sldChg>
      <pc:sldChg chg="addSp delSp modSp mod setBg modClrScheme chgLayout">
        <pc:chgData name="Mark Broadhead" userId="4d8e0faf-1584-439e-a5d6-e4bd8913b038" providerId="ADAL" clId="{D00DAB8C-0A89-4FD3-8D35-2F31AF7D2B4A}" dt="2023-11-23T15:24:15.775" v="2993" actId="403"/>
        <pc:sldMkLst>
          <pc:docMk/>
          <pc:sldMk cId="466581465" sldId="266"/>
        </pc:sldMkLst>
        <pc:spChg chg="mod ord">
          <ac:chgData name="Mark Broadhead" userId="4d8e0faf-1584-439e-a5d6-e4bd8913b038" providerId="ADAL" clId="{D00DAB8C-0A89-4FD3-8D35-2F31AF7D2B4A}" dt="2023-11-23T15:09:29.397" v="2532" actId="26606"/>
          <ac:spMkLst>
            <pc:docMk/>
            <pc:sldMk cId="466581465" sldId="266"/>
            <ac:spMk id="2" creationId="{F0C0BCBB-8427-6682-4FA1-8AAE4FD59FBE}"/>
          </ac:spMkLst>
        </pc:spChg>
        <pc:spChg chg="del mod ord">
          <ac:chgData name="Mark Broadhead" userId="4d8e0faf-1584-439e-a5d6-e4bd8913b038" providerId="ADAL" clId="{D00DAB8C-0A89-4FD3-8D35-2F31AF7D2B4A}" dt="2023-11-22T14:30:33.454" v="258" actId="700"/>
          <ac:spMkLst>
            <pc:docMk/>
            <pc:sldMk cId="466581465" sldId="266"/>
            <ac:spMk id="3" creationId="{DFF7939A-E5BC-BC89-7A8A-6814AB773C27}"/>
          </ac:spMkLst>
        </pc:spChg>
        <pc:spChg chg="add mod ord">
          <ac:chgData name="Mark Broadhead" userId="4d8e0faf-1584-439e-a5d6-e4bd8913b038" providerId="ADAL" clId="{D00DAB8C-0A89-4FD3-8D35-2F31AF7D2B4A}" dt="2023-11-23T15:24:15.775" v="2993" actId="403"/>
          <ac:spMkLst>
            <pc:docMk/>
            <pc:sldMk cId="466581465" sldId="266"/>
            <ac:spMk id="4" creationId="{8B9BB1F1-DD9C-F5EA-E0D9-C7FF5A50FDC0}"/>
          </ac:spMkLst>
        </pc:spChg>
        <pc:spChg chg="add del mod ord">
          <ac:chgData name="Mark Broadhead" userId="4d8e0faf-1584-439e-a5d6-e4bd8913b038" providerId="ADAL" clId="{D00DAB8C-0A89-4FD3-8D35-2F31AF7D2B4A}" dt="2023-11-22T14:31:07.732" v="352" actId="478"/>
          <ac:spMkLst>
            <pc:docMk/>
            <pc:sldMk cId="466581465" sldId="266"/>
            <ac:spMk id="5" creationId="{D21F63AB-CB26-36B5-8C8B-A398396B4C24}"/>
          </ac:spMkLst>
        </pc:spChg>
        <pc:spChg chg="add">
          <ac:chgData name="Mark Broadhead" userId="4d8e0faf-1584-439e-a5d6-e4bd8913b038" providerId="ADAL" clId="{D00DAB8C-0A89-4FD3-8D35-2F31AF7D2B4A}" dt="2023-11-23T15:09:29.397" v="2532" actId="26606"/>
          <ac:spMkLst>
            <pc:docMk/>
            <pc:sldMk cId="466581465" sldId="266"/>
            <ac:spMk id="1039" creationId="{61DCA37C-CB0B-475A-B462-77C9CBA37CBE}"/>
          </ac:spMkLst>
        </pc:spChg>
        <pc:grpChg chg="add">
          <ac:chgData name="Mark Broadhead" userId="4d8e0faf-1584-439e-a5d6-e4bd8913b038" providerId="ADAL" clId="{D00DAB8C-0A89-4FD3-8D35-2F31AF7D2B4A}" dt="2023-11-23T15:09:29.397" v="2532" actId="26606"/>
          <ac:grpSpMkLst>
            <pc:docMk/>
            <pc:sldMk cId="466581465" sldId="266"/>
            <ac:grpSpMk id="1031" creationId="{8AEBEFE2-515F-4B18-8468-97D8C730986A}"/>
          </ac:grpSpMkLst>
        </pc:grpChg>
        <pc:picChg chg="add mod">
          <ac:chgData name="Mark Broadhead" userId="4d8e0faf-1584-439e-a5d6-e4bd8913b038" providerId="ADAL" clId="{D00DAB8C-0A89-4FD3-8D35-2F31AF7D2B4A}" dt="2023-11-23T15:09:29.397" v="2532" actId="26606"/>
          <ac:picMkLst>
            <pc:docMk/>
            <pc:sldMk cId="466581465" sldId="266"/>
            <ac:picMk id="5" creationId="{BDF7CE7B-BDD3-5DD2-3514-6195E7F0273A}"/>
          </ac:picMkLst>
        </pc:picChg>
        <pc:picChg chg="add mod">
          <ac:chgData name="Mark Broadhead" userId="4d8e0faf-1584-439e-a5d6-e4bd8913b038" providerId="ADAL" clId="{D00DAB8C-0A89-4FD3-8D35-2F31AF7D2B4A}" dt="2023-11-23T15:09:29.397" v="2532" actId="26606"/>
          <ac:picMkLst>
            <pc:docMk/>
            <pc:sldMk cId="466581465" sldId="266"/>
            <ac:picMk id="1026" creationId="{00F17101-7426-3E46-A4BD-179A487F3CBB}"/>
          </ac:picMkLst>
        </pc:picChg>
      </pc:sldChg>
      <pc:sldChg chg="addSp modSp mod setBg">
        <pc:chgData name="Mark Broadhead" userId="4d8e0faf-1584-439e-a5d6-e4bd8913b038" providerId="ADAL" clId="{D00DAB8C-0A89-4FD3-8D35-2F31AF7D2B4A}" dt="2023-11-23T16:28:56.340" v="4787" actId="26606"/>
        <pc:sldMkLst>
          <pc:docMk/>
          <pc:sldMk cId="914809003" sldId="267"/>
        </pc:sldMkLst>
        <pc:spChg chg="mod">
          <ac:chgData name="Mark Broadhead" userId="4d8e0faf-1584-439e-a5d6-e4bd8913b038" providerId="ADAL" clId="{D00DAB8C-0A89-4FD3-8D35-2F31AF7D2B4A}" dt="2023-11-23T16:28:56.340" v="4787" actId="26606"/>
          <ac:spMkLst>
            <pc:docMk/>
            <pc:sldMk cId="914809003" sldId="267"/>
            <ac:spMk id="2" creationId="{4E06603A-2814-0C05-D405-B56F383BA9AF}"/>
          </ac:spMkLst>
        </pc:spChg>
        <pc:spChg chg="mod">
          <ac:chgData name="Mark Broadhead" userId="4d8e0faf-1584-439e-a5d6-e4bd8913b038" providerId="ADAL" clId="{D00DAB8C-0A89-4FD3-8D35-2F31AF7D2B4A}" dt="2023-11-23T16:28:56.340" v="4787" actId="26606"/>
          <ac:spMkLst>
            <pc:docMk/>
            <pc:sldMk cId="914809003" sldId="267"/>
            <ac:spMk id="3" creationId="{41CA21D6-03F7-436F-AB3E-80014B20E5CB}"/>
          </ac:spMkLst>
        </pc:spChg>
        <pc:spChg chg="add">
          <ac:chgData name="Mark Broadhead" userId="4d8e0faf-1584-439e-a5d6-e4bd8913b038" providerId="ADAL" clId="{D00DAB8C-0A89-4FD3-8D35-2F31AF7D2B4A}" dt="2023-11-23T16:28:56.340" v="4787" actId="26606"/>
          <ac:spMkLst>
            <pc:docMk/>
            <pc:sldMk cId="914809003" sldId="267"/>
            <ac:spMk id="10" creationId="{6AD30037-67ED-4367-9BE0-45787510BF13}"/>
          </ac:spMkLst>
        </pc:spChg>
        <pc:grpChg chg="add">
          <ac:chgData name="Mark Broadhead" userId="4d8e0faf-1584-439e-a5d6-e4bd8913b038" providerId="ADAL" clId="{D00DAB8C-0A89-4FD3-8D35-2F31AF7D2B4A}" dt="2023-11-23T16:28:56.340" v="4787" actId="26606"/>
          <ac:grpSpMkLst>
            <pc:docMk/>
            <pc:sldMk cId="914809003" sldId="267"/>
            <ac:grpSpMk id="12" creationId="{50841A4E-5BC1-44B4-83CF-D524E8AEAD64}"/>
          </ac:grpSpMkLst>
        </pc:grpChg>
        <pc:picChg chg="add mod ord">
          <ac:chgData name="Mark Broadhead" userId="4d8e0faf-1584-439e-a5d6-e4bd8913b038" providerId="ADAL" clId="{D00DAB8C-0A89-4FD3-8D35-2F31AF7D2B4A}" dt="2023-11-23T16:28:56.340" v="4787" actId="26606"/>
          <ac:picMkLst>
            <pc:docMk/>
            <pc:sldMk cId="914809003" sldId="267"/>
            <ac:picMk id="5" creationId="{AC2ECC95-4B66-2E6E-A048-5A06AFE43A1F}"/>
          </ac:picMkLst>
        </pc:picChg>
      </pc:sldChg>
      <pc:sldChg chg="addSp delSp modSp mod setBg">
        <pc:chgData name="Mark Broadhead" userId="4d8e0faf-1584-439e-a5d6-e4bd8913b038" providerId="ADAL" clId="{D00DAB8C-0A89-4FD3-8D35-2F31AF7D2B4A}" dt="2023-11-23T16:18:17.296" v="4635" actId="26606"/>
        <pc:sldMkLst>
          <pc:docMk/>
          <pc:sldMk cId="2879143589" sldId="268"/>
        </pc:sldMkLst>
        <pc:spChg chg="mod">
          <ac:chgData name="Mark Broadhead" userId="4d8e0faf-1584-439e-a5d6-e4bd8913b038" providerId="ADAL" clId="{D00DAB8C-0A89-4FD3-8D35-2F31AF7D2B4A}" dt="2023-11-23T16:18:17.296" v="4635" actId="26606"/>
          <ac:spMkLst>
            <pc:docMk/>
            <pc:sldMk cId="2879143589" sldId="268"/>
            <ac:spMk id="2" creationId="{726D399C-71C5-E530-6D72-653841BB7F28}"/>
          </ac:spMkLst>
        </pc:spChg>
        <pc:spChg chg="del mod">
          <ac:chgData name="Mark Broadhead" userId="4d8e0faf-1584-439e-a5d6-e4bd8913b038" providerId="ADAL" clId="{D00DAB8C-0A89-4FD3-8D35-2F31AF7D2B4A}" dt="2023-11-23T16:17:55.236" v="4631" actId="478"/>
          <ac:spMkLst>
            <pc:docMk/>
            <pc:sldMk cId="2879143589" sldId="268"/>
            <ac:spMk id="3" creationId="{4F956B38-E9F5-D86B-10F2-3AE073BC3150}"/>
          </ac:spMkLst>
        </pc:spChg>
        <pc:spChg chg="add">
          <ac:chgData name="Mark Broadhead" userId="4d8e0faf-1584-439e-a5d6-e4bd8913b038" providerId="ADAL" clId="{D00DAB8C-0A89-4FD3-8D35-2F31AF7D2B4A}" dt="2023-11-23T16:18:17.296" v="4635" actId="26606"/>
          <ac:spMkLst>
            <pc:docMk/>
            <pc:sldMk cId="2879143589" sldId="268"/>
            <ac:spMk id="17" creationId="{6C686317-9C96-4A02-88CE-7319FF590580}"/>
          </ac:spMkLst>
        </pc:spChg>
        <pc:spChg chg="add">
          <ac:chgData name="Mark Broadhead" userId="4d8e0faf-1584-439e-a5d6-e4bd8913b038" providerId="ADAL" clId="{D00DAB8C-0A89-4FD3-8D35-2F31AF7D2B4A}" dt="2023-11-23T16:18:17.296" v="4635" actId="26606"/>
          <ac:spMkLst>
            <pc:docMk/>
            <pc:sldMk cId="2879143589" sldId="268"/>
            <ac:spMk id="27" creationId="{EB9A9756-A5DB-460E-A867-A2AE77834D3A}"/>
          </ac:spMkLst>
        </pc:spChg>
        <pc:grpChg chg="add">
          <ac:chgData name="Mark Broadhead" userId="4d8e0faf-1584-439e-a5d6-e4bd8913b038" providerId="ADAL" clId="{D00DAB8C-0A89-4FD3-8D35-2F31AF7D2B4A}" dt="2023-11-23T16:18:17.296" v="4635" actId="26606"/>
          <ac:grpSpMkLst>
            <pc:docMk/>
            <pc:sldMk cId="2879143589" sldId="268"/>
            <ac:grpSpMk id="9" creationId="{C616B3DC-C165-433D-9187-62DCC0E317D3}"/>
          </ac:grpSpMkLst>
        </pc:grpChg>
        <pc:grpChg chg="add">
          <ac:chgData name="Mark Broadhead" userId="4d8e0faf-1584-439e-a5d6-e4bd8913b038" providerId="ADAL" clId="{D00DAB8C-0A89-4FD3-8D35-2F31AF7D2B4A}" dt="2023-11-23T16:18:17.296" v="4635" actId="26606"/>
          <ac:grpSpMkLst>
            <pc:docMk/>
            <pc:sldMk cId="2879143589" sldId="268"/>
            <ac:grpSpMk id="19" creationId="{E0E25B5C-98A3-47D8-A4D7-10C2E1758981}"/>
          </ac:grpSpMkLst>
        </pc:grpChg>
        <pc:picChg chg="add mod">
          <ac:chgData name="Mark Broadhead" userId="4d8e0faf-1584-439e-a5d6-e4bd8913b038" providerId="ADAL" clId="{D00DAB8C-0A89-4FD3-8D35-2F31AF7D2B4A}" dt="2023-11-23T16:18:17.296" v="4635" actId="26606"/>
          <ac:picMkLst>
            <pc:docMk/>
            <pc:sldMk cId="2879143589" sldId="268"/>
            <ac:picMk id="4" creationId="{A4FEE079-7217-FDBB-D42C-1330A2E3BFEC}"/>
          </ac:picMkLst>
        </pc:picChg>
      </pc:sldChg>
      <pc:sldChg chg="modSp del mod">
        <pc:chgData name="Mark Broadhead" userId="4d8e0faf-1584-439e-a5d6-e4bd8913b038" providerId="ADAL" clId="{D00DAB8C-0A89-4FD3-8D35-2F31AF7D2B4A}" dt="2023-11-24T08:09:55.706" v="5135" actId="47"/>
        <pc:sldMkLst>
          <pc:docMk/>
          <pc:sldMk cId="437833938" sldId="269"/>
        </pc:sldMkLst>
        <pc:spChg chg="mod">
          <ac:chgData name="Mark Broadhead" userId="4d8e0faf-1584-439e-a5d6-e4bd8913b038" providerId="ADAL" clId="{D00DAB8C-0A89-4FD3-8D35-2F31AF7D2B4A}" dt="2023-11-23T16:19:33.015" v="4645" actId="20577"/>
          <ac:spMkLst>
            <pc:docMk/>
            <pc:sldMk cId="437833938" sldId="269"/>
            <ac:spMk id="2" creationId="{7DFA7F16-B346-4CF3-E7C1-B7FACAA2BB27}"/>
          </ac:spMkLst>
        </pc:spChg>
        <pc:spChg chg="mod">
          <ac:chgData name="Mark Broadhead" userId="4d8e0faf-1584-439e-a5d6-e4bd8913b038" providerId="ADAL" clId="{D00DAB8C-0A89-4FD3-8D35-2F31AF7D2B4A}" dt="2023-11-23T15:08:39.885" v="2523"/>
          <ac:spMkLst>
            <pc:docMk/>
            <pc:sldMk cId="437833938" sldId="269"/>
            <ac:spMk id="3" creationId="{7E66B92E-14EA-BC2C-5FC4-05B17CF1BB1C}"/>
          </ac:spMkLst>
        </pc:spChg>
      </pc:sldChg>
      <pc:sldChg chg="modSp new del mod">
        <pc:chgData name="Mark Broadhead" userId="4d8e0faf-1584-439e-a5d6-e4bd8913b038" providerId="ADAL" clId="{D00DAB8C-0A89-4FD3-8D35-2F31AF7D2B4A}" dt="2023-11-24T08:09:55.706" v="5135" actId="47"/>
        <pc:sldMkLst>
          <pc:docMk/>
          <pc:sldMk cId="390985764" sldId="270"/>
        </pc:sldMkLst>
        <pc:spChg chg="mod">
          <ac:chgData name="Mark Broadhead" userId="4d8e0faf-1584-439e-a5d6-e4bd8913b038" providerId="ADAL" clId="{D00DAB8C-0A89-4FD3-8D35-2F31AF7D2B4A}" dt="2023-11-23T16:20:23.917" v="4700" actId="113"/>
          <ac:spMkLst>
            <pc:docMk/>
            <pc:sldMk cId="390985764" sldId="270"/>
            <ac:spMk id="2" creationId="{6FC6F332-D2E5-C390-535C-220F3037B1AF}"/>
          </ac:spMkLst>
        </pc:spChg>
        <pc:spChg chg="mod">
          <ac:chgData name="Mark Broadhead" userId="4d8e0faf-1584-439e-a5d6-e4bd8913b038" providerId="ADAL" clId="{D00DAB8C-0A89-4FD3-8D35-2F31AF7D2B4A}" dt="2023-11-23T15:08:39.885" v="2523"/>
          <ac:spMkLst>
            <pc:docMk/>
            <pc:sldMk cId="390985764" sldId="270"/>
            <ac:spMk id="3" creationId="{FD8822CD-107E-F704-33AA-7D8F14A62947}"/>
          </ac:spMkLst>
        </pc:spChg>
      </pc:sldChg>
      <pc:sldChg chg="addSp delSp modSp new mod setBg">
        <pc:chgData name="Mark Broadhead" userId="4d8e0faf-1584-439e-a5d6-e4bd8913b038" providerId="ADAL" clId="{D00DAB8C-0A89-4FD3-8D35-2F31AF7D2B4A}" dt="2023-11-23T16:03:35.731" v="4280" actId="27636"/>
        <pc:sldMkLst>
          <pc:docMk/>
          <pc:sldMk cId="2600412773" sldId="271"/>
        </pc:sldMkLst>
        <pc:spChg chg="mod">
          <ac:chgData name="Mark Broadhead" userId="4d8e0faf-1584-439e-a5d6-e4bd8913b038" providerId="ADAL" clId="{D00DAB8C-0A89-4FD3-8D35-2F31AF7D2B4A}" dt="2023-11-23T15:55:45.948" v="3931" actId="26606"/>
          <ac:spMkLst>
            <pc:docMk/>
            <pc:sldMk cId="2600412773" sldId="271"/>
            <ac:spMk id="2" creationId="{6A3BE777-BF90-A09A-F4B3-0F3E6C63536B}"/>
          </ac:spMkLst>
        </pc:spChg>
        <pc:spChg chg="mod">
          <ac:chgData name="Mark Broadhead" userId="4d8e0faf-1584-439e-a5d6-e4bd8913b038" providerId="ADAL" clId="{D00DAB8C-0A89-4FD3-8D35-2F31AF7D2B4A}" dt="2023-11-23T16:03:35.731" v="4280" actId="27636"/>
          <ac:spMkLst>
            <pc:docMk/>
            <pc:sldMk cId="2600412773" sldId="271"/>
            <ac:spMk id="3" creationId="{8E7E07EB-5E59-7470-FA18-1D5B2532C51F}"/>
          </ac:spMkLst>
        </pc:spChg>
        <pc:spChg chg="del mod">
          <ac:chgData name="Mark Broadhead" userId="4d8e0faf-1584-439e-a5d6-e4bd8913b038" providerId="ADAL" clId="{D00DAB8C-0A89-4FD3-8D35-2F31AF7D2B4A}" dt="2023-11-23T15:54:59.674" v="3929" actId="478"/>
          <ac:spMkLst>
            <pc:docMk/>
            <pc:sldMk cId="2600412773" sldId="271"/>
            <ac:spMk id="4" creationId="{4065E19E-4E60-8D01-E286-6597054DD4E1}"/>
          </ac:spMkLst>
        </pc:spChg>
        <pc:spChg chg="add">
          <ac:chgData name="Mark Broadhead" userId="4d8e0faf-1584-439e-a5d6-e4bd8913b038" providerId="ADAL" clId="{D00DAB8C-0A89-4FD3-8D35-2F31AF7D2B4A}" dt="2023-11-23T15:55:45.948" v="3931" actId="26606"/>
          <ac:spMkLst>
            <pc:docMk/>
            <pc:sldMk cId="2600412773" sldId="271"/>
            <ac:spMk id="3095" creationId="{63A60C88-7443-4827-9241-5019758CB4F0}"/>
          </ac:spMkLst>
        </pc:spChg>
        <pc:grpChg chg="add">
          <ac:chgData name="Mark Broadhead" userId="4d8e0faf-1584-439e-a5d6-e4bd8913b038" providerId="ADAL" clId="{D00DAB8C-0A89-4FD3-8D35-2F31AF7D2B4A}" dt="2023-11-23T15:55:45.948" v="3931" actId="26606"/>
          <ac:grpSpMkLst>
            <pc:docMk/>
            <pc:sldMk cId="2600412773" sldId="271"/>
            <ac:grpSpMk id="3079" creationId="{15FF890B-3CE7-403A-AECE-2DE04FC7AF80}"/>
          </ac:grpSpMkLst>
        </pc:grpChg>
        <pc:grpChg chg="add">
          <ac:chgData name="Mark Broadhead" userId="4d8e0faf-1584-439e-a5d6-e4bd8913b038" providerId="ADAL" clId="{D00DAB8C-0A89-4FD3-8D35-2F31AF7D2B4A}" dt="2023-11-23T15:55:45.948" v="3931" actId="26606"/>
          <ac:grpSpMkLst>
            <pc:docMk/>
            <pc:sldMk cId="2600412773" sldId="271"/>
            <ac:grpSpMk id="3087" creationId="{DF8D5C46-63E5-40C5-A208-4B2189FA1032}"/>
          </ac:grpSpMkLst>
        </pc:grpChg>
        <pc:picChg chg="add mod">
          <ac:chgData name="Mark Broadhead" userId="4d8e0faf-1584-439e-a5d6-e4bd8913b038" providerId="ADAL" clId="{D00DAB8C-0A89-4FD3-8D35-2F31AF7D2B4A}" dt="2023-11-23T15:55:45.948" v="3931" actId="26606"/>
          <ac:picMkLst>
            <pc:docMk/>
            <pc:sldMk cId="2600412773" sldId="271"/>
            <ac:picMk id="3074" creationId="{B007EC7E-56CB-A580-754C-A324B72A0A10}"/>
          </ac:picMkLst>
        </pc:picChg>
      </pc:sldChg>
      <pc:sldChg chg="addSp delSp modSp new mod chgLayout">
        <pc:chgData name="Mark Broadhead" userId="4d8e0faf-1584-439e-a5d6-e4bd8913b038" providerId="ADAL" clId="{D00DAB8C-0A89-4FD3-8D35-2F31AF7D2B4A}" dt="2023-11-23T15:08:39.885" v="2523"/>
        <pc:sldMkLst>
          <pc:docMk/>
          <pc:sldMk cId="2697896058" sldId="272"/>
        </pc:sldMkLst>
        <pc:spChg chg="mod ord">
          <ac:chgData name="Mark Broadhead" userId="4d8e0faf-1584-439e-a5d6-e4bd8913b038" providerId="ADAL" clId="{D00DAB8C-0A89-4FD3-8D35-2F31AF7D2B4A}" dt="2023-11-23T15:08:39.885" v="2523"/>
          <ac:spMkLst>
            <pc:docMk/>
            <pc:sldMk cId="2697896058" sldId="272"/>
            <ac:spMk id="2" creationId="{187E0068-4C78-943E-B1CA-6A98EDB750EE}"/>
          </ac:spMkLst>
        </pc:spChg>
        <pc:spChg chg="add mod ord">
          <ac:chgData name="Mark Broadhead" userId="4d8e0faf-1584-439e-a5d6-e4bd8913b038" providerId="ADAL" clId="{D00DAB8C-0A89-4FD3-8D35-2F31AF7D2B4A}" dt="2023-11-23T15:08:39.885" v="2523"/>
          <ac:spMkLst>
            <pc:docMk/>
            <pc:sldMk cId="2697896058" sldId="272"/>
            <ac:spMk id="3" creationId="{292E0971-7421-0C44-5DAA-B69345D44AE3}"/>
          </ac:spMkLst>
        </pc:spChg>
        <pc:spChg chg="del">
          <ac:chgData name="Mark Broadhead" userId="4d8e0faf-1584-439e-a5d6-e4bd8913b038" providerId="ADAL" clId="{D00DAB8C-0A89-4FD3-8D35-2F31AF7D2B4A}" dt="2023-11-22T14:47:08.875" v="536" actId="478"/>
          <ac:spMkLst>
            <pc:docMk/>
            <pc:sldMk cId="2697896058" sldId="272"/>
            <ac:spMk id="3" creationId="{79A95D04-EA5B-81F3-BACA-C58A1134A5B8}"/>
          </ac:spMkLst>
        </pc:spChg>
        <pc:spChg chg="del">
          <ac:chgData name="Mark Broadhead" userId="4d8e0faf-1584-439e-a5d6-e4bd8913b038" providerId="ADAL" clId="{D00DAB8C-0A89-4FD3-8D35-2F31AF7D2B4A}" dt="2023-11-22T14:47:10.513" v="537" actId="478"/>
          <ac:spMkLst>
            <pc:docMk/>
            <pc:sldMk cId="2697896058" sldId="272"/>
            <ac:spMk id="4" creationId="{5750EE1F-A51D-BA50-8D6E-0FDCFF740F61}"/>
          </ac:spMkLst>
        </pc:spChg>
        <pc:spChg chg="add del mod ord">
          <ac:chgData name="Mark Broadhead" userId="4d8e0faf-1584-439e-a5d6-e4bd8913b038" providerId="ADAL" clId="{D00DAB8C-0A89-4FD3-8D35-2F31AF7D2B4A}" dt="2023-11-23T10:03:14.935" v="746" actId="3680"/>
          <ac:spMkLst>
            <pc:docMk/>
            <pc:sldMk cId="2697896058" sldId="272"/>
            <ac:spMk id="4" creationId="{F6B9A0EF-B783-73DE-7094-3B40024F5907}"/>
          </ac:spMkLst>
        </pc:spChg>
        <pc:graphicFrameChg chg="add mod ord modGraphic">
          <ac:chgData name="Mark Broadhead" userId="4d8e0faf-1584-439e-a5d6-e4bd8913b038" providerId="ADAL" clId="{D00DAB8C-0A89-4FD3-8D35-2F31AF7D2B4A}" dt="2023-11-23T15:08:39.885" v="2523"/>
          <ac:graphicFrameMkLst>
            <pc:docMk/>
            <pc:sldMk cId="2697896058" sldId="272"/>
            <ac:graphicFrameMk id="5" creationId="{328A4EF3-3CA6-54D6-D88B-0A2541BFE850}"/>
          </ac:graphicFrameMkLst>
        </pc:graphicFrameChg>
      </pc:sldChg>
      <pc:sldChg chg="addSp delSp modSp new mod modClrScheme chgLayout">
        <pc:chgData name="Mark Broadhead" userId="4d8e0faf-1584-439e-a5d6-e4bd8913b038" providerId="ADAL" clId="{D00DAB8C-0A89-4FD3-8D35-2F31AF7D2B4A}" dt="2023-11-23T15:25:14.465" v="3007" actId="20577"/>
        <pc:sldMkLst>
          <pc:docMk/>
          <pc:sldMk cId="2866494751" sldId="273"/>
        </pc:sldMkLst>
        <pc:spChg chg="mod ord">
          <ac:chgData name="Mark Broadhead" userId="4d8e0faf-1584-439e-a5d6-e4bd8913b038" providerId="ADAL" clId="{D00DAB8C-0A89-4FD3-8D35-2F31AF7D2B4A}" dt="2023-11-23T15:25:00.046" v="2995" actId="1076"/>
          <ac:spMkLst>
            <pc:docMk/>
            <pc:sldMk cId="2866494751" sldId="273"/>
            <ac:spMk id="2" creationId="{CBD3EF6B-1480-A179-A97B-B384A8319397}"/>
          </ac:spMkLst>
        </pc:spChg>
        <pc:spChg chg="del">
          <ac:chgData name="Mark Broadhead" userId="4d8e0faf-1584-439e-a5d6-e4bd8913b038" providerId="ADAL" clId="{D00DAB8C-0A89-4FD3-8D35-2F31AF7D2B4A}" dt="2023-11-23T10:18:52.524" v="1183" actId="478"/>
          <ac:spMkLst>
            <pc:docMk/>
            <pc:sldMk cId="2866494751" sldId="273"/>
            <ac:spMk id="3" creationId="{0E920C12-CF33-32E9-8D52-6214A0CC967A}"/>
          </ac:spMkLst>
        </pc:spChg>
        <pc:spChg chg="del">
          <ac:chgData name="Mark Broadhead" userId="4d8e0faf-1584-439e-a5d6-e4bd8913b038" providerId="ADAL" clId="{D00DAB8C-0A89-4FD3-8D35-2F31AF7D2B4A}" dt="2023-11-23T10:18:55.198" v="1184" actId="478"/>
          <ac:spMkLst>
            <pc:docMk/>
            <pc:sldMk cId="2866494751" sldId="273"/>
            <ac:spMk id="4" creationId="{88E31D1C-A712-9C0C-3676-9770054D7FFD}"/>
          </ac:spMkLst>
        </pc:spChg>
        <pc:spChg chg="add del mod ord">
          <ac:chgData name="Mark Broadhead" userId="4d8e0faf-1584-439e-a5d6-e4bd8913b038" providerId="ADAL" clId="{D00DAB8C-0A89-4FD3-8D35-2F31AF7D2B4A}" dt="2023-11-23T10:23:03.524" v="1631" actId="3680"/>
          <ac:spMkLst>
            <pc:docMk/>
            <pc:sldMk cId="2866494751" sldId="273"/>
            <ac:spMk id="5" creationId="{2C3A32CD-8F93-4466-7E9D-AD92B648D05D}"/>
          </ac:spMkLst>
        </pc:spChg>
        <pc:spChg chg="add mod ord">
          <ac:chgData name="Mark Broadhead" userId="4d8e0faf-1584-439e-a5d6-e4bd8913b038" providerId="ADAL" clId="{D00DAB8C-0A89-4FD3-8D35-2F31AF7D2B4A}" dt="2023-11-23T15:10:03.451" v="2542" actId="255"/>
          <ac:spMkLst>
            <pc:docMk/>
            <pc:sldMk cId="2866494751" sldId="273"/>
            <ac:spMk id="6" creationId="{6EA02AE8-6026-10CB-2B83-A0BE1D1CFD76}"/>
          </ac:spMkLst>
        </pc:spChg>
        <pc:graphicFrameChg chg="add mod ord modGraphic">
          <ac:chgData name="Mark Broadhead" userId="4d8e0faf-1584-439e-a5d6-e4bd8913b038" providerId="ADAL" clId="{D00DAB8C-0A89-4FD3-8D35-2F31AF7D2B4A}" dt="2023-11-23T15:25:14.465" v="3007" actId="20577"/>
          <ac:graphicFrameMkLst>
            <pc:docMk/>
            <pc:sldMk cId="2866494751" sldId="273"/>
            <ac:graphicFrameMk id="7" creationId="{5DB9AF1A-2305-5F20-784D-88474395CFC8}"/>
          </ac:graphicFrameMkLst>
        </pc:graphicFrameChg>
      </pc:sldChg>
      <pc:sldChg chg="new del">
        <pc:chgData name="Mark Broadhead" userId="4d8e0faf-1584-439e-a5d6-e4bd8913b038" providerId="ADAL" clId="{D00DAB8C-0A89-4FD3-8D35-2F31AF7D2B4A}" dt="2023-11-23T10:19:25.777" v="1187" actId="47"/>
        <pc:sldMkLst>
          <pc:docMk/>
          <pc:sldMk cId="3707353762" sldId="274"/>
        </pc:sldMkLst>
      </pc:sldChg>
      <pc:sldChg chg="modSp new mod">
        <pc:chgData name="Mark Broadhead" userId="4d8e0faf-1584-439e-a5d6-e4bd8913b038" providerId="ADAL" clId="{D00DAB8C-0A89-4FD3-8D35-2F31AF7D2B4A}" dt="2023-11-23T15:24:39.193" v="2994" actId="113"/>
        <pc:sldMkLst>
          <pc:docMk/>
          <pc:sldMk cId="4275300144" sldId="274"/>
        </pc:sldMkLst>
        <pc:spChg chg="mod">
          <ac:chgData name="Mark Broadhead" userId="4d8e0faf-1584-439e-a5d6-e4bd8913b038" providerId="ADAL" clId="{D00DAB8C-0A89-4FD3-8D35-2F31AF7D2B4A}" dt="2023-11-23T15:24:39.193" v="2994" actId="113"/>
          <ac:spMkLst>
            <pc:docMk/>
            <pc:sldMk cId="4275300144" sldId="274"/>
            <ac:spMk id="2" creationId="{C191B6E8-4F62-5FCA-5E09-9BC400141A42}"/>
          </ac:spMkLst>
        </pc:spChg>
        <pc:spChg chg="mod">
          <ac:chgData name="Mark Broadhead" userId="4d8e0faf-1584-439e-a5d6-e4bd8913b038" providerId="ADAL" clId="{D00DAB8C-0A89-4FD3-8D35-2F31AF7D2B4A}" dt="2023-11-23T15:24:05.548" v="2991" actId="20577"/>
          <ac:spMkLst>
            <pc:docMk/>
            <pc:sldMk cId="4275300144" sldId="274"/>
            <ac:spMk id="3" creationId="{7170E1ED-5567-1F6F-81AC-78F9656831D7}"/>
          </ac:spMkLst>
        </pc:spChg>
      </pc:sldChg>
      <pc:sldChg chg="new del">
        <pc:chgData name="Mark Broadhead" userId="4d8e0faf-1584-439e-a5d6-e4bd8913b038" providerId="ADAL" clId="{D00DAB8C-0A89-4FD3-8D35-2F31AF7D2B4A}" dt="2023-11-23T10:19:27.094" v="1188" actId="47"/>
        <pc:sldMkLst>
          <pc:docMk/>
          <pc:sldMk cId="1250961650" sldId="275"/>
        </pc:sldMkLst>
      </pc:sldChg>
      <pc:sldChg chg="delSp modSp add mod ord setBg delDesignElem">
        <pc:chgData name="Mark Broadhead" userId="4d8e0faf-1584-439e-a5d6-e4bd8913b038" providerId="ADAL" clId="{D00DAB8C-0A89-4FD3-8D35-2F31AF7D2B4A}" dt="2023-11-23T15:16:50.232" v="2704"/>
        <pc:sldMkLst>
          <pc:docMk/>
          <pc:sldMk cId="2745544340" sldId="284"/>
        </pc:sldMkLst>
        <pc:spChg chg="mod">
          <ac:chgData name="Mark Broadhead" userId="4d8e0faf-1584-439e-a5d6-e4bd8913b038" providerId="ADAL" clId="{D00DAB8C-0A89-4FD3-8D35-2F31AF7D2B4A}" dt="2023-11-23T15:16:34.144" v="2701" actId="113"/>
          <ac:spMkLst>
            <pc:docMk/>
            <pc:sldMk cId="2745544340" sldId="284"/>
            <ac:spMk id="2" creationId="{6713EDE0-2801-F5BF-0CFD-2DE98B8922AA}"/>
          </ac:spMkLst>
        </pc:spChg>
        <pc:spChg chg="del">
          <ac:chgData name="Mark Broadhead" userId="4d8e0faf-1584-439e-a5d6-e4bd8913b038" providerId="ADAL" clId="{D00DAB8C-0A89-4FD3-8D35-2F31AF7D2B4A}" dt="2023-11-23T15:16:23.208" v="2699"/>
          <ac:spMkLst>
            <pc:docMk/>
            <pc:sldMk cId="2745544340" sldId="284"/>
            <ac:spMk id="3079" creationId="{71CFE9EA-50D8-4028-BE42-DC2D813BEA66}"/>
          </ac:spMkLst>
        </pc:spChg>
        <pc:picChg chg="mod">
          <ac:chgData name="Mark Broadhead" userId="4d8e0faf-1584-439e-a5d6-e4bd8913b038" providerId="ADAL" clId="{D00DAB8C-0A89-4FD3-8D35-2F31AF7D2B4A}" dt="2023-11-23T15:16:38.392" v="2702" actId="14100"/>
          <ac:picMkLst>
            <pc:docMk/>
            <pc:sldMk cId="2745544340" sldId="284"/>
            <ac:picMk id="3074" creationId="{C8E6DE4F-608B-EB93-7DE4-1935DF0935B0}"/>
          </ac:picMkLst>
        </pc:picChg>
        <pc:cxnChg chg="del">
          <ac:chgData name="Mark Broadhead" userId="4d8e0faf-1584-439e-a5d6-e4bd8913b038" providerId="ADAL" clId="{D00DAB8C-0A89-4FD3-8D35-2F31AF7D2B4A}" dt="2023-11-23T15:16:23.208" v="2699"/>
          <ac:cxnSpMkLst>
            <pc:docMk/>
            <pc:sldMk cId="2745544340" sldId="284"/>
            <ac:cxnSpMk id="3081" creationId="{9A218DD6-0CC7-465B-B80F-747F97B4021F}"/>
          </ac:cxnSpMkLst>
        </pc:cxnChg>
      </pc:sldChg>
      <pc:sldChg chg="delSp modSp add mod ord setBg delDesignElem">
        <pc:chgData name="Mark Broadhead" userId="4d8e0faf-1584-439e-a5d6-e4bd8913b038" providerId="ADAL" clId="{D00DAB8C-0A89-4FD3-8D35-2F31AF7D2B4A}" dt="2023-11-23T16:18:35.372" v="4637" actId="1076"/>
        <pc:sldMkLst>
          <pc:docMk/>
          <pc:sldMk cId="3138890663" sldId="285"/>
        </pc:sldMkLst>
        <pc:spChg chg="mod">
          <ac:chgData name="Mark Broadhead" userId="4d8e0faf-1584-439e-a5d6-e4bd8913b038" providerId="ADAL" clId="{D00DAB8C-0A89-4FD3-8D35-2F31AF7D2B4A}" dt="2023-11-23T15:17:38.730" v="2708" actId="113"/>
          <ac:spMkLst>
            <pc:docMk/>
            <pc:sldMk cId="3138890663" sldId="285"/>
            <ac:spMk id="2" creationId="{2733396B-547C-C7DF-30F6-018DB8CB3B3B}"/>
          </ac:spMkLst>
        </pc:spChg>
        <pc:spChg chg="del">
          <ac:chgData name="Mark Broadhead" userId="4d8e0faf-1584-439e-a5d6-e4bd8913b038" providerId="ADAL" clId="{D00DAB8C-0A89-4FD3-8D35-2F31AF7D2B4A}" dt="2023-11-23T15:16:23.208" v="2699"/>
          <ac:spMkLst>
            <pc:docMk/>
            <pc:sldMk cId="3138890663" sldId="285"/>
            <ac:spMk id="4111" creationId="{247AB924-1B87-43FC-B7C7-B112D5C51A0E}"/>
          </ac:spMkLst>
        </pc:spChg>
        <pc:picChg chg="del">
          <ac:chgData name="Mark Broadhead" userId="4d8e0faf-1584-439e-a5d6-e4bd8913b038" providerId="ADAL" clId="{D00DAB8C-0A89-4FD3-8D35-2F31AF7D2B4A}" dt="2023-11-23T15:17:25.315" v="2705" actId="478"/>
          <ac:picMkLst>
            <pc:docMk/>
            <pc:sldMk cId="3138890663" sldId="285"/>
            <ac:picMk id="4098" creationId="{4325C4C9-040E-323A-9791-9CC13B54649A}"/>
          </ac:picMkLst>
        </pc:picChg>
        <pc:picChg chg="del mod">
          <ac:chgData name="Mark Broadhead" userId="4d8e0faf-1584-439e-a5d6-e4bd8913b038" providerId="ADAL" clId="{D00DAB8C-0A89-4FD3-8D35-2F31AF7D2B4A}" dt="2023-11-23T16:17:51.224" v="4630" actId="21"/>
          <ac:picMkLst>
            <pc:docMk/>
            <pc:sldMk cId="3138890663" sldId="285"/>
            <ac:picMk id="4102" creationId="{DCD905C5-DEA6-5705-CC0D-3B9A55964D7E}"/>
          </ac:picMkLst>
        </pc:picChg>
        <pc:picChg chg="mod">
          <ac:chgData name="Mark Broadhead" userId="4d8e0faf-1584-439e-a5d6-e4bd8913b038" providerId="ADAL" clId="{D00DAB8C-0A89-4FD3-8D35-2F31AF7D2B4A}" dt="2023-11-23T16:18:35.372" v="4637" actId="1076"/>
          <ac:picMkLst>
            <pc:docMk/>
            <pc:sldMk cId="3138890663" sldId="285"/>
            <ac:picMk id="4104" creationId="{129DFE67-8674-B965-2861-6771DBB02582}"/>
          </ac:picMkLst>
        </pc:picChg>
        <pc:cxnChg chg="del">
          <ac:chgData name="Mark Broadhead" userId="4d8e0faf-1584-439e-a5d6-e4bd8913b038" providerId="ADAL" clId="{D00DAB8C-0A89-4FD3-8D35-2F31AF7D2B4A}" dt="2023-11-23T15:16:23.208" v="2699"/>
          <ac:cxnSpMkLst>
            <pc:docMk/>
            <pc:sldMk cId="3138890663" sldId="285"/>
            <ac:cxnSpMk id="4109" creationId="{99AE2756-0FC4-4155-83E7-58AAAB63E757}"/>
          </ac:cxnSpMkLst>
        </pc:cxnChg>
        <pc:cxnChg chg="del">
          <ac:chgData name="Mark Broadhead" userId="4d8e0faf-1584-439e-a5d6-e4bd8913b038" providerId="ADAL" clId="{D00DAB8C-0A89-4FD3-8D35-2F31AF7D2B4A}" dt="2023-11-23T15:16:23.208" v="2699"/>
          <ac:cxnSpMkLst>
            <pc:docMk/>
            <pc:sldMk cId="3138890663" sldId="285"/>
            <ac:cxnSpMk id="4113" creationId="{818DC98F-4057-4645-B948-F604F39A9CFE}"/>
          </ac:cxnSpMkLst>
        </pc:cxnChg>
        <pc:cxnChg chg="del">
          <ac:chgData name="Mark Broadhead" userId="4d8e0faf-1584-439e-a5d6-e4bd8913b038" providerId="ADAL" clId="{D00DAB8C-0A89-4FD3-8D35-2F31AF7D2B4A}" dt="2023-11-23T15:16:23.208" v="2699"/>
          <ac:cxnSpMkLst>
            <pc:docMk/>
            <pc:sldMk cId="3138890663" sldId="285"/>
            <ac:cxnSpMk id="4115" creationId="{DAD2B705-4A9B-408D-AA80-4F41045E09DE}"/>
          </ac:cxnSpMkLst>
        </pc:cxnChg>
      </pc:sldChg>
      <pc:sldChg chg="modSp new mod">
        <pc:chgData name="Mark Broadhead" userId="4d8e0faf-1584-439e-a5d6-e4bd8913b038" providerId="ADAL" clId="{D00DAB8C-0A89-4FD3-8D35-2F31AF7D2B4A}" dt="2023-11-23T15:52:49.005" v="3928" actId="20577"/>
        <pc:sldMkLst>
          <pc:docMk/>
          <pc:sldMk cId="1460099401" sldId="286"/>
        </pc:sldMkLst>
        <pc:spChg chg="mod">
          <ac:chgData name="Mark Broadhead" userId="4d8e0faf-1584-439e-a5d6-e4bd8913b038" providerId="ADAL" clId="{D00DAB8C-0A89-4FD3-8D35-2F31AF7D2B4A}" dt="2023-11-23T15:50:26.052" v="3925" actId="113"/>
          <ac:spMkLst>
            <pc:docMk/>
            <pc:sldMk cId="1460099401" sldId="286"/>
            <ac:spMk id="2" creationId="{CCCAF5E5-7A97-5BB7-0BD6-B8FDDB972558}"/>
          </ac:spMkLst>
        </pc:spChg>
        <pc:spChg chg="mod">
          <ac:chgData name="Mark Broadhead" userId="4d8e0faf-1584-439e-a5d6-e4bd8913b038" providerId="ADAL" clId="{D00DAB8C-0A89-4FD3-8D35-2F31AF7D2B4A}" dt="2023-11-23T15:52:49.005" v="3928" actId="20577"/>
          <ac:spMkLst>
            <pc:docMk/>
            <pc:sldMk cId="1460099401" sldId="286"/>
            <ac:spMk id="3" creationId="{D129B17D-2167-7C37-509F-FBF9315C89C1}"/>
          </ac:spMkLst>
        </pc:spChg>
      </pc:sldChg>
      <pc:sldChg chg="addSp delSp modSp new mod">
        <pc:chgData name="Mark Broadhead" userId="4d8e0faf-1584-439e-a5d6-e4bd8913b038" providerId="ADAL" clId="{D00DAB8C-0A89-4FD3-8D35-2F31AF7D2B4A}" dt="2023-11-24T08:08:31.831" v="5020" actId="14100"/>
        <pc:sldMkLst>
          <pc:docMk/>
          <pc:sldMk cId="1956322605" sldId="287"/>
        </pc:sldMkLst>
        <pc:spChg chg="mod">
          <ac:chgData name="Mark Broadhead" userId="4d8e0faf-1584-439e-a5d6-e4bd8913b038" providerId="ADAL" clId="{D00DAB8C-0A89-4FD3-8D35-2F31AF7D2B4A}" dt="2023-11-24T08:08:24.443" v="5018" actId="1076"/>
          <ac:spMkLst>
            <pc:docMk/>
            <pc:sldMk cId="1956322605" sldId="287"/>
            <ac:spMk id="2" creationId="{95CD544A-92E8-DA4B-BCE2-EBD126D4D6AC}"/>
          </ac:spMkLst>
        </pc:spChg>
        <pc:spChg chg="del mod">
          <ac:chgData name="Mark Broadhead" userId="4d8e0faf-1584-439e-a5d6-e4bd8913b038" providerId="ADAL" clId="{D00DAB8C-0A89-4FD3-8D35-2F31AF7D2B4A}" dt="2023-11-24T08:08:15.957" v="5015" actId="478"/>
          <ac:spMkLst>
            <pc:docMk/>
            <pc:sldMk cId="1956322605" sldId="287"/>
            <ac:spMk id="3" creationId="{AA6D00DF-5073-2130-9A97-452527DF0F06}"/>
          </ac:spMkLst>
        </pc:spChg>
        <pc:picChg chg="add mod">
          <ac:chgData name="Mark Broadhead" userId="4d8e0faf-1584-439e-a5d6-e4bd8913b038" providerId="ADAL" clId="{D00DAB8C-0A89-4FD3-8D35-2F31AF7D2B4A}" dt="2023-11-24T08:08:31.831" v="5020" actId="14100"/>
          <ac:picMkLst>
            <pc:docMk/>
            <pc:sldMk cId="1956322605" sldId="287"/>
            <ac:picMk id="1026" creationId="{DCD1B5FC-BB47-F567-8E03-1D6CCFC4E104}"/>
          </ac:picMkLst>
        </pc:picChg>
      </pc:sldChg>
      <pc:sldChg chg="modSp new del mod">
        <pc:chgData name="Mark Broadhead" userId="4d8e0faf-1584-439e-a5d6-e4bd8913b038" providerId="ADAL" clId="{D00DAB8C-0A89-4FD3-8D35-2F31AF7D2B4A}" dt="2023-11-24T08:09:55.706" v="5135" actId="47"/>
        <pc:sldMkLst>
          <pc:docMk/>
          <pc:sldMk cId="1854479482" sldId="288"/>
        </pc:sldMkLst>
        <pc:spChg chg="mod">
          <ac:chgData name="Mark Broadhead" userId="4d8e0faf-1584-439e-a5d6-e4bd8913b038" providerId="ADAL" clId="{D00DAB8C-0A89-4FD3-8D35-2F31AF7D2B4A}" dt="2023-11-23T16:20:28.747" v="4701" actId="113"/>
          <ac:spMkLst>
            <pc:docMk/>
            <pc:sldMk cId="1854479482" sldId="288"/>
            <ac:spMk id="2" creationId="{09C02888-E7BE-7E8D-754F-574F20D4F606}"/>
          </ac:spMkLst>
        </pc:spChg>
      </pc:sldChg>
      <pc:sldChg chg="modSp new del mod">
        <pc:chgData name="Mark Broadhead" userId="4d8e0faf-1584-439e-a5d6-e4bd8913b038" providerId="ADAL" clId="{D00DAB8C-0A89-4FD3-8D35-2F31AF7D2B4A}" dt="2023-11-24T08:09:55.706" v="5135" actId="47"/>
        <pc:sldMkLst>
          <pc:docMk/>
          <pc:sldMk cId="1780858611" sldId="289"/>
        </pc:sldMkLst>
        <pc:spChg chg="mod">
          <ac:chgData name="Mark Broadhead" userId="4d8e0faf-1584-439e-a5d6-e4bd8913b038" providerId="ADAL" clId="{D00DAB8C-0A89-4FD3-8D35-2F31AF7D2B4A}" dt="2023-11-23T16:20:37.457" v="4702" actId="113"/>
          <ac:spMkLst>
            <pc:docMk/>
            <pc:sldMk cId="1780858611" sldId="289"/>
            <ac:spMk id="2" creationId="{40C6EC60-CDCD-50DC-ED4D-9D6FE0A5791F}"/>
          </ac:spMkLst>
        </pc:spChg>
      </pc:sldChg>
      <pc:sldChg chg="modSp new del mod">
        <pc:chgData name="Mark Broadhead" userId="4d8e0faf-1584-439e-a5d6-e4bd8913b038" providerId="ADAL" clId="{D00DAB8C-0A89-4FD3-8D35-2F31AF7D2B4A}" dt="2023-11-24T08:09:55.706" v="5135" actId="47"/>
        <pc:sldMkLst>
          <pc:docMk/>
          <pc:sldMk cId="2989693149" sldId="290"/>
        </pc:sldMkLst>
        <pc:spChg chg="mod">
          <ac:chgData name="Mark Broadhead" userId="4d8e0faf-1584-439e-a5d6-e4bd8913b038" providerId="ADAL" clId="{D00DAB8C-0A89-4FD3-8D35-2F31AF7D2B4A}" dt="2023-11-23T16:20:41.467" v="4703" actId="113"/>
          <ac:spMkLst>
            <pc:docMk/>
            <pc:sldMk cId="2989693149" sldId="290"/>
            <ac:spMk id="2" creationId="{CC70A577-543C-AF22-567A-361310C4F5CA}"/>
          </ac:spMkLst>
        </pc:spChg>
      </pc:sldChg>
      <pc:sldChg chg="addSp delSp modSp new del mod setBg">
        <pc:chgData name="Mark Broadhead" userId="4d8e0faf-1584-439e-a5d6-e4bd8913b038" providerId="ADAL" clId="{D00DAB8C-0A89-4FD3-8D35-2F31AF7D2B4A}" dt="2023-11-23T16:33:11.200" v="4849" actId="47"/>
        <pc:sldMkLst>
          <pc:docMk/>
          <pc:sldMk cId="1263684246" sldId="291"/>
        </pc:sldMkLst>
        <pc:spChg chg="mod ord">
          <ac:chgData name="Mark Broadhead" userId="4d8e0faf-1584-439e-a5d6-e4bd8913b038" providerId="ADAL" clId="{D00DAB8C-0A89-4FD3-8D35-2F31AF7D2B4A}" dt="2023-11-23T16:30:56.596" v="4821" actId="26606"/>
          <ac:spMkLst>
            <pc:docMk/>
            <pc:sldMk cId="1263684246" sldId="291"/>
            <ac:spMk id="2" creationId="{4482474E-445C-BB4F-F1AD-3C4ADE1EE47F}"/>
          </ac:spMkLst>
        </pc:spChg>
        <pc:spChg chg="del">
          <ac:chgData name="Mark Broadhead" userId="4d8e0faf-1584-439e-a5d6-e4bd8913b038" providerId="ADAL" clId="{D00DAB8C-0A89-4FD3-8D35-2F31AF7D2B4A}" dt="2023-11-23T16:29:38.876" v="4813" actId="478"/>
          <ac:spMkLst>
            <pc:docMk/>
            <pc:sldMk cId="1263684246" sldId="291"/>
            <ac:spMk id="3" creationId="{EE811130-F223-D1B4-3474-08BD7A8C74C1}"/>
          </ac:spMkLst>
        </pc:spChg>
        <pc:spChg chg="add">
          <ac:chgData name="Mark Broadhead" userId="4d8e0faf-1584-439e-a5d6-e4bd8913b038" providerId="ADAL" clId="{D00DAB8C-0A89-4FD3-8D35-2F31AF7D2B4A}" dt="2023-11-23T16:30:56.596" v="4821" actId="26606"/>
          <ac:spMkLst>
            <pc:docMk/>
            <pc:sldMk cId="1263684246" sldId="291"/>
            <ac:spMk id="18" creationId="{5EF08599-3FED-4288-A20D-E7BCAC3B8E26}"/>
          </ac:spMkLst>
        </pc:spChg>
        <pc:spChg chg="add">
          <ac:chgData name="Mark Broadhead" userId="4d8e0faf-1584-439e-a5d6-e4bd8913b038" providerId="ADAL" clId="{D00DAB8C-0A89-4FD3-8D35-2F31AF7D2B4A}" dt="2023-11-23T16:30:56.596" v="4821" actId="26606"/>
          <ac:spMkLst>
            <pc:docMk/>
            <pc:sldMk cId="1263684246" sldId="291"/>
            <ac:spMk id="20" creationId="{C884A6B2-90E9-4BDB-8503-71AC02D3956A}"/>
          </ac:spMkLst>
        </pc:spChg>
        <pc:grpChg chg="add">
          <ac:chgData name="Mark Broadhead" userId="4d8e0faf-1584-439e-a5d6-e4bd8913b038" providerId="ADAL" clId="{D00DAB8C-0A89-4FD3-8D35-2F31AF7D2B4A}" dt="2023-11-23T16:30:56.596" v="4821" actId="26606"/>
          <ac:grpSpMkLst>
            <pc:docMk/>
            <pc:sldMk cId="1263684246" sldId="291"/>
            <ac:grpSpMk id="10" creationId="{08F94D66-27EC-4CB8-8226-D7F41C161863}"/>
          </ac:grpSpMkLst>
        </pc:grpChg>
        <pc:grpChg chg="add">
          <ac:chgData name="Mark Broadhead" userId="4d8e0faf-1584-439e-a5d6-e4bd8913b038" providerId="ADAL" clId="{D00DAB8C-0A89-4FD3-8D35-2F31AF7D2B4A}" dt="2023-11-23T16:30:56.596" v="4821" actId="26606"/>
          <ac:grpSpMkLst>
            <pc:docMk/>
            <pc:sldMk cId="1263684246" sldId="291"/>
            <ac:grpSpMk id="22" creationId="{E9046BC8-D404-4E7D-9202-A07F3FDD3823}"/>
          </ac:grpSpMkLst>
        </pc:grpChg>
        <pc:picChg chg="add mod">
          <ac:chgData name="Mark Broadhead" userId="4d8e0faf-1584-439e-a5d6-e4bd8913b038" providerId="ADAL" clId="{D00DAB8C-0A89-4FD3-8D35-2F31AF7D2B4A}" dt="2023-11-23T16:30:56.596" v="4821" actId="26606"/>
          <ac:picMkLst>
            <pc:docMk/>
            <pc:sldMk cId="1263684246" sldId="291"/>
            <ac:picMk id="5" creationId="{38C96615-00C6-E0EB-FD98-F96EB2D98D3B}"/>
          </ac:picMkLst>
        </pc:picChg>
        <pc:picChg chg="add del mod">
          <ac:chgData name="Mark Broadhead" userId="4d8e0faf-1584-439e-a5d6-e4bd8913b038" providerId="ADAL" clId="{D00DAB8C-0A89-4FD3-8D35-2F31AF7D2B4A}" dt="2023-11-23T16:30:42.452" v="4820" actId="478"/>
          <ac:picMkLst>
            <pc:docMk/>
            <pc:sldMk cId="1263684246" sldId="291"/>
            <ac:picMk id="7" creationId="{4DC24322-9AFE-6D6A-377B-743BF49DB4D3}"/>
          </ac:picMkLst>
        </pc:picChg>
      </pc:sldChg>
      <pc:sldChg chg="addSp delSp modSp new del mod setBg">
        <pc:chgData name="Mark Broadhead" userId="4d8e0faf-1584-439e-a5d6-e4bd8913b038" providerId="ADAL" clId="{D00DAB8C-0A89-4FD3-8D35-2F31AF7D2B4A}" dt="2023-11-23T16:35:03.629" v="4853" actId="47"/>
        <pc:sldMkLst>
          <pc:docMk/>
          <pc:sldMk cId="2550611562" sldId="292"/>
        </pc:sldMkLst>
        <pc:spChg chg="mod">
          <ac:chgData name="Mark Broadhead" userId="4d8e0faf-1584-439e-a5d6-e4bd8913b038" providerId="ADAL" clId="{D00DAB8C-0A89-4FD3-8D35-2F31AF7D2B4A}" dt="2023-11-23T16:31:50.150" v="4847" actId="26606"/>
          <ac:spMkLst>
            <pc:docMk/>
            <pc:sldMk cId="2550611562" sldId="292"/>
            <ac:spMk id="2" creationId="{74192459-B568-0309-3C3B-9EC53F36E855}"/>
          </ac:spMkLst>
        </pc:spChg>
        <pc:spChg chg="del">
          <ac:chgData name="Mark Broadhead" userId="4d8e0faf-1584-439e-a5d6-e4bd8913b038" providerId="ADAL" clId="{D00DAB8C-0A89-4FD3-8D35-2F31AF7D2B4A}" dt="2023-11-23T16:31:29.695" v="4843" actId="478"/>
          <ac:spMkLst>
            <pc:docMk/>
            <pc:sldMk cId="2550611562" sldId="292"/>
            <ac:spMk id="3" creationId="{22542806-F09B-5148-655D-C4B63B7430E3}"/>
          </ac:spMkLst>
        </pc:spChg>
        <pc:spChg chg="add">
          <ac:chgData name="Mark Broadhead" userId="4d8e0faf-1584-439e-a5d6-e4bd8913b038" providerId="ADAL" clId="{D00DAB8C-0A89-4FD3-8D35-2F31AF7D2B4A}" dt="2023-11-23T16:31:50.150" v="4847" actId="26606"/>
          <ac:spMkLst>
            <pc:docMk/>
            <pc:sldMk cId="2550611562" sldId="292"/>
            <ac:spMk id="18" creationId="{E58348C3-6249-4952-AA86-C63DB35EA9F2}"/>
          </ac:spMkLst>
        </pc:spChg>
        <pc:grpChg chg="add">
          <ac:chgData name="Mark Broadhead" userId="4d8e0faf-1584-439e-a5d6-e4bd8913b038" providerId="ADAL" clId="{D00DAB8C-0A89-4FD3-8D35-2F31AF7D2B4A}" dt="2023-11-23T16:31:50.150" v="4847" actId="26606"/>
          <ac:grpSpMkLst>
            <pc:docMk/>
            <pc:sldMk cId="2550611562" sldId="292"/>
            <ac:grpSpMk id="10" creationId="{08F94D66-27EC-4CB8-8226-D7F41C161863}"/>
          </ac:grpSpMkLst>
        </pc:grpChg>
        <pc:grpChg chg="add">
          <ac:chgData name="Mark Broadhead" userId="4d8e0faf-1584-439e-a5d6-e4bd8913b038" providerId="ADAL" clId="{D00DAB8C-0A89-4FD3-8D35-2F31AF7D2B4A}" dt="2023-11-23T16:31:50.150" v="4847" actId="26606"/>
          <ac:grpSpMkLst>
            <pc:docMk/>
            <pc:sldMk cId="2550611562" sldId="292"/>
            <ac:grpSpMk id="20" creationId="{DE6174AD-DBB0-43E6-98C2-738DB3A15244}"/>
          </ac:grpSpMkLst>
        </pc:grpChg>
        <pc:picChg chg="add mod">
          <ac:chgData name="Mark Broadhead" userId="4d8e0faf-1584-439e-a5d6-e4bd8913b038" providerId="ADAL" clId="{D00DAB8C-0A89-4FD3-8D35-2F31AF7D2B4A}" dt="2023-11-23T16:31:50.150" v="4847" actId="26606"/>
          <ac:picMkLst>
            <pc:docMk/>
            <pc:sldMk cId="2550611562" sldId="292"/>
            <ac:picMk id="5" creationId="{C34BF1F4-7652-A4E6-0BA4-883B58BC7EB4}"/>
          </ac:picMkLst>
        </pc:picChg>
      </pc:sldChg>
      <pc:sldChg chg="addSp delSp modSp add mod">
        <pc:chgData name="Mark Broadhead" userId="4d8e0faf-1584-439e-a5d6-e4bd8913b038" providerId="ADAL" clId="{D00DAB8C-0A89-4FD3-8D35-2F31AF7D2B4A}" dt="2023-11-23T16:37:22.621" v="4859" actId="26606"/>
        <pc:sldMkLst>
          <pc:docMk/>
          <pc:sldMk cId="2352903186" sldId="293"/>
        </pc:sldMkLst>
        <pc:spChg chg="del">
          <ac:chgData name="Mark Broadhead" userId="4d8e0faf-1584-439e-a5d6-e4bd8913b038" providerId="ADAL" clId="{D00DAB8C-0A89-4FD3-8D35-2F31AF7D2B4A}" dt="2023-11-23T16:37:22.621" v="4859" actId="26606"/>
          <ac:spMkLst>
            <pc:docMk/>
            <pc:sldMk cId="2352903186" sldId="293"/>
            <ac:spMk id="10" creationId="{6AD30037-67ED-4367-9BE0-45787510BF13}"/>
          </ac:spMkLst>
        </pc:spChg>
        <pc:spChg chg="add">
          <ac:chgData name="Mark Broadhead" userId="4d8e0faf-1584-439e-a5d6-e4bd8913b038" providerId="ADAL" clId="{D00DAB8C-0A89-4FD3-8D35-2F31AF7D2B4A}" dt="2023-11-23T16:37:22.621" v="4859" actId="26606"/>
          <ac:spMkLst>
            <pc:docMk/>
            <pc:sldMk cId="2352903186" sldId="293"/>
            <ac:spMk id="23" creationId="{6AD30037-67ED-4367-9BE0-45787510BF13}"/>
          </ac:spMkLst>
        </pc:spChg>
        <pc:grpChg chg="del">
          <ac:chgData name="Mark Broadhead" userId="4d8e0faf-1584-439e-a5d6-e4bd8913b038" providerId="ADAL" clId="{D00DAB8C-0A89-4FD3-8D35-2F31AF7D2B4A}" dt="2023-11-23T16:37:22.621" v="4859" actId="26606"/>
          <ac:grpSpMkLst>
            <pc:docMk/>
            <pc:sldMk cId="2352903186" sldId="293"/>
            <ac:grpSpMk id="12" creationId="{50841A4E-5BC1-44B4-83CF-D524E8AEAD64}"/>
          </ac:grpSpMkLst>
        </pc:grpChg>
        <pc:grpChg chg="add">
          <ac:chgData name="Mark Broadhead" userId="4d8e0faf-1584-439e-a5d6-e4bd8913b038" providerId="ADAL" clId="{D00DAB8C-0A89-4FD3-8D35-2F31AF7D2B4A}" dt="2023-11-23T16:37:22.621" v="4859" actId="26606"/>
          <ac:grpSpMkLst>
            <pc:docMk/>
            <pc:sldMk cId="2352903186" sldId="293"/>
            <ac:grpSpMk id="25" creationId="{50841A4E-5BC1-44B4-83CF-D524E8AEAD64}"/>
          </ac:grpSpMkLst>
        </pc:grpChg>
        <pc:picChg chg="mod">
          <ac:chgData name="Mark Broadhead" userId="4d8e0faf-1584-439e-a5d6-e4bd8913b038" providerId="ADAL" clId="{D00DAB8C-0A89-4FD3-8D35-2F31AF7D2B4A}" dt="2023-11-23T16:37:22.621" v="4859" actId="26606"/>
          <ac:picMkLst>
            <pc:docMk/>
            <pc:sldMk cId="2352903186" sldId="293"/>
            <ac:picMk id="5" creationId="{AC2ECC95-4B66-2E6E-A048-5A06AFE43A1F}"/>
          </ac:picMkLst>
        </pc:picChg>
      </pc:sldChg>
      <pc:sldChg chg="addSp delSp modSp add mod">
        <pc:chgData name="Mark Broadhead" userId="4d8e0faf-1584-439e-a5d6-e4bd8913b038" providerId="ADAL" clId="{D00DAB8C-0A89-4FD3-8D35-2F31AF7D2B4A}" dt="2023-11-23T16:37:26.467" v="4860" actId="26606"/>
        <pc:sldMkLst>
          <pc:docMk/>
          <pc:sldMk cId="1299028138" sldId="294"/>
        </pc:sldMkLst>
        <pc:spChg chg="del">
          <ac:chgData name="Mark Broadhead" userId="4d8e0faf-1584-439e-a5d6-e4bd8913b038" providerId="ADAL" clId="{D00DAB8C-0A89-4FD3-8D35-2F31AF7D2B4A}" dt="2023-11-23T16:37:26.467" v="4860" actId="26606"/>
          <ac:spMkLst>
            <pc:docMk/>
            <pc:sldMk cId="1299028138" sldId="294"/>
            <ac:spMk id="10" creationId="{6AD30037-67ED-4367-9BE0-45787510BF13}"/>
          </ac:spMkLst>
        </pc:spChg>
        <pc:spChg chg="add">
          <ac:chgData name="Mark Broadhead" userId="4d8e0faf-1584-439e-a5d6-e4bd8913b038" providerId="ADAL" clId="{D00DAB8C-0A89-4FD3-8D35-2F31AF7D2B4A}" dt="2023-11-23T16:37:26.467" v="4860" actId="26606"/>
          <ac:spMkLst>
            <pc:docMk/>
            <pc:sldMk cId="1299028138" sldId="294"/>
            <ac:spMk id="23" creationId="{6AD30037-67ED-4367-9BE0-45787510BF13}"/>
          </ac:spMkLst>
        </pc:spChg>
        <pc:grpChg chg="del">
          <ac:chgData name="Mark Broadhead" userId="4d8e0faf-1584-439e-a5d6-e4bd8913b038" providerId="ADAL" clId="{D00DAB8C-0A89-4FD3-8D35-2F31AF7D2B4A}" dt="2023-11-23T16:37:26.467" v="4860" actId="26606"/>
          <ac:grpSpMkLst>
            <pc:docMk/>
            <pc:sldMk cId="1299028138" sldId="294"/>
            <ac:grpSpMk id="12" creationId="{50841A4E-5BC1-44B4-83CF-D524E8AEAD64}"/>
          </ac:grpSpMkLst>
        </pc:grpChg>
        <pc:grpChg chg="add">
          <ac:chgData name="Mark Broadhead" userId="4d8e0faf-1584-439e-a5d6-e4bd8913b038" providerId="ADAL" clId="{D00DAB8C-0A89-4FD3-8D35-2F31AF7D2B4A}" dt="2023-11-23T16:37:26.467" v="4860" actId="26606"/>
          <ac:grpSpMkLst>
            <pc:docMk/>
            <pc:sldMk cId="1299028138" sldId="294"/>
            <ac:grpSpMk id="25" creationId="{50841A4E-5BC1-44B4-83CF-D524E8AEAD64}"/>
          </ac:grpSpMkLst>
        </pc:grpChg>
        <pc:picChg chg="mod">
          <ac:chgData name="Mark Broadhead" userId="4d8e0faf-1584-439e-a5d6-e4bd8913b038" providerId="ADAL" clId="{D00DAB8C-0A89-4FD3-8D35-2F31AF7D2B4A}" dt="2023-11-23T16:37:26.467" v="4860" actId="26606"/>
          <ac:picMkLst>
            <pc:docMk/>
            <pc:sldMk cId="1299028138" sldId="294"/>
            <ac:picMk id="5" creationId="{AC2ECC95-4B66-2E6E-A048-5A06AFE43A1F}"/>
          </ac:picMkLst>
        </pc:picChg>
      </pc:sldChg>
      <pc:sldChg chg="new del">
        <pc:chgData name="Mark Broadhead" userId="4d8e0faf-1584-439e-a5d6-e4bd8913b038" providerId="ADAL" clId="{D00DAB8C-0A89-4FD3-8D35-2F31AF7D2B4A}" dt="2023-11-23T16:35:08.595" v="4855" actId="47"/>
        <pc:sldMkLst>
          <pc:docMk/>
          <pc:sldMk cId="2638130550" sldId="294"/>
        </pc:sldMkLst>
      </pc:sldChg>
      <pc:sldChg chg="modSp new mod">
        <pc:chgData name="Mark Broadhead" userId="4d8e0faf-1584-439e-a5d6-e4bd8913b038" providerId="ADAL" clId="{D00DAB8C-0A89-4FD3-8D35-2F31AF7D2B4A}" dt="2023-11-23T16:52:54.432" v="4981" actId="5793"/>
        <pc:sldMkLst>
          <pc:docMk/>
          <pc:sldMk cId="4284617096" sldId="295"/>
        </pc:sldMkLst>
        <pc:spChg chg="mod">
          <ac:chgData name="Mark Broadhead" userId="4d8e0faf-1584-439e-a5d6-e4bd8913b038" providerId="ADAL" clId="{D00DAB8C-0A89-4FD3-8D35-2F31AF7D2B4A}" dt="2023-11-23T16:42:26.034" v="4887" actId="313"/>
          <ac:spMkLst>
            <pc:docMk/>
            <pc:sldMk cId="4284617096" sldId="295"/>
            <ac:spMk id="2" creationId="{B2267998-A11C-ECAC-5227-8F54DEEBAA87}"/>
          </ac:spMkLst>
        </pc:spChg>
        <pc:spChg chg="mod">
          <ac:chgData name="Mark Broadhead" userId="4d8e0faf-1584-439e-a5d6-e4bd8913b038" providerId="ADAL" clId="{D00DAB8C-0A89-4FD3-8D35-2F31AF7D2B4A}" dt="2023-11-23T16:52:54.432" v="4981" actId="5793"/>
          <ac:spMkLst>
            <pc:docMk/>
            <pc:sldMk cId="4284617096" sldId="295"/>
            <ac:spMk id="3" creationId="{552D27A7-68F4-5FF4-EF68-BC211D1135D5}"/>
          </ac:spMkLst>
        </pc:spChg>
      </pc:sldChg>
      <pc:sldChg chg="addSp delSp modSp new mod setBg">
        <pc:chgData name="Mark Broadhead" userId="4d8e0faf-1584-439e-a5d6-e4bd8913b038" providerId="ADAL" clId="{D00DAB8C-0A89-4FD3-8D35-2F31AF7D2B4A}" dt="2023-11-23T16:44:23.297" v="4965" actId="26606"/>
        <pc:sldMkLst>
          <pc:docMk/>
          <pc:sldMk cId="1158611505" sldId="296"/>
        </pc:sldMkLst>
        <pc:spChg chg="del">
          <ac:chgData name="Mark Broadhead" userId="4d8e0faf-1584-439e-a5d6-e4bd8913b038" providerId="ADAL" clId="{D00DAB8C-0A89-4FD3-8D35-2F31AF7D2B4A}" dt="2023-11-23T16:43:02.440" v="4962" actId="478"/>
          <ac:spMkLst>
            <pc:docMk/>
            <pc:sldMk cId="1158611505" sldId="296"/>
            <ac:spMk id="2" creationId="{3084C073-B7F8-EF1A-BCEA-93B086B501E2}"/>
          </ac:spMkLst>
        </pc:spChg>
        <pc:spChg chg="del">
          <ac:chgData name="Mark Broadhead" userId="4d8e0faf-1584-439e-a5d6-e4bd8913b038" providerId="ADAL" clId="{D00DAB8C-0A89-4FD3-8D35-2F31AF7D2B4A}" dt="2023-11-23T16:43:03.954" v="4963" actId="478"/>
          <ac:spMkLst>
            <pc:docMk/>
            <pc:sldMk cId="1158611505" sldId="296"/>
            <ac:spMk id="3" creationId="{77052A75-2FBF-0D7E-A204-FFF646AFD462}"/>
          </ac:spMkLst>
        </pc:spChg>
        <pc:grpChg chg="add">
          <ac:chgData name="Mark Broadhead" userId="4d8e0faf-1584-439e-a5d6-e4bd8913b038" providerId="ADAL" clId="{D00DAB8C-0A89-4FD3-8D35-2F31AF7D2B4A}" dt="2023-11-23T16:44:23.297" v="4965" actId="26606"/>
          <ac:grpSpMkLst>
            <pc:docMk/>
            <pc:sldMk cId="1158611505" sldId="296"/>
            <ac:grpSpMk id="5127" creationId="{6ADA8EC3-01C5-453C-91A6-D01B9E15BF0B}"/>
          </ac:grpSpMkLst>
        </pc:grpChg>
        <pc:grpChg chg="add">
          <ac:chgData name="Mark Broadhead" userId="4d8e0faf-1584-439e-a5d6-e4bd8913b038" providerId="ADAL" clId="{D00DAB8C-0A89-4FD3-8D35-2F31AF7D2B4A}" dt="2023-11-23T16:44:23.297" v="4965" actId="26606"/>
          <ac:grpSpMkLst>
            <pc:docMk/>
            <pc:sldMk cId="1158611505" sldId="296"/>
            <ac:grpSpMk id="5135" creationId="{7885A54B-BD7A-4F52-943D-EF938823889E}"/>
          </ac:grpSpMkLst>
        </pc:grpChg>
        <pc:picChg chg="add mod">
          <ac:chgData name="Mark Broadhead" userId="4d8e0faf-1584-439e-a5d6-e4bd8913b038" providerId="ADAL" clId="{D00DAB8C-0A89-4FD3-8D35-2F31AF7D2B4A}" dt="2023-11-23T16:44:23.297" v="4965" actId="26606"/>
          <ac:picMkLst>
            <pc:docMk/>
            <pc:sldMk cId="1158611505" sldId="296"/>
            <ac:picMk id="5122" creationId="{1D47BE05-BAF8-759A-3B29-342082FCCAEB}"/>
          </ac:picMkLst>
        </pc:picChg>
      </pc:sldChg>
      <pc:sldChg chg="addSp delSp modSp new mod setBg">
        <pc:chgData name="Mark Broadhead" userId="4d8e0faf-1584-439e-a5d6-e4bd8913b038" providerId="ADAL" clId="{D00DAB8C-0A89-4FD3-8D35-2F31AF7D2B4A}" dt="2023-11-23T16:49:38.715" v="4970" actId="26606"/>
        <pc:sldMkLst>
          <pc:docMk/>
          <pc:sldMk cId="156253880" sldId="297"/>
        </pc:sldMkLst>
        <pc:spChg chg="del">
          <ac:chgData name="Mark Broadhead" userId="4d8e0faf-1584-439e-a5d6-e4bd8913b038" providerId="ADAL" clId="{D00DAB8C-0A89-4FD3-8D35-2F31AF7D2B4A}" dt="2023-11-23T16:44:29.909" v="4967" actId="478"/>
          <ac:spMkLst>
            <pc:docMk/>
            <pc:sldMk cId="156253880" sldId="297"/>
            <ac:spMk id="2" creationId="{BEC9C1E2-F58B-559C-EA9C-4534710130E2}"/>
          </ac:spMkLst>
        </pc:spChg>
        <pc:spChg chg="del">
          <ac:chgData name="Mark Broadhead" userId="4d8e0faf-1584-439e-a5d6-e4bd8913b038" providerId="ADAL" clId="{D00DAB8C-0A89-4FD3-8D35-2F31AF7D2B4A}" dt="2023-11-23T16:44:31.463" v="4968" actId="478"/>
          <ac:spMkLst>
            <pc:docMk/>
            <pc:sldMk cId="156253880" sldId="297"/>
            <ac:spMk id="3" creationId="{2BE982D8-7144-BCD9-7A66-5944EDF9C250}"/>
          </ac:spMkLst>
        </pc:spChg>
        <pc:grpChg chg="add">
          <ac:chgData name="Mark Broadhead" userId="4d8e0faf-1584-439e-a5d6-e4bd8913b038" providerId="ADAL" clId="{D00DAB8C-0A89-4FD3-8D35-2F31AF7D2B4A}" dt="2023-11-23T16:49:38.715" v="4970" actId="26606"/>
          <ac:grpSpMkLst>
            <pc:docMk/>
            <pc:sldMk cId="156253880" sldId="297"/>
            <ac:grpSpMk id="6151" creationId="{6ADA8EC3-01C5-453C-91A6-D01B9E15BF0B}"/>
          </ac:grpSpMkLst>
        </pc:grpChg>
        <pc:grpChg chg="add">
          <ac:chgData name="Mark Broadhead" userId="4d8e0faf-1584-439e-a5d6-e4bd8913b038" providerId="ADAL" clId="{D00DAB8C-0A89-4FD3-8D35-2F31AF7D2B4A}" dt="2023-11-23T16:49:38.715" v="4970" actId="26606"/>
          <ac:grpSpMkLst>
            <pc:docMk/>
            <pc:sldMk cId="156253880" sldId="297"/>
            <ac:grpSpMk id="6159" creationId="{C2EAC6F4-CC14-4018-8EB7-80E98A20725F}"/>
          </ac:grpSpMkLst>
        </pc:grpChg>
        <pc:picChg chg="add mod">
          <ac:chgData name="Mark Broadhead" userId="4d8e0faf-1584-439e-a5d6-e4bd8913b038" providerId="ADAL" clId="{D00DAB8C-0A89-4FD3-8D35-2F31AF7D2B4A}" dt="2023-11-23T16:49:38.715" v="4970" actId="26606"/>
          <ac:picMkLst>
            <pc:docMk/>
            <pc:sldMk cId="156253880" sldId="297"/>
            <ac:picMk id="6146" creationId="{F8C95BFE-BE39-ECAF-0180-9BD1BD291951}"/>
          </ac:picMkLst>
        </pc:picChg>
      </pc:sldChg>
      <pc:sldChg chg="addSp delSp modSp new mod setBg">
        <pc:chgData name="Mark Broadhead" userId="4d8e0faf-1584-439e-a5d6-e4bd8913b038" providerId="ADAL" clId="{D00DAB8C-0A89-4FD3-8D35-2F31AF7D2B4A}" dt="2023-11-23T16:50:21.865" v="4975" actId="26606"/>
        <pc:sldMkLst>
          <pc:docMk/>
          <pc:sldMk cId="3801779205" sldId="298"/>
        </pc:sldMkLst>
        <pc:spChg chg="del">
          <ac:chgData name="Mark Broadhead" userId="4d8e0faf-1584-439e-a5d6-e4bd8913b038" providerId="ADAL" clId="{D00DAB8C-0A89-4FD3-8D35-2F31AF7D2B4A}" dt="2023-11-23T16:49:50.705" v="4972" actId="478"/>
          <ac:spMkLst>
            <pc:docMk/>
            <pc:sldMk cId="3801779205" sldId="298"/>
            <ac:spMk id="2" creationId="{93770608-4D44-2626-A6F9-563E58BBB7C3}"/>
          </ac:spMkLst>
        </pc:spChg>
        <pc:spChg chg="del">
          <ac:chgData name="Mark Broadhead" userId="4d8e0faf-1584-439e-a5d6-e4bd8913b038" providerId="ADAL" clId="{D00DAB8C-0A89-4FD3-8D35-2F31AF7D2B4A}" dt="2023-11-23T16:49:52.119" v="4973" actId="478"/>
          <ac:spMkLst>
            <pc:docMk/>
            <pc:sldMk cId="3801779205" sldId="298"/>
            <ac:spMk id="3" creationId="{821B6383-1047-82B7-569C-E476BE888344}"/>
          </ac:spMkLst>
        </pc:spChg>
        <pc:grpChg chg="add">
          <ac:chgData name="Mark Broadhead" userId="4d8e0faf-1584-439e-a5d6-e4bd8913b038" providerId="ADAL" clId="{D00DAB8C-0A89-4FD3-8D35-2F31AF7D2B4A}" dt="2023-11-23T16:50:21.865" v="4975" actId="26606"/>
          <ac:grpSpMkLst>
            <pc:docMk/>
            <pc:sldMk cId="3801779205" sldId="298"/>
            <ac:grpSpMk id="7175" creationId="{6ADA8EC3-01C5-453C-91A6-D01B9E15BF0B}"/>
          </ac:grpSpMkLst>
        </pc:grpChg>
        <pc:grpChg chg="add">
          <ac:chgData name="Mark Broadhead" userId="4d8e0faf-1584-439e-a5d6-e4bd8913b038" providerId="ADAL" clId="{D00DAB8C-0A89-4FD3-8D35-2F31AF7D2B4A}" dt="2023-11-23T16:50:21.865" v="4975" actId="26606"/>
          <ac:grpSpMkLst>
            <pc:docMk/>
            <pc:sldMk cId="3801779205" sldId="298"/>
            <ac:grpSpMk id="7183" creationId="{C2EAC6F4-CC14-4018-8EB7-80E98A20725F}"/>
          </ac:grpSpMkLst>
        </pc:grpChg>
        <pc:picChg chg="add mod">
          <ac:chgData name="Mark Broadhead" userId="4d8e0faf-1584-439e-a5d6-e4bd8913b038" providerId="ADAL" clId="{D00DAB8C-0A89-4FD3-8D35-2F31AF7D2B4A}" dt="2023-11-23T16:50:21.865" v="4975" actId="26606"/>
          <ac:picMkLst>
            <pc:docMk/>
            <pc:sldMk cId="3801779205" sldId="298"/>
            <ac:picMk id="7170" creationId="{5F90383A-CEDC-5ACC-6B47-A36C410F3C6A}"/>
          </ac:picMkLst>
        </pc:picChg>
      </pc:sldChg>
      <pc:sldChg chg="addSp delSp modSp new mod setBg">
        <pc:chgData name="Mark Broadhead" userId="4d8e0faf-1584-439e-a5d6-e4bd8913b038" providerId="ADAL" clId="{D00DAB8C-0A89-4FD3-8D35-2F31AF7D2B4A}" dt="2023-11-23T16:52:44.369" v="4980" actId="26606"/>
        <pc:sldMkLst>
          <pc:docMk/>
          <pc:sldMk cId="1208711443" sldId="299"/>
        </pc:sldMkLst>
        <pc:spChg chg="del">
          <ac:chgData name="Mark Broadhead" userId="4d8e0faf-1584-439e-a5d6-e4bd8913b038" providerId="ADAL" clId="{D00DAB8C-0A89-4FD3-8D35-2F31AF7D2B4A}" dt="2023-11-23T16:50:34.094" v="4977" actId="478"/>
          <ac:spMkLst>
            <pc:docMk/>
            <pc:sldMk cId="1208711443" sldId="299"/>
            <ac:spMk id="2" creationId="{A3DE805D-BB66-A48B-CE3E-AC79FC33E128}"/>
          </ac:spMkLst>
        </pc:spChg>
        <pc:spChg chg="del">
          <ac:chgData name="Mark Broadhead" userId="4d8e0faf-1584-439e-a5d6-e4bd8913b038" providerId="ADAL" clId="{D00DAB8C-0A89-4FD3-8D35-2F31AF7D2B4A}" dt="2023-11-23T16:50:35.395" v="4978" actId="478"/>
          <ac:spMkLst>
            <pc:docMk/>
            <pc:sldMk cId="1208711443" sldId="299"/>
            <ac:spMk id="3" creationId="{91155F6E-588B-8F42-F328-C3F6CD02CEC2}"/>
          </ac:spMkLst>
        </pc:spChg>
        <pc:grpChg chg="add">
          <ac:chgData name="Mark Broadhead" userId="4d8e0faf-1584-439e-a5d6-e4bd8913b038" providerId="ADAL" clId="{D00DAB8C-0A89-4FD3-8D35-2F31AF7D2B4A}" dt="2023-11-23T16:52:44.369" v="4980" actId="26606"/>
          <ac:grpSpMkLst>
            <pc:docMk/>
            <pc:sldMk cId="1208711443" sldId="299"/>
            <ac:grpSpMk id="8199" creationId="{6ADA8EC3-01C5-453C-91A6-D01B9E15BF0B}"/>
          </ac:grpSpMkLst>
        </pc:grpChg>
        <pc:grpChg chg="add">
          <ac:chgData name="Mark Broadhead" userId="4d8e0faf-1584-439e-a5d6-e4bd8913b038" providerId="ADAL" clId="{D00DAB8C-0A89-4FD3-8D35-2F31AF7D2B4A}" dt="2023-11-23T16:52:44.369" v="4980" actId="26606"/>
          <ac:grpSpMkLst>
            <pc:docMk/>
            <pc:sldMk cId="1208711443" sldId="299"/>
            <ac:grpSpMk id="8207" creationId="{C2EAC6F4-CC14-4018-8EB7-80E98A20725F}"/>
          </ac:grpSpMkLst>
        </pc:grpChg>
        <pc:picChg chg="add mod">
          <ac:chgData name="Mark Broadhead" userId="4d8e0faf-1584-439e-a5d6-e4bd8913b038" providerId="ADAL" clId="{D00DAB8C-0A89-4FD3-8D35-2F31AF7D2B4A}" dt="2023-11-23T16:52:44.369" v="4980" actId="26606"/>
          <ac:picMkLst>
            <pc:docMk/>
            <pc:sldMk cId="1208711443" sldId="299"/>
            <ac:picMk id="8194" creationId="{C0D043F4-22F1-013E-8327-4DE8D2D4BD20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6556DA5-9F47-4DC1-ABE1-C3053D200935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2" csCatId="colorful" phldr="1"/>
      <dgm:spPr/>
      <dgm:t>
        <a:bodyPr/>
        <a:lstStyle/>
        <a:p>
          <a:endParaRPr lang="en-US"/>
        </a:p>
      </dgm:t>
    </dgm:pt>
    <dgm:pt modelId="{731C6F1E-7AD0-48BF-8EF5-D16C2D9829D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Re-enforce the fundamental theory of ballistic events</a:t>
          </a:r>
          <a:endParaRPr lang="en-US"/>
        </a:p>
      </dgm:t>
    </dgm:pt>
    <dgm:pt modelId="{CD2A11B5-EF13-4BB1-8B55-D28E938BDB63}" type="parTrans" cxnId="{35FD8EE2-5809-498A-9760-E6E92A8C7664}">
      <dgm:prSet/>
      <dgm:spPr/>
      <dgm:t>
        <a:bodyPr/>
        <a:lstStyle/>
        <a:p>
          <a:endParaRPr lang="en-US"/>
        </a:p>
      </dgm:t>
    </dgm:pt>
    <dgm:pt modelId="{E5DD60D1-4ACD-4BD5-83A2-719404FD8C98}" type="sibTrans" cxnId="{35FD8EE2-5809-498A-9760-E6E92A8C7664}">
      <dgm:prSet/>
      <dgm:spPr/>
      <dgm:t>
        <a:bodyPr/>
        <a:lstStyle/>
        <a:p>
          <a:endParaRPr lang="en-US"/>
        </a:p>
      </dgm:t>
    </dgm:pt>
    <dgm:pt modelId="{5EEF962B-8EAE-401E-BE16-4F34112BD2C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Introduce concepts such as ballistic coefficients, Coriolis effect and ballistic calculus</a:t>
          </a:r>
          <a:endParaRPr lang="en-US"/>
        </a:p>
      </dgm:t>
    </dgm:pt>
    <dgm:pt modelId="{A570DFD7-C9C5-4075-A7D3-A6276F64E4F9}" type="parTrans" cxnId="{4765B173-A1C6-4774-B37C-53CC86C500A3}">
      <dgm:prSet/>
      <dgm:spPr/>
      <dgm:t>
        <a:bodyPr/>
        <a:lstStyle/>
        <a:p>
          <a:endParaRPr lang="en-US"/>
        </a:p>
      </dgm:t>
    </dgm:pt>
    <dgm:pt modelId="{3B03C692-D9E3-48AA-A400-E561B1478A0C}" type="sibTrans" cxnId="{4765B173-A1C6-4774-B37C-53CC86C500A3}">
      <dgm:prSet/>
      <dgm:spPr/>
      <dgm:t>
        <a:bodyPr/>
        <a:lstStyle/>
        <a:p>
          <a:endParaRPr lang="en-US"/>
        </a:p>
      </dgm:t>
    </dgm:pt>
    <dgm:pt modelId="{D695AD98-362E-4D61-BFCF-E269F0999AA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Introduce in-flight projectile behaviours.</a:t>
          </a:r>
        </a:p>
      </dgm:t>
    </dgm:pt>
    <dgm:pt modelId="{4C64EC84-5379-4EEB-8E9F-5C7F4ED623A2}" type="parTrans" cxnId="{0959B593-24B9-48DB-BDA6-AFEF9BF207F1}">
      <dgm:prSet/>
      <dgm:spPr/>
      <dgm:t>
        <a:bodyPr/>
        <a:lstStyle/>
        <a:p>
          <a:endParaRPr lang="en-US"/>
        </a:p>
      </dgm:t>
    </dgm:pt>
    <dgm:pt modelId="{749DC26C-3899-47BD-82D7-D8091D1E178B}" type="sibTrans" cxnId="{0959B593-24B9-48DB-BDA6-AFEF9BF207F1}">
      <dgm:prSet/>
      <dgm:spPr/>
      <dgm:t>
        <a:bodyPr/>
        <a:lstStyle/>
        <a:p>
          <a:endParaRPr lang="en-US"/>
        </a:p>
      </dgm:t>
    </dgm:pt>
    <dgm:pt modelId="{C877BD29-73E3-486B-A4E8-095E89ED66DF}" type="pres">
      <dgm:prSet presAssocID="{56556DA5-9F47-4DC1-ABE1-C3053D200935}" presName="root" presStyleCnt="0">
        <dgm:presLayoutVars>
          <dgm:dir/>
          <dgm:resizeHandles val="exact"/>
        </dgm:presLayoutVars>
      </dgm:prSet>
      <dgm:spPr/>
    </dgm:pt>
    <dgm:pt modelId="{DE6C5FD5-9C51-4B2E-8709-6302C434AED5}" type="pres">
      <dgm:prSet presAssocID="{731C6F1E-7AD0-48BF-8EF5-D16C2D9829D0}" presName="compNode" presStyleCnt="0"/>
      <dgm:spPr/>
    </dgm:pt>
    <dgm:pt modelId="{A9AFAFCA-2779-4B3F-A9AC-1008F9D1F7C8}" type="pres">
      <dgm:prSet presAssocID="{731C6F1E-7AD0-48BF-8EF5-D16C2D9829D0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413FA0C4-68E9-4351-A4A5-7C841F55DFC3}" type="pres">
      <dgm:prSet presAssocID="{731C6F1E-7AD0-48BF-8EF5-D16C2D9829D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cket"/>
        </a:ext>
      </dgm:extLst>
    </dgm:pt>
    <dgm:pt modelId="{40B31AC5-B7FB-47B2-9A55-B0BCB06A3D41}" type="pres">
      <dgm:prSet presAssocID="{731C6F1E-7AD0-48BF-8EF5-D16C2D9829D0}" presName="spaceRect" presStyleCnt="0"/>
      <dgm:spPr/>
    </dgm:pt>
    <dgm:pt modelId="{D8080B5B-AA47-4072-B45C-4EA7A4A26007}" type="pres">
      <dgm:prSet presAssocID="{731C6F1E-7AD0-48BF-8EF5-D16C2D9829D0}" presName="textRect" presStyleLbl="revTx" presStyleIdx="0" presStyleCnt="3">
        <dgm:presLayoutVars>
          <dgm:chMax val="1"/>
          <dgm:chPref val="1"/>
        </dgm:presLayoutVars>
      </dgm:prSet>
      <dgm:spPr/>
    </dgm:pt>
    <dgm:pt modelId="{5C4BE460-D1D6-4CD8-84C0-8CCB11B1FFCA}" type="pres">
      <dgm:prSet presAssocID="{E5DD60D1-4ACD-4BD5-83A2-719404FD8C98}" presName="sibTrans" presStyleCnt="0"/>
      <dgm:spPr/>
    </dgm:pt>
    <dgm:pt modelId="{4D91C610-2B8C-4948-A521-B40A3F6B3C4D}" type="pres">
      <dgm:prSet presAssocID="{5EEF962B-8EAE-401E-BE16-4F34112BD2C9}" presName="compNode" presStyleCnt="0"/>
      <dgm:spPr/>
    </dgm:pt>
    <dgm:pt modelId="{5F7CD877-0D71-4E3F-90BA-B63EA84826C3}" type="pres">
      <dgm:prSet presAssocID="{5EEF962B-8EAE-401E-BE16-4F34112BD2C9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ED11925B-66FA-4422-9715-C52AF0C23269}" type="pres">
      <dgm:prSet presAssocID="{5EEF962B-8EAE-401E-BE16-4F34112BD2C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tom"/>
        </a:ext>
      </dgm:extLst>
    </dgm:pt>
    <dgm:pt modelId="{C94FD802-03C6-467D-BFF9-AB20E9B33B15}" type="pres">
      <dgm:prSet presAssocID="{5EEF962B-8EAE-401E-BE16-4F34112BD2C9}" presName="spaceRect" presStyleCnt="0"/>
      <dgm:spPr/>
    </dgm:pt>
    <dgm:pt modelId="{866D8545-ABF4-42FE-917C-546D4D4E2548}" type="pres">
      <dgm:prSet presAssocID="{5EEF962B-8EAE-401E-BE16-4F34112BD2C9}" presName="textRect" presStyleLbl="revTx" presStyleIdx="1" presStyleCnt="3">
        <dgm:presLayoutVars>
          <dgm:chMax val="1"/>
          <dgm:chPref val="1"/>
        </dgm:presLayoutVars>
      </dgm:prSet>
      <dgm:spPr/>
    </dgm:pt>
    <dgm:pt modelId="{A4F0D58C-A91A-476E-A84C-E8B033B1BDC2}" type="pres">
      <dgm:prSet presAssocID="{3B03C692-D9E3-48AA-A400-E561B1478A0C}" presName="sibTrans" presStyleCnt="0"/>
      <dgm:spPr/>
    </dgm:pt>
    <dgm:pt modelId="{DCF61994-3F38-4CFC-B39E-A3B6064C2F97}" type="pres">
      <dgm:prSet presAssocID="{D695AD98-362E-4D61-BFCF-E269F0999AA6}" presName="compNode" presStyleCnt="0"/>
      <dgm:spPr/>
    </dgm:pt>
    <dgm:pt modelId="{49131C72-215E-4F16-9679-F8E211E3B262}" type="pres">
      <dgm:prSet presAssocID="{D695AD98-362E-4D61-BFCF-E269F0999AA6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E3EC8BAA-CAB2-4390-8BD1-3A6B28392634}" type="pres">
      <dgm:prSet presAssocID="{D695AD98-362E-4D61-BFCF-E269F0999AA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1564D56F-340A-4896-B096-D509A72E986F}" type="pres">
      <dgm:prSet presAssocID="{D695AD98-362E-4D61-BFCF-E269F0999AA6}" presName="spaceRect" presStyleCnt="0"/>
      <dgm:spPr/>
    </dgm:pt>
    <dgm:pt modelId="{52CB66DA-ECCD-41E8-A6E7-5552F8878760}" type="pres">
      <dgm:prSet presAssocID="{D695AD98-362E-4D61-BFCF-E269F0999AA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9E471C1E-6692-4DF6-B4B3-A8E4DD29A088}" type="presOf" srcId="{731C6F1E-7AD0-48BF-8EF5-D16C2D9829D0}" destId="{D8080B5B-AA47-4072-B45C-4EA7A4A26007}" srcOrd="0" destOrd="0" presId="urn:microsoft.com/office/officeart/2018/5/layout/IconLeafLabelList"/>
    <dgm:cxn modelId="{4765B173-A1C6-4774-B37C-53CC86C500A3}" srcId="{56556DA5-9F47-4DC1-ABE1-C3053D200935}" destId="{5EEF962B-8EAE-401E-BE16-4F34112BD2C9}" srcOrd="1" destOrd="0" parTransId="{A570DFD7-C9C5-4075-A7D3-A6276F64E4F9}" sibTransId="{3B03C692-D9E3-48AA-A400-E561B1478A0C}"/>
    <dgm:cxn modelId="{0959B593-24B9-48DB-BDA6-AFEF9BF207F1}" srcId="{56556DA5-9F47-4DC1-ABE1-C3053D200935}" destId="{D695AD98-362E-4D61-BFCF-E269F0999AA6}" srcOrd="2" destOrd="0" parTransId="{4C64EC84-5379-4EEB-8E9F-5C7F4ED623A2}" sibTransId="{749DC26C-3899-47BD-82D7-D8091D1E178B}"/>
    <dgm:cxn modelId="{35FD8EE2-5809-498A-9760-E6E92A8C7664}" srcId="{56556DA5-9F47-4DC1-ABE1-C3053D200935}" destId="{731C6F1E-7AD0-48BF-8EF5-D16C2D9829D0}" srcOrd="0" destOrd="0" parTransId="{CD2A11B5-EF13-4BB1-8B55-D28E938BDB63}" sibTransId="{E5DD60D1-4ACD-4BD5-83A2-719404FD8C98}"/>
    <dgm:cxn modelId="{052348ED-C491-4019-A1A6-7F91F65C4577}" type="presOf" srcId="{56556DA5-9F47-4DC1-ABE1-C3053D200935}" destId="{C877BD29-73E3-486B-A4E8-095E89ED66DF}" srcOrd="0" destOrd="0" presId="urn:microsoft.com/office/officeart/2018/5/layout/IconLeafLabelList"/>
    <dgm:cxn modelId="{A582B2EE-BBB2-4EEF-A348-A09E6D34ECD8}" type="presOf" srcId="{D695AD98-362E-4D61-BFCF-E269F0999AA6}" destId="{52CB66DA-ECCD-41E8-A6E7-5552F8878760}" srcOrd="0" destOrd="0" presId="urn:microsoft.com/office/officeart/2018/5/layout/IconLeafLabelList"/>
    <dgm:cxn modelId="{99B178F2-23D3-4D1D-89A5-86B72439FC91}" type="presOf" srcId="{5EEF962B-8EAE-401E-BE16-4F34112BD2C9}" destId="{866D8545-ABF4-42FE-917C-546D4D4E2548}" srcOrd="0" destOrd="0" presId="urn:microsoft.com/office/officeart/2018/5/layout/IconLeafLabelList"/>
    <dgm:cxn modelId="{2730EDB4-8A05-43FE-8540-2B553A97F705}" type="presParOf" srcId="{C877BD29-73E3-486B-A4E8-095E89ED66DF}" destId="{DE6C5FD5-9C51-4B2E-8709-6302C434AED5}" srcOrd="0" destOrd="0" presId="urn:microsoft.com/office/officeart/2018/5/layout/IconLeafLabelList"/>
    <dgm:cxn modelId="{4119532A-30BE-4079-BECB-8C8B5DB53809}" type="presParOf" srcId="{DE6C5FD5-9C51-4B2E-8709-6302C434AED5}" destId="{A9AFAFCA-2779-4B3F-A9AC-1008F9D1F7C8}" srcOrd="0" destOrd="0" presId="urn:microsoft.com/office/officeart/2018/5/layout/IconLeafLabelList"/>
    <dgm:cxn modelId="{48355678-0172-4A55-AEB6-77FB2FC91FCC}" type="presParOf" srcId="{DE6C5FD5-9C51-4B2E-8709-6302C434AED5}" destId="{413FA0C4-68E9-4351-A4A5-7C841F55DFC3}" srcOrd="1" destOrd="0" presId="urn:microsoft.com/office/officeart/2018/5/layout/IconLeafLabelList"/>
    <dgm:cxn modelId="{01449DB0-2B9B-4D2E-A911-DEB08A18F088}" type="presParOf" srcId="{DE6C5FD5-9C51-4B2E-8709-6302C434AED5}" destId="{40B31AC5-B7FB-47B2-9A55-B0BCB06A3D41}" srcOrd="2" destOrd="0" presId="urn:microsoft.com/office/officeart/2018/5/layout/IconLeafLabelList"/>
    <dgm:cxn modelId="{8E7CE945-4097-4DE4-A2D1-B93A830102E4}" type="presParOf" srcId="{DE6C5FD5-9C51-4B2E-8709-6302C434AED5}" destId="{D8080B5B-AA47-4072-B45C-4EA7A4A26007}" srcOrd="3" destOrd="0" presId="urn:microsoft.com/office/officeart/2018/5/layout/IconLeafLabelList"/>
    <dgm:cxn modelId="{3EDB91E5-4207-427D-B74B-B5DC6A2A187F}" type="presParOf" srcId="{C877BD29-73E3-486B-A4E8-095E89ED66DF}" destId="{5C4BE460-D1D6-4CD8-84C0-8CCB11B1FFCA}" srcOrd="1" destOrd="0" presId="urn:microsoft.com/office/officeart/2018/5/layout/IconLeafLabelList"/>
    <dgm:cxn modelId="{6C240CD1-2373-4A1E-9764-3E27C4AC95E6}" type="presParOf" srcId="{C877BD29-73E3-486B-A4E8-095E89ED66DF}" destId="{4D91C610-2B8C-4948-A521-B40A3F6B3C4D}" srcOrd="2" destOrd="0" presId="urn:microsoft.com/office/officeart/2018/5/layout/IconLeafLabelList"/>
    <dgm:cxn modelId="{09E9EF83-C5C5-4835-B632-CB3E3C2A28DD}" type="presParOf" srcId="{4D91C610-2B8C-4948-A521-B40A3F6B3C4D}" destId="{5F7CD877-0D71-4E3F-90BA-B63EA84826C3}" srcOrd="0" destOrd="0" presId="urn:microsoft.com/office/officeart/2018/5/layout/IconLeafLabelList"/>
    <dgm:cxn modelId="{04543B0F-0B0F-4FD9-B3C7-E1B82FEEB283}" type="presParOf" srcId="{4D91C610-2B8C-4948-A521-B40A3F6B3C4D}" destId="{ED11925B-66FA-4422-9715-C52AF0C23269}" srcOrd="1" destOrd="0" presId="urn:microsoft.com/office/officeart/2018/5/layout/IconLeafLabelList"/>
    <dgm:cxn modelId="{CF5C05F1-D5C5-4255-9F1A-CC3E832A821C}" type="presParOf" srcId="{4D91C610-2B8C-4948-A521-B40A3F6B3C4D}" destId="{C94FD802-03C6-467D-BFF9-AB20E9B33B15}" srcOrd="2" destOrd="0" presId="urn:microsoft.com/office/officeart/2018/5/layout/IconLeafLabelList"/>
    <dgm:cxn modelId="{D7BCE178-EAB0-45B9-97F1-7EC40D92137C}" type="presParOf" srcId="{4D91C610-2B8C-4948-A521-B40A3F6B3C4D}" destId="{866D8545-ABF4-42FE-917C-546D4D4E2548}" srcOrd="3" destOrd="0" presId="urn:microsoft.com/office/officeart/2018/5/layout/IconLeafLabelList"/>
    <dgm:cxn modelId="{B6A22D8B-363A-487D-A53E-74B5AC66A0AB}" type="presParOf" srcId="{C877BD29-73E3-486B-A4E8-095E89ED66DF}" destId="{A4F0D58C-A91A-476E-A84C-E8B033B1BDC2}" srcOrd="3" destOrd="0" presId="urn:microsoft.com/office/officeart/2018/5/layout/IconLeafLabelList"/>
    <dgm:cxn modelId="{5A5996CE-0C8A-49D7-BAC2-26F61E987522}" type="presParOf" srcId="{C877BD29-73E3-486B-A4E8-095E89ED66DF}" destId="{DCF61994-3F38-4CFC-B39E-A3B6064C2F97}" srcOrd="4" destOrd="0" presId="urn:microsoft.com/office/officeart/2018/5/layout/IconLeafLabelList"/>
    <dgm:cxn modelId="{909B8AEF-E31D-4784-AFF9-BF2229632AFB}" type="presParOf" srcId="{DCF61994-3F38-4CFC-B39E-A3B6064C2F97}" destId="{49131C72-215E-4F16-9679-F8E211E3B262}" srcOrd="0" destOrd="0" presId="urn:microsoft.com/office/officeart/2018/5/layout/IconLeafLabelList"/>
    <dgm:cxn modelId="{BD111AAC-02C3-4275-BC51-7AA7D8451F1D}" type="presParOf" srcId="{DCF61994-3F38-4CFC-B39E-A3B6064C2F97}" destId="{E3EC8BAA-CAB2-4390-8BD1-3A6B28392634}" srcOrd="1" destOrd="0" presId="urn:microsoft.com/office/officeart/2018/5/layout/IconLeafLabelList"/>
    <dgm:cxn modelId="{8D89CBF2-8A6C-43FD-B571-DA0401A66295}" type="presParOf" srcId="{DCF61994-3F38-4CFC-B39E-A3B6064C2F97}" destId="{1564D56F-340A-4896-B096-D509A72E986F}" srcOrd="2" destOrd="0" presId="urn:microsoft.com/office/officeart/2018/5/layout/IconLeafLabelList"/>
    <dgm:cxn modelId="{60412B27-FCB1-446A-B68F-B6C2384C91ED}" type="presParOf" srcId="{DCF61994-3F38-4CFC-B39E-A3B6064C2F97}" destId="{52CB66DA-ECCD-41E8-A6E7-5552F8878760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C2F039F-6F3B-4751-94F2-53ECD0221035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E22273D-2D28-4EDA-B338-8F296004D605}">
      <dgm:prSet/>
      <dgm:spPr/>
      <dgm:t>
        <a:bodyPr/>
        <a:lstStyle/>
        <a:p>
          <a:r>
            <a:rPr lang="en-GB"/>
            <a:t>Concerns the launch, behaviour and flight profile of any projectile.</a:t>
          </a:r>
          <a:endParaRPr lang="en-US"/>
        </a:p>
      </dgm:t>
    </dgm:pt>
    <dgm:pt modelId="{84BF2573-67BF-4013-A6C7-F68BCD051F6C}" type="parTrans" cxnId="{524D2518-A758-468C-9B90-0DDE0413B030}">
      <dgm:prSet/>
      <dgm:spPr/>
      <dgm:t>
        <a:bodyPr/>
        <a:lstStyle/>
        <a:p>
          <a:endParaRPr lang="en-US"/>
        </a:p>
      </dgm:t>
    </dgm:pt>
    <dgm:pt modelId="{4A227C74-EBC2-43CD-B340-13D634569047}" type="sibTrans" cxnId="{524D2518-A758-468C-9B90-0DDE0413B030}">
      <dgm:prSet/>
      <dgm:spPr/>
      <dgm:t>
        <a:bodyPr/>
        <a:lstStyle/>
        <a:p>
          <a:endParaRPr lang="en-US"/>
        </a:p>
      </dgm:t>
    </dgm:pt>
    <dgm:pt modelId="{EC2A6418-DDC4-4927-B81D-646E57BC4453}">
      <dgm:prSet/>
      <dgm:spPr/>
      <dgm:t>
        <a:bodyPr/>
        <a:lstStyle/>
        <a:p>
          <a:r>
            <a:rPr lang="en-GB" dirty="0"/>
            <a:t>Artillery shells </a:t>
          </a:r>
          <a:endParaRPr lang="en-US" dirty="0"/>
        </a:p>
      </dgm:t>
    </dgm:pt>
    <dgm:pt modelId="{167BD943-7980-4B0A-AF0B-E8B7085B9D2F}" type="parTrans" cxnId="{DD8569A5-0386-4C1A-883F-9EB20C1D643E}">
      <dgm:prSet/>
      <dgm:spPr/>
      <dgm:t>
        <a:bodyPr/>
        <a:lstStyle/>
        <a:p>
          <a:endParaRPr lang="en-US"/>
        </a:p>
      </dgm:t>
    </dgm:pt>
    <dgm:pt modelId="{56FE7E10-D2F6-434C-AEE5-DB7CB3010D5F}" type="sibTrans" cxnId="{DD8569A5-0386-4C1A-883F-9EB20C1D643E}">
      <dgm:prSet/>
      <dgm:spPr/>
      <dgm:t>
        <a:bodyPr/>
        <a:lstStyle/>
        <a:p>
          <a:endParaRPr lang="en-US"/>
        </a:p>
      </dgm:t>
    </dgm:pt>
    <dgm:pt modelId="{31A08940-D4E7-4C82-86DD-34DB70744747}">
      <dgm:prSet/>
      <dgm:spPr/>
      <dgm:t>
        <a:bodyPr/>
        <a:lstStyle/>
        <a:p>
          <a:r>
            <a:rPr lang="en-GB"/>
            <a:t>Tank rounds</a:t>
          </a:r>
          <a:endParaRPr lang="en-US"/>
        </a:p>
      </dgm:t>
    </dgm:pt>
    <dgm:pt modelId="{5304E44D-749A-4024-BF15-44379346E3AC}" type="parTrans" cxnId="{B17C94EA-2D47-4F51-9C46-E2B072AA348E}">
      <dgm:prSet/>
      <dgm:spPr/>
      <dgm:t>
        <a:bodyPr/>
        <a:lstStyle/>
        <a:p>
          <a:endParaRPr lang="en-US"/>
        </a:p>
      </dgm:t>
    </dgm:pt>
    <dgm:pt modelId="{3803B0AB-8936-4635-A725-0D4E5A2F0B1B}" type="sibTrans" cxnId="{B17C94EA-2D47-4F51-9C46-E2B072AA348E}">
      <dgm:prSet/>
      <dgm:spPr/>
      <dgm:t>
        <a:bodyPr/>
        <a:lstStyle/>
        <a:p>
          <a:endParaRPr lang="en-US"/>
        </a:p>
      </dgm:t>
    </dgm:pt>
    <dgm:pt modelId="{139253E0-D00E-4EEF-9E33-09224FF2B3D3}">
      <dgm:prSet/>
      <dgm:spPr/>
      <dgm:t>
        <a:bodyPr/>
        <a:lstStyle/>
        <a:p>
          <a:r>
            <a:rPr lang="en-GB"/>
            <a:t>MLRS</a:t>
          </a:r>
          <a:endParaRPr lang="en-US"/>
        </a:p>
      </dgm:t>
    </dgm:pt>
    <dgm:pt modelId="{CAB64EDC-E969-4C06-AC51-01148730E0FA}" type="parTrans" cxnId="{8A7D1CCF-A4D8-402A-A678-1826ACA21673}">
      <dgm:prSet/>
      <dgm:spPr/>
      <dgm:t>
        <a:bodyPr/>
        <a:lstStyle/>
        <a:p>
          <a:endParaRPr lang="en-US"/>
        </a:p>
      </dgm:t>
    </dgm:pt>
    <dgm:pt modelId="{B048622D-EAFB-42F4-B2D9-E6C5F5EE31D0}" type="sibTrans" cxnId="{8A7D1CCF-A4D8-402A-A678-1826ACA21673}">
      <dgm:prSet/>
      <dgm:spPr/>
      <dgm:t>
        <a:bodyPr/>
        <a:lstStyle/>
        <a:p>
          <a:endParaRPr lang="en-US"/>
        </a:p>
      </dgm:t>
    </dgm:pt>
    <dgm:pt modelId="{F8A94EF6-1E4F-4E8E-A831-7DFA619F812E}">
      <dgm:prSet/>
      <dgm:spPr/>
      <dgm:t>
        <a:bodyPr/>
        <a:lstStyle/>
        <a:p>
          <a:r>
            <a:rPr lang="en-GB"/>
            <a:t>Pneumatic Grenade launchers</a:t>
          </a:r>
          <a:endParaRPr lang="en-US"/>
        </a:p>
      </dgm:t>
    </dgm:pt>
    <dgm:pt modelId="{698B3367-E5D7-42E3-BD89-DABEC0369B5E}" type="parTrans" cxnId="{17B09745-86CB-412F-8183-2D8B7C611675}">
      <dgm:prSet/>
      <dgm:spPr/>
      <dgm:t>
        <a:bodyPr/>
        <a:lstStyle/>
        <a:p>
          <a:endParaRPr lang="en-US"/>
        </a:p>
      </dgm:t>
    </dgm:pt>
    <dgm:pt modelId="{60C785BF-7062-4317-A19F-676852905BEC}" type="sibTrans" cxnId="{17B09745-86CB-412F-8183-2D8B7C611675}">
      <dgm:prSet/>
      <dgm:spPr/>
      <dgm:t>
        <a:bodyPr/>
        <a:lstStyle/>
        <a:p>
          <a:endParaRPr lang="en-US"/>
        </a:p>
      </dgm:t>
    </dgm:pt>
    <dgm:pt modelId="{9E6E1E60-BEB6-4763-BF77-31137B1230A4}">
      <dgm:prSet/>
      <dgm:spPr/>
      <dgm:t>
        <a:bodyPr/>
        <a:lstStyle/>
        <a:p>
          <a:r>
            <a:rPr lang="en-GB"/>
            <a:t>Air rifles</a:t>
          </a:r>
          <a:endParaRPr lang="en-US"/>
        </a:p>
      </dgm:t>
    </dgm:pt>
    <dgm:pt modelId="{8369329F-FDC0-48D4-8EB3-5A60250D2B6E}" type="parTrans" cxnId="{BC152EF0-DD51-451C-A9D6-9E6576E31B16}">
      <dgm:prSet/>
      <dgm:spPr/>
      <dgm:t>
        <a:bodyPr/>
        <a:lstStyle/>
        <a:p>
          <a:endParaRPr lang="en-US"/>
        </a:p>
      </dgm:t>
    </dgm:pt>
    <dgm:pt modelId="{402B0195-6714-4AF2-9DBF-919CEF66EE39}" type="sibTrans" cxnId="{BC152EF0-DD51-451C-A9D6-9E6576E31B16}">
      <dgm:prSet/>
      <dgm:spPr/>
      <dgm:t>
        <a:bodyPr/>
        <a:lstStyle/>
        <a:p>
          <a:endParaRPr lang="en-US"/>
        </a:p>
      </dgm:t>
    </dgm:pt>
    <dgm:pt modelId="{7EB207E4-F668-4CF3-9EB1-EDF5808B9AAD}">
      <dgm:prSet/>
      <dgm:spPr/>
      <dgm:t>
        <a:bodyPr/>
        <a:lstStyle/>
        <a:p>
          <a:r>
            <a:rPr lang="en-GB"/>
            <a:t>Bows</a:t>
          </a:r>
          <a:endParaRPr lang="en-US"/>
        </a:p>
      </dgm:t>
    </dgm:pt>
    <dgm:pt modelId="{5FBAFFAF-4FDE-4005-A195-73B64BF47991}" type="parTrans" cxnId="{6B05CAE8-3E0C-4D33-98A8-3295284258D8}">
      <dgm:prSet/>
      <dgm:spPr/>
      <dgm:t>
        <a:bodyPr/>
        <a:lstStyle/>
        <a:p>
          <a:endParaRPr lang="en-US"/>
        </a:p>
      </dgm:t>
    </dgm:pt>
    <dgm:pt modelId="{0469A3FF-0CD7-4872-9768-98DB82E7E917}" type="sibTrans" cxnId="{6B05CAE8-3E0C-4D33-98A8-3295284258D8}">
      <dgm:prSet/>
      <dgm:spPr/>
      <dgm:t>
        <a:bodyPr/>
        <a:lstStyle/>
        <a:p>
          <a:endParaRPr lang="en-US"/>
        </a:p>
      </dgm:t>
    </dgm:pt>
    <dgm:pt modelId="{396A9591-B389-4794-ACC5-249ECEF09FD5}">
      <dgm:prSet/>
      <dgm:spPr/>
      <dgm:t>
        <a:bodyPr/>
        <a:lstStyle/>
        <a:p>
          <a:r>
            <a:rPr lang="en-GB"/>
            <a:t>Missiles</a:t>
          </a:r>
          <a:endParaRPr lang="en-US"/>
        </a:p>
      </dgm:t>
    </dgm:pt>
    <dgm:pt modelId="{6E482C6C-4E50-432A-AE0E-0634070B4723}" type="parTrans" cxnId="{3ACE9080-40EB-4899-9D28-8AAA908BD0C7}">
      <dgm:prSet/>
      <dgm:spPr/>
      <dgm:t>
        <a:bodyPr/>
        <a:lstStyle/>
        <a:p>
          <a:endParaRPr lang="en-US"/>
        </a:p>
      </dgm:t>
    </dgm:pt>
    <dgm:pt modelId="{A4B2A603-4836-4DD8-BBDB-2AC92E95A324}" type="sibTrans" cxnId="{3ACE9080-40EB-4899-9D28-8AAA908BD0C7}">
      <dgm:prSet/>
      <dgm:spPr/>
      <dgm:t>
        <a:bodyPr/>
        <a:lstStyle/>
        <a:p>
          <a:endParaRPr lang="en-US"/>
        </a:p>
      </dgm:t>
    </dgm:pt>
    <dgm:pt modelId="{D61AEEF9-CCD3-4256-865C-9FBAE5663789}" type="pres">
      <dgm:prSet presAssocID="{FC2F039F-6F3B-4751-94F2-53ECD0221035}" presName="vert0" presStyleCnt="0">
        <dgm:presLayoutVars>
          <dgm:dir/>
          <dgm:animOne val="branch"/>
          <dgm:animLvl val="lvl"/>
        </dgm:presLayoutVars>
      </dgm:prSet>
      <dgm:spPr/>
    </dgm:pt>
    <dgm:pt modelId="{36BFCE3E-E5C9-44C0-9766-19B16507823F}" type="pres">
      <dgm:prSet presAssocID="{DE22273D-2D28-4EDA-B338-8F296004D605}" presName="thickLine" presStyleLbl="alignNode1" presStyleIdx="0" presStyleCnt="8"/>
      <dgm:spPr/>
    </dgm:pt>
    <dgm:pt modelId="{82B03CA0-5937-4BCC-8A2B-C3F04268B1CF}" type="pres">
      <dgm:prSet presAssocID="{DE22273D-2D28-4EDA-B338-8F296004D605}" presName="horz1" presStyleCnt="0"/>
      <dgm:spPr/>
    </dgm:pt>
    <dgm:pt modelId="{EC4EADED-F6CA-4258-A83C-8AEAA5431EE1}" type="pres">
      <dgm:prSet presAssocID="{DE22273D-2D28-4EDA-B338-8F296004D605}" presName="tx1" presStyleLbl="revTx" presStyleIdx="0" presStyleCnt="8"/>
      <dgm:spPr/>
    </dgm:pt>
    <dgm:pt modelId="{A7E8A911-82CD-47DE-AA83-9A782B8A3680}" type="pres">
      <dgm:prSet presAssocID="{DE22273D-2D28-4EDA-B338-8F296004D605}" presName="vert1" presStyleCnt="0"/>
      <dgm:spPr/>
    </dgm:pt>
    <dgm:pt modelId="{96EB1517-DA2D-474F-A7A4-6180C96C109C}" type="pres">
      <dgm:prSet presAssocID="{EC2A6418-DDC4-4927-B81D-646E57BC4453}" presName="thickLine" presStyleLbl="alignNode1" presStyleIdx="1" presStyleCnt="8"/>
      <dgm:spPr/>
    </dgm:pt>
    <dgm:pt modelId="{0CEDDE5D-97A7-46EB-A6B0-920A9948445A}" type="pres">
      <dgm:prSet presAssocID="{EC2A6418-DDC4-4927-B81D-646E57BC4453}" presName="horz1" presStyleCnt="0"/>
      <dgm:spPr/>
    </dgm:pt>
    <dgm:pt modelId="{3783B86D-ECE1-4042-8092-6313D1B9B7A2}" type="pres">
      <dgm:prSet presAssocID="{EC2A6418-DDC4-4927-B81D-646E57BC4453}" presName="tx1" presStyleLbl="revTx" presStyleIdx="1" presStyleCnt="8"/>
      <dgm:spPr/>
    </dgm:pt>
    <dgm:pt modelId="{54981C35-9787-42BF-AD28-B9C52F53AF73}" type="pres">
      <dgm:prSet presAssocID="{EC2A6418-DDC4-4927-B81D-646E57BC4453}" presName="vert1" presStyleCnt="0"/>
      <dgm:spPr/>
    </dgm:pt>
    <dgm:pt modelId="{31267BE4-DDB1-45F8-AEFE-57F3CF8540AF}" type="pres">
      <dgm:prSet presAssocID="{31A08940-D4E7-4C82-86DD-34DB70744747}" presName="thickLine" presStyleLbl="alignNode1" presStyleIdx="2" presStyleCnt="8"/>
      <dgm:spPr/>
    </dgm:pt>
    <dgm:pt modelId="{398A0543-BA1F-42D2-9DF2-B6D41C1D4BC7}" type="pres">
      <dgm:prSet presAssocID="{31A08940-D4E7-4C82-86DD-34DB70744747}" presName="horz1" presStyleCnt="0"/>
      <dgm:spPr/>
    </dgm:pt>
    <dgm:pt modelId="{FED5BCA2-08E1-4DB7-A4F5-3564D5621D0E}" type="pres">
      <dgm:prSet presAssocID="{31A08940-D4E7-4C82-86DD-34DB70744747}" presName="tx1" presStyleLbl="revTx" presStyleIdx="2" presStyleCnt="8"/>
      <dgm:spPr/>
    </dgm:pt>
    <dgm:pt modelId="{86D47501-D5C1-43C1-A57C-AC8A6BF88EE2}" type="pres">
      <dgm:prSet presAssocID="{31A08940-D4E7-4C82-86DD-34DB70744747}" presName="vert1" presStyleCnt="0"/>
      <dgm:spPr/>
    </dgm:pt>
    <dgm:pt modelId="{87D15E0D-A027-4ECD-86E5-D0C1018BC0F8}" type="pres">
      <dgm:prSet presAssocID="{139253E0-D00E-4EEF-9E33-09224FF2B3D3}" presName="thickLine" presStyleLbl="alignNode1" presStyleIdx="3" presStyleCnt="8"/>
      <dgm:spPr/>
    </dgm:pt>
    <dgm:pt modelId="{B75E2AA2-DEA6-497D-ABE5-F1621A370F06}" type="pres">
      <dgm:prSet presAssocID="{139253E0-D00E-4EEF-9E33-09224FF2B3D3}" presName="horz1" presStyleCnt="0"/>
      <dgm:spPr/>
    </dgm:pt>
    <dgm:pt modelId="{4A95920C-513C-4FA8-AF3C-DB36EC8F1510}" type="pres">
      <dgm:prSet presAssocID="{139253E0-D00E-4EEF-9E33-09224FF2B3D3}" presName="tx1" presStyleLbl="revTx" presStyleIdx="3" presStyleCnt="8"/>
      <dgm:spPr/>
    </dgm:pt>
    <dgm:pt modelId="{34D0D9F3-3E4C-4DD6-BE31-205998C083D8}" type="pres">
      <dgm:prSet presAssocID="{139253E0-D00E-4EEF-9E33-09224FF2B3D3}" presName="vert1" presStyleCnt="0"/>
      <dgm:spPr/>
    </dgm:pt>
    <dgm:pt modelId="{4476B9A2-C2BC-407B-B47D-3B7E634DA7B1}" type="pres">
      <dgm:prSet presAssocID="{F8A94EF6-1E4F-4E8E-A831-7DFA619F812E}" presName="thickLine" presStyleLbl="alignNode1" presStyleIdx="4" presStyleCnt="8"/>
      <dgm:spPr/>
    </dgm:pt>
    <dgm:pt modelId="{FFD6F710-3C44-42A7-AD45-D3BEB6055552}" type="pres">
      <dgm:prSet presAssocID="{F8A94EF6-1E4F-4E8E-A831-7DFA619F812E}" presName="horz1" presStyleCnt="0"/>
      <dgm:spPr/>
    </dgm:pt>
    <dgm:pt modelId="{A7E7763C-AA4B-4B18-BDB3-6D99B81F8B99}" type="pres">
      <dgm:prSet presAssocID="{F8A94EF6-1E4F-4E8E-A831-7DFA619F812E}" presName="tx1" presStyleLbl="revTx" presStyleIdx="4" presStyleCnt="8"/>
      <dgm:spPr/>
    </dgm:pt>
    <dgm:pt modelId="{9DE1CAA1-EF4F-4A2D-8B20-CF381D065E2B}" type="pres">
      <dgm:prSet presAssocID="{F8A94EF6-1E4F-4E8E-A831-7DFA619F812E}" presName="vert1" presStyleCnt="0"/>
      <dgm:spPr/>
    </dgm:pt>
    <dgm:pt modelId="{DD100EE8-B7A1-4C2D-9EF0-96425D9E86B3}" type="pres">
      <dgm:prSet presAssocID="{9E6E1E60-BEB6-4763-BF77-31137B1230A4}" presName="thickLine" presStyleLbl="alignNode1" presStyleIdx="5" presStyleCnt="8"/>
      <dgm:spPr/>
    </dgm:pt>
    <dgm:pt modelId="{843D675A-6597-4110-91BF-47F376A59993}" type="pres">
      <dgm:prSet presAssocID="{9E6E1E60-BEB6-4763-BF77-31137B1230A4}" presName="horz1" presStyleCnt="0"/>
      <dgm:spPr/>
    </dgm:pt>
    <dgm:pt modelId="{977C8D93-9459-448D-BB7B-7FB376CCB16F}" type="pres">
      <dgm:prSet presAssocID="{9E6E1E60-BEB6-4763-BF77-31137B1230A4}" presName="tx1" presStyleLbl="revTx" presStyleIdx="5" presStyleCnt="8"/>
      <dgm:spPr/>
    </dgm:pt>
    <dgm:pt modelId="{F39BB295-2CAD-495E-A2D2-2BF0F184ED6C}" type="pres">
      <dgm:prSet presAssocID="{9E6E1E60-BEB6-4763-BF77-31137B1230A4}" presName="vert1" presStyleCnt="0"/>
      <dgm:spPr/>
    </dgm:pt>
    <dgm:pt modelId="{9F0B3798-8082-4DB0-ACE9-F87E5ADB179F}" type="pres">
      <dgm:prSet presAssocID="{7EB207E4-F668-4CF3-9EB1-EDF5808B9AAD}" presName="thickLine" presStyleLbl="alignNode1" presStyleIdx="6" presStyleCnt="8"/>
      <dgm:spPr/>
    </dgm:pt>
    <dgm:pt modelId="{8A9F9937-EBDC-43D4-A78D-1C0577FFDDD2}" type="pres">
      <dgm:prSet presAssocID="{7EB207E4-F668-4CF3-9EB1-EDF5808B9AAD}" presName="horz1" presStyleCnt="0"/>
      <dgm:spPr/>
    </dgm:pt>
    <dgm:pt modelId="{097AC828-77D6-4A4E-BA7D-396F051730D9}" type="pres">
      <dgm:prSet presAssocID="{7EB207E4-F668-4CF3-9EB1-EDF5808B9AAD}" presName="tx1" presStyleLbl="revTx" presStyleIdx="6" presStyleCnt="8"/>
      <dgm:spPr/>
    </dgm:pt>
    <dgm:pt modelId="{6EECCD0A-F35C-4786-9AE5-9A50E36FD13C}" type="pres">
      <dgm:prSet presAssocID="{7EB207E4-F668-4CF3-9EB1-EDF5808B9AAD}" presName="vert1" presStyleCnt="0"/>
      <dgm:spPr/>
    </dgm:pt>
    <dgm:pt modelId="{441426FF-9951-422B-9897-6B4B7628D3B2}" type="pres">
      <dgm:prSet presAssocID="{396A9591-B389-4794-ACC5-249ECEF09FD5}" presName="thickLine" presStyleLbl="alignNode1" presStyleIdx="7" presStyleCnt="8"/>
      <dgm:spPr/>
    </dgm:pt>
    <dgm:pt modelId="{D128D007-0E0E-4E30-93B9-65DE41C22636}" type="pres">
      <dgm:prSet presAssocID="{396A9591-B389-4794-ACC5-249ECEF09FD5}" presName="horz1" presStyleCnt="0"/>
      <dgm:spPr/>
    </dgm:pt>
    <dgm:pt modelId="{8B81D48D-671E-4150-B2D9-B16E7944587C}" type="pres">
      <dgm:prSet presAssocID="{396A9591-B389-4794-ACC5-249ECEF09FD5}" presName="tx1" presStyleLbl="revTx" presStyleIdx="7" presStyleCnt="8"/>
      <dgm:spPr/>
    </dgm:pt>
    <dgm:pt modelId="{B48E7B4F-5F4B-4FE9-B938-047C3D476ABB}" type="pres">
      <dgm:prSet presAssocID="{396A9591-B389-4794-ACC5-249ECEF09FD5}" presName="vert1" presStyleCnt="0"/>
      <dgm:spPr/>
    </dgm:pt>
  </dgm:ptLst>
  <dgm:cxnLst>
    <dgm:cxn modelId="{82FFE315-5B0C-4EB7-979A-7A43545598A3}" type="presOf" srcId="{7EB207E4-F668-4CF3-9EB1-EDF5808B9AAD}" destId="{097AC828-77D6-4A4E-BA7D-396F051730D9}" srcOrd="0" destOrd="0" presId="urn:microsoft.com/office/officeart/2008/layout/LinedList"/>
    <dgm:cxn modelId="{524D2518-A758-468C-9B90-0DDE0413B030}" srcId="{FC2F039F-6F3B-4751-94F2-53ECD0221035}" destId="{DE22273D-2D28-4EDA-B338-8F296004D605}" srcOrd="0" destOrd="0" parTransId="{84BF2573-67BF-4013-A6C7-F68BCD051F6C}" sibTransId="{4A227C74-EBC2-43CD-B340-13D634569047}"/>
    <dgm:cxn modelId="{563ACC1C-D2F6-4D77-94C3-034C985CA436}" type="presOf" srcId="{EC2A6418-DDC4-4927-B81D-646E57BC4453}" destId="{3783B86D-ECE1-4042-8092-6313D1B9B7A2}" srcOrd="0" destOrd="0" presId="urn:microsoft.com/office/officeart/2008/layout/LinedList"/>
    <dgm:cxn modelId="{F8A3F838-05CD-406B-A984-FACBBC81F9D2}" type="presOf" srcId="{DE22273D-2D28-4EDA-B338-8F296004D605}" destId="{EC4EADED-F6CA-4258-A83C-8AEAA5431EE1}" srcOrd="0" destOrd="0" presId="urn:microsoft.com/office/officeart/2008/layout/LinedList"/>
    <dgm:cxn modelId="{C7905B3F-0687-4B72-8428-DD79D93666BA}" type="presOf" srcId="{F8A94EF6-1E4F-4E8E-A831-7DFA619F812E}" destId="{A7E7763C-AA4B-4B18-BDB3-6D99B81F8B99}" srcOrd="0" destOrd="0" presId="urn:microsoft.com/office/officeart/2008/layout/LinedList"/>
    <dgm:cxn modelId="{17B09745-86CB-412F-8183-2D8B7C611675}" srcId="{FC2F039F-6F3B-4751-94F2-53ECD0221035}" destId="{F8A94EF6-1E4F-4E8E-A831-7DFA619F812E}" srcOrd="4" destOrd="0" parTransId="{698B3367-E5D7-42E3-BD89-DABEC0369B5E}" sibTransId="{60C785BF-7062-4317-A19F-676852905BEC}"/>
    <dgm:cxn modelId="{B1091049-06FC-4D9F-85FE-90854E1892FB}" type="presOf" srcId="{9E6E1E60-BEB6-4763-BF77-31137B1230A4}" destId="{977C8D93-9459-448D-BB7B-7FB376CCB16F}" srcOrd="0" destOrd="0" presId="urn:microsoft.com/office/officeart/2008/layout/LinedList"/>
    <dgm:cxn modelId="{F8C6406C-698F-40B0-9E29-78A2ACE8491A}" type="presOf" srcId="{FC2F039F-6F3B-4751-94F2-53ECD0221035}" destId="{D61AEEF9-CCD3-4256-865C-9FBAE5663789}" srcOrd="0" destOrd="0" presId="urn:microsoft.com/office/officeart/2008/layout/LinedList"/>
    <dgm:cxn modelId="{EB325877-2D0A-4ECC-BCBA-DEA8C78709BD}" type="presOf" srcId="{139253E0-D00E-4EEF-9E33-09224FF2B3D3}" destId="{4A95920C-513C-4FA8-AF3C-DB36EC8F1510}" srcOrd="0" destOrd="0" presId="urn:microsoft.com/office/officeart/2008/layout/LinedList"/>
    <dgm:cxn modelId="{3ACE9080-40EB-4899-9D28-8AAA908BD0C7}" srcId="{FC2F039F-6F3B-4751-94F2-53ECD0221035}" destId="{396A9591-B389-4794-ACC5-249ECEF09FD5}" srcOrd="7" destOrd="0" parTransId="{6E482C6C-4E50-432A-AE0E-0634070B4723}" sibTransId="{A4B2A603-4836-4DD8-BBDB-2AC92E95A324}"/>
    <dgm:cxn modelId="{FFAF4288-00ED-4753-A341-297D216CDAC6}" type="presOf" srcId="{396A9591-B389-4794-ACC5-249ECEF09FD5}" destId="{8B81D48D-671E-4150-B2D9-B16E7944587C}" srcOrd="0" destOrd="0" presId="urn:microsoft.com/office/officeart/2008/layout/LinedList"/>
    <dgm:cxn modelId="{DD8569A5-0386-4C1A-883F-9EB20C1D643E}" srcId="{FC2F039F-6F3B-4751-94F2-53ECD0221035}" destId="{EC2A6418-DDC4-4927-B81D-646E57BC4453}" srcOrd="1" destOrd="0" parTransId="{167BD943-7980-4B0A-AF0B-E8B7085B9D2F}" sibTransId="{56FE7E10-D2F6-434C-AEE5-DB7CB3010D5F}"/>
    <dgm:cxn modelId="{7B3B72AD-983A-406B-B500-0F7B3E0F8753}" type="presOf" srcId="{31A08940-D4E7-4C82-86DD-34DB70744747}" destId="{FED5BCA2-08E1-4DB7-A4F5-3564D5621D0E}" srcOrd="0" destOrd="0" presId="urn:microsoft.com/office/officeart/2008/layout/LinedList"/>
    <dgm:cxn modelId="{8A7D1CCF-A4D8-402A-A678-1826ACA21673}" srcId="{FC2F039F-6F3B-4751-94F2-53ECD0221035}" destId="{139253E0-D00E-4EEF-9E33-09224FF2B3D3}" srcOrd="3" destOrd="0" parTransId="{CAB64EDC-E969-4C06-AC51-01148730E0FA}" sibTransId="{B048622D-EAFB-42F4-B2D9-E6C5F5EE31D0}"/>
    <dgm:cxn modelId="{6B05CAE8-3E0C-4D33-98A8-3295284258D8}" srcId="{FC2F039F-6F3B-4751-94F2-53ECD0221035}" destId="{7EB207E4-F668-4CF3-9EB1-EDF5808B9AAD}" srcOrd="6" destOrd="0" parTransId="{5FBAFFAF-4FDE-4005-A195-73B64BF47991}" sibTransId="{0469A3FF-0CD7-4872-9768-98DB82E7E917}"/>
    <dgm:cxn modelId="{B17C94EA-2D47-4F51-9C46-E2B072AA348E}" srcId="{FC2F039F-6F3B-4751-94F2-53ECD0221035}" destId="{31A08940-D4E7-4C82-86DD-34DB70744747}" srcOrd="2" destOrd="0" parTransId="{5304E44D-749A-4024-BF15-44379346E3AC}" sibTransId="{3803B0AB-8936-4635-A725-0D4E5A2F0B1B}"/>
    <dgm:cxn modelId="{BC152EF0-DD51-451C-A9D6-9E6576E31B16}" srcId="{FC2F039F-6F3B-4751-94F2-53ECD0221035}" destId="{9E6E1E60-BEB6-4763-BF77-31137B1230A4}" srcOrd="5" destOrd="0" parTransId="{8369329F-FDC0-48D4-8EB3-5A60250D2B6E}" sibTransId="{402B0195-6714-4AF2-9DBF-919CEF66EE39}"/>
    <dgm:cxn modelId="{2311A04B-4763-460B-A03E-73B65F764286}" type="presParOf" srcId="{D61AEEF9-CCD3-4256-865C-9FBAE5663789}" destId="{36BFCE3E-E5C9-44C0-9766-19B16507823F}" srcOrd="0" destOrd="0" presId="urn:microsoft.com/office/officeart/2008/layout/LinedList"/>
    <dgm:cxn modelId="{1D31C2CF-4F38-43CB-AFE4-71B207D6D6B9}" type="presParOf" srcId="{D61AEEF9-CCD3-4256-865C-9FBAE5663789}" destId="{82B03CA0-5937-4BCC-8A2B-C3F04268B1CF}" srcOrd="1" destOrd="0" presId="urn:microsoft.com/office/officeart/2008/layout/LinedList"/>
    <dgm:cxn modelId="{9E37A5E0-F7D9-4D56-A2BE-46F0046FEEEC}" type="presParOf" srcId="{82B03CA0-5937-4BCC-8A2B-C3F04268B1CF}" destId="{EC4EADED-F6CA-4258-A83C-8AEAA5431EE1}" srcOrd="0" destOrd="0" presId="urn:microsoft.com/office/officeart/2008/layout/LinedList"/>
    <dgm:cxn modelId="{742AD091-9CEC-4B18-9330-A51D82BC13CE}" type="presParOf" srcId="{82B03CA0-5937-4BCC-8A2B-C3F04268B1CF}" destId="{A7E8A911-82CD-47DE-AA83-9A782B8A3680}" srcOrd="1" destOrd="0" presId="urn:microsoft.com/office/officeart/2008/layout/LinedList"/>
    <dgm:cxn modelId="{99DD384C-5AB5-4E5A-8D8D-AE77FEBB04F9}" type="presParOf" srcId="{D61AEEF9-CCD3-4256-865C-9FBAE5663789}" destId="{96EB1517-DA2D-474F-A7A4-6180C96C109C}" srcOrd="2" destOrd="0" presId="urn:microsoft.com/office/officeart/2008/layout/LinedList"/>
    <dgm:cxn modelId="{7C03C0DD-69AC-472B-8C72-3F5032CFC733}" type="presParOf" srcId="{D61AEEF9-CCD3-4256-865C-9FBAE5663789}" destId="{0CEDDE5D-97A7-46EB-A6B0-920A9948445A}" srcOrd="3" destOrd="0" presId="urn:microsoft.com/office/officeart/2008/layout/LinedList"/>
    <dgm:cxn modelId="{19207C53-45B4-4F6F-B918-2694B942FCBB}" type="presParOf" srcId="{0CEDDE5D-97A7-46EB-A6B0-920A9948445A}" destId="{3783B86D-ECE1-4042-8092-6313D1B9B7A2}" srcOrd="0" destOrd="0" presId="urn:microsoft.com/office/officeart/2008/layout/LinedList"/>
    <dgm:cxn modelId="{65C4F5B8-DE11-4DCB-9FE2-D203A58738EC}" type="presParOf" srcId="{0CEDDE5D-97A7-46EB-A6B0-920A9948445A}" destId="{54981C35-9787-42BF-AD28-B9C52F53AF73}" srcOrd="1" destOrd="0" presId="urn:microsoft.com/office/officeart/2008/layout/LinedList"/>
    <dgm:cxn modelId="{A286D308-FA58-49A9-933B-5D90F0CB1276}" type="presParOf" srcId="{D61AEEF9-CCD3-4256-865C-9FBAE5663789}" destId="{31267BE4-DDB1-45F8-AEFE-57F3CF8540AF}" srcOrd="4" destOrd="0" presId="urn:microsoft.com/office/officeart/2008/layout/LinedList"/>
    <dgm:cxn modelId="{16461FFF-1784-4BA1-9F6D-21F812F93D9D}" type="presParOf" srcId="{D61AEEF9-CCD3-4256-865C-9FBAE5663789}" destId="{398A0543-BA1F-42D2-9DF2-B6D41C1D4BC7}" srcOrd="5" destOrd="0" presId="urn:microsoft.com/office/officeart/2008/layout/LinedList"/>
    <dgm:cxn modelId="{DB05764A-5BF7-4A2F-B505-4AB3282D02BE}" type="presParOf" srcId="{398A0543-BA1F-42D2-9DF2-B6D41C1D4BC7}" destId="{FED5BCA2-08E1-4DB7-A4F5-3564D5621D0E}" srcOrd="0" destOrd="0" presId="urn:microsoft.com/office/officeart/2008/layout/LinedList"/>
    <dgm:cxn modelId="{F62E4929-4C65-4455-BA9F-483EF578D084}" type="presParOf" srcId="{398A0543-BA1F-42D2-9DF2-B6D41C1D4BC7}" destId="{86D47501-D5C1-43C1-A57C-AC8A6BF88EE2}" srcOrd="1" destOrd="0" presId="urn:microsoft.com/office/officeart/2008/layout/LinedList"/>
    <dgm:cxn modelId="{2D06510A-933F-4351-87F0-5E374ACC6F2D}" type="presParOf" srcId="{D61AEEF9-CCD3-4256-865C-9FBAE5663789}" destId="{87D15E0D-A027-4ECD-86E5-D0C1018BC0F8}" srcOrd="6" destOrd="0" presId="urn:microsoft.com/office/officeart/2008/layout/LinedList"/>
    <dgm:cxn modelId="{E3FC6FB2-81FD-431C-B528-2EAA9D5E144D}" type="presParOf" srcId="{D61AEEF9-CCD3-4256-865C-9FBAE5663789}" destId="{B75E2AA2-DEA6-497D-ABE5-F1621A370F06}" srcOrd="7" destOrd="0" presId="urn:microsoft.com/office/officeart/2008/layout/LinedList"/>
    <dgm:cxn modelId="{E45B17A6-62FA-4A01-A966-43EC5ABC1F9F}" type="presParOf" srcId="{B75E2AA2-DEA6-497D-ABE5-F1621A370F06}" destId="{4A95920C-513C-4FA8-AF3C-DB36EC8F1510}" srcOrd="0" destOrd="0" presId="urn:microsoft.com/office/officeart/2008/layout/LinedList"/>
    <dgm:cxn modelId="{8BADB034-ACDC-4A40-8E06-74A3E2145957}" type="presParOf" srcId="{B75E2AA2-DEA6-497D-ABE5-F1621A370F06}" destId="{34D0D9F3-3E4C-4DD6-BE31-205998C083D8}" srcOrd="1" destOrd="0" presId="urn:microsoft.com/office/officeart/2008/layout/LinedList"/>
    <dgm:cxn modelId="{849DB75B-4F30-4556-9911-41251B2A4FC3}" type="presParOf" srcId="{D61AEEF9-CCD3-4256-865C-9FBAE5663789}" destId="{4476B9A2-C2BC-407B-B47D-3B7E634DA7B1}" srcOrd="8" destOrd="0" presId="urn:microsoft.com/office/officeart/2008/layout/LinedList"/>
    <dgm:cxn modelId="{F48E22F9-56B0-4536-9B98-010336A0B1FB}" type="presParOf" srcId="{D61AEEF9-CCD3-4256-865C-9FBAE5663789}" destId="{FFD6F710-3C44-42A7-AD45-D3BEB6055552}" srcOrd="9" destOrd="0" presId="urn:microsoft.com/office/officeart/2008/layout/LinedList"/>
    <dgm:cxn modelId="{82A997BB-41DF-4890-A42B-4EA9FF56A86D}" type="presParOf" srcId="{FFD6F710-3C44-42A7-AD45-D3BEB6055552}" destId="{A7E7763C-AA4B-4B18-BDB3-6D99B81F8B99}" srcOrd="0" destOrd="0" presId="urn:microsoft.com/office/officeart/2008/layout/LinedList"/>
    <dgm:cxn modelId="{EDFF984D-5D8D-4D44-9ADC-9E7442EADB17}" type="presParOf" srcId="{FFD6F710-3C44-42A7-AD45-D3BEB6055552}" destId="{9DE1CAA1-EF4F-4A2D-8B20-CF381D065E2B}" srcOrd="1" destOrd="0" presId="urn:microsoft.com/office/officeart/2008/layout/LinedList"/>
    <dgm:cxn modelId="{C9F5A081-5917-4FF5-ABDC-CE1A034BD617}" type="presParOf" srcId="{D61AEEF9-CCD3-4256-865C-9FBAE5663789}" destId="{DD100EE8-B7A1-4C2D-9EF0-96425D9E86B3}" srcOrd="10" destOrd="0" presId="urn:microsoft.com/office/officeart/2008/layout/LinedList"/>
    <dgm:cxn modelId="{620F14B4-F8DF-40E9-93F7-A1F88E92A08B}" type="presParOf" srcId="{D61AEEF9-CCD3-4256-865C-9FBAE5663789}" destId="{843D675A-6597-4110-91BF-47F376A59993}" srcOrd="11" destOrd="0" presId="urn:microsoft.com/office/officeart/2008/layout/LinedList"/>
    <dgm:cxn modelId="{EA39902B-9434-401E-9E29-27E08E554267}" type="presParOf" srcId="{843D675A-6597-4110-91BF-47F376A59993}" destId="{977C8D93-9459-448D-BB7B-7FB376CCB16F}" srcOrd="0" destOrd="0" presId="urn:microsoft.com/office/officeart/2008/layout/LinedList"/>
    <dgm:cxn modelId="{3B888D97-26BB-4745-885B-596F0D4A97EC}" type="presParOf" srcId="{843D675A-6597-4110-91BF-47F376A59993}" destId="{F39BB295-2CAD-495E-A2D2-2BF0F184ED6C}" srcOrd="1" destOrd="0" presId="urn:microsoft.com/office/officeart/2008/layout/LinedList"/>
    <dgm:cxn modelId="{FBB7AF93-E57E-486D-A200-9FFDD436E005}" type="presParOf" srcId="{D61AEEF9-CCD3-4256-865C-9FBAE5663789}" destId="{9F0B3798-8082-4DB0-ACE9-F87E5ADB179F}" srcOrd="12" destOrd="0" presId="urn:microsoft.com/office/officeart/2008/layout/LinedList"/>
    <dgm:cxn modelId="{8F4ECE54-8E6F-41EA-B124-1694CF56879D}" type="presParOf" srcId="{D61AEEF9-CCD3-4256-865C-9FBAE5663789}" destId="{8A9F9937-EBDC-43D4-A78D-1C0577FFDDD2}" srcOrd="13" destOrd="0" presId="urn:microsoft.com/office/officeart/2008/layout/LinedList"/>
    <dgm:cxn modelId="{34EAF92A-9788-40A4-8A23-A4F765D1AF16}" type="presParOf" srcId="{8A9F9937-EBDC-43D4-A78D-1C0577FFDDD2}" destId="{097AC828-77D6-4A4E-BA7D-396F051730D9}" srcOrd="0" destOrd="0" presId="urn:microsoft.com/office/officeart/2008/layout/LinedList"/>
    <dgm:cxn modelId="{66321C1B-7DF7-4E56-A7A1-EC7C546CF36E}" type="presParOf" srcId="{8A9F9937-EBDC-43D4-A78D-1C0577FFDDD2}" destId="{6EECCD0A-F35C-4786-9AE5-9A50E36FD13C}" srcOrd="1" destOrd="0" presId="urn:microsoft.com/office/officeart/2008/layout/LinedList"/>
    <dgm:cxn modelId="{BF2D9EDE-CDC5-4A2A-B83F-80031ECAA879}" type="presParOf" srcId="{D61AEEF9-CCD3-4256-865C-9FBAE5663789}" destId="{441426FF-9951-422B-9897-6B4B7628D3B2}" srcOrd="14" destOrd="0" presId="urn:microsoft.com/office/officeart/2008/layout/LinedList"/>
    <dgm:cxn modelId="{F814254D-3837-4527-BC68-8F882379C977}" type="presParOf" srcId="{D61AEEF9-CCD3-4256-865C-9FBAE5663789}" destId="{D128D007-0E0E-4E30-93B9-65DE41C22636}" srcOrd="15" destOrd="0" presId="urn:microsoft.com/office/officeart/2008/layout/LinedList"/>
    <dgm:cxn modelId="{7BA677AA-924F-4E9A-9A59-659AF17A5D60}" type="presParOf" srcId="{D128D007-0E0E-4E30-93B9-65DE41C22636}" destId="{8B81D48D-671E-4150-B2D9-B16E7944587C}" srcOrd="0" destOrd="0" presId="urn:microsoft.com/office/officeart/2008/layout/LinedList"/>
    <dgm:cxn modelId="{55ECF0FB-AF98-4525-91C6-8BAA3634C9E0}" type="presParOf" srcId="{D128D007-0E0E-4E30-93B9-65DE41C22636}" destId="{B48E7B4F-5F4B-4FE9-B938-047C3D476AB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AFAFCA-2779-4B3F-A9AC-1008F9D1F7C8}">
      <dsp:nvSpPr>
        <dsp:cNvPr id="0" name=""/>
        <dsp:cNvSpPr/>
      </dsp:nvSpPr>
      <dsp:spPr>
        <a:xfrm>
          <a:off x="1489328" y="11606"/>
          <a:ext cx="1200937" cy="12009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3FA0C4-68E9-4351-A4A5-7C841F55DFC3}">
      <dsp:nvSpPr>
        <dsp:cNvPr id="0" name=""/>
        <dsp:cNvSpPr/>
      </dsp:nvSpPr>
      <dsp:spPr>
        <a:xfrm>
          <a:off x="1745265" y="267543"/>
          <a:ext cx="689062" cy="6890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080B5B-AA47-4072-B45C-4EA7A4A26007}">
      <dsp:nvSpPr>
        <dsp:cNvPr id="0" name=""/>
        <dsp:cNvSpPr/>
      </dsp:nvSpPr>
      <dsp:spPr>
        <a:xfrm>
          <a:off x="1105421" y="1586606"/>
          <a:ext cx="19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Re-enforce the fundamental theory of ballistic events</a:t>
          </a:r>
          <a:endParaRPr lang="en-US" sz="1100" kern="1200"/>
        </a:p>
      </dsp:txBody>
      <dsp:txXfrm>
        <a:off x="1105421" y="1586606"/>
        <a:ext cx="1968750" cy="720000"/>
      </dsp:txXfrm>
    </dsp:sp>
    <dsp:sp modelId="{5F7CD877-0D71-4E3F-90BA-B63EA84826C3}">
      <dsp:nvSpPr>
        <dsp:cNvPr id="0" name=""/>
        <dsp:cNvSpPr/>
      </dsp:nvSpPr>
      <dsp:spPr>
        <a:xfrm>
          <a:off x="3802609" y="11606"/>
          <a:ext cx="1200937" cy="12009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-1796981"/>
            <a:satOff val="12361"/>
            <a:lumOff val="137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11925B-66FA-4422-9715-C52AF0C23269}">
      <dsp:nvSpPr>
        <dsp:cNvPr id="0" name=""/>
        <dsp:cNvSpPr/>
      </dsp:nvSpPr>
      <dsp:spPr>
        <a:xfrm>
          <a:off x="4058546" y="267543"/>
          <a:ext cx="689062" cy="6890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6D8545-ABF4-42FE-917C-546D4D4E2548}">
      <dsp:nvSpPr>
        <dsp:cNvPr id="0" name=""/>
        <dsp:cNvSpPr/>
      </dsp:nvSpPr>
      <dsp:spPr>
        <a:xfrm>
          <a:off x="3418703" y="1586606"/>
          <a:ext cx="19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Introduce concepts such as ballistic coefficients, Coriolis effect and ballistic calculus</a:t>
          </a:r>
          <a:endParaRPr lang="en-US" sz="1100" kern="1200"/>
        </a:p>
      </dsp:txBody>
      <dsp:txXfrm>
        <a:off x="3418703" y="1586606"/>
        <a:ext cx="1968750" cy="720000"/>
      </dsp:txXfrm>
    </dsp:sp>
    <dsp:sp modelId="{49131C72-215E-4F16-9679-F8E211E3B262}">
      <dsp:nvSpPr>
        <dsp:cNvPr id="0" name=""/>
        <dsp:cNvSpPr/>
      </dsp:nvSpPr>
      <dsp:spPr>
        <a:xfrm>
          <a:off x="2645968" y="2798793"/>
          <a:ext cx="1200937" cy="12009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-3593961"/>
            <a:satOff val="24722"/>
            <a:lumOff val="274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EC8BAA-CAB2-4390-8BD1-3A6B28392634}">
      <dsp:nvSpPr>
        <dsp:cNvPr id="0" name=""/>
        <dsp:cNvSpPr/>
      </dsp:nvSpPr>
      <dsp:spPr>
        <a:xfrm>
          <a:off x="2901906" y="3054731"/>
          <a:ext cx="689062" cy="6890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CB66DA-ECCD-41E8-A6E7-5552F8878760}">
      <dsp:nvSpPr>
        <dsp:cNvPr id="0" name=""/>
        <dsp:cNvSpPr/>
      </dsp:nvSpPr>
      <dsp:spPr>
        <a:xfrm>
          <a:off x="2262062" y="4373793"/>
          <a:ext cx="19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Introduce in-flight projectile behaviours.</a:t>
          </a:r>
        </a:p>
      </dsp:txBody>
      <dsp:txXfrm>
        <a:off x="2262062" y="4373793"/>
        <a:ext cx="19687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BFCE3E-E5C9-44C0-9766-19B16507823F}">
      <dsp:nvSpPr>
        <dsp:cNvPr id="0" name=""/>
        <dsp:cNvSpPr/>
      </dsp:nvSpPr>
      <dsp:spPr>
        <a:xfrm>
          <a:off x="0" y="0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4EADED-F6CA-4258-A83C-8AEAA5431EE1}">
      <dsp:nvSpPr>
        <dsp:cNvPr id="0" name=""/>
        <dsp:cNvSpPr/>
      </dsp:nvSpPr>
      <dsp:spPr>
        <a:xfrm>
          <a:off x="0" y="0"/>
          <a:ext cx="6492875" cy="6381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Concerns the launch, behaviour and flight profile of any projectile.</a:t>
          </a:r>
          <a:endParaRPr lang="en-US" sz="1800" kern="1200"/>
        </a:p>
      </dsp:txBody>
      <dsp:txXfrm>
        <a:off x="0" y="0"/>
        <a:ext cx="6492875" cy="638175"/>
      </dsp:txXfrm>
    </dsp:sp>
    <dsp:sp modelId="{96EB1517-DA2D-474F-A7A4-6180C96C109C}">
      <dsp:nvSpPr>
        <dsp:cNvPr id="0" name=""/>
        <dsp:cNvSpPr/>
      </dsp:nvSpPr>
      <dsp:spPr>
        <a:xfrm>
          <a:off x="0" y="638175"/>
          <a:ext cx="6492875" cy="0"/>
        </a:xfrm>
        <a:prstGeom prst="line">
          <a:avLst/>
        </a:prstGeom>
        <a:solidFill>
          <a:schemeClr val="accent2">
            <a:hueOff val="-513423"/>
            <a:satOff val="3532"/>
            <a:lumOff val="392"/>
            <a:alphaOff val="0"/>
          </a:schemeClr>
        </a:solidFill>
        <a:ln w="15875" cap="rnd" cmpd="sng" algn="ctr">
          <a:solidFill>
            <a:schemeClr val="accent2">
              <a:hueOff val="-513423"/>
              <a:satOff val="3532"/>
              <a:lumOff val="39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83B86D-ECE1-4042-8092-6313D1B9B7A2}">
      <dsp:nvSpPr>
        <dsp:cNvPr id="0" name=""/>
        <dsp:cNvSpPr/>
      </dsp:nvSpPr>
      <dsp:spPr>
        <a:xfrm>
          <a:off x="0" y="638175"/>
          <a:ext cx="6492875" cy="6381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Artillery shells </a:t>
          </a:r>
          <a:endParaRPr lang="en-US" sz="1800" kern="1200" dirty="0"/>
        </a:p>
      </dsp:txBody>
      <dsp:txXfrm>
        <a:off x="0" y="638175"/>
        <a:ext cx="6492875" cy="638175"/>
      </dsp:txXfrm>
    </dsp:sp>
    <dsp:sp modelId="{31267BE4-DDB1-45F8-AEFE-57F3CF8540AF}">
      <dsp:nvSpPr>
        <dsp:cNvPr id="0" name=""/>
        <dsp:cNvSpPr/>
      </dsp:nvSpPr>
      <dsp:spPr>
        <a:xfrm>
          <a:off x="0" y="1276350"/>
          <a:ext cx="6492875" cy="0"/>
        </a:xfrm>
        <a:prstGeom prst="line">
          <a:avLst/>
        </a:prstGeom>
        <a:solidFill>
          <a:schemeClr val="accent2">
            <a:hueOff val="-1026846"/>
            <a:satOff val="7063"/>
            <a:lumOff val="784"/>
            <a:alphaOff val="0"/>
          </a:schemeClr>
        </a:solidFill>
        <a:ln w="15875" cap="rnd" cmpd="sng" algn="ctr">
          <a:solidFill>
            <a:schemeClr val="accent2">
              <a:hueOff val="-1026846"/>
              <a:satOff val="7063"/>
              <a:lumOff val="78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D5BCA2-08E1-4DB7-A4F5-3564D5621D0E}">
      <dsp:nvSpPr>
        <dsp:cNvPr id="0" name=""/>
        <dsp:cNvSpPr/>
      </dsp:nvSpPr>
      <dsp:spPr>
        <a:xfrm>
          <a:off x="0" y="1276350"/>
          <a:ext cx="6492875" cy="6381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Tank rounds</a:t>
          </a:r>
          <a:endParaRPr lang="en-US" sz="1800" kern="1200"/>
        </a:p>
      </dsp:txBody>
      <dsp:txXfrm>
        <a:off x="0" y="1276350"/>
        <a:ext cx="6492875" cy="638175"/>
      </dsp:txXfrm>
    </dsp:sp>
    <dsp:sp modelId="{87D15E0D-A027-4ECD-86E5-D0C1018BC0F8}">
      <dsp:nvSpPr>
        <dsp:cNvPr id="0" name=""/>
        <dsp:cNvSpPr/>
      </dsp:nvSpPr>
      <dsp:spPr>
        <a:xfrm>
          <a:off x="0" y="1914524"/>
          <a:ext cx="6492875" cy="0"/>
        </a:xfrm>
        <a:prstGeom prst="line">
          <a:avLst/>
        </a:prstGeom>
        <a:solidFill>
          <a:schemeClr val="accent2">
            <a:hueOff val="-1540269"/>
            <a:satOff val="10595"/>
            <a:lumOff val="1176"/>
            <a:alphaOff val="0"/>
          </a:schemeClr>
        </a:solidFill>
        <a:ln w="15875" cap="rnd" cmpd="sng" algn="ctr">
          <a:solidFill>
            <a:schemeClr val="accent2">
              <a:hueOff val="-1540269"/>
              <a:satOff val="10595"/>
              <a:lumOff val="117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95920C-513C-4FA8-AF3C-DB36EC8F1510}">
      <dsp:nvSpPr>
        <dsp:cNvPr id="0" name=""/>
        <dsp:cNvSpPr/>
      </dsp:nvSpPr>
      <dsp:spPr>
        <a:xfrm>
          <a:off x="0" y="1914525"/>
          <a:ext cx="6492875" cy="6381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MLRS</a:t>
          </a:r>
          <a:endParaRPr lang="en-US" sz="1800" kern="1200"/>
        </a:p>
      </dsp:txBody>
      <dsp:txXfrm>
        <a:off x="0" y="1914525"/>
        <a:ext cx="6492875" cy="638175"/>
      </dsp:txXfrm>
    </dsp:sp>
    <dsp:sp modelId="{4476B9A2-C2BC-407B-B47D-3B7E634DA7B1}">
      <dsp:nvSpPr>
        <dsp:cNvPr id="0" name=""/>
        <dsp:cNvSpPr/>
      </dsp:nvSpPr>
      <dsp:spPr>
        <a:xfrm>
          <a:off x="0" y="2552700"/>
          <a:ext cx="6492875" cy="0"/>
        </a:xfrm>
        <a:prstGeom prst="line">
          <a:avLst/>
        </a:prstGeom>
        <a:solidFill>
          <a:schemeClr val="accent2">
            <a:hueOff val="-2053692"/>
            <a:satOff val="14127"/>
            <a:lumOff val="1568"/>
            <a:alphaOff val="0"/>
          </a:schemeClr>
        </a:solidFill>
        <a:ln w="15875" cap="rnd" cmpd="sng" algn="ctr">
          <a:solidFill>
            <a:schemeClr val="accent2">
              <a:hueOff val="-2053692"/>
              <a:satOff val="14127"/>
              <a:lumOff val="156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E7763C-AA4B-4B18-BDB3-6D99B81F8B99}">
      <dsp:nvSpPr>
        <dsp:cNvPr id="0" name=""/>
        <dsp:cNvSpPr/>
      </dsp:nvSpPr>
      <dsp:spPr>
        <a:xfrm>
          <a:off x="0" y="2552700"/>
          <a:ext cx="6492875" cy="6381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Pneumatic Grenade launchers</a:t>
          </a:r>
          <a:endParaRPr lang="en-US" sz="1800" kern="1200"/>
        </a:p>
      </dsp:txBody>
      <dsp:txXfrm>
        <a:off x="0" y="2552700"/>
        <a:ext cx="6492875" cy="638175"/>
      </dsp:txXfrm>
    </dsp:sp>
    <dsp:sp modelId="{DD100EE8-B7A1-4C2D-9EF0-96425D9E86B3}">
      <dsp:nvSpPr>
        <dsp:cNvPr id="0" name=""/>
        <dsp:cNvSpPr/>
      </dsp:nvSpPr>
      <dsp:spPr>
        <a:xfrm>
          <a:off x="0" y="3190874"/>
          <a:ext cx="6492875" cy="0"/>
        </a:xfrm>
        <a:prstGeom prst="line">
          <a:avLst/>
        </a:prstGeom>
        <a:solidFill>
          <a:schemeClr val="accent2">
            <a:hueOff val="-2567115"/>
            <a:satOff val="17659"/>
            <a:lumOff val="1960"/>
            <a:alphaOff val="0"/>
          </a:schemeClr>
        </a:solidFill>
        <a:ln w="15875" cap="rnd" cmpd="sng" algn="ctr">
          <a:solidFill>
            <a:schemeClr val="accent2">
              <a:hueOff val="-2567115"/>
              <a:satOff val="17659"/>
              <a:lumOff val="196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7C8D93-9459-448D-BB7B-7FB376CCB16F}">
      <dsp:nvSpPr>
        <dsp:cNvPr id="0" name=""/>
        <dsp:cNvSpPr/>
      </dsp:nvSpPr>
      <dsp:spPr>
        <a:xfrm>
          <a:off x="0" y="3190875"/>
          <a:ext cx="6492875" cy="6381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Air rifles</a:t>
          </a:r>
          <a:endParaRPr lang="en-US" sz="1800" kern="1200"/>
        </a:p>
      </dsp:txBody>
      <dsp:txXfrm>
        <a:off x="0" y="3190875"/>
        <a:ext cx="6492875" cy="638175"/>
      </dsp:txXfrm>
    </dsp:sp>
    <dsp:sp modelId="{9F0B3798-8082-4DB0-ACE9-F87E5ADB179F}">
      <dsp:nvSpPr>
        <dsp:cNvPr id="0" name=""/>
        <dsp:cNvSpPr/>
      </dsp:nvSpPr>
      <dsp:spPr>
        <a:xfrm>
          <a:off x="0" y="3829050"/>
          <a:ext cx="6492875" cy="0"/>
        </a:xfrm>
        <a:prstGeom prst="line">
          <a:avLst/>
        </a:prstGeom>
        <a:solidFill>
          <a:schemeClr val="accent2">
            <a:hueOff val="-3080538"/>
            <a:satOff val="21190"/>
            <a:lumOff val="2352"/>
            <a:alphaOff val="0"/>
          </a:schemeClr>
        </a:solidFill>
        <a:ln w="15875" cap="rnd" cmpd="sng" algn="ctr">
          <a:solidFill>
            <a:schemeClr val="accent2">
              <a:hueOff val="-3080538"/>
              <a:satOff val="21190"/>
              <a:lumOff val="235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7AC828-77D6-4A4E-BA7D-396F051730D9}">
      <dsp:nvSpPr>
        <dsp:cNvPr id="0" name=""/>
        <dsp:cNvSpPr/>
      </dsp:nvSpPr>
      <dsp:spPr>
        <a:xfrm>
          <a:off x="0" y="3829050"/>
          <a:ext cx="6492875" cy="6381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Bows</a:t>
          </a:r>
          <a:endParaRPr lang="en-US" sz="1800" kern="1200"/>
        </a:p>
      </dsp:txBody>
      <dsp:txXfrm>
        <a:off x="0" y="3829050"/>
        <a:ext cx="6492875" cy="638175"/>
      </dsp:txXfrm>
    </dsp:sp>
    <dsp:sp modelId="{441426FF-9951-422B-9897-6B4B7628D3B2}">
      <dsp:nvSpPr>
        <dsp:cNvPr id="0" name=""/>
        <dsp:cNvSpPr/>
      </dsp:nvSpPr>
      <dsp:spPr>
        <a:xfrm>
          <a:off x="0" y="4467225"/>
          <a:ext cx="6492875" cy="0"/>
        </a:xfrm>
        <a:prstGeom prst="line">
          <a:avLst/>
        </a:prstGeom>
        <a:solidFill>
          <a:schemeClr val="accent2">
            <a:hueOff val="-3593961"/>
            <a:satOff val="24722"/>
            <a:lumOff val="2744"/>
            <a:alphaOff val="0"/>
          </a:schemeClr>
        </a:solidFill>
        <a:ln w="15875" cap="rnd" cmpd="sng" algn="ctr">
          <a:solidFill>
            <a:schemeClr val="accent2">
              <a:hueOff val="-3593961"/>
              <a:satOff val="24722"/>
              <a:lumOff val="274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81D48D-671E-4150-B2D9-B16E7944587C}">
      <dsp:nvSpPr>
        <dsp:cNvPr id="0" name=""/>
        <dsp:cNvSpPr/>
      </dsp:nvSpPr>
      <dsp:spPr>
        <a:xfrm>
          <a:off x="0" y="4467225"/>
          <a:ext cx="6492875" cy="6381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Missiles</a:t>
          </a:r>
          <a:endParaRPr lang="en-US" sz="1800" kern="1200"/>
        </a:p>
      </dsp:txBody>
      <dsp:txXfrm>
        <a:off x="0" y="4467225"/>
        <a:ext cx="6492875" cy="6381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4A3D4-D5C6-4652-8F91-32A12DB76C46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3ECC8-A6E4-4969-84FF-FEB15193E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7650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4A3D4-D5C6-4652-8F91-32A12DB76C46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6123ECC8-A6E4-4969-84FF-FEB15193E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0199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4A3D4-D5C6-4652-8F91-32A12DB76C46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3ECC8-A6E4-4969-84FF-FEB15193E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03542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4A3D4-D5C6-4652-8F91-32A12DB76C46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3ECC8-A6E4-4969-84FF-FEB15193E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78076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4A3D4-D5C6-4652-8F91-32A12DB76C46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3ECC8-A6E4-4969-84FF-FEB15193E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025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4A3D4-D5C6-4652-8F91-32A12DB76C46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3ECC8-A6E4-4969-84FF-FEB15193E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87386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4A3D4-D5C6-4652-8F91-32A12DB76C46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3ECC8-A6E4-4969-84FF-FEB15193E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83867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4A3D4-D5C6-4652-8F91-32A12DB76C46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3ECC8-A6E4-4969-84FF-FEB15193E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20308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4A3D4-D5C6-4652-8F91-32A12DB76C46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3ECC8-A6E4-4969-84FF-FEB15193E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7069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4A3D4-D5C6-4652-8F91-32A12DB76C46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3ECC8-A6E4-4969-84FF-FEB15193E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90090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4A3D4-D5C6-4652-8F91-32A12DB76C46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3ECC8-A6E4-4969-84FF-FEB15193E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3149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4A3D4-D5C6-4652-8F91-32A12DB76C46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3ECC8-A6E4-4969-84FF-FEB15193E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35601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4A3D4-D5C6-4652-8F91-32A12DB76C46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3ECC8-A6E4-4969-84FF-FEB15193E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9352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4A3D4-D5C6-4652-8F91-32A12DB76C46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3ECC8-A6E4-4969-84FF-FEB15193E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49759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4A3D4-D5C6-4652-8F91-32A12DB76C46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3ECC8-A6E4-4969-84FF-FEB15193E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9913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4A3D4-D5C6-4652-8F91-32A12DB76C46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3ECC8-A6E4-4969-84FF-FEB15193E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72915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4A3D4-D5C6-4652-8F91-32A12DB76C46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3ECC8-A6E4-4969-84FF-FEB15193E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13919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D44A3D4-D5C6-4652-8F91-32A12DB76C46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123ECC8-A6E4-4969-84FF-FEB15193E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83959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2397FB-EC76-4CC3-DA34-4344BAF058A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Ballistics 101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7459CA-5526-AD6C-195A-716038D5853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From Platform to Target… and beyond.</a:t>
            </a:r>
          </a:p>
          <a:p>
            <a:endParaRPr lang="en-GB" dirty="0"/>
          </a:p>
          <a:p>
            <a:r>
              <a:rPr lang="en-GB" dirty="0"/>
              <a:t>Dr Mark Broadhead PhD</a:t>
            </a:r>
          </a:p>
        </p:txBody>
      </p:sp>
    </p:spTree>
    <p:extLst>
      <p:ext uri="{BB962C8B-B14F-4D97-AF65-F5344CB8AC3E}">
        <p14:creationId xmlns:p14="http://schemas.microsoft.com/office/powerpoint/2010/main" val="11885219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F94D66-27EC-4CB8-8226-D7F41C1618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1A53964C-7D93-4C48-A4A6-C4C2C393C5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9C944EEC-539E-4389-8785-58E65D04E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7836EB7E-895C-4D68-B92E-312B371CB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0F29242B-8CE7-4636-B326-4BEE42EB6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4D0B8E9A-7727-4AD9-974E-8815F0B20E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2">
              <a:extLst>
                <a:ext uri="{FF2B5EF4-FFF2-40B4-BE49-F238E27FC236}">
                  <a16:creationId xmlns:a16="http://schemas.microsoft.com/office/drawing/2014/main" id="{1CD6C65C-71BE-4549-926A-1C1135FD0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5" name="Picture 4" descr="Launching tubes">
            <a:extLst>
              <a:ext uri="{FF2B5EF4-FFF2-40B4-BE49-F238E27FC236}">
                <a16:creationId xmlns:a16="http://schemas.microsoft.com/office/drawing/2014/main" id="{F58A0F6B-25AE-9861-F046-690D54D5ADE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35000"/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503816F2-40D5-4C23-AF57-063E39236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18" name="Freeform 6">
              <a:extLst>
                <a:ext uri="{FF2B5EF4-FFF2-40B4-BE49-F238E27FC236}">
                  <a16:creationId xmlns:a16="http://schemas.microsoft.com/office/drawing/2014/main" id="{DBF222D0-66E9-48F8-B249-75AF858DF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7">
              <a:extLst>
                <a:ext uri="{FF2B5EF4-FFF2-40B4-BE49-F238E27FC236}">
                  <a16:creationId xmlns:a16="http://schemas.microsoft.com/office/drawing/2014/main" id="{5312FABD-B1AF-4E20-A8BF-0A6F0C42C8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9">
              <a:extLst>
                <a:ext uri="{FF2B5EF4-FFF2-40B4-BE49-F238E27FC236}">
                  <a16:creationId xmlns:a16="http://schemas.microsoft.com/office/drawing/2014/main" id="{E6E2E6E5-F3C0-4B1A-8CEF-1F057A280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0">
              <a:extLst>
                <a:ext uri="{FF2B5EF4-FFF2-40B4-BE49-F238E27FC236}">
                  <a16:creationId xmlns:a16="http://schemas.microsoft.com/office/drawing/2014/main" id="{850A45DB-9259-4551-88A8-0D3D3E4FD4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1">
              <a:extLst>
                <a:ext uri="{FF2B5EF4-FFF2-40B4-BE49-F238E27FC236}">
                  <a16:creationId xmlns:a16="http://schemas.microsoft.com/office/drawing/2014/main" id="{615A3848-AC67-4C67-A516-2823179F07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2">
              <a:extLst>
                <a:ext uri="{FF2B5EF4-FFF2-40B4-BE49-F238E27FC236}">
                  <a16:creationId xmlns:a16="http://schemas.microsoft.com/office/drawing/2014/main" id="{13BA5F40-CE6A-44DD-BBCE-EA36A12F39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AA1FEB8-E1CF-D9CD-48EC-C09F140A73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8401" y="1380068"/>
            <a:ext cx="8574622" cy="261619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/>
              <a:t>Note.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354EE2-D91B-C55F-29F6-4EFF84ADA7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15377" y="3996267"/>
            <a:ext cx="6987645" cy="138853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100"/>
              <a:t>This will talk about ballistics from a small arms perspective (aka, unpowered and unguided flight arcing towards a target) as opposed to ballistic events through guided or self-propelled munitions such as missiles and rockets.</a:t>
            </a:r>
          </a:p>
        </p:txBody>
      </p:sp>
    </p:spTree>
    <p:extLst>
      <p:ext uri="{BB962C8B-B14F-4D97-AF65-F5344CB8AC3E}">
        <p14:creationId xmlns:p14="http://schemas.microsoft.com/office/powerpoint/2010/main" val="40689137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4C52C56-BEF2-4E22-8C8E-A7AC96B03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340959-5F76-BF67-D500-70D80EF5B7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1" y="685800"/>
            <a:ext cx="2639962" cy="5105400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Aims and outlines 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192AEFC-ADF4-5FC0-F864-E0FD0BCB73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6489935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176684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4C52C56-BEF2-4E22-8C8E-A7AC96B03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AB4572-C40E-E50D-5A73-2CA4C0F09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1" y="685800"/>
            <a:ext cx="2639962" cy="5105400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The Ballistic Event – NOT JUST FOR FIREARMS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E277103-C3AB-76AA-2938-037A93D635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529622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307191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1B6E8-4F62-5FCA-5E09-9BC400141A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Ballistics – a definition.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70E1ED-5567-1F6F-81AC-78F9656831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Mirriam-Webster: “</a:t>
            </a:r>
            <a:r>
              <a:rPr lang="en-GB" b="0" i="0" dirty="0">
                <a:solidFill>
                  <a:srgbClr val="040C28"/>
                </a:solidFill>
                <a:effectLst/>
                <a:latin typeface="Google Sans"/>
              </a:rPr>
              <a:t>the science that deals with the motion of objects (as bullets or rockets) that are thrown or driven forward</a:t>
            </a:r>
            <a:r>
              <a:rPr lang="en-GB" dirty="0">
                <a:solidFill>
                  <a:srgbClr val="202124"/>
                </a:solidFill>
                <a:latin typeface="Google Sans"/>
              </a:rPr>
              <a:t>”</a:t>
            </a:r>
          </a:p>
          <a:p>
            <a:pPr marL="0" indent="0">
              <a:buNone/>
            </a:pPr>
            <a:r>
              <a:rPr lang="en-GB" dirty="0">
                <a:solidFill>
                  <a:srgbClr val="202124"/>
                </a:solidFill>
                <a:latin typeface="Google Sans"/>
              </a:rPr>
              <a:t>Cambridge</a:t>
            </a:r>
            <a:r>
              <a:rPr lang="en-GB" dirty="0"/>
              <a:t>: “the study of objects that are shot or thrown through the air, such as a bullet from a gun”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common factor is the </a:t>
            </a:r>
            <a:r>
              <a:rPr lang="en-GB" i="1" dirty="0"/>
              <a:t>projectile</a:t>
            </a:r>
            <a:r>
              <a:rPr lang="en-GB" dirty="0"/>
              <a:t> itself thus we need some way of classifying projectiles through their behaviours.</a:t>
            </a:r>
          </a:p>
        </p:txBody>
      </p:sp>
    </p:spTree>
    <p:extLst>
      <p:ext uri="{BB962C8B-B14F-4D97-AF65-F5344CB8AC3E}">
        <p14:creationId xmlns:p14="http://schemas.microsoft.com/office/powerpoint/2010/main" val="42753001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31" name="Group 1030">
            <a:extLst>
              <a:ext uri="{FF2B5EF4-FFF2-40B4-BE49-F238E27FC236}">
                <a16:creationId xmlns:a16="http://schemas.microsoft.com/office/drawing/2014/main" id="{8AEBEFE2-515F-4B18-8468-97D8C7309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032" name="Freeform 6">
              <a:extLst>
                <a:ext uri="{FF2B5EF4-FFF2-40B4-BE49-F238E27FC236}">
                  <a16:creationId xmlns:a16="http://schemas.microsoft.com/office/drawing/2014/main" id="{42A84A1C-64AD-4415-AC50-45FB65361D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3" name="Freeform 7">
              <a:extLst>
                <a:ext uri="{FF2B5EF4-FFF2-40B4-BE49-F238E27FC236}">
                  <a16:creationId xmlns:a16="http://schemas.microsoft.com/office/drawing/2014/main" id="{B9CCB5DF-B7FE-4417-9B32-672497E3AD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4" name="Freeform 8">
              <a:extLst>
                <a:ext uri="{FF2B5EF4-FFF2-40B4-BE49-F238E27FC236}">
                  <a16:creationId xmlns:a16="http://schemas.microsoft.com/office/drawing/2014/main" id="{3C6EE6E1-4DD7-4FB0-9428-1B0064584C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5" name="Freeform 9">
              <a:extLst>
                <a:ext uri="{FF2B5EF4-FFF2-40B4-BE49-F238E27FC236}">
                  <a16:creationId xmlns:a16="http://schemas.microsoft.com/office/drawing/2014/main" id="{F19641FD-140C-4164-882A-1C36915F42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6" name="Freeform 10">
              <a:extLst>
                <a:ext uri="{FF2B5EF4-FFF2-40B4-BE49-F238E27FC236}">
                  <a16:creationId xmlns:a16="http://schemas.microsoft.com/office/drawing/2014/main" id="{1B022741-DE93-4568-9EA7-CFDF6A7B42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7" name="Freeform 11">
              <a:extLst>
                <a:ext uri="{FF2B5EF4-FFF2-40B4-BE49-F238E27FC236}">
                  <a16:creationId xmlns:a16="http://schemas.microsoft.com/office/drawing/2014/main" id="{0366A110-6771-478C-915F-09E3FC17DF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0C0BCBB-8427-6682-4FA1-8AAE4FD59F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2" y="685800"/>
            <a:ext cx="5747778" cy="175259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/>
              <a:t>Ballistic Coefficients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9BB1F1-DD9C-F5EA-E0D9-C7FF5A50FD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84311" y="2666999"/>
            <a:ext cx="5747778" cy="312420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dirty="0"/>
              <a:t>Measure of the projectiles ability to overcome air resistance in flight.</a:t>
            </a:r>
          </a:p>
          <a:p>
            <a:r>
              <a:rPr lang="en-US" sz="2400" dirty="0"/>
              <a:t>Number between 0 and 1</a:t>
            </a:r>
          </a:p>
          <a:p>
            <a:r>
              <a:rPr lang="en-US" sz="2400" dirty="0"/>
              <a:t>You need the Drag Coefficient first.</a:t>
            </a:r>
          </a:p>
          <a:p>
            <a:endParaRPr lang="en-US" dirty="0"/>
          </a:p>
        </p:txBody>
      </p:sp>
      <p:sp>
        <p:nvSpPr>
          <p:cNvPr id="1039" name="Rounded Rectangle 6">
            <a:extLst>
              <a:ext uri="{FF2B5EF4-FFF2-40B4-BE49-F238E27FC236}">
                <a16:creationId xmlns:a16="http://schemas.microsoft.com/office/drawing/2014/main" id="{61DCA37C-CB0B-475A-B462-77C9CBA37C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2944" y="648931"/>
            <a:ext cx="3982086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Ballistics, Space CSI and how to identify your spacecraft?">
            <a:extLst>
              <a:ext uri="{FF2B5EF4-FFF2-40B4-BE49-F238E27FC236}">
                <a16:creationId xmlns:a16="http://schemas.microsoft.com/office/drawing/2014/main" id="{00F17101-7426-3E46-A4BD-179A487F3C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03067" y="1011765"/>
            <a:ext cx="3082657" cy="2191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DF7CE7B-BDD3-5DD2-3514-6195E7F027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73801" y="3840647"/>
            <a:ext cx="3341190" cy="1244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65814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E0068-4C78-943E-B1CA-6A98EDB750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Ballistic Coefficients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E0971-7421-0C44-5DAA-B69345D44AE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The higher the BC the more capable the round is of overcoming drag.</a:t>
            </a:r>
          </a:p>
          <a:p>
            <a:r>
              <a:rPr lang="en-GB" dirty="0"/>
              <a:t>Examples of BC for different rounds are shown.</a:t>
            </a:r>
          </a:p>
          <a:p>
            <a:r>
              <a:rPr lang="en-GB" dirty="0"/>
              <a:t>Does not directly consider the propellant load or delivery method – just concerned with the round itself.</a:t>
            </a:r>
          </a:p>
          <a:p>
            <a:r>
              <a:rPr lang="en-GB" dirty="0"/>
              <a:t>Notice anything odd?</a:t>
            </a: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328A4EF3-3CA6-54D6-D88B-0A2541BFE850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542266622"/>
              </p:ext>
            </p:extLst>
          </p:nvPr>
        </p:nvGraphicFramePr>
        <p:xfrm>
          <a:off x="6607175" y="2667000"/>
          <a:ext cx="4895850" cy="3235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47925">
                  <a:extLst>
                    <a:ext uri="{9D8B030D-6E8A-4147-A177-3AD203B41FA5}">
                      <a16:colId xmlns:a16="http://schemas.microsoft.com/office/drawing/2014/main" val="3185461522"/>
                    </a:ext>
                  </a:extLst>
                </a:gridCol>
                <a:gridCol w="2447925">
                  <a:extLst>
                    <a:ext uri="{9D8B030D-6E8A-4147-A177-3AD203B41FA5}">
                      <a16:colId xmlns:a16="http://schemas.microsoft.com/office/drawing/2014/main" val="4316762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Projectile</a:t>
                      </a:r>
                    </a:p>
                  </a:txBody>
                  <a:tcPr marL="86397" marR="86397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BC</a:t>
                      </a:r>
                    </a:p>
                  </a:txBody>
                  <a:tcPr marL="86397" marR="86397"/>
                </a:tc>
                <a:extLst>
                  <a:ext uri="{0D108BD9-81ED-4DB2-BD59-A6C34878D82A}">
                    <a16:rowId xmlns:a16="http://schemas.microsoft.com/office/drawing/2014/main" val="7578825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Winchester .308</a:t>
                      </a:r>
                    </a:p>
                  </a:txBody>
                  <a:tcPr marL="86397" marR="86397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0.25</a:t>
                      </a:r>
                    </a:p>
                  </a:txBody>
                  <a:tcPr marL="86397" marR="86397"/>
                </a:tc>
                <a:extLst>
                  <a:ext uri="{0D108BD9-81ED-4DB2-BD59-A6C34878D82A}">
                    <a16:rowId xmlns:a16="http://schemas.microsoft.com/office/drawing/2014/main" val="42829082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7.62 x 54</a:t>
                      </a:r>
                    </a:p>
                  </a:txBody>
                  <a:tcPr marL="86397" marR="86397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0.30</a:t>
                      </a:r>
                    </a:p>
                  </a:txBody>
                  <a:tcPr marL="86397" marR="86397"/>
                </a:tc>
                <a:extLst>
                  <a:ext uri="{0D108BD9-81ED-4DB2-BD59-A6C34878D82A}">
                    <a16:rowId xmlns:a16="http://schemas.microsoft.com/office/drawing/2014/main" val="18953998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GECO Luger Hollow point 9mm</a:t>
                      </a:r>
                    </a:p>
                  </a:txBody>
                  <a:tcPr marL="86397" marR="86397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0.90</a:t>
                      </a:r>
                    </a:p>
                  </a:txBody>
                  <a:tcPr marL="86397" marR="86397"/>
                </a:tc>
                <a:extLst>
                  <a:ext uri="{0D108BD9-81ED-4DB2-BD59-A6C34878D82A}">
                    <a16:rowId xmlns:a16="http://schemas.microsoft.com/office/drawing/2014/main" val="13294001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Magtech</a:t>
                      </a:r>
                      <a:r>
                        <a:rPr lang="en-GB" dirty="0"/>
                        <a:t> FMJ .45 ACP</a:t>
                      </a:r>
                    </a:p>
                  </a:txBody>
                  <a:tcPr marL="86397" marR="86397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0.16</a:t>
                      </a:r>
                    </a:p>
                  </a:txBody>
                  <a:tcPr marL="86397" marR="86397"/>
                </a:tc>
                <a:extLst>
                  <a:ext uri="{0D108BD9-81ED-4DB2-BD59-A6C34878D82A}">
                    <a16:rowId xmlns:a16="http://schemas.microsoft.com/office/drawing/2014/main" val="41834117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PMC 5.56</a:t>
                      </a:r>
                    </a:p>
                  </a:txBody>
                  <a:tcPr marL="86397" marR="86397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0.30</a:t>
                      </a:r>
                    </a:p>
                  </a:txBody>
                  <a:tcPr marL="86397" marR="86397"/>
                </a:tc>
                <a:extLst>
                  <a:ext uri="{0D108BD9-81ED-4DB2-BD59-A6C34878D82A}">
                    <a16:rowId xmlns:a16="http://schemas.microsoft.com/office/drawing/2014/main" val="10894041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7.5 birdshot</a:t>
                      </a:r>
                    </a:p>
                  </a:txBody>
                  <a:tcPr marL="86397" marR="86397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0.01</a:t>
                      </a:r>
                    </a:p>
                  </a:txBody>
                  <a:tcPr marL="86397" marR="86397"/>
                </a:tc>
                <a:extLst>
                  <a:ext uri="{0D108BD9-81ED-4DB2-BD59-A6C34878D82A}">
                    <a16:rowId xmlns:a16="http://schemas.microsoft.com/office/drawing/2014/main" val="31570767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L="86397" marR="86397"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L="86397" marR="86397"/>
                </a:tc>
                <a:extLst>
                  <a:ext uri="{0D108BD9-81ED-4DB2-BD59-A6C34878D82A}">
                    <a16:rowId xmlns:a16="http://schemas.microsoft.com/office/drawing/2014/main" val="25826685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78960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D3EF6B-1480-A179-A97B-B384A83193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2" y="13750"/>
            <a:ext cx="5146145" cy="1600200"/>
          </a:xfrm>
        </p:spPr>
        <p:txBody>
          <a:bodyPr>
            <a:normAutofit/>
          </a:bodyPr>
          <a:lstStyle/>
          <a:p>
            <a:r>
              <a:rPr lang="en-GB" sz="4400" b="1" dirty="0"/>
              <a:t>Ballistic Coefficients 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5DB9AF1A-2305-5F20-784D-88474395CF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9733117"/>
              </p:ext>
            </p:extLst>
          </p:nvPr>
        </p:nvGraphicFramePr>
        <p:xfrm>
          <a:off x="5171547" y="2057400"/>
          <a:ext cx="6172200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86100">
                  <a:extLst>
                    <a:ext uri="{9D8B030D-6E8A-4147-A177-3AD203B41FA5}">
                      <a16:colId xmlns:a16="http://schemas.microsoft.com/office/drawing/2014/main" val="1404476933"/>
                    </a:ext>
                  </a:extLst>
                </a:gridCol>
                <a:gridCol w="3086100">
                  <a:extLst>
                    <a:ext uri="{9D8B030D-6E8A-4147-A177-3AD203B41FA5}">
                      <a16:colId xmlns:a16="http://schemas.microsoft.com/office/drawing/2014/main" val="359303703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 Number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Projectile type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64378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Flat base, blunt nose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12979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Short boat Tail, long ogive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59128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Long boat tail, long ogive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28493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Blunt lead nose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26742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75951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10791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1586826"/>
                  </a:ext>
                </a:extLst>
              </a:tr>
            </a:tbl>
          </a:graphicData>
        </a:graphic>
      </p:graphicFrame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EA02AE8-6026-10CB-2B83-A0BE1D1CFD76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You cannot directly compare rounds that are different to each other.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For example, you cannot do a Shotgun pellet against a 7.62 boat-tail or a 9mm FMJ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This is because the usefulness of the BC becomes decreased by comparing rounds that are so very different (and thus people cannot advertise increased performance).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You need to use the G-number designations to group rounds together</a:t>
            </a:r>
          </a:p>
        </p:txBody>
      </p:sp>
    </p:spTree>
    <p:extLst>
      <p:ext uri="{BB962C8B-B14F-4D97-AF65-F5344CB8AC3E}">
        <p14:creationId xmlns:p14="http://schemas.microsoft.com/office/powerpoint/2010/main" val="28664947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6B922C-3F11-D5DE-7709-3B01590484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7689" y="3071183"/>
            <a:ext cx="9910296" cy="259002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8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4 Stages of Ballistics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26E7E2-B68D-5691-FF06-96DAF707B8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7688" y="1553518"/>
            <a:ext cx="9910295" cy="1281733"/>
          </a:xfrm>
        </p:spPr>
        <p:txBody>
          <a:bodyPr vert="horz" lIns="91440" tIns="45720" rIns="91440" bIns="45720" rtlCol="0" anchor="b">
            <a:normAutofit/>
          </a:bodyPr>
          <a:lstStyle/>
          <a:p>
            <a:endParaRPr lang="en-US" sz="24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892248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8" name="Group 1027">
            <a:extLst>
              <a:ext uri="{FF2B5EF4-FFF2-40B4-BE49-F238E27FC236}">
                <a16:creationId xmlns:a16="http://schemas.microsoft.com/office/drawing/2014/main" id="{15FF890B-3CE7-403A-AECE-2DE04FC7AF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032" name="Freeform 6">
              <a:extLst>
                <a:ext uri="{FF2B5EF4-FFF2-40B4-BE49-F238E27FC236}">
                  <a16:creationId xmlns:a16="http://schemas.microsoft.com/office/drawing/2014/main" id="{99A4E160-6CFD-4514-9E20-CA6692CCD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29" name="Freeform 7">
              <a:extLst>
                <a:ext uri="{FF2B5EF4-FFF2-40B4-BE49-F238E27FC236}">
                  <a16:creationId xmlns:a16="http://schemas.microsoft.com/office/drawing/2014/main" id="{3DCD16F5-8D15-45FD-BA62-ADAC08183A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0" name="Freeform 8">
              <a:extLst>
                <a:ext uri="{FF2B5EF4-FFF2-40B4-BE49-F238E27FC236}">
                  <a16:creationId xmlns:a16="http://schemas.microsoft.com/office/drawing/2014/main" id="{E7CFAF28-6FDA-4C2C-BE51-123D1115F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6" name="Freeform 9">
              <a:extLst>
                <a:ext uri="{FF2B5EF4-FFF2-40B4-BE49-F238E27FC236}">
                  <a16:creationId xmlns:a16="http://schemas.microsoft.com/office/drawing/2014/main" id="{1FD12703-0627-4991-B2A4-F96519F908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" name="Freeform 10">
              <a:extLst>
                <a:ext uri="{FF2B5EF4-FFF2-40B4-BE49-F238E27FC236}">
                  <a16:creationId xmlns:a16="http://schemas.microsoft.com/office/drawing/2014/main" id="{A5758E0B-DF61-40A8-B765-BC6841906A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7" name="Freeform 11">
              <a:extLst>
                <a:ext uri="{FF2B5EF4-FFF2-40B4-BE49-F238E27FC236}">
                  <a16:creationId xmlns:a16="http://schemas.microsoft.com/office/drawing/2014/main" id="{3E063A1F-9566-4436-B4E3-2890FBBC2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39" name="Group 1038">
            <a:extLst>
              <a:ext uri="{FF2B5EF4-FFF2-40B4-BE49-F238E27FC236}">
                <a16:creationId xmlns:a16="http://schemas.microsoft.com/office/drawing/2014/main" id="{DF8D5C46-63E5-40C5-A208-4B2189FA10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049" name="Freeform 6">
              <a:extLst>
                <a:ext uri="{FF2B5EF4-FFF2-40B4-BE49-F238E27FC236}">
                  <a16:creationId xmlns:a16="http://schemas.microsoft.com/office/drawing/2014/main" id="{4A42B4ED-376E-46C3-8BB2-EAFC660D11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1" name="Freeform 7">
              <a:extLst>
                <a:ext uri="{FF2B5EF4-FFF2-40B4-BE49-F238E27FC236}">
                  <a16:creationId xmlns:a16="http://schemas.microsoft.com/office/drawing/2014/main" id="{94E0795D-42C3-4DFD-AEB0-286A1CF14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0" name="Freeform 8">
              <a:extLst>
                <a:ext uri="{FF2B5EF4-FFF2-40B4-BE49-F238E27FC236}">
                  <a16:creationId xmlns:a16="http://schemas.microsoft.com/office/drawing/2014/main" id="{A2ACED1B-99D0-4C14-B63B-963889DCD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3" name="Freeform 9">
              <a:extLst>
                <a:ext uri="{FF2B5EF4-FFF2-40B4-BE49-F238E27FC236}">
                  <a16:creationId xmlns:a16="http://schemas.microsoft.com/office/drawing/2014/main" id="{5C5D324F-33A3-4C66-BFE5-1742CA4E59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4" name="Freeform 10">
              <a:extLst>
                <a:ext uri="{FF2B5EF4-FFF2-40B4-BE49-F238E27FC236}">
                  <a16:creationId xmlns:a16="http://schemas.microsoft.com/office/drawing/2014/main" id="{EC572FC8-A465-4BA3-BA4D-2EC538C042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5" name="Freeform 11">
              <a:extLst>
                <a:ext uri="{FF2B5EF4-FFF2-40B4-BE49-F238E27FC236}">
                  <a16:creationId xmlns:a16="http://schemas.microsoft.com/office/drawing/2014/main" id="{66CC2B15-8E3B-4CFF-99E4-5B4E4D8CF9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2F9FC6-EB25-9469-FA38-8F591B26D7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2" y="685800"/>
            <a:ext cx="4278928" cy="175259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/>
              <a:t>Interior Ballistics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FD6642-EB25-5550-9849-A265DFAF99B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84310" y="1955801"/>
            <a:ext cx="4278929" cy="476673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Deals with the motion of projectile inside the barrel of the weapon only.</a:t>
            </a:r>
          </a:p>
          <a:p>
            <a:pPr>
              <a:lnSpc>
                <a:spcPct val="90000"/>
              </a:lnSpc>
            </a:pPr>
            <a:r>
              <a:rPr lang="en-US" dirty="0"/>
              <a:t>Affected by:</a:t>
            </a:r>
          </a:p>
          <a:p>
            <a:pPr lvl="1">
              <a:lnSpc>
                <a:spcPct val="90000"/>
              </a:lnSpc>
            </a:pPr>
            <a:r>
              <a:rPr lang="en-US" sz="1800" dirty="0"/>
              <a:t>Rifling</a:t>
            </a:r>
          </a:p>
          <a:p>
            <a:pPr lvl="1">
              <a:lnSpc>
                <a:spcPct val="90000"/>
              </a:lnSpc>
            </a:pPr>
            <a:r>
              <a:rPr lang="en-US" sz="1800" dirty="0"/>
              <a:t>Goodness of fit</a:t>
            </a:r>
          </a:p>
          <a:p>
            <a:pPr lvl="1">
              <a:lnSpc>
                <a:spcPct val="90000"/>
              </a:lnSpc>
            </a:pPr>
            <a:r>
              <a:rPr lang="en-US" sz="1800" dirty="0"/>
              <a:t>Friction</a:t>
            </a:r>
          </a:p>
          <a:p>
            <a:pPr lvl="1">
              <a:lnSpc>
                <a:spcPct val="90000"/>
              </a:lnSpc>
            </a:pPr>
            <a:r>
              <a:rPr lang="en-US" sz="1800" dirty="0"/>
              <a:t>Heat</a:t>
            </a:r>
          </a:p>
          <a:p>
            <a:pPr lvl="1">
              <a:lnSpc>
                <a:spcPct val="90000"/>
              </a:lnSpc>
            </a:pPr>
            <a:r>
              <a:rPr lang="en-US" sz="1800" dirty="0"/>
              <a:t>Gaseous formation (mass)</a:t>
            </a:r>
          </a:p>
          <a:p>
            <a:pPr lvl="1">
              <a:lnSpc>
                <a:spcPct val="90000"/>
              </a:lnSpc>
            </a:pPr>
            <a:r>
              <a:rPr lang="en-US" sz="1800" dirty="0"/>
              <a:t>Gaseous formation (speed)</a:t>
            </a:r>
          </a:p>
          <a:p>
            <a:pPr>
              <a:lnSpc>
                <a:spcPct val="90000"/>
              </a:lnSpc>
            </a:pPr>
            <a:r>
              <a:rPr lang="en-US" dirty="0"/>
              <a:t>Round accelerates here, propelled by gas expansion</a:t>
            </a:r>
          </a:p>
          <a:p>
            <a:pPr marL="0">
              <a:lnSpc>
                <a:spcPct val="90000"/>
              </a:lnSpc>
            </a:pPr>
            <a:endParaRPr lang="en-US" dirty="0"/>
          </a:p>
        </p:txBody>
      </p:sp>
      <p:sp>
        <p:nvSpPr>
          <p:cNvPr id="1047" name="Rounded Rectangle 16">
            <a:extLst>
              <a:ext uri="{FF2B5EF4-FFF2-40B4-BE49-F238E27FC236}">
                <a16:creationId xmlns:a16="http://schemas.microsoft.com/office/drawing/2014/main" id="{63A60C88-7443-4827-9241-5019758CB4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648931"/>
            <a:ext cx="5407023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Gunshot Injury: Overview of Ballistics, Wounding, and Clinical ...">
            <a:extLst>
              <a:ext uri="{FF2B5EF4-FFF2-40B4-BE49-F238E27FC236}">
                <a16:creationId xmlns:a16="http://schemas.microsoft.com/office/drawing/2014/main" id="{0D852081-14B2-1B22-9351-C42C6559D7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34407" y="2466752"/>
            <a:ext cx="4744154" cy="1636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0689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88" name="Group 2087">
            <a:extLst>
              <a:ext uri="{FF2B5EF4-FFF2-40B4-BE49-F238E27FC236}">
                <a16:creationId xmlns:a16="http://schemas.microsoft.com/office/drawing/2014/main" id="{260ACC13-B825-49F3-93DE-C8B8F2FA3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2056" name="Freeform 6">
              <a:extLst>
                <a:ext uri="{FF2B5EF4-FFF2-40B4-BE49-F238E27FC236}">
                  <a16:creationId xmlns:a16="http://schemas.microsoft.com/office/drawing/2014/main" id="{F947B31F-CA03-4793-845D-FD86BABC1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89" name="Freeform 7">
              <a:extLst>
                <a:ext uri="{FF2B5EF4-FFF2-40B4-BE49-F238E27FC236}">
                  <a16:creationId xmlns:a16="http://schemas.microsoft.com/office/drawing/2014/main" id="{DCDDE94D-F78C-4A48-AEA6-E922FC99A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58" name="Freeform 8">
              <a:extLst>
                <a:ext uri="{FF2B5EF4-FFF2-40B4-BE49-F238E27FC236}">
                  <a16:creationId xmlns:a16="http://schemas.microsoft.com/office/drawing/2014/main" id="{3445A886-F3CA-4DE4-90D7-535F9707B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59" name="Freeform 9">
              <a:extLst>
                <a:ext uri="{FF2B5EF4-FFF2-40B4-BE49-F238E27FC236}">
                  <a16:creationId xmlns:a16="http://schemas.microsoft.com/office/drawing/2014/main" id="{A8999CB6-C053-418B-AE37-E470804D2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0" name="Freeform 10">
              <a:extLst>
                <a:ext uri="{FF2B5EF4-FFF2-40B4-BE49-F238E27FC236}">
                  <a16:creationId xmlns:a16="http://schemas.microsoft.com/office/drawing/2014/main" id="{81EA3E26-BFCD-4396-AE8A-2A9828BFF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90" name="Freeform 11">
              <a:extLst>
                <a:ext uri="{FF2B5EF4-FFF2-40B4-BE49-F238E27FC236}">
                  <a16:creationId xmlns:a16="http://schemas.microsoft.com/office/drawing/2014/main" id="{5F9BC582-73A6-4D8A-8738-E36476489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2091" name="Rectangle 2090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Muzzle Gas Dynamics - Transitional Ballistics - Schlieren … | Flickr">
            <a:extLst>
              <a:ext uri="{FF2B5EF4-FFF2-40B4-BE49-F238E27FC236}">
                <a16:creationId xmlns:a16="http://schemas.microsoft.com/office/drawing/2014/main" id="{F9967F90-384F-F103-FFC8-F797A482A24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60" r="21510" b="2"/>
          <a:stretch/>
        </p:blipFill>
        <p:spPr bwMode="auto"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092" name="Group 2091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2066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93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94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9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95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96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BBA84C2-E16F-5703-FD5A-348508F12E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2080" y="685800"/>
            <a:ext cx="5260680" cy="175259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b="1"/>
              <a:t>Muzzle Ballistics (Transition)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5344BB-F265-664F-81B6-32457ADCCC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3468" y="2666999"/>
            <a:ext cx="5260680" cy="312420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dirty="0"/>
              <a:t>Relatively new area identified by differences in projectile behaviour.</a:t>
            </a:r>
          </a:p>
          <a:p>
            <a:r>
              <a:rPr lang="en-US" sz="2000" dirty="0"/>
              <a:t>Deals with projectile from the muzzle until the only forces acting upon the projectile are from external ballistics factors</a:t>
            </a:r>
          </a:p>
          <a:p>
            <a:r>
              <a:rPr lang="en-US" sz="2000" dirty="0"/>
              <a:t>Projectile is still accelerating at this point however more gas pressure is lost as gas finds its way around the projectiles rear.	</a:t>
            </a:r>
          </a:p>
        </p:txBody>
      </p:sp>
    </p:spTree>
    <p:extLst>
      <p:ext uri="{BB962C8B-B14F-4D97-AF65-F5344CB8AC3E}">
        <p14:creationId xmlns:p14="http://schemas.microsoft.com/office/powerpoint/2010/main" val="29110685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4E379-8B48-D891-47A7-FD6F173C51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External Ballistics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B3E843-1920-F0DD-8481-F36D6464A69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Probably one of the most researched areas next to terminal ballistics.</a:t>
            </a:r>
          </a:p>
          <a:p>
            <a:r>
              <a:rPr lang="en-GB" dirty="0"/>
              <a:t>Deals with the projectile in free-flight.</a:t>
            </a:r>
          </a:p>
          <a:p>
            <a:r>
              <a:rPr lang="en-GB" dirty="0"/>
              <a:t>Projectile is not accelerating at this point (point of contention?)</a:t>
            </a:r>
          </a:p>
          <a:p>
            <a:pPr lvl="1"/>
            <a:r>
              <a:rPr lang="en-GB" dirty="0"/>
              <a:t>Where does the Transition stage end?</a:t>
            </a:r>
          </a:p>
          <a:p>
            <a:pPr lvl="1"/>
            <a:r>
              <a:rPr lang="en-GB" dirty="0"/>
              <a:t>Depends on the ammunition?</a:t>
            </a:r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C249FFA-C09B-DEF1-EE80-D5D97782411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Affected by:</a:t>
            </a:r>
          </a:p>
          <a:p>
            <a:pPr lvl="1"/>
            <a:r>
              <a:rPr lang="en-GB" dirty="0"/>
              <a:t>Air drag</a:t>
            </a:r>
          </a:p>
          <a:p>
            <a:pPr lvl="1"/>
            <a:r>
              <a:rPr lang="en-GB" dirty="0"/>
              <a:t>Shape of projectile</a:t>
            </a:r>
          </a:p>
          <a:p>
            <a:pPr lvl="1"/>
            <a:r>
              <a:rPr lang="en-GB" dirty="0"/>
              <a:t>Gravity </a:t>
            </a:r>
          </a:p>
          <a:p>
            <a:pPr lvl="1"/>
            <a:r>
              <a:rPr lang="en-GB" dirty="0"/>
              <a:t>Spin</a:t>
            </a:r>
          </a:p>
          <a:p>
            <a:pPr lvl="1"/>
            <a:r>
              <a:rPr lang="en-GB" dirty="0"/>
              <a:t>Makeup of the round and projectile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30334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3EDE0-2801-F5BF-0CFD-2DE98B8922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9976" y="452842"/>
            <a:ext cx="6976872" cy="126187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b="1" kern="1200" dirty="0">
                <a:latin typeface="+mj-lt"/>
                <a:ea typeface="+mj-ea"/>
                <a:cs typeface="+mj-cs"/>
              </a:rPr>
              <a:t>External Ballistics</a:t>
            </a:r>
          </a:p>
        </p:txBody>
      </p:sp>
      <p:pic>
        <p:nvPicPr>
          <p:cNvPr id="3074" name="Picture 2" descr="External Ballistics - Forensic's blog">
            <a:extLst>
              <a:ext uri="{FF2B5EF4-FFF2-40B4-BE49-F238E27FC236}">
                <a16:creationId xmlns:a16="http://schemas.microsoft.com/office/drawing/2014/main" id="{C8E6DE4F-608B-EB93-7DE4-1935DF0935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98790" y="2471371"/>
            <a:ext cx="9915969" cy="3321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55443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CAF5E5-7A97-5BB7-0BD6-B8FDDB9725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Snipers and The Coriolis Effect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29B17D-2167-7C37-509F-FBF9315C89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358189"/>
            <a:ext cx="10018713" cy="3433011"/>
          </a:xfrm>
        </p:spPr>
        <p:txBody>
          <a:bodyPr/>
          <a:lstStyle/>
          <a:p>
            <a:r>
              <a:rPr lang="en-GB" dirty="0"/>
              <a:t>Longest recorded sniper kill is 3798.05m – took about 9 seconds.</a:t>
            </a:r>
          </a:p>
          <a:p>
            <a:pPr lvl="1"/>
            <a:r>
              <a:rPr lang="en-GB" dirty="0"/>
              <a:t>Ukrainian sniper hitting a Russian target </a:t>
            </a:r>
          </a:p>
          <a:p>
            <a:r>
              <a:rPr lang="en-GB" dirty="0"/>
              <a:t>At those distances more factors come into play such as the Coriolis effect.</a:t>
            </a:r>
          </a:p>
          <a:p>
            <a:pPr lvl="1"/>
            <a:r>
              <a:rPr lang="en-GB" dirty="0"/>
              <a:t>Spin of the earth moves the target away from the path of projectile at 1000m+</a:t>
            </a:r>
          </a:p>
          <a:p>
            <a:pPr lvl="1"/>
            <a:r>
              <a:rPr lang="en-GB" dirty="0"/>
              <a:t>This is a negligible effect but compounds and enhances other mistakes. 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00994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9" name="Group 3078">
            <a:extLst>
              <a:ext uri="{FF2B5EF4-FFF2-40B4-BE49-F238E27FC236}">
                <a16:creationId xmlns:a16="http://schemas.microsoft.com/office/drawing/2014/main" id="{15FF890B-3CE7-403A-AECE-2DE04FC7AF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3080" name="Freeform 6">
              <a:extLst>
                <a:ext uri="{FF2B5EF4-FFF2-40B4-BE49-F238E27FC236}">
                  <a16:creationId xmlns:a16="http://schemas.microsoft.com/office/drawing/2014/main" id="{99A4E160-6CFD-4514-9E20-CA6692CCD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1" name="Freeform 7">
              <a:extLst>
                <a:ext uri="{FF2B5EF4-FFF2-40B4-BE49-F238E27FC236}">
                  <a16:creationId xmlns:a16="http://schemas.microsoft.com/office/drawing/2014/main" id="{3DCD16F5-8D15-45FD-BA62-ADAC08183A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2" name="Freeform 8">
              <a:extLst>
                <a:ext uri="{FF2B5EF4-FFF2-40B4-BE49-F238E27FC236}">
                  <a16:creationId xmlns:a16="http://schemas.microsoft.com/office/drawing/2014/main" id="{E7CFAF28-6FDA-4C2C-BE51-123D1115F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3" name="Freeform 9">
              <a:extLst>
                <a:ext uri="{FF2B5EF4-FFF2-40B4-BE49-F238E27FC236}">
                  <a16:creationId xmlns:a16="http://schemas.microsoft.com/office/drawing/2014/main" id="{1FD12703-0627-4991-B2A4-F96519F908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4" name="Freeform 10">
              <a:extLst>
                <a:ext uri="{FF2B5EF4-FFF2-40B4-BE49-F238E27FC236}">
                  <a16:creationId xmlns:a16="http://schemas.microsoft.com/office/drawing/2014/main" id="{A5758E0B-DF61-40A8-B765-BC6841906A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5" name="Freeform 11">
              <a:extLst>
                <a:ext uri="{FF2B5EF4-FFF2-40B4-BE49-F238E27FC236}">
                  <a16:creationId xmlns:a16="http://schemas.microsoft.com/office/drawing/2014/main" id="{3E063A1F-9566-4436-B4E3-2890FBBC2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087" name="Group 3086">
            <a:extLst>
              <a:ext uri="{FF2B5EF4-FFF2-40B4-BE49-F238E27FC236}">
                <a16:creationId xmlns:a16="http://schemas.microsoft.com/office/drawing/2014/main" id="{DF8D5C46-63E5-40C5-A208-4B2189FA10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3088" name="Freeform 6">
              <a:extLst>
                <a:ext uri="{FF2B5EF4-FFF2-40B4-BE49-F238E27FC236}">
                  <a16:creationId xmlns:a16="http://schemas.microsoft.com/office/drawing/2014/main" id="{4A42B4ED-376E-46C3-8BB2-EAFC660D11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9" name="Freeform 7">
              <a:extLst>
                <a:ext uri="{FF2B5EF4-FFF2-40B4-BE49-F238E27FC236}">
                  <a16:creationId xmlns:a16="http://schemas.microsoft.com/office/drawing/2014/main" id="{94E0795D-42C3-4DFD-AEB0-286A1CF14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0" name="Freeform 8">
              <a:extLst>
                <a:ext uri="{FF2B5EF4-FFF2-40B4-BE49-F238E27FC236}">
                  <a16:creationId xmlns:a16="http://schemas.microsoft.com/office/drawing/2014/main" id="{A2ACED1B-99D0-4C14-B63B-963889DCD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1" name="Freeform 9">
              <a:extLst>
                <a:ext uri="{FF2B5EF4-FFF2-40B4-BE49-F238E27FC236}">
                  <a16:creationId xmlns:a16="http://schemas.microsoft.com/office/drawing/2014/main" id="{5C5D324F-33A3-4C66-BFE5-1742CA4E59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2" name="Freeform 10">
              <a:extLst>
                <a:ext uri="{FF2B5EF4-FFF2-40B4-BE49-F238E27FC236}">
                  <a16:creationId xmlns:a16="http://schemas.microsoft.com/office/drawing/2014/main" id="{EC572FC8-A465-4BA3-BA4D-2EC538C042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3" name="Freeform 11">
              <a:extLst>
                <a:ext uri="{FF2B5EF4-FFF2-40B4-BE49-F238E27FC236}">
                  <a16:creationId xmlns:a16="http://schemas.microsoft.com/office/drawing/2014/main" id="{66CC2B15-8E3B-4CFF-99E4-5B4E4D8CF9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A3BE777-BF90-A09A-F4B3-0F3E6C6353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2" y="685800"/>
            <a:ext cx="4278928" cy="175259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/>
              <a:t>The Round in Flight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7E07EB-5E59-7470-FA18-1D5B2532C5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84310" y="2311401"/>
            <a:ext cx="4278929" cy="3479800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000" dirty="0"/>
              <a:t>Spin is imparted onto the round by the rifling in the barrel.</a:t>
            </a:r>
          </a:p>
          <a:p>
            <a:pPr marL="0" indent="0">
              <a:buNone/>
            </a:pPr>
            <a:r>
              <a:rPr lang="en-US" sz="2000" dirty="0"/>
              <a:t>Air begins to affect the flight of the round very quickly and affects the flightpath.</a:t>
            </a:r>
          </a:p>
          <a:p>
            <a:pPr marL="0" indent="0">
              <a:buNone/>
            </a:pPr>
            <a:r>
              <a:rPr lang="en-US" sz="2000" dirty="0"/>
              <a:t>Tumbling of a round is caused by over exertion of these forces (or damage on the weapon)</a:t>
            </a:r>
          </a:p>
          <a:p>
            <a:pPr marL="0" indent="0">
              <a:buNone/>
            </a:pPr>
            <a:r>
              <a:rPr lang="en-US" sz="2000" dirty="0"/>
              <a:t>Bullet slows down due to increased drag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3095" name="Rounded Rectangle 16">
            <a:extLst>
              <a:ext uri="{FF2B5EF4-FFF2-40B4-BE49-F238E27FC236}">
                <a16:creationId xmlns:a16="http://schemas.microsoft.com/office/drawing/2014/main" id="{63A60C88-7443-4827-9241-5019758CB4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648931"/>
            <a:ext cx="5407023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External Ballistics - Forensic's blog">
            <a:extLst>
              <a:ext uri="{FF2B5EF4-FFF2-40B4-BE49-F238E27FC236}">
                <a16:creationId xmlns:a16="http://schemas.microsoft.com/office/drawing/2014/main" id="{B007EC7E-56CB-A580-754C-A324B72A0A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34407" y="1701758"/>
            <a:ext cx="4744154" cy="3166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04127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13" name="Rectangle 4112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Choke Barrel Diagram">
            <a:extLst>
              <a:ext uri="{FF2B5EF4-FFF2-40B4-BE49-F238E27FC236}">
                <a16:creationId xmlns:a16="http://schemas.microsoft.com/office/drawing/2014/main" id="{5AE46EAA-0BCF-64DE-21E9-A98B963FAC5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34" r="15798"/>
          <a:stretch/>
        </p:blipFill>
        <p:spPr bwMode="auto"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114" name="Group 4113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4115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6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7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8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0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9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C10C04B-FAEC-C3A9-C338-49FF5C874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2080" y="685800"/>
            <a:ext cx="5260680" cy="1752599"/>
          </a:xfrm>
        </p:spPr>
        <p:txBody>
          <a:bodyPr>
            <a:normAutofit/>
          </a:bodyPr>
          <a:lstStyle/>
          <a:p>
            <a:pPr algn="l"/>
            <a:r>
              <a:rPr lang="en-GB" b="1" dirty="0"/>
              <a:t>Shot Swarm Effects</a:t>
            </a:r>
            <a:endParaRPr lang="en-GB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BC23CF-85F3-D1F8-DF79-43A85BD801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2666999"/>
            <a:ext cx="5260680" cy="3124201"/>
          </a:xfrm>
        </p:spPr>
        <p:txBody>
          <a:bodyPr>
            <a:normAutofit/>
          </a:bodyPr>
          <a:lstStyle/>
          <a:p>
            <a:r>
              <a:rPr lang="en-GB" sz="2000" dirty="0"/>
              <a:t>Shotgun pellets differ in this pattern as the projectiles are densely packed and spherical.</a:t>
            </a:r>
          </a:p>
          <a:p>
            <a:r>
              <a:rPr lang="en-GB" sz="2000" dirty="0"/>
              <a:t>They are also pushed by a piston cup as opposed to driven down the barrel.</a:t>
            </a:r>
          </a:p>
          <a:p>
            <a:r>
              <a:rPr lang="en-GB" sz="2000" dirty="0"/>
              <a:t>Swarm gradually separates through forcing airflow. 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281423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CD544A-92E8-DA4B-BCE2-EBD126D4D6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0561" y="238913"/>
            <a:ext cx="10018713" cy="1752599"/>
          </a:xfrm>
        </p:spPr>
        <p:txBody>
          <a:bodyPr/>
          <a:lstStyle/>
          <a:p>
            <a:r>
              <a:rPr lang="en-GB" b="1" dirty="0"/>
              <a:t>Shot Swarm Effects</a:t>
            </a:r>
          </a:p>
        </p:txBody>
      </p:sp>
      <p:pic>
        <p:nvPicPr>
          <p:cNvPr id="1026" name="Picture 2" descr="Drag of a Sphere | Glenn Research Center | NASA">
            <a:extLst>
              <a:ext uri="{FF2B5EF4-FFF2-40B4-BE49-F238E27FC236}">
                <a16:creationId xmlns:a16="http://schemas.microsoft.com/office/drawing/2014/main" id="{DCD1B5FC-BB47-F567-8E03-1D6CCFC4E1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4503" y="1613807"/>
            <a:ext cx="7343273" cy="4446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63226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5" name="Group 2054">
            <a:extLst>
              <a:ext uri="{FF2B5EF4-FFF2-40B4-BE49-F238E27FC236}">
                <a16:creationId xmlns:a16="http://schemas.microsoft.com/office/drawing/2014/main" id="{260ACC13-B825-49F3-93DE-C8B8F2FA3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2056" name="Freeform 6">
              <a:extLst>
                <a:ext uri="{FF2B5EF4-FFF2-40B4-BE49-F238E27FC236}">
                  <a16:creationId xmlns:a16="http://schemas.microsoft.com/office/drawing/2014/main" id="{F947B31F-CA03-4793-845D-FD86BABC1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57" name="Freeform 7">
              <a:extLst>
                <a:ext uri="{FF2B5EF4-FFF2-40B4-BE49-F238E27FC236}">
                  <a16:creationId xmlns:a16="http://schemas.microsoft.com/office/drawing/2014/main" id="{DCDDE94D-F78C-4A48-AEA6-E922FC99A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58" name="Freeform 8">
              <a:extLst>
                <a:ext uri="{FF2B5EF4-FFF2-40B4-BE49-F238E27FC236}">
                  <a16:creationId xmlns:a16="http://schemas.microsoft.com/office/drawing/2014/main" id="{3445A886-F3CA-4DE4-90D7-535F9707B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59" name="Freeform 9">
              <a:extLst>
                <a:ext uri="{FF2B5EF4-FFF2-40B4-BE49-F238E27FC236}">
                  <a16:creationId xmlns:a16="http://schemas.microsoft.com/office/drawing/2014/main" id="{A8999CB6-C053-418B-AE37-E470804D2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0" name="Freeform 10">
              <a:extLst>
                <a:ext uri="{FF2B5EF4-FFF2-40B4-BE49-F238E27FC236}">
                  <a16:creationId xmlns:a16="http://schemas.microsoft.com/office/drawing/2014/main" id="{81EA3E26-BFCD-4396-AE8A-2A9828BFF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1" name="Freeform 11">
              <a:extLst>
                <a:ext uri="{FF2B5EF4-FFF2-40B4-BE49-F238E27FC236}">
                  <a16:creationId xmlns:a16="http://schemas.microsoft.com/office/drawing/2014/main" id="{5F9BC582-73A6-4D8A-8738-E36476489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2063" name="Rectangle 2062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Mushroom bullet hi-res stock photography and images - Alamy">
            <a:extLst>
              <a:ext uri="{FF2B5EF4-FFF2-40B4-BE49-F238E27FC236}">
                <a16:creationId xmlns:a16="http://schemas.microsoft.com/office/drawing/2014/main" id="{E74E731B-AD26-521C-35B2-E3FE0097EAE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75" r="11437"/>
          <a:stretch/>
        </p:blipFill>
        <p:spPr bwMode="auto"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065" name="Group 2064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2066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7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8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9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70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71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44BB496-1FC1-CBB9-3DE6-9F828FD95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2080" y="685800"/>
            <a:ext cx="5260680" cy="175259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b="1"/>
              <a:t>Terminal Ballistics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9ACDA1-69BB-BECC-08A2-5328AE6C115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3468" y="2666999"/>
            <a:ext cx="5260680" cy="312420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/>
              <a:t>Deals with the projectile as it strikes the target surface. </a:t>
            </a:r>
          </a:p>
          <a:p>
            <a:r>
              <a:rPr lang="en-US" sz="2000"/>
              <a:t>Essentially dumps Ke into the target to cause the damage</a:t>
            </a:r>
          </a:p>
          <a:p>
            <a:pPr lvl="1"/>
            <a:r>
              <a:rPr lang="en-US" sz="2000"/>
              <a:t>Cavitation (soft squishy targets)</a:t>
            </a:r>
          </a:p>
          <a:p>
            <a:pPr lvl="1"/>
            <a:r>
              <a:rPr lang="en-US" sz="2000"/>
              <a:t>Kinetic Loading (hard targets)</a:t>
            </a:r>
          </a:p>
          <a:p>
            <a:r>
              <a:rPr lang="en-US" sz="2000"/>
              <a:t>Deformation of the round is a key behaviour in this area.</a:t>
            </a:r>
          </a:p>
        </p:txBody>
      </p:sp>
    </p:spTree>
    <p:extLst>
      <p:ext uri="{BB962C8B-B14F-4D97-AF65-F5344CB8AC3E}">
        <p14:creationId xmlns:p14="http://schemas.microsoft.com/office/powerpoint/2010/main" val="32125390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3396B-547C-C7DF-30F6-018DB8CB3B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72" y="234522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b="1" dirty="0"/>
              <a:t>Terminal Ballistics</a:t>
            </a:r>
          </a:p>
        </p:txBody>
      </p:sp>
      <p:pic>
        <p:nvPicPr>
          <p:cNvPr id="4104" name="Picture 8" descr="Diagram&#10;&#10;Description automatically generated">
            <a:extLst>
              <a:ext uri="{FF2B5EF4-FFF2-40B4-BE49-F238E27FC236}">
                <a16:creationId xmlns:a16="http://schemas.microsoft.com/office/drawing/2014/main" id="{129DFE67-8674-B965-2861-6771DBB025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773688" y="1164969"/>
            <a:ext cx="7336494" cy="4878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88906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ruler and a piece of wood with small black spots&#10;&#10;Description automatically generated">
            <a:extLst>
              <a:ext uri="{FF2B5EF4-FFF2-40B4-BE49-F238E27FC236}">
                <a16:creationId xmlns:a16="http://schemas.microsoft.com/office/drawing/2014/main" id="{AC2ECC95-4B66-2E6E-A048-5A06AFE43A1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36" r="2" b="2"/>
          <a:stretch/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06603A-2814-0C05-D405-B56F383BA9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2080" y="685800"/>
            <a:ext cx="5260680" cy="1752599"/>
          </a:xfrm>
        </p:spPr>
        <p:txBody>
          <a:bodyPr>
            <a:normAutofit/>
          </a:bodyPr>
          <a:lstStyle/>
          <a:p>
            <a:pPr algn="l"/>
            <a:r>
              <a:rPr lang="en-GB" b="1" dirty="0"/>
              <a:t>Impact into Surfaces </a:t>
            </a:r>
            <a:endParaRPr lang="en-GB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CA21D6-03F7-436F-AB3E-80014B20E5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2666999"/>
            <a:ext cx="5260680" cy="3124201"/>
          </a:xfrm>
        </p:spPr>
        <p:txBody>
          <a:bodyPr>
            <a:normAutofit/>
          </a:bodyPr>
          <a:lstStyle/>
          <a:p>
            <a:r>
              <a:rPr lang="en-GB" sz="2000"/>
              <a:t>Penetration and Perforation</a:t>
            </a:r>
          </a:p>
          <a:p>
            <a:r>
              <a:rPr lang="en-GB" sz="2000"/>
              <a:t>Malleable and Brittle materials</a:t>
            </a:r>
          </a:p>
          <a:p>
            <a:r>
              <a:rPr lang="en-GB" sz="2000"/>
              <a:t>Removal of material vs distortion</a:t>
            </a:r>
          </a:p>
        </p:txBody>
      </p:sp>
    </p:spTree>
    <p:extLst>
      <p:ext uri="{BB962C8B-B14F-4D97-AF65-F5344CB8AC3E}">
        <p14:creationId xmlns:p14="http://schemas.microsoft.com/office/powerpoint/2010/main" val="91480900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C2ECC95-4B66-2E6E-A048-5A06AFE43A1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2938"/>
          <a:stretch/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25" name="Group 24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26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06603A-2814-0C05-D405-B56F383BA9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2080" y="685800"/>
            <a:ext cx="5260680" cy="1752599"/>
          </a:xfrm>
        </p:spPr>
        <p:txBody>
          <a:bodyPr>
            <a:normAutofit/>
          </a:bodyPr>
          <a:lstStyle/>
          <a:p>
            <a:pPr algn="l"/>
            <a:r>
              <a:rPr lang="en-GB" b="1" dirty="0"/>
              <a:t>Impact into Surfaces </a:t>
            </a:r>
            <a:endParaRPr lang="en-GB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CA21D6-03F7-436F-AB3E-80014B20E5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2666999"/>
            <a:ext cx="5260680" cy="3124201"/>
          </a:xfrm>
        </p:spPr>
        <p:txBody>
          <a:bodyPr>
            <a:normAutofit/>
          </a:bodyPr>
          <a:lstStyle/>
          <a:p>
            <a:r>
              <a:rPr lang="en-GB" sz="2000"/>
              <a:t>Penetration and Perforation</a:t>
            </a:r>
          </a:p>
          <a:p>
            <a:r>
              <a:rPr lang="en-GB" sz="2000"/>
              <a:t>Malleable and Brittle materials</a:t>
            </a:r>
          </a:p>
          <a:p>
            <a:r>
              <a:rPr lang="en-GB" sz="2000"/>
              <a:t>Removal of material vs distortion</a:t>
            </a:r>
          </a:p>
        </p:txBody>
      </p:sp>
    </p:spTree>
    <p:extLst>
      <p:ext uri="{BB962C8B-B14F-4D97-AF65-F5344CB8AC3E}">
        <p14:creationId xmlns:p14="http://schemas.microsoft.com/office/powerpoint/2010/main" val="23529031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C2ECC95-4B66-2E6E-A048-5A06AFE43A1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36" r="2" b="2"/>
          <a:stretch/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25" name="Group 24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26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06603A-2814-0C05-D405-B56F383BA9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2080" y="685800"/>
            <a:ext cx="5260680" cy="1752599"/>
          </a:xfrm>
        </p:spPr>
        <p:txBody>
          <a:bodyPr>
            <a:normAutofit/>
          </a:bodyPr>
          <a:lstStyle/>
          <a:p>
            <a:pPr algn="l"/>
            <a:r>
              <a:rPr lang="en-GB" b="1" dirty="0"/>
              <a:t>Impact into Surfaces </a:t>
            </a:r>
            <a:endParaRPr lang="en-GB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CA21D6-03F7-436F-AB3E-80014B20E5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2666999"/>
            <a:ext cx="5260680" cy="3124201"/>
          </a:xfrm>
        </p:spPr>
        <p:txBody>
          <a:bodyPr>
            <a:normAutofit/>
          </a:bodyPr>
          <a:lstStyle/>
          <a:p>
            <a:r>
              <a:rPr lang="en-GB" sz="2000"/>
              <a:t>Penetration and Perforation</a:t>
            </a:r>
          </a:p>
          <a:p>
            <a:r>
              <a:rPr lang="en-GB" sz="2000"/>
              <a:t>Malleable and Brittle materials</a:t>
            </a:r>
          </a:p>
          <a:p>
            <a:r>
              <a:rPr lang="en-GB" sz="2000"/>
              <a:t>Removal of material vs distortion</a:t>
            </a:r>
          </a:p>
        </p:txBody>
      </p:sp>
    </p:spTree>
    <p:extLst>
      <p:ext uri="{BB962C8B-B14F-4D97-AF65-F5344CB8AC3E}">
        <p14:creationId xmlns:p14="http://schemas.microsoft.com/office/powerpoint/2010/main" val="129902813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C616B3DC-C165-433D-9187-62DCC0E31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97E1BF84-9824-4B0E-98DF-F0F7181DD0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A85FA340-7392-4303-9707-A12F45A46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758A9051-2BD9-4868-8B84-344752FA2F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58264C49-3539-4CBD-8F11-1106C8B878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DE862133-5C7E-4B32-9786-0B33BC51A7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2">
              <a:extLst>
                <a:ext uri="{FF2B5EF4-FFF2-40B4-BE49-F238E27FC236}">
                  <a16:creationId xmlns:a16="http://schemas.microsoft.com/office/drawing/2014/main" id="{90925F6C-DF03-4707-9176-6049F049B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C686317-9C96-4A02-88CE-7319FF590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6D399C-71C5-E530-6D72-653841BB7F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0632" y="648930"/>
            <a:ext cx="4922391" cy="334733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000" b="1"/>
              <a:t>Damage types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E0E25B5C-98A3-47D8-A4D7-10C2E17589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86714" y="-4763"/>
            <a:ext cx="5014912" cy="6862763"/>
            <a:chOff x="2928938" y="-4763"/>
            <a:chExt cx="5014912" cy="6862763"/>
          </a:xfrm>
        </p:grpSpPr>
        <p:sp>
          <p:nvSpPr>
            <p:cNvPr id="20" name="Freeform 6">
              <a:extLst>
                <a:ext uri="{FF2B5EF4-FFF2-40B4-BE49-F238E27FC236}">
                  <a16:creationId xmlns:a16="http://schemas.microsoft.com/office/drawing/2014/main" id="{FECB3374-15F5-40C2-95B4-0FCF10849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7">
              <a:extLst>
                <a:ext uri="{FF2B5EF4-FFF2-40B4-BE49-F238E27FC236}">
                  <a16:creationId xmlns:a16="http://schemas.microsoft.com/office/drawing/2014/main" id="{E762314F-F556-4403-BAA1-AF8A3BED3E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25">
              <a:extLst>
                <a:ext uri="{FF2B5EF4-FFF2-40B4-BE49-F238E27FC236}">
                  <a16:creationId xmlns:a16="http://schemas.microsoft.com/office/drawing/2014/main" id="{02EDEF56-2F86-4867-986A-5AFB8EC078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26">
              <a:extLst>
                <a:ext uri="{FF2B5EF4-FFF2-40B4-BE49-F238E27FC236}">
                  <a16:creationId xmlns:a16="http://schemas.microsoft.com/office/drawing/2014/main" id="{51BE63E6-C24A-43FA-93F5-475F550ABE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27">
              <a:extLst>
                <a:ext uri="{FF2B5EF4-FFF2-40B4-BE49-F238E27FC236}">
                  <a16:creationId xmlns:a16="http://schemas.microsoft.com/office/drawing/2014/main" id="{9639DAAA-46FE-401C-BB78-B7A9AF33C0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8">
              <a:extLst>
                <a:ext uri="{FF2B5EF4-FFF2-40B4-BE49-F238E27FC236}">
                  <a16:creationId xmlns:a16="http://schemas.microsoft.com/office/drawing/2014/main" id="{D5EFBD2C-94D5-43D0-B2FE-E390BD3F34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7" name="Rounded Rectangle 16">
            <a:extLst>
              <a:ext uri="{FF2B5EF4-FFF2-40B4-BE49-F238E27FC236}">
                <a16:creationId xmlns:a16="http://schemas.microsoft.com/office/drawing/2014/main" id="{EB9A9756-A5DB-460E-A867-A2AE77834D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693" y="648931"/>
            <a:ext cx="5419641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6" descr="Example of typical failures on terminal ballistic. | Download Scientific  Diagram">
            <a:extLst>
              <a:ext uri="{FF2B5EF4-FFF2-40B4-BE49-F238E27FC236}">
                <a16:creationId xmlns:a16="http://schemas.microsoft.com/office/drawing/2014/main" id="{A4FEE079-7217-FDBB-D42C-1330A2E3BF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88777" y="1011765"/>
            <a:ext cx="3351866" cy="4546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914358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267998-A11C-ECAC-5227-8F54DEEBAA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Bullet damage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2D27A7-68F4-5FF4-EF68-BC211D1135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Look at the following slides and note down the damage types you can see. </a:t>
            </a:r>
          </a:p>
        </p:txBody>
      </p:sp>
    </p:spTree>
    <p:extLst>
      <p:ext uri="{BB962C8B-B14F-4D97-AF65-F5344CB8AC3E}">
        <p14:creationId xmlns:p14="http://schemas.microsoft.com/office/powerpoint/2010/main" val="428461709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7" name="Group 5126">
            <a:extLst>
              <a:ext uri="{FF2B5EF4-FFF2-40B4-BE49-F238E27FC236}">
                <a16:creationId xmlns:a16="http://schemas.microsoft.com/office/drawing/2014/main" id="{6ADA8EC3-01C5-453C-91A6-D01B9E15B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5128" name="Freeform 6">
              <a:extLst>
                <a:ext uri="{FF2B5EF4-FFF2-40B4-BE49-F238E27FC236}">
                  <a16:creationId xmlns:a16="http://schemas.microsoft.com/office/drawing/2014/main" id="{9A1D7546-68ED-4F66-AA8D-D04BEAD39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29" name="Freeform 7">
              <a:extLst>
                <a:ext uri="{FF2B5EF4-FFF2-40B4-BE49-F238E27FC236}">
                  <a16:creationId xmlns:a16="http://schemas.microsoft.com/office/drawing/2014/main" id="{FCFE8A66-699D-4E05-B8FC-C31AE461D6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30" name="Freeform 8">
              <a:extLst>
                <a:ext uri="{FF2B5EF4-FFF2-40B4-BE49-F238E27FC236}">
                  <a16:creationId xmlns:a16="http://schemas.microsoft.com/office/drawing/2014/main" id="{A124234B-D5D1-45F9-9B32-264F699BCA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31" name="Freeform 9">
              <a:extLst>
                <a:ext uri="{FF2B5EF4-FFF2-40B4-BE49-F238E27FC236}">
                  <a16:creationId xmlns:a16="http://schemas.microsoft.com/office/drawing/2014/main" id="{7A0B0249-AEB7-44A1-BEC3-A0C07E9E3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32" name="Freeform 10">
              <a:extLst>
                <a:ext uri="{FF2B5EF4-FFF2-40B4-BE49-F238E27FC236}">
                  <a16:creationId xmlns:a16="http://schemas.microsoft.com/office/drawing/2014/main" id="{251D4BF9-284D-4B99-922C-BAB91FB2D9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33" name="Freeform 11">
              <a:extLst>
                <a:ext uri="{FF2B5EF4-FFF2-40B4-BE49-F238E27FC236}">
                  <a16:creationId xmlns:a16="http://schemas.microsoft.com/office/drawing/2014/main" id="{733E9BD1-CC4F-4B4B-A413-92D6B1F0B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135" name="Group 5134">
            <a:extLst>
              <a:ext uri="{FF2B5EF4-FFF2-40B4-BE49-F238E27FC236}">
                <a16:creationId xmlns:a16="http://schemas.microsoft.com/office/drawing/2014/main" id="{7885A54B-BD7A-4F52-943D-EF93882388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5136" name="Freeform 6">
              <a:extLst>
                <a:ext uri="{FF2B5EF4-FFF2-40B4-BE49-F238E27FC236}">
                  <a16:creationId xmlns:a16="http://schemas.microsoft.com/office/drawing/2014/main" id="{DF50790F-7680-46A6-9814-BF66DF11D5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37" name="Freeform 7">
              <a:extLst>
                <a:ext uri="{FF2B5EF4-FFF2-40B4-BE49-F238E27FC236}">
                  <a16:creationId xmlns:a16="http://schemas.microsoft.com/office/drawing/2014/main" id="{AA3F7E4C-44E9-45CC-B242-ACA4D39D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38" name="Freeform 8">
              <a:extLst>
                <a:ext uri="{FF2B5EF4-FFF2-40B4-BE49-F238E27FC236}">
                  <a16:creationId xmlns:a16="http://schemas.microsoft.com/office/drawing/2014/main" id="{69C2B24D-978B-4244-8086-C64AC207AD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39" name="Freeform 9">
              <a:extLst>
                <a:ext uri="{FF2B5EF4-FFF2-40B4-BE49-F238E27FC236}">
                  <a16:creationId xmlns:a16="http://schemas.microsoft.com/office/drawing/2014/main" id="{33DD8BF2-EB41-4776-BB7C-4FEDE4FCA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40" name="Freeform 10">
              <a:extLst>
                <a:ext uri="{FF2B5EF4-FFF2-40B4-BE49-F238E27FC236}">
                  <a16:creationId xmlns:a16="http://schemas.microsoft.com/office/drawing/2014/main" id="{18193651-7940-48B0-83D2-2B7C05123C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41" name="Freeform 11">
              <a:extLst>
                <a:ext uri="{FF2B5EF4-FFF2-40B4-BE49-F238E27FC236}">
                  <a16:creationId xmlns:a16="http://schemas.microsoft.com/office/drawing/2014/main" id="{AB7B027B-2512-4BF6-AE5E-9814870431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5122" name="Picture 2" descr="Fig. 2">
            <a:extLst>
              <a:ext uri="{FF2B5EF4-FFF2-40B4-BE49-F238E27FC236}">
                <a16:creationId xmlns:a16="http://schemas.microsoft.com/office/drawing/2014/main" id="{1D47BE05-BAF8-759A-3B29-342082FCCAE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02" r="12220" b="1"/>
          <a:stretch/>
        </p:blipFill>
        <p:spPr bwMode="auto">
          <a:xfrm>
            <a:off x="801359" y="484632"/>
            <a:ext cx="10906008" cy="4797232"/>
          </a:xfrm>
          <a:custGeom>
            <a:avLst/>
            <a:gdLst/>
            <a:ahLst/>
            <a:cxnLst/>
            <a:rect l="l" t="t" r="r" b="b"/>
            <a:pathLst>
              <a:path w="10906008" h="4797232">
                <a:moveTo>
                  <a:pt x="783497" y="0"/>
                </a:moveTo>
                <a:lnTo>
                  <a:pt x="10906008" y="0"/>
                </a:lnTo>
                <a:lnTo>
                  <a:pt x="10906008" y="4797232"/>
                </a:lnTo>
                <a:lnTo>
                  <a:pt x="0" y="4797232"/>
                </a:lnTo>
                <a:lnTo>
                  <a:pt x="428677" y="217250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861150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51" name="Group 6150">
            <a:extLst>
              <a:ext uri="{FF2B5EF4-FFF2-40B4-BE49-F238E27FC236}">
                <a16:creationId xmlns:a16="http://schemas.microsoft.com/office/drawing/2014/main" id="{6ADA8EC3-01C5-453C-91A6-D01B9E15B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6152" name="Freeform 6">
              <a:extLst>
                <a:ext uri="{FF2B5EF4-FFF2-40B4-BE49-F238E27FC236}">
                  <a16:creationId xmlns:a16="http://schemas.microsoft.com/office/drawing/2014/main" id="{9A1D7546-68ED-4F66-AA8D-D04BEAD39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53" name="Freeform 7">
              <a:extLst>
                <a:ext uri="{FF2B5EF4-FFF2-40B4-BE49-F238E27FC236}">
                  <a16:creationId xmlns:a16="http://schemas.microsoft.com/office/drawing/2014/main" id="{FCFE8A66-699D-4E05-B8FC-C31AE461D6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54" name="Freeform 8">
              <a:extLst>
                <a:ext uri="{FF2B5EF4-FFF2-40B4-BE49-F238E27FC236}">
                  <a16:creationId xmlns:a16="http://schemas.microsoft.com/office/drawing/2014/main" id="{A124234B-D5D1-45F9-9B32-264F699BCA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55" name="Freeform 9">
              <a:extLst>
                <a:ext uri="{FF2B5EF4-FFF2-40B4-BE49-F238E27FC236}">
                  <a16:creationId xmlns:a16="http://schemas.microsoft.com/office/drawing/2014/main" id="{7A0B0249-AEB7-44A1-BEC3-A0C07E9E3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56" name="Freeform 10">
              <a:extLst>
                <a:ext uri="{FF2B5EF4-FFF2-40B4-BE49-F238E27FC236}">
                  <a16:creationId xmlns:a16="http://schemas.microsoft.com/office/drawing/2014/main" id="{251D4BF9-284D-4B99-922C-BAB91FB2D9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57" name="Freeform 11">
              <a:extLst>
                <a:ext uri="{FF2B5EF4-FFF2-40B4-BE49-F238E27FC236}">
                  <a16:creationId xmlns:a16="http://schemas.microsoft.com/office/drawing/2014/main" id="{733E9BD1-CC4F-4B4B-A413-92D6B1F0B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159" name="Group 6158">
            <a:extLst>
              <a:ext uri="{FF2B5EF4-FFF2-40B4-BE49-F238E27FC236}">
                <a16:creationId xmlns:a16="http://schemas.microsoft.com/office/drawing/2014/main" id="{C2EAC6F4-CC14-4018-8EB7-80E98A207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6160" name="Freeform 6">
              <a:extLst>
                <a:ext uri="{FF2B5EF4-FFF2-40B4-BE49-F238E27FC236}">
                  <a16:creationId xmlns:a16="http://schemas.microsoft.com/office/drawing/2014/main" id="{20B54FFC-1F45-4851-B17E-27AA9F2AA7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61" name="Freeform 7">
              <a:extLst>
                <a:ext uri="{FF2B5EF4-FFF2-40B4-BE49-F238E27FC236}">
                  <a16:creationId xmlns:a16="http://schemas.microsoft.com/office/drawing/2014/main" id="{41D2D494-2435-4150-B9D3-974CD924E5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62" name="Freeform 8">
              <a:extLst>
                <a:ext uri="{FF2B5EF4-FFF2-40B4-BE49-F238E27FC236}">
                  <a16:creationId xmlns:a16="http://schemas.microsoft.com/office/drawing/2014/main" id="{1919E1BB-9B82-4C97-919D-92ED3FFE66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63" name="Freeform 9">
              <a:extLst>
                <a:ext uri="{FF2B5EF4-FFF2-40B4-BE49-F238E27FC236}">
                  <a16:creationId xmlns:a16="http://schemas.microsoft.com/office/drawing/2014/main" id="{6F8ACC16-1243-4719-B21E-C286C1026B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64" name="Freeform 10">
              <a:extLst>
                <a:ext uri="{FF2B5EF4-FFF2-40B4-BE49-F238E27FC236}">
                  <a16:creationId xmlns:a16="http://schemas.microsoft.com/office/drawing/2014/main" id="{453E1702-AF03-4993-9127-D048E93143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65" name="Freeform 11">
              <a:extLst>
                <a:ext uri="{FF2B5EF4-FFF2-40B4-BE49-F238E27FC236}">
                  <a16:creationId xmlns:a16="http://schemas.microsoft.com/office/drawing/2014/main" id="{B0A6365B-1292-4142-BA51-04BCB3D4C1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6146" name="Picture 2" descr="812 Bullet Holes Wood Images, Stock Photos, 3D objects, &amp; Vectors |  Shutterstock">
            <a:extLst>
              <a:ext uri="{FF2B5EF4-FFF2-40B4-BE49-F238E27FC236}">
                <a16:creationId xmlns:a16="http://schemas.microsoft.com/office/drawing/2014/main" id="{F8C95BFE-BE39-ECAF-0180-9BD1BD29195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6178"/>
          <a:stretch/>
        </p:blipFill>
        <p:spPr bwMode="auto">
          <a:xfrm>
            <a:off x="796065" y="10"/>
            <a:ext cx="11395934" cy="6857990"/>
          </a:xfrm>
          <a:custGeom>
            <a:avLst/>
            <a:gdLst/>
            <a:ahLst/>
            <a:cxnLst/>
            <a:rect l="l" t="t" r="r" b="b"/>
            <a:pathLst>
              <a:path w="11395934" h="6858000">
                <a:moveTo>
                  <a:pt x="867942" y="0"/>
                </a:moveTo>
                <a:lnTo>
                  <a:pt x="1786638" y="0"/>
                </a:lnTo>
                <a:lnTo>
                  <a:pt x="11395934" y="0"/>
                </a:lnTo>
                <a:lnTo>
                  <a:pt x="11395934" y="6858000"/>
                </a:lnTo>
                <a:lnTo>
                  <a:pt x="1925619" y="6858000"/>
                </a:lnTo>
                <a:lnTo>
                  <a:pt x="1924311" y="6820097"/>
                </a:lnTo>
                <a:lnTo>
                  <a:pt x="1925076" y="6858000"/>
                </a:lnTo>
                <a:lnTo>
                  <a:pt x="1892647" y="6858000"/>
                </a:lnTo>
                <a:lnTo>
                  <a:pt x="0" y="5314276"/>
                </a:lnTo>
                <a:cubicBezTo>
                  <a:pt x="282142" y="3542851"/>
                  <a:pt x="585800" y="1771425"/>
                  <a:pt x="867942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25388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75" name="Group 7174">
            <a:extLst>
              <a:ext uri="{FF2B5EF4-FFF2-40B4-BE49-F238E27FC236}">
                <a16:creationId xmlns:a16="http://schemas.microsoft.com/office/drawing/2014/main" id="{6ADA8EC3-01C5-453C-91A6-D01B9E15B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7176" name="Freeform 6">
              <a:extLst>
                <a:ext uri="{FF2B5EF4-FFF2-40B4-BE49-F238E27FC236}">
                  <a16:creationId xmlns:a16="http://schemas.microsoft.com/office/drawing/2014/main" id="{9A1D7546-68ED-4F66-AA8D-D04BEAD39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77" name="Freeform 7">
              <a:extLst>
                <a:ext uri="{FF2B5EF4-FFF2-40B4-BE49-F238E27FC236}">
                  <a16:creationId xmlns:a16="http://schemas.microsoft.com/office/drawing/2014/main" id="{FCFE8A66-699D-4E05-B8FC-C31AE461D6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78" name="Freeform 8">
              <a:extLst>
                <a:ext uri="{FF2B5EF4-FFF2-40B4-BE49-F238E27FC236}">
                  <a16:creationId xmlns:a16="http://schemas.microsoft.com/office/drawing/2014/main" id="{A124234B-D5D1-45F9-9B32-264F699BCA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79" name="Freeform 9">
              <a:extLst>
                <a:ext uri="{FF2B5EF4-FFF2-40B4-BE49-F238E27FC236}">
                  <a16:creationId xmlns:a16="http://schemas.microsoft.com/office/drawing/2014/main" id="{7A0B0249-AEB7-44A1-BEC3-A0C07E9E3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80" name="Freeform 10">
              <a:extLst>
                <a:ext uri="{FF2B5EF4-FFF2-40B4-BE49-F238E27FC236}">
                  <a16:creationId xmlns:a16="http://schemas.microsoft.com/office/drawing/2014/main" id="{251D4BF9-284D-4B99-922C-BAB91FB2D9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81" name="Freeform 11">
              <a:extLst>
                <a:ext uri="{FF2B5EF4-FFF2-40B4-BE49-F238E27FC236}">
                  <a16:creationId xmlns:a16="http://schemas.microsoft.com/office/drawing/2014/main" id="{733E9BD1-CC4F-4B4B-A413-92D6B1F0B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183" name="Group 7182">
            <a:extLst>
              <a:ext uri="{FF2B5EF4-FFF2-40B4-BE49-F238E27FC236}">
                <a16:creationId xmlns:a16="http://schemas.microsoft.com/office/drawing/2014/main" id="{C2EAC6F4-CC14-4018-8EB7-80E98A207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7184" name="Freeform 6">
              <a:extLst>
                <a:ext uri="{FF2B5EF4-FFF2-40B4-BE49-F238E27FC236}">
                  <a16:creationId xmlns:a16="http://schemas.microsoft.com/office/drawing/2014/main" id="{20B54FFC-1F45-4851-B17E-27AA9F2AA7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85" name="Freeform 7">
              <a:extLst>
                <a:ext uri="{FF2B5EF4-FFF2-40B4-BE49-F238E27FC236}">
                  <a16:creationId xmlns:a16="http://schemas.microsoft.com/office/drawing/2014/main" id="{41D2D494-2435-4150-B9D3-974CD924E5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86" name="Freeform 8">
              <a:extLst>
                <a:ext uri="{FF2B5EF4-FFF2-40B4-BE49-F238E27FC236}">
                  <a16:creationId xmlns:a16="http://schemas.microsoft.com/office/drawing/2014/main" id="{1919E1BB-9B82-4C97-919D-92ED3FFE66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87" name="Freeform 9">
              <a:extLst>
                <a:ext uri="{FF2B5EF4-FFF2-40B4-BE49-F238E27FC236}">
                  <a16:creationId xmlns:a16="http://schemas.microsoft.com/office/drawing/2014/main" id="{6F8ACC16-1243-4719-B21E-C286C1026B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88" name="Freeform 10">
              <a:extLst>
                <a:ext uri="{FF2B5EF4-FFF2-40B4-BE49-F238E27FC236}">
                  <a16:creationId xmlns:a16="http://schemas.microsoft.com/office/drawing/2014/main" id="{453E1702-AF03-4993-9127-D048E93143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89" name="Freeform 11">
              <a:extLst>
                <a:ext uri="{FF2B5EF4-FFF2-40B4-BE49-F238E27FC236}">
                  <a16:creationId xmlns:a16="http://schemas.microsoft.com/office/drawing/2014/main" id="{B0A6365B-1292-4142-BA51-04BCB3D4C1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7170" name="Picture 2" descr="Steel Penetration of .223 bullets | David Bookstaber">
            <a:extLst>
              <a:ext uri="{FF2B5EF4-FFF2-40B4-BE49-F238E27FC236}">
                <a16:creationId xmlns:a16="http://schemas.microsoft.com/office/drawing/2014/main" id="{5F90383A-CEDC-5ACC-6B47-A36C410F3C6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1749"/>
          <a:stretch/>
        </p:blipFill>
        <p:spPr bwMode="auto">
          <a:xfrm>
            <a:off x="796065" y="10"/>
            <a:ext cx="11395934" cy="6857990"/>
          </a:xfrm>
          <a:custGeom>
            <a:avLst/>
            <a:gdLst/>
            <a:ahLst/>
            <a:cxnLst/>
            <a:rect l="l" t="t" r="r" b="b"/>
            <a:pathLst>
              <a:path w="11395934" h="6858000">
                <a:moveTo>
                  <a:pt x="867942" y="0"/>
                </a:moveTo>
                <a:lnTo>
                  <a:pt x="1786638" y="0"/>
                </a:lnTo>
                <a:lnTo>
                  <a:pt x="11395934" y="0"/>
                </a:lnTo>
                <a:lnTo>
                  <a:pt x="11395934" y="6858000"/>
                </a:lnTo>
                <a:lnTo>
                  <a:pt x="1925619" y="6858000"/>
                </a:lnTo>
                <a:lnTo>
                  <a:pt x="1924311" y="6820097"/>
                </a:lnTo>
                <a:lnTo>
                  <a:pt x="1925076" y="6858000"/>
                </a:lnTo>
                <a:lnTo>
                  <a:pt x="1892647" y="6858000"/>
                </a:lnTo>
                <a:lnTo>
                  <a:pt x="0" y="5314276"/>
                </a:lnTo>
                <a:cubicBezTo>
                  <a:pt x="282142" y="3542851"/>
                  <a:pt x="585800" y="1771425"/>
                  <a:pt x="867942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177920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199" name="Group 8198">
            <a:extLst>
              <a:ext uri="{FF2B5EF4-FFF2-40B4-BE49-F238E27FC236}">
                <a16:creationId xmlns:a16="http://schemas.microsoft.com/office/drawing/2014/main" id="{6ADA8EC3-01C5-453C-91A6-D01B9E15B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200" name="Freeform 6">
              <a:extLst>
                <a:ext uri="{FF2B5EF4-FFF2-40B4-BE49-F238E27FC236}">
                  <a16:creationId xmlns:a16="http://schemas.microsoft.com/office/drawing/2014/main" id="{9A1D7546-68ED-4F66-AA8D-D04BEAD39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201" name="Freeform 7">
              <a:extLst>
                <a:ext uri="{FF2B5EF4-FFF2-40B4-BE49-F238E27FC236}">
                  <a16:creationId xmlns:a16="http://schemas.microsoft.com/office/drawing/2014/main" id="{FCFE8A66-699D-4E05-B8FC-C31AE461D6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202" name="Freeform 8">
              <a:extLst>
                <a:ext uri="{FF2B5EF4-FFF2-40B4-BE49-F238E27FC236}">
                  <a16:creationId xmlns:a16="http://schemas.microsoft.com/office/drawing/2014/main" id="{A124234B-D5D1-45F9-9B32-264F699BCA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203" name="Freeform 9">
              <a:extLst>
                <a:ext uri="{FF2B5EF4-FFF2-40B4-BE49-F238E27FC236}">
                  <a16:creationId xmlns:a16="http://schemas.microsoft.com/office/drawing/2014/main" id="{7A0B0249-AEB7-44A1-BEC3-A0C07E9E3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204" name="Freeform 10">
              <a:extLst>
                <a:ext uri="{FF2B5EF4-FFF2-40B4-BE49-F238E27FC236}">
                  <a16:creationId xmlns:a16="http://schemas.microsoft.com/office/drawing/2014/main" id="{251D4BF9-284D-4B99-922C-BAB91FB2D9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205" name="Freeform 11">
              <a:extLst>
                <a:ext uri="{FF2B5EF4-FFF2-40B4-BE49-F238E27FC236}">
                  <a16:creationId xmlns:a16="http://schemas.microsoft.com/office/drawing/2014/main" id="{733E9BD1-CC4F-4B4B-A413-92D6B1F0B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207" name="Group 8206">
            <a:extLst>
              <a:ext uri="{FF2B5EF4-FFF2-40B4-BE49-F238E27FC236}">
                <a16:creationId xmlns:a16="http://schemas.microsoft.com/office/drawing/2014/main" id="{C2EAC6F4-CC14-4018-8EB7-80E98A207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208" name="Freeform 6">
              <a:extLst>
                <a:ext uri="{FF2B5EF4-FFF2-40B4-BE49-F238E27FC236}">
                  <a16:creationId xmlns:a16="http://schemas.microsoft.com/office/drawing/2014/main" id="{20B54FFC-1F45-4851-B17E-27AA9F2AA7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209" name="Freeform 7">
              <a:extLst>
                <a:ext uri="{FF2B5EF4-FFF2-40B4-BE49-F238E27FC236}">
                  <a16:creationId xmlns:a16="http://schemas.microsoft.com/office/drawing/2014/main" id="{41D2D494-2435-4150-B9D3-974CD924E5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210" name="Freeform 8">
              <a:extLst>
                <a:ext uri="{FF2B5EF4-FFF2-40B4-BE49-F238E27FC236}">
                  <a16:creationId xmlns:a16="http://schemas.microsoft.com/office/drawing/2014/main" id="{1919E1BB-9B82-4C97-919D-92ED3FFE66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211" name="Freeform 9">
              <a:extLst>
                <a:ext uri="{FF2B5EF4-FFF2-40B4-BE49-F238E27FC236}">
                  <a16:creationId xmlns:a16="http://schemas.microsoft.com/office/drawing/2014/main" id="{6F8ACC16-1243-4719-B21E-C286C1026B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212" name="Freeform 10">
              <a:extLst>
                <a:ext uri="{FF2B5EF4-FFF2-40B4-BE49-F238E27FC236}">
                  <a16:creationId xmlns:a16="http://schemas.microsoft.com/office/drawing/2014/main" id="{453E1702-AF03-4993-9127-D048E93143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213" name="Freeform 11">
              <a:extLst>
                <a:ext uri="{FF2B5EF4-FFF2-40B4-BE49-F238E27FC236}">
                  <a16:creationId xmlns:a16="http://schemas.microsoft.com/office/drawing/2014/main" id="{B0A6365B-1292-4142-BA51-04BCB3D4C1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8194" name="Picture 2" descr="Pin on Modern Armor">
            <a:extLst>
              <a:ext uri="{FF2B5EF4-FFF2-40B4-BE49-F238E27FC236}">
                <a16:creationId xmlns:a16="http://schemas.microsoft.com/office/drawing/2014/main" id="{C0D043F4-22F1-013E-8327-4DE8D2D4BD2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96" r="1" b="12132"/>
          <a:stretch/>
        </p:blipFill>
        <p:spPr bwMode="auto">
          <a:xfrm>
            <a:off x="796065" y="10"/>
            <a:ext cx="11395934" cy="6857990"/>
          </a:xfrm>
          <a:custGeom>
            <a:avLst/>
            <a:gdLst/>
            <a:ahLst/>
            <a:cxnLst/>
            <a:rect l="l" t="t" r="r" b="b"/>
            <a:pathLst>
              <a:path w="11395934" h="6858000">
                <a:moveTo>
                  <a:pt x="867942" y="0"/>
                </a:moveTo>
                <a:lnTo>
                  <a:pt x="1786638" y="0"/>
                </a:lnTo>
                <a:lnTo>
                  <a:pt x="11395934" y="0"/>
                </a:lnTo>
                <a:lnTo>
                  <a:pt x="11395934" y="6858000"/>
                </a:lnTo>
                <a:lnTo>
                  <a:pt x="1925619" y="6858000"/>
                </a:lnTo>
                <a:lnTo>
                  <a:pt x="1924311" y="6820097"/>
                </a:lnTo>
                <a:lnTo>
                  <a:pt x="1925076" y="6858000"/>
                </a:lnTo>
                <a:lnTo>
                  <a:pt x="1892647" y="6858000"/>
                </a:lnTo>
                <a:lnTo>
                  <a:pt x="0" y="5314276"/>
                </a:lnTo>
                <a:cubicBezTo>
                  <a:pt x="282142" y="3542851"/>
                  <a:pt x="585800" y="1771425"/>
                  <a:pt x="867942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871144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606</TotalTime>
  <Words>835</Words>
  <Application>Microsoft Office PowerPoint</Application>
  <PresentationFormat>Widescreen</PresentationFormat>
  <Paragraphs>128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2" baseType="lpstr">
      <vt:lpstr>Google Sans</vt:lpstr>
      <vt:lpstr>Arial</vt:lpstr>
      <vt:lpstr>Corbel</vt:lpstr>
      <vt:lpstr>Parallax</vt:lpstr>
      <vt:lpstr>Ballistics 101</vt:lpstr>
      <vt:lpstr>Note.</vt:lpstr>
      <vt:lpstr>Aims and outlines </vt:lpstr>
      <vt:lpstr>The Ballistic Event – NOT JUST FOR FIREARMS</vt:lpstr>
      <vt:lpstr>Ballistics – a definition.</vt:lpstr>
      <vt:lpstr>Ballistic Coefficients</vt:lpstr>
      <vt:lpstr>Ballistic Coefficients </vt:lpstr>
      <vt:lpstr>Ballistic Coefficients </vt:lpstr>
      <vt:lpstr>The 4 Stages of Ballistics</vt:lpstr>
      <vt:lpstr>Interior Ballistics</vt:lpstr>
      <vt:lpstr>Muzzle Ballistics (Transition)</vt:lpstr>
      <vt:lpstr>External Ballistics</vt:lpstr>
      <vt:lpstr>External Ballistics</vt:lpstr>
      <vt:lpstr>Snipers and The Coriolis Effect</vt:lpstr>
      <vt:lpstr>The Round in Flight</vt:lpstr>
      <vt:lpstr>Shot Swarm Effects</vt:lpstr>
      <vt:lpstr>Shot Swarm Effects</vt:lpstr>
      <vt:lpstr>Terminal Ballistics</vt:lpstr>
      <vt:lpstr>Terminal Ballistics</vt:lpstr>
      <vt:lpstr>Impact into Surfaces </vt:lpstr>
      <vt:lpstr>Impact into Surfaces </vt:lpstr>
      <vt:lpstr>Impact into Surfaces </vt:lpstr>
      <vt:lpstr>Damage types</vt:lpstr>
      <vt:lpstr>Bullet damage exercise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Ballistics 101</dc:title>
  <dc:creator>Mark Broadhead</dc:creator>
  <cp:lastModifiedBy>Mark Broadhead</cp:lastModifiedBy>
  <cp:revision>1</cp:revision>
  <dcterms:created xsi:type="dcterms:W3CDTF">2023-11-20T09:07:04Z</dcterms:created>
  <dcterms:modified xsi:type="dcterms:W3CDTF">2023-11-24T08:12:57Z</dcterms:modified>
</cp:coreProperties>
</file>