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65" r:id="rId3"/>
    <p:sldId id="264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3" d="100"/>
          <a:sy n="73" d="100"/>
        </p:scale>
        <p:origin x="-408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pPr/>
              <a:t>4/28/23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643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pPr/>
              <a:t>4/28/23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731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pPr/>
              <a:t>4/28/23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250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pPr/>
              <a:t>4/28/23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247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pPr/>
              <a:t>4/28/23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652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pPr/>
              <a:t>4/28/23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575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pPr/>
              <a:t>4/28/23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219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pPr/>
              <a:t>4/28/23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240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pPr/>
              <a:t>4/28/23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918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pPr/>
              <a:t>4/28/23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666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pPr/>
              <a:t>4/28/23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944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4/28/23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5668475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eb.microsoftstream.com/video/2b5ae3be-f714-4c5a-8601-ce22b6e0b453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Web of wires connecting pins">
            <a:extLst>
              <a:ext uri="{FF2B5EF4-FFF2-40B4-BE49-F238E27FC236}">
                <a16:creationId xmlns:a16="http://schemas.microsoft.com/office/drawing/2014/main" id="{29CF756B-4C94-63DC-2E55-AA29E85179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3171" r="-8" b="12555"/>
          <a:stretch/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67186895-7DAD-4EEE-BF1A-CC36B9426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-5"/>
            <a:ext cx="9785926" cy="6858005"/>
            <a:chOff x="2406074" y="-5"/>
            <a:chExt cx="9785926" cy="6858005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45BFDCD0-B536-4527-AB6E-79B0E4EDD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2424112" y="-4"/>
              <a:ext cx="9767888" cy="6858003"/>
              <a:chOff x="0" y="-3"/>
              <a:chExt cx="9767888" cy="6858003"/>
            </a:xfrm>
          </p:grpSpPr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1850C5E2-9BE7-4321-8945-320FE5AA9C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428999"/>
                <a:ext cx="9767888" cy="3429001"/>
              </a:xfrm>
              <a:prstGeom prst="rect">
                <a:avLst/>
              </a:prstGeom>
              <a:gradFill flip="none" rotWithShape="1">
                <a:gsLst>
                  <a:gs pos="32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3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07B89D3D-F057-4F89-87AC-DBA5FD04CE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3"/>
                <a:ext cx="9767888" cy="3428999"/>
              </a:xfrm>
              <a:prstGeom prst="rect">
                <a:avLst/>
              </a:prstGeom>
              <a:gradFill flip="none" rotWithShape="1">
                <a:gsLst>
                  <a:gs pos="32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3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95B5518D-4B46-4866-BF9F-D6550DA002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2406074" y="-5"/>
              <a:ext cx="9785926" cy="6858002"/>
              <a:chOff x="0" y="-1"/>
              <a:chExt cx="9785926" cy="6858002"/>
            </a:xfrm>
          </p:grpSpPr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71673445-12E5-48F8-BEF8-87016BBC5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429000"/>
                <a:ext cx="9785926" cy="3429001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/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3ACC629B-B138-4925-BE58-F4E4E2CC83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1"/>
                <a:ext cx="9785926" cy="342899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/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40C8F77F-4220-4C2C-BE7D-0C626E457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423330" y="-5"/>
              <a:ext cx="9768670" cy="6858002"/>
              <a:chOff x="2423330" y="-5"/>
              <a:chExt cx="9768670" cy="6858002"/>
            </a:xfrm>
          </p:grpSpPr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B66BF283-D5A5-422F-9640-B6D1ABD989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2423330" y="-5"/>
                <a:ext cx="9767888" cy="3429001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4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05EAD1A7-3DBD-4376-BF10-AEE971C1BC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 flipV="1">
                <a:off x="2424112" y="3428998"/>
                <a:ext cx="9767888" cy="342899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4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8F565D01-6AAA-4149-B7F9-257DDE044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V="1">
              <a:off x="4637393" y="-696606"/>
              <a:ext cx="6312874" cy="8796338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000" y="540000"/>
            <a:ext cx="4500561" cy="3282154"/>
          </a:xfrm>
        </p:spPr>
        <p:txBody>
          <a:bodyPr>
            <a:normAutofit/>
          </a:bodyPr>
          <a:lstStyle/>
          <a:p>
            <a:r>
              <a:rPr lang="en-US" sz="5500" b="1">
                <a:solidFill>
                  <a:srgbClr val="FFFFFF"/>
                </a:solidFill>
                <a:cs typeface="Calibri Light"/>
              </a:rPr>
              <a:t>Skills needed by HRM Function at Vodafone</a:t>
            </a:r>
            <a:endParaRPr lang="en-US" sz="5500" b="1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0000" y="4025193"/>
            <a:ext cx="4500561" cy="228353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1200" b="1" dirty="0">
                <a:solidFill>
                  <a:srgbClr val="FFFFFF"/>
                </a:solidFill>
              </a:rPr>
              <a:t>MODULE NAME: HUMAN RESOURCE MANAGEMENT</a:t>
            </a:r>
            <a:endParaRPr lang="en-US" sz="1200" dirty="0">
              <a:solidFill>
                <a:srgbClr val="FFFFFF"/>
              </a:solidFill>
            </a:endParaRPr>
          </a:p>
          <a:p>
            <a:pPr>
              <a:lnSpc>
                <a:spcPct val="115000"/>
              </a:lnSpc>
            </a:pPr>
            <a:r>
              <a:rPr lang="en-US" sz="1200" b="1" dirty="0">
                <a:solidFill>
                  <a:srgbClr val="FFFFFF"/>
                </a:solidFill>
              </a:rPr>
              <a:t>MODULE CODE: BMMB7007</a:t>
            </a:r>
            <a:endParaRPr lang="en-US" sz="1200" dirty="0">
              <a:solidFill>
                <a:srgbClr val="FFFFFF"/>
              </a:solidFill>
            </a:endParaRPr>
          </a:p>
          <a:p>
            <a:pPr>
              <a:lnSpc>
                <a:spcPct val="115000"/>
              </a:lnSpc>
            </a:pPr>
            <a:r>
              <a:rPr lang="en-US" sz="1200" b="1" dirty="0">
                <a:solidFill>
                  <a:srgbClr val="FFFFFF"/>
                </a:solidFill>
              </a:rPr>
              <a:t>STUDENT NAME: SHIVANI JASVANTBHAI PATEL</a:t>
            </a:r>
            <a:endParaRPr lang="en-US" sz="1200" dirty="0">
              <a:solidFill>
                <a:srgbClr val="FFFFFF"/>
              </a:solidFill>
            </a:endParaRPr>
          </a:p>
          <a:p>
            <a:pPr>
              <a:lnSpc>
                <a:spcPct val="115000"/>
              </a:lnSpc>
            </a:pPr>
            <a:r>
              <a:rPr lang="en-US" sz="1200" b="1" dirty="0">
                <a:solidFill>
                  <a:srgbClr val="FFFFFF"/>
                </a:solidFill>
              </a:rPr>
              <a:t>STUDENT ID: 2232117</a:t>
            </a:r>
            <a:endParaRPr lang="en-US" sz="1200" dirty="0">
              <a:solidFill>
                <a:srgbClr val="FFFFFF"/>
              </a:solidFill>
            </a:endParaRPr>
          </a:p>
          <a:p>
            <a:pPr>
              <a:lnSpc>
                <a:spcPct val="115000"/>
              </a:lnSpc>
            </a:pPr>
            <a:r>
              <a:rPr lang="en-US" sz="1200" b="1" dirty="0">
                <a:solidFill>
                  <a:srgbClr val="FFFFFF"/>
                </a:solidFill>
              </a:rPr>
              <a:t>PROFESSOR: JAMES MOORE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5779455-3483-9AA3-6DDE-C67F1B473B54}"/>
              </a:ext>
            </a:extLst>
          </p:cNvPr>
          <p:cNvSpPr txBox="1"/>
          <p:nvPr/>
        </p:nvSpPr>
        <p:spPr>
          <a:xfrm>
            <a:off x="947463" y="3028152"/>
            <a:ext cx="93688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elvetica" pitchFamily="2" charset="0"/>
                <a:hlinkClick r:id="rId2"/>
              </a:rPr>
              <a:t>https://</a:t>
            </a:r>
            <a:r>
              <a:rPr lang="en-GB" i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elvetica" pitchFamily="2" charset="0"/>
                <a:hlinkClick r:id="rId2"/>
              </a:rPr>
              <a:t>web.microsoftstream.com</a:t>
            </a:r>
            <a:r>
              <a:rPr lang="en-GB" i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elvetica" pitchFamily="2" charset="0"/>
                <a:hlinkClick r:id="rId2"/>
              </a:rPr>
              <a:t>/video/</a:t>
            </a:r>
            <a:r>
              <a:rPr lang="en-GB" i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elvetica" pitchFamily="2" charset="0"/>
                <a:hlinkClick r:id="rId2"/>
              </a:rPr>
              <a:t>2b5ae3be-f714-4c5a-8601</a:t>
            </a:r>
            <a:r>
              <a:rPr lang="en-GB" i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elvetica" pitchFamily="2" charset="0"/>
                <a:hlinkClick r:id="rId2"/>
              </a:rPr>
              <a:t>-</a:t>
            </a:r>
            <a:r>
              <a:rPr lang="en-GB" i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elvetica" pitchFamily="2" charset="0"/>
                <a:hlinkClick r:id="rId2"/>
              </a:rPr>
              <a:t>ce22b6e0b453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elvetica" pitchFamily="2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14694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D9945-B354-1029-3CBD-D74E4D70E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45CB9-A3CA-D392-55B2-56D288F29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Henderson, I. (2017).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Human resource management for MBA and Business Masters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Kogan Page Publishers.</a:t>
            </a:r>
          </a:p>
          <a:p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Easa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N. F. a. O., H.E (2021). "HRM practices and innovation: An empirical systematic review.  ."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International Journal of Disruptive Innovation in Government, 1(1). 15-35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Mitra, N. a. M., K (2021). " Diversity and Inclusion—A Key Business Strategy. Creating a Culture of Diversity and Inclusiveness in India Inc."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Practitioners Speak, pp.23-32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.</a:t>
            </a:r>
          </a:p>
          <a:p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Yuslem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N.,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Sugianto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S. and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Ichsan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R.N (2022). "The Human Resource Development Strategies in Improving Employee Performance in Cooperatives." </a:t>
            </a:r>
            <a:r>
              <a:rPr lang="en-US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Jurnal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Akta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9(3), pp.270-289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.</a:t>
            </a: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778794509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</TotalTime>
  <Words>991</Words>
  <Application>Microsoft Office PowerPoint</Application>
  <PresentationFormat>Widescreen</PresentationFormat>
  <Paragraphs>54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GlowVTI</vt:lpstr>
      <vt:lpstr>Skills needed by HRM Function at Vodafone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needed by HRM Function at Vodafone</dc:title>
  <dc:creator/>
  <cp:lastModifiedBy>Shivani patel</cp:lastModifiedBy>
  <cp:revision>17</cp:revision>
  <dcterms:created xsi:type="dcterms:W3CDTF">2023-02-21T16:19:56Z</dcterms:created>
  <dcterms:modified xsi:type="dcterms:W3CDTF">2023-04-27T23:23:09Z</dcterms:modified>
</cp:coreProperties>
</file>