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62" r:id="rId4"/>
    <p:sldId id="259" r:id="rId5"/>
    <p:sldId id="258" r:id="rId6"/>
    <p:sldId id="265" r:id="rId7"/>
    <p:sldId id="263" r:id="rId8"/>
    <p:sldId id="264" r:id="rId9"/>
    <p:sldId id="266" r:id="rId10"/>
    <p:sldId id="268" r:id="rId11"/>
    <p:sldId id="267" r:id="rId12"/>
    <p:sldId id="269" r:id="rId13"/>
    <p:sldId id="270" r:id="rId14"/>
    <p:sldId id="272" r:id="rId15"/>
    <p:sldId id="271" r:id="rId16"/>
    <p:sldId id="273" r:id="rId17"/>
    <p:sldId id="274" r:id="rId18"/>
    <p:sldId id="275" r:id="rId19"/>
    <p:sldId id="283" r:id="rId20"/>
    <p:sldId id="276" r:id="rId21"/>
    <p:sldId id="281" r:id="rId22"/>
    <p:sldId id="277" r:id="rId23"/>
    <p:sldId id="278" r:id="rId24"/>
    <p:sldId id="279" r:id="rId25"/>
    <p:sldId id="280" r:id="rId26"/>
    <p:sldId id="282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63"/>
  </p:normalViewPr>
  <p:slideViewPr>
    <p:cSldViewPr snapToGrid="0" snapToObjects="1">
      <p:cViewPr varScale="1">
        <p:scale>
          <a:sx n="117" d="100"/>
          <a:sy n="117" d="100"/>
        </p:scale>
        <p:origin x="148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CA8DB4-5105-8E49-BDB4-7C4E51D36309}" type="datetimeFigureOut">
              <a:rPr lang="en-US" smtClean="0"/>
              <a:t>10/9/20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DAD11-6AC7-2A42-9CEE-D95F82543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077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do we think of when we hear the name Frankenstein?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765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Usually this…</a:t>
            </a:r>
          </a:p>
          <a:p>
            <a:r>
              <a:rPr lang="en-US" dirty="0"/>
              <a:t>Boris Karloff as Frankenstein’s Monster. What we most associate what he should look like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170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Herman Munster. A </a:t>
            </a:r>
            <a:r>
              <a:rPr lang="en-US" dirty="0" err="1"/>
              <a:t>charicature</a:t>
            </a:r>
            <a:r>
              <a:rPr lang="en-US" dirty="0"/>
              <a:t> of  Boris Karloff version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586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Our preconceived ideas of what Frankenstein looks like. Influenced by the Hammer Horror movies/ Boris Karloff. </a:t>
            </a:r>
          </a:p>
          <a:p>
            <a:r>
              <a:rPr lang="en-US" dirty="0"/>
              <a:t>Enters into popular culture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138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Google image search for Frankenstein- this is what you get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5629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Mary Shelley’s Original text.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4260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Berni</a:t>
            </a:r>
            <a:r>
              <a:rPr lang="en-US" dirty="0"/>
              <a:t> Wrightson-Graphic novel Stays true to the description from the original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5427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Examples of other iconic/ </a:t>
            </a:r>
            <a:r>
              <a:rPr lang="en-US" dirty="0" err="1"/>
              <a:t>recognisable</a:t>
            </a:r>
            <a:r>
              <a:rPr lang="en-US" dirty="0"/>
              <a:t> characters from literature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4940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Art work that I (Chris) most associates with Ted Hughes’  The Iron Man, from reading it as a child. *</a:t>
            </a:r>
            <a:r>
              <a:rPr lang="en-US" dirty="0" err="1"/>
              <a:t>Iwan</a:t>
            </a:r>
            <a:r>
              <a:rPr lang="en-US" dirty="0"/>
              <a:t> you may have different take on this.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5043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5889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Alice in Wonderland. Most associated from original publication (though Lewis Carroll did illustrate his own text originally)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5782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Disney-Probably most people will identify this as what Alice should look like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4876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Ralph Steadman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5180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Unexpected variations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DAD11-6AC7-2A42-9CEE-D95F8254356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123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781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973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213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852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130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119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166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408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1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234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593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FA827-6F5E-144C-870A-46D90F54FCBC}" type="datetimeFigureOut">
              <a:rPr lang="en-US" smtClean="0"/>
              <a:t>10/9/20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5EEE7-23A8-9D47-BC49-66FF0F1AAD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278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Frank_full_body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54" y="2216606"/>
            <a:ext cx="2690338" cy="40886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51143" y="2736503"/>
            <a:ext cx="46417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Rebuilding Frankenstein’s Monster</a:t>
            </a:r>
          </a:p>
        </p:txBody>
      </p:sp>
    </p:spTree>
    <p:extLst>
      <p:ext uri="{BB962C8B-B14F-4D97-AF65-F5344CB8AC3E}">
        <p14:creationId xmlns:p14="http://schemas.microsoft.com/office/powerpoint/2010/main" val="1304823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rankenstein-39428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802" y="0"/>
            <a:ext cx="54623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072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480405933_64456caf6f_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050" y="0"/>
            <a:ext cx="5275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01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9-10-21 at 13.26.4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7805"/>
            <a:ext cx="9144000" cy="528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25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9-10-20 at 16.05.5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1584"/>
            <a:ext cx="9144000" cy="529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669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0195" y="2551837"/>
            <a:ext cx="8063611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“His limbs were in proportion, and I had selected his features as beautiful. Beautiful! Great God! His yellow skin scarcely covered the work of muscles and arteries beneath; his hair was of a lustrous black, and flowing; his teeth of a pearly whiteness; but these </a:t>
            </a:r>
            <a:r>
              <a:rPr lang="en-US" dirty="0" err="1"/>
              <a:t>luxuriances</a:t>
            </a:r>
            <a:r>
              <a:rPr lang="en-US" dirty="0"/>
              <a:t> only formed a more horrid contrast with his watery eyes, that seemed almost of the same colour as the dun-white sockets in which they were set, his </a:t>
            </a:r>
            <a:r>
              <a:rPr lang="en-US" dirty="0" err="1"/>
              <a:t>shrivelled</a:t>
            </a:r>
            <a:r>
              <a:rPr lang="en-US" dirty="0"/>
              <a:t> complexion and straight black lips.”</a:t>
            </a:r>
          </a:p>
        </p:txBody>
      </p:sp>
    </p:spTree>
    <p:extLst>
      <p:ext uri="{BB962C8B-B14F-4D97-AF65-F5344CB8AC3E}">
        <p14:creationId xmlns:p14="http://schemas.microsoft.com/office/powerpoint/2010/main" val="2722562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-1490458895-xyhoekw71k-snap-imag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5" y="422968"/>
            <a:ext cx="9093091" cy="51125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1390" y="5535525"/>
            <a:ext cx="1826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Bernie </a:t>
            </a:r>
            <a:r>
              <a:rPr lang="en-US" dirty="0" err="1"/>
              <a:t>Wrightson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237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rightson_frankenstein_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678" y="215676"/>
            <a:ext cx="4202644" cy="61106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70678" y="6326320"/>
            <a:ext cx="1826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Bernie </a:t>
            </a:r>
            <a:r>
              <a:rPr lang="en-US" dirty="0" err="1"/>
              <a:t>Wrightson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238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yiFrm0l_25041421335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712" y="756283"/>
            <a:ext cx="3788576" cy="53454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77712" y="6137662"/>
            <a:ext cx="1826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Bernie </a:t>
            </a:r>
            <a:r>
              <a:rPr lang="en-US" dirty="0" err="1"/>
              <a:t>Wrightson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1563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6988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0" y="412750"/>
            <a:ext cx="3822700" cy="603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277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a00d8345295c269e201b7c950c393970b-800wi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" y="825500"/>
            <a:ext cx="8115300" cy="5207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26153" y="6032500"/>
            <a:ext cx="1837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Andrew Davidson</a:t>
            </a:r>
          </a:p>
        </p:txBody>
      </p:sp>
    </p:spTree>
    <p:extLst>
      <p:ext uri="{BB962C8B-B14F-4D97-AF65-F5344CB8AC3E}">
        <p14:creationId xmlns:p14="http://schemas.microsoft.com/office/powerpoint/2010/main" val="2222377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1BY3Y5DTBL._SX293_BO1,204,203,200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750" y="419100"/>
            <a:ext cx="37465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880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he-Iron-Giant-940x4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3172"/>
            <a:ext cx="9144000" cy="447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882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1OVDV9rjf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436" y="281569"/>
            <a:ext cx="4303128" cy="629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61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780571348862-3-3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700" y="381000"/>
            <a:ext cx="4292600" cy="6096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63795" y="6292334"/>
            <a:ext cx="1319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Chris </a:t>
            </a:r>
            <a:r>
              <a:rPr lang="en-US" dirty="0" err="1"/>
              <a:t>Mould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1319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ura-carlin_iron-man_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34" y="922423"/>
            <a:ext cx="7469933" cy="50131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7034" y="5968963"/>
            <a:ext cx="1406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Laura Carling</a:t>
            </a:r>
          </a:p>
        </p:txBody>
      </p:sp>
    </p:spTree>
    <p:extLst>
      <p:ext uri="{BB962C8B-B14F-4D97-AF65-F5344CB8AC3E}">
        <p14:creationId xmlns:p14="http://schemas.microsoft.com/office/powerpoint/2010/main" val="668928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fb6b0ad20a6b92dd89fe824764a02c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539750"/>
            <a:ext cx="5105400" cy="5778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19300" y="6318250"/>
            <a:ext cx="1218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Tom Gould</a:t>
            </a:r>
          </a:p>
        </p:txBody>
      </p:sp>
    </p:spTree>
    <p:extLst>
      <p:ext uri="{BB962C8B-B14F-4D97-AF65-F5344CB8AC3E}">
        <p14:creationId xmlns:p14="http://schemas.microsoft.com/office/powerpoint/2010/main" val="1643065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*6TwDo8zNObhuBDuh8dUkK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945" y="619302"/>
            <a:ext cx="3948110" cy="56193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97945" y="6238698"/>
            <a:ext cx="1657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Sir John Tenniel</a:t>
            </a:r>
          </a:p>
        </p:txBody>
      </p:sp>
    </p:spTree>
    <p:extLst>
      <p:ext uri="{BB962C8B-B14F-4D97-AF65-F5344CB8AC3E}">
        <p14:creationId xmlns:p14="http://schemas.microsoft.com/office/powerpoint/2010/main" val="6308158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rawing of a person&#10;&#10;Description automatically generated">
            <a:extLst>
              <a:ext uri="{FF2B5EF4-FFF2-40B4-BE49-F238E27FC236}">
                <a16:creationId xmlns:a16="http://schemas.microsoft.com/office/drawing/2014/main" id="{6621D1EF-6954-584C-8D8E-0D84CC04C8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039" y="838199"/>
            <a:ext cx="4854303" cy="483534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E86A2BB-DAE8-9F4A-A1F1-663907511DC1}"/>
              </a:ext>
            </a:extLst>
          </p:cNvPr>
          <p:cNvSpPr txBox="1"/>
          <p:nvPr/>
        </p:nvSpPr>
        <p:spPr>
          <a:xfrm>
            <a:off x="1283222" y="6183086"/>
            <a:ext cx="1375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Lewis Carroll</a:t>
            </a:r>
          </a:p>
        </p:txBody>
      </p:sp>
    </p:spTree>
    <p:extLst>
      <p:ext uri="{BB962C8B-B14F-4D97-AF65-F5344CB8AC3E}">
        <p14:creationId xmlns:p14="http://schemas.microsoft.com/office/powerpoint/2010/main" val="7919091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a00d8341c464853ef019101c20fe9970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229" y="631284"/>
            <a:ext cx="5075542" cy="55954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04301" y="6262662"/>
            <a:ext cx="1326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Lewis </a:t>
            </a:r>
            <a:r>
              <a:rPr lang="en-US" dirty="0" err="1"/>
              <a:t>Carrol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560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f83f0c6399a9750acecd3ba37c1b1b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781" y="0"/>
            <a:ext cx="49833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620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ice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69" y="658245"/>
            <a:ext cx="7643462" cy="554151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0269" y="6199755"/>
            <a:ext cx="17146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Ralph Steadman</a:t>
            </a:r>
          </a:p>
        </p:txBody>
      </p:sp>
    </p:spTree>
    <p:extLst>
      <p:ext uri="{BB962C8B-B14F-4D97-AF65-F5344CB8AC3E}">
        <p14:creationId xmlns:p14="http://schemas.microsoft.com/office/powerpoint/2010/main" val="35684884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5796" y="6166950"/>
            <a:ext cx="17146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Ralph Steadman</a:t>
            </a:r>
          </a:p>
        </p:txBody>
      </p:sp>
      <p:pic>
        <p:nvPicPr>
          <p:cNvPr id="4" name="Picture 3" descr="Alice-Grow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96" y="607320"/>
            <a:ext cx="7852409" cy="564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647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_SAM3521_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769" y="607320"/>
            <a:ext cx="3872462" cy="56433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35769" y="6250680"/>
            <a:ext cx="1403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Salvador Dali</a:t>
            </a:r>
          </a:p>
        </p:txBody>
      </p:sp>
    </p:spTree>
    <p:extLst>
      <p:ext uri="{BB962C8B-B14F-4D97-AF65-F5344CB8AC3E}">
        <p14:creationId xmlns:p14="http://schemas.microsoft.com/office/powerpoint/2010/main" val="41738084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35769" y="6250680"/>
            <a:ext cx="1403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Salvador Dali</a:t>
            </a:r>
          </a:p>
        </p:txBody>
      </p:sp>
      <p:pic>
        <p:nvPicPr>
          <p:cNvPr id="4" name="Picture 3" descr="salvador-dali-alice-in-wonderland-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210" y="541421"/>
            <a:ext cx="3935580" cy="5751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7493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13107C5-C872-C841-82F6-3B2C54B437C5}"/>
              </a:ext>
            </a:extLst>
          </p:cNvPr>
          <p:cNvSpPr/>
          <p:nvPr/>
        </p:nvSpPr>
        <p:spPr>
          <a:xfrm>
            <a:off x="789214" y="1337999"/>
            <a:ext cx="756557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Task</a:t>
            </a:r>
            <a:endParaRPr lang="en-GB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As part of your research and development for this narrative module, you would have been looking at characters and producing developmental studies and ‘turn arounds’ for those characters. </a:t>
            </a:r>
          </a:p>
          <a:p>
            <a:endParaRPr lang="en-GB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b="1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For this task you are to find and redesign an existing character from literature.</a:t>
            </a:r>
            <a:endParaRPr lang="en-GB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Things to consider:</a:t>
            </a:r>
          </a:p>
          <a:p>
            <a:r>
              <a:rPr lang="en-GB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Does your concept/illustration stay true to the original character?</a:t>
            </a:r>
          </a:p>
          <a:p>
            <a:r>
              <a:rPr lang="en-GB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 it a fresh and original approach of the subject?</a:t>
            </a:r>
          </a:p>
          <a:p>
            <a:r>
              <a:rPr lang="en-GB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 your final outcome recognisable as the chosen subject?</a:t>
            </a:r>
          </a:p>
        </p:txBody>
      </p:sp>
    </p:spTree>
    <p:extLst>
      <p:ext uri="{BB962C8B-B14F-4D97-AF65-F5344CB8AC3E}">
        <p14:creationId xmlns:p14="http://schemas.microsoft.com/office/powerpoint/2010/main" val="3240143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1387</TotalTime>
  <Words>391</Words>
  <Application>Microsoft Macintosh PowerPoint</Application>
  <PresentationFormat>On-screen Show (4:3)</PresentationFormat>
  <Paragraphs>53</Paragraphs>
  <Slides>26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Harrendence</dc:creator>
  <cp:lastModifiedBy>Chris Harrendence</cp:lastModifiedBy>
  <cp:revision>15</cp:revision>
  <dcterms:created xsi:type="dcterms:W3CDTF">2019-10-20T14:54:57Z</dcterms:created>
  <dcterms:modified xsi:type="dcterms:W3CDTF">2020-10-09T08:16:27Z</dcterms:modified>
</cp:coreProperties>
</file>