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 id="2147483650" r:id="rId3"/>
  </p:sldMasterIdLst>
  <p:notesMasterIdLst>
    <p:notesMasterId r:id="rId16"/>
  </p:notesMasterIdLst>
  <p:sldIdLst>
    <p:sldId id="267" r:id="rId4"/>
    <p:sldId id="256" r:id="rId5"/>
    <p:sldId id="257" r:id="rId6"/>
    <p:sldId id="258" r:id="rId7"/>
    <p:sldId id="259" r:id="rId8"/>
    <p:sldId id="260" r:id="rId9"/>
    <p:sldId id="261" r:id="rId10"/>
    <p:sldId id="262" r:id="rId11"/>
    <p:sldId id="263" r:id="rId12"/>
    <p:sldId id="264" r:id="rId13"/>
    <p:sldId id="265" r:id="rId14"/>
    <p:sldId id="266" r:id="rId15"/>
  </p:sldIdLst>
  <p:sldSz cx="10080625" cy="7559675"/>
  <p:notesSz cx="7559675" cy="10691813"/>
  <p:defaultTextStyle>
    <a:defPPr>
      <a:defRPr lang="en-GB"/>
    </a:defPPr>
    <a:lvl1pPr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1pPr>
    <a:lvl2pPr marL="742950" indent="-28575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2pPr>
    <a:lvl3pPr marL="11430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3pPr>
    <a:lvl4pPr marL="16002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4pPr>
    <a:lvl5pPr marL="20574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5pPr>
    <a:lvl6pPr marL="2286000" algn="l" defTabSz="914400" rtl="0" eaLnBrk="1" latinLnBrk="0" hangingPunct="1">
      <a:defRPr kern="1200">
        <a:solidFill>
          <a:schemeClr val="tx1"/>
        </a:solidFill>
        <a:latin typeface="arial" panose="020B0604020202020204" pitchFamily="34" charset="0"/>
        <a:ea typeface="+mn-ea"/>
        <a:cs typeface="Droid Sans Fallback" charset="0"/>
      </a:defRPr>
    </a:lvl6pPr>
    <a:lvl7pPr marL="2743200" algn="l" defTabSz="914400" rtl="0" eaLnBrk="1" latinLnBrk="0" hangingPunct="1">
      <a:defRPr kern="1200">
        <a:solidFill>
          <a:schemeClr val="tx1"/>
        </a:solidFill>
        <a:latin typeface="arial" panose="020B0604020202020204" pitchFamily="34" charset="0"/>
        <a:ea typeface="+mn-ea"/>
        <a:cs typeface="Droid Sans Fallback" charset="0"/>
      </a:defRPr>
    </a:lvl7pPr>
    <a:lvl8pPr marL="3200400" algn="l" defTabSz="914400" rtl="0" eaLnBrk="1" latinLnBrk="0" hangingPunct="1">
      <a:defRPr kern="1200">
        <a:solidFill>
          <a:schemeClr val="tx1"/>
        </a:solidFill>
        <a:latin typeface="arial" panose="020B0604020202020204" pitchFamily="34" charset="0"/>
        <a:ea typeface="+mn-ea"/>
        <a:cs typeface="Droid Sans Fallback" charset="0"/>
      </a:defRPr>
    </a:lvl8pPr>
    <a:lvl9pPr marL="3657600" algn="l" defTabSz="914400" rtl="0" eaLnBrk="1" latinLnBrk="0" hangingPunct="1">
      <a:defRPr kern="1200">
        <a:solidFill>
          <a:schemeClr val="tx1"/>
        </a:solidFill>
        <a:latin typeface="arial" panose="020B0604020202020204" pitchFamily="34" charset="0"/>
        <a:ea typeface="+mn-ea"/>
        <a:cs typeface="Droid Sans Fallback"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46" y="7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viewProps" Target="viewProps.xml" /><Relationship Id="rId3" Type="http://schemas.openxmlformats.org/officeDocument/2006/relationships/slideMaster" Target="slideMasters/slideMaster3.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5" Type="http://schemas.openxmlformats.org/officeDocument/2006/relationships/slide" Target="slides/slide2.xml" /><Relationship Id="rId15" Type="http://schemas.openxmlformats.org/officeDocument/2006/relationships/slide" Target="slides/slide12.xml" /><Relationship Id="rId10" Type="http://schemas.openxmlformats.org/officeDocument/2006/relationships/slide" Target="slides/slide7.xml" /><Relationship Id="rId19" Type="http://schemas.openxmlformats.org/officeDocument/2006/relationships/theme" Target="theme/theme1.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5B86A58B-9312-4CEF-A53C-B4D5B90D1E70}"/>
              </a:ext>
            </a:extLst>
          </p:cNvPr>
          <p:cNvSpPr>
            <a:spLocks noGrp="1" noRot="1" noChangeAspect="1" noChangeArrowheads="1"/>
          </p:cNvSpPr>
          <p:nvPr>
            <p:ph type="sldImg"/>
          </p:nvPr>
        </p:nvSpPr>
        <p:spPr bwMode="auto">
          <a:xfrm>
            <a:off x="1106488" y="812800"/>
            <a:ext cx="5343525" cy="4006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a:extLst>
              <a:ext uri="{FF2B5EF4-FFF2-40B4-BE49-F238E27FC236}">
                <a16:creationId xmlns:a16="http://schemas.microsoft.com/office/drawing/2014/main" id="{4E17F458-9C05-4356-BCF2-2E44588F09B3}"/>
              </a:ext>
            </a:extLst>
          </p:cNvPr>
          <p:cNvSpPr>
            <a:spLocks noGrp="1" noChangeArrowheads="1"/>
          </p:cNvSpPr>
          <p:nvPr>
            <p:ph type="body"/>
          </p:nvPr>
        </p:nvSpPr>
        <p:spPr bwMode="auto">
          <a:xfrm>
            <a:off x="755650" y="5078413"/>
            <a:ext cx="6045200" cy="4810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
        <p:nvSpPr>
          <p:cNvPr id="4099" name="Rectangle 3">
            <a:extLst>
              <a:ext uri="{FF2B5EF4-FFF2-40B4-BE49-F238E27FC236}">
                <a16:creationId xmlns:a16="http://schemas.microsoft.com/office/drawing/2014/main" id="{4E240CF7-277B-4AA8-BCED-7A8DEADC33FA}"/>
              </a:ext>
            </a:extLst>
          </p:cNvPr>
          <p:cNvSpPr>
            <a:spLocks noGrp="1" noChangeArrowheads="1"/>
          </p:cNvSpPr>
          <p:nvPr>
            <p:ph type="hdr"/>
          </p:nvPr>
        </p:nvSpPr>
        <p:spPr bwMode="auto">
          <a:xfrm>
            <a:off x="0"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0" name="Rectangle 4">
            <a:extLst>
              <a:ext uri="{FF2B5EF4-FFF2-40B4-BE49-F238E27FC236}">
                <a16:creationId xmlns:a16="http://schemas.microsoft.com/office/drawing/2014/main" id="{0F033922-F9F3-48D0-9D23-8B6171D2F66A}"/>
              </a:ext>
            </a:extLst>
          </p:cNvPr>
          <p:cNvSpPr>
            <a:spLocks noGrp="1" noChangeArrowheads="1"/>
          </p:cNvSpPr>
          <p:nvPr>
            <p:ph type="dt"/>
          </p:nvPr>
        </p:nvSpPr>
        <p:spPr bwMode="auto">
          <a:xfrm>
            <a:off x="4278313"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1" name="Rectangle 5">
            <a:extLst>
              <a:ext uri="{FF2B5EF4-FFF2-40B4-BE49-F238E27FC236}">
                <a16:creationId xmlns:a16="http://schemas.microsoft.com/office/drawing/2014/main" id="{92A59D5E-7E87-4204-B7B9-6D37837EC0DA}"/>
              </a:ext>
            </a:extLst>
          </p:cNvPr>
          <p:cNvSpPr>
            <a:spLocks noGrp="1" noChangeArrowheads="1"/>
          </p:cNvSpPr>
          <p:nvPr>
            <p:ph type="ftr"/>
          </p:nvPr>
        </p:nvSpPr>
        <p:spPr bwMode="auto">
          <a:xfrm>
            <a:off x="0"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2" name="Rectangle 6">
            <a:extLst>
              <a:ext uri="{FF2B5EF4-FFF2-40B4-BE49-F238E27FC236}">
                <a16:creationId xmlns:a16="http://schemas.microsoft.com/office/drawing/2014/main" id="{327458EE-66B9-4AC8-9BCB-7783BE382223}"/>
              </a:ext>
            </a:extLst>
          </p:cNvPr>
          <p:cNvSpPr>
            <a:spLocks noGrp="1" noChangeArrowheads="1"/>
          </p:cNvSpPr>
          <p:nvPr>
            <p:ph type="sldNum"/>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fld id="{320A4218-7044-4910-B965-01FD40EFB7F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2D0523BB-C7A4-42B6-AA6C-D6521CD7FA61}"/>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F85D5137-C4FD-4A1B-B032-BB0C6405B0C3}" type="slidenum">
              <a:rPr lang="en-GB" altLang="en-US" sz="1400" smtClean="0">
                <a:latin typeface="Tinos" pitchFamily="16" charset="0"/>
              </a:rPr>
              <a:pPr>
                <a:spcBef>
                  <a:spcPct val="0"/>
                </a:spcBef>
              </a:pPr>
              <a:t>2</a:t>
            </a:fld>
            <a:endParaRPr lang="en-GB" altLang="en-US" sz="1400">
              <a:latin typeface="Tinos" pitchFamily="16" charset="0"/>
            </a:endParaRPr>
          </a:p>
        </p:txBody>
      </p:sp>
      <p:sp>
        <p:nvSpPr>
          <p:cNvPr id="7171" name="Text Box 1">
            <a:extLst>
              <a:ext uri="{FF2B5EF4-FFF2-40B4-BE49-F238E27FC236}">
                <a16:creationId xmlns:a16="http://schemas.microsoft.com/office/drawing/2014/main" id="{F17886A4-1367-4B1E-A8B6-22B7EA6096B5}"/>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9pPr>
          </a:lstStyle>
          <a:p>
            <a:pPr eaLnBrk="1" hangingPunct="1">
              <a:lnSpc>
                <a:spcPct val="93000"/>
              </a:lnSpc>
              <a:spcBef>
                <a:spcPct val="0"/>
              </a:spcBef>
            </a:pPr>
            <a:fld id="{8784E3A7-F384-4D75-9072-752248B3BDB2}" type="slidenum">
              <a:rPr lang="en-GB" altLang="en-US" sz="1800">
                <a:ea typeface="Arial Unicode MS" panose="020B0604020202020204" pitchFamily="34" charset="-128"/>
                <a:cs typeface="Arial Unicode MS" panose="020B0604020202020204" pitchFamily="34" charset="-128"/>
              </a:rPr>
              <a:pPr eaLnBrk="1" hangingPunct="1">
                <a:lnSpc>
                  <a:spcPct val="93000"/>
                </a:lnSpc>
                <a:spcBef>
                  <a:spcPct val="0"/>
                </a:spcBef>
              </a:pPr>
              <a:t>2</a:t>
            </a:fld>
            <a:endParaRPr lang="en-GB" altLang="en-US" sz="1800">
              <a:ea typeface="Arial Unicode MS" panose="020B0604020202020204" pitchFamily="34" charset="-128"/>
              <a:cs typeface="Arial Unicode MS" panose="020B0604020202020204" pitchFamily="34" charset="-128"/>
            </a:endParaRPr>
          </a:p>
        </p:txBody>
      </p:sp>
      <p:sp>
        <p:nvSpPr>
          <p:cNvPr id="7172" name="Rectangle 2">
            <a:extLst>
              <a:ext uri="{FF2B5EF4-FFF2-40B4-BE49-F238E27FC236}">
                <a16:creationId xmlns:a16="http://schemas.microsoft.com/office/drawing/2014/main" id="{F9D39AB8-2A6D-4F64-B55F-6B41917C3FA0}"/>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3" name="Text Box 3">
            <a:extLst>
              <a:ext uri="{FF2B5EF4-FFF2-40B4-BE49-F238E27FC236}">
                <a16:creationId xmlns:a16="http://schemas.microsoft.com/office/drawing/2014/main" id="{0B288BF8-0F78-4FA7-8F51-784B9BDFD9AF}"/>
              </a:ext>
            </a:extLst>
          </p:cNvPr>
          <p:cNvSpPr>
            <a:spLocks noGrp="1" noChangeArrowheads="1"/>
          </p:cNvSpPr>
          <p:nvPr>
            <p:ph type="body" idx="1"/>
          </p:nvPr>
        </p:nvSpPr>
        <p:spPr>
          <a:xfrm>
            <a:off x="755650" y="5078413"/>
            <a:ext cx="6048375"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14040" rIns="90000" bIns="45000"/>
          <a:lstStyle/>
          <a:p>
            <a:pPr marL="215900" indent="-211138" eaLnBrk="1">
              <a:lnSpc>
                <a:spcPct val="93000"/>
              </a:lnSpc>
              <a:spcBef>
                <a:spcPct val="0"/>
              </a:spcBef>
              <a:tabLst>
                <a:tab pos="431800" algn="l"/>
                <a:tab pos="877888" algn="l"/>
                <a:tab pos="1327150" algn="l"/>
                <a:tab pos="1776413" algn="l"/>
                <a:tab pos="2225675" algn="l"/>
                <a:tab pos="2674938" algn="l"/>
                <a:tab pos="3124200" algn="l"/>
                <a:tab pos="3575050" algn="l"/>
                <a:tab pos="4024313" algn="l"/>
                <a:tab pos="4473575" algn="l"/>
                <a:tab pos="4922838" algn="l"/>
                <a:tab pos="5372100" algn="l"/>
                <a:tab pos="5821363" algn="l"/>
                <a:tab pos="6270625" algn="l"/>
                <a:tab pos="6719888" algn="l"/>
                <a:tab pos="7169150" algn="l"/>
                <a:tab pos="7618413" algn="l"/>
                <a:tab pos="8066088" algn="l"/>
                <a:tab pos="8515350" algn="l"/>
                <a:tab pos="8964613" algn="l"/>
                <a:tab pos="9413875" algn="l"/>
              </a:tabLst>
            </a:pPr>
            <a:r>
              <a:rPr lang="en-GB" altLang="en-US" sz="1600" b="1" i="1">
                <a:latin typeface="arial" panose="020B0604020202020204" pitchFamily="34" charset="0"/>
                <a:ea typeface="Arial Unicode MS" panose="020B0604020202020204" pitchFamily="34" charset="-128"/>
                <a:cs typeface="Arial Unicode MS" panose="020B0604020202020204" pitchFamily="34" charset="-128"/>
              </a:rPr>
              <a:t>Interpretation</a:t>
            </a:r>
            <a:r>
              <a:rPr lang="en-GB" altLang="en-US" sz="1600">
                <a:latin typeface="arial" panose="020B0604020202020204" pitchFamily="34" charset="0"/>
                <a:ea typeface="Arial Unicode MS" panose="020B0604020202020204" pitchFamily="34" charset="-128"/>
                <a:cs typeface="Arial Unicode MS" panose="020B0604020202020204" pitchFamily="34" charset="-128"/>
              </a:rPr>
              <a:t>: From the above primary analysis conducted through survey via questionnaire from 20 employees of Dartmoor company and it is identified that there are 8 respondents who are working in the company for last 5 to 8 years. 4 respondents are working for 3 to 5 years and 6 are employed since 8 to 10 years. Rest of two are working for more than 2 years.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6">
            <a:extLst>
              <a:ext uri="{FF2B5EF4-FFF2-40B4-BE49-F238E27FC236}">
                <a16:creationId xmlns:a16="http://schemas.microsoft.com/office/drawing/2014/main" id="{DB392012-6E78-4CE4-B534-16250289525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60A93D-C9E1-40B7-BDEC-EA724576B8A9}" type="slidenum">
              <a:rPr lang="en-GB" altLang="en-US" sz="1400" smtClean="0">
                <a:latin typeface="Tinos" pitchFamily="16" charset="0"/>
              </a:rPr>
              <a:pPr>
                <a:spcBef>
                  <a:spcPct val="0"/>
                </a:spcBef>
              </a:pPr>
              <a:t>3</a:t>
            </a:fld>
            <a:endParaRPr lang="en-GB" altLang="en-US" sz="1400">
              <a:latin typeface="Tinos" pitchFamily="16" charset="0"/>
            </a:endParaRPr>
          </a:p>
        </p:txBody>
      </p:sp>
      <p:sp>
        <p:nvSpPr>
          <p:cNvPr id="9219" name="Rectangle 1">
            <a:extLst>
              <a:ext uri="{FF2B5EF4-FFF2-40B4-BE49-F238E27FC236}">
                <a16:creationId xmlns:a16="http://schemas.microsoft.com/office/drawing/2014/main" id="{AF8841E5-B89E-492D-ADA4-4C8BD7E365E7}"/>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20" name="Rectangle 2">
            <a:extLst>
              <a:ext uri="{FF2B5EF4-FFF2-40B4-BE49-F238E27FC236}">
                <a16:creationId xmlns:a16="http://schemas.microsoft.com/office/drawing/2014/main" id="{494EF8BA-8579-421F-A79D-7378994B198C}"/>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6">
            <a:extLst>
              <a:ext uri="{FF2B5EF4-FFF2-40B4-BE49-F238E27FC236}">
                <a16:creationId xmlns:a16="http://schemas.microsoft.com/office/drawing/2014/main" id="{BBCE43C5-67E0-4971-AFB9-D2641A90E5A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EBF8A1C5-AF60-400E-8DA5-816C0EACFB27}" type="slidenum">
              <a:rPr lang="en-GB" altLang="en-US" sz="1400" smtClean="0">
                <a:latin typeface="Tinos" pitchFamily="16" charset="0"/>
              </a:rPr>
              <a:pPr>
                <a:spcBef>
                  <a:spcPct val="0"/>
                </a:spcBef>
              </a:pPr>
              <a:t>4</a:t>
            </a:fld>
            <a:endParaRPr lang="en-GB" altLang="en-US" sz="1400">
              <a:latin typeface="Tinos" pitchFamily="16" charset="0"/>
            </a:endParaRPr>
          </a:p>
        </p:txBody>
      </p:sp>
      <p:sp>
        <p:nvSpPr>
          <p:cNvPr id="11267" name="Rectangle 1">
            <a:extLst>
              <a:ext uri="{FF2B5EF4-FFF2-40B4-BE49-F238E27FC236}">
                <a16:creationId xmlns:a16="http://schemas.microsoft.com/office/drawing/2014/main" id="{694BAF07-2498-45D2-B383-B4E06A404AC0}"/>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8" name="Text Box 2">
            <a:extLst>
              <a:ext uri="{FF2B5EF4-FFF2-40B4-BE49-F238E27FC236}">
                <a16:creationId xmlns:a16="http://schemas.microsoft.com/office/drawing/2014/main" id="{AD0486C0-5215-4E91-8DD3-F2393C2E1316}"/>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a:ea typeface="Arial Unicode MS" panose="020B0604020202020204" pitchFamily="34" charset="-128"/>
                <a:cs typeface="Arial Unicode MS" panose="020B0604020202020204" pitchFamily="34" charset="-128"/>
              </a:rPr>
              <a:t>The presentations will show the various entrepreneur and business venture are link with conducting the ways of the business type. It will show various types of entrepreneurial venture and relation with their typologies. Also, it will outline similarities and difference between different ventures. </a:t>
            </a:r>
          </a:p>
        </p:txBody>
      </p:sp>
      <p:sp>
        <p:nvSpPr>
          <p:cNvPr id="18435" name="Text Box 3">
            <a:extLst>
              <a:ext uri="{FF2B5EF4-FFF2-40B4-BE49-F238E27FC236}">
                <a16:creationId xmlns:a16="http://schemas.microsoft.com/office/drawing/2014/main" id="{B1AD4D6E-0B24-4BBF-BEA3-33278A53FDCE}"/>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B3742EB1-D6E3-401E-814F-2939F4D827A3}"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4</a:t>
            </a:fld>
            <a:endParaRPr lang="en-GB" altLang="en-US">
              <a:latin typeface="+mn-lt" charset="0"/>
              <a:cs typeface="+mn-e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154BC567-9968-4F89-8216-93AD0D83FB9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8556BF-9FC1-4587-ADDE-81D7F799401E}" type="slidenum">
              <a:rPr lang="en-GB" altLang="en-US" sz="1400" smtClean="0">
                <a:latin typeface="Tinos" pitchFamily="16" charset="0"/>
              </a:rPr>
              <a:pPr>
                <a:spcBef>
                  <a:spcPct val="0"/>
                </a:spcBef>
              </a:pPr>
              <a:t>5</a:t>
            </a:fld>
            <a:endParaRPr lang="en-GB" altLang="en-US" sz="1400">
              <a:latin typeface="Tinos" pitchFamily="16" charset="0"/>
            </a:endParaRPr>
          </a:p>
        </p:txBody>
      </p:sp>
      <p:sp>
        <p:nvSpPr>
          <p:cNvPr id="13315" name="Rectangle 1">
            <a:extLst>
              <a:ext uri="{FF2B5EF4-FFF2-40B4-BE49-F238E27FC236}">
                <a16:creationId xmlns:a16="http://schemas.microsoft.com/office/drawing/2014/main" id="{3EB1DFC1-B768-4543-9879-B77DF578754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Text Box 2">
            <a:extLst>
              <a:ext uri="{FF2B5EF4-FFF2-40B4-BE49-F238E27FC236}">
                <a16:creationId xmlns:a16="http://schemas.microsoft.com/office/drawing/2014/main" id="{A6E565BA-8013-4A41-A580-49BD76708262}"/>
              </a:ext>
            </a:extLst>
          </p:cNvPr>
          <p:cNvSpPr txBox="1">
            <a:spLocks noGrp="1" noChangeArrowheads="1"/>
          </p:cNvSpPr>
          <p:nvPr>
            <p:ph type="body" idx="1"/>
          </p:nvPr>
        </p:nvSpPr>
        <p:spPr>
          <a:xfrm>
            <a:off x="755650" y="5114925"/>
            <a:ext cx="6045200" cy="4808538"/>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Strengths: It is international business with large global markets. Also, it is flexible business that easily manage modification relatively. These strengths have more benefits for new hotel business which named is Magic Hill in the UK.</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Weakness: For example: corporate social responsibility and climate which be given reactive rather than proactive. These kinds of factors negative influence on the new hotel business which named Magic Hill. </a:t>
            </a:r>
          </a:p>
          <a:p>
            <a:pPr marL="215900" indent="-214313" eaLnBrk="1">
              <a:spcBef>
                <a:spcPct val="0"/>
              </a:spcBef>
              <a:tabLst>
                <a:tab pos="723900" algn="l"/>
                <a:tab pos="1447800" algn="l"/>
                <a:tab pos="2171700" algn="l"/>
                <a:tab pos="2895600" algn="l"/>
                <a:tab pos="3619500" algn="l"/>
                <a:tab pos="4343400" algn="l"/>
                <a:tab pos="5067300" algn="l"/>
                <a:tab pos="5791200" algn="l"/>
              </a:tabLst>
              <a:defRPr/>
            </a:pPr>
            <a:endParaRPr lang="en-GB" altLang="en-US">
              <a:cs typeface="+mn-ea" charset="0"/>
            </a:endParaRPr>
          </a:p>
        </p:txBody>
      </p:sp>
      <p:sp>
        <p:nvSpPr>
          <p:cNvPr id="19459" name="Text Box 3">
            <a:extLst>
              <a:ext uri="{FF2B5EF4-FFF2-40B4-BE49-F238E27FC236}">
                <a16:creationId xmlns:a16="http://schemas.microsoft.com/office/drawing/2014/main" id="{663A453B-2425-464A-AC63-CB681007A75C}"/>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4F9126E-E715-4E09-BE16-188F753B30C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5</a:t>
            </a:fld>
            <a:endParaRPr lang="en-GB" altLang="en-US">
              <a:latin typeface="+mn-lt" charset="0"/>
              <a:cs typeface="+mn-e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6">
            <a:extLst>
              <a:ext uri="{FF2B5EF4-FFF2-40B4-BE49-F238E27FC236}">
                <a16:creationId xmlns:a16="http://schemas.microsoft.com/office/drawing/2014/main" id="{012954EF-9E50-4968-9280-7DFB6B3EAECD}"/>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00E2526D-E9AD-4DA3-8293-57A178E0D6CF}" type="slidenum">
              <a:rPr lang="en-GB" altLang="en-US" sz="1400" smtClean="0">
                <a:latin typeface="Tinos" pitchFamily="16" charset="0"/>
              </a:rPr>
              <a:pPr>
                <a:spcBef>
                  <a:spcPct val="0"/>
                </a:spcBef>
              </a:pPr>
              <a:t>6</a:t>
            </a:fld>
            <a:endParaRPr lang="en-GB" altLang="en-US" sz="1400">
              <a:latin typeface="Tinos" pitchFamily="16" charset="0"/>
            </a:endParaRPr>
          </a:p>
        </p:txBody>
      </p:sp>
      <p:sp>
        <p:nvSpPr>
          <p:cNvPr id="15363" name="Rectangle 1">
            <a:extLst>
              <a:ext uri="{FF2B5EF4-FFF2-40B4-BE49-F238E27FC236}">
                <a16:creationId xmlns:a16="http://schemas.microsoft.com/office/drawing/2014/main" id="{9C63621A-A394-4713-8DEF-7A4F7B303499}"/>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A4588A8A-5463-47AC-AFE4-A21F765CAFF7}"/>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Opportunities: There is leading to more international tourists specially from rising economies due to increase globalization in the hotel sector. These opportunities are more advantageous for opening new hotel business which named is Magic Hill in the United Kingdom. </a:t>
            </a:r>
          </a:p>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Threats:  If grow climate, so that long distance tourists reducing which can hurt for hotel sector. </a:t>
            </a:r>
          </a:p>
        </p:txBody>
      </p:sp>
      <p:sp>
        <p:nvSpPr>
          <p:cNvPr id="20483" name="Text Box 3">
            <a:extLst>
              <a:ext uri="{FF2B5EF4-FFF2-40B4-BE49-F238E27FC236}">
                <a16:creationId xmlns:a16="http://schemas.microsoft.com/office/drawing/2014/main" id="{FF85CFB7-DB81-458A-BD52-3444EB691BE1}"/>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FFE80891-1247-487A-8F03-ACDB059A880D}"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6</a:t>
            </a:fld>
            <a:endParaRPr lang="en-GB" altLang="en-US">
              <a:latin typeface="+mn-lt" charset="0"/>
              <a:cs typeface="+mn-e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90F7637D-552A-4276-85B0-326675EC580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6EA83C2-E975-4847-8672-A3268ED62A36}" type="slidenum">
              <a:rPr lang="en-GB" altLang="en-US" sz="1400" smtClean="0">
                <a:latin typeface="Tinos" pitchFamily="16" charset="0"/>
              </a:rPr>
              <a:pPr>
                <a:spcBef>
                  <a:spcPct val="0"/>
                </a:spcBef>
              </a:pPr>
              <a:t>7</a:t>
            </a:fld>
            <a:endParaRPr lang="en-GB" altLang="en-US" sz="1400">
              <a:latin typeface="Tinos" pitchFamily="16" charset="0"/>
            </a:endParaRPr>
          </a:p>
        </p:txBody>
      </p:sp>
      <p:sp>
        <p:nvSpPr>
          <p:cNvPr id="17411" name="Rectangle 1">
            <a:extLst>
              <a:ext uri="{FF2B5EF4-FFF2-40B4-BE49-F238E27FC236}">
                <a16:creationId xmlns:a16="http://schemas.microsoft.com/office/drawing/2014/main" id="{A4A44978-33CF-4F3B-9722-A6C9A40A290E}"/>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Text Box 2">
            <a:extLst>
              <a:ext uri="{FF2B5EF4-FFF2-40B4-BE49-F238E27FC236}">
                <a16:creationId xmlns:a16="http://schemas.microsoft.com/office/drawing/2014/main" id="{BCDCE542-30FE-4990-A397-3B65802E05BB}"/>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The UK government charges large amount of tax on the luxury and star category of hotels. Changes in politics have direct effect because of government specially on hotel business. In relation to that, hotel business has keystone of government. It is authority support aids to sustain in competitive world.</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endParaRPr lang="en-GB" altLang="en-US" sz="1300">
              <a:cs typeface="+mn-ea" charset="0"/>
            </a:endParaRP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 Hotels try to capitalise the tourists because they bring large amount of money with them achieved with large expectation from hotels. Therefore, this kind of economic factor influences the new hotel business which named is Magic Hill in the United Kingdom . </a:t>
            </a:r>
          </a:p>
        </p:txBody>
      </p:sp>
      <p:sp>
        <p:nvSpPr>
          <p:cNvPr id="21507" name="Text Box 3">
            <a:extLst>
              <a:ext uri="{FF2B5EF4-FFF2-40B4-BE49-F238E27FC236}">
                <a16:creationId xmlns:a16="http://schemas.microsoft.com/office/drawing/2014/main" id="{DE64F690-CF81-4586-8C61-37C47839D17A}"/>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FA72637-435F-4FFB-A0C0-E891424C47B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7</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6">
            <a:extLst>
              <a:ext uri="{FF2B5EF4-FFF2-40B4-BE49-F238E27FC236}">
                <a16:creationId xmlns:a16="http://schemas.microsoft.com/office/drawing/2014/main" id="{0B1F9872-E992-4FB9-9196-1D845D74BF5B}"/>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BC0B8310-1D70-49A8-9D00-8556524BCF0F}" type="slidenum">
              <a:rPr lang="en-GB" altLang="en-US" sz="1400" smtClean="0">
                <a:latin typeface="Tinos" pitchFamily="16" charset="0"/>
              </a:rPr>
              <a:pPr>
                <a:spcBef>
                  <a:spcPct val="0"/>
                </a:spcBef>
              </a:pPr>
              <a:t>8</a:t>
            </a:fld>
            <a:endParaRPr lang="en-GB" altLang="en-US" sz="1400">
              <a:latin typeface="Tinos" pitchFamily="16"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6">
            <a:extLst>
              <a:ext uri="{FF2B5EF4-FFF2-40B4-BE49-F238E27FC236}">
                <a16:creationId xmlns:a16="http://schemas.microsoft.com/office/drawing/2014/main" id="{94913327-D445-46A1-81BA-CAD0B2448E3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2C75B633-3934-4754-88A0-AA4312C0A455}" type="slidenum">
              <a:rPr lang="en-GB" altLang="en-US" sz="1400" smtClean="0">
                <a:latin typeface="Tinos" pitchFamily="16" charset="0"/>
              </a:rPr>
              <a:pPr>
                <a:spcBef>
                  <a:spcPct val="0"/>
                </a:spcBef>
              </a:pPr>
              <a:t>9</a:t>
            </a:fld>
            <a:endParaRPr lang="en-GB" altLang="en-US" sz="1400">
              <a:latin typeface="Tinos" pitchFamily="16"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74CE5CA7-3171-4108-BD98-24904879788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B1A4A86-BFE3-4E51-96BC-FC75E9368D64}" type="slidenum">
              <a:rPr lang="en-GB" altLang="en-US" sz="1400" smtClean="0">
                <a:latin typeface="Tinos" pitchFamily="16" charset="0"/>
              </a:rPr>
              <a:pPr>
                <a:spcBef>
                  <a:spcPct val="0"/>
                </a:spcBef>
              </a:pPr>
              <a:t>10</a:t>
            </a:fld>
            <a:endParaRPr lang="en-GB" altLang="en-US" sz="1400">
              <a:latin typeface="Tinos" pitchFamily="16" charset="0"/>
            </a:endParaRPr>
          </a:p>
        </p:txBody>
      </p:sp>
      <p:sp>
        <p:nvSpPr>
          <p:cNvPr id="23555" name="Rectangle 1">
            <a:extLst>
              <a:ext uri="{FF2B5EF4-FFF2-40B4-BE49-F238E27FC236}">
                <a16:creationId xmlns:a16="http://schemas.microsoft.com/office/drawing/2014/main" id="{722FC6D2-11E5-4160-BBBC-1A02B70C58E5}"/>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6" name="Rectangle 2">
            <a:extLst>
              <a:ext uri="{FF2B5EF4-FFF2-40B4-BE49-F238E27FC236}">
                <a16:creationId xmlns:a16="http://schemas.microsoft.com/office/drawing/2014/main" id="{8D9C2FC9-20D2-462D-8964-922EB1FCEEB0}"/>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6">
            <a:extLst>
              <a:ext uri="{FF2B5EF4-FFF2-40B4-BE49-F238E27FC236}">
                <a16:creationId xmlns:a16="http://schemas.microsoft.com/office/drawing/2014/main" id="{DBF64E2A-909C-47BC-A5CD-E1259560C61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A6CA611D-AE6A-4A89-8E9E-46D2DAE28663}" type="slidenum">
              <a:rPr lang="en-GB" altLang="en-US" sz="1400" smtClean="0">
                <a:latin typeface="Tinos" pitchFamily="16" charset="0"/>
              </a:rPr>
              <a:pPr>
                <a:spcBef>
                  <a:spcPct val="0"/>
                </a:spcBef>
              </a:pPr>
              <a:t>11</a:t>
            </a:fld>
            <a:endParaRPr lang="en-GB" altLang="en-US" sz="1400">
              <a:latin typeface="Tinos" pitchFamily="16" charset="0"/>
            </a:endParaRPr>
          </a:p>
        </p:txBody>
      </p:sp>
      <p:sp>
        <p:nvSpPr>
          <p:cNvPr id="25603" name="Rectangle 1">
            <a:extLst>
              <a:ext uri="{FF2B5EF4-FFF2-40B4-BE49-F238E27FC236}">
                <a16:creationId xmlns:a16="http://schemas.microsoft.com/office/drawing/2014/main" id="{EC325E52-502C-4861-920A-6CD41EEC1BE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4" name="Text Box 2">
            <a:extLst>
              <a:ext uri="{FF2B5EF4-FFF2-40B4-BE49-F238E27FC236}">
                <a16:creationId xmlns:a16="http://schemas.microsoft.com/office/drawing/2014/main" id="{91E0A6C8-451B-4841-9CFA-C31E7CC66515}"/>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Julien, P.A.,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The state of the art in small business and entrepreneurship</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Routledge.</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Marom, S. and Lussier, R.N., 2018. Developing a small business management concentration within a business degree.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Small Business Institute Journal.</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13(2). pp.15-30.</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Singh, S.K. and Gaur, S.S., 2018. Entrepreneurship and innovation management in emerging economies.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Management Decision.</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56(1). pp.2-5.</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Spence, L.J. And et.al.,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Research handbook on small business social responsibility: global </a:t>
            </a:r>
          </a:p>
          <a:p>
            <a:pPr marL="215900" indent="-214313" eaLnBrk="1">
              <a:spcBef>
                <a:spcPct val="0"/>
              </a:spcBef>
              <a:tabLst>
                <a:tab pos="723900" algn="l"/>
                <a:tab pos="1447800" algn="l"/>
                <a:tab pos="2171700" algn="l"/>
                <a:tab pos="2895600" algn="l"/>
                <a:tab pos="3619500" algn="l"/>
                <a:tab pos="4343400" algn="l"/>
                <a:tab pos="5067300" algn="l"/>
                <a:tab pos="5791200" algn="l"/>
              </a:tabLst>
            </a:pPr>
            <a:endParaRPr lang="en-GB" altLang="en-US" sz="2800">
              <a:latin typeface="arial" panose="020B0604020202020204" pitchFamily="34" charset="0"/>
              <a:ea typeface="Arial Unicode MS" panose="020B0604020202020204" pitchFamily="34" charset="-128"/>
              <a:cs typeface="Arial Unicode MS" panose="020B0604020202020204" pitchFamily="34" charset="-128"/>
            </a:endParaRPr>
          </a:p>
        </p:txBody>
      </p:sp>
      <p:sp>
        <p:nvSpPr>
          <p:cNvPr id="2" name="Text Box 3">
            <a:extLst>
              <a:ext uri="{FF2B5EF4-FFF2-40B4-BE49-F238E27FC236}">
                <a16:creationId xmlns:a16="http://schemas.microsoft.com/office/drawing/2014/main" id="{2227642C-BD8C-4BA2-BA8F-ED29CEFA32C4}"/>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3E3FA912-847C-4E52-938F-C2E1BA68FF7C}"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11</a:t>
            </a:fld>
            <a:endParaRPr lang="en-GB" altLang="en-US">
              <a:latin typeface="+mn-lt" charset="0"/>
              <a:cs typeface="+mn-e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6">
            <a:extLst>
              <a:ext uri="{FF2B5EF4-FFF2-40B4-BE49-F238E27FC236}">
                <a16:creationId xmlns:a16="http://schemas.microsoft.com/office/drawing/2014/main" id="{4C55D4D4-A5BE-4BC6-A873-2513A510D4C2}"/>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F9AD9F7-C9DB-47AE-8B63-FD3087E8FF4A}" type="slidenum">
              <a:rPr lang="en-GB" altLang="en-US" sz="1400" smtClean="0">
                <a:latin typeface="Tinos" pitchFamily="16" charset="0"/>
              </a:rPr>
              <a:pPr>
                <a:spcBef>
                  <a:spcPct val="0"/>
                </a:spcBef>
              </a:pPr>
              <a:t>12</a:t>
            </a:fld>
            <a:endParaRPr lang="en-GB" altLang="en-US" sz="1400">
              <a:latin typeface="Tinos" pitchFamily="16" charset="0"/>
            </a:endParaRPr>
          </a:p>
        </p:txBody>
      </p:sp>
      <p:sp>
        <p:nvSpPr>
          <p:cNvPr id="27651" name="Rectangle 1">
            <a:extLst>
              <a:ext uri="{FF2B5EF4-FFF2-40B4-BE49-F238E27FC236}">
                <a16:creationId xmlns:a16="http://schemas.microsoft.com/office/drawing/2014/main" id="{B617DFB9-609A-4862-ACEB-0D28418C4912}"/>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Rectangle 2">
            <a:extLst>
              <a:ext uri="{FF2B5EF4-FFF2-40B4-BE49-F238E27FC236}">
                <a16:creationId xmlns:a16="http://schemas.microsoft.com/office/drawing/2014/main" id="{AD85281A-33DA-4F04-9C14-9D66A15D8774}"/>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B8E8-15D4-4147-8511-46E249B60D87}"/>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099C40E-5AA2-4C4E-BFEC-4588609DB96C}"/>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2E077ED2-AAD5-489C-9851-B4497AD9D7D6}"/>
              </a:ext>
            </a:extLst>
          </p:cNvPr>
          <p:cNvSpPr>
            <a:spLocks noGrp="1" noChangeArrowheads="1"/>
          </p:cNvSpPr>
          <p:nvPr>
            <p:ph type="sldNum" idx="10"/>
          </p:nvPr>
        </p:nvSpPr>
        <p:spPr>
          <a:ln/>
        </p:spPr>
        <p:txBody>
          <a:bodyPr/>
          <a:lstStyle>
            <a:lvl1pPr>
              <a:defRPr/>
            </a:lvl1pPr>
          </a:lstStyle>
          <a:p>
            <a:pPr>
              <a:defRPr/>
            </a:pPr>
            <a:fld id="{62F3E084-09EA-4ABB-92A6-A21043A3BDE7}" type="slidenum">
              <a:rPr lang="en-GB" altLang="en-US"/>
              <a:pPr>
                <a:defRPr/>
              </a:pPr>
              <a:t>‹#›</a:t>
            </a:fld>
            <a:endParaRPr lang="en-GB" altLang="en-US"/>
          </a:p>
        </p:txBody>
      </p:sp>
    </p:spTree>
    <p:extLst>
      <p:ext uri="{BB962C8B-B14F-4D97-AF65-F5344CB8AC3E}">
        <p14:creationId xmlns:p14="http://schemas.microsoft.com/office/powerpoint/2010/main" val="3064554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DA00-EC83-4E46-B756-85141AA565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5A0CFE-CA13-4D77-8A16-FE2CEF7FF7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47F4111-7785-4642-B15F-751FECAC028A}"/>
              </a:ext>
            </a:extLst>
          </p:cNvPr>
          <p:cNvSpPr>
            <a:spLocks noGrp="1" noChangeArrowheads="1"/>
          </p:cNvSpPr>
          <p:nvPr>
            <p:ph type="sldNum" idx="10"/>
          </p:nvPr>
        </p:nvSpPr>
        <p:spPr>
          <a:ln/>
        </p:spPr>
        <p:txBody>
          <a:bodyPr/>
          <a:lstStyle>
            <a:lvl1pPr>
              <a:defRPr/>
            </a:lvl1pPr>
          </a:lstStyle>
          <a:p>
            <a:pPr>
              <a:defRPr/>
            </a:pPr>
            <a:fld id="{D90961D0-701F-4B13-815D-21A764C33646}" type="slidenum">
              <a:rPr lang="en-GB" altLang="en-US"/>
              <a:pPr>
                <a:defRPr/>
              </a:pPr>
              <a:t>‹#›</a:t>
            </a:fld>
            <a:endParaRPr lang="en-GB" altLang="en-US"/>
          </a:p>
        </p:txBody>
      </p:sp>
    </p:spTree>
    <p:extLst>
      <p:ext uri="{BB962C8B-B14F-4D97-AF65-F5344CB8AC3E}">
        <p14:creationId xmlns:p14="http://schemas.microsoft.com/office/powerpoint/2010/main" val="3670123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3E0C-3D91-46D9-A322-861BFBE7AD1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7A2CD3B-D8AA-482F-ACA3-2A1DF7D1C7F2}"/>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F0237DFC-936F-4DC9-80C2-61518E93AB9A}"/>
              </a:ext>
            </a:extLst>
          </p:cNvPr>
          <p:cNvSpPr>
            <a:spLocks noGrp="1" noChangeArrowheads="1"/>
          </p:cNvSpPr>
          <p:nvPr>
            <p:ph type="sldNum" idx="10"/>
          </p:nvPr>
        </p:nvSpPr>
        <p:spPr>
          <a:ln/>
        </p:spPr>
        <p:txBody>
          <a:bodyPr/>
          <a:lstStyle>
            <a:lvl1pPr>
              <a:defRPr/>
            </a:lvl1pPr>
          </a:lstStyle>
          <a:p>
            <a:pPr>
              <a:defRPr/>
            </a:pPr>
            <a:fld id="{524B927E-501C-4984-8D1F-D2A8D3A8191D}" type="slidenum">
              <a:rPr lang="en-GB" altLang="en-US"/>
              <a:pPr>
                <a:defRPr/>
              </a:pPr>
              <a:t>‹#›</a:t>
            </a:fld>
            <a:endParaRPr lang="en-GB" altLang="en-US"/>
          </a:p>
        </p:txBody>
      </p:sp>
    </p:spTree>
    <p:extLst>
      <p:ext uri="{BB962C8B-B14F-4D97-AF65-F5344CB8AC3E}">
        <p14:creationId xmlns:p14="http://schemas.microsoft.com/office/powerpoint/2010/main" val="3612566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56AB-5E11-4CC4-B278-1D1BCA84327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ED984B-BD88-452F-B2D8-029722C8C1F3}"/>
              </a:ext>
            </a:extLst>
          </p:cNvPr>
          <p:cNvSpPr>
            <a:spLocks noGrp="1"/>
          </p:cNvSpPr>
          <p:nvPr>
            <p:ph sz="half" idx="1"/>
          </p:nvPr>
        </p:nvSpPr>
        <p:spPr>
          <a:xfrm>
            <a:off x="503238" y="1768475"/>
            <a:ext cx="4459287"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462467-C3DA-4816-84C9-E59FD8C0BD8B}"/>
              </a:ext>
            </a:extLst>
          </p:cNvPr>
          <p:cNvSpPr>
            <a:spLocks noGrp="1"/>
          </p:cNvSpPr>
          <p:nvPr>
            <p:ph sz="half" idx="2"/>
          </p:nvPr>
        </p:nvSpPr>
        <p:spPr>
          <a:xfrm>
            <a:off x="5114925" y="1768475"/>
            <a:ext cx="4459288"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F6817DCA-C0C7-4F18-9E2E-2D341F1DD705}"/>
              </a:ext>
            </a:extLst>
          </p:cNvPr>
          <p:cNvSpPr>
            <a:spLocks noGrp="1" noChangeArrowheads="1"/>
          </p:cNvSpPr>
          <p:nvPr>
            <p:ph type="sldNum" idx="10"/>
          </p:nvPr>
        </p:nvSpPr>
        <p:spPr>
          <a:ln/>
        </p:spPr>
        <p:txBody>
          <a:bodyPr/>
          <a:lstStyle>
            <a:lvl1pPr>
              <a:defRPr/>
            </a:lvl1pPr>
          </a:lstStyle>
          <a:p>
            <a:pPr>
              <a:defRPr/>
            </a:pPr>
            <a:fld id="{6D9D6FD2-8EC3-4A4F-BDF3-59AA47FC8F7E}" type="slidenum">
              <a:rPr lang="en-GB" altLang="en-US"/>
              <a:pPr>
                <a:defRPr/>
              </a:pPr>
              <a:t>‹#›</a:t>
            </a:fld>
            <a:endParaRPr lang="en-GB" altLang="en-US"/>
          </a:p>
        </p:txBody>
      </p:sp>
    </p:spTree>
    <p:extLst>
      <p:ext uri="{BB962C8B-B14F-4D97-AF65-F5344CB8AC3E}">
        <p14:creationId xmlns:p14="http://schemas.microsoft.com/office/powerpoint/2010/main" val="184589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EC53F-2907-41B6-875A-C54C0C42F27C}"/>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EA73EC5E-2390-4CF4-8A66-684C1CCA31EB}"/>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1D60F53-2A24-4D56-9FD5-24C990B021A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A0412C-76DD-40D9-A94D-E7C4AA2D0B66}"/>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5870E7-E0ED-49A7-BA85-9909D740F431}"/>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68ADF32A-CD8E-4CF2-94F6-22ECEA5853E7}"/>
              </a:ext>
            </a:extLst>
          </p:cNvPr>
          <p:cNvSpPr>
            <a:spLocks noGrp="1" noChangeArrowheads="1"/>
          </p:cNvSpPr>
          <p:nvPr>
            <p:ph type="sldNum" idx="10"/>
          </p:nvPr>
        </p:nvSpPr>
        <p:spPr>
          <a:ln/>
        </p:spPr>
        <p:txBody>
          <a:bodyPr/>
          <a:lstStyle>
            <a:lvl1pPr>
              <a:defRPr/>
            </a:lvl1pPr>
          </a:lstStyle>
          <a:p>
            <a:pPr>
              <a:defRPr/>
            </a:pPr>
            <a:fld id="{EE9316F1-3CF3-48EE-B385-30873059D115}" type="slidenum">
              <a:rPr lang="en-GB" altLang="en-US"/>
              <a:pPr>
                <a:defRPr/>
              </a:pPr>
              <a:t>‹#›</a:t>
            </a:fld>
            <a:endParaRPr lang="en-GB" altLang="en-US"/>
          </a:p>
        </p:txBody>
      </p:sp>
    </p:spTree>
    <p:extLst>
      <p:ext uri="{BB962C8B-B14F-4D97-AF65-F5344CB8AC3E}">
        <p14:creationId xmlns:p14="http://schemas.microsoft.com/office/powerpoint/2010/main" val="3542276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28EC3-AFC1-494B-A179-98D6EC59D211}"/>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2319FC15-C96C-40F3-A75A-C7BFEF96B4F2}"/>
              </a:ext>
            </a:extLst>
          </p:cNvPr>
          <p:cNvSpPr>
            <a:spLocks noGrp="1" noChangeArrowheads="1"/>
          </p:cNvSpPr>
          <p:nvPr>
            <p:ph type="sldNum" idx="10"/>
          </p:nvPr>
        </p:nvSpPr>
        <p:spPr>
          <a:ln/>
        </p:spPr>
        <p:txBody>
          <a:bodyPr/>
          <a:lstStyle>
            <a:lvl1pPr>
              <a:defRPr/>
            </a:lvl1pPr>
          </a:lstStyle>
          <a:p>
            <a:pPr>
              <a:defRPr/>
            </a:pPr>
            <a:fld id="{1578C595-A5D3-4BEA-AC64-52C2FAFA576F}" type="slidenum">
              <a:rPr lang="en-GB" altLang="en-US"/>
              <a:pPr>
                <a:defRPr/>
              </a:pPr>
              <a:t>‹#›</a:t>
            </a:fld>
            <a:endParaRPr lang="en-GB" altLang="en-US"/>
          </a:p>
        </p:txBody>
      </p:sp>
    </p:spTree>
    <p:extLst>
      <p:ext uri="{BB962C8B-B14F-4D97-AF65-F5344CB8AC3E}">
        <p14:creationId xmlns:p14="http://schemas.microsoft.com/office/powerpoint/2010/main" val="288193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2491D05-90E5-41FB-AD8B-D7F43E90A89A}"/>
              </a:ext>
            </a:extLst>
          </p:cNvPr>
          <p:cNvSpPr>
            <a:spLocks noGrp="1" noChangeArrowheads="1"/>
          </p:cNvSpPr>
          <p:nvPr>
            <p:ph type="sldNum" idx="10"/>
          </p:nvPr>
        </p:nvSpPr>
        <p:spPr>
          <a:ln/>
        </p:spPr>
        <p:txBody>
          <a:bodyPr/>
          <a:lstStyle>
            <a:lvl1pPr>
              <a:defRPr/>
            </a:lvl1pPr>
          </a:lstStyle>
          <a:p>
            <a:pPr>
              <a:defRPr/>
            </a:pPr>
            <a:fld id="{BCF3AD3E-F48B-4172-8518-46BA02E6D442}" type="slidenum">
              <a:rPr lang="en-GB" altLang="en-US"/>
              <a:pPr>
                <a:defRPr/>
              </a:pPr>
              <a:t>‹#›</a:t>
            </a:fld>
            <a:endParaRPr lang="en-GB" altLang="en-US"/>
          </a:p>
        </p:txBody>
      </p:sp>
    </p:spTree>
    <p:extLst>
      <p:ext uri="{BB962C8B-B14F-4D97-AF65-F5344CB8AC3E}">
        <p14:creationId xmlns:p14="http://schemas.microsoft.com/office/powerpoint/2010/main" val="427816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3443-CC0F-41B6-AA97-3DA692884B46}"/>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9B8EC3-22A9-48E1-9B19-0CE843138362}"/>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88ADF54-C0B6-4314-8D1D-651FEA7065C2}"/>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3F82FCA9-3F34-472B-9C7A-13C1BF5DCB5E}"/>
              </a:ext>
            </a:extLst>
          </p:cNvPr>
          <p:cNvSpPr>
            <a:spLocks noGrp="1" noChangeArrowheads="1"/>
          </p:cNvSpPr>
          <p:nvPr>
            <p:ph type="sldNum" idx="10"/>
          </p:nvPr>
        </p:nvSpPr>
        <p:spPr>
          <a:ln/>
        </p:spPr>
        <p:txBody>
          <a:bodyPr/>
          <a:lstStyle>
            <a:lvl1pPr>
              <a:defRPr/>
            </a:lvl1pPr>
          </a:lstStyle>
          <a:p>
            <a:pPr>
              <a:defRPr/>
            </a:pPr>
            <a:fld id="{6C003C94-A0A0-4F52-81C0-88B8FDDC2E2E}" type="slidenum">
              <a:rPr lang="en-GB" altLang="en-US"/>
              <a:pPr>
                <a:defRPr/>
              </a:pPr>
              <a:t>‹#›</a:t>
            </a:fld>
            <a:endParaRPr lang="en-GB" altLang="en-US"/>
          </a:p>
        </p:txBody>
      </p:sp>
    </p:spTree>
    <p:extLst>
      <p:ext uri="{BB962C8B-B14F-4D97-AF65-F5344CB8AC3E}">
        <p14:creationId xmlns:p14="http://schemas.microsoft.com/office/powerpoint/2010/main" val="155958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D61F-5B02-4E57-B73B-D4905FFA321F}"/>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B79515-4409-46B3-9645-A37BC9017065}"/>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41F018-76D5-4CFA-A3B2-A41886B484FC}"/>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487F2891-0C68-440D-B1DB-52E43F621449}"/>
              </a:ext>
            </a:extLst>
          </p:cNvPr>
          <p:cNvSpPr>
            <a:spLocks noGrp="1" noChangeArrowheads="1"/>
          </p:cNvSpPr>
          <p:nvPr>
            <p:ph type="sldNum" idx="10"/>
          </p:nvPr>
        </p:nvSpPr>
        <p:spPr>
          <a:ln/>
        </p:spPr>
        <p:txBody>
          <a:bodyPr/>
          <a:lstStyle>
            <a:lvl1pPr>
              <a:defRPr/>
            </a:lvl1pPr>
          </a:lstStyle>
          <a:p>
            <a:pPr>
              <a:defRPr/>
            </a:pPr>
            <a:fld id="{CEF3CC0A-1FFF-4514-96A6-1236B70C8878}" type="slidenum">
              <a:rPr lang="en-GB" altLang="en-US"/>
              <a:pPr>
                <a:defRPr/>
              </a:pPr>
              <a:t>‹#›</a:t>
            </a:fld>
            <a:endParaRPr lang="en-GB" altLang="en-US"/>
          </a:p>
        </p:txBody>
      </p:sp>
    </p:spTree>
    <p:extLst>
      <p:ext uri="{BB962C8B-B14F-4D97-AF65-F5344CB8AC3E}">
        <p14:creationId xmlns:p14="http://schemas.microsoft.com/office/powerpoint/2010/main" val="374719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E836-305C-46D6-83C3-DD27D8B6373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FEB7FAC-E198-4606-A25C-93155CC0D22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4F262D66-4AC9-42BB-BBCB-799A9681FD0D}"/>
              </a:ext>
            </a:extLst>
          </p:cNvPr>
          <p:cNvSpPr>
            <a:spLocks noGrp="1" noChangeArrowheads="1"/>
          </p:cNvSpPr>
          <p:nvPr>
            <p:ph type="sldNum" idx="10"/>
          </p:nvPr>
        </p:nvSpPr>
        <p:spPr>
          <a:ln/>
        </p:spPr>
        <p:txBody>
          <a:bodyPr/>
          <a:lstStyle>
            <a:lvl1pPr>
              <a:defRPr/>
            </a:lvl1pPr>
          </a:lstStyle>
          <a:p>
            <a:pPr>
              <a:defRPr/>
            </a:pPr>
            <a:fld id="{D389833B-7258-475E-A4EF-7EB719AE58AC}" type="slidenum">
              <a:rPr lang="en-GB" altLang="en-US"/>
              <a:pPr>
                <a:defRPr/>
              </a:pPr>
              <a:t>‹#›</a:t>
            </a:fld>
            <a:endParaRPr lang="en-GB" altLang="en-US"/>
          </a:p>
        </p:txBody>
      </p:sp>
    </p:spTree>
    <p:extLst>
      <p:ext uri="{BB962C8B-B14F-4D97-AF65-F5344CB8AC3E}">
        <p14:creationId xmlns:p14="http://schemas.microsoft.com/office/powerpoint/2010/main" val="3641076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A4F8F1-D59E-410F-A27B-7488863BD82C}"/>
              </a:ext>
            </a:extLst>
          </p:cNvPr>
          <p:cNvSpPr>
            <a:spLocks noGrp="1"/>
          </p:cNvSpPr>
          <p:nvPr>
            <p:ph type="title" orient="vert"/>
          </p:nvPr>
        </p:nvSpPr>
        <p:spPr>
          <a:xfrm>
            <a:off x="7307263" y="301625"/>
            <a:ext cx="2266950" cy="645477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70CA5A-17D5-4FC6-B6BD-7DBE7E87617A}"/>
              </a:ext>
            </a:extLst>
          </p:cNvPr>
          <p:cNvSpPr>
            <a:spLocks noGrp="1"/>
          </p:cNvSpPr>
          <p:nvPr>
            <p:ph type="body" orient="vert" idx="1"/>
          </p:nvPr>
        </p:nvSpPr>
        <p:spPr>
          <a:xfrm>
            <a:off x="503238" y="301625"/>
            <a:ext cx="6651625" cy="64547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BFAC27B9-84C6-4A59-8568-0AD4A96F15F0}"/>
              </a:ext>
            </a:extLst>
          </p:cNvPr>
          <p:cNvSpPr>
            <a:spLocks noGrp="1" noChangeArrowheads="1"/>
          </p:cNvSpPr>
          <p:nvPr>
            <p:ph type="sldNum" idx="10"/>
          </p:nvPr>
        </p:nvSpPr>
        <p:spPr>
          <a:ln/>
        </p:spPr>
        <p:txBody>
          <a:bodyPr/>
          <a:lstStyle>
            <a:lvl1pPr>
              <a:defRPr/>
            </a:lvl1pPr>
          </a:lstStyle>
          <a:p>
            <a:pPr>
              <a:defRPr/>
            </a:pPr>
            <a:fld id="{A3676011-69F9-4C5D-A74E-82DD33567D12}" type="slidenum">
              <a:rPr lang="en-GB" altLang="en-US"/>
              <a:pPr>
                <a:defRPr/>
              </a:pPr>
              <a:t>‹#›</a:t>
            </a:fld>
            <a:endParaRPr lang="en-GB" altLang="en-US"/>
          </a:p>
        </p:txBody>
      </p:sp>
    </p:spTree>
    <p:extLst>
      <p:ext uri="{BB962C8B-B14F-4D97-AF65-F5344CB8AC3E}">
        <p14:creationId xmlns:p14="http://schemas.microsoft.com/office/powerpoint/2010/main" val="1803197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8C9-DB02-499E-85FA-703E377AA074}"/>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4EB037-691C-4840-9455-38B3A68EBCC0}"/>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F60A7E52-7BF6-487F-BA90-A888BED3DB4F}"/>
              </a:ext>
            </a:extLst>
          </p:cNvPr>
          <p:cNvSpPr>
            <a:spLocks noGrp="1" noChangeArrowheads="1"/>
          </p:cNvSpPr>
          <p:nvPr>
            <p:ph type="sldNum" idx="10"/>
          </p:nvPr>
        </p:nvSpPr>
        <p:spPr>
          <a:ln/>
        </p:spPr>
        <p:txBody>
          <a:bodyPr/>
          <a:lstStyle>
            <a:lvl1pPr>
              <a:defRPr/>
            </a:lvl1pPr>
          </a:lstStyle>
          <a:p>
            <a:pPr>
              <a:defRPr/>
            </a:pPr>
            <a:fld id="{3F9E9CE7-5CE0-4EE9-94D3-F5C02B203D05}" type="slidenum">
              <a:rPr lang="en-GB" altLang="en-US"/>
              <a:pPr>
                <a:defRPr/>
              </a:pPr>
              <a:t>‹#›</a:t>
            </a:fld>
            <a:endParaRPr lang="en-GB" altLang="en-US"/>
          </a:p>
        </p:txBody>
      </p:sp>
    </p:spTree>
    <p:extLst>
      <p:ext uri="{BB962C8B-B14F-4D97-AF65-F5344CB8AC3E}">
        <p14:creationId xmlns:p14="http://schemas.microsoft.com/office/powerpoint/2010/main" val="3364418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FDEA-A3D6-442A-84A6-37A652DDB7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528504-CC0E-40EB-B190-53C5458174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88E3B86A-16E8-43C7-B399-BD63E0CBC27E}"/>
              </a:ext>
            </a:extLst>
          </p:cNvPr>
          <p:cNvSpPr>
            <a:spLocks noGrp="1" noChangeArrowheads="1"/>
          </p:cNvSpPr>
          <p:nvPr>
            <p:ph type="sldNum" idx="10"/>
          </p:nvPr>
        </p:nvSpPr>
        <p:spPr>
          <a:ln/>
        </p:spPr>
        <p:txBody>
          <a:bodyPr/>
          <a:lstStyle>
            <a:lvl1pPr>
              <a:defRPr/>
            </a:lvl1pPr>
          </a:lstStyle>
          <a:p>
            <a:pPr>
              <a:defRPr/>
            </a:pPr>
            <a:fld id="{1D2A000B-BECB-403C-8F10-CAE4698683DA}" type="slidenum">
              <a:rPr lang="en-GB" altLang="en-US"/>
              <a:pPr>
                <a:defRPr/>
              </a:pPr>
              <a:t>‹#›</a:t>
            </a:fld>
            <a:endParaRPr lang="en-GB" altLang="en-US"/>
          </a:p>
        </p:txBody>
      </p:sp>
    </p:spTree>
    <p:extLst>
      <p:ext uri="{BB962C8B-B14F-4D97-AF65-F5344CB8AC3E}">
        <p14:creationId xmlns:p14="http://schemas.microsoft.com/office/powerpoint/2010/main" val="2018154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0D1BE-A30E-4FB5-BB04-AF067C29398F}"/>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1D72F7-D687-470D-B442-1E5650D5478C}"/>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724F755-D14C-4F2A-8233-612667395923}"/>
              </a:ext>
            </a:extLst>
          </p:cNvPr>
          <p:cNvSpPr>
            <a:spLocks noGrp="1" noChangeArrowheads="1"/>
          </p:cNvSpPr>
          <p:nvPr>
            <p:ph type="sldNum" idx="10"/>
          </p:nvPr>
        </p:nvSpPr>
        <p:spPr>
          <a:ln/>
        </p:spPr>
        <p:txBody>
          <a:bodyPr/>
          <a:lstStyle>
            <a:lvl1pPr>
              <a:defRPr/>
            </a:lvl1pPr>
          </a:lstStyle>
          <a:p>
            <a:pPr>
              <a:defRPr/>
            </a:pPr>
            <a:fld id="{1B979C81-3A77-4EBC-BD62-0E8EB5F35BA5}" type="slidenum">
              <a:rPr lang="en-GB" altLang="en-US"/>
              <a:pPr>
                <a:defRPr/>
              </a:pPr>
              <a:t>‹#›</a:t>
            </a:fld>
            <a:endParaRPr lang="en-GB" altLang="en-US"/>
          </a:p>
        </p:txBody>
      </p:sp>
    </p:spTree>
    <p:extLst>
      <p:ext uri="{BB962C8B-B14F-4D97-AF65-F5344CB8AC3E}">
        <p14:creationId xmlns:p14="http://schemas.microsoft.com/office/powerpoint/2010/main" val="3009519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8D0B-616E-4AD8-8E24-03D94A5FD7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D3A1EC3-060A-4E3A-88D8-4AFFD451E6A2}"/>
              </a:ext>
            </a:extLst>
          </p:cNvPr>
          <p:cNvSpPr>
            <a:spLocks noGrp="1"/>
          </p:cNvSpPr>
          <p:nvPr>
            <p:ph sz="half" idx="1"/>
          </p:nvPr>
        </p:nvSpPr>
        <p:spPr>
          <a:xfrm>
            <a:off x="906463" y="2035175"/>
            <a:ext cx="4079875"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1B2B503-3E18-489C-B986-39FF68D985BC}"/>
              </a:ext>
            </a:extLst>
          </p:cNvPr>
          <p:cNvSpPr>
            <a:spLocks noGrp="1"/>
          </p:cNvSpPr>
          <p:nvPr>
            <p:ph sz="half" idx="2"/>
          </p:nvPr>
        </p:nvSpPr>
        <p:spPr>
          <a:xfrm>
            <a:off x="5138738" y="2035175"/>
            <a:ext cx="4081462"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764E7D71-407B-4C60-ACC3-CE1A4E426FB1}"/>
              </a:ext>
            </a:extLst>
          </p:cNvPr>
          <p:cNvSpPr>
            <a:spLocks noGrp="1" noChangeArrowheads="1"/>
          </p:cNvSpPr>
          <p:nvPr>
            <p:ph type="sldNum" idx="10"/>
          </p:nvPr>
        </p:nvSpPr>
        <p:spPr>
          <a:ln/>
        </p:spPr>
        <p:txBody>
          <a:bodyPr/>
          <a:lstStyle>
            <a:lvl1pPr>
              <a:defRPr/>
            </a:lvl1pPr>
          </a:lstStyle>
          <a:p>
            <a:pPr>
              <a:defRPr/>
            </a:pPr>
            <a:fld id="{4D52D2C1-1FCF-4180-8F1F-568DFCE06725}" type="slidenum">
              <a:rPr lang="en-GB" altLang="en-US"/>
              <a:pPr>
                <a:defRPr/>
              </a:pPr>
              <a:t>‹#›</a:t>
            </a:fld>
            <a:endParaRPr lang="en-GB" altLang="en-US"/>
          </a:p>
        </p:txBody>
      </p:sp>
    </p:spTree>
    <p:extLst>
      <p:ext uri="{BB962C8B-B14F-4D97-AF65-F5344CB8AC3E}">
        <p14:creationId xmlns:p14="http://schemas.microsoft.com/office/powerpoint/2010/main" val="3821706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A54BE-C1A1-4BAC-9D88-179DE8C234FD}"/>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94F2A28E-F0AE-4CEC-9B61-8C191D415C61}"/>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BDBAF13-EAB0-4733-885A-A8457987FE9E}"/>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B200DA0-E403-4860-A667-98AF8AE14F6F}"/>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6D534F1-F8A4-43CF-9830-A7C6F1943230}"/>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E6D4829A-F947-48C7-B571-86E991A6FEDA}"/>
              </a:ext>
            </a:extLst>
          </p:cNvPr>
          <p:cNvSpPr>
            <a:spLocks noGrp="1" noChangeArrowheads="1"/>
          </p:cNvSpPr>
          <p:nvPr>
            <p:ph type="sldNum" idx="10"/>
          </p:nvPr>
        </p:nvSpPr>
        <p:spPr>
          <a:ln/>
        </p:spPr>
        <p:txBody>
          <a:bodyPr/>
          <a:lstStyle>
            <a:lvl1pPr>
              <a:defRPr/>
            </a:lvl1pPr>
          </a:lstStyle>
          <a:p>
            <a:pPr>
              <a:defRPr/>
            </a:pPr>
            <a:fld id="{9B1A18F6-410A-4E67-8767-00290A3EBA6E}" type="slidenum">
              <a:rPr lang="en-GB" altLang="en-US"/>
              <a:pPr>
                <a:defRPr/>
              </a:pPr>
              <a:t>‹#›</a:t>
            </a:fld>
            <a:endParaRPr lang="en-GB" altLang="en-US"/>
          </a:p>
        </p:txBody>
      </p:sp>
    </p:spTree>
    <p:extLst>
      <p:ext uri="{BB962C8B-B14F-4D97-AF65-F5344CB8AC3E}">
        <p14:creationId xmlns:p14="http://schemas.microsoft.com/office/powerpoint/2010/main" val="1760336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FF9B4-CA65-4E8F-9356-CF10C450785E}"/>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B75AFDB2-94D0-4F97-A551-0136064E93CC}"/>
              </a:ext>
            </a:extLst>
          </p:cNvPr>
          <p:cNvSpPr>
            <a:spLocks noGrp="1" noChangeArrowheads="1"/>
          </p:cNvSpPr>
          <p:nvPr>
            <p:ph type="sldNum" idx="10"/>
          </p:nvPr>
        </p:nvSpPr>
        <p:spPr>
          <a:ln/>
        </p:spPr>
        <p:txBody>
          <a:bodyPr/>
          <a:lstStyle>
            <a:lvl1pPr>
              <a:defRPr/>
            </a:lvl1pPr>
          </a:lstStyle>
          <a:p>
            <a:pPr>
              <a:defRPr/>
            </a:pPr>
            <a:fld id="{BE628774-D545-4B3F-BDDC-66E86411240D}" type="slidenum">
              <a:rPr lang="en-GB" altLang="en-US"/>
              <a:pPr>
                <a:defRPr/>
              </a:pPr>
              <a:t>‹#›</a:t>
            </a:fld>
            <a:endParaRPr lang="en-GB" altLang="en-US"/>
          </a:p>
        </p:txBody>
      </p:sp>
    </p:spTree>
    <p:extLst>
      <p:ext uri="{BB962C8B-B14F-4D97-AF65-F5344CB8AC3E}">
        <p14:creationId xmlns:p14="http://schemas.microsoft.com/office/powerpoint/2010/main" val="28130095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E5970DD7-005F-4221-B3EA-120B1408E0B5}"/>
              </a:ext>
            </a:extLst>
          </p:cNvPr>
          <p:cNvSpPr>
            <a:spLocks noGrp="1" noChangeArrowheads="1"/>
          </p:cNvSpPr>
          <p:nvPr>
            <p:ph type="sldNum" idx="10"/>
          </p:nvPr>
        </p:nvSpPr>
        <p:spPr>
          <a:ln/>
        </p:spPr>
        <p:txBody>
          <a:bodyPr/>
          <a:lstStyle>
            <a:lvl1pPr>
              <a:defRPr/>
            </a:lvl1pPr>
          </a:lstStyle>
          <a:p>
            <a:pPr>
              <a:defRPr/>
            </a:pPr>
            <a:fld id="{85EA3C93-5650-43DC-961B-8934DB6DA7E9}" type="slidenum">
              <a:rPr lang="en-GB" altLang="en-US"/>
              <a:pPr>
                <a:defRPr/>
              </a:pPr>
              <a:t>‹#›</a:t>
            </a:fld>
            <a:endParaRPr lang="en-GB" altLang="en-US"/>
          </a:p>
        </p:txBody>
      </p:sp>
    </p:spTree>
    <p:extLst>
      <p:ext uri="{BB962C8B-B14F-4D97-AF65-F5344CB8AC3E}">
        <p14:creationId xmlns:p14="http://schemas.microsoft.com/office/powerpoint/2010/main" val="29941130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B1ED-29D7-46F6-81C4-36617C38EB62}"/>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012FEFE-8407-492A-A911-CB2F46994EDA}"/>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98F347-5BC2-42F7-A7AA-AFE607C90F7B}"/>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FB578F45-6EBC-4F11-9E90-09056B25CF08}"/>
              </a:ext>
            </a:extLst>
          </p:cNvPr>
          <p:cNvSpPr>
            <a:spLocks noGrp="1" noChangeArrowheads="1"/>
          </p:cNvSpPr>
          <p:nvPr>
            <p:ph type="sldNum" idx="10"/>
          </p:nvPr>
        </p:nvSpPr>
        <p:spPr>
          <a:ln/>
        </p:spPr>
        <p:txBody>
          <a:bodyPr/>
          <a:lstStyle>
            <a:lvl1pPr>
              <a:defRPr/>
            </a:lvl1pPr>
          </a:lstStyle>
          <a:p>
            <a:pPr>
              <a:defRPr/>
            </a:pPr>
            <a:fld id="{D780F3CD-5E76-4674-8A43-5167E3D7EB96}" type="slidenum">
              <a:rPr lang="en-GB" altLang="en-US"/>
              <a:pPr>
                <a:defRPr/>
              </a:pPr>
              <a:t>‹#›</a:t>
            </a:fld>
            <a:endParaRPr lang="en-GB" altLang="en-US"/>
          </a:p>
        </p:txBody>
      </p:sp>
    </p:spTree>
    <p:extLst>
      <p:ext uri="{BB962C8B-B14F-4D97-AF65-F5344CB8AC3E}">
        <p14:creationId xmlns:p14="http://schemas.microsoft.com/office/powerpoint/2010/main" val="2225657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ECC8-2B9D-4D6F-A64D-679AC8DB28D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5114FE-63F1-4FA3-A344-2CC0C7ECC4F6}"/>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789663-9FAB-4E5D-8946-B7858449B747}"/>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D35DC9B0-7A67-4007-B288-69D925B01BA6}"/>
              </a:ext>
            </a:extLst>
          </p:cNvPr>
          <p:cNvSpPr>
            <a:spLocks noGrp="1" noChangeArrowheads="1"/>
          </p:cNvSpPr>
          <p:nvPr>
            <p:ph type="sldNum" idx="10"/>
          </p:nvPr>
        </p:nvSpPr>
        <p:spPr>
          <a:ln/>
        </p:spPr>
        <p:txBody>
          <a:bodyPr/>
          <a:lstStyle>
            <a:lvl1pPr>
              <a:defRPr/>
            </a:lvl1pPr>
          </a:lstStyle>
          <a:p>
            <a:pPr>
              <a:defRPr/>
            </a:pPr>
            <a:fld id="{8E8A47C0-56C3-4DE8-890C-156199EBD076}" type="slidenum">
              <a:rPr lang="en-GB" altLang="en-US"/>
              <a:pPr>
                <a:defRPr/>
              </a:pPr>
              <a:t>‹#›</a:t>
            </a:fld>
            <a:endParaRPr lang="en-GB" altLang="en-US"/>
          </a:p>
        </p:txBody>
      </p:sp>
    </p:spTree>
    <p:extLst>
      <p:ext uri="{BB962C8B-B14F-4D97-AF65-F5344CB8AC3E}">
        <p14:creationId xmlns:p14="http://schemas.microsoft.com/office/powerpoint/2010/main" val="14445902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0A00-C999-4B17-B574-3E6433C7B19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417A34-639D-4819-9912-00695A752DB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94E21CD2-B5C2-45FB-A3AE-1C13AB6A7EB9}"/>
              </a:ext>
            </a:extLst>
          </p:cNvPr>
          <p:cNvSpPr>
            <a:spLocks noGrp="1" noChangeArrowheads="1"/>
          </p:cNvSpPr>
          <p:nvPr>
            <p:ph type="sldNum" idx="10"/>
          </p:nvPr>
        </p:nvSpPr>
        <p:spPr>
          <a:ln/>
        </p:spPr>
        <p:txBody>
          <a:bodyPr/>
          <a:lstStyle>
            <a:lvl1pPr>
              <a:defRPr/>
            </a:lvl1pPr>
          </a:lstStyle>
          <a:p>
            <a:pPr>
              <a:defRPr/>
            </a:pPr>
            <a:fld id="{9C3C0D0E-45B7-439D-B4ED-6D0CBA8FC540}" type="slidenum">
              <a:rPr lang="en-GB" altLang="en-US"/>
              <a:pPr>
                <a:defRPr/>
              </a:pPr>
              <a:t>‹#›</a:t>
            </a:fld>
            <a:endParaRPr lang="en-GB" altLang="en-US"/>
          </a:p>
        </p:txBody>
      </p:sp>
    </p:spTree>
    <p:extLst>
      <p:ext uri="{BB962C8B-B14F-4D97-AF65-F5344CB8AC3E}">
        <p14:creationId xmlns:p14="http://schemas.microsoft.com/office/powerpoint/2010/main" val="39891355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7D839A-645D-4C83-AB42-CDA8D84F277B}"/>
              </a:ext>
            </a:extLst>
          </p:cNvPr>
          <p:cNvSpPr>
            <a:spLocks noGrp="1"/>
          </p:cNvSpPr>
          <p:nvPr>
            <p:ph type="title" orient="vert"/>
          </p:nvPr>
        </p:nvSpPr>
        <p:spPr>
          <a:xfrm>
            <a:off x="7142163" y="315913"/>
            <a:ext cx="2078037" cy="615156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5F150EA-8947-4CBB-A10C-82BE39380786}"/>
              </a:ext>
            </a:extLst>
          </p:cNvPr>
          <p:cNvSpPr>
            <a:spLocks noGrp="1"/>
          </p:cNvSpPr>
          <p:nvPr>
            <p:ph type="body" orient="vert" idx="1"/>
          </p:nvPr>
        </p:nvSpPr>
        <p:spPr>
          <a:xfrm>
            <a:off x="906463" y="315913"/>
            <a:ext cx="6083300" cy="6151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55573C3-0C1F-418E-94CA-F90AD8351BAC}"/>
              </a:ext>
            </a:extLst>
          </p:cNvPr>
          <p:cNvSpPr>
            <a:spLocks noGrp="1" noChangeArrowheads="1"/>
          </p:cNvSpPr>
          <p:nvPr>
            <p:ph type="sldNum" idx="10"/>
          </p:nvPr>
        </p:nvSpPr>
        <p:spPr>
          <a:ln/>
        </p:spPr>
        <p:txBody>
          <a:bodyPr/>
          <a:lstStyle>
            <a:lvl1pPr>
              <a:defRPr/>
            </a:lvl1pPr>
          </a:lstStyle>
          <a:p>
            <a:pPr>
              <a:defRPr/>
            </a:pPr>
            <a:fld id="{4D77EC96-8867-436A-ADF5-D7D9B584BD13}" type="slidenum">
              <a:rPr lang="en-GB" altLang="en-US"/>
              <a:pPr>
                <a:defRPr/>
              </a:pPr>
              <a:t>‹#›</a:t>
            </a:fld>
            <a:endParaRPr lang="en-GB" altLang="en-US"/>
          </a:p>
        </p:txBody>
      </p:sp>
    </p:spTree>
    <p:extLst>
      <p:ext uri="{BB962C8B-B14F-4D97-AF65-F5344CB8AC3E}">
        <p14:creationId xmlns:p14="http://schemas.microsoft.com/office/powerpoint/2010/main" val="37790965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E4D9-5BC0-404D-A2AD-8A631D3135B5}"/>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A98F423-E741-48BF-87A3-5C84C83AEB7F}"/>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3">
            <a:extLst>
              <a:ext uri="{FF2B5EF4-FFF2-40B4-BE49-F238E27FC236}">
                <a16:creationId xmlns:a16="http://schemas.microsoft.com/office/drawing/2014/main" id="{45BF6BDF-45F4-4CBA-B256-E9FAA243E18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756D7DDA-8BAF-4DC5-ACE8-853786E446B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FAB55B2-03C4-4227-A2FD-16096156D428}"/>
              </a:ext>
            </a:extLst>
          </p:cNvPr>
          <p:cNvSpPr>
            <a:spLocks noGrp="1" noChangeArrowheads="1"/>
          </p:cNvSpPr>
          <p:nvPr>
            <p:ph type="sldNum" idx="12"/>
          </p:nvPr>
        </p:nvSpPr>
        <p:spPr>
          <a:ln/>
        </p:spPr>
        <p:txBody>
          <a:bodyPr/>
          <a:lstStyle>
            <a:lvl1pPr>
              <a:defRPr/>
            </a:lvl1pPr>
          </a:lstStyle>
          <a:p>
            <a:pPr>
              <a:defRPr/>
            </a:pPr>
            <a:fld id="{25FC1E55-00F0-4CB7-A3EA-04CA4030259B}" type="slidenum">
              <a:rPr lang="en-GB" altLang="en-US"/>
              <a:pPr>
                <a:defRPr/>
              </a:pPr>
              <a:t>‹#›</a:t>
            </a:fld>
            <a:endParaRPr lang="en-GB" altLang="en-US"/>
          </a:p>
        </p:txBody>
      </p:sp>
    </p:spTree>
    <p:extLst>
      <p:ext uri="{BB962C8B-B14F-4D97-AF65-F5344CB8AC3E}">
        <p14:creationId xmlns:p14="http://schemas.microsoft.com/office/powerpoint/2010/main" val="458239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BE0-2F3C-40D6-8766-DA17F748B40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E3ADEB-66EF-4AFB-9FA7-2C5C7B7EDA4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EC1B1176-16E7-48E2-9922-EF4D481AAAE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866DE36B-D202-4E3D-9DE9-22B2E68DAC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289E871B-E45D-4E1C-9C95-B37FBB71E48F}"/>
              </a:ext>
            </a:extLst>
          </p:cNvPr>
          <p:cNvSpPr>
            <a:spLocks noGrp="1" noChangeArrowheads="1"/>
          </p:cNvSpPr>
          <p:nvPr>
            <p:ph type="sldNum" idx="12"/>
          </p:nvPr>
        </p:nvSpPr>
        <p:spPr>
          <a:ln/>
        </p:spPr>
        <p:txBody>
          <a:bodyPr/>
          <a:lstStyle>
            <a:lvl1pPr>
              <a:defRPr/>
            </a:lvl1pPr>
          </a:lstStyle>
          <a:p>
            <a:pPr>
              <a:defRPr/>
            </a:pPr>
            <a:fld id="{49A95760-E944-410A-B4EB-B3C5E6A953F1}" type="slidenum">
              <a:rPr lang="en-GB" altLang="en-US"/>
              <a:pPr>
                <a:defRPr/>
              </a:pPr>
              <a:t>‹#›</a:t>
            </a:fld>
            <a:endParaRPr lang="en-GB" altLang="en-US"/>
          </a:p>
        </p:txBody>
      </p:sp>
    </p:spTree>
    <p:extLst>
      <p:ext uri="{BB962C8B-B14F-4D97-AF65-F5344CB8AC3E}">
        <p14:creationId xmlns:p14="http://schemas.microsoft.com/office/powerpoint/2010/main" val="13412803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7D8CA-0221-4F08-853F-5DC3DCD5B3B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AF6888-F5D5-4AB3-B01D-8E2917F514B1}"/>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3">
            <a:extLst>
              <a:ext uri="{FF2B5EF4-FFF2-40B4-BE49-F238E27FC236}">
                <a16:creationId xmlns:a16="http://schemas.microsoft.com/office/drawing/2014/main" id="{FE310FC4-115D-444E-AFC3-27A011BE9B4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DE054668-0EE8-46C7-A4D9-E7B30A21F47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12950D6-87A9-4763-A947-1E1DACFC9F8A}"/>
              </a:ext>
            </a:extLst>
          </p:cNvPr>
          <p:cNvSpPr>
            <a:spLocks noGrp="1" noChangeArrowheads="1"/>
          </p:cNvSpPr>
          <p:nvPr>
            <p:ph type="sldNum" idx="12"/>
          </p:nvPr>
        </p:nvSpPr>
        <p:spPr>
          <a:ln/>
        </p:spPr>
        <p:txBody>
          <a:bodyPr/>
          <a:lstStyle>
            <a:lvl1pPr>
              <a:defRPr/>
            </a:lvl1pPr>
          </a:lstStyle>
          <a:p>
            <a:pPr>
              <a:defRPr/>
            </a:pPr>
            <a:fld id="{0943327E-4DCE-4411-BBAC-096A4E470AD6}" type="slidenum">
              <a:rPr lang="en-GB" altLang="en-US"/>
              <a:pPr>
                <a:defRPr/>
              </a:pPr>
              <a:t>‹#›</a:t>
            </a:fld>
            <a:endParaRPr lang="en-GB" altLang="en-US"/>
          </a:p>
        </p:txBody>
      </p:sp>
    </p:spTree>
    <p:extLst>
      <p:ext uri="{BB962C8B-B14F-4D97-AF65-F5344CB8AC3E}">
        <p14:creationId xmlns:p14="http://schemas.microsoft.com/office/powerpoint/2010/main" val="33486316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1B4B-549A-416F-BBE1-66CA405C38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C5B3142-EF37-4204-B616-5A59C39B8108}"/>
              </a:ext>
            </a:extLst>
          </p:cNvPr>
          <p:cNvSpPr>
            <a:spLocks noGrp="1"/>
          </p:cNvSpPr>
          <p:nvPr>
            <p:ph sz="half" idx="1"/>
          </p:nvPr>
        </p:nvSpPr>
        <p:spPr>
          <a:xfrm>
            <a:off x="503238" y="1768475"/>
            <a:ext cx="4459287"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D2B70B1-6BD1-4992-BE62-70F88513D433}"/>
              </a:ext>
            </a:extLst>
          </p:cNvPr>
          <p:cNvSpPr>
            <a:spLocks noGrp="1"/>
          </p:cNvSpPr>
          <p:nvPr>
            <p:ph sz="half" idx="2"/>
          </p:nvPr>
        </p:nvSpPr>
        <p:spPr>
          <a:xfrm>
            <a:off x="5114925" y="1768475"/>
            <a:ext cx="4459288"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8DFD8455-BED4-40E1-95AB-8C4CC910DA5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70A2D34B-FFED-42A0-945F-5A0C56E8517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4F7FE0B5-98F9-4022-B5E1-540C8E85359F}"/>
              </a:ext>
            </a:extLst>
          </p:cNvPr>
          <p:cNvSpPr>
            <a:spLocks noGrp="1" noChangeArrowheads="1"/>
          </p:cNvSpPr>
          <p:nvPr>
            <p:ph type="sldNum" idx="12"/>
          </p:nvPr>
        </p:nvSpPr>
        <p:spPr>
          <a:ln/>
        </p:spPr>
        <p:txBody>
          <a:bodyPr/>
          <a:lstStyle>
            <a:lvl1pPr>
              <a:defRPr/>
            </a:lvl1pPr>
          </a:lstStyle>
          <a:p>
            <a:pPr>
              <a:defRPr/>
            </a:pPr>
            <a:fld id="{409711BF-7E34-4EB5-9B49-D284BA51BDBF}" type="slidenum">
              <a:rPr lang="en-GB" altLang="en-US"/>
              <a:pPr>
                <a:defRPr/>
              </a:pPr>
              <a:t>‹#›</a:t>
            </a:fld>
            <a:endParaRPr lang="en-GB" altLang="en-US"/>
          </a:p>
        </p:txBody>
      </p:sp>
    </p:spTree>
    <p:extLst>
      <p:ext uri="{BB962C8B-B14F-4D97-AF65-F5344CB8AC3E}">
        <p14:creationId xmlns:p14="http://schemas.microsoft.com/office/powerpoint/2010/main" val="9910430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5C96A-55F6-43B0-A5B1-471BA72F9A1E}"/>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2FA63B-233C-4D2E-A845-77B16146756E}"/>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394C8CE-6D81-4C41-80F4-1CFE3C06C70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5BE159-DCA3-4A56-90FB-3D712C883CB4}"/>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DBCB1CB-A932-41C0-BD9B-7CDEF42C2FED}"/>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C120CBE1-02CF-4FB6-A160-51AF684CFD3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4">
            <a:extLst>
              <a:ext uri="{FF2B5EF4-FFF2-40B4-BE49-F238E27FC236}">
                <a16:creationId xmlns:a16="http://schemas.microsoft.com/office/drawing/2014/main" id="{5FB7BD47-60D4-4300-A4CE-0DDBEAD40687}"/>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5">
            <a:extLst>
              <a:ext uri="{FF2B5EF4-FFF2-40B4-BE49-F238E27FC236}">
                <a16:creationId xmlns:a16="http://schemas.microsoft.com/office/drawing/2014/main" id="{0F586400-0E9F-48FF-875D-E7780CBBBEE5}"/>
              </a:ext>
            </a:extLst>
          </p:cNvPr>
          <p:cNvSpPr>
            <a:spLocks noGrp="1" noChangeArrowheads="1"/>
          </p:cNvSpPr>
          <p:nvPr>
            <p:ph type="sldNum" idx="12"/>
          </p:nvPr>
        </p:nvSpPr>
        <p:spPr>
          <a:ln/>
        </p:spPr>
        <p:txBody>
          <a:bodyPr/>
          <a:lstStyle>
            <a:lvl1pPr>
              <a:defRPr/>
            </a:lvl1pPr>
          </a:lstStyle>
          <a:p>
            <a:pPr>
              <a:defRPr/>
            </a:pPr>
            <a:fld id="{F9D4EB85-F277-46E9-8008-454E79BBE7CC}" type="slidenum">
              <a:rPr lang="en-GB" altLang="en-US"/>
              <a:pPr>
                <a:defRPr/>
              </a:pPr>
              <a:t>‹#›</a:t>
            </a:fld>
            <a:endParaRPr lang="en-GB" altLang="en-US"/>
          </a:p>
        </p:txBody>
      </p:sp>
    </p:spTree>
    <p:extLst>
      <p:ext uri="{BB962C8B-B14F-4D97-AF65-F5344CB8AC3E}">
        <p14:creationId xmlns:p14="http://schemas.microsoft.com/office/powerpoint/2010/main" val="21883435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4662-5F35-4C73-A170-D1E2AC65A5F4}"/>
              </a:ext>
            </a:extLst>
          </p:cNvPr>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F7D4C380-2F63-443F-956A-A5EEC5CDFFD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F0C823C2-D074-417D-A17F-CAC4C8D8BA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547F780-6293-4899-8B1A-F68AE5EB5156}"/>
              </a:ext>
            </a:extLst>
          </p:cNvPr>
          <p:cNvSpPr>
            <a:spLocks noGrp="1" noChangeArrowheads="1"/>
          </p:cNvSpPr>
          <p:nvPr>
            <p:ph type="sldNum" idx="12"/>
          </p:nvPr>
        </p:nvSpPr>
        <p:spPr>
          <a:ln/>
        </p:spPr>
        <p:txBody>
          <a:bodyPr/>
          <a:lstStyle>
            <a:lvl1pPr>
              <a:defRPr/>
            </a:lvl1pPr>
          </a:lstStyle>
          <a:p>
            <a:pPr>
              <a:defRPr/>
            </a:pPr>
            <a:fld id="{3393DAB6-3E0F-4744-A769-1CB487589BB3}" type="slidenum">
              <a:rPr lang="en-GB" altLang="en-US"/>
              <a:pPr>
                <a:defRPr/>
              </a:pPr>
              <a:t>‹#›</a:t>
            </a:fld>
            <a:endParaRPr lang="en-GB" altLang="en-US"/>
          </a:p>
        </p:txBody>
      </p:sp>
    </p:spTree>
    <p:extLst>
      <p:ext uri="{BB962C8B-B14F-4D97-AF65-F5344CB8AC3E}">
        <p14:creationId xmlns:p14="http://schemas.microsoft.com/office/powerpoint/2010/main" val="22659013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0E9082C-411F-44F3-959B-2FB6716268E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4">
            <a:extLst>
              <a:ext uri="{FF2B5EF4-FFF2-40B4-BE49-F238E27FC236}">
                <a16:creationId xmlns:a16="http://schemas.microsoft.com/office/drawing/2014/main" id="{B91B8F57-D3E5-4DD6-B753-EA1A84DD925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D8BB7127-9957-4DAA-AF65-258B1F239A72}"/>
              </a:ext>
            </a:extLst>
          </p:cNvPr>
          <p:cNvSpPr>
            <a:spLocks noGrp="1" noChangeArrowheads="1"/>
          </p:cNvSpPr>
          <p:nvPr>
            <p:ph type="sldNum" idx="12"/>
          </p:nvPr>
        </p:nvSpPr>
        <p:spPr>
          <a:ln/>
        </p:spPr>
        <p:txBody>
          <a:bodyPr/>
          <a:lstStyle>
            <a:lvl1pPr>
              <a:defRPr/>
            </a:lvl1pPr>
          </a:lstStyle>
          <a:p>
            <a:pPr>
              <a:defRPr/>
            </a:pPr>
            <a:fld id="{BB4CE213-9C40-4B16-91DE-A018CCE06126}" type="slidenum">
              <a:rPr lang="en-GB" altLang="en-US"/>
              <a:pPr>
                <a:defRPr/>
              </a:pPr>
              <a:t>‹#›</a:t>
            </a:fld>
            <a:endParaRPr lang="en-GB" altLang="en-US"/>
          </a:p>
        </p:txBody>
      </p:sp>
    </p:spTree>
    <p:extLst>
      <p:ext uri="{BB962C8B-B14F-4D97-AF65-F5344CB8AC3E}">
        <p14:creationId xmlns:p14="http://schemas.microsoft.com/office/powerpoint/2010/main" val="8284498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7CE68-21F7-4539-9D5E-9BD5634FC45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4B98D0-DD46-4539-A6F2-B52F7B1D255F}"/>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084A75-28BE-4506-816B-980792926A96}"/>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F953E63A-CBF7-44BE-A2DC-765F766C031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B0EB1E92-9758-433A-AC6E-01541EBCACB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8170D3F8-0038-495A-878E-7A5DA4ABCE20}"/>
              </a:ext>
            </a:extLst>
          </p:cNvPr>
          <p:cNvSpPr>
            <a:spLocks noGrp="1" noChangeArrowheads="1"/>
          </p:cNvSpPr>
          <p:nvPr>
            <p:ph type="sldNum" idx="12"/>
          </p:nvPr>
        </p:nvSpPr>
        <p:spPr>
          <a:ln/>
        </p:spPr>
        <p:txBody>
          <a:bodyPr/>
          <a:lstStyle>
            <a:lvl1pPr>
              <a:defRPr/>
            </a:lvl1pPr>
          </a:lstStyle>
          <a:p>
            <a:pPr>
              <a:defRPr/>
            </a:pPr>
            <a:fld id="{13A23FE6-F6E2-4A1D-A1B3-91381A21A1A3}" type="slidenum">
              <a:rPr lang="en-GB" altLang="en-US"/>
              <a:pPr>
                <a:defRPr/>
              </a:pPr>
              <a:t>‹#›</a:t>
            </a:fld>
            <a:endParaRPr lang="en-GB" altLang="en-US"/>
          </a:p>
        </p:txBody>
      </p:sp>
    </p:spTree>
    <p:extLst>
      <p:ext uri="{BB962C8B-B14F-4D97-AF65-F5344CB8AC3E}">
        <p14:creationId xmlns:p14="http://schemas.microsoft.com/office/powerpoint/2010/main" val="30275800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23133-7FFD-45C4-A6A3-AA659EA4F5D4}"/>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6E2AFBB-5984-4892-A313-34214927B7D4}"/>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F9D58DB1-2E35-4FF8-B0A6-AA25CEB4F319}"/>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8A13F3CA-FF0D-488F-B765-4F04FA22B5D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84541276-48DE-4B0E-9074-8DC6790CA29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514690BF-AD2D-4E44-BDFA-0A84E3C401EE}"/>
              </a:ext>
            </a:extLst>
          </p:cNvPr>
          <p:cNvSpPr>
            <a:spLocks noGrp="1" noChangeArrowheads="1"/>
          </p:cNvSpPr>
          <p:nvPr>
            <p:ph type="sldNum" idx="12"/>
          </p:nvPr>
        </p:nvSpPr>
        <p:spPr>
          <a:ln/>
        </p:spPr>
        <p:txBody>
          <a:bodyPr/>
          <a:lstStyle>
            <a:lvl1pPr>
              <a:defRPr/>
            </a:lvl1pPr>
          </a:lstStyle>
          <a:p>
            <a:pPr>
              <a:defRPr/>
            </a:pPr>
            <a:fld id="{23DA3328-FBCC-4326-9048-DC0A8AE76F30}" type="slidenum">
              <a:rPr lang="en-GB" altLang="en-US"/>
              <a:pPr>
                <a:defRPr/>
              </a:pPr>
              <a:t>‹#›</a:t>
            </a:fld>
            <a:endParaRPr lang="en-GB" altLang="en-US"/>
          </a:p>
        </p:txBody>
      </p:sp>
    </p:spTree>
    <p:extLst>
      <p:ext uri="{BB962C8B-B14F-4D97-AF65-F5344CB8AC3E}">
        <p14:creationId xmlns:p14="http://schemas.microsoft.com/office/powerpoint/2010/main" val="14930142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5A04-7457-481C-A7EA-65340BE103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591009-4C82-4F58-9759-11D86E00CF5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C06ABD21-74CE-4B2D-BF3E-B975D481E90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515FC46-CB57-4D54-B311-2D1F95AB957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A56784E-1655-48F3-8530-2693AF1130EE}"/>
              </a:ext>
            </a:extLst>
          </p:cNvPr>
          <p:cNvSpPr>
            <a:spLocks noGrp="1" noChangeArrowheads="1"/>
          </p:cNvSpPr>
          <p:nvPr>
            <p:ph type="sldNum" idx="12"/>
          </p:nvPr>
        </p:nvSpPr>
        <p:spPr>
          <a:ln/>
        </p:spPr>
        <p:txBody>
          <a:bodyPr/>
          <a:lstStyle>
            <a:lvl1pPr>
              <a:defRPr/>
            </a:lvl1pPr>
          </a:lstStyle>
          <a:p>
            <a:pPr>
              <a:defRPr/>
            </a:pPr>
            <a:fld id="{66E07F64-BA41-4BA4-AD0C-DCC550E06649}" type="slidenum">
              <a:rPr lang="en-GB" altLang="en-US"/>
              <a:pPr>
                <a:defRPr/>
              </a:pPr>
              <a:t>‹#›</a:t>
            </a:fld>
            <a:endParaRPr lang="en-GB" altLang="en-US"/>
          </a:p>
        </p:txBody>
      </p:sp>
    </p:spTree>
    <p:extLst>
      <p:ext uri="{BB962C8B-B14F-4D97-AF65-F5344CB8AC3E}">
        <p14:creationId xmlns:p14="http://schemas.microsoft.com/office/powerpoint/2010/main" val="17910171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DB312F-029E-480E-8486-A8ABD4A1F437}"/>
              </a:ext>
            </a:extLst>
          </p:cNvPr>
          <p:cNvSpPr>
            <a:spLocks noGrp="1"/>
          </p:cNvSpPr>
          <p:nvPr>
            <p:ph type="title" orient="vert"/>
          </p:nvPr>
        </p:nvSpPr>
        <p:spPr>
          <a:xfrm>
            <a:off x="7307263" y="336550"/>
            <a:ext cx="2266950" cy="59610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91CD7D-734D-4FA3-9780-71A03A8F93B4}"/>
              </a:ext>
            </a:extLst>
          </p:cNvPr>
          <p:cNvSpPr>
            <a:spLocks noGrp="1"/>
          </p:cNvSpPr>
          <p:nvPr>
            <p:ph type="body" orient="vert" idx="1"/>
          </p:nvPr>
        </p:nvSpPr>
        <p:spPr>
          <a:xfrm>
            <a:off x="503238" y="336550"/>
            <a:ext cx="6651625" cy="596106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01B1E352-CC6A-475F-ACD1-BFC0EDC25594}"/>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93EC591-C985-4BCF-9D39-8465B434778B}"/>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2945D9E-77CC-48AB-8B17-2BF818394E3A}"/>
              </a:ext>
            </a:extLst>
          </p:cNvPr>
          <p:cNvSpPr>
            <a:spLocks noGrp="1" noChangeArrowheads="1"/>
          </p:cNvSpPr>
          <p:nvPr>
            <p:ph type="sldNum" idx="12"/>
          </p:nvPr>
        </p:nvSpPr>
        <p:spPr>
          <a:ln/>
        </p:spPr>
        <p:txBody>
          <a:bodyPr/>
          <a:lstStyle>
            <a:lvl1pPr>
              <a:defRPr/>
            </a:lvl1pPr>
          </a:lstStyle>
          <a:p>
            <a:pPr>
              <a:defRPr/>
            </a:pPr>
            <a:fld id="{32760692-B128-4A66-8A7A-E294BAA823AD}" type="slidenum">
              <a:rPr lang="en-GB" altLang="en-US"/>
              <a:pPr>
                <a:defRPr/>
              </a:pPr>
              <a:t>‹#›</a:t>
            </a:fld>
            <a:endParaRPr lang="en-GB" altLang="en-US"/>
          </a:p>
        </p:txBody>
      </p:sp>
    </p:spTree>
    <p:extLst>
      <p:ext uri="{BB962C8B-B14F-4D97-AF65-F5344CB8AC3E}">
        <p14:creationId xmlns:p14="http://schemas.microsoft.com/office/powerpoint/2010/main" val="27288886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41C23-EFC0-4481-B334-6A9A5064F1BF}"/>
              </a:ext>
            </a:extLst>
          </p:cNvPr>
          <p:cNvSpPr>
            <a:spLocks noGrp="1"/>
          </p:cNvSpPr>
          <p:nvPr>
            <p:ph type="title"/>
          </p:nvPr>
        </p:nvSpPr>
        <p:spPr>
          <a:xfrm>
            <a:off x="503238" y="336550"/>
            <a:ext cx="9070975" cy="1260475"/>
          </a:xfrm>
        </p:spPr>
        <p:txBody>
          <a:bodyPr/>
          <a:lstStyle/>
          <a:p>
            <a:r>
              <a:rPr lang="en-US"/>
              <a:t>Click to edit Master title style</a:t>
            </a:r>
          </a:p>
        </p:txBody>
      </p:sp>
      <p:sp>
        <p:nvSpPr>
          <p:cNvPr id="3" name="Rectangle 3">
            <a:extLst>
              <a:ext uri="{FF2B5EF4-FFF2-40B4-BE49-F238E27FC236}">
                <a16:creationId xmlns:a16="http://schemas.microsoft.com/office/drawing/2014/main" id="{367BF5F5-ACC8-4FE4-805B-D621BC26C5D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16D11710-9A65-461A-9FFC-A9DC392BB18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939E452-8C92-4673-AB04-22E0743AD812}"/>
              </a:ext>
            </a:extLst>
          </p:cNvPr>
          <p:cNvSpPr>
            <a:spLocks noGrp="1" noChangeArrowheads="1"/>
          </p:cNvSpPr>
          <p:nvPr>
            <p:ph type="sldNum" idx="12"/>
          </p:nvPr>
        </p:nvSpPr>
        <p:spPr>
          <a:ln/>
        </p:spPr>
        <p:txBody>
          <a:bodyPr/>
          <a:lstStyle>
            <a:lvl1pPr>
              <a:defRPr/>
            </a:lvl1pPr>
          </a:lstStyle>
          <a:p>
            <a:pPr>
              <a:defRPr/>
            </a:pPr>
            <a:fld id="{91B799EE-DFF0-4342-871A-244EE7AC0593}" type="slidenum">
              <a:rPr lang="en-GB" altLang="en-US"/>
              <a:pPr>
                <a:defRPr/>
              </a:pPr>
              <a:t>‹#›</a:t>
            </a:fld>
            <a:endParaRPr lang="en-GB" altLang="en-US"/>
          </a:p>
        </p:txBody>
      </p:sp>
    </p:spTree>
    <p:extLst>
      <p:ext uri="{BB962C8B-B14F-4D97-AF65-F5344CB8AC3E}">
        <p14:creationId xmlns:p14="http://schemas.microsoft.com/office/powerpoint/2010/main" val="305775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 /><Relationship Id="rId13" Type="http://schemas.openxmlformats.org/officeDocument/2006/relationships/theme" Target="../theme/theme3.xml" /><Relationship Id="rId3" Type="http://schemas.openxmlformats.org/officeDocument/2006/relationships/slideLayout" Target="../slideLayouts/slideLayout25.xml" /><Relationship Id="rId7" Type="http://schemas.openxmlformats.org/officeDocument/2006/relationships/slideLayout" Target="../slideLayouts/slideLayout29.xml" /><Relationship Id="rId12" Type="http://schemas.openxmlformats.org/officeDocument/2006/relationships/slideLayout" Target="../slideLayouts/slideLayout34.xml" /><Relationship Id="rId2" Type="http://schemas.openxmlformats.org/officeDocument/2006/relationships/slideLayout" Target="../slideLayouts/slideLayout24.xml" /><Relationship Id="rId1" Type="http://schemas.openxmlformats.org/officeDocument/2006/relationships/slideLayout" Target="../slideLayouts/slideLayout23.xml" /><Relationship Id="rId6" Type="http://schemas.openxmlformats.org/officeDocument/2006/relationships/slideLayout" Target="../slideLayouts/slideLayout28.xml" /><Relationship Id="rId11" Type="http://schemas.openxmlformats.org/officeDocument/2006/relationships/slideLayout" Target="../slideLayouts/slideLayout33.xml" /><Relationship Id="rId5" Type="http://schemas.openxmlformats.org/officeDocument/2006/relationships/slideLayout" Target="../slideLayouts/slideLayout27.xml" /><Relationship Id="rId10" Type="http://schemas.openxmlformats.org/officeDocument/2006/relationships/slideLayout" Target="../slideLayouts/slideLayout32.xml" /><Relationship Id="rId4" Type="http://schemas.openxmlformats.org/officeDocument/2006/relationships/slideLayout" Target="../slideLayouts/slideLayout26.xml" /><Relationship Id="rId9" Type="http://schemas.openxmlformats.org/officeDocument/2006/relationships/slideLayout" Target="../slideLayouts/slideLayout31.xml" /><Relationship Id="rId14"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CBD7EF28-F6F7-4E14-BE8B-BF3C0F531A34}"/>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7" name="Rectangle 2">
            <a:extLst>
              <a:ext uri="{FF2B5EF4-FFF2-40B4-BE49-F238E27FC236}">
                <a16:creationId xmlns:a16="http://schemas.microsoft.com/office/drawing/2014/main" id="{A5D76427-EC19-426F-89CD-B3EF97FBEE7E}"/>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8" name="Line 3">
            <a:extLst>
              <a:ext uri="{FF2B5EF4-FFF2-40B4-BE49-F238E27FC236}">
                <a16:creationId xmlns:a16="http://schemas.microsoft.com/office/drawing/2014/main" id="{832B64C7-7261-4CAC-BDC2-A5F4BDFFF525}"/>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029" name="Rectangle 4">
            <a:extLst>
              <a:ext uri="{FF2B5EF4-FFF2-40B4-BE49-F238E27FC236}">
                <a16:creationId xmlns:a16="http://schemas.microsoft.com/office/drawing/2014/main" id="{C94F16DA-7BA4-4E1B-B163-6C03A36C9E2E}"/>
              </a:ext>
            </a:extLst>
          </p:cNvPr>
          <p:cNvSpPr>
            <a:spLocks noChangeArrowheads="1"/>
          </p:cNvSpPr>
          <p:nvPr/>
        </p:nvSpPr>
        <p:spPr bwMode="auto">
          <a:xfrm>
            <a:off x="3175" y="7054850"/>
            <a:ext cx="10077450"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0" name="Rectangle 5">
            <a:extLst>
              <a:ext uri="{FF2B5EF4-FFF2-40B4-BE49-F238E27FC236}">
                <a16:creationId xmlns:a16="http://schemas.microsoft.com/office/drawing/2014/main" id="{F072876F-8609-4084-B7BC-DFCD5B836F75}"/>
              </a:ext>
            </a:extLst>
          </p:cNvPr>
          <p:cNvSpPr>
            <a:spLocks noChangeArrowheads="1"/>
          </p:cNvSpPr>
          <p:nvPr/>
        </p:nvSpPr>
        <p:spPr bwMode="auto">
          <a:xfrm>
            <a:off x="0" y="6981825"/>
            <a:ext cx="10077450" cy="69850"/>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1" name="Text Box 6">
            <a:extLst>
              <a:ext uri="{FF2B5EF4-FFF2-40B4-BE49-F238E27FC236}">
                <a16:creationId xmlns:a16="http://schemas.microsoft.com/office/drawing/2014/main" id="{7CCB4FF7-3644-44B0-9CDA-00B9BF8B9FC6}"/>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2" name="Text Box 7">
            <a:extLst>
              <a:ext uri="{FF2B5EF4-FFF2-40B4-BE49-F238E27FC236}">
                <a16:creationId xmlns:a16="http://schemas.microsoft.com/office/drawing/2014/main" id="{C27ACC3B-81EC-4E6C-9A9A-6BC77D27E742}"/>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C844DF75-7AF2-4282-ADE3-90E8D1A20CAF}"/>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4C5BBF9F-DC75-4BD6-8DA6-79BF4150EB78}" type="slidenum">
              <a:rPr lang="en-GB" altLang="en-US"/>
              <a:pPr>
                <a:defRPr/>
              </a:pPr>
              <a:t>‹#›</a:t>
            </a:fld>
            <a:endParaRPr lang="en-GB" altLang="en-US"/>
          </a:p>
        </p:txBody>
      </p:sp>
      <p:sp>
        <p:nvSpPr>
          <p:cNvPr id="1034" name="Rectangle 9">
            <a:extLst>
              <a:ext uri="{FF2B5EF4-FFF2-40B4-BE49-F238E27FC236}">
                <a16:creationId xmlns:a16="http://schemas.microsoft.com/office/drawing/2014/main" id="{C0F908C7-3A8B-4C31-B85A-97498D9F2657}"/>
              </a:ext>
            </a:extLst>
          </p:cNvPr>
          <p:cNvSpPr>
            <a:spLocks noGrp="1" noChangeArrowheads="1"/>
          </p:cNvSpPr>
          <p:nvPr>
            <p:ph type="title"/>
          </p:nvPr>
        </p:nvSpPr>
        <p:spPr bwMode="auto">
          <a:xfrm>
            <a:off x="503238" y="301625"/>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1035" name="Rectangle 10">
            <a:extLst>
              <a:ext uri="{FF2B5EF4-FFF2-40B4-BE49-F238E27FC236}">
                <a16:creationId xmlns:a16="http://schemas.microsoft.com/office/drawing/2014/main" id="{1B63B543-2B00-4326-80E1-FD92F405A27D}"/>
              </a:ext>
            </a:extLst>
          </p:cNvPr>
          <p:cNvSpPr>
            <a:spLocks noGrp="1" noChangeArrowheads="1"/>
          </p:cNvSpPr>
          <p:nvPr>
            <p:ph type="body" idx="1"/>
          </p:nvPr>
        </p:nvSpPr>
        <p:spPr bwMode="auto">
          <a:xfrm>
            <a:off x="503238" y="1768475"/>
            <a:ext cx="9070975" cy="49879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326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6DE7ADCA-E5E2-4654-8A42-4E9FC82705FE}"/>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1" name="Rectangle 2">
            <a:extLst>
              <a:ext uri="{FF2B5EF4-FFF2-40B4-BE49-F238E27FC236}">
                <a16:creationId xmlns:a16="http://schemas.microsoft.com/office/drawing/2014/main" id="{B152D751-D4ED-40CA-839B-83F7D328484F}"/>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2" name="Line 3">
            <a:extLst>
              <a:ext uri="{FF2B5EF4-FFF2-40B4-BE49-F238E27FC236}">
                <a16:creationId xmlns:a16="http://schemas.microsoft.com/office/drawing/2014/main" id="{FA9EA37C-30B1-4B0D-9E8A-9E75D4910FE0}"/>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053" name="Rectangle 4">
            <a:extLst>
              <a:ext uri="{FF2B5EF4-FFF2-40B4-BE49-F238E27FC236}">
                <a16:creationId xmlns:a16="http://schemas.microsoft.com/office/drawing/2014/main" id="{52491D59-35B0-4371-90F9-422534899366}"/>
              </a:ext>
            </a:extLst>
          </p:cNvPr>
          <p:cNvSpPr>
            <a:spLocks noGrp="1" noChangeArrowheads="1"/>
          </p:cNvSpPr>
          <p:nvPr>
            <p:ph type="title"/>
          </p:nvPr>
        </p:nvSpPr>
        <p:spPr bwMode="auto">
          <a:xfrm>
            <a:off x="906463" y="315913"/>
            <a:ext cx="8313737" cy="15970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title text formatClick to edit Master title style</a:t>
            </a:r>
          </a:p>
        </p:txBody>
      </p:sp>
      <p:sp>
        <p:nvSpPr>
          <p:cNvPr id="2054" name="Rectangle 5">
            <a:extLst>
              <a:ext uri="{FF2B5EF4-FFF2-40B4-BE49-F238E27FC236}">
                <a16:creationId xmlns:a16="http://schemas.microsoft.com/office/drawing/2014/main" id="{562C31B0-2ACE-4712-9507-161F7DEF8915}"/>
              </a:ext>
            </a:extLst>
          </p:cNvPr>
          <p:cNvSpPr>
            <a:spLocks noGrp="1" noChangeArrowheads="1"/>
          </p:cNvSpPr>
          <p:nvPr>
            <p:ph type="body" idx="1"/>
          </p:nvPr>
        </p:nvSpPr>
        <p:spPr bwMode="auto">
          <a:xfrm>
            <a:off x="906463" y="2035175"/>
            <a:ext cx="8313737" cy="4432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0"/>
            <a:r>
              <a:rPr lang="en-GB" altLang="en-US"/>
              <a:t>Ninth Outline LevelEdit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5" name="Text Box 6">
            <a:extLst>
              <a:ext uri="{FF2B5EF4-FFF2-40B4-BE49-F238E27FC236}">
                <a16:creationId xmlns:a16="http://schemas.microsoft.com/office/drawing/2014/main" id="{1294C62B-CEF4-4BF2-9E93-366663912CC7}"/>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6" name="Text Box 7">
            <a:extLst>
              <a:ext uri="{FF2B5EF4-FFF2-40B4-BE49-F238E27FC236}">
                <a16:creationId xmlns:a16="http://schemas.microsoft.com/office/drawing/2014/main" id="{6258280B-24D1-43B0-B5B2-5AEFFA129A26}"/>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A46E1F17-ED08-4C78-8E4D-CE124CC3CD02}"/>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34DDFD83-6AA7-4C21-BCD5-5594798EF52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tile tx="0" ty="0" sx="100000" sy="100000" flip="none" algn="tl"/>
        </a:blip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099C319C-5AA5-46DC-8DE1-C3C1A382C713}"/>
              </a:ext>
            </a:extLst>
          </p:cNvPr>
          <p:cNvSpPr>
            <a:spLocks noGrp="1" noChangeArrowheads="1"/>
          </p:cNvSpPr>
          <p:nvPr>
            <p:ph type="title"/>
          </p:nvPr>
        </p:nvSpPr>
        <p:spPr bwMode="auto">
          <a:xfrm>
            <a:off x="503238" y="336550"/>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3075" name="Rectangle 2">
            <a:extLst>
              <a:ext uri="{FF2B5EF4-FFF2-40B4-BE49-F238E27FC236}">
                <a16:creationId xmlns:a16="http://schemas.microsoft.com/office/drawing/2014/main" id="{2BEA3B48-0B56-4994-A498-8599D46A02C8}"/>
              </a:ext>
            </a:extLst>
          </p:cNvPr>
          <p:cNvSpPr>
            <a:spLocks noGrp="1" noChangeArrowheads="1"/>
          </p:cNvSpPr>
          <p:nvPr>
            <p:ph type="body" idx="1"/>
          </p:nvPr>
        </p:nvSpPr>
        <p:spPr bwMode="auto">
          <a:xfrm>
            <a:off x="503238" y="1768475"/>
            <a:ext cx="9070975" cy="45291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822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6988757C-540F-40B3-8A36-349EF65493F7}"/>
              </a:ext>
            </a:extLst>
          </p:cNvPr>
          <p:cNvSpPr>
            <a:spLocks noGrp="1" noChangeArrowheads="1"/>
          </p:cNvSpPr>
          <p:nvPr>
            <p:ph type="dt"/>
          </p:nvPr>
        </p:nvSpPr>
        <p:spPr bwMode="auto">
          <a:xfrm>
            <a:off x="50323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endParaRPr lang="en-GB" altLang="en-US"/>
          </a:p>
        </p:txBody>
      </p:sp>
      <p:sp>
        <p:nvSpPr>
          <p:cNvPr id="3076" name="Rectangle 4">
            <a:extLst>
              <a:ext uri="{FF2B5EF4-FFF2-40B4-BE49-F238E27FC236}">
                <a16:creationId xmlns:a16="http://schemas.microsoft.com/office/drawing/2014/main" id="{813C72A8-479B-47EA-9FDD-C66CC61CC6EC}"/>
              </a:ext>
            </a:extLst>
          </p:cNvPr>
          <p:cNvSpPr>
            <a:spLocks noGrp="1" noChangeArrowheads="1"/>
          </p:cNvSpPr>
          <p:nvPr>
            <p:ph type="ftr"/>
          </p:nvPr>
        </p:nvSpPr>
        <p:spPr bwMode="auto">
          <a:xfrm>
            <a:off x="3448050" y="6670675"/>
            <a:ext cx="319405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ct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3077" name="Rectangle 5">
            <a:extLst>
              <a:ext uri="{FF2B5EF4-FFF2-40B4-BE49-F238E27FC236}">
                <a16:creationId xmlns:a16="http://schemas.microsoft.com/office/drawing/2014/main" id="{BB2B3C1D-6760-4878-B498-55329B9298A0}"/>
              </a:ext>
            </a:extLst>
          </p:cNvPr>
          <p:cNvSpPr>
            <a:spLocks noGrp="1" noChangeArrowheads="1"/>
          </p:cNvSpPr>
          <p:nvPr>
            <p:ph type="sldNum"/>
          </p:nvPr>
        </p:nvSpPr>
        <p:spPr bwMode="auto">
          <a:xfrm>
            <a:off x="722788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fld id="{46A887E2-3548-4E53-B29C-41FB13D7DE8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80"/>
          </a:solidFill>
          <a:latin typeface="+mj-lt"/>
          <a:ea typeface="Arial Unicode MS" panose="020B0604020202020204" pitchFamily="34" charset="-128"/>
          <a:cs typeface="+mj-cs"/>
        </a:defRPr>
      </a:lvl1pPr>
      <a:lvl2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2pPr>
      <a:lvl3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3pPr>
      <a:lvl4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4pPr>
      <a:lvl5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9pPr>
    </p:titleStyle>
    <p:bodyStyle>
      <a:lvl1pPr marL="342900" indent="-342900" algn="l" defTabSz="449263" rtl="0" eaLnBrk="0" fontAlgn="base" hangingPunct="0">
        <a:lnSpc>
          <a:spcPct val="93000"/>
        </a:lnSpc>
        <a:spcBef>
          <a:spcPct val="0"/>
        </a:spcBef>
        <a:spcAft>
          <a:spcPts val="1413"/>
        </a:spcAft>
        <a:buClr>
          <a:srgbClr val="000000"/>
        </a:buClr>
        <a:buSzPct val="100000"/>
        <a:buFont typeface="Times New Roman" panose="02020603050405020304" pitchFamily="18" charset="0"/>
        <a:defRPr sz="3200" kern="1200">
          <a:solidFill>
            <a:srgbClr val="000000"/>
          </a:solidFill>
          <a:latin typeface="+mn-lt"/>
          <a:ea typeface="Arial Unicode MS" panose="020B0604020202020204" pitchFamily="34" charset="-128"/>
          <a:cs typeface="+mn-cs"/>
        </a:defRPr>
      </a:lvl1pPr>
      <a:lvl2pPr marL="742950" indent="-285750" algn="l" defTabSz="449263"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Arial Unicode MS" panose="020B0604020202020204" pitchFamily="34" charset="-128"/>
          <a:cs typeface="+mn-cs"/>
        </a:defRPr>
      </a:lvl2pPr>
      <a:lvl3pPr marL="1143000" indent="-228600" algn="l" defTabSz="449263"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Arial Unicode MS" panose="020B0604020202020204" pitchFamily="34" charset="-128"/>
          <a:cs typeface="+mn-cs"/>
        </a:defRPr>
      </a:lvl3pPr>
      <a:lvl4pPr marL="1600200" indent="-228600" algn="l" defTabSz="449263" rtl="0" eaLnBrk="0" fontAlgn="base" hangingPunct="0">
        <a:lnSpc>
          <a:spcPct val="93000"/>
        </a:lnSpc>
        <a:spcBef>
          <a:spcPct val="0"/>
        </a:spcBef>
        <a:spcAft>
          <a:spcPts val="563"/>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4pPr>
      <a:lvl5pPr marL="2057400" indent="-228600" algn="l" defTabSz="449263"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34.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4.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4.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4.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4.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24.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34.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4.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4.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4.xml" /></Relationships>
</file>

<file path=ppt/slides/_rels/slide1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1.xml" /><Relationship Id="rId1" Type="http://schemas.openxmlformats.org/officeDocument/2006/relationships/slideLayout" Target="../slideLayouts/slideLayout2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ubtitle 2">
            <a:extLst>
              <a:ext uri="{FF2B5EF4-FFF2-40B4-BE49-F238E27FC236}">
                <a16:creationId xmlns:a16="http://schemas.microsoft.com/office/drawing/2014/main" id="{6DB30C61-C36A-436E-85F6-7CA8087F68E0}"/>
              </a:ext>
            </a:extLst>
          </p:cNvPr>
          <p:cNvSpPr>
            <a:spLocks noGrp="1" noChangeArrowheads="1"/>
          </p:cNvSpPr>
          <p:nvPr>
            <p:ph type="subTitle" idx="1"/>
          </p:nvPr>
        </p:nvSpPr>
        <p:spPr>
          <a:xfrm>
            <a:off x="1077913" y="2332038"/>
            <a:ext cx="7559675" cy="4724400"/>
          </a:xfrm>
        </p:spPr>
        <p:txBody>
          <a:bodyPr/>
          <a:lstStyle/>
          <a:p>
            <a:pPr eaLnBrk="1"/>
            <a:r>
              <a:rPr lang="en-US" altLang="en-US"/>
              <a:t> Andreea Oana Contor  Student no. 1816292  </a:t>
            </a:r>
          </a:p>
          <a:p>
            <a:pPr eaLnBrk="1"/>
            <a:r>
              <a:rPr lang="en-US" altLang="en-US"/>
              <a:t>Ionela Mioara Butoi Student no. 1816307</a:t>
            </a:r>
          </a:p>
          <a:p>
            <a:pPr eaLnBrk="1"/>
            <a:r>
              <a:rPr lang="en-US" altLang="en-US"/>
              <a:t>Elena Nicolae Student no. 1815318</a:t>
            </a:r>
          </a:p>
          <a:p>
            <a:pPr eaLnBrk="1"/>
            <a:r>
              <a:rPr lang="en-US" altLang="en-US"/>
              <a:t>Ema Roxana Matei  Student no. 1816275</a:t>
            </a:r>
          </a:p>
          <a:p>
            <a:pPr eaLnBrk="1"/>
            <a:endParaRPr lang="en-US" altLang="en-US"/>
          </a:p>
          <a:p>
            <a:pPr eaLnBrk="1"/>
            <a:endParaRPr lang="en-US" altLang="en-US"/>
          </a:p>
          <a:p>
            <a:pPr eaLnBrk="1"/>
            <a:r>
              <a:rPr lang="en-US" altLang="en-US"/>
              <a:t>Lecturer Name : Olu Adegbite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
            <a:extLst>
              <a:ext uri="{FF2B5EF4-FFF2-40B4-BE49-F238E27FC236}">
                <a16:creationId xmlns:a16="http://schemas.microsoft.com/office/drawing/2014/main" id="{5D966FDC-3D1A-4B2C-ACF4-B53867C995C9}"/>
              </a:ext>
            </a:extLst>
          </p:cNvPr>
          <p:cNvSpPr>
            <a:spLocks noChangeArrowheads="1"/>
          </p:cNvSpPr>
          <p:nvPr/>
        </p:nvSpPr>
        <p:spPr bwMode="auto">
          <a:xfrm>
            <a:off x="503238" y="517525"/>
            <a:ext cx="9070975" cy="5818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6147" name="Rectangle 2">
            <a:extLst>
              <a:ext uri="{FF2B5EF4-FFF2-40B4-BE49-F238E27FC236}">
                <a16:creationId xmlns:a16="http://schemas.microsoft.com/office/drawing/2014/main" id="{A7BA2774-1CE1-4974-A70F-0D3B744EE1A9}"/>
              </a:ext>
            </a:extLst>
          </p:cNvPr>
          <p:cNvSpPr>
            <a:spLocks noGrp="1" noChangeArrowheads="1"/>
          </p:cNvSpPr>
          <p:nvPr>
            <p:ph type="title"/>
          </p:nvPr>
        </p:nvSpPr>
        <p:spPr>
          <a:xfrm>
            <a:off x="647700" y="1185863"/>
            <a:ext cx="9072563" cy="1262062"/>
          </a:xfrm>
        </p:spPr>
        <p:txBody>
          <a:bodyPr tIns="38808"/>
          <a:lstStyle/>
          <a:p>
            <a:pPr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t>MARKETING ESSENTIALS</a:t>
            </a:r>
            <a:r>
              <a:rPr lang="en-GB" altLang="en-US"/>
              <a:t> </a:t>
            </a:r>
          </a:p>
        </p:txBody>
      </p:sp>
      <p:pic>
        <p:nvPicPr>
          <p:cNvPr id="6148" name="Picture 3">
            <a:extLst>
              <a:ext uri="{FF2B5EF4-FFF2-40B4-BE49-F238E27FC236}">
                <a16:creationId xmlns:a16="http://schemas.microsoft.com/office/drawing/2014/main" id="{4B926694-4CD4-4E9C-8F68-7B8CD087E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4100" y="3729038"/>
            <a:ext cx="5616575" cy="330676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DE4261E6-EC13-4517-AFF7-14F4FDDA4AE5}"/>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Table of Content </a:t>
            </a:r>
          </a:p>
        </p:txBody>
      </p:sp>
      <p:sp>
        <p:nvSpPr>
          <p:cNvPr id="8195" name="Text Box 2">
            <a:extLst>
              <a:ext uri="{FF2B5EF4-FFF2-40B4-BE49-F238E27FC236}">
                <a16:creationId xmlns:a16="http://schemas.microsoft.com/office/drawing/2014/main" id="{37BA11BB-FE46-4D4B-8F6B-47B9915CD80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Introduction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cs typeface="Times New Roman" panose="02020603050405020304" pitchFamily="18" charset="0"/>
              </a:rPr>
              <a:t>Marketing Audit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Conclusion</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References </a:t>
            </a:r>
          </a:p>
          <a:p>
            <a:pPr eaLnBrk="1" hangingPunct="1">
              <a:lnSpc>
                <a:spcPct val="150000"/>
              </a:lnSpc>
              <a:spcBef>
                <a:spcPts val="1325"/>
              </a:spcBef>
              <a:spcAft>
                <a:spcPts val="225"/>
              </a:spcAft>
              <a:buClrTx/>
              <a:buSzTx/>
              <a:buFontTx/>
              <a:buNone/>
            </a:pPr>
            <a:endParaRPr lang="en-GB" altLang="en-US" sz="2000">
              <a:solidFill>
                <a:srgbClr val="404040"/>
              </a:solidFill>
            </a:endParaRPr>
          </a:p>
          <a:p>
            <a:pPr eaLnBrk="1" hangingPunct="1">
              <a:lnSpc>
                <a:spcPct val="150000"/>
              </a:lnSpc>
              <a:spcBef>
                <a:spcPts val="1325"/>
              </a:spcBef>
              <a:spcAft>
                <a:spcPts val="225"/>
              </a:spcAft>
              <a:buClrTx/>
              <a:buSzTx/>
              <a:buFontTx/>
              <a:buNone/>
            </a:pPr>
            <a:endParaRPr lang="en-GB" altLang="en-US" sz="20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D530252B-7007-4C01-9750-8D5FBDD8045E}"/>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5400" b="1">
                <a:solidFill>
                  <a:srgbClr val="404040"/>
                </a:solidFill>
              </a:rPr>
              <a:t>Introduction </a:t>
            </a:r>
            <a:br>
              <a:rPr lang="en-GB" altLang="en-US" sz="5400" b="1">
                <a:solidFill>
                  <a:srgbClr val="404040"/>
                </a:solidFill>
              </a:rPr>
            </a:br>
            <a:endParaRPr lang="en-GB" altLang="en-US" sz="5400" b="1">
              <a:solidFill>
                <a:srgbClr val="404040"/>
              </a:solidFill>
            </a:endParaRPr>
          </a:p>
        </p:txBody>
      </p:sp>
      <p:sp>
        <p:nvSpPr>
          <p:cNvPr id="10243" name="Text Box 2">
            <a:extLst>
              <a:ext uri="{FF2B5EF4-FFF2-40B4-BE49-F238E27FC236}">
                <a16:creationId xmlns:a16="http://schemas.microsoft.com/office/drawing/2014/main" id="{4D0F97F8-C761-48A0-A633-7F1946F26217}"/>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Marketing audit means to the broad, organized, analysed, evaluated and interpreted of the business marketing atmosphere both internal and external.</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Its objectives, methods and values to determine fields of difficult and chances as well as to suggest policies to increase marketing execution of organization.</a:t>
            </a:r>
            <a:r>
              <a:rPr lang="en-GB" altLang="en-US" sz="1800">
                <a:solidFill>
                  <a:srgbClr val="404040"/>
                </a:solidFill>
              </a:rPr>
              <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presentation is based on new business start up in hospitality sector that is Hotel Business which named is Magic Hill in the United Kingdom.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 will explain the internal and external marketing audit for new business start-up. </a:t>
            </a:r>
            <a:r>
              <a:rPr lang="en-GB" altLang="en-US" sz="1800">
                <a:solidFill>
                  <a:srgbClr val="404040"/>
                </a:solidFill>
              </a:rPr>
              <a:t> </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1332349C-0BEC-4CAB-9605-4E068744893E}"/>
              </a:ext>
            </a:extLst>
          </p:cNvPr>
          <p:cNvSpPr>
            <a:spLocks noGrp="1" noChangeArrowheads="1"/>
          </p:cNvSpPr>
          <p:nvPr>
            <p:ph type="title"/>
          </p:nvPr>
        </p:nvSpPr>
        <p:spPr>
          <a:xfrm>
            <a:off x="906463" y="792163"/>
            <a:ext cx="8315325" cy="720725"/>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3600" b="1">
                <a:solidFill>
                  <a:srgbClr val="404040"/>
                </a:solidFill>
              </a:rPr>
              <a:t> Marketing Audit</a:t>
            </a:r>
            <a:br>
              <a:rPr lang="en-GB" altLang="en-US" sz="3600" b="1">
                <a:solidFill>
                  <a:srgbClr val="404040"/>
                </a:solidFill>
              </a:rPr>
            </a:br>
            <a:endParaRPr lang="en-GB" altLang="en-US" sz="3600" b="1">
              <a:solidFill>
                <a:srgbClr val="404040"/>
              </a:solidFill>
            </a:endParaRPr>
          </a:p>
        </p:txBody>
      </p:sp>
      <p:sp>
        <p:nvSpPr>
          <p:cNvPr id="12291" name="Text Box 2">
            <a:extLst>
              <a:ext uri="{FF2B5EF4-FFF2-40B4-BE49-F238E27FC236}">
                <a16:creationId xmlns:a16="http://schemas.microsoft.com/office/drawing/2014/main" id="{43C66BE6-97CE-4E45-9063-A36E864C3364}"/>
              </a:ext>
            </a:extLst>
          </p:cNvPr>
          <p:cNvSpPr txBox="1">
            <a:spLocks noChangeArrowheads="1"/>
          </p:cNvSpPr>
          <p:nvPr/>
        </p:nvSpPr>
        <p:spPr bwMode="auto">
          <a:xfrm>
            <a:off x="171450" y="1563688"/>
            <a:ext cx="4997450" cy="5543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b="1">
                <a:solidFill>
                  <a:srgbClr val="404040"/>
                </a:solidFill>
              </a:rPr>
              <a:t>Internal Marketing Audit (SWOT):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Strengths: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is highly dependent on guests or tourists which is big strength. Hotel sector make job chances for young people and women. People with limited education can acquire chances for career.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Weakness: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business is largely depend on seasonal that is huge weakness for the business.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are low productiveness, profits margin and added value which influence on operation of hotel business which named is Magic Hill in the United Kingdom.</a:t>
            </a:r>
          </a:p>
          <a:p>
            <a:pPr eaLnBrk="1">
              <a:lnSpc>
                <a:spcPct val="100000"/>
              </a:lnSpc>
              <a:buClrTx/>
              <a:buSzTx/>
              <a:buFontTx/>
              <a:buNone/>
            </a:pPr>
            <a:endParaRPr lang="en-GB" altLang="en-US" sz="1800">
              <a:solidFill>
                <a:srgbClr val="404040"/>
              </a:solidFill>
            </a:endParaRP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pic>
        <p:nvPicPr>
          <p:cNvPr id="12292" name="Picture 3">
            <a:extLst>
              <a:ext uri="{FF2B5EF4-FFF2-40B4-BE49-F238E27FC236}">
                <a16:creationId xmlns:a16="http://schemas.microsoft.com/office/drawing/2014/main" id="{5BEA9FA8-C7D9-4675-B077-A067965948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13" y="1554163"/>
            <a:ext cx="4176712" cy="52149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3DDF8C3A-957E-4493-961B-B2EE904C7BD9}"/>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CONTD......</a:t>
            </a:r>
          </a:p>
        </p:txBody>
      </p:sp>
      <p:sp>
        <p:nvSpPr>
          <p:cNvPr id="14339" name="Text Box 2">
            <a:extLst>
              <a:ext uri="{FF2B5EF4-FFF2-40B4-BE49-F238E27FC236}">
                <a16:creationId xmlns:a16="http://schemas.microsoft.com/office/drawing/2014/main" id="{0F285E88-38B6-4CD5-A773-C3E24D7FB41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Opportunities: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trends of larger demands on control of quality which can add value of the hotel sector.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is taken up for climate as well as well-being are also trends which possibly add value to goods and services.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Threats: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In relation to recruit skilled staff that impact on competitiveness within the hotel sector that is long run threat.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Political unrest and terrorism also influences on new hotel business which named is Magic Hill in the United Kingdom.</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6E23DE08-3153-406D-804D-18F347C789BD}"/>
              </a:ext>
            </a:extLst>
          </p:cNvPr>
          <p:cNvSpPr>
            <a:spLocks noGrp="1" noChangeArrowheads="1"/>
          </p:cNvSpPr>
          <p:nvPr>
            <p:ph type="title"/>
          </p:nvPr>
        </p:nvSpPr>
        <p:spPr>
          <a:xfrm>
            <a:off x="906463" y="315913"/>
            <a:ext cx="8315325" cy="1598612"/>
          </a:xfrm>
        </p:spPr>
        <p:txBody>
          <a:bodyPr lIns="90000" tIns="45000" rIns="90000" bIns="45000" anchor="t"/>
          <a:lstStyle/>
          <a:p>
            <a:pPr algn="just" eaLnBrk="1">
              <a:lnSpc>
                <a:spcPct val="10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t>CONTD......</a:t>
            </a:r>
          </a:p>
        </p:txBody>
      </p:sp>
      <p:sp>
        <p:nvSpPr>
          <p:cNvPr id="16387" name="Text Box 2">
            <a:extLst>
              <a:ext uri="{FF2B5EF4-FFF2-40B4-BE49-F238E27FC236}">
                <a16:creationId xmlns:a16="http://schemas.microsoft.com/office/drawing/2014/main" id="{5C41C30A-01F5-4176-BC71-5B802098449C}"/>
              </a:ext>
            </a:extLst>
          </p:cNvPr>
          <p:cNvSpPr txBox="1">
            <a:spLocks noChangeArrowheads="1"/>
          </p:cNvSpPr>
          <p:nvPr/>
        </p:nvSpPr>
        <p:spPr bwMode="auto">
          <a:xfrm>
            <a:off x="647700" y="1584325"/>
            <a:ext cx="4535488" cy="4794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a:lnSpc>
                <a:spcPct val="100000"/>
              </a:lnSpc>
              <a:buClr>
                <a:srgbClr val="000080"/>
              </a:buClr>
              <a:buSzPct val="45000"/>
              <a:buFont typeface="Wingdings" panose="05000000000000000000" pitchFamily="2" charset="2"/>
              <a:buChar char=""/>
            </a:pPr>
            <a:r>
              <a:rPr lang="en-GB" altLang="en-US" sz="1800"/>
              <a:t>External Marketing Audit (PESTLE):</a:t>
            </a:r>
          </a:p>
          <a:p>
            <a:pPr eaLnBrk="1">
              <a:lnSpc>
                <a:spcPct val="100000"/>
              </a:lnSpc>
              <a:buClr>
                <a:srgbClr val="000080"/>
              </a:buClr>
              <a:buSzPct val="45000"/>
              <a:buFont typeface="Wingdings" panose="05000000000000000000" pitchFamily="2" charset="2"/>
              <a:buChar char=""/>
            </a:pPr>
            <a:r>
              <a:rPr lang="en-GB" altLang="en-US" sz="1800"/>
              <a:t>Political Factor:</a:t>
            </a:r>
          </a:p>
          <a:p>
            <a:pPr eaLnBrk="1">
              <a:lnSpc>
                <a:spcPct val="100000"/>
              </a:lnSpc>
              <a:buClr>
                <a:srgbClr val="000080"/>
              </a:buClr>
              <a:buSzPct val="45000"/>
              <a:buFont typeface="Wingdings" panose="05000000000000000000" pitchFamily="2" charset="2"/>
              <a:buChar char=""/>
            </a:pPr>
            <a:r>
              <a:rPr lang="en-GB" altLang="en-US" sz="1800"/>
              <a:t>It involves laws and regulations of government, exchange policy, foreign direct investment, corporate tax rate etc. which can influences of hotel business which named is Magic Hill in the United Kingdom. </a:t>
            </a:r>
          </a:p>
          <a:p>
            <a:pPr eaLnBrk="1">
              <a:lnSpc>
                <a:spcPct val="100000"/>
              </a:lnSpc>
              <a:buClr>
                <a:srgbClr val="000080"/>
              </a:buClr>
              <a:buSzPct val="45000"/>
              <a:buFont typeface="Wingdings" panose="05000000000000000000" pitchFamily="2" charset="2"/>
              <a:buChar char=""/>
            </a:pPr>
            <a:r>
              <a:rPr lang="en-GB" altLang="en-US" sz="1800"/>
              <a:t>Economic Factor:</a:t>
            </a:r>
          </a:p>
          <a:p>
            <a:pPr eaLnBrk="1">
              <a:lnSpc>
                <a:spcPct val="100000"/>
              </a:lnSpc>
              <a:buClr>
                <a:srgbClr val="000080"/>
              </a:buClr>
              <a:buSzPct val="45000"/>
              <a:buFont typeface="Wingdings" panose="05000000000000000000" pitchFamily="2" charset="2"/>
              <a:buChar char=""/>
            </a:pPr>
            <a:r>
              <a:rPr lang="en-GB" altLang="en-US" sz="1800"/>
              <a:t>It includes changes taxation, inflation, economic development, exchange rate etc. which can influences of hotel business in the United Kingdom. The economic change does leave important effect on attitude of the business. </a:t>
            </a:r>
          </a:p>
          <a:p>
            <a:pPr eaLnBrk="1">
              <a:lnSpc>
                <a:spcPct val="100000"/>
              </a:lnSpc>
              <a:buClrTx/>
              <a:buSzTx/>
              <a:buFontTx/>
              <a:buNone/>
            </a:pPr>
            <a:endParaRPr lang="en-GB" altLang="en-US" sz="1800"/>
          </a:p>
          <a:p>
            <a:pPr eaLnBrk="1">
              <a:lnSpc>
                <a:spcPct val="100000"/>
              </a:lnSpc>
              <a:buClrTx/>
              <a:buSzTx/>
              <a:buFontTx/>
              <a:buNone/>
            </a:pPr>
            <a:endParaRPr lang="en-GB" altLang="en-US" sz="1800"/>
          </a:p>
          <a:p>
            <a:pPr eaLnBrk="1">
              <a:lnSpc>
                <a:spcPct val="100000"/>
              </a:lnSpc>
              <a:buClrTx/>
              <a:buSzTx/>
              <a:buFontTx/>
              <a:buNone/>
            </a:pPr>
            <a:endParaRPr lang="en-GB" altLang="en-US" sz="1800"/>
          </a:p>
        </p:txBody>
      </p:sp>
      <p:pic>
        <p:nvPicPr>
          <p:cNvPr id="16388" name="Picture 3">
            <a:extLst>
              <a:ext uri="{FF2B5EF4-FFF2-40B4-BE49-F238E27FC236}">
                <a16:creationId xmlns:a16="http://schemas.microsoft.com/office/drawing/2014/main" id="{38A5514C-E160-429E-87D2-D2AA233CC6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4475" y="2058988"/>
            <a:ext cx="4251325" cy="44926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8F45DE35-FA9D-48D2-B9C2-846209392492}"/>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18435" name="Rectangle 2">
            <a:extLst>
              <a:ext uri="{FF2B5EF4-FFF2-40B4-BE49-F238E27FC236}">
                <a16:creationId xmlns:a16="http://schemas.microsoft.com/office/drawing/2014/main" id="{981886B0-A071-4130-977C-927D680A8377}"/>
              </a:ext>
            </a:extLst>
          </p:cNvPr>
          <p:cNvSpPr>
            <a:spLocks noGrp="1" noChangeArrowheads="1"/>
          </p:cNvSpPr>
          <p:nvPr>
            <p:ph type="subTitle" idx="4294967295"/>
          </p:nvPr>
        </p:nvSpPr>
        <p:spPr>
          <a:xfrm>
            <a:off x="503238" y="1768475"/>
            <a:ext cx="8856662" cy="4530725"/>
          </a:xfrm>
        </p:spPr>
        <p:txBody>
          <a:bodyPr tIns="0" anchor="ctr"/>
          <a:lstStyle/>
          <a:p>
            <a:pPr marL="0" indent="0" algn="just" eaLnBrk="1">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Social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It includes changes consumer demand, taste and preferences, needs and wants,m consumer lifestyle, demographics etc. which can influences of hotel business in the United Kingdom.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There require to be variety of alternatives that can be availed.</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Technological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includes different software which utilised by hotels which aids to meet all wants of employees and consumers.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The technology utilised can be beyond status specially when it comes to management of new hotel in the United Kingdom.</a:t>
            </a:r>
          </a:p>
          <a:p>
            <a:pPr marL="0" indent="0" algn="just" eaLnBrk="1">
              <a:spcAft>
                <a:spcPct val="0"/>
              </a:spcAft>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altLang="en-US" sz="1800">
              <a:cs typeface="Droid Sans Fallback"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49AB74FE-AE64-48CC-AA99-CFD46A3C039D}"/>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20483" name="Rectangle 2">
            <a:extLst>
              <a:ext uri="{FF2B5EF4-FFF2-40B4-BE49-F238E27FC236}">
                <a16:creationId xmlns:a16="http://schemas.microsoft.com/office/drawing/2014/main" id="{14EEF498-C2E7-4D8A-A501-74106C3F8879}"/>
              </a:ext>
            </a:extLst>
          </p:cNvPr>
          <p:cNvSpPr>
            <a:spLocks noGrp="1" noChangeArrowheads="1"/>
          </p:cNvSpPr>
          <p:nvPr>
            <p:ph type="body" idx="1"/>
          </p:nvPr>
        </p:nvSpPr>
        <p:spPr>
          <a:xfrm>
            <a:off x="503238" y="1768475"/>
            <a:ext cx="9072562" cy="4530725"/>
          </a:xfrm>
        </p:spPr>
        <p:txBody>
          <a:bodyPr tIns="15876"/>
          <a:lstStyle/>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cs typeface="Droid Sans Fallback" charset="0"/>
              </a:rPr>
              <a:t>Environmental Factor:</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Changes in environmental and climate changes have effect on new hotel business in the United Kingdom. Hotel business has to take appropriate measures for factors and taking control over it on time.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can aid to reduce the problems and team of new hotel business that can manage some situation effectively.</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cs typeface="Droid Sans Fallback" charset="0"/>
              </a:rPr>
              <a:t>Legal Factor: </a:t>
            </a:r>
            <a:r>
              <a:rPr lang="en-GB" altLang="en-US" sz="1800">
                <a:cs typeface="Droid Sans Fallback" charset="0"/>
              </a:rPr>
              <a:t>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involves employment law, consumer protection laws, discrimination regulations etc. which can influences of hotel business in the United Kingdom.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The legal atmosphere is significant for the development of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4E1C6978-3BE7-475C-839C-44CA6D9121C6}"/>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Conclusion</a:t>
            </a:r>
          </a:p>
        </p:txBody>
      </p:sp>
      <p:sp>
        <p:nvSpPr>
          <p:cNvPr id="22531" name="Text Box 2">
            <a:extLst>
              <a:ext uri="{FF2B5EF4-FFF2-40B4-BE49-F238E27FC236}">
                <a16:creationId xmlns:a16="http://schemas.microsoft.com/office/drawing/2014/main" id="{78AF8754-0A80-4CDF-B577-306D29532CF0}"/>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report has summarised that new hotel business needs to determine SWOT analysis as internal marketing audit and PESTLE analysis as external marketing audit which has good for open a new business.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 It can be concluded that hotel follow segmentation, targeting and positioning for targeting more consumers within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79257333-6E65-4B32-9361-C339E9FBD0AF}"/>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References</a:t>
            </a:r>
          </a:p>
        </p:txBody>
      </p:sp>
      <p:sp>
        <p:nvSpPr>
          <p:cNvPr id="24579" name="Text Box 2">
            <a:extLst>
              <a:ext uri="{FF2B5EF4-FFF2-40B4-BE49-F238E27FC236}">
                <a16:creationId xmlns:a16="http://schemas.microsoft.com/office/drawing/2014/main" id="{1FF9EC0A-B121-4CE5-94D1-47231F317AD3}"/>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Chen, H.C. and Yang, C.H., 2019. Applying a multiple criteria decision-making approach to establishing green marketing audit criteria. Journal of Cleaner Production, 210, pp.256-265.</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Al Fahad, A., Al Mahmud, A.R., Miah, R. and Islam, U.H., 2015. Marketing audit: a systematic and comprehensive marketing examination. International journal of scientific &amp; Technology research, pp.215-221.</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Yee, C.S., Sujan, A., James, K. and Leung, J.K., 2017. Perceptions of Singaporean internal audit customers regarding the role and effectiveness of internal audit. AJBA, 1(2), pp.147-174.</a:t>
            </a:r>
          </a:p>
          <a:p>
            <a:pPr eaLnBrk="1" hangingPunct="1">
              <a:lnSpc>
                <a:spcPct val="150000"/>
              </a:lnSpc>
              <a:spcBef>
                <a:spcPts val="1325"/>
              </a:spcBef>
              <a:spcAft>
                <a:spcPts val="225"/>
              </a:spcAft>
              <a:buClr>
                <a:srgbClr val="E48312"/>
              </a:buClr>
              <a:buFont typeface="Wingdings" panose="05000000000000000000" pitchFamily="2" charset="2"/>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1">
            <a:extLst>
              <a:ext uri="{FF2B5EF4-FFF2-40B4-BE49-F238E27FC236}">
                <a16:creationId xmlns:a16="http://schemas.microsoft.com/office/drawing/2014/main" id="{E3BDBC41-B3CE-4C40-8779-87ACD3C289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0475" y="2160588"/>
            <a:ext cx="5019675" cy="3238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Unicode MS"/>
      </a:majorFont>
      <a:minorFont>
        <a:latin typeface="Times New Roman"/>
        <a:ea typeface=""/>
        <a:cs typeface="Arial Unicode M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1123</Words>
  <Application>Microsoft Office PowerPoint</Application>
  <PresentationFormat>Particularizare</PresentationFormat>
  <Paragraphs>90</Paragraphs>
  <Slides>12</Slides>
  <Notes>11</Notes>
  <HiddenSlides>0</HiddenSlides>
  <MMClips>0</MMClips>
  <ScaleCrop>false</ScaleCrop>
  <HeadingPairs>
    <vt:vector size="4" baseType="variant">
      <vt:variant>
        <vt:lpstr>Temă</vt:lpstr>
      </vt:variant>
      <vt:variant>
        <vt:i4>3</vt:i4>
      </vt:variant>
      <vt:variant>
        <vt:lpstr>Titluri diapozitive</vt:lpstr>
      </vt:variant>
      <vt:variant>
        <vt:i4>12</vt:i4>
      </vt:variant>
    </vt:vector>
  </HeadingPairs>
  <TitlesOfParts>
    <vt:vector size="15" baseType="lpstr">
      <vt:lpstr>Office Theme</vt:lpstr>
      <vt:lpstr>Office Theme</vt:lpstr>
      <vt:lpstr>Office Theme</vt:lpstr>
      <vt:lpstr>Prezentare PowerPoint</vt:lpstr>
      <vt:lpstr>MARKETING ESSENTIALS </vt:lpstr>
      <vt:lpstr>Table of Content </vt:lpstr>
      <vt:lpstr>Introduction  </vt:lpstr>
      <vt:lpstr> Marketing Audit </vt:lpstr>
      <vt:lpstr>CONTD......</vt:lpstr>
      <vt:lpstr>CONTD......</vt:lpstr>
      <vt:lpstr>CONTD....</vt:lpstr>
      <vt:lpstr>CONTD......</vt:lpstr>
      <vt:lpstr>Conclusion</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447479822909</cp:lastModifiedBy>
  <cp:revision>7</cp:revision>
  <cp:lastPrinted>1601-01-01T00:00:00Z</cp:lastPrinted>
  <dcterms:created xsi:type="dcterms:W3CDTF">1601-01-01T00:00:00Z</dcterms:created>
  <dcterms:modified xsi:type="dcterms:W3CDTF">2019-06-08T10:08:44Z</dcterms:modified>
</cp:coreProperties>
</file>