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94"/>
  </p:normalViewPr>
  <p:slideViewPr>
    <p:cSldViewPr snapToGrid="0">
      <p:cViewPr>
        <p:scale>
          <a:sx n="77" d="100"/>
          <a:sy n="77" d="100"/>
        </p:scale>
        <p:origin x="1376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3A955-B98F-7663-C682-490AB6C84A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604D63-BAC8-E9B0-5D6C-A5EC32E736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77C858-3F9E-CD81-6EBA-54A452A03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B779B-B47C-C64A-996C-80329DD1B000}" type="datetimeFigureOut">
              <a:rPr lang="en-US" smtClean="0"/>
              <a:t>10/1/24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D54127-B2DE-6526-DF77-D1DC0F145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0B2F55-61DF-7329-A3C2-130660A5D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8072D-2B9C-844E-AC13-1D433AE7F0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6274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D37FF-F8CA-84A6-E0F1-766AFD106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6F106-9941-18AF-7911-B35C01E319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435504-9BA7-0FA9-76AB-CECF70C6E3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B779B-B47C-C64A-996C-80329DD1B000}" type="datetimeFigureOut">
              <a:rPr lang="en-US" smtClean="0"/>
              <a:t>10/1/24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F5316A-B36F-7C20-F96D-83AFBE76D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B069CD-123F-7E5F-2755-BDD5A89D35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8072D-2B9C-844E-AC13-1D433AE7F0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297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171A2-97EE-EACD-994E-7CED378FD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BE88F0-09C7-6F56-189E-23A2078981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64B74-4F88-F1E0-E18B-E23C7AE60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B779B-B47C-C64A-996C-80329DD1B000}" type="datetimeFigureOut">
              <a:rPr lang="en-US" smtClean="0"/>
              <a:t>10/1/24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62BB10-6277-D234-6371-2E15590BB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32EDA2-F700-DB61-A1A3-E296E03EA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8072D-2B9C-844E-AC13-1D433AE7F0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6029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259E0-5625-03C2-76C3-2A663F1F9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2254D-A319-E622-942B-09016274A0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F39FF8-FC96-8D08-D3C0-DCD8D0F130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A8A48A-2241-0FAB-CFA0-8B2EBE6E9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B779B-B47C-C64A-996C-80329DD1B000}" type="datetimeFigureOut">
              <a:rPr lang="en-US" smtClean="0"/>
              <a:t>10/1/24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7DCC10-E745-170E-E36D-308154CFB4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792144-6338-2699-6005-20A7B9B9D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8072D-2B9C-844E-AC13-1D433AE7F0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5629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D65B4-0791-BB11-4575-ED0CA6371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1CCC36-4AB4-009A-6884-DF4F3B789A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629FFC-B6BB-D275-5192-2089EC2D44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41A7AE-5DD6-1F02-03C9-C262EB77C5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2D2D72-8CF3-D0B6-1365-0AC520D8BB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26671A-4579-3078-8466-2DB739EEE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B779B-B47C-C64A-996C-80329DD1B000}" type="datetimeFigureOut">
              <a:rPr lang="en-US" smtClean="0"/>
              <a:t>10/1/24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06CCB1-800D-34D9-12CE-FE08A46DCA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61BFB5-0E77-B60D-E630-8C6E4CADA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8072D-2B9C-844E-AC13-1D433AE7F0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7280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27D18-FAAD-D379-B541-81A44F96A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406287-3470-B56E-8A89-F21034D8B6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B779B-B47C-C64A-996C-80329DD1B000}" type="datetimeFigureOut">
              <a:rPr lang="en-US" smtClean="0"/>
              <a:t>10/1/24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1D0072-1D28-FE53-8920-562A65CC8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86FF2E-9CE8-A786-88AF-A0341F687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8072D-2B9C-844E-AC13-1D433AE7F0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825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20447C-4213-9BA0-DC40-5C924229E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B779B-B47C-C64A-996C-80329DD1B000}" type="datetimeFigureOut">
              <a:rPr lang="en-US" smtClean="0"/>
              <a:t>10/1/24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FA5F0E-F1F0-1D72-E3F8-D208DB04D2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76DE7E-B747-188A-65E1-DC88CF0CA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8072D-2B9C-844E-AC13-1D433AE7F0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735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F6E10-6330-4BBF-9884-8F2C4BC7D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A6904-A465-3B6D-171F-14380B9F91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C16C68-EE62-55A0-A8B2-F942622E37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A12E15-ED91-CD12-A504-304A8D774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B779B-B47C-C64A-996C-80329DD1B000}" type="datetimeFigureOut">
              <a:rPr lang="en-US" smtClean="0"/>
              <a:t>10/1/24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4823AE-E7B4-D665-5635-45BB6F516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64F0A6-A3EB-E429-538E-1933ADD784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8072D-2B9C-844E-AC13-1D433AE7F0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7010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0ACC5-7CFB-C26B-E9E0-372C18B58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2124EF-F1F3-5296-BEA4-DE77D4CEBE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99410B-F8CC-39C5-879A-4A3A05A8D0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D94418-1B91-AB22-0B6C-4B32165AB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B779B-B47C-C64A-996C-80329DD1B000}" type="datetimeFigureOut">
              <a:rPr lang="en-US" smtClean="0"/>
              <a:t>10/1/24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6D8D0B-5899-0C1E-6E4A-B4A3C8F58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8CE1DE-4C2D-869A-AE26-5FF250477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8072D-2B9C-844E-AC13-1D433AE7F0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76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78135-EBC8-BA57-1E37-7AA6A6F85A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42490A-65D9-36B5-7136-3930AAFAF5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7228C0-1D38-0CA6-D135-91385F7A6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B779B-B47C-C64A-996C-80329DD1B000}" type="datetimeFigureOut">
              <a:rPr lang="en-US" smtClean="0"/>
              <a:t>10/1/24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5D3E76-17D1-2BDE-1CF8-05041E01ED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23F14-0C1F-0B9E-426F-42CE710C1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8072D-2B9C-844E-AC13-1D433AE7F0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460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9714ED-35BD-16E0-0744-B501EF9C23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331D40-D8EA-B763-5FEE-6AC1452739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473643-5BCF-7A5C-6FD2-356B4219A2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B779B-B47C-C64A-996C-80329DD1B000}" type="datetimeFigureOut">
              <a:rPr lang="en-US" smtClean="0"/>
              <a:t>10/1/24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1BB6B6-EDC5-0817-5CFE-2CC06A961A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1A60FB-7741-02D1-E33E-6F05C2B06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08072D-2B9C-844E-AC13-1D433AE7F0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020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0FB8FBD-FDDD-5369-4DA3-CB483B0D6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15C129-2F56-BA6E-0C46-EC303E7360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339F9E-AD39-BABE-A16C-472AAE55E7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CB779B-B47C-C64A-996C-80329DD1B000}" type="datetimeFigureOut">
              <a:rPr lang="en-US" smtClean="0"/>
              <a:t>10/1/24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FEFB0-6D49-C389-15BA-297BE4BE00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72498-0009-2DD9-C085-E90D232CBC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08072D-2B9C-844E-AC13-1D433AE7F0A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5282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8729280-C7E5-CBB4-2E56-E9F4B1730D49}"/>
              </a:ext>
            </a:extLst>
          </p:cNvPr>
          <p:cNvSpPr txBox="1"/>
          <p:nvPr/>
        </p:nvSpPr>
        <p:spPr>
          <a:xfrm>
            <a:off x="457200" y="1422400"/>
            <a:ext cx="54271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- </a:t>
            </a:r>
            <a:r>
              <a:rPr lang="en-US" dirty="0" err="1"/>
              <a:t>lawsociety.org.uk</a:t>
            </a:r>
            <a:r>
              <a:rPr lang="en-US" dirty="0"/>
              <a:t> (2024) the top 50 law firms in the UK, in the last financial year, increased their fee income by 6.5% . In the previous financial year the fee income had increased 10.9%.</a:t>
            </a:r>
          </a:p>
        </p:txBody>
      </p:sp>
      <p:pic>
        <p:nvPicPr>
          <p:cNvPr id="6" name="Picture 5" descr="Hand with a gavel">
            <a:extLst>
              <a:ext uri="{FF2B5EF4-FFF2-40B4-BE49-F238E27FC236}">
                <a16:creationId xmlns:a16="http://schemas.microsoft.com/office/drawing/2014/main" id="{B9B717C9-7ECC-F3CF-6707-8E3ADDB1B1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4334" y="1422400"/>
            <a:ext cx="6019800" cy="401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8755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44</Words>
  <Application>Microsoft Macintosh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Amber Mole (2403613)</dc:creator>
  <cp:lastModifiedBy>Amber Mole (2403613)</cp:lastModifiedBy>
  <cp:revision>1</cp:revision>
  <dcterms:created xsi:type="dcterms:W3CDTF">2024-10-01T11:15:27Z</dcterms:created>
  <dcterms:modified xsi:type="dcterms:W3CDTF">2024-10-01T11:50:46Z</dcterms:modified>
</cp:coreProperties>
</file>