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238864-1D50-4B5D-B0DC-F0A3B1FDA32F}" v="5" dt="2023-02-17T22:19:46.4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0" autoAdjust="0"/>
    <p:restoredTop sz="94660"/>
  </p:normalViewPr>
  <p:slideViewPr>
    <p:cSldViewPr snapToGrid="0">
      <p:cViewPr varScale="1">
        <p:scale>
          <a:sx n="60" d="100"/>
          <a:sy n="60" d="100"/>
        </p:scale>
        <p:origin x="1140" y="-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xana belu" userId="36b18699ce61a902" providerId="LiveId" clId="{0E238864-1D50-4B5D-B0DC-F0A3B1FDA32F}"/>
    <pc:docChg chg="custSel modSld">
      <pc:chgData name="roxana belu" userId="36b18699ce61a902" providerId="LiveId" clId="{0E238864-1D50-4B5D-B0DC-F0A3B1FDA32F}" dt="2023-02-17T22:20:49.750" v="104" actId="14100"/>
      <pc:docMkLst>
        <pc:docMk/>
      </pc:docMkLst>
      <pc:sldChg chg="addSp delSp modSp mod">
        <pc:chgData name="roxana belu" userId="36b18699ce61a902" providerId="LiveId" clId="{0E238864-1D50-4B5D-B0DC-F0A3B1FDA32F}" dt="2023-02-17T22:20:49.750" v="104" actId="14100"/>
        <pc:sldMkLst>
          <pc:docMk/>
          <pc:sldMk cId="3849480306" sldId="256"/>
        </pc:sldMkLst>
        <pc:spChg chg="add del">
          <ac:chgData name="roxana belu" userId="36b18699ce61a902" providerId="LiveId" clId="{0E238864-1D50-4B5D-B0DC-F0A3B1FDA32F}" dt="2023-02-17T22:08:27.520" v="6" actId="478"/>
          <ac:spMkLst>
            <pc:docMk/>
            <pc:sldMk cId="3849480306" sldId="256"/>
            <ac:spMk id="2" creationId="{F8DC5C77-F143-DE52-C279-2B345F647902}"/>
          </ac:spMkLst>
        </pc:spChg>
        <pc:spChg chg="add del mod">
          <ac:chgData name="roxana belu" userId="36b18699ce61a902" providerId="LiveId" clId="{0E238864-1D50-4B5D-B0DC-F0A3B1FDA32F}" dt="2023-02-17T22:10:06.899" v="21" actId="478"/>
          <ac:spMkLst>
            <pc:docMk/>
            <pc:sldMk cId="3849480306" sldId="256"/>
            <ac:spMk id="3" creationId="{E302A470-C084-06B0-8C86-E1868503ECC4}"/>
          </ac:spMkLst>
        </pc:spChg>
        <pc:spChg chg="add del">
          <ac:chgData name="roxana belu" userId="36b18699ce61a902" providerId="LiveId" clId="{0E238864-1D50-4B5D-B0DC-F0A3B1FDA32F}" dt="2023-02-17T22:10:18.490" v="23" actId="478"/>
          <ac:spMkLst>
            <pc:docMk/>
            <pc:sldMk cId="3849480306" sldId="256"/>
            <ac:spMk id="4" creationId="{742082CB-5737-E745-42BE-F9B00C05BBEE}"/>
          </ac:spMkLst>
        </pc:spChg>
        <pc:spChg chg="add">
          <ac:chgData name="roxana belu" userId="36b18699ce61a902" providerId="LiveId" clId="{0E238864-1D50-4B5D-B0DC-F0A3B1FDA32F}" dt="2023-02-17T22:10:36.922" v="26" actId="11529"/>
          <ac:spMkLst>
            <pc:docMk/>
            <pc:sldMk cId="3849480306" sldId="256"/>
            <ac:spMk id="5" creationId="{45EB750C-A42F-F703-5D0E-FA9FB60B9FA8}"/>
          </ac:spMkLst>
        </pc:spChg>
        <pc:spChg chg="add mod">
          <ac:chgData name="roxana belu" userId="36b18699ce61a902" providerId="LiveId" clId="{0E238864-1D50-4B5D-B0DC-F0A3B1FDA32F}" dt="2023-02-17T22:13:56.201" v="77" actId="14100"/>
          <ac:spMkLst>
            <pc:docMk/>
            <pc:sldMk cId="3849480306" sldId="256"/>
            <ac:spMk id="6" creationId="{F04BD3E1-22F2-9A0C-69DE-EE2A1889AC80}"/>
          </ac:spMkLst>
        </pc:spChg>
        <pc:spChg chg="add del">
          <ac:chgData name="roxana belu" userId="36b18699ce61a902" providerId="LiveId" clId="{0E238864-1D50-4B5D-B0DC-F0A3B1FDA32F}" dt="2023-02-17T22:19:38.531" v="89" actId="478"/>
          <ac:spMkLst>
            <pc:docMk/>
            <pc:sldMk cId="3849480306" sldId="256"/>
            <ac:spMk id="10" creationId="{3B38E317-D34A-7BB2-C920-6982E5167F4F}"/>
          </ac:spMkLst>
        </pc:spChg>
        <pc:spChg chg="add mod">
          <ac:chgData name="roxana belu" userId="36b18699ce61a902" providerId="LiveId" clId="{0E238864-1D50-4B5D-B0DC-F0A3B1FDA32F}" dt="2023-02-17T22:20:49.750" v="104" actId="14100"/>
          <ac:spMkLst>
            <pc:docMk/>
            <pc:sldMk cId="3849480306" sldId="256"/>
            <ac:spMk id="11" creationId="{9121576C-F5DE-A5A2-E9D6-E7E42F4440B2}"/>
          </ac:spMkLst>
        </pc:spChg>
        <pc:spChg chg="mod">
          <ac:chgData name="roxana belu" userId="36b18699ce61a902" providerId="LiveId" clId="{0E238864-1D50-4B5D-B0DC-F0A3B1FDA32F}" dt="2023-02-17T22:08:01.728" v="3" actId="20577"/>
          <ac:spMkLst>
            <pc:docMk/>
            <pc:sldMk cId="3849480306" sldId="256"/>
            <ac:spMk id="15" creationId="{F32EE1BD-8C87-B332-33A5-853063FC05A0}"/>
          </ac:spMkLst>
        </pc:spChg>
        <pc:spChg chg="del mod">
          <ac:chgData name="roxana belu" userId="36b18699ce61a902" providerId="LiveId" clId="{0E238864-1D50-4B5D-B0DC-F0A3B1FDA32F}" dt="2023-02-17T22:12:36.784" v="64" actId="478"/>
          <ac:spMkLst>
            <pc:docMk/>
            <pc:sldMk cId="3849480306" sldId="256"/>
            <ac:spMk id="26" creationId="{F524A5D0-B2DD-8213-FDAE-5AAD7BDC3BB2}"/>
          </ac:spMkLst>
        </pc:spChg>
        <pc:picChg chg="add mod">
          <ac:chgData name="roxana belu" userId="36b18699ce61a902" providerId="LiveId" clId="{0E238864-1D50-4B5D-B0DC-F0A3B1FDA32F}" dt="2023-02-17T22:19:17.456" v="87" actId="1076"/>
          <ac:picMkLst>
            <pc:docMk/>
            <pc:sldMk cId="3849480306" sldId="256"/>
            <ac:picMk id="8" creationId="{61108231-0075-48DC-7922-038D204B3834}"/>
          </ac:picMkLst>
        </pc:picChg>
        <pc:picChg chg="mod">
          <ac:chgData name="roxana belu" userId="36b18699ce61a902" providerId="LiveId" clId="{0E238864-1D50-4B5D-B0DC-F0A3B1FDA32F}" dt="2023-02-17T22:10:25.909" v="25" actId="1076"/>
          <ac:picMkLst>
            <pc:docMk/>
            <pc:sldMk cId="3849480306" sldId="256"/>
            <ac:picMk id="14" creationId="{10EA4ED5-81B5-2C91-8177-AA18EE4F368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0A08F2-A200-4E5D-8240-8806F0D69DF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06E89F-5CFE-4D07-998A-EE2425EFE8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813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06E89F-5CFE-4D07-998A-EE2425EFE82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694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BDC6-6149-430C-98AC-9D44E2A1F55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1A79B-0873-405C-AFCC-5E7BD24AE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519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BDC6-6149-430C-98AC-9D44E2A1F55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1A79B-0873-405C-AFCC-5E7BD24AE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66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BDC6-6149-430C-98AC-9D44E2A1F55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1A79B-0873-405C-AFCC-5E7BD24AE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204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BDC6-6149-430C-98AC-9D44E2A1F55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1A79B-0873-405C-AFCC-5E7BD24AE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467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BDC6-6149-430C-98AC-9D44E2A1F55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1A79B-0873-405C-AFCC-5E7BD24AE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852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BDC6-6149-430C-98AC-9D44E2A1F55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1A79B-0873-405C-AFCC-5E7BD24AE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374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BDC6-6149-430C-98AC-9D44E2A1F55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1A79B-0873-405C-AFCC-5E7BD24AE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84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BDC6-6149-430C-98AC-9D44E2A1F55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1A79B-0873-405C-AFCC-5E7BD24AE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680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BDC6-6149-430C-98AC-9D44E2A1F55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1A79B-0873-405C-AFCC-5E7BD24AE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183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BDC6-6149-430C-98AC-9D44E2A1F55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1A79B-0873-405C-AFCC-5E7BD24AE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605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BDC6-6149-430C-98AC-9D44E2A1F55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1A79B-0873-405C-AFCC-5E7BD24AE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80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EEBDC6-6149-430C-98AC-9D44E2A1F551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41A79B-0873-405C-AFCC-5E7BD24AE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1483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AD98D1C-F2EB-49D5-899B-086F7E26F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59849" y="-479"/>
            <a:ext cx="9132151" cy="6858478"/>
          </a:xfrm>
          <a:custGeom>
            <a:avLst/>
            <a:gdLst>
              <a:gd name="connsiteX0" fmla="*/ 5955776 w 9132151"/>
              <a:gd name="connsiteY0" fmla="*/ 0 h 6858478"/>
              <a:gd name="connsiteX1" fmla="*/ 5950199 w 9132151"/>
              <a:gd name="connsiteY1" fmla="*/ 0 h 6858478"/>
              <a:gd name="connsiteX2" fmla="*/ 4883971 w 9132151"/>
              <a:gd name="connsiteY2" fmla="*/ 0 h 6858478"/>
              <a:gd name="connsiteX3" fmla="*/ 0 w 9132151"/>
              <a:gd name="connsiteY3" fmla="*/ 0 h 6858478"/>
              <a:gd name="connsiteX4" fmla="*/ 0 w 9132151"/>
              <a:gd name="connsiteY4" fmla="*/ 6857916 h 6858478"/>
              <a:gd name="connsiteX5" fmla="*/ 1707856 w 9132151"/>
              <a:gd name="connsiteY5" fmla="*/ 6857916 h 6858478"/>
              <a:gd name="connsiteX6" fmla="*/ 1707596 w 9132151"/>
              <a:gd name="connsiteY6" fmla="*/ 6858478 h 6858478"/>
              <a:gd name="connsiteX7" fmla="*/ 9132151 w 9132151"/>
              <a:gd name="connsiteY7" fmla="*/ 6858478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32151" h="6858478">
                <a:moveTo>
                  <a:pt x="5955776" y="0"/>
                </a:moveTo>
                <a:lnTo>
                  <a:pt x="5950199" y="0"/>
                </a:lnTo>
                <a:lnTo>
                  <a:pt x="4883971" y="0"/>
                </a:lnTo>
                <a:lnTo>
                  <a:pt x="0" y="0"/>
                </a:lnTo>
                <a:lnTo>
                  <a:pt x="0" y="6857916"/>
                </a:lnTo>
                <a:lnTo>
                  <a:pt x="1707856" y="6857916"/>
                </a:lnTo>
                <a:lnTo>
                  <a:pt x="1707596" y="6858478"/>
                </a:lnTo>
                <a:lnTo>
                  <a:pt x="9132151" y="6858478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7B4CA2D6-8008-4CEE-8D65-E6BE5477F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69312" y="-3325"/>
            <a:ext cx="8722688" cy="6861324"/>
          </a:xfrm>
          <a:custGeom>
            <a:avLst/>
            <a:gdLst>
              <a:gd name="connsiteX0" fmla="*/ 5560897 w 8722688"/>
              <a:gd name="connsiteY0" fmla="*/ 0 h 6861324"/>
              <a:gd name="connsiteX1" fmla="*/ 5555346 w 8722688"/>
              <a:gd name="connsiteY1" fmla="*/ 0 h 6861324"/>
              <a:gd name="connsiteX2" fmla="*/ 4494013 w 8722688"/>
              <a:gd name="connsiteY2" fmla="*/ 0 h 6861324"/>
              <a:gd name="connsiteX3" fmla="*/ 681726 w 8722688"/>
              <a:gd name="connsiteY3" fmla="*/ 0 h 6861324"/>
              <a:gd name="connsiteX4" fmla="*/ 681726 w 8722688"/>
              <a:gd name="connsiteY4" fmla="*/ 479 h 6861324"/>
              <a:gd name="connsiteX5" fmla="*/ 0 w 8722688"/>
              <a:gd name="connsiteY5" fmla="*/ 479 h 6861324"/>
              <a:gd name="connsiteX6" fmla="*/ 0 w 8722688"/>
              <a:gd name="connsiteY6" fmla="*/ 6861324 h 6861324"/>
              <a:gd name="connsiteX7" fmla="*/ 2429574 w 8722688"/>
              <a:gd name="connsiteY7" fmla="*/ 6861324 h 6861324"/>
              <a:gd name="connsiteX8" fmla="*/ 2429574 w 8722688"/>
              <a:gd name="connsiteY8" fmla="*/ 6861323 h 6861324"/>
              <a:gd name="connsiteX9" fmla="*/ 8368134 w 8722688"/>
              <a:gd name="connsiteY9" fmla="*/ 6861323 h 6861324"/>
              <a:gd name="connsiteX10" fmla="*/ 8366822 w 8722688"/>
              <a:gd name="connsiteY10" fmla="*/ 6858478 h 6861324"/>
              <a:gd name="connsiteX11" fmla="*/ 8722688 w 8722688"/>
              <a:gd name="connsiteY11" fmla="*/ 6858478 h 6861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22688" h="6861324">
                <a:moveTo>
                  <a:pt x="5560897" y="0"/>
                </a:moveTo>
                <a:lnTo>
                  <a:pt x="5555346" y="0"/>
                </a:lnTo>
                <a:lnTo>
                  <a:pt x="4494013" y="0"/>
                </a:lnTo>
                <a:lnTo>
                  <a:pt x="681726" y="0"/>
                </a:lnTo>
                <a:lnTo>
                  <a:pt x="681726" y="479"/>
                </a:lnTo>
                <a:lnTo>
                  <a:pt x="0" y="479"/>
                </a:lnTo>
                <a:lnTo>
                  <a:pt x="0" y="6861324"/>
                </a:lnTo>
                <a:lnTo>
                  <a:pt x="2429574" y="6861324"/>
                </a:lnTo>
                <a:lnTo>
                  <a:pt x="2429574" y="6861323"/>
                </a:lnTo>
                <a:lnTo>
                  <a:pt x="8368134" y="6861323"/>
                </a:lnTo>
                <a:lnTo>
                  <a:pt x="8366822" y="6858478"/>
                </a:lnTo>
                <a:lnTo>
                  <a:pt x="8722688" y="6858478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4E0008-CD66-604D-B714-F60AB5595CB1}"/>
              </a:ext>
            </a:extLst>
          </p:cNvPr>
          <p:cNvSpPr txBox="1"/>
          <p:nvPr/>
        </p:nvSpPr>
        <p:spPr>
          <a:xfrm>
            <a:off x="841248" y="704850"/>
            <a:ext cx="3751697" cy="29781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University of Wales Trinity Saint David’s  - Swansea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C1E94A-B786-DF4B-89A6-1952F37F5871}"/>
              </a:ext>
            </a:extLst>
          </p:cNvPr>
          <p:cNvSpPr txBox="1"/>
          <p:nvPr/>
        </p:nvSpPr>
        <p:spPr>
          <a:xfrm>
            <a:off x="6121400" y="939800"/>
            <a:ext cx="5232400" cy="48450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100" dirty="0"/>
              <a:t>Foreign Languages &amp; Cultural Awareness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100" dirty="0"/>
              <a:t>( Spanish) BMIH2003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100" dirty="0" err="1"/>
              <a:t>Teodor</a:t>
            </a:r>
            <a:r>
              <a:rPr lang="en-US" sz="2100" dirty="0"/>
              <a:t> </a:t>
            </a:r>
            <a:r>
              <a:rPr lang="en-US" sz="2100" dirty="0" err="1"/>
              <a:t>Catalin</a:t>
            </a:r>
            <a:r>
              <a:rPr lang="en-US" sz="2100" dirty="0"/>
              <a:t> Belu (2116226)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100" dirty="0"/>
              <a:t>Tutor: Veronica Rojo Fernandez</a:t>
            </a:r>
          </a:p>
        </p:txBody>
      </p:sp>
    </p:spTree>
    <p:extLst>
      <p:ext uri="{BB962C8B-B14F-4D97-AF65-F5344CB8AC3E}">
        <p14:creationId xmlns:p14="http://schemas.microsoft.com/office/powerpoint/2010/main" val="4057400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in a garment&#10;&#10;Description automatically generated with low confidence">
            <a:extLst>
              <a:ext uri="{FF2B5EF4-FFF2-40B4-BE49-F238E27FC236}">
                <a16:creationId xmlns:a16="http://schemas.microsoft.com/office/drawing/2014/main" id="{2D7E5EEA-FB4B-D0E3-B43C-BF7376ED2F5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8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167" b="89167" l="23194" r="85171">
                        <a14:foregroundMark x1="26236" y1="67500" x2="26236" y2="67500"/>
                        <a14:foregroundMark x1="26236" y1="67500" x2="26236" y2="67500"/>
                        <a14:foregroundMark x1="26236" y1="67500" x2="26236" y2="67500"/>
                        <a14:foregroundMark x1="57414" y1="81667" x2="57414" y2="81667"/>
                        <a14:foregroundMark x1="57414" y1="81667" x2="57414" y2="81667"/>
                        <a14:foregroundMark x1="57795" y1="86250" x2="57795" y2="86250"/>
                        <a14:foregroundMark x1="57795" y1="86250" x2="57795" y2="86250"/>
                        <a14:foregroundMark x1="57795" y1="86250" x2="57795" y2="86250"/>
                        <a14:foregroundMark x1="59316" y1="87917" x2="59316" y2="87917"/>
                        <a14:foregroundMark x1="59316" y1="87917" x2="59316" y2="87917"/>
                        <a14:foregroundMark x1="59316" y1="87917" x2="59316" y2="87917"/>
                        <a14:foregroundMark x1="59316" y1="87917" x2="59316" y2="87917"/>
                        <a14:foregroundMark x1="59316" y1="87917" x2="59316" y2="87917"/>
                        <a14:foregroundMark x1="32936" y1="74984" x2="33840" y2="73333"/>
                        <a14:foregroundMark x1="33840" y1="73333" x2="33042" y2="75024"/>
                        <a14:foregroundMark x1="25475" y1="88750" x2="25475" y2="88750"/>
                        <a14:foregroundMark x1="25475" y1="88750" x2="25475" y2="88750"/>
                        <a14:foregroundMark x1="36502" y1="67083" x2="36502" y2="67083"/>
                        <a14:foregroundMark x1="30041" y1="73902" x2="50951" y2="32917"/>
                        <a14:foregroundMark x1="50951" y1="32917" x2="42586" y2="30833"/>
                        <a14:foregroundMark x1="42586" y1="30833" x2="46768" y2="35417"/>
                        <a14:foregroundMark x1="43726" y1="25833" x2="43726" y2="25833"/>
                        <a14:foregroundMark x1="43726" y1="25833" x2="43726" y2="25833"/>
                        <a14:foregroundMark x1="42205" y1="29167" x2="42205" y2="29167"/>
                        <a14:foregroundMark x1="57795" y1="28750" x2="57795" y2="28750"/>
                        <a14:foregroundMark x1="85551" y1="40833" x2="85551" y2="40833"/>
                        <a14:foregroundMark x1="85551" y1="40833" x2="85551" y2="40833"/>
                        <a14:foregroundMark x1="27376" y1="89167" x2="34221" y2="75417"/>
                        <a14:foregroundMark x1="34221" y1="75417" x2="26996" y2="84167"/>
                        <a14:foregroundMark x1="26996" y1="84167" x2="27757" y2="85833"/>
                        <a14:backgroundMark x1="25421" y1="82897" x2="24618" y2="853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163" t="-2493" r="8907" b="6158"/>
          <a:stretch/>
        </p:blipFill>
        <p:spPr>
          <a:xfrm>
            <a:off x="0" y="1435309"/>
            <a:ext cx="4197247" cy="5276536"/>
          </a:xfrm>
          <a:prstGeom prst="rect">
            <a:avLst/>
          </a:prstGeom>
        </p:spPr>
      </p:pic>
      <p:pic>
        <p:nvPicPr>
          <p:cNvPr id="14" name="Picture 13" descr="A pan of food&#10;&#10;Description automatically generated with medium confidence">
            <a:extLst>
              <a:ext uri="{FF2B5EF4-FFF2-40B4-BE49-F238E27FC236}">
                <a16:creationId xmlns:a16="http://schemas.microsoft.com/office/drawing/2014/main" id="{10EA4ED5-81B5-2C91-8177-AA18EE4F368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5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093" b="58581" l="17500" r="61375">
                        <a14:foregroundMark x1="20375" y1="49299" x2="21063" y2="38616"/>
                        <a14:foregroundMark x1="21063" y1="38616" x2="19438" y2="48249"/>
                        <a14:foregroundMark x1="19438" y1="48249" x2="28500" y2="16813"/>
                        <a14:foregroundMark x1="28500" y1="16813" x2="41000" y2="7793"/>
                        <a14:foregroundMark x1="41000" y1="7793" x2="46438" y2="9107"/>
                        <a14:foregroundMark x1="46438" y1="9107" x2="52063" y2="7793"/>
                        <a14:foregroundMark x1="52063" y1="7793" x2="57750" y2="10158"/>
                        <a14:foregroundMark x1="57750" y1="10158" x2="53063" y2="7093"/>
                        <a14:foregroundMark x1="53063" y1="7093" x2="43750" y2="8231"/>
                        <a14:foregroundMark x1="35938" y1="22592" x2="35938" y2="22592"/>
                        <a14:foregroundMark x1="20375" y1="57356" x2="23000" y2="63573"/>
                        <a14:foregroundMark x1="23000" y1="63573" x2="44750" y2="60333"/>
                        <a14:foregroundMark x1="44750" y1="60333" x2="33500" y2="59545"/>
                        <a14:foregroundMark x1="33500" y1="59545" x2="38875" y2="62697"/>
                        <a14:foregroundMark x1="38875" y1="62697" x2="32125" y2="61208"/>
                        <a14:foregroundMark x1="32125" y1="61208" x2="43625" y2="59720"/>
                        <a14:foregroundMark x1="43625" y1="59720" x2="40750" y2="65762"/>
                        <a14:foregroundMark x1="40750" y1="65762" x2="48438" y2="64799"/>
                        <a14:foregroundMark x1="48438" y1="64799" x2="54438" y2="59807"/>
                        <a14:foregroundMark x1="54438" y1="59807" x2="56437" y2="49825"/>
                        <a14:foregroundMark x1="56437" y1="49825" x2="61375" y2="42820"/>
                        <a14:foregroundMark x1="61375" y1="42820" x2="60250" y2="9895"/>
                        <a14:foregroundMark x1="60250" y1="9895" x2="57063" y2="26970"/>
                        <a14:foregroundMark x1="57063" y1="26970" x2="60188" y2="34851"/>
                        <a14:foregroundMark x1="60188" y1="34851" x2="59750" y2="65587"/>
                        <a14:foregroundMark x1="59750" y1="65587" x2="54125" y2="62084"/>
                        <a14:foregroundMark x1="54125" y1="62084" x2="43063" y2="61821"/>
                        <a14:foregroundMark x1="43063" y1="61821" x2="48813" y2="58669"/>
                        <a14:foregroundMark x1="48813" y1="58669" x2="49250" y2="58669"/>
                        <a14:foregroundMark x1="60125" y1="38616" x2="60375" y2="47986"/>
                        <a14:foregroundMark x1="60375" y1="47986" x2="61000" y2="34151"/>
                        <a14:foregroundMark x1="61000" y1="34151" x2="58938" y2="24081"/>
                        <a14:foregroundMark x1="58938" y1="24081" x2="61313" y2="15849"/>
                        <a14:foregroundMark x1="61313" y1="15849" x2="59313" y2="9107"/>
                        <a14:foregroundMark x1="59313" y1="9107" x2="58375" y2="16462"/>
                        <a14:foregroundMark x1="58375" y1="16462" x2="60250" y2="23643"/>
                        <a14:foregroundMark x1="60250" y1="23643" x2="58375" y2="53327"/>
                        <a14:foregroundMark x1="58375" y1="53327" x2="50688" y2="63047"/>
                        <a14:foregroundMark x1="50688" y1="63047" x2="24625" y2="62609"/>
                        <a14:foregroundMark x1="24625" y1="62609" x2="36125" y2="63748"/>
                        <a14:foregroundMark x1="36125" y1="63748" x2="43750" y2="63573"/>
                        <a14:foregroundMark x1="43750" y1="63573" x2="50438" y2="64623"/>
                        <a14:foregroundMark x1="50438" y1="64623" x2="47250" y2="59194"/>
                        <a14:foregroundMark x1="47250" y1="59194" x2="54063" y2="62259"/>
                        <a14:foregroundMark x1="54063" y1="62259" x2="59500" y2="62434"/>
                        <a14:foregroundMark x1="59500" y1="62434" x2="59188" y2="53065"/>
                        <a14:foregroundMark x1="59188" y1="53065" x2="61375" y2="5385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97" t="1804" r="38092" b="35519"/>
          <a:stretch/>
        </p:blipFill>
        <p:spPr>
          <a:xfrm rot="16200000">
            <a:off x="7973028" y="249442"/>
            <a:ext cx="4646629" cy="421547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32EE1BD-8C87-B332-33A5-853063FC05A0}"/>
              </a:ext>
            </a:extLst>
          </p:cNvPr>
          <p:cNvSpPr txBox="1"/>
          <p:nvPr/>
        </p:nvSpPr>
        <p:spPr>
          <a:xfrm>
            <a:off x="609600" y="3010370"/>
            <a:ext cx="8094133" cy="4335072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en-GB" dirty="0"/>
              <a:t> </a:t>
            </a:r>
          </a:p>
          <a:p>
            <a:endParaRPr lang="en-GB" dirty="0">
              <a:latin typeface="Baguet Script" panose="00000500000000000000" pitchFamily="2" charset="0"/>
            </a:endParaRPr>
          </a:p>
          <a:p>
            <a:endParaRPr lang="en-GB" dirty="0">
              <a:latin typeface="Baguet Script" panose="00000500000000000000" pitchFamily="2" charset="0"/>
            </a:endParaRPr>
          </a:p>
          <a:p>
            <a:r>
              <a:rPr lang="en-GB" sz="1600" dirty="0" err="1">
                <a:latin typeface="Baguet Script" panose="00000500000000000000" pitchFamily="2" charset="0"/>
              </a:rPr>
              <a:t>Calamares</a:t>
            </a:r>
            <a:r>
              <a:rPr lang="en-GB" sz="1600" dirty="0">
                <a:latin typeface="Baguet Script" panose="00000500000000000000" pitchFamily="2" charset="0"/>
              </a:rPr>
              <a:t> al gusto                               8£</a:t>
            </a:r>
          </a:p>
          <a:p>
            <a:r>
              <a:rPr lang="en-GB" sz="1100" dirty="0" err="1">
                <a:latin typeface="Arial Nova Light" panose="020B0304020202020204" pitchFamily="34" charset="0"/>
              </a:rPr>
              <a:t>Pidalos</a:t>
            </a:r>
            <a:r>
              <a:rPr lang="en-GB" sz="1100" dirty="0">
                <a:latin typeface="Arial Nova Light" panose="020B0304020202020204" pitchFamily="34" charset="0"/>
              </a:rPr>
              <a:t> a la roman,</a:t>
            </a:r>
          </a:p>
          <a:p>
            <a:r>
              <a:rPr lang="en-GB" sz="1100" dirty="0">
                <a:latin typeface="Arial Nova Light" panose="020B0304020202020204" pitchFamily="34" charset="0"/>
              </a:rPr>
              <a:t> al escabeche o a la </a:t>
            </a:r>
            <a:r>
              <a:rPr lang="en-GB" sz="1100" dirty="0" err="1">
                <a:latin typeface="Arial Nova Light" panose="020B0304020202020204" pitchFamily="34" charset="0"/>
              </a:rPr>
              <a:t>diabla</a:t>
            </a:r>
            <a:endParaRPr lang="en-GB" sz="1100" dirty="0">
              <a:latin typeface="Arial Nova Light" panose="020B0304020202020204" pitchFamily="34" charset="0"/>
            </a:endParaRPr>
          </a:p>
          <a:p>
            <a:endParaRPr lang="en-GB" sz="1200" dirty="0">
              <a:latin typeface="Arial Nova Light" panose="020B0304020202020204" pitchFamily="34" charset="0"/>
            </a:endParaRPr>
          </a:p>
          <a:p>
            <a:r>
              <a:rPr lang="en-GB" sz="1600" dirty="0" err="1">
                <a:latin typeface="Baguet Script" panose="00000500000000000000" pitchFamily="2" charset="0"/>
              </a:rPr>
              <a:t>Mariscada</a:t>
            </a:r>
            <a:r>
              <a:rPr lang="en-GB" sz="1600" dirty="0">
                <a:latin typeface="Baguet Script" panose="00000500000000000000" pitchFamily="2" charset="0"/>
              </a:rPr>
              <a:t> </a:t>
            </a:r>
            <a:r>
              <a:rPr lang="en-GB" sz="1600" dirty="0" err="1">
                <a:latin typeface="Baguet Script" panose="00000500000000000000" pitchFamily="2" charset="0"/>
              </a:rPr>
              <a:t>en</a:t>
            </a:r>
            <a:r>
              <a:rPr lang="en-GB" sz="1600" dirty="0">
                <a:latin typeface="Baguet Script" panose="00000500000000000000" pitchFamily="2" charset="0"/>
              </a:rPr>
              <a:t> salsa </a:t>
            </a:r>
            <a:r>
              <a:rPr lang="en-GB" sz="1600" dirty="0" err="1">
                <a:latin typeface="Baguet Script" panose="00000500000000000000" pitchFamily="2" charset="0"/>
              </a:rPr>
              <a:t>verde</a:t>
            </a:r>
            <a:r>
              <a:rPr lang="en-GB" sz="1600" dirty="0">
                <a:latin typeface="Baguet Script" panose="00000500000000000000" pitchFamily="2" charset="0"/>
              </a:rPr>
              <a:t>                  15£</a:t>
            </a:r>
          </a:p>
          <a:p>
            <a:r>
              <a:rPr lang="en-GB" sz="1100" dirty="0" err="1">
                <a:latin typeface="Arial Nova Light" panose="020B0304020202020204" pitchFamily="34" charset="0"/>
              </a:rPr>
              <a:t>Generosa</a:t>
            </a:r>
            <a:r>
              <a:rPr lang="en-GB" sz="1100" dirty="0">
                <a:latin typeface="Arial Nova Light" panose="020B0304020202020204" pitchFamily="34" charset="0"/>
              </a:rPr>
              <a:t> </a:t>
            </a:r>
            <a:r>
              <a:rPr lang="en-GB" sz="1100" dirty="0" err="1">
                <a:latin typeface="Arial Nova Light" panose="020B0304020202020204" pitchFamily="34" charset="0"/>
              </a:rPr>
              <a:t>porcion</a:t>
            </a:r>
            <a:r>
              <a:rPr lang="en-GB" sz="1100" dirty="0">
                <a:latin typeface="Arial Nova Light" panose="020B0304020202020204" pitchFamily="34" charset="0"/>
              </a:rPr>
              <a:t> de </a:t>
            </a:r>
            <a:r>
              <a:rPr lang="en-GB" sz="1100" dirty="0" err="1">
                <a:latin typeface="Arial Nova Light" panose="020B0304020202020204" pitchFamily="34" charset="0"/>
              </a:rPr>
              <a:t>pescados</a:t>
            </a:r>
            <a:r>
              <a:rPr lang="en-GB" sz="1100" dirty="0">
                <a:latin typeface="Arial Nova Light" panose="020B0304020202020204" pitchFamily="34" charset="0"/>
              </a:rPr>
              <a:t> y </a:t>
            </a:r>
            <a:r>
              <a:rPr lang="en-GB" sz="1100" dirty="0" err="1">
                <a:latin typeface="Arial Nova Light" panose="020B0304020202020204" pitchFamily="34" charset="0"/>
              </a:rPr>
              <a:t>mariscos</a:t>
            </a:r>
            <a:endParaRPr lang="en-GB" sz="1100" dirty="0">
              <a:latin typeface="Arial Nova Light" panose="020B0304020202020204" pitchFamily="34" charset="0"/>
            </a:endParaRPr>
          </a:p>
          <a:p>
            <a:r>
              <a:rPr lang="en-GB" sz="1100" dirty="0">
                <a:latin typeface="Arial Nova Light" panose="020B0304020202020204" pitchFamily="34" charset="0"/>
              </a:rPr>
              <a:t> </a:t>
            </a:r>
            <a:r>
              <a:rPr lang="en-GB" sz="1100" dirty="0" err="1">
                <a:latin typeface="Arial Nova Light" panose="020B0304020202020204" pitchFamily="34" charset="0"/>
              </a:rPr>
              <a:t>mesclados</a:t>
            </a:r>
            <a:r>
              <a:rPr lang="en-GB" sz="1100" dirty="0">
                <a:latin typeface="Arial Nova Light" panose="020B0304020202020204" pitchFamily="34" charset="0"/>
              </a:rPr>
              <a:t> con salsa</a:t>
            </a:r>
          </a:p>
          <a:p>
            <a:endParaRPr lang="en-GB" sz="1100" dirty="0">
              <a:latin typeface="Arial Nova Light" panose="020B0304020202020204" pitchFamily="34" charset="0"/>
            </a:endParaRPr>
          </a:p>
          <a:p>
            <a:r>
              <a:rPr lang="en-GB" sz="1600" dirty="0" err="1">
                <a:latin typeface="Baguet Script" panose="00000500000000000000" pitchFamily="2" charset="0"/>
              </a:rPr>
              <a:t>Arrozo</a:t>
            </a:r>
            <a:r>
              <a:rPr lang="en-GB" sz="1600" dirty="0">
                <a:latin typeface="Baguet Script" panose="00000500000000000000" pitchFamily="2" charset="0"/>
              </a:rPr>
              <a:t> Negro </a:t>
            </a:r>
            <a:r>
              <a:rPr lang="en-GB" sz="1600" dirty="0" err="1">
                <a:latin typeface="Baguet Script" panose="00000500000000000000" pitchFamily="2" charset="0"/>
              </a:rPr>
              <a:t>Meloso</a:t>
            </a:r>
            <a:r>
              <a:rPr lang="en-GB" sz="1600" dirty="0">
                <a:latin typeface="Baguet Script" panose="00000500000000000000" pitchFamily="2" charset="0"/>
              </a:rPr>
              <a:t>                           10£</a:t>
            </a:r>
          </a:p>
          <a:p>
            <a:r>
              <a:rPr lang="en-GB" sz="1100" dirty="0">
                <a:latin typeface="Arial Nova Light" panose="020B0304020202020204" pitchFamily="34" charset="0"/>
              </a:rPr>
              <a:t>Choco y Langostinos</a:t>
            </a:r>
          </a:p>
          <a:p>
            <a:endParaRPr lang="en-GB" sz="1100" dirty="0">
              <a:latin typeface="Baguet Script" panose="00000500000000000000" pitchFamily="2" charset="0"/>
            </a:endParaRPr>
          </a:p>
          <a:p>
            <a:endParaRPr lang="en-GB" sz="1100" dirty="0">
              <a:latin typeface="Baguet Script" panose="00000500000000000000" pitchFamily="2" charset="0"/>
            </a:endParaRPr>
          </a:p>
          <a:p>
            <a:endParaRPr lang="en-GB" sz="1100" dirty="0">
              <a:latin typeface="Baguet Script" panose="00000500000000000000" pitchFamily="2" charset="0"/>
            </a:endParaRPr>
          </a:p>
          <a:p>
            <a:endParaRPr lang="en-GB" sz="1100" dirty="0">
              <a:latin typeface="Baguet Script" panose="00000500000000000000" pitchFamily="2" charset="0"/>
            </a:endParaRPr>
          </a:p>
          <a:p>
            <a:endParaRPr lang="en-GB" sz="1100" dirty="0">
              <a:latin typeface="Baguet Script" panose="00000500000000000000" pitchFamily="2" charset="0"/>
            </a:endParaRPr>
          </a:p>
          <a:p>
            <a:endParaRPr lang="en-GB" sz="1100" dirty="0">
              <a:latin typeface="Baguet Script" panose="00000500000000000000" pitchFamily="2" charset="0"/>
            </a:endParaRPr>
          </a:p>
          <a:p>
            <a:endParaRPr lang="en-GB" sz="1100" dirty="0">
              <a:latin typeface="Baguet Script" panose="00000500000000000000" pitchFamily="2" charset="0"/>
            </a:endParaRPr>
          </a:p>
          <a:p>
            <a:endParaRPr lang="en-GB" sz="1100" dirty="0">
              <a:latin typeface="Baguet Script" panose="00000500000000000000" pitchFamily="2" charset="0"/>
            </a:endParaRPr>
          </a:p>
          <a:p>
            <a:endParaRPr lang="en-GB" sz="1100" dirty="0">
              <a:latin typeface="Baguet Script" panose="00000500000000000000" pitchFamily="2" charset="0"/>
            </a:endParaRPr>
          </a:p>
          <a:p>
            <a:endParaRPr lang="en-GB" sz="1100" dirty="0">
              <a:latin typeface="Baguet Script" panose="00000500000000000000" pitchFamily="2" charset="0"/>
            </a:endParaRPr>
          </a:p>
          <a:p>
            <a:endParaRPr lang="en-GB" sz="1100" dirty="0">
              <a:latin typeface="Baguet Script" panose="00000500000000000000" pitchFamily="2" charset="0"/>
            </a:endParaRPr>
          </a:p>
          <a:p>
            <a:endParaRPr lang="en-GB" sz="1100" dirty="0">
              <a:latin typeface="Baguet Script" panose="00000500000000000000" pitchFamily="2" charset="0"/>
            </a:endParaRPr>
          </a:p>
          <a:p>
            <a:endParaRPr lang="en-GB" sz="1600" dirty="0">
              <a:latin typeface="Baguet Script" panose="00000500000000000000" pitchFamily="2" charset="0"/>
            </a:endParaRPr>
          </a:p>
          <a:p>
            <a:r>
              <a:rPr lang="en-GB" sz="1600" dirty="0" err="1">
                <a:latin typeface="Baguet Script" panose="00000500000000000000" pitchFamily="2" charset="0"/>
              </a:rPr>
              <a:t>Campero</a:t>
            </a:r>
            <a:r>
              <a:rPr lang="en-GB" sz="1600" dirty="0">
                <a:latin typeface="Baguet Script" panose="00000500000000000000" pitchFamily="2" charset="0"/>
              </a:rPr>
              <a:t>                                           20£</a:t>
            </a:r>
          </a:p>
          <a:p>
            <a:r>
              <a:rPr lang="en-GB" sz="1100" dirty="0" err="1">
                <a:latin typeface="Arial Nova Light" panose="020B0304020202020204" pitchFamily="34" charset="0"/>
              </a:rPr>
              <a:t>Cosillas</a:t>
            </a:r>
            <a:r>
              <a:rPr lang="en-GB" sz="1100" dirty="0">
                <a:latin typeface="Arial Nova Light" panose="020B0304020202020204" pitchFamily="34" charset="0"/>
              </a:rPr>
              <a:t> de </a:t>
            </a:r>
            <a:r>
              <a:rPr lang="en-GB" sz="1100" dirty="0" err="1">
                <a:latin typeface="Arial Nova Light" panose="020B0304020202020204" pitchFamily="34" charset="0"/>
              </a:rPr>
              <a:t>Cerdo</a:t>
            </a:r>
            <a:r>
              <a:rPr lang="en-GB" sz="1100" dirty="0">
                <a:latin typeface="Arial Nova Light" panose="020B0304020202020204" pitchFamily="34" charset="0"/>
              </a:rPr>
              <a:t> </a:t>
            </a:r>
            <a:r>
              <a:rPr lang="en-GB" sz="1100" dirty="0" err="1">
                <a:latin typeface="Arial Nova Light" panose="020B0304020202020204" pitchFamily="34" charset="0"/>
              </a:rPr>
              <a:t>Setas</a:t>
            </a:r>
            <a:endParaRPr lang="en-GB" sz="1100" dirty="0">
              <a:latin typeface="Arial Nova Light" panose="020B0304020202020204" pitchFamily="34" charset="0"/>
            </a:endParaRPr>
          </a:p>
          <a:p>
            <a:r>
              <a:rPr lang="en-GB" sz="1100" dirty="0">
                <a:latin typeface="Arial Nova Light" panose="020B0304020202020204" pitchFamily="34" charset="0"/>
              </a:rPr>
              <a:t> y Pollo de Corral</a:t>
            </a:r>
          </a:p>
          <a:p>
            <a:endParaRPr lang="en-GB" sz="1200" dirty="0">
              <a:latin typeface="Arial Nova Light" panose="020B0304020202020204" pitchFamily="34" charset="0"/>
            </a:endParaRPr>
          </a:p>
          <a:p>
            <a:r>
              <a:rPr lang="en-GB" sz="1600" dirty="0">
                <a:latin typeface="Baguet Script" panose="00000500000000000000" pitchFamily="2" charset="0"/>
              </a:rPr>
              <a:t>De </a:t>
            </a:r>
            <a:r>
              <a:rPr lang="en-GB" sz="1600" dirty="0" err="1">
                <a:latin typeface="Baguet Script" panose="00000500000000000000" pitchFamily="2" charset="0"/>
              </a:rPr>
              <a:t>los</a:t>
            </a:r>
            <a:r>
              <a:rPr lang="en-GB" sz="1600" dirty="0">
                <a:latin typeface="Baguet Script" panose="00000500000000000000" pitchFamily="2" charset="0"/>
              </a:rPr>
              <a:t> Montes de Malaga             19£</a:t>
            </a:r>
          </a:p>
          <a:p>
            <a:r>
              <a:rPr lang="en-GB" sz="1100" dirty="0">
                <a:latin typeface="Arial Nova Light" panose="020B0304020202020204" pitchFamily="34" charset="0"/>
              </a:rPr>
              <a:t>Pollo de Corral y Sangre de Pollo</a:t>
            </a:r>
          </a:p>
          <a:p>
            <a:endParaRPr lang="en-GB" sz="1100" dirty="0">
              <a:latin typeface="Arial Nova Light" panose="020B0304020202020204" pitchFamily="34" charset="0"/>
            </a:endParaRPr>
          </a:p>
          <a:p>
            <a:r>
              <a:rPr lang="en-GB" sz="1600" dirty="0">
                <a:latin typeface="Baguet Script" panose="00000500000000000000" pitchFamily="2" charset="0"/>
              </a:rPr>
              <a:t>Especial de la casa                          18£</a:t>
            </a:r>
          </a:p>
          <a:p>
            <a:r>
              <a:rPr lang="en-GB" sz="1100" dirty="0">
                <a:latin typeface="Arial Nova Light" panose="020B0304020202020204" pitchFamily="34" charset="0"/>
              </a:rPr>
              <a:t>Boletus Crema de </a:t>
            </a:r>
            <a:r>
              <a:rPr lang="en-GB" sz="1100" dirty="0" err="1">
                <a:latin typeface="Arial Nova Light" panose="020B0304020202020204" pitchFamily="34" charset="0"/>
              </a:rPr>
              <a:t>Trufa</a:t>
            </a:r>
            <a:r>
              <a:rPr lang="en-GB" sz="1100" dirty="0">
                <a:latin typeface="Arial Nova Light" panose="020B0304020202020204" pitchFamily="34" charset="0"/>
              </a:rPr>
              <a:t> y</a:t>
            </a:r>
          </a:p>
          <a:p>
            <a:r>
              <a:rPr lang="en-GB" sz="1100" dirty="0" err="1">
                <a:latin typeface="Arial Nova Light" panose="020B0304020202020204" pitchFamily="34" charset="0"/>
              </a:rPr>
              <a:t>Carrillada</a:t>
            </a:r>
            <a:r>
              <a:rPr lang="en-GB" sz="1100" dirty="0">
                <a:latin typeface="Arial Nova Light" panose="020B0304020202020204" pitchFamily="34" charset="0"/>
              </a:rPr>
              <a:t> de </a:t>
            </a:r>
            <a:r>
              <a:rPr lang="en-GB" sz="1100" dirty="0" err="1">
                <a:latin typeface="Arial Nova Light" panose="020B0304020202020204" pitchFamily="34" charset="0"/>
              </a:rPr>
              <a:t>Cerdo</a:t>
            </a:r>
            <a:endParaRPr lang="en-GB" sz="1100" dirty="0">
              <a:latin typeface="Arial Nova Light" panose="020B0304020202020204" pitchFamily="34" charset="0"/>
            </a:endParaRPr>
          </a:p>
          <a:p>
            <a:endParaRPr lang="en-GB" sz="1100" dirty="0">
              <a:latin typeface="Arial Nova Light" panose="020B0304020202020204" pitchFamily="34" charset="0"/>
            </a:endParaRPr>
          </a:p>
          <a:p>
            <a:endParaRPr lang="en-GB" sz="1100" dirty="0">
              <a:latin typeface="Arial Nova Light" panose="020B0304020202020204" pitchFamily="34" charset="0"/>
            </a:endParaRPr>
          </a:p>
          <a:p>
            <a:endParaRPr lang="en-GB" sz="1100" dirty="0">
              <a:latin typeface="Arial Nova Light" panose="020B03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C80AF77-4AE8-36ED-395E-1052454E7C2B}"/>
              </a:ext>
            </a:extLst>
          </p:cNvPr>
          <p:cNvSpPr txBox="1"/>
          <p:nvPr/>
        </p:nvSpPr>
        <p:spPr>
          <a:xfrm>
            <a:off x="1710267" y="491065"/>
            <a:ext cx="6478328" cy="2062103"/>
          </a:xfrm>
          <a:prstGeom prst="rect">
            <a:avLst/>
          </a:prstGeom>
          <a:solidFill>
            <a:schemeClr val="bg1"/>
          </a:solidFill>
          <a:ln w="34925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rgbClr val="A50021"/>
                </a:solidFill>
                <a:latin typeface="Bernard MT Condensed" panose="02050806060905020404" pitchFamily="18" charset="0"/>
              </a:rPr>
              <a:t>Hotel Catalonia Punta de Rey</a:t>
            </a:r>
          </a:p>
          <a:p>
            <a:pPr algn="ctr"/>
            <a:endParaRPr lang="en-GB" sz="1600" dirty="0">
              <a:solidFill>
                <a:srgbClr val="A50021"/>
              </a:solidFill>
              <a:latin typeface="Bernard MT Condensed" panose="02050806060905020404" pitchFamily="18" charset="0"/>
            </a:endParaRPr>
          </a:p>
          <a:p>
            <a:pPr algn="ctr"/>
            <a:r>
              <a:rPr lang="en-GB" sz="1600" dirty="0">
                <a:solidFill>
                  <a:srgbClr val="A50021"/>
                </a:solidFill>
                <a:latin typeface="Bernard MT Condensed" panose="02050806060905020404" pitchFamily="18" charset="0"/>
              </a:rPr>
              <a:t>Sabado 6 de Agosto</a:t>
            </a:r>
          </a:p>
          <a:p>
            <a:pPr algn="ctr"/>
            <a:endParaRPr lang="en-GB" sz="1600" dirty="0">
              <a:solidFill>
                <a:srgbClr val="A50021"/>
              </a:solidFill>
              <a:latin typeface="Bernard MT Condensed" panose="02050806060905020404" pitchFamily="18" charset="0"/>
            </a:endParaRPr>
          </a:p>
          <a:p>
            <a:pPr algn="ctr"/>
            <a:r>
              <a:rPr lang="en-GB" sz="4000" dirty="0" err="1">
                <a:solidFill>
                  <a:srgbClr val="A50021"/>
                </a:solidFill>
                <a:latin typeface="Bernard MT Condensed" panose="02050806060905020404" pitchFamily="18" charset="0"/>
              </a:rPr>
              <a:t>Noche</a:t>
            </a:r>
            <a:r>
              <a:rPr lang="en-GB" sz="4000" dirty="0">
                <a:solidFill>
                  <a:srgbClr val="A50021"/>
                </a:solidFill>
                <a:latin typeface="Bernard MT Condensed" panose="02050806060905020404" pitchFamily="18" charset="0"/>
              </a:rPr>
              <a:t> de Flamengo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45EB750C-A42F-F703-5D0E-FA9FB60B9FA8}"/>
              </a:ext>
            </a:extLst>
          </p:cNvPr>
          <p:cNvSpPr/>
          <p:nvPr/>
        </p:nvSpPr>
        <p:spPr>
          <a:xfrm>
            <a:off x="10069134" y="4908884"/>
            <a:ext cx="45719" cy="4571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F04BD3E1-22F2-9A0C-69DE-EE2A1889AC80}"/>
              </a:ext>
            </a:extLst>
          </p:cNvPr>
          <p:cNvSpPr/>
          <p:nvPr/>
        </p:nvSpPr>
        <p:spPr>
          <a:xfrm rot="1184867" flipH="1">
            <a:off x="8160841" y="3934737"/>
            <a:ext cx="3448449" cy="2613279"/>
          </a:xfrm>
          <a:prstGeom prst="star5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rgbClr val="A50021"/>
                </a:solidFill>
                <a:latin typeface="Cooper Black" panose="0208090404030B020404" pitchFamily="18" charset="0"/>
              </a:rPr>
              <a:t>Niña </a:t>
            </a:r>
            <a:r>
              <a:rPr lang="en-GB" sz="2400" dirty="0" err="1">
                <a:solidFill>
                  <a:srgbClr val="A50021"/>
                </a:solidFill>
                <a:latin typeface="Cooper Black" panose="0208090404030B020404" pitchFamily="18" charset="0"/>
              </a:rPr>
              <a:t>Pastori</a:t>
            </a:r>
            <a:endParaRPr lang="en-GB" sz="2400" dirty="0">
              <a:solidFill>
                <a:srgbClr val="A50021"/>
              </a:solidFill>
              <a:latin typeface="Cooper Black" panose="0208090404030B020404" pitchFamily="18" charset="0"/>
            </a:endParaRPr>
          </a:p>
        </p:txBody>
      </p:sp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61108231-0075-48DC-7922-038D204B383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38500" y1="40500" x2="44500" y2="54500"/>
                        <a14:foregroundMark x1="62000" y1="49000" x2="62000" y2="53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5915" y="-149082"/>
            <a:ext cx="2224538" cy="22245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121576C-F5DE-A5A2-E9D6-E7E42F4440B2}"/>
              </a:ext>
            </a:extLst>
          </p:cNvPr>
          <p:cNvSpPr txBox="1"/>
          <p:nvPr/>
        </p:nvSpPr>
        <p:spPr>
          <a:xfrm>
            <a:off x="433137" y="1283370"/>
            <a:ext cx="14117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*****</a:t>
            </a:r>
          </a:p>
        </p:txBody>
      </p:sp>
    </p:spTree>
    <p:extLst>
      <p:ext uri="{BB962C8B-B14F-4D97-AF65-F5344CB8AC3E}">
        <p14:creationId xmlns:p14="http://schemas.microsoft.com/office/powerpoint/2010/main" val="3849480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161</TotalTime>
  <Words>128</Words>
  <Application>Microsoft Office PowerPoint</Application>
  <PresentationFormat>Widescreen</PresentationFormat>
  <Paragraphs>51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Arial</vt:lpstr>
      <vt:lpstr>Arial Nova Light</vt:lpstr>
      <vt:lpstr>Baguet Script</vt:lpstr>
      <vt:lpstr>Bernard MT Condensed</vt:lpstr>
      <vt:lpstr>Calibri</vt:lpstr>
      <vt:lpstr>Calibri Light</vt:lpstr>
      <vt:lpstr>Cooper Black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roxana belu</dc:creator>
  <cp:lastModifiedBy>roxana belu</cp:lastModifiedBy>
  <cp:revision>1</cp:revision>
  <dcterms:created xsi:type="dcterms:W3CDTF">2023-02-17T19:22:04Z</dcterms:created>
  <dcterms:modified xsi:type="dcterms:W3CDTF">2023-02-17T22:20:56Z</dcterms:modified>
</cp:coreProperties>
</file>