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2723C-DB9A-4092-B9AE-B55F45598A13}" v="18" dt="2026-03-15T13:16:16.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90" d="100"/>
          <a:sy n="90" d="100"/>
        </p:scale>
        <p:origin x="39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dirty="0"/>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dirty="0"/>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dirty="0"/>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dirty="0"/>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lideshare.net/"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5" Type="http://schemas.openxmlformats.org/officeDocument/2006/relationships/hyperlink" Target="https://wwwresearchgate.net/" TargetMode="External"/><Relationship Id="rId4" Type="http://schemas.openxmlformats.org/officeDocument/2006/relationships/hyperlink" Target="https://wwwstudco.co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 4004.</a:t>
            </a:r>
            <a:br>
              <a:rPr lang="en-GB" sz="3200" dirty="0">
                <a:latin typeface="A"/>
              </a:rPr>
            </a:br>
            <a:r>
              <a:rPr lang="en-GB" sz="3200" dirty="0">
                <a:latin typeface="A"/>
              </a:rPr>
              <a:t>STUDENT NAME  Hassan Daniel Fullah</a:t>
            </a:r>
            <a:br>
              <a:rPr lang="en-GB" sz="3200" dirty="0">
                <a:latin typeface="A"/>
              </a:rPr>
            </a:br>
            <a:r>
              <a:rPr lang="en-GB" sz="3200" dirty="0">
                <a:latin typeface="A"/>
              </a:rPr>
              <a:t>STUDENT ID  2509521.</a:t>
            </a:r>
            <a:br>
              <a:rPr lang="en-GB" sz="3200" dirty="0">
                <a:latin typeface="A"/>
              </a:rPr>
            </a:br>
            <a:r>
              <a:rPr lang="en-GB" sz="3200" dirty="0">
                <a:latin typeface="A"/>
              </a:rPr>
              <a:t>LECTURER 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The introduction is about Green Heaven Florist Shop, located in Norwich in UK. The shop was founded 2016, managed by Liam and Priya Patel. It was well established in the local a rea in Norwich. AS of late the shop as been going through challenges which 30 percentage declined  instore sales. It was also evident on the analysis of PESTLE, Company background, the scope and nature of the company.</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 by Liam and Priya Patel.</a:t>
            </a:r>
          </a:p>
          <a:p>
            <a:pPr marL="342900" indent="-342900">
              <a:buFont typeface="Arial" charset="2"/>
              <a:buChar char="•"/>
            </a:pPr>
            <a:r>
              <a:rPr lang="en-GB" b="1" dirty="0"/>
              <a:t>Owners:  The owners are Liam and Priya Patel.</a:t>
            </a:r>
          </a:p>
          <a:p>
            <a:pPr marL="342900" indent="-342900">
              <a:buFont typeface="Arial" charset="2"/>
              <a:buChar char="•"/>
            </a:pPr>
            <a:r>
              <a:rPr lang="en-GB" b="1" dirty="0"/>
              <a:t>Sells  They sell flowers in the local community in Norwich in UK.</a:t>
            </a:r>
          </a:p>
          <a:p>
            <a:pPr marL="342900" indent="-342900">
              <a:buFont typeface="Arial" charset="2"/>
              <a:buChar char="•"/>
            </a:pPr>
            <a:r>
              <a:rPr lang="en-GB" b="1" dirty="0">
                <a:ea typeface="+mn-lt"/>
                <a:cs typeface="+mn-lt"/>
              </a:rPr>
              <a:t>strong community in the local of Norwich in UK. { Green Haven gained a reputation for its bespoke floral arrangements. Eco-friendly </a:t>
            </a:r>
            <a:r>
              <a:rPr lang="en-GB" b="1">
                <a:ea typeface="+mn-lt"/>
                <a:cs typeface="+mn-lt"/>
              </a:rPr>
              <a:t>packaging.} </a:t>
            </a:r>
            <a:endParaRPr lang="en-GB" b="1" dirty="0">
              <a:ea typeface="+mn-lt"/>
              <a:cs typeface="+mn-lt"/>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are the problems of Green Haven Florist – These includes 30 percent decline sales, market competition, delivery and competition from other business shops.</a:t>
            </a:r>
          </a:p>
          <a:p>
            <a:r>
              <a:rPr lang="en-GB" sz="2800" dirty="0">
                <a:solidFill>
                  <a:schemeClr val="tx1"/>
                </a:solidFill>
              </a:rPr>
              <a:t>Where: In Norwich in UK the business location.</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a:bodyPr>
          <a:lstStyle/>
          <a:p>
            <a:r>
              <a:rPr lang="en-GB" b="1" dirty="0"/>
              <a:t>POLITICAL</a:t>
            </a:r>
          </a:p>
          <a:p>
            <a:r>
              <a:rPr lang="en-GB" b="1" dirty="0">
                <a:solidFill>
                  <a:srgbClr val="FF0000"/>
                </a:solidFill>
              </a:rPr>
              <a:t>2 ideas for each factor</a:t>
            </a:r>
          </a:p>
          <a:p>
            <a:endParaRPr lang="en-GB" b="1" dirty="0"/>
          </a:p>
          <a:p>
            <a:r>
              <a:rPr lang="en-GB" b="1" dirty="0"/>
              <a:t>ECONOMIC  The changes of the country economic conditions could create effect on businesses. Changes in consumer income can affect sales in a business. Taxes and Tariffs impose by government are other factors affecting the demand and supply chains Green Haven Florist Shop in Norwich UK.</a:t>
            </a:r>
          </a:p>
          <a:p>
            <a:endParaRPr lang="en-GB" b="1" dirty="0"/>
          </a:p>
          <a:p>
            <a:endParaRPr lang="en-GB" b="1" dirty="0"/>
          </a:p>
          <a:p>
            <a:r>
              <a:rPr lang="en-GB" b="1" dirty="0"/>
              <a:t>SOCIAL Businesses need to adapt to the social needs of there products. It includes sustainable eco-friendly methods to meet consumer needs. For the florist shop of Green Haven, they cultural aspect of the society. As flowers were demanded for special occasions.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85000" lnSpcReduction="20000"/>
          </a:bodyPr>
          <a:lstStyle/>
          <a:p>
            <a:r>
              <a:rPr lang="en-GB" b="1" dirty="0"/>
              <a:t>TECHNOLOGICAL The website needs to be updated, the demand of the online is evidence in the text, And the challenges from businesses in the local community. The delivery services has to be improved and sustained to maintain the freshness and quality of the floral products.</a:t>
            </a:r>
          </a:p>
          <a:p>
            <a:endParaRPr lang="en-GB" b="1" dirty="0"/>
          </a:p>
          <a:p>
            <a:endParaRPr lang="en-GB" b="1" dirty="0"/>
          </a:p>
          <a:p>
            <a:r>
              <a:rPr lang="en-GB" b="1" dirty="0"/>
              <a:t>LEGAL  THE legal laws and regulations about health and safety standards of handling flowers must be maintained by businesses. There are also {Intellectual Property} laws which are for floral design or branding of flowers. Green Haven must adapt to this laws  as it is legal for business in UK.</a:t>
            </a:r>
          </a:p>
          <a:p>
            <a:endParaRPr lang="en-GB" b="1" dirty="0"/>
          </a:p>
          <a:p>
            <a:endParaRPr lang="en-GB" b="1" dirty="0"/>
          </a:p>
          <a:p>
            <a:endParaRPr lang="en-GB" b="1" dirty="0"/>
          </a:p>
          <a:p>
            <a:r>
              <a:rPr lang="en-GB" b="1" dirty="0"/>
              <a:t>ENVIRONMENTAL  Climate changes is factor affecting the production and  availability of the supply and pricing of flowers to customers. The awareness of environmental issues among customers lead to a demand for eco- friendly products and practices in businesses. Green Heaven Florist has to adapt to these practices.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cxnSp>
        <p:nvCxnSpPr>
          <p:cNvPr id="4" name="Straight Connector 3">
            <a:extLst>
              <a:ext uri="{FF2B5EF4-FFF2-40B4-BE49-F238E27FC236}">
                <a16:creationId xmlns:a16="http://schemas.microsoft.com/office/drawing/2014/main" id="{E19D1DF0-6996-8A5A-F8C1-23E252FB3757}"/>
              </a:ext>
            </a:extLst>
          </p:cNvPr>
          <p:cNvCxnSpPr/>
          <p:nvPr/>
        </p:nvCxnSpPr>
        <p:spPr>
          <a:xfrm>
            <a:off x="2590800" y="3429000"/>
            <a:ext cx="77216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BC0D0F24-A048-1A19-5C87-60F6744C931D}"/>
              </a:ext>
            </a:extLst>
          </p:cNvPr>
          <p:cNvCxnSpPr/>
          <p:nvPr/>
        </p:nvCxnSpPr>
        <p:spPr>
          <a:xfrm flipH="1" flipV="1">
            <a:off x="7001933" y="2184400"/>
            <a:ext cx="1811867" cy="1244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CF08043-FAE8-F6A1-BCD6-3EB9D1C2BEFA}"/>
              </a:ext>
            </a:extLst>
          </p:cNvPr>
          <p:cNvCxnSpPr/>
          <p:nvPr/>
        </p:nvCxnSpPr>
        <p:spPr>
          <a:xfrm flipH="1">
            <a:off x="7433733" y="3429000"/>
            <a:ext cx="1380067" cy="1727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6F523B7-5E74-2C00-BD27-B15DAC67515F}"/>
              </a:ext>
            </a:extLst>
          </p:cNvPr>
          <p:cNvCxnSpPr/>
          <p:nvPr/>
        </p:nvCxnSpPr>
        <p:spPr>
          <a:xfrm flipH="1" flipV="1">
            <a:off x="4123267" y="2446867"/>
            <a:ext cx="1507066" cy="982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8DF952D-24C5-4CC4-53F6-5FD97B1ABDD7}"/>
              </a:ext>
            </a:extLst>
          </p:cNvPr>
          <p:cNvCxnSpPr/>
          <p:nvPr/>
        </p:nvCxnSpPr>
        <p:spPr>
          <a:xfrm flipH="1">
            <a:off x="4326467" y="3429000"/>
            <a:ext cx="1312333" cy="1727200"/>
          </a:xfrm>
          <a:prstGeom prst="line">
            <a:avLst/>
          </a:prstGeom>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502DC0F-4C6D-043D-9E1D-1E58543C7E08}"/>
              </a:ext>
            </a:extLst>
          </p:cNvPr>
          <p:cNvSpPr/>
          <p:nvPr/>
        </p:nvSpPr>
        <p:spPr>
          <a:xfrm>
            <a:off x="2963334" y="4741339"/>
            <a:ext cx="1862667" cy="10498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Shift to digital marketing</a:t>
            </a:r>
          </a:p>
        </p:txBody>
      </p:sp>
      <p:sp>
        <p:nvSpPr>
          <p:cNvPr id="18" name="Rectangle 17">
            <a:extLst>
              <a:ext uri="{FF2B5EF4-FFF2-40B4-BE49-F238E27FC236}">
                <a16:creationId xmlns:a16="http://schemas.microsoft.com/office/drawing/2014/main" id="{DD3507E5-EB41-2897-6081-A67FA1E2C118}"/>
              </a:ext>
            </a:extLst>
          </p:cNvPr>
          <p:cNvSpPr/>
          <p:nvPr/>
        </p:nvSpPr>
        <p:spPr>
          <a:xfrm>
            <a:off x="9279466" y="3107267"/>
            <a:ext cx="1811867" cy="9567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cost of running the business</a:t>
            </a:r>
          </a:p>
        </p:txBody>
      </p:sp>
      <p:sp>
        <p:nvSpPr>
          <p:cNvPr id="19" name="Rectangle 18">
            <a:extLst>
              <a:ext uri="{FF2B5EF4-FFF2-40B4-BE49-F238E27FC236}">
                <a16:creationId xmlns:a16="http://schemas.microsoft.com/office/drawing/2014/main" id="{59FEE307-C715-198C-47F1-5FE68085903E}"/>
              </a:ext>
            </a:extLst>
          </p:cNvPr>
          <p:cNvSpPr/>
          <p:nvPr/>
        </p:nvSpPr>
        <p:spPr>
          <a:xfrm>
            <a:off x="6087532" y="1502846"/>
            <a:ext cx="1811867" cy="9567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Decline in walk in consumers</a:t>
            </a:r>
          </a:p>
        </p:txBody>
      </p:sp>
      <p:sp>
        <p:nvSpPr>
          <p:cNvPr id="20" name="Rectangle 19">
            <a:extLst>
              <a:ext uri="{FF2B5EF4-FFF2-40B4-BE49-F238E27FC236}">
                <a16:creationId xmlns:a16="http://schemas.microsoft.com/office/drawing/2014/main" id="{EADE23BB-3AC0-7501-34CC-71F16810CA0B}"/>
              </a:ext>
            </a:extLst>
          </p:cNvPr>
          <p:cNvSpPr/>
          <p:nvPr/>
        </p:nvSpPr>
        <p:spPr>
          <a:xfrm>
            <a:off x="6311899" y="4834466"/>
            <a:ext cx="1811867" cy="9567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30 percent decline sales in-store</a:t>
            </a:r>
          </a:p>
        </p:txBody>
      </p:sp>
      <p:sp>
        <p:nvSpPr>
          <p:cNvPr id="21" name="Rectangle 20">
            <a:extLst>
              <a:ext uri="{FF2B5EF4-FFF2-40B4-BE49-F238E27FC236}">
                <a16:creationId xmlns:a16="http://schemas.microsoft.com/office/drawing/2014/main" id="{0674CFBE-62D8-EA6E-6E29-75D7315DA733}"/>
              </a:ext>
            </a:extLst>
          </p:cNvPr>
          <p:cNvSpPr/>
          <p:nvPr/>
        </p:nvSpPr>
        <p:spPr>
          <a:xfrm>
            <a:off x="3141132" y="1419358"/>
            <a:ext cx="1811867" cy="9567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Market competition</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The 2016 established Green Haven Florist Shop in Norwich UK has been developing due the absent of internal and external factors. It was well managed by Liam and Priya Patel in the local area of Norwich in UK. However, the business experience problems after years trading in the local area of Norwich. These challenges are varied and many. They are both internal and external. Some of these factors includes marketing, technological, political, economic, legal and environmental.</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256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rgbClr val="FF0000"/>
                </a:solidFill>
                <a:latin typeface="Arial"/>
                <a:ea typeface="Roboto"/>
                <a:cs typeface="Roboto"/>
              </a:rPr>
              <a:t>hhhhh5 sources </a:t>
            </a:r>
            <a:r>
              <a:rPr lang="en-GB" b="1" dirty="0">
                <a:solidFill>
                  <a:srgbClr val="FF0000"/>
                </a:solidFill>
                <a:latin typeface="Arial"/>
                <a:ea typeface="Roboto"/>
                <a:cs typeface="Roboto"/>
                <a:hlinkClick r:id="rId3"/>
              </a:rPr>
              <a:t>https://WWW.slideshare.net</a:t>
            </a:r>
            <a:r>
              <a:rPr lang="en-GB" b="1" dirty="0">
                <a:solidFill>
                  <a:srgbClr val="FF0000"/>
                </a:solidFill>
                <a:latin typeface="Arial"/>
                <a:ea typeface="Roboto"/>
                <a:cs typeface="Roboto"/>
              </a:rPr>
              <a:t>  </a:t>
            </a:r>
          </a:p>
          <a:p>
            <a:r>
              <a:rPr lang="en-GB" b="1" dirty="0">
                <a:solidFill>
                  <a:srgbClr val="FF0000"/>
                </a:solidFill>
                <a:latin typeface="Arial"/>
                <a:ea typeface="Roboto"/>
                <a:cs typeface="Roboto"/>
                <a:hlinkClick r:id="rId4"/>
              </a:rPr>
              <a:t>https://wwwstudco.com</a:t>
            </a:r>
            <a:endParaRPr lang="en-GB" b="1" dirty="0">
              <a:solidFill>
                <a:srgbClr val="FF0000"/>
              </a:solidFill>
              <a:latin typeface="Arial"/>
              <a:ea typeface="Roboto"/>
              <a:cs typeface="Roboto"/>
            </a:endParaRPr>
          </a:p>
          <a:p>
            <a:r>
              <a:rPr lang="en-GB" b="1" dirty="0">
                <a:solidFill>
                  <a:srgbClr val="FF0000"/>
                </a:solidFill>
                <a:latin typeface="Arial"/>
                <a:ea typeface="Roboto"/>
                <a:cs typeface="Roboto"/>
                <a:hlinkClick r:id="rId5"/>
              </a:rPr>
              <a:t>https://wwwresearchgate.net</a:t>
            </a:r>
            <a:r>
              <a:rPr lang="en-GB" b="1" dirty="0">
                <a:solidFill>
                  <a:srgbClr val="FF0000"/>
                </a:solidFill>
                <a:latin typeface="Arial"/>
                <a:ea typeface="Roboto"/>
                <a:cs typeface="Roboto"/>
              </a:rPr>
              <a:t> </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cb61869fe9abf916354521e194b94ebc">
  <xsd:schema xmlns:xsd="http://www.w3.org/2001/XMLSchema" xmlns:xs="http://www.w3.org/2001/XMLSchema" xmlns:p="http://schemas.microsoft.com/office/2006/metadata/properties" xmlns:ns3="b4f9f7ee-5770-4a14-8925-17f3d16e50b7" targetNamespace="http://schemas.microsoft.com/office/2006/metadata/properties" ma:root="true" ma:fieldsID="f465bc2d14ba1ad942e618bffb12f63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6579E9-7F83-4C8E-96F1-A963A82B47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4BF305-6ABC-4513-A615-08F13327DBF6}">
  <ds:schemaRefs>
    <ds:schemaRef ds:uri="http://schemas.microsoft.com/sharepoint/v3/contenttype/forms"/>
  </ds:schemaRefs>
</ds:datastoreItem>
</file>

<file path=customXml/itemProps3.xml><?xml version="1.0" encoding="utf-8"?>
<ds:datastoreItem xmlns:ds="http://schemas.openxmlformats.org/officeDocument/2006/customXml" ds:itemID="{69DC9FB9-44EF-47E1-BEB1-F0406F39A7AC}">
  <ds:schemaRefs>
    <ds:schemaRef ds:uri="http://schemas.microsoft.com/office/2006/documentManagement/types"/>
    <ds:schemaRef ds:uri="http://purl.org/dc/elements/1.1/"/>
    <ds:schemaRef ds:uri="http://schemas.microsoft.com/office/infopath/2007/PartnerControls"/>
    <ds:schemaRef ds:uri="b4f9f7ee-5770-4a14-8925-17f3d16e50b7"/>
    <ds:schemaRef ds:uri="http://purl.org/dc/dcmitype/"/>
    <ds:schemaRef ds:uri="http://purl.org/dc/term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Wisp</Template>
  <TotalTime>576</TotalTime>
  <Words>686</Words>
  <Application>Microsoft Office PowerPoint</Application>
  <PresentationFormat>Widescreen</PresentationFormat>
  <Paragraphs>54</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 4004. STUDENT NAME  Hassan Daniel Fullah STUDENT ID  2509521. LECTURER 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Hassan Daniel Fullah (2509521)</cp:lastModifiedBy>
  <cp:revision>92</cp:revision>
  <dcterms:created xsi:type="dcterms:W3CDTF">2024-10-08T15:58:04Z</dcterms:created>
  <dcterms:modified xsi:type="dcterms:W3CDTF">2026-03-15T13:42:12Z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