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5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8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" y="54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478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804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525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70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976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348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46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64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136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160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68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12A1A-A1CE-4AC3-B211-8CC0D811D2FB}" type="datetimeFigureOut">
              <a:rPr lang="en-GB" smtClean="0"/>
              <a:t>21/10/2019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B5CD4-922D-4ED2-BB7A-0B38D9EBF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863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3846" y="435901"/>
            <a:ext cx="4532787" cy="6148124"/>
          </a:xfrm>
          <a:prstGeom prst="rect">
            <a:avLst/>
          </a:prstGeom>
          <a:ln w="57150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4206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5082" y="0"/>
            <a:ext cx="52018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390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592" y="0"/>
            <a:ext cx="46448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868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397" y="0"/>
            <a:ext cx="530120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720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85152" y="0"/>
            <a:ext cx="46216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68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8614" y="0"/>
            <a:ext cx="52347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99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9074" y="0"/>
            <a:ext cx="48738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878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3871" y="48778"/>
            <a:ext cx="5240215" cy="6814508"/>
          </a:xfrm>
        </p:spPr>
      </p:pic>
    </p:spTree>
    <p:extLst>
      <p:ext uri="{BB962C8B-B14F-4D97-AF65-F5344CB8AC3E}">
        <p14:creationId xmlns:p14="http://schemas.microsoft.com/office/powerpoint/2010/main" val="2288029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9105" y="0"/>
            <a:ext cx="47337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103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9961" y="-22728"/>
            <a:ext cx="5203361" cy="6882237"/>
          </a:xfrm>
        </p:spPr>
      </p:pic>
    </p:spTree>
    <p:extLst>
      <p:ext uri="{BB962C8B-B14F-4D97-AF65-F5344CB8AC3E}">
        <p14:creationId xmlns:p14="http://schemas.microsoft.com/office/powerpoint/2010/main" val="247316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6498" y="38598"/>
            <a:ext cx="4747760" cy="6819402"/>
          </a:xfrm>
        </p:spPr>
      </p:pic>
    </p:spTree>
    <p:extLst>
      <p:ext uri="{BB962C8B-B14F-4D97-AF65-F5344CB8AC3E}">
        <p14:creationId xmlns:p14="http://schemas.microsoft.com/office/powerpoint/2010/main" val="1044681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274" y="31195"/>
            <a:ext cx="5333086" cy="6826805"/>
          </a:xfrm>
        </p:spPr>
      </p:pic>
    </p:spTree>
    <p:extLst>
      <p:ext uri="{BB962C8B-B14F-4D97-AF65-F5344CB8AC3E}">
        <p14:creationId xmlns:p14="http://schemas.microsoft.com/office/powerpoint/2010/main" val="1168152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5</cp:revision>
  <dcterms:created xsi:type="dcterms:W3CDTF">2019-10-21T13:18:29Z</dcterms:created>
  <dcterms:modified xsi:type="dcterms:W3CDTF">2019-10-21T13:27:00Z</dcterms:modified>
</cp:coreProperties>
</file>