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21386800" cy="30279975"/>
  <p:notesSz cx="6797675" cy="9928225"/>
  <p:defaultTextStyle>
    <a:defPPr>
      <a:defRPr lang="en-US"/>
    </a:defPPr>
    <a:lvl1pPr algn="l" defTabSz="2951163" rtl="0" eaLnBrk="0" fontAlgn="base" hangingPunct="0">
      <a:spcBef>
        <a:spcPct val="0"/>
      </a:spcBef>
      <a:spcAft>
        <a:spcPct val="0"/>
      </a:spcAft>
      <a:defRPr sz="5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1474788" indent="-1017588" algn="l" defTabSz="2951163" rtl="0" eaLnBrk="0" fontAlgn="base" hangingPunct="0">
      <a:spcBef>
        <a:spcPct val="0"/>
      </a:spcBef>
      <a:spcAft>
        <a:spcPct val="0"/>
      </a:spcAft>
      <a:defRPr sz="5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2951163" indent="-2036763" algn="l" defTabSz="2951163" rtl="0" eaLnBrk="0" fontAlgn="base" hangingPunct="0">
      <a:spcBef>
        <a:spcPct val="0"/>
      </a:spcBef>
      <a:spcAft>
        <a:spcPct val="0"/>
      </a:spcAft>
      <a:defRPr sz="5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4427538" indent="-3055938" algn="l" defTabSz="2951163" rtl="0" eaLnBrk="0" fontAlgn="base" hangingPunct="0">
      <a:spcBef>
        <a:spcPct val="0"/>
      </a:spcBef>
      <a:spcAft>
        <a:spcPct val="0"/>
      </a:spcAft>
      <a:defRPr sz="5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5903913" indent="-4075113" algn="l" defTabSz="2951163" rtl="0" eaLnBrk="0" fontAlgn="base" hangingPunct="0">
      <a:spcBef>
        <a:spcPct val="0"/>
      </a:spcBef>
      <a:spcAft>
        <a:spcPct val="0"/>
      </a:spcAft>
      <a:defRPr sz="5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5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sz="5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sz="5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sz="5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7">
          <p15:clr>
            <a:srgbClr val="A4A3A4"/>
          </p15:clr>
        </p15:guide>
        <p15:guide id="2" pos="6736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91C7E9-4A28-470E-AC38-6BD0FBECF708}" v="27" dt="2025-12-17T08:11:42.2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4" autoAdjust="0"/>
    <p:restoredTop sz="86389" autoAdjust="0"/>
  </p:normalViewPr>
  <p:slideViewPr>
    <p:cSldViewPr>
      <p:cViewPr>
        <p:scale>
          <a:sx n="25" d="100"/>
          <a:sy n="25" d="100"/>
        </p:scale>
        <p:origin x="1440" y="-936"/>
      </p:cViewPr>
      <p:guideLst>
        <p:guide orient="horz" pos="9537"/>
        <p:guide pos="6736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7" d="100"/>
          <a:sy n="67" d="100"/>
        </p:scale>
        <p:origin x="1986" y="51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nd Levin" userId="c3b0a7e8df5d2836" providerId="LiveId" clId="{12CB4183-08E2-42F9-8B6B-72E8C693C45D}"/>
    <pc:docChg chg="custSel modSld">
      <pc:chgData name="Mind Levin" userId="c3b0a7e8df5d2836" providerId="LiveId" clId="{12CB4183-08E2-42F9-8B6B-72E8C693C45D}" dt="2025-12-17T08:16:33.885" v="671" actId="20577"/>
      <pc:docMkLst>
        <pc:docMk/>
      </pc:docMkLst>
      <pc:sldChg chg="addSp delSp modSp mod">
        <pc:chgData name="Mind Levin" userId="c3b0a7e8df5d2836" providerId="LiveId" clId="{12CB4183-08E2-42F9-8B6B-72E8C693C45D}" dt="2025-12-17T08:16:33.885" v="671" actId="20577"/>
        <pc:sldMkLst>
          <pc:docMk/>
          <pc:sldMk cId="0" sldId="256"/>
        </pc:sldMkLst>
        <pc:spChg chg="add mod">
          <ac:chgData name="Mind Levin" userId="c3b0a7e8df5d2836" providerId="LiveId" clId="{12CB4183-08E2-42F9-8B6B-72E8C693C45D}" dt="2025-12-12T07:45:51.672" v="306" actId="113"/>
          <ac:spMkLst>
            <pc:docMk/>
            <pc:sldMk cId="0" sldId="256"/>
            <ac:spMk id="2" creationId="{8D38D88E-479A-0C02-ED2B-0B3B0F4678F7}"/>
          </ac:spMkLst>
        </pc:spChg>
        <pc:spChg chg="add del mod">
          <ac:chgData name="Mind Levin" userId="c3b0a7e8df5d2836" providerId="LiveId" clId="{12CB4183-08E2-42F9-8B6B-72E8C693C45D}" dt="2025-12-17T08:09:59.024" v="648"/>
          <ac:spMkLst>
            <pc:docMk/>
            <pc:sldMk cId="0" sldId="256"/>
            <ac:spMk id="3" creationId="{6AFA7162-C015-B149-7BC1-C3B7FAE9F43D}"/>
          </ac:spMkLst>
        </pc:spChg>
        <pc:spChg chg="add mod">
          <ac:chgData name="Mind Levin" userId="c3b0a7e8df5d2836" providerId="LiveId" clId="{12CB4183-08E2-42F9-8B6B-72E8C693C45D}" dt="2025-12-12T08:13:03.616" v="553" actId="20577"/>
          <ac:spMkLst>
            <pc:docMk/>
            <pc:sldMk cId="0" sldId="256"/>
            <ac:spMk id="4" creationId="{F082A4C7-6D94-1761-EA31-9BEE68A8407B}"/>
          </ac:spMkLst>
        </pc:spChg>
        <pc:spChg chg="add mod">
          <ac:chgData name="Mind Levin" userId="c3b0a7e8df5d2836" providerId="LiveId" clId="{12CB4183-08E2-42F9-8B6B-72E8C693C45D}" dt="2025-12-12T08:13:31.534" v="555" actId="1076"/>
          <ac:spMkLst>
            <pc:docMk/>
            <pc:sldMk cId="0" sldId="256"/>
            <ac:spMk id="6" creationId="{F34A79DB-EE57-5B5C-69C3-8864F1F802D2}"/>
          </ac:spMkLst>
        </pc:spChg>
        <pc:spChg chg="add mod">
          <ac:chgData name="Mind Levin" userId="c3b0a7e8df5d2836" providerId="LiveId" clId="{12CB4183-08E2-42F9-8B6B-72E8C693C45D}" dt="2025-12-17T08:16:33.885" v="671" actId="20577"/>
          <ac:spMkLst>
            <pc:docMk/>
            <pc:sldMk cId="0" sldId="256"/>
            <ac:spMk id="7" creationId="{8DC6A153-D2A9-5AAF-9019-439EA6926C1E}"/>
          </ac:spMkLst>
        </pc:spChg>
        <pc:spChg chg="add del mod">
          <ac:chgData name="Mind Levin" userId="c3b0a7e8df5d2836" providerId="LiveId" clId="{12CB4183-08E2-42F9-8B6B-72E8C693C45D}" dt="2025-12-17T08:12:25.299" v="664"/>
          <ac:spMkLst>
            <pc:docMk/>
            <pc:sldMk cId="0" sldId="256"/>
            <ac:spMk id="9" creationId="{8AD3559A-9AE7-A765-3422-7C64840D4D3F}"/>
          </ac:spMkLst>
        </pc:spChg>
        <pc:spChg chg="add mod">
          <ac:chgData name="Mind Levin" userId="c3b0a7e8df5d2836" providerId="LiveId" clId="{12CB4183-08E2-42F9-8B6B-72E8C693C45D}" dt="2025-12-17T08:06:20.035" v="630" actId="20577"/>
          <ac:spMkLst>
            <pc:docMk/>
            <pc:sldMk cId="0" sldId="256"/>
            <ac:spMk id="10" creationId="{A3CDEFF8-4AD5-0741-3CF5-4D77EA42BD07}"/>
          </ac:spMkLst>
        </pc:spChg>
        <pc:spChg chg="mod">
          <ac:chgData name="Mind Levin" userId="c3b0a7e8df5d2836" providerId="LiveId" clId="{12CB4183-08E2-42F9-8B6B-72E8C693C45D}" dt="2025-12-12T08:13:23.568" v="554" actId="20577"/>
          <ac:spMkLst>
            <pc:docMk/>
            <pc:sldMk cId="0" sldId="256"/>
            <ac:spMk id="11" creationId="{77E4B14B-3FE0-7F20-40EC-352B4C662089}"/>
          </ac:spMkLst>
        </pc:spChg>
        <pc:spChg chg="add mod">
          <ac:chgData name="Mind Levin" userId="c3b0a7e8df5d2836" providerId="LiveId" clId="{12CB4183-08E2-42F9-8B6B-72E8C693C45D}" dt="2025-12-17T08:01:10.819" v="562" actId="1076"/>
          <ac:spMkLst>
            <pc:docMk/>
            <pc:sldMk cId="0" sldId="256"/>
            <ac:spMk id="19" creationId="{78652631-FBA0-098E-A17D-9835CA5118C4}"/>
          </ac:spMkLst>
        </pc:spChg>
        <pc:picChg chg="add del mod">
          <ac:chgData name="Mind Levin" userId="c3b0a7e8df5d2836" providerId="LiveId" clId="{12CB4183-08E2-42F9-8B6B-72E8C693C45D}" dt="2025-12-17T08:10:06.302" v="649" actId="478"/>
          <ac:picMkLst>
            <pc:docMk/>
            <pc:sldMk cId="0" sldId="256"/>
            <ac:picMk id="8" creationId="{E5C1C5C2-364C-E3B4-3A54-6FEEBE6DD0B4}"/>
          </ac:picMkLst>
        </pc:picChg>
        <pc:picChg chg="add mod">
          <ac:chgData name="Mind Levin" userId="c3b0a7e8df5d2836" providerId="LiveId" clId="{12CB4183-08E2-42F9-8B6B-72E8C693C45D}" dt="2025-12-17T08:12:30.690" v="665" actId="1076"/>
          <ac:picMkLst>
            <pc:docMk/>
            <pc:sldMk cId="0" sldId="256"/>
            <ac:picMk id="13" creationId="{0773D2CC-1A05-BAAD-5E14-C5F9F4B82B12}"/>
          </ac:picMkLst>
        </pc:picChg>
        <pc:picChg chg="add mod">
          <ac:chgData name="Mind Levin" userId="c3b0a7e8df5d2836" providerId="LiveId" clId="{12CB4183-08E2-42F9-8B6B-72E8C693C45D}" dt="2025-12-17T08:06:47.204" v="635" actId="1076"/>
          <ac:picMkLst>
            <pc:docMk/>
            <pc:sldMk cId="0" sldId="256"/>
            <ac:picMk id="15" creationId="{15A82422-6139-9E14-D7C1-6AC56D3FC8DD}"/>
          </ac:picMkLst>
        </pc:picChg>
        <pc:picChg chg="mod">
          <ac:chgData name="Mind Levin" userId="c3b0a7e8df5d2836" providerId="LiveId" clId="{12CB4183-08E2-42F9-8B6B-72E8C693C45D}" dt="2025-12-12T06:58:40.662" v="6" actId="14100"/>
          <ac:picMkLst>
            <pc:docMk/>
            <pc:sldMk cId="0" sldId="256"/>
            <ac:picMk id="16" creationId="{2044362C-C50A-4198-6BE8-4532CB222986}"/>
          </ac:picMkLst>
        </pc:picChg>
        <pc:picChg chg="mod">
          <ac:chgData name="Mind Levin" userId="c3b0a7e8df5d2836" providerId="LiveId" clId="{12CB4183-08E2-42F9-8B6B-72E8C693C45D}" dt="2025-12-12T06:58:45.701" v="7" actId="14100"/>
          <ac:picMkLst>
            <pc:docMk/>
            <pc:sldMk cId="0" sldId="256"/>
            <ac:picMk id="18" creationId="{297139E8-C890-2A1F-5402-ADD55DC0BBD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6A8EAF9-BB10-E9D3-17B5-C479D0E1FF6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1C5640-2563-0960-E72A-2400C9F7D3E1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56F9CF5-2B78-4B67-9904-ADBDBEEBD1EF}" type="datetimeFigureOut">
              <a:rPr lang="en-GB"/>
              <a:pPr>
                <a:defRPr/>
              </a:pPr>
              <a:t>17/12/2025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6D83D166-997D-D1A7-A3A4-42B0FF0CD80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16150" y="1241425"/>
            <a:ext cx="236537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56267600-16A0-B1C8-6F1C-984B422C5F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9450" y="4778375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A0CEEA-62B6-570C-3085-24ABE821368B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33AE78-6A35-04CC-BDBC-3BBDBB0E26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83A0C0CF-59C0-4FAD-9761-EEF1EE841A4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Image Placeholder 1">
            <a:extLst>
              <a:ext uri="{FF2B5EF4-FFF2-40B4-BE49-F238E27FC236}">
                <a16:creationId xmlns:a16="http://schemas.microsoft.com/office/drawing/2014/main" id="{2AAA4FC1-B6D3-48AD-49A4-B04D7CA917D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Notes Placeholder 2">
            <a:extLst>
              <a:ext uri="{FF2B5EF4-FFF2-40B4-BE49-F238E27FC236}">
                <a16:creationId xmlns:a16="http://schemas.microsoft.com/office/drawing/2014/main" id="{9458ED5A-61A0-CEFE-1E12-B240E27A51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4100" name="Slide Number Placeholder 3">
            <a:extLst>
              <a:ext uri="{FF2B5EF4-FFF2-40B4-BE49-F238E27FC236}">
                <a16:creationId xmlns:a16="http://schemas.microsoft.com/office/drawing/2014/main" id="{FAA9DF9A-9D8E-0448-27D5-6D9244D76AB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3785B25-1E30-447F-A7FD-11D58DA781C7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4010" y="9406424"/>
            <a:ext cx="18178780" cy="649056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08020" y="17158652"/>
            <a:ext cx="14970760" cy="773821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147616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295232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44284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59046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738080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88569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03331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18092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0848B0-CA4A-FBFC-B1F1-8285EDC19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3DA42-E80C-4098-8AC8-56B4B56F61AD}" type="datetimeFigureOut">
              <a:rPr lang="en-GB"/>
              <a:pPr>
                <a:defRPr/>
              </a:pPr>
              <a:t>17/12/2025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D04907-DCEA-A487-818F-F2A7C3F2FE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1B6ED7-E544-940F-FD34-29EF3B9B4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48FCE5-3BF1-497B-9109-032CBDC873B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95909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5AC41E-A99D-80CC-2E5D-02B7124FB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F092E5-E60D-4F87-AA88-88FFD8C08DCE}" type="datetimeFigureOut">
              <a:rPr lang="en-GB"/>
              <a:pPr>
                <a:defRPr/>
              </a:pPr>
              <a:t>17/12/2025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34465F-4014-1B07-BA15-EF5C89F32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5DD25F-3372-6034-7186-7877FC2B4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A7F2DA-0ECB-43B0-8CA3-B91955B19D2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5016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9411" y="19457689"/>
            <a:ext cx="18178780" cy="6013939"/>
          </a:xfrm>
        </p:spPr>
        <p:txBody>
          <a:bodyPr anchor="t"/>
          <a:lstStyle>
            <a:lvl1pPr algn="l">
              <a:defRPr sz="129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89411" y="12833949"/>
            <a:ext cx="18178780" cy="6623741"/>
          </a:xfrm>
        </p:spPr>
        <p:txBody>
          <a:bodyPr anchor="b"/>
          <a:lstStyle>
            <a:lvl1pPr marL="0" indent="0">
              <a:buNone/>
              <a:defRPr sz="6500">
                <a:solidFill>
                  <a:schemeClr val="tx1">
                    <a:tint val="75000"/>
                  </a:schemeClr>
                </a:solidFill>
              </a:defRPr>
            </a:lvl1pPr>
            <a:lvl2pPr marL="1476162" indent="0">
              <a:buNone/>
              <a:defRPr sz="5800">
                <a:solidFill>
                  <a:schemeClr val="tx1">
                    <a:tint val="75000"/>
                  </a:schemeClr>
                </a:solidFill>
              </a:defRPr>
            </a:lvl2pPr>
            <a:lvl3pPr marL="2952323" indent="0">
              <a:buNone/>
              <a:defRPr sz="5200">
                <a:solidFill>
                  <a:schemeClr val="tx1">
                    <a:tint val="75000"/>
                  </a:schemeClr>
                </a:solidFill>
              </a:defRPr>
            </a:lvl3pPr>
            <a:lvl4pPr marL="4428485" indent="0">
              <a:buNone/>
              <a:defRPr sz="4500">
                <a:solidFill>
                  <a:schemeClr val="tx1">
                    <a:tint val="75000"/>
                  </a:schemeClr>
                </a:solidFill>
              </a:defRPr>
            </a:lvl4pPr>
            <a:lvl5pPr marL="5904647" indent="0">
              <a:buNone/>
              <a:defRPr sz="4500">
                <a:solidFill>
                  <a:schemeClr val="tx1">
                    <a:tint val="75000"/>
                  </a:schemeClr>
                </a:solidFill>
              </a:defRPr>
            </a:lvl5pPr>
            <a:lvl6pPr marL="7380808" indent="0">
              <a:buNone/>
              <a:defRPr sz="4500">
                <a:solidFill>
                  <a:schemeClr val="tx1">
                    <a:tint val="75000"/>
                  </a:schemeClr>
                </a:solidFill>
              </a:defRPr>
            </a:lvl6pPr>
            <a:lvl7pPr marL="8856970" indent="0">
              <a:buNone/>
              <a:defRPr sz="4500">
                <a:solidFill>
                  <a:schemeClr val="tx1">
                    <a:tint val="75000"/>
                  </a:schemeClr>
                </a:solidFill>
              </a:defRPr>
            </a:lvl7pPr>
            <a:lvl8pPr marL="10333131" indent="0">
              <a:buNone/>
              <a:defRPr sz="4500">
                <a:solidFill>
                  <a:schemeClr val="tx1">
                    <a:tint val="75000"/>
                  </a:schemeClr>
                </a:solidFill>
              </a:defRPr>
            </a:lvl8pPr>
            <a:lvl9pPr marL="11809293" indent="0">
              <a:buNone/>
              <a:defRPr sz="4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3F0822-CEBF-7AF3-6005-7FAF69B9DC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A6F215-8AD8-4C48-BF94-FF9667AFEC2B}" type="datetimeFigureOut">
              <a:rPr lang="en-GB"/>
              <a:pPr>
                <a:defRPr/>
              </a:pPr>
              <a:t>17/12/2025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5E567-F48D-9A7A-AF4E-4CCC48E3A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F1CEC-F855-66C0-5F23-8D9EC90C6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CE6E66-278D-471A-9587-C4DF0F51187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5417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2006" y="9420438"/>
            <a:ext cx="7039822" cy="26642176"/>
          </a:xfrm>
        </p:spPr>
        <p:txBody>
          <a:bodyPr/>
          <a:lstStyle>
            <a:lvl1pPr>
              <a:defRPr sz="9000"/>
            </a:lvl1pPr>
            <a:lvl2pPr>
              <a:defRPr sz="7700"/>
            </a:lvl2pPr>
            <a:lvl3pPr>
              <a:defRPr sz="6500"/>
            </a:lvl3pPr>
            <a:lvl4pPr>
              <a:defRPr sz="5800"/>
            </a:lvl4pPr>
            <a:lvl5pPr>
              <a:defRPr sz="5800"/>
            </a:lvl5pPr>
            <a:lvl6pPr>
              <a:defRPr sz="5800"/>
            </a:lvl6pPr>
            <a:lvl7pPr>
              <a:defRPr sz="5800"/>
            </a:lvl7pPr>
            <a:lvl8pPr>
              <a:defRPr sz="5800"/>
            </a:lvl8pPr>
            <a:lvl9pPr>
              <a:defRPr sz="5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8275" y="9420438"/>
            <a:ext cx="7039822" cy="26642176"/>
          </a:xfrm>
        </p:spPr>
        <p:txBody>
          <a:bodyPr/>
          <a:lstStyle>
            <a:lvl1pPr>
              <a:defRPr sz="9000"/>
            </a:lvl1pPr>
            <a:lvl2pPr>
              <a:defRPr sz="7700"/>
            </a:lvl2pPr>
            <a:lvl3pPr>
              <a:defRPr sz="6500"/>
            </a:lvl3pPr>
            <a:lvl4pPr>
              <a:defRPr sz="5800"/>
            </a:lvl4pPr>
            <a:lvl5pPr>
              <a:defRPr sz="5800"/>
            </a:lvl5pPr>
            <a:lvl6pPr>
              <a:defRPr sz="5800"/>
            </a:lvl6pPr>
            <a:lvl7pPr>
              <a:defRPr sz="5800"/>
            </a:lvl7pPr>
            <a:lvl8pPr>
              <a:defRPr sz="5800"/>
            </a:lvl8pPr>
            <a:lvl9pPr>
              <a:defRPr sz="5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A150B5-9F75-655C-2EB4-1237D8A8E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20B01F-F4C6-4D1A-96A7-185DBFF01387}" type="datetimeFigureOut">
              <a:rPr lang="en-GB"/>
              <a:pPr>
                <a:defRPr/>
              </a:pPr>
              <a:t>17/12/2025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5C97C9A-0330-A84E-38E6-EAEDE0E25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73E9632-5D32-A65E-2B6E-5343751AC0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676376-FDF9-4BE3-9657-D266B19F0A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69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340" y="1212603"/>
            <a:ext cx="19248120" cy="5046663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341" y="6777949"/>
            <a:ext cx="9449551" cy="2824727"/>
          </a:xfrm>
        </p:spPr>
        <p:txBody>
          <a:bodyPr anchor="b"/>
          <a:lstStyle>
            <a:lvl1pPr marL="0" indent="0">
              <a:buNone/>
              <a:defRPr sz="7700" b="1"/>
            </a:lvl1pPr>
            <a:lvl2pPr marL="1476162" indent="0">
              <a:buNone/>
              <a:defRPr sz="6500" b="1"/>
            </a:lvl2pPr>
            <a:lvl3pPr marL="2952323" indent="0">
              <a:buNone/>
              <a:defRPr sz="5800" b="1"/>
            </a:lvl3pPr>
            <a:lvl4pPr marL="4428485" indent="0">
              <a:buNone/>
              <a:defRPr sz="5200" b="1"/>
            </a:lvl4pPr>
            <a:lvl5pPr marL="5904647" indent="0">
              <a:buNone/>
              <a:defRPr sz="5200" b="1"/>
            </a:lvl5pPr>
            <a:lvl6pPr marL="7380808" indent="0">
              <a:buNone/>
              <a:defRPr sz="5200" b="1"/>
            </a:lvl6pPr>
            <a:lvl7pPr marL="8856970" indent="0">
              <a:buNone/>
              <a:defRPr sz="5200" b="1"/>
            </a:lvl7pPr>
            <a:lvl8pPr marL="10333131" indent="0">
              <a:buNone/>
              <a:defRPr sz="5200" b="1"/>
            </a:lvl8pPr>
            <a:lvl9pPr marL="11809293" indent="0">
              <a:buNone/>
              <a:defRPr sz="5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341" y="9602676"/>
            <a:ext cx="9449551" cy="17446034"/>
          </a:xfrm>
        </p:spPr>
        <p:txBody>
          <a:bodyPr/>
          <a:lstStyle>
            <a:lvl1pPr>
              <a:defRPr sz="7700"/>
            </a:lvl1pPr>
            <a:lvl2pPr>
              <a:defRPr sz="6500"/>
            </a:lvl2pPr>
            <a:lvl3pPr>
              <a:defRPr sz="5800"/>
            </a:lvl3pPr>
            <a:lvl4pPr>
              <a:defRPr sz="5200"/>
            </a:lvl4pPr>
            <a:lvl5pPr>
              <a:defRPr sz="5200"/>
            </a:lvl5pPr>
            <a:lvl6pPr>
              <a:defRPr sz="5200"/>
            </a:lvl6pPr>
            <a:lvl7pPr>
              <a:defRPr sz="5200"/>
            </a:lvl7pPr>
            <a:lvl8pPr>
              <a:defRPr sz="5200"/>
            </a:lvl8pPr>
            <a:lvl9pPr>
              <a:defRPr sz="5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64200" y="6777949"/>
            <a:ext cx="9453262" cy="2824727"/>
          </a:xfrm>
        </p:spPr>
        <p:txBody>
          <a:bodyPr anchor="b"/>
          <a:lstStyle>
            <a:lvl1pPr marL="0" indent="0">
              <a:buNone/>
              <a:defRPr sz="7700" b="1"/>
            </a:lvl1pPr>
            <a:lvl2pPr marL="1476162" indent="0">
              <a:buNone/>
              <a:defRPr sz="6500" b="1"/>
            </a:lvl2pPr>
            <a:lvl3pPr marL="2952323" indent="0">
              <a:buNone/>
              <a:defRPr sz="5800" b="1"/>
            </a:lvl3pPr>
            <a:lvl4pPr marL="4428485" indent="0">
              <a:buNone/>
              <a:defRPr sz="5200" b="1"/>
            </a:lvl4pPr>
            <a:lvl5pPr marL="5904647" indent="0">
              <a:buNone/>
              <a:defRPr sz="5200" b="1"/>
            </a:lvl5pPr>
            <a:lvl6pPr marL="7380808" indent="0">
              <a:buNone/>
              <a:defRPr sz="5200" b="1"/>
            </a:lvl6pPr>
            <a:lvl7pPr marL="8856970" indent="0">
              <a:buNone/>
              <a:defRPr sz="5200" b="1"/>
            </a:lvl7pPr>
            <a:lvl8pPr marL="10333131" indent="0">
              <a:buNone/>
              <a:defRPr sz="5200" b="1"/>
            </a:lvl8pPr>
            <a:lvl9pPr marL="11809293" indent="0">
              <a:buNone/>
              <a:defRPr sz="5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64200" y="9602676"/>
            <a:ext cx="9453262" cy="17446034"/>
          </a:xfrm>
        </p:spPr>
        <p:txBody>
          <a:bodyPr/>
          <a:lstStyle>
            <a:lvl1pPr>
              <a:defRPr sz="7700"/>
            </a:lvl1pPr>
            <a:lvl2pPr>
              <a:defRPr sz="6500"/>
            </a:lvl2pPr>
            <a:lvl3pPr>
              <a:defRPr sz="5800"/>
            </a:lvl3pPr>
            <a:lvl4pPr>
              <a:defRPr sz="5200"/>
            </a:lvl4pPr>
            <a:lvl5pPr>
              <a:defRPr sz="5200"/>
            </a:lvl5pPr>
            <a:lvl6pPr>
              <a:defRPr sz="5200"/>
            </a:lvl6pPr>
            <a:lvl7pPr>
              <a:defRPr sz="5200"/>
            </a:lvl7pPr>
            <a:lvl8pPr>
              <a:defRPr sz="5200"/>
            </a:lvl8pPr>
            <a:lvl9pPr>
              <a:defRPr sz="5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148E650-766C-1FAC-DFEA-EC9B8AC691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65153E-A976-4603-963E-56B11F05F64E}" type="datetimeFigureOut">
              <a:rPr lang="en-GB"/>
              <a:pPr>
                <a:defRPr/>
              </a:pPr>
              <a:t>17/12/2025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03090ABE-409D-225D-E404-77C204749D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DE97F533-2F9C-D82A-4843-C019FDD852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AA523E-40D9-46C7-831F-5527B42107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68674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29CC3F3C-F941-3376-47C1-ACB149A5E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80E5EE-B1E1-44D0-9644-8E2DAFD1766B}" type="datetimeFigureOut">
              <a:rPr lang="en-GB"/>
              <a:pPr>
                <a:defRPr/>
              </a:pPr>
              <a:t>17/12/2025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0B98D4C-9248-98B9-6C8D-87385BF630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9C3AC66-79F7-DFDD-92D4-FA900D1D95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A97DC-789E-4D40-B8C9-9C14CEBAAC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9726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9BB2282-EE7A-8A3D-FD92-A01C921EB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3A2D0-4CD6-446A-9CE4-1618DCC9B5B9}" type="datetimeFigureOut">
              <a:rPr lang="en-GB"/>
              <a:pPr>
                <a:defRPr/>
              </a:pPr>
              <a:t>17/12/2025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6E510687-2864-9DC9-CF5D-AD24629DC6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F66756B-1CE6-BAF1-151E-3B7E791B4D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5219B1-78D5-4488-ABDB-8E74E98A978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3240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341" y="1205592"/>
            <a:ext cx="7036111" cy="5130774"/>
          </a:xfrm>
        </p:spPr>
        <p:txBody>
          <a:bodyPr anchor="b"/>
          <a:lstStyle>
            <a:lvl1pPr algn="l">
              <a:defRPr sz="6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61645" y="1205594"/>
            <a:ext cx="11955817" cy="25843121"/>
          </a:xfrm>
        </p:spPr>
        <p:txBody>
          <a:bodyPr/>
          <a:lstStyle>
            <a:lvl1pPr>
              <a:defRPr sz="10300"/>
            </a:lvl1pPr>
            <a:lvl2pPr>
              <a:defRPr sz="9000"/>
            </a:lvl2pPr>
            <a:lvl3pPr>
              <a:defRPr sz="7700"/>
            </a:lvl3pPr>
            <a:lvl4pPr>
              <a:defRPr sz="6500"/>
            </a:lvl4pPr>
            <a:lvl5pPr>
              <a:defRPr sz="6500"/>
            </a:lvl5pPr>
            <a:lvl6pPr>
              <a:defRPr sz="6500"/>
            </a:lvl6pPr>
            <a:lvl7pPr>
              <a:defRPr sz="6500"/>
            </a:lvl7pPr>
            <a:lvl8pPr>
              <a:defRPr sz="6500"/>
            </a:lvl8pPr>
            <a:lvl9pPr>
              <a:defRPr sz="6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9341" y="6336368"/>
            <a:ext cx="7036111" cy="20712347"/>
          </a:xfrm>
        </p:spPr>
        <p:txBody>
          <a:bodyPr/>
          <a:lstStyle>
            <a:lvl1pPr marL="0" indent="0">
              <a:buNone/>
              <a:defRPr sz="4500"/>
            </a:lvl1pPr>
            <a:lvl2pPr marL="1476162" indent="0">
              <a:buNone/>
              <a:defRPr sz="3900"/>
            </a:lvl2pPr>
            <a:lvl3pPr marL="2952323" indent="0">
              <a:buNone/>
              <a:defRPr sz="3200"/>
            </a:lvl3pPr>
            <a:lvl4pPr marL="4428485" indent="0">
              <a:buNone/>
              <a:defRPr sz="2900"/>
            </a:lvl4pPr>
            <a:lvl5pPr marL="5904647" indent="0">
              <a:buNone/>
              <a:defRPr sz="2900"/>
            </a:lvl5pPr>
            <a:lvl6pPr marL="7380808" indent="0">
              <a:buNone/>
              <a:defRPr sz="2900"/>
            </a:lvl6pPr>
            <a:lvl7pPr marL="8856970" indent="0">
              <a:buNone/>
              <a:defRPr sz="2900"/>
            </a:lvl7pPr>
            <a:lvl8pPr marL="10333131" indent="0">
              <a:buNone/>
              <a:defRPr sz="2900"/>
            </a:lvl8pPr>
            <a:lvl9pPr marL="11809293" indent="0">
              <a:buNone/>
              <a:defRPr sz="2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BD08067-AFF3-83D0-D069-8E1EFC95C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32B04F-B923-4D7C-A0C8-D2F1034BFFB4}" type="datetimeFigureOut">
              <a:rPr lang="en-GB"/>
              <a:pPr>
                <a:defRPr/>
              </a:pPr>
              <a:t>17/12/2025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990F815-7C15-AB67-30B3-9DC9DED3A2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8944D12-1362-0960-3EAD-9B77DD25A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7F7F1-5844-429B-A9E9-5F3638DE4C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11144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1962" y="21195984"/>
            <a:ext cx="12832080" cy="2502307"/>
          </a:xfrm>
        </p:spPr>
        <p:txBody>
          <a:bodyPr anchor="b"/>
          <a:lstStyle>
            <a:lvl1pPr algn="l">
              <a:defRPr sz="6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962" y="2705571"/>
            <a:ext cx="12832080" cy="18167985"/>
          </a:xfrm>
        </p:spPr>
        <p:txBody>
          <a:bodyPr rtlCol="0">
            <a:normAutofit/>
          </a:bodyPr>
          <a:lstStyle>
            <a:lvl1pPr marL="0" indent="0">
              <a:buNone/>
              <a:defRPr sz="10300"/>
            </a:lvl1pPr>
            <a:lvl2pPr marL="1476162" indent="0">
              <a:buNone/>
              <a:defRPr sz="9000"/>
            </a:lvl2pPr>
            <a:lvl3pPr marL="2952323" indent="0">
              <a:buNone/>
              <a:defRPr sz="7700"/>
            </a:lvl3pPr>
            <a:lvl4pPr marL="4428485" indent="0">
              <a:buNone/>
              <a:defRPr sz="6500"/>
            </a:lvl4pPr>
            <a:lvl5pPr marL="5904647" indent="0">
              <a:buNone/>
              <a:defRPr sz="6500"/>
            </a:lvl5pPr>
            <a:lvl6pPr marL="7380808" indent="0">
              <a:buNone/>
              <a:defRPr sz="6500"/>
            </a:lvl6pPr>
            <a:lvl7pPr marL="8856970" indent="0">
              <a:buNone/>
              <a:defRPr sz="6500"/>
            </a:lvl7pPr>
            <a:lvl8pPr marL="10333131" indent="0">
              <a:buNone/>
              <a:defRPr sz="6500"/>
            </a:lvl8pPr>
            <a:lvl9pPr marL="11809293" indent="0">
              <a:buNone/>
              <a:defRPr sz="65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91962" y="23698291"/>
            <a:ext cx="12832080" cy="3553688"/>
          </a:xfrm>
        </p:spPr>
        <p:txBody>
          <a:bodyPr/>
          <a:lstStyle>
            <a:lvl1pPr marL="0" indent="0">
              <a:buNone/>
              <a:defRPr sz="4500"/>
            </a:lvl1pPr>
            <a:lvl2pPr marL="1476162" indent="0">
              <a:buNone/>
              <a:defRPr sz="3900"/>
            </a:lvl2pPr>
            <a:lvl3pPr marL="2952323" indent="0">
              <a:buNone/>
              <a:defRPr sz="3200"/>
            </a:lvl3pPr>
            <a:lvl4pPr marL="4428485" indent="0">
              <a:buNone/>
              <a:defRPr sz="2900"/>
            </a:lvl4pPr>
            <a:lvl5pPr marL="5904647" indent="0">
              <a:buNone/>
              <a:defRPr sz="2900"/>
            </a:lvl5pPr>
            <a:lvl6pPr marL="7380808" indent="0">
              <a:buNone/>
              <a:defRPr sz="2900"/>
            </a:lvl6pPr>
            <a:lvl7pPr marL="8856970" indent="0">
              <a:buNone/>
              <a:defRPr sz="2900"/>
            </a:lvl7pPr>
            <a:lvl8pPr marL="10333131" indent="0">
              <a:buNone/>
              <a:defRPr sz="2900"/>
            </a:lvl8pPr>
            <a:lvl9pPr marL="11809293" indent="0">
              <a:buNone/>
              <a:defRPr sz="2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F332819-7777-B73A-4BB3-34395983D2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18B211-B82B-4CD5-8E75-DDE7B947AE2D}" type="datetimeFigureOut">
              <a:rPr lang="en-GB"/>
              <a:pPr>
                <a:defRPr/>
              </a:pPr>
              <a:t>17/12/2025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697E9A-E4F6-C686-C1E7-BF62E9C13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0084A52-3CC7-B7D4-3234-675F9664C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6DAD43-8400-41C0-A0D6-68CC718995A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2944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F516BC-6423-5C42-E878-CAFD6C22DC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95C756-904C-4CA3-8A50-CEB07E3F06D7}" type="datetimeFigureOut">
              <a:rPr lang="en-GB"/>
              <a:pPr>
                <a:defRPr/>
              </a:pPr>
              <a:t>17/12/2025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E1677C-5648-37BD-4A31-B5D29E1CC4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0A607B-33F6-0B59-6E6C-237D05B6F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3071F9-223D-46BF-AC81-1EE10CC33E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7482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629071" y="1619141"/>
            <a:ext cx="3609024" cy="3444347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007" y="1619141"/>
            <a:ext cx="10470622" cy="3444347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5625CD-C171-E41D-83C0-AEE41D9EC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8A7D42-75B6-463A-9A8B-1ADCF0FF9B47}" type="datetimeFigureOut">
              <a:rPr lang="en-GB"/>
              <a:pPr>
                <a:defRPr/>
              </a:pPr>
              <a:t>17/12/2025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7AAD9F-0144-1453-A1F9-B1332B202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9BFC01-B5F7-2B93-BE5E-450E9746E2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56E735-D6AD-4D20-B91C-594C7602B55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2758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9E87730-BC71-327C-7EC6-9D30789069D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1069975" y="1212850"/>
            <a:ext cx="19246850" cy="5046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295232" tIns="147616" rIns="295232" bIns="147616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DF30A276-050B-245C-BC88-C52ED9F3A7A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1069975" y="7065963"/>
            <a:ext cx="19246850" cy="1998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295232" tIns="147616" rIns="295232" bIns="1476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5E771-7196-4663-9A17-B07F013C0B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69975" y="28065413"/>
            <a:ext cx="4989513" cy="1611312"/>
          </a:xfrm>
          <a:prstGeom prst="rect">
            <a:avLst/>
          </a:prstGeom>
        </p:spPr>
        <p:txBody>
          <a:bodyPr vert="horz" lIns="295232" tIns="147616" rIns="295232" bIns="147616" rtlCol="0" anchor="ctr"/>
          <a:lstStyle>
            <a:lvl1pPr algn="l" defTabSz="2952323" eaLnBrk="1" fontAlgn="auto" hangingPunct="1">
              <a:spcBef>
                <a:spcPts val="0"/>
              </a:spcBef>
              <a:spcAft>
                <a:spcPts val="0"/>
              </a:spcAft>
              <a:defRPr sz="3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C17BECA-DB32-4CA5-927B-4DEA87B4592F}" type="datetimeFigureOut">
              <a:rPr lang="en-GB"/>
              <a:pPr>
                <a:defRPr/>
              </a:pPr>
              <a:t>17/12/2025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22E88A-E71E-7F8B-594C-E93A897372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07263" y="28065413"/>
            <a:ext cx="6772275" cy="1611312"/>
          </a:xfrm>
          <a:prstGeom prst="rect">
            <a:avLst/>
          </a:prstGeom>
        </p:spPr>
        <p:txBody>
          <a:bodyPr vert="horz" lIns="295232" tIns="147616" rIns="295232" bIns="147616" rtlCol="0" anchor="ctr"/>
          <a:lstStyle>
            <a:lvl1pPr algn="ctr" defTabSz="2952323" eaLnBrk="1" fontAlgn="auto" hangingPunct="1">
              <a:spcBef>
                <a:spcPts val="0"/>
              </a:spcBef>
              <a:spcAft>
                <a:spcPts val="0"/>
              </a:spcAft>
              <a:defRPr sz="3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EC493A-0629-ABA4-A23F-B25BD4CC05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5327313" y="28065413"/>
            <a:ext cx="4989512" cy="1611312"/>
          </a:xfrm>
          <a:prstGeom prst="rect">
            <a:avLst/>
          </a:prstGeom>
        </p:spPr>
        <p:txBody>
          <a:bodyPr vert="horz" wrap="square" lIns="295232" tIns="147616" rIns="295232" bIns="147616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39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9BF94F80-054A-4504-8999-46EBC2CD06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2951163" rtl="0" eaLnBrk="0" fontAlgn="base" hangingPunct="0">
        <a:spcBef>
          <a:spcPct val="0"/>
        </a:spcBef>
        <a:spcAft>
          <a:spcPct val="0"/>
        </a:spcAft>
        <a:defRPr sz="142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2951163" rtl="0" eaLnBrk="0" fontAlgn="base" hangingPunct="0">
        <a:spcBef>
          <a:spcPct val="0"/>
        </a:spcBef>
        <a:spcAft>
          <a:spcPct val="0"/>
        </a:spcAft>
        <a:defRPr sz="14200">
          <a:solidFill>
            <a:schemeClr val="tx1"/>
          </a:solidFill>
          <a:latin typeface="Calibri" pitchFamily="34" charset="0"/>
        </a:defRPr>
      </a:lvl2pPr>
      <a:lvl3pPr algn="ctr" defTabSz="2951163" rtl="0" eaLnBrk="0" fontAlgn="base" hangingPunct="0">
        <a:spcBef>
          <a:spcPct val="0"/>
        </a:spcBef>
        <a:spcAft>
          <a:spcPct val="0"/>
        </a:spcAft>
        <a:defRPr sz="14200">
          <a:solidFill>
            <a:schemeClr val="tx1"/>
          </a:solidFill>
          <a:latin typeface="Calibri" pitchFamily="34" charset="0"/>
        </a:defRPr>
      </a:lvl3pPr>
      <a:lvl4pPr algn="ctr" defTabSz="2951163" rtl="0" eaLnBrk="0" fontAlgn="base" hangingPunct="0">
        <a:spcBef>
          <a:spcPct val="0"/>
        </a:spcBef>
        <a:spcAft>
          <a:spcPct val="0"/>
        </a:spcAft>
        <a:defRPr sz="14200">
          <a:solidFill>
            <a:schemeClr val="tx1"/>
          </a:solidFill>
          <a:latin typeface="Calibri" pitchFamily="34" charset="0"/>
        </a:defRPr>
      </a:lvl4pPr>
      <a:lvl5pPr algn="ctr" defTabSz="2951163" rtl="0" eaLnBrk="0" fontAlgn="base" hangingPunct="0">
        <a:spcBef>
          <a:spcPct val="0"/>
        </a:spcBef>
        <a:spcAft>
          <a:spcPct val="0"/>
        </a:spcAft>
        <a:defRPr sz="14200">
          <a:solidFill>
            <a:schemeClr val="tx1"/>
          </a:solidFill>
          <a:latin typeface="Calibri" pitchFamily="34" charset="0"/>
        </a:defRPr>
      </a:lvl5pPr>
      <a:lvl6pPr marL="457200" algn="ctr" defTabSz="2951163" rtl="0" fontAlgn="base">
        <a:spcBef>
          <a:spcPct val="0"/>
        </a:spcBef>
        <a:spcAft>
          <a:spcPct val="0"/>
        </a:spcAft>
        <a:defRPr sz="14200">
          <a:solidFill>
            <a:schemeClr val="tx1"/>
          </a:solidFill>
          <a:latin typeface="Calibri" pitchFamily="34" charset="0"/>
        </a:defRPr>
      </a:lvl6pPr>
      <a:lvl7pPr marL="914400" algn="ctr" defTabSz="2951163" rtl="0" fontAlgn="base">
        <a:spcBef>
          <a:spcPct val="0"/>
        </a:spcBef>
        <a:spcAft>
          <a:spcPct val="0"/>
        </a:spcAft>
        <a:defRPr sz="14200">
          <a:solidFill>
            <a:schemeClr val="tx1"/>
          </a:solidFill>
          <a:latin typeface="Calibri" pitchFamily="34" charset="0"/>
        </a:defRPr>
      </a:lvl7pPr>
      <a:lvl8pPr marL="1371600" algn="ctr" defTabSz="2951163" rtl="0" fontAlgn="base">
        <a:spcBef>
          <a:spcPct val="0"/>
        </a:spcBef>
        <a:spcAft>
          <a:spcPct val="0"/>
        </a:spcAft>
        <a:defRPr sz="14200">
          <a:solidFill>
            <a:schemeClr val="tx1"/>
          </a:solidFill>
          <a:latin typeface="Calibri" pitchFamily="34" charset="0"/>
        </a:defRPr>
      </a:lvl8pPr>
      <a:lvl9pPr marL="1828800" algn="ctr" defTabSz="2951163" rtl="0" fontAlgn="base">
        <a:spcBef>
          <a:spcPct val="0"/>
        </a:spcBef>
        <a:spcAft>
          <a:spcPct val="0"/>
        </a:spcAft>
        <a:defRPr sz="14200">
          <a:solidFill>
            <a:schemeClr val="tx1"/>
          </a:solidFill>
          <a:latin typeface="Calibri" pitchFamily="34" charset="0"/>
        </a:defRPr>
      </a:lvl9pPr>
    </p:titleStyle>
    <p:bodyStyle>
      <a:lvl1pPr marL="1106488" indent="-1106488" algn="l" defTabSz="2951163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0300" kern="1200">
          <a:solidFill>
            <a:schemeClr val="tx1"/>
          </a:solidFill>
          <a:latin typeface="+mn-lt"/>
          <a:ea typeface="+mn-ea"/>
          <a:cs typeface="+mn-cs"/>
        </a:defRPr>
      </a:lvl1pPr>
      <a:lvl2pPr marL="2398713" indent="-922338" algn="l" defTabSz="2951163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9000" kern="1200">
          <a:solidFill>
            <a:schemeClr val="tx1"/>
          </a:solidFill>
          <a:latin typeface="+mn-lt"/>
          <a:ea typeface="+mn-ea"/>
          <a:cs typeface="+mn-cs"/>
        </a:defRPr>
      </a:lvl2pPr>
      <a:lvl3pPr marL="3689350" indent="-736600" algn="l" defTabSz="2951163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7700" kern="1200">
          <a:solidFill>
            <a:schemeClr val="tx1"/>
          </a:solidFill>
          <a:latin typeface="+mn-lt"/>
          <a:ea typeface="+mn-ea"/>
          <a:cs typeface="+mn-cs"/>
        </a:defRPr>
      </a:lvl3pPr>
      <a:lvl4pPr marL="5165725" indent="-736600" algn="l" defTabSz="2951163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6500" kern="1200">
          <a:solidFill>
            <a:schemeClr val="tx1"/>
          </a:solidFill>
          <a:latin typeface="+mn-lt"/>
          <a:ea typeface="+mn-ea"/>
          <a:cs typeface="+mn-cs"/>
        </a:defRPr>
      </a:lvl4pPr>
      <a:lvl5pPr marL="6642100" indent="-736600" algn="l" defTabSz="2951163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6500" kern="1200">
          <a:solidFill>
            <a:schemeClr val="tx1"/>
          </a:solidFill>
          <a:latin typeface="+mn-lt"/>
          <a:ea typeface="+mn-ea"/>
          <a:cs typeface="+mn-cs"/>
        </a:defRPr>
      </a:lvl5pPr>
      <a:lvl6pPr marL="8118889" indent="-738081" algn="l" defTabSz="2952323" rtl="0" eaLnBrk="1" latinLnBrk="0" hangingPunct="1">
        <a:spcBef>
          <a:spcPct val="20000"/>
        </a:spcBef>
        <a:buFont typeface="Arial" pitchFamily="34" charset="0"/>
        <a:buChar char="•"/>
        <a:defRPr sz="6500" kern="1200">
          <a:solidFill>
            <a:schemeClr val="tx1"/>
          </a:solidFill>
          <a:latin typeface="+mn-lt"/>
          <a:ea typeface="+mn-ea"/>
          <a:cs typeface="+mn-cs"/>
        </a:defRPr>
      </a:lvl6pPr>
      <a:lvl7pPr marL="9595051" indent="-738081" algn="l" defTabSz="2952323" rtl="0" eaLnBrk="1" latinLnBrk="0" hangingPunct="1">
        <a:spcBef>
          <a:spcPct val="20000"/>
        </a:spcBef>
        <a:buFont typeface="Arial" pitchFamily="34" charset="0"/>
        <a:buChar char="•"/>
        <a:defRPr sz="6500" kern="1200">
          <a:solidFill>
            <a:schemeClr val="tx1"/>
          </a:solidFill>
          <a:latin typeface="+mn-lt"/>
          <a:ea typeface="+mn-ea"/>
          <a:cs typeface="+mn-cs"/>
        </a:defRPr>
      </a:lvl7pPr>
      <a:lvl8pPr marL="11071212" indent="-738081" algn="l" defTabSz="2952323" rtl="0" eaLnBrk="1" latinLnBrk="0" hangingPunct="1">
        <a:spcBef>
          <a:spcPct val="20000"/>
        </a:spcBef>
        <a:buFont typeface="Arial" pitchFamily="34" charset="0"/>
        <a:buChar char="•"/>
        <a:defRPr sz="6500" kern="1200">
          <a:solidFill>
            <a:schemeClr val="tx1"/>
          </a:solidFill>
          <a:latin typeface="+mn-lt"/>
          <a:ea typeface="+mn-ea"/>
          <a:cs typeface="+mn-cs"/>
        </a:defRPr>
      </a:lvl8pPr>
      <a:lvl9pPr marL="12547374" indent="-738081" algn="l" defTabSz="2952323" rtl="0" eaLnBrk="1" latinLnBrk="0" hangingPunct="1">
        <a:spcBef>
          <a:spcPct val="20000"/>
        </a:spcBef>
        <a:buFont typeface="Arial" pitchFamily="34" charset="0"/>
        <a:buChar char="•"/>
        <a:defRPr sz="6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952323" rtl="0" eaLnBrk="1" latinLnBrk="0" hangingPunct="1">
        <a:defRPr sz="5800" kern="1200">
          <a:solidFill>
            <a:schemeClr val="tx1"/>
          </a:solidFill>
          <a:latin typeface="+mn-lt"/>
          <a:ea typeface="+mn-ea"/>
          <a:cs typeface="+mn-cs"/>
        </a:defRPr>
      </a:lvl1pPr>
      <a:lvl2pPr marL="1476162" algn="l" defTabSz="2952323" rtl="0" eaLnBrk="1" latinLnBrk="0" hangingPunct="1">
        <a:defRPr sz="5800" kern="1200">
          <a:solidFill>
            <a:schemeClr val="tx1"/>
          </a:solidFill>
          <a:latin typeface="+mn-lt"/>
          <a:ea typeface="+mn-ea"/>
          <a:cs typeface="+mn-cs"/>
        </a:defRPr>
      </a:lvl2pPr>
      <a:lvl3pPr marL="2952323" algn="l" defTabSz="2952323" rtl="0" eaLnBrk="1" latinLnBrk="0" hangingPunct="1">
        <a:defRPr sz="5800" kern="1200">
          <a:solidFill>
            <a:schemeClr val="tx1"/>
          </a:solidFill>
          <a:latin typeface="+mn-lt"/>
          <a:ea typeface="+mn-ea"/>
          <a:cs typeface="+mn-cs"/>
        </a:defRPr>
      </a:lvl3pPr>
      <a:lvl4pPr marL="4428485" algn="l" defTabSz="2952323" rtl="0" eaLnBrk="1" latinLnBrk="0" hangingPunct="1">
        <a:defRPr sz="5800" kern="1200">
          <a:solidFill>
            <a:schemeClr val="tx1"/>
          </a:solidFill>
          <a:latin typeface="+mn-lt"/>
          <a:ea typeface="+mn-ea"/>
          <a:cs typeface="+mn-cs"/>
        </a:defRPr>
      </a:lvl4pPr>
      <a:lvl5pPr marL="5904647" algn="l" defTabSz="2952323" rtl="0" eaLnBrk="1" latinLnBrk="0" hangingPunct="1">
        <a:defRPr sz="5800" kern="1200">
          <a:solidFill>
            <a:schemeClr val="tx1"/>
          </a:solidFill>
          <a:latin typeface="+mn-lt"/>
          <a:ea typeface="+mn-ea"/>
          <a:cs typeface="+mn-cs"/>
        </a:defRPr>
      </a:lvl5pPr>
      <a:lvl6pPr marL="7380808" algn="l" defTabSz="2952323" rtl="0" eaLnBrk="1" latinLnBrk="0" hangingPunct="1">
        <a:defRPr sz="5800" kern="1200">
          <a:solidFill>
            <a:schemeClr val="tx1"/>
          </a:solidFill>
          <a:latin typeface="+mn-lt"/>
          <a:ea typeface="+mn-ea"/>
          <a:cs typeface="+mn-cs"/>
        </a:defRPr>
      </a:lvl6pPr>
      <a:lvl7pPr marL="8856970" algn="l" defTabSz="2952323" rtl="0" eaLnBrk="1" latinLnBrk="0" hangingPunct="1">
        <a:defRPr sz="5800" kern="1200">
          <a:solidFill>
            <a:schemeClr val="tx1"/>
          </a:solidFill>
          <a:latin typeface="+mn-lt"/>
          <a:ea typeface="+mn-ea"/>
          <a:cs typeface="+mn-cs"/>
        </a:defRPr>
      </a:lvl7pPr>
      <a:lvl8pPr marL="10333131" algn="l" defTabSz="2952323" rtl="0" eaLnBrk="1" latinLnBrk="0" hangingPunct="1">
        <a:defRPr sz="5800" kern="1200">
          <a:solidFill>
            <a:schemeClr val="tx1"/>
          </a:solidFill>
          <a:latin typeface="+mn-lt"/>
          <a:ea typeface="+mn-ea"/>
          <a:cs typeface="+mn-cs"/>
        </a:defRPr>
      </a:lvl8pPr>
      <a:lvl9pPr marL="11809293" algn="l" defTabSz="2952323" rtl="0" eaLnBrk="1" latinLnBrk="0" hangingPunct="1">
        <a:defRPr sz="5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medium.com/@kraniket754/three-tier-architecture-df3cc502542e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s://www.simform.com/blog/what-is-node-js/#:~:text=Boosts%20development%20speed%3A,investing%20in%20a%20lesser%20effort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CE6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7E4B14B-3FE0-7F20-40EC-352B4C662089}"/>
              </a:ext>
            </a:extLst>
          </p:cNvPr>
          <p:cNvSpPr txBox="1"/>
          <p:nvPr/>
        </p:nvSpPr>
        <p:spPr>
          <a:xfrm>
            <a:off x="742457" y="2869127"/>
            <a:ext cx="9010314" cy="701730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txBody>
          <a:bodyPr wrap="square">
            <a:spAutoFit/>
          </a:bodyPr>
          <a:lstStyle/>
          <a:p>
            <a:r>
              <a:rPr lang="en-GB" sz="3000" b="1" dirty="0"/>
              <a:t>Introduction</a:t>
            </a:r>
            <a:r>
              <a:rPr lang="en-GB" sz="3000" dirty="0"/>
              <a:t> </a:t>
            </a:r>
          </a:p>
          <a:p>
            <a:endParaRPr lang="en-GB" sz="3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A web-based platform connecting property owners with</a:t>
            </a:r>
          </a:p>
          <a:p>
            <a:pPr algn="just"/>
            <a:r>
              <a:rPr lang="en-GB" sz="3000" dirty="0"/>
              <a:t>    specialized green building contractors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000" dirty="0"/>
              <a:t>Addresses the gap in sustainable construction marketplace [1]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000" dirty="0"/>
              <a:t>Creates communication and cost estimation for self-sufficient</a:t>
            </a:r>
          </a:p>
          <a:p>
            <a:pPr algn="just"/>
            <a:r>
              <a:rPr lang="en-GB" sz="3000" dirty="0"/>
              <a:t>     housing projects</a:t>
            </a:r>
          </a:p>
          <a:p>
            <a:pPr algn="just"/>
            <a:endParaRPr lang="en-GB" sz="3000" dirty="0"/>
          </a:p>
          <a:p>
            <a:pPr algn="just"/>
            <a:r>
              <a:rPr lang="en-GB" sz="3000" dirty="0"/>
              <a:t>Why this project?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Growing demand for sustainable living solutions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/>
              <a:t>Lack of specialized platforms for eco-friendly construction</a:t>
            </a:r>
            <a:endParaRPr lang="en-GB" sz="3200" dirty="0">
              <a:latin typeface="Arial" charset="0"/>
            </a:endParaRPr>
          </a:p>
        </p:txBody>
      </p:sp>
      <p:pic>
        <p:nvPicPr>
          <p:cNvPr id="3099" name="Picture 41" descr="Text&#10;&#10;Description automatically generated with medium confidence">
            <a:extLst>
              <a:ext uri="{FF2B5EF4-FFF2-40B4-BE49-F238E27FC236}">
                <a16:creationId xmlns:a16="http://schemas.microsoft.com/office/drawing/2014/main" id="{2CC2BCCD-3068-B141-49C6-3954887E41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414"/>
          <a:stretch>
            <a:fillRect/>
          </a:stretch>
        </p:blipFill>
        <p:spPr bwMode="auto">
          <a:xfrm>
            <a:off x="276225" y="277813"/>
            <a:ext cx="1619250" cy="234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00" name="TextBox 43">
            <a:extLst>
              <a:ext uri="{FF2B5EF4-FFF2-40B4-BE49-F238E27FC236}">
                <a16:creationId xmlns:a16="http://schemas.microsoft.com/office/drawing/2014/main" id="{5D6F5A3D-2008-EB5F-922A-714D52F022CC}"/>
              </a:ext>
            </a:extLst>
          </p:cNvPr>
          <p:cNvSpPr txBox="1">
            <a:spLocks noChangeArrowheads="1"/>
          </p:cNvSpPr>
          <p:nvPr/>
        </p:nvSpPr>
        <p:spPr bwMode="auto">
          <a:xfrm flipH="1">
            <a:off x="2000250" y="447675"/>
            <a:ext cx="4229100" cy="177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GB" altLang="en-US" sz="2800" b="1" dirty="0" err="1"/>
              <a:t>Prifysgol</a:t>
            </a:r>
            <a:r>
              <a:rPr lang="en-GB" altLang="en-US" sz="2800" b="1" dirty="0"/>
              <a:t> Cymru</a:t>
            </a:r>
          </a:p>
          <a:p>
            <a:r>
              <a:rPr lang="en-GB" altLang="en-US" sz="2400" dirty="0"/>
              <a:t>Y </a:t>
            </a:r>
            <a:r>
              <a:rPr lang="en-GB" altLang="en-US" sz="2400" dirty="0" err="1"/>
              <a:t>Drindod</a:t>
            </a:r>
            <a:r>
              <a:rPr lang="en-GB" altLang="en-US" sz="2400" dirty="0"/>
              <a:t> Dewi Sant</a:t>
            </a:r>
          </a:p>
          <a:p>
            <a:pPr>
              <a:spcBef>
                <a:spcPts val="600"/>
              </a:spcBef>
            </a:pPr>
            <a:r>
              <a:rPr lang="en-GB" altLang="en-US" sz="2800" b="1" dirty="0"/>
              <a:t>University of Wales </a:t>
            </a:r>
          </a:p>
          <a:p>
            <a:r>
              <a:rPr lang="en-GB" altLang="en-US" sz="2400" dirty="0"/>
              <a:t>Trinity Saint David</a:t>
            </a:r>
          </a:p>
        </p:txBody>
      </p:sp>
      <p:pic>
        <p:nvPicPr>
          <p:cNvPr id="16" name="Picture 15" descr="A close-up of a stamp&#10;&#10;AI-generated content may be incorrect.">
            <a:extLst>
              <a:ext uri="{FF2B5EF4-FFF2-40B4-BE49-F238E27FC236}">
                <a16:creationId xmlns:a16="http://schemas.microsoft.com/office/drawing/2014/main" id="{2044362C-C50A-4198-6BE8-4532CB2229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21992" y="277812"/>
            <a:ext cx="5088582" cy="1287641"/>
          </a:xfrm>
          <a:prstGeom prst="rect">
            <a:avLst/>
          </a:prstGeom>
        </p:spPr>
      </p:pic>
      <p:pic>
        <p:nvPicPr>
          <p:cNvPr id="18" name="Picture 17" descr="A close up of a logo&#10;&#10;AI-generated content may be incorrect.">
            <a:extLst>
              <a:ext uri="{FF2B5EF4-FFF2-40B4-BE49-F238E27FC236}">
                <a16:creationId xmlns:a16="http://schemas.microsoft.com/office/drawing/2014/main" id="{297139E8-C890-2A1F-5402-ADD55DC0BB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021992" y="1565454"/>
            <a:ext cx="5088582" cy="71418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D38D88E-479A-0C02-ED2B-0B3B0F4678F7}"/>
              </a:ext>
            </a:extLst>
          </p:cNvPr>
          <p:cNvSpPr txBox="1"/>
          <p:nvPr/>
        </p:nvSpPr>
        <p:spPr>
          <a:xfrm>
            <a:off x="6229350" y="316113"/>
            <a:ext cx="9216578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None/>
            </a:pPr>
            <a:r>
              <a:rPr lang="en-GB" sz="28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Project Title</a:t>
            </a:r>
          </a:p>
          <a:p>
            <a:pPr algn="l">
              <a:buNone/>
            </a:pPr>
            <a:r>
              <a:rPr lang="en-GB" sz="2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Development of a Web-Based Platform for Estimate Calculations Connecting Clients and Contractors in Self-Sufficient Off-Grid House Construction Projects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82A4C7-6D94-1761-EA31-9BEE68A8407B}"/>
              </a:ext>
            </a:extLst>
          </p:cNvPr>
          <p:cNvSpPr txBox="1"/>
          <p:nvPr/>
        </p:nvSpPr>
        <p:spPr>
          <a:xfrm>
            <a:off x="10726898" y="2854938"/>
            <a:ext cx="9793087" cy="1440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Aims and objectives </a:t>
            </a:r>
            <a:br>
              <a:rPr lang="en-GB" sz="3000" dirty="0"/>
            </a:br>
            <a:endParaRPr lang="en-GB" sz="3000" dirty="0"/>
          </a:p>
          <a:p>
            <a:r>
              <a:rPr lang="en-GB" sz="3000" dirty="0"/>
              <a:t>The main goal of this project is:</a:t>
            </a:r>
          </a:p>
          <a:p>
            <a:r>
              <a:rPr lang="en-GB" sz="3000" dirty="0"/>
              <a:t>To design and build a simple, secure, and efficient web application, that lets visitors submit project requests and allows an administrator to manage these submissions through a protected dashboard.</a:t>
            </a:r>
          </a:p>
          <a:p>
            <a:endParaRPr lang="en-GB" sz="3000" dirty="0"/>
          </a:p>
          <a:p>
            <a:r>
              <a:rPr lang="en-GB" sz="3000" b="1" dirty="0"/>
              <a:t>Objective 1</a:t>
            </a:r>
            <a:r>
              <a:rPr lang="en-GB" sz="3000" dirty="0"/>
              <a:t>: Create a Front-End Interface for Visitors Design and build a form where visitors can enter project information, contact details, project description, and any extra notes.</a:t>
            </a:r>
          </a:p>
          <a:p>
            <a:endParaRPr lang="en-GB" sz="3000" b="1" dirty="0"/>
          </a:p>
          <a:p>
            <a:r>
              <a:rPr lang="en-GB" sz="3000" b="1" dirty="0"/>
              <a:t>Objective 2</a:t>
            </a:r>
            <a:r>
              <a:rPr lang="en-GB" sz="3000" dirty="0"/>
              <a:t>: Build a Backend to Receive and Process Form Data and store data in database.</a:t>
            </a:r>
          </a:p>
          <a:p>
            <a:endParaRPr lang="en-GB" sz="3000" dirty="0"/>
          </a:p>
          <a:p>
            <a:r>
              <a:rPr lang="en-GB" sz="3000" b="1" dirty="0"/>
              <a:t>Objective 3</a:t>
            </a:r>
            <a:r>
              <a:rPr lang="en-GB" sz="3000" dirty="0"/>
              <a:t>: Set Up a Database System Set up a database to store all visitor submissions.</a:t>
            </a:r>
          </a:p>
          <a:p>
            <a:endParaRPr lang="en-GB" sz="3000" dirty="0"/>
          </a:p>
          <a:p>
            <a:r>
              <a:rPr lang="en-GB" sz="3000" b="1" dirty="0"/>
              <a:t>Objective 4</a:t>
            </a:r>
            <a:r>
              <a:rPr lang="en-GB" sz="3000" dirty="0"/>
              <a:t>: Develop the Admin Dashboard, that lists all submissions, displays details, and allows the admin to manage or review the information easily.</a:t>
            </a:r>
          </a:p>
          <a:p>
            <a:endParaRPr lang="en-GB" sz="3000" dirty="0"/>
          </a:p>
          <a:p>
            <a:r>
              <a:rPr lang="en-GB" sz="3000" b="1" dirty="0"/>
              <a:t>Objective 5</a:t>
            </a:r>
            <a:r>
              <a:rPr lang="en-GB" sz="3000" dirty="0"/>
              <a:t>: Add Email Functionality to implement an email system that allows administrators to send project details directly to contractors with pre-formatted messages.</a:t>
            </a:r>
          </a:p>
          <a:p>
            <a:endParaRPr lang="en-GB" sz="3200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4A79DB-EE57-5B5C-69C3-8864F1F802D2}"/>
              </a:ext>
            </a:extLst>
          </p:cNvPr>
          <p:cNvSpPr txBox="1"/>
          <p:nvPr/>
        </p:nvSpPr>
        <p:spPr>
          <a:xfrm>
            <a:off x="742457" y="10049414"/>
            <a:ext cx="9423152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Technical Tools</a:t>
            </a:r>
          </a:p>
          <a:p>
            <a:pPr algn="just"/>
            <a:br>
              <a:rPr lang="en-GB" sz="3000" dirty="0"/>
            </a:br>
            <a:r>
              <a:rPr lang="en-GB" sz="3000" dirty="0"/>
              <a:t>The web application uses beginner-friendly technology: 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000" dirty="0"/>
              <a:t>Node.js runs the website, [2]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000" dirty="0"/>
              <a:t>Express.js organizes the pages and features, EJS creates the web pages; 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000" dirty="0" err="1"/>
              <a:t>NeDB</a:t>
            </a:r>
            <a:r>
              <a:rPr lang="en-GB" sz="3000" dirty="0"/>
              <a:t> stores all the information in a simple file-based database. 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000" dirty="0"/>
              <a:t>The email system uses </a:t>
            </a:r>
            <a:r>
              <a:rPr lang="en-GB" sz="3000" dirty="0" err="1"/>
              <a:t>Nodemailer</a:t>
            </a:r>
            <a:r>
              <a:rPr lang="en-GB" sz="3000" dirty="0"/>
              <a:t> with Gmail to send project details to contractors.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C6A153-D2A9-5AAF-9019-439EA6926C1E}"/>
              </a:ext>
            </a:extLst>
          </p:cNvPr>
          <p:cNvSpPr txBox="1"/>
          <p:nvPr/>
        </p:nvSpPr>
        <p:spPr>
          <a:xfrm>
            <a:off x="569640" y="24674455"/>
            <a:ext cx="20079014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000" b="1" dirty="0"/>
              <a:t>Future Improvements:</a:t>
            </a:r>
          </a:p>
          <a:p>
            <a:pPr marL="857250" indent="-857250" algn="just">
              <a:buFont typeface="Arial" panose="020B0604020202020204" pitchFamily="34" charset="0"/>
              <a:buChar char="•"/>
            </a:pPr>
            <a:r>
              <a:rPr lang="en-GB" sz="3000" dirty="0"/>
              <a:t>A contractor portal could allow contractors to log in, view assigned projects, submit estimates, and track their activity, while still supporting email notifications.</a:t>
            </a:r>
          </a:p>
          <a:p>
            <a:pPr marL="857250" indent="-857250" algn="just">
              <a:buFont typeface="Arial" panose="020B0604020202020204" pitchFamily="34" charset="0"/>
              <a:buChar char="•"/>
            </a:pPr>
            <a:r>
              <a:rPr lang="en-GB" sz="3000" dirty="0"/>
              <a:t>Advanced search, filtering, and sorting would help administrators manage </a:t>
            </a:r>
            <a:r>
              <a:rPr lang="en-GB" sz="3000"/>
              <a:t>larger datasets.</a:t>
            </a:r>
            <a:endParaRPr lang="en-GB" sz="3000" dirty="0"/>
          </a:p>
          <a:p>
            <a:pPr marL="857250" indent="-857250" algn="just">
              <a:buFont typeface="Arial" panose="020B0604020202020204" pitchFamily="34" charset="0"/>
              <a:buChar char="•"/>
            </a:pPr>
            <a:r>
              <a:rPr lang="en-GB" sz="3000" dirty="0"/>
              <a:t>Upgrading the database from </a:t>
            </a:r>
            <a:r>
              <a:rPr lang="en-GB" sz="3000" dirty="0" err="1"/>
              <a:t>NeDB</a:t>
            </a:r>
            <a:r>
              <a:rPr lang="en-GB" sz="3000" dirty="0"/>
              <a:t> to SQLite or MongoDB would improve performance for future growth..</a:t>
            </a:r>
          </a:p>
          <a:p>
            <a:pPr marL="857250" indent="-857250" algn="just">
              <a:buFont typeface="Arial" panose="020B0604020202020204" pitchFamily="34" charset="0"/>
              <a:buChar char="•"/>
            </a:pPr>
            <a:r>
              <a:rPr lang="en-GB" sz="3000" dirty="0"/>
              <a:t>Export features would enable administrators to download leads as CSV or PDF files for reporting and analysis.</a:t>
            </a:r>
          </a:p>
          <a:p>
            <a:pPr marL="857250" indent="-857250" algn="just">
              <a:buFont typeface="Arial" panose="020B0604020202020204" pitchFamily="34" charset="0"/>
              <a:buChar char="•"/>
            </a:pPr>
            <a:r>
              <a:rPr lang="en-GB" sz="3000" dirty="0"/>
              <a:t>A React or Vue front-end could be introduced later if the system requires more dynamic user interactions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CDEFF8-4AD5-0741-3CF5-4D77EA42BD07}"/>
              </a:ext>
            </a:extLst>
          </p:cNvPr>
          <p:cNvSpPr txBox="1"/>
          <p:nvPr/>
        </p:nvSpPr>
        <p:spPr>
          <a:xfrm>
            <a:off x="515932" y="20393169"/>
            <a:ext cx="2054093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000" b="1" dirty="0"/>
              <a:t>Three-layer architecture:</a:t>
            </a:r>
          </a:p>
          <a:p>
            <a:pPr algn="just"/>
            <a:r>
              <a:rPr lang="en-GB" sz="3000" b="1" dirty="0"/>
              <a:t>The presentation layer </a:t>
            </a:r>
            <a:r>
              <a:rPr lang="en-GB" sz="3000" dirty="0"/>
              <a:t>is what users see in the browser (forms, tables, buttons).</a:t>
            </a:r>
          </a:p>
          <a:p>
            <a:pPr algn="just"/>
            <a:r>
              <a:rPr lang="en-GB" sz="3000" b="1" dirty="0"/>
              <a:t>The application layer </a:t>
            </a:r>
            <a:r>
              <a:rPr lang="en-GB" sz="3000" dirty="0"/>
              <a:t>contains the main logic: receiving form data, saving data.</a:t>
            </a:r>
          </a:p>
          <a:p>
            <a:pPr algn="just"/>
            <a:r>
              <a:rPr lang="en-GB" sz="3000" b="1" dirty="0"/>
              <a:t>The data layer </a:t>
            </a:r>
            <a:r>
              <a:rPr lang="en-GB" sz="3000" dirty="0"/>
              <a:t>stores information as simple .</a:t>
            </a:r>
            <a:r>
              <a:rPr lang="en-GB" sz="3000" dirty="0" err="1"/>
              <a:t>db</a:t>
            </a:r>
            <a:r>
              <a:rPr lang="en-GB" sz="3000" dirty="0"/>
              <a:t> files using </a:t>
            </a:r>
            <a:r>
              <a:rPr lang="en-GB" sz="3000" dirty="0" err="1"/>
              <a:t>NeDB</a:t>
            </a:r>
            <a:r>
              <a:rPr lang="en-GB" sz="3000" dirty="0"/>
              <a:t>.</a:t>
            </a:r>
          </a:p>
          <a:p>
            <a:pPr algn="just"/>
            <a:r>
              <a:rPr lang="en-GB" sz="3000" dirty="0"/>
              <a:t>When a property owner submits a project form:</a:t>
            </a:r>
          </a:p>
          <a:p>
            <a:pPr algn="just"/>
            <a:r>
              <a:rPr lang="en-GB" sz="3000" dirty="0"/>
              <a:t>The form is shown in the browser (presentation layer)</a:t>
            </a:r>
          </a:p>
          <a:p>
            <a:pPr algn="just"/>
            <a:r>
              <a:rPr lang="en-GB" sz="3000" dirty="0"/>
              <a:t>The browser sends the form using POST to an Express route (application layer)</a:t>
            </a:r>
          </a:p>
          <a:p>
            <a:pPr algn="just"/>
            <a:r>
              <a:rPr lang="en-GB" sz="3000" dirty="0"/>
              <a:t>The server validates the data and saves it into </a:t>
            </a:r>
            <a:r>
              <a:rPr lang="en-GB" sz="3000" dirty="0" err="1"/>
              <a:t>leads.db</a:t>
            </a:r>
            <a:r>
              <a:rPr lang="en-GB" sz="3000" dirty="0"/>
              <a:t> (data layer)</a:t>
            </a:r>
          </a:p>
          <a:p>
            <a:pPr algn="just"/>
            <a:r>
              <a:rPr lang="en-GB" sz="3000" dirty="0"/>
              <a:t>The server redirects the user to a thank-you page (application layer) [3]</a:t>
            </a:r>
          </a:p>
        </p:txBody>
      </p:sp>
      <p:pic>
        <p:nvPicPr>
          <p:cNvPr id="15" name="Picture 14" descr="A diagram of a software application&#10;&#10;AI-generated content may be incorrect.">
            <a:extLst>
              <a:ext uri="{FF2B5EF4-FFF2-40B4-BE49-F238E27FC236}">
                <a16:creationId xmlns:a16="http://schemas.microsoft.com/office/drawing/2014/main" id="{15A82422-6139-9E14-D7C1-6AC56D3FC8D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7533" y="16124236"/>
            <a:ext cx="6321655" cy="7848872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78652631-FBA0-098E-A17D-9835CA5118C4}"/>
              </a:ext>
            </a:extLst>
          </p:cNvPr>
          <p:cNvSpPr txBox="1"/>
          <p:nvPr/>
        </p:nvSpPr>
        <p:spPr>
          <a:xfrm>
            <a:off x="569640" y="28464070"/>
            <a:ext cx="2054093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References:</a:t>
            </a:r>
          </a:p>
          <a:p>
            <a:r>
              <a:rPr lang="en-GB" sz="1600" dirty="0"/>
              <a:t>[1] Rehman, Ubaid Ur &amp; </a:t>
            </a:r>
            <a:r>
              <a:rPr lang="en-GB" sz="1600" dirty="0" err="1"/>
              <a:t>Iatisam</a:t>
            </a:r>
            <a:r>
              <a:rPr lang="en-GB" sz="1600" dirty="0"/>
              <a:t>, Muhammad &amp; Younas, Waqar &amp; Tariq, Noor. (2017). Review on the role</a:t>
            </a:r>
          </a:p>
          <a:p>
            <a:r>
              <a:rPr lang="en-GB" sz="1600" dirty="0"/>
              <a:t>of sustainability techniques in development of green building. 74-80.</a:t>
            </a:r>
          </a:p>
          <a:p>
            <a:r>
              <a:rPr lang="en-GB" sz="1600" dirty="0"/>
              <a:t>[2] Tejas </a:t>
            </a:r>
            <a:r>
              <a:rPr lang="en-GB" sz="1600" dirty="0" err="1"/>
              <a:t>Kaneriya</a:t>
            </a:r>
            <a:r>
              <a:rPr lang="en-GB" sz="1600" dirty="0"/>
              <a:t> 14 Feb 2022. What is Node.js? Where, When &amp; How To Use It (With Examples) </a:t>
            </a:r>
            <a:r>
              <a:rPr lang="en-GB" sz="1600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is Node.JS and When to use it? A comprehensive guide with examples</a:t>
            </a:r>
            <a:endParaRPr lang="en-GB" sz="1600" dirty="0"/>
          </a:p>
          <a:p>
            <a:r>
              <a:rPr lang="en-GB" sz="1600" dirty="0"/>
              <a:t>[3] </a:t>
            </a:r>
            <a:r>
              <a:rPr lang="en-GB" sz="1600" dirty="0" err="1"/>
              <a:t>Kraniket</a:t>
            </a:r>
            <a:r>
              <a:rPr lang="en-GB" sz="1600" dirty="0"/>
              <a:t>, Medium, 12 Feb 2025. Three-Tier Architecture, </a:t>
            </a:r>
            <a:r>
              <a:rPr lang="en-GB" sz="1600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Three-Tier Architecture. Three-tier architecture is a software… | by </a:t>
            </a:r>
            <a:r>
              <a:rPr lang="en-GB" sz="1600" dirty="0" err="1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Kraniket</a:t>
            </a:r>
            <a:r>
              <a:rPr lang="en-GB" sz="1600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| Medium</a:t>
            </a:r>
            <a:endParaRPr lang="en-GB" sz="1600" dirty="0"/>
          </a:p>
          <a:p>
            <a:endParaRPr lang="en-GB" dirty="0"/>
          </a:p>
        </p:txBody>
      </p:sp>
      <p:pic>
        <p:nvPicPr>
          <p:cNvPr id="13" name="Picture 12" descr="A screenshot of a web page">
            <a:extLst>
              <a:ext uri="{FF2B5EF4-FFF2-40B4-BE49-F238E27FC236}">
                <a16:creationId xmlns:a16="http://schemas.microsoft.com/office/drawing/2014/main" id="{0773D2CC-1A05-BAAD-5E14-C5F9F4B82B1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457" y="15544172"/>
            <a:ext cx="11407750" cy="473219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253</TotalTime>
  <Words>631</Words>
  <Application>Microsoft Office PowerPoint</Application>
  <PresentationFormat>Custom</PresentationFormat>
  <Paragraphs>57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Company>Glasgow Caledonian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Information Services</dc:creator>
  <cp:lastModifiedBy>Mindaugas Levinskas (2226067)</cp:lastModifiedBy>
  <cp:revision>143</cp:revision>
  <dcterms:created xsi:type="dcterms:W3CDTF">2011-03-24T13:52:41Z</dcterms:created>
  <dcterms:modified xsi:type="dcterms:W3CDTF">2025-12-17T08:16:39Z</dcterms:modified>
</cp:coreProperties>
</file>