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67" r:id="rId5"/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9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28457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0027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8125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71363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917361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80319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559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2779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2350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5861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9156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16FC08-8F71-44C6-9984-6B61F0E018AE}" type="datetimeFigureOut">
              <a:rPr lang="en-GB" smtClean="0"/>
              <a:t>04/10/2021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310585-A671-428A-A1B0-E662E62D893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6129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BMSW4002 – Component 1 – Group Presentation Assessment Guidance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95697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/>
              <a:t>Module title</a:t>
            </a:r>
            <a:br>
              <a:rPr lang="en-GB" sz="4000" dirty="0"/>
            </a:br>
            <a:r>
              <a:rPr lang="en-GB" sz="4000" dirty="0"/>
              <a:t>Component</a:t>
            </a:r>
            <a:br>
              <a:rPr lang="en-GB" sz="4000" dirty="0"/>
            </a:br>
            <a:r>
              <a:rPr lang="en-GB" sz="4000" dirty="0"/>
              <a:t>Date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“</a:t>
            </a:r>
            <a:r>
              <a:rPr lang="en-GB" sz="4000" dirty="0"/>
              <a:t>How to use  teamwork theories to improve the performance of a team in the modern workplace</a:t>
            </a:r>
            <a:r>
              <a:rPr lang="en-GB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705651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Introduce The  Team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Name</a:t>
            </a:r>
          </a:p>
          <a:p>
            <a:r>
              <a:rPr lang="en-GB" dirty="0"/>
              <a:t>Student Numbers</a:t>
            </a:r>
          </a:p>
        </p:txBody>
      </p:sp>
    </p:spTree>
    <p:extLst>
      <p:ext uri="{BB962C8B-B14F-4D97-AF65-F5344CB8AC3E}">
        <p14:creationId xmlns:p14="http://schemas.microsoft.com/office/powerpoint/2010/main" val="1483229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Presentation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Specific areas and who will be addressing them: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40507455"/>
              </p:ext>
            </p:extLst>
          </p:nvPr>
        </p:nvGraphicFramePr>
        <p:xfrm>
          <a:off x="2032000" y="2236121"/>
          <a:ext cx="8128000" cy="466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08944076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232237571"/>
                    </a:ext>
                  </a:extLst>
                </a:gridCol>
              </a:tblGrid>
              <a:tr h="318654">
                <a:tc>
                  <a:txBody>
                    <a:bodyPr/>
                    <a:lstStyle/>
                    <a:p>
                      <a:r>
                        <a:rPr lang="en-GB" dirty="0"/>
                        <a:t>AREA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STUDENT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70387193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/>
                        <a:t>1. Organisational Context/Background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5529144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/>
                        <a:t>2. Teamwork strengths within the organisation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249918537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/>
                        <a:t>3. Differences between  groups and teams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6924403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/>
                        <a:t>4. Characteristics of an  effective team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97653872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/>
                        <a:t>5. Contemporary</a:t>
                      </a:r>
                      <a:r>
                        <a:rPr lang="en-GB" baseline="0" dirty="0"/>
                        <a:t> challenges faced within the organisation and how you would overcome them.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2231274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/>
                        <a:t>6.Conflict handling and delegation strategies.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59890467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r>
                        <a:rPr lang="en-GB" dirty="0"/>
                        <a:t>7. Our Group Dynamics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9596156"/>
                  </a:ext>
                </a:extLst>
              </a:tr>
              <a:tr h="318654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874532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51625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1. Organisational Background/Context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58982" y="1825625"/>
            <a:ext cx="10515600" cy="4351338"/>
          </a:xfrm>
        </p:spPr>
        <p:txBody>
          <a:bodyPr/>
          <a:lstStyle/>
          <a:p>
            <a:r>
              <a:rPr lang="en-GB" dirty="0" err="1"/>
              <a:t>Eg</a:t>
            </a:r>
            <a:r>
              <a:rPr lang="en-GB" dirty="0"/>
              <a:t>. Name, Size of organisation, sector, how the teams are organised, communication strategies etc.</a:t>
            </a:r>
          </a:p>
        </p:txBody>
      </p:sp>
    </p:spTree>
    <p:extLst>
      <p:ext uri="{BB962C8B-B14F-4D97-AF65-F5344CB8AC3E}">
        <p14:creationId xmlns:p14="http://schemas.microsoft.com/office/powerpoint/2010/main" val="29256435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2. Teamwork Strengths within the organisation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Eg</a:t>
            </a:r>
            <a:r>
              <a:rPr lang="en-GB" dirty="0"/>
              <a:t>. How do they organise/form their teams? What training/support do they offer? Appraisals? How do they communicate goals, vision Etc.</a:t>
            </a:r>
          </a:p>
        </p:txBody>
      </p:sp>
    </p:spTree>
    <p:extLst>
      <p:ext uri="{BB962C8B-B14F-4D97-AF65-F5344CB8AC3E}">
        <p14:creationId xmlns:p14="http://schemas.microsoft.com/office/powerpoint/2010/main" val="10889300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3. Differences between groups and  teams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Eg</a:t>
            </a:r>
            <a:r>
              <a:rPr lang="en-GB" dirty="0"/>
              <a:t>. Explain the differences between groups and teams. </a:t>
            </a:r>
          </a:p>
        </p:txBody>
      </p:sp>
    </p:spTree>
    <p:extLst>
      <p:ext uri="{BB962C8B-B14F-4D97-AF65-F5344CB8AC3E}">
        <p14:creationId xmlns:p14="http://schemas.microsoft.com/office/powerpoint/2010/main" val="7744147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4. Characteristics of effective teams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Eg</a:t>
            </a:r>
            <a:r>
              <a:rPr lang="en-GB" dirty="0"/>
              <a:t>. Explain the characteristics of effective, high performing and successful teams. </a:t>
            </a:r>
          </a:p>
        </p:txBody>
      </p:sp>
    </p:spTree>
    <p:extLst>
      <p:ext uri="{BB962C8B-B14F-4D97-AF65-F5344CB8AC3E}">
        <p14:creationId xmlns:p14="http://schemas.microsoft.com/office/powerpoint/2010/main" val="25918148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5. Contemporary challenges within the organisation and how you would overcome them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Eg</a:t>
            </a:r>
            <a:r>
              <a:rPr lang="en-GB" dirty="0"/>
              <a:t>. What are the contemporary challenges organisations are facing? What specific challenges is your organisation  facing? </a:t>
            </a:r>
          </a:p>
        </p:txBody>
      </p:sp>
    </p:spTree>
    <p:extLst>
      <p:ext uri="{BB962C8B-B14F-4D97-AF65-F5344CB8AC3E}">
        <p14:creationId xmlns:p14="http://schemas.microsoft.com/office/powerpoint/2010/main" val="171608291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6. Conflict handling and delegation strategies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err="1"/>
              <a:t>Eg</a:t>
            </a:r>
            <a:r>
              <a:rPr lang="en-GB" dirty="0"/>
              <a:t>. Share effective conflict handling and delegation  strategies? Positive aspects of conflict?</a:t>
            </a:r>
          </a:p>
        </p:txBody>
      </p:sp>
    </p:spTree>
    <p:extLst>
      <p:ext uri="{BB962C8B-B14F-4D97-AF65-F5344CB8AC3E}">
        <p14:creationId xmlns:p14="http://schemas.microsoft.com/office/powerpoint/2010/main" val="14304360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7. Our Team Dynamics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 examination of your own group dynamics and team role composition (using SPI) – discuss, strengths, weaknesses, challenges and how you overcame them etc.</a:t>
            </a:r>
          </a:p>
          <a:p>
            <a:endParaRPr lang="en-GB" dirty="0"/>
          </a:p>
          <a:p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98916073"/>
              </p:ext>
            </p:extLst>
          </p:nvPr>
        </p:nvGraphicFramePr>
        <p:xfrm>
          <a:off x="2032000" y="3304308"/>
          <a:ext cx="8128000" cy="27875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32000">
                  <a:extLst>
                    <a:ext uri="{9D8B030D-6E8A-4147-A177-3AD203B41FA5}">
                      <a16:colId xmlns:a16="http://schemas.microsoft.com/office/drawing/2014/main" val="3981037045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80207372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2967810379"/>
                    </a:ext>
                  </a:extLst>
                </a:gridCol>
                <a:gridCol w="2032000">
                  <a:extLst>
                    <a:ext uri="{9D8B030D-6E8A-4147-A177-3AD203B41FA5}">
                      <a16:colId xmlns:a16="http://schemas.microsoft.com/office/drawing/2014/main" val="1532818227"/>
                    </a:ext>
                  </a:extLst>
                </a:gridCol>
              </a:tblGrid>
              <a:tr h="555159">
                <a:tc>
                  <a:txBody>
                    <a:bodyPr/>
                    <a:lstStyle/>
                    <a:p>
                      <a:r>
                        <a:rPr lang="en-GB" dirty="0"/>
                        <a:t>Student Name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Highest 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Second highest team role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Lowest team role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33378405"/>
                  </a:ext>
                </a:extLst>
              </a:tr>
              <a:tr h="793085">
                <a:tc>
                  <a:txBody>
                    <a:bodyPr/>
                    <a:lstStyle/>
                    <a:p>
                      <a:r>
                        <a:rPr lang="en-GB" dirty="0" err="1"/>
                        <a:t>Eg</a:t>
                      </a:r>
                      <a:r>
                        <a:rPr lang="en-GB" dirty="0"/>
                        <a:t>.</a:t>
                      </a:r>
                    </a:p>
                    <a:p>
                      <a:r>
                        <a:rPr lang="en-GB" dirty="0"/>
                        <a:t>Mel Squire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Shaper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Resource</a:t>
                      </a:r>
                      <a:r>
                        <a:rPr lang="en-GB" baseline="0" dirty="0"/>
                        <a:t> Investigator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  <a:p>
                      <a:r>
                        <a:rPr lang="en-GB" dirty="0"/>
                        <a:t>Plant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46584582"/>
                  </a:ext>
                </a:extLst>
              </a:tr>
              <a:tr h="6165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9884235"/>
                  </a:ext>
                </a:extLst>
              </a:tr>
              <a:tr h="616529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607493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356001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Important things to consider and  take individual responsibility for…..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514350" indent="-514350">
              <a:buAutoNum type="arabicPeriod"/>
            </a:pPr>
            <a:r>
              <a:rPr lang="en-GB" dirty="0"/>
              <a:t>Read the assessment brief and ensure you have met ALL of the requirements.</a:t>
            </a:r>
          </a:p>
          <a:p>
            <a:pPr marL="514350" indent="-514350">
              <a:buAutoNum type="arabicPeriod"/>
            </a:pPr>
            <a:r>
              <a:rPr lang="en-GB" dirty="0"/>
              <a:t>You must EACH reference Belbin, Tuckman and </a:t>
            </a:r>
            <a:r>
              <a:rPr lang="en-GB" dirty="0" err="1"/>
              <a:t>Kilman</a:t>
            </a:r>
            <a:r>
              <a:rPr lang="en-GB" dirty="0"/>
              <a:t>.</a:t>
            </a:r>
          </a:p>
          <a:p>
            <a:pPr marL="514350" indent="-514350">
              <a:buAutoNum type="arabicPeriod"/>
            </a:pPr>
            <a:r>
              <a:rPr lang="en-GB" dirty="0"/>
              <a:t>You must EACH relate your content to a workplace example.</a:t>
            </a:r>
          </a:p>
          <a:p>
            <a:pPr marL="514350" indent="-514350">
              <a:buAutoNum type="arabicPeriod"/>
            </a:pPr>
            <a:r>
              <a:rPr lang="en-GB" dirty="0"/>
              <a:t>The last slide of EACH of your presentation  should be your reference list.</a:t>
            </a:r>
          </a:p>
          <a:p>
            <a:pPr marL="514350" indent="-514350">
              <a:buAutoNum type="arabicPeriod"/>
            </a:pPr>
            <a:endParaRPr lang="en-GB" dirty="0"/>
          </a:p>
          <a:p>
            <a:pPr marL="0" indent="0">
              <a:buNone/>
            </a:pPr>
            <a:r>
              <a:rPr lang="en-GB" dirty="0"/>
              <a:t>I would strongly recommend that you practice a mock presentation  before the FINAL presentation – that way, you will identify any issues you need to address before the presentation </a:t>
            </a:r>
            <a:r>
              <a:rPr lang="en-GB" dirty="0" err="1"/>
              <a:t>eg</a:t>
            </a:r>
            <a:r>
              <a:rPr lang="en-GB" dirty="0"/>
              <a:t>. Time management, </a:t>
            </a:r>
            <a:r>
              <a:rPr lang="en-GB"/>
              <a:t>technical issues</a:t>
            </a:r>
            <a:r>
              <a:rPr lang="en-GB" dirty="0"/>
              <a:t>, repetition etc.</a:t>
            </a:r>
          </a:p>
        </p:txBody>
      </p:sp>
    </p:spTree>
    <p:extLst>
      <p:ext uri="{BB962C8B-B14F-4D97-AF65-F5344CB8AC3E}">
        <p14:creationId xmlns:p14="http://schemas.microsoft.com/office/powerpoint/2010/main" val="31224217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84B8D0CD1BB6246928B0FBC877242FD" ma:contentTypeVersion="8" ma:contentTypeDescription="Create a new document." ma:contentTypeScope="" ma:versionID="365f566ddc60e94eeaacad33494b97e4">
  <xsd:schema xmlns:xsd="http://www.w3.org/2001/XMLSchema" xmlns:xs="http://www.w3.org/2001/XMLSchema" xmlns:p="http://schemas.microsoft.com/office/2006/metadata/properties" xmlns:ns3="0d6b8815-3a58-4a0f-a311-7accae5430d7" targetNamespace="http://schemas.microsoft.com/office/2006/metadata/properties" ma:root="true" ma:fieldsID="99e589625d5f4996e56a3f12482bcac9" ns3:_="">
    <xsd:import namespace="0d6b8815-3a58-4a0f-a311-7accae5430d7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d6b8815-3a58-4a0f-a311-7accae5430d7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EB9B7A8D-FFB4-4188-ABB7-AABC2D330C5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0d6b8815-3a58-4a0f-a311-7accae5430d7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CBD1D61B-4616-43A3-902E-C681F9439448}">
  <ds:schemaRefs>
    <ds:schemaRef ds:uri="http://purl.org/dc/elements/1.1/"/>
    <ds:schemaRef ds:uri="0d6b8815-3a58-4a0f-a311-7accae5430d7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http://www.w3.org/XML/1998/namespace"/>
    <ds:schemaRef ds:uri="http://purl.org/dc/terms/"/>
  </ds:schemaRefs>
</ds:datastoreItem>
</file>

<file path=customXml/itemProps3.xml><?xml version="1.0" encoding="utf-8"?>
<ds:datastoreItem xmlns:ds="http://schemas.openxmlformats.org/officeDocument/2006/customXml" ds:itemID="{AF40C22F-E5DC-417D-AA7B-34FD5ABD6A60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54</TotalTime>
  <Words>417</Words>
  <Application>Microsoft Office PowerPoint</Application>
  <PresentationFormat>Widescreen</PresentationFormat>
  <Paragraphs>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BMSW4002 – Component 1 – Group Presentation Assessment Guidance</vt:lpstr>
      <vt:lpstr>Module title Component Date </vt:lpstr>
      <vt:lpstr>Introduce The  Team </vt:lpstr>
      <vt:lpstr>Presentation Overview</vt:lpstr>
      <vt:lpstr>1. Organisational Background/Context</vt:lpstr>
      <vt:lpstr>2. Teamwork Strengths within the organisation</vt:lpstr>
      <vt:lpstr>3. Differences between groups and  teams</vt:lpstr>
      <vt:lpstr>4. Characteristics of effective teams</vt:lpstr>
      <vt:lpstr>5. Contemporary challenges within the organisation and how you would overcome them</vt:lpstr>
      <vt:lpstr>6. Conflict handling and delegation strategies</vt:lpstr>
      <vt:lpstr>7. Our Team Dynamics</vt:lpstr>
      <vt:lpstr>Important things to consider and  take individual responsibility for…..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 title Component</dc:title>
  <dc:creator>Melanie Squire</dc:creator>
  <cp:lastModifiedBy>Melanie Squire</cp:lastModifiedBy>
  <cp:revision>5</cp:revision>
  <dcterms:created xsi:type="dcterms:W3CDTF">2021-05-20T09:01:21Z</dcterms:created>
  <dcterms:modified xsi:type="dcterms:W3CDTF">2021-10-04T11:53:24Z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0x010100684B8D0CD1BB6246928B0FBC877242FD</vt:lpwstr>
  </property>
</Properties>
</file>