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8" r:id="rId3"/>
    <p:sldId id="257" r:id="rId4"/>
    <p:sldId id="259" r:id="rId5"/>
    <p:sldId id="262" r:id="rId6"/>
    <p:sldId id="260" r:id="rId7"/>
    <p:sldId id="265" r:id="rId8"/>
    <p:sldId id="267" r:id="rId9"/>
    <p:sldId id="268" r:id="rId10"/>
    <p:sldId id="266" r:id="rId11"/>
    <p:sldId id="264" r:id="rId12"/>
    <p:sldId id="269" r:id="rId13"/>
    <p:sldId id="263"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38BB2-C083-4D5D-B83C-11A6E6310FF7}" v="23" dt="2023-10-15T13:35:27.050"/>
    <p1510:client id="{54A26F4D-900C-25EB-4769-9706FCFB5631}" v="930" dt="2023-10-15T17:06:58.6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7" d="100"/>
          <a:sy n="97" d="100"/>
        </p:scale>
        <p:origin x="76" y="5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hyperlink" Target="https://www.mentimeter.com/" TargetMode="External"/><Relationship Id="rId5" Type="http://schemas.openxmlformats.org/officeDocument/2006/relationships/image" Target="../media/image10.svg"/><Relationship Id="rId4" Type="http://schemas.openxmlformats.org/officeDocument/2006/relationships/image" Target="../media/image9.pn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hyperlink" Target="https://www.mentimeter.com/" TargetMode="External"/><Relationship Id="rId2" Type="http://schemas.openxmlformats.org/officeDocument/2006/relationships/image" Target="../media/image8.svg"/><Relationship Id="rId1" Type="http://schemas.openxmlformats.org/officeDocument/2006/relationships/image" Target="../media/image7.png"/><Relationship Id="rId5" Type="http://schemas.openxmlformats.org/officeDocument/2006/relationships/image" Target="../media/image10.svg"/><Relationship Id="rId4"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5D2CE0-1FEE-4CE9-A154-02B8A7B3F5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63D1288-A234-4C09-9854-4C91BD4F21F7}">
      <dgm:prSet/>
      <dgm:spPr/>
      <dgm:t>
        <a:bodyPr/>
        <a:lstStyle/>
        <a:p>
          <a:r>
            <a:rPr lang="en-GB">
              <a:hlinkClick xmlns:r="http://schemas.openxmlformats.org/officeDocument/2006/relationships" r:id="rId1"/>
            </a:rPr>
            <a:t>https://www.mentimeter.com/</a:t>
          </a:r>
          <a:endParaRPr lang="en-US"/>
        </a:p>
      </dgm:t>
    </dgm:pt>
    <dgm:pt modelId="{861138BC-ED0B-40F9-8AA4-8467A4BB27F8}" type="parTrans" cxnId="{74289C16-13F8-4980-8B2B-1470DBF0609A}">
      <dgm:prSet/>
      <dgm:spPr/>
      <dgm:t>
        <a:bodyPr/>
        <a:lstStyle/>
        <a:p>
          <a:endParaRPr lang="en-US"/>
        </a:p>
      </dgm:t>
    </dgm:pt>
    <dgm:pt modelId="{0E742F82-B5C5-47F3-8B1A-5532EA7FCA6E}" type="sibTrans" cxnId="{74289C16-13F8-4980-8B2B-1470DBF0609A}">
      <dgm:prSet/>
      <dgm:spPr/>
      <dgm:t>
        <a:bodyPr/>
        <a:lstStyle/>
        <a:p>
          <a:endParaRPr lang="en-US"/>
        </a:p>
      </dgm:t>
    </dgm:pt>
    <dgm:pt modelId="{5AF683C7-DF14-4BC3-BE95-80E36A5F7196}">
      <dgm:prSet/>
      <dgm:spPr/>
      <dgm:t>
        <a:bodyPr/>
        <a:lstStyle/>
        <a:p>
          <a:r>
            <a:rPr lang="en-GB"/>
            <a:t>Code - 733221508</a:t>
          </a:r>
          <a:endParaRPr lang="en-US"/>
        </a:p>
      </dgm:t>
    </dgm:pt>
    <dgm:pt modelId="{CECF5E00-FABB-41BF-A5A8-0CC9E0257AD2}" type="parTrans" cxnId="{0798BBFD-031C-427E-9646-3F56282BD9FB}">
      <dgm:prSet/>
      <dgm:spPr/>
      <dgm:t>
        <a:bodyPr/>
        <a:lstStyle/>
        <a:p>
          <a:endParaRPr lang="en-US"/>
        </a:p>
      </dgm:t>
    </dgm:pt>
    <dgm:pt modelId="{E7E2E9EA-773F-4351-9070-32A40786B68D}" type="sibTrans" cxnId="{0798BBFD-031C-427E-9646-3F56282BD9FB}">
      <dgm:prSet/>
      <dgm:spPr/>
      <dgm:t>
        <a:bodyPr/>
        <a:lstStyle/>
        <a:p>
          <a:endParaRPr lang="en-US"/>
        </a:p>
      </dgm:t>
    </dgm:pt>
    <dgm:pt modelId="{5FD3F612-CAE6-4C7F-8863-32C05A05A42F}" type="pres">
      <dgm:prSet presAssocID="{C15D2CE0-1FEE-4CE9-A154-02B8A7B3F5BC}" presName="root" presStyleCnt="0">
        <dgm:presLayoutVars>
          <dgm:dir/>
          <dgm:resizeHandles val="exact"/>
        </dgm:presLayoutVars>
      </dgm:prSet>
      <dgm:spPr/>
    </dgm:pt>
    <dgm:pt modelId="{7858A4A2-0A91-4F20-BA5D-67BC47455B0A}" type="pres">
      <dgm:prSet presAssocID="{163D1288-A234-4C09-9854-4C91BD4F21F7}" presName="compNode" presStyleCnt="0"/>
      <dgm:spPr/>
    </dgm:pt>
    <dgm:pt modelId="{CF26FED2-6B18-44DD-B27D-F4EB444E3F22}" type="pres">
      <dgm:prSet presAssocID="{163D1288-A234-4C09-9854-4C91BD4F21F7}" presName="bgRect" presStyleLbl="bgShp" presStyleIdx="0" presStyleCnt="2"/>
      <dgm:spPr/>
    </dgm:pt>
    <dgm:pt modelId="{213A6C9A-EA4F-4DD9-9110-413451996829}" type="pres">
      <dgm:prSet presAssocID="{163D1288-A234-4C09-9854-4C91BD4F21F7}"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94CDC7CA-9173-4612-A844-44A2F24F06BF}" type="pres">
      <dgm:prSet presAssocID="{163D1288-A234-4C09-9854-4C91BD4F21F7}" presName="spaceRect" presStyleCnt="0"/>
      <dgm:spPr/>
    </dgm:pt>
    <dgm:pt modelId="{8547E96C-439F-4D29-9884-C7489038A8AE}" type="pres">
      <dgm:prSet presAssocID="{163D1288-A234-4C09-9854-4C91BD4F21F7}" presName="parTx" presStyleLbl="revTx" presStyleIdx="0" presStyleCnt="2">
        <dgm:presLayoutVars>
          <dgm:chMax val="0"/>
          <dgm:chPref val="0"/>
        </dgm:presLayoutVars>
      </dgm:prSet>
      <dgm:spPr/>
    </dgm:pt>
    <dgm:pt modelId="{B673B378-ED50-486B-BD1A-28730080C670}" type="pres">
      <dgm:prSet presAssocID="{0E742F82-B5C5-47F3-8B1A-5532EA7FCA6E}" presName="sibTrans" presStyleCnt="0"/>
      <dgm:spPr/>
    </dgm:pt>
    <dgm:pt modelId="{990A8F62-07B0-47F3-8658-75B9259580F7}" type="pres">
      <dgm:prSet presAssocID="{5AF683C7-DF14-4BC3-BE95-80E36A5F7196}" presName="compNode" presStyleCnt="0"/>
      <dgm:spPr/>
    </dgm:pt>
    <dgm:pt modelId="{C0C5C903-46D3-4B70-8CBB-E70EB48CDB1F}" type="pres">
      <dgm:prSet presAssocID="{5AF683C7-DF14-4BC3-BE95-80E36A5F7196}" presName="bgRect" presStyleLbl="bgShp" presStyleIdx="1" presStyleCnt="2"/>
      <dgm:spPr/>
    </dgm:pt>
    <dgm:pt modelId="{C00B43D5-485E-4787-8162-00993BB7762C}" type="pres">
      <dgm:prSet presAssocID="{5AF683C7-DF14-4BC3-BE95-80E36A5F7196}"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rcode"/>
        </a:ext>
      </dgm:extLst>
    </dgm:pt>
    <dgm:pt modelId="{CC11092A-F8F4-453E-AE22-A9B91ACE8AE6}" type="pres">
      <dgm:prSet presAssocID="{5AF683C7-DF14-4BC3-BE95-80E36A5F7196}" presName="spaceRect" presStyleCnt="0"/>
      <dgm:spPr/>
    </dgm:pt>
    <dgm:pt modelId="{D715727F-C59E-4328-91A1-CBF35FABF8D7}" type="pres">
      <dgm:prSet presAssocID="{5AF683C7-DF14-4BC3-BE95-80E36A5F7196}" presName="parTx" presStyleLbl="revTx" presStyleIdx="1" presStyleCnt="2">
        <dgm:presLayoutVars>
          <dgm:chMax val="0"/>
          <dgm:chPref val="0"/>
        </dgm:presLayoutVars>
      </dgm:prSet>
      <dgm:spPr/>
    </dgm:pt>
  </dgm:ptLst>
  <dgm:cxnLst>
    <dgm:cxn modelId="{74289C16-13F8-4980-8B2B-1470DBF0609A}" srcId="{C15D2CE0-1FEE-4CE9-A154-02B8A7B3F5BC}" destId="{163D1288-A234-4C09-9854-4C91BD4F21F7}" srcOrd="0" destOrd="0" parTransId="{861138BC-ED0B-40F9-8AA4-8467A4BB27F8}" sibTransId="{0E742F82-B5C5-47F3-8B1A-5532EA7FCA6E}"/>
    <dgm:cxn modelId="{8AFA922E-A733-44B3-9B1F-C51CD27420C3}" type="presOf" srcId="{C15D2CE0-1FEE-4CE9-A154-02B8A7B3F5BC}" destId="{5FD3F612-CAE6-4C7F-8863-32C05A05A42F}" srcOrd="0" destOrd="0" presId="urn:microsoft.com/office/officeart/2018/2/layout/IconVerticalSolidList"/>
    <dgm:cxn modelId="{4C51AE73-8FC0-438C-807F-80B3AC686788}" type="presOf" srcId="{5AF683C7-DF14-4BC3-BE95-80E36A5F7196}" destId="{D715727F-C59E-4328-91A1-CBF35FABF8D7}" srcOrd="0" destOrd="0" presId="urn:microsoft.com/office/officeart/2018/2/layout/IconVerticalSolidList"/>
    <dgm:cxn modelId="{537A0B9A-6CD6-4653-9F57-1FC1CBE35E25}" type="presOf" srcId="{163D1288-A234-4C09-9854-4C91BD4F21F7}" destId="{8547E96C-439F-4D29-9884-C7489038A8AE}" srcOrd="0" destOrd="0" presId="urn:microsoft.com/office/officeart/2018/2/layout/IconVerticalSolidList"/>
    <dgm:cxn modelId="{0798BBFD-031C-427E-9646-3F56282BD9FB}" srcId="{C15D2CE0-1FEE-4CE9-A154-02B8A7B3F5BC}" destId="{5AF683C7-DF14-4BC3-BE95-80E36A5F7196}" srcOrd="1" destOrd="0" parTransId="{CECF5E00-FABB-41BF-A5A8-0CC9E0257AD2}" sibTransId="{E7E2E9EA-773F-4351-9070-32A40786B68D}"/>
    <dgm:cxn modelId="{E246A6A7-4978-46B7-A7E8-EF5CDCEECE31}" type="presParOf" srcId="{5FD3F612-CAE6-4C7F-8863-32C05A05A42F}" destId="{7858A4A2-0A91-4F20-BA5D-67BC47455B0A}" srcOrd="0" destOrd="0" presId="urn:microsoft.com/office/officeart/2018/2/layout/IconVerticalSolidList"/>
    <dgm:cxn modelId="{46D2A852-7744-4F95-A9D6-6ACE5FFB19CB}" type="presParOf" srcId="{7858A4A2-0A91-4F20-BA5D-67BC47455B0A}" destId="{CF26FED2-6B18-44DD-B27D-F4EB444E3F22}" srcOrd="0" destOrd="0" presId="urn:microsoft.com/office/officeart/2018/2/layout/IconVerticalSolidList"/>
    <dgm:cxn modelId="{800790C7-36A7-4096-8838-EC80D52C1C86}" type="presParOf" srcId="{7858A4A2-0A91-4F20-BA5D-67BC47455B0A}" destId="{213A6C9A-EA4F-4DD9-9110-413451996829}" srcOrd="1" destOrd="0" presId="urn:microsoft.com/office/officeart/2018/2/layout/IconVerticalSolidList"/>
    <dgm:cxn modelId="{F014D801-9B45-4ED5-8D33-9DB36365CA4F}" type="presParOf" srcId="{7858A4A2-0A91-4F20-BA5D-67BC47455B0A}" destId="{94CDC7CA-9173-4612-A844-44A2F24F06BF}" srcOrd="2" destOrd="0" presId="urn:microsoft.com/office/officeart/2018/2/layout/IconVerticalSolidList"/>
    <dgm:cxn modelId="{AABEEF7C-06D4-4901-A864-43D926F3418F}" type="presParOf" srcId="{7858A4A2-0A91-4F20-BA5D-67BC47455B0A}" destId="{8547E96C-439F-4D29-9884-C7489038A8AE}" srcOrd="3" destOrd="0" presId="urn:microsoft.com/office/officeart/2018/2/layout/IconVerticalSolidList"/>
    <dgm:cxn modelId="{CBEE1977-41B6-4F6B-995B-8EE81C4997F2}" type="presParOf" srcId="{5FD3F612-CAE6-4C7F-8863-32C05A05A42F}" destId="{B673B378-ED50-486B-BD1A-28730080C670}" srcOrd="1" destOrd="0" presId="urn:microsoft.com/office/officeart/2018/2/layout/IconVerticalSolidList"/>
    <dgm:cxn modelId="{446DE3F9-B663-4660-A4A6-FF62C6521230}" type="presParOf" srcId="{5FD3F612-CAE6-4C7F-8863-32C05A05A42F}" destId="{990A8F62-07B0-47F3-8658-75B9259580F7}" srcOrd="2" destOrd="0" presId="urn:microsoft.com/office/officeart/2018/2/layout/IconVerticalSolidList"/>
    <dgm:cxn modelId="{529D74E6-7B78-4C1D-AF0E-885105CA8A42}" type="presParOf" srcId="{990A8F62-07B0-47F3-8658-75B9259580F7}" destId="{C0C5C903-46D3-4B70-8CBB-E70EB48CDB1F}" srcOrd="0" destOrd="0" presId="urn:microsoft.com/office/officeart/2018/2/layout/IconVerticalSolidList"/>
    <dgm:cxn modelId="{DCB0E7F3-3715-43E2-8330-BA77850B63C7}" type="presParOf" srcId="{990A8F62-07B0-47F3-8658-75B9259580F7}" destId="{C00B43D5-485E-4787-8162-00993BB7762C}" srcOrd="1" destOrd="0" presId="urn:microsoft.com/office/officeart/2018/2/layout/IconVerticalSolidList"/>
    <dgm:cxn modelId="{EA223A21-4122-4ABA-9A7C-7969BA4EA895}" type="presParOf" srcId="{990A8F62-07B0-47F3-8658-75B9259580F7}" destId="{CC11092A-F8F4-453E-AE22-A9B91ACE8AE6}" srcOrd="2" destOrd="0" presId="urn:microsoft.com/office/officeart/2018/2/layout/IconVerticalSolidList"/>
    <dgm:cxn modelId="{2B9F1605-3A77-46E4-933B-A3E261AA3469}" type="presParOf" srcId="{990A8F62-07B0-47F3-8658-75B9259580F7}" destId="{D715727F-C59E-4328-91A1-CBF35FABF8D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90BF96-066A-4D1F-9447-38BC1273146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E729EF7-AADF-43B4-BA64-7DD22DEFBA06}">
      <dgm:prSet/>
      <dgm:spPr/>
      <dgm:t>
        <a:bodyPr/>
        <a:lstStyle/>
        <a:p>
          <a:pPr>
            <a:lnSpc>
              <a:spcPct val="100000"/>
            </a:lnSpc>
            <a:defRPr cap="all"/>
          </a:pPr>
          <a:r>
            <a:rPr lang="en-GB"/>
            <a:t>Why?</a:t>
          </a:r>
          <a:endParaRPr lang="en-US"/>
        </a:p>
      </dgm:t>
    </dgm:pt>
    <dgm:pt modelId="{2E8D418C-A331-4A5F-9D28-176002A4C139}" type="parTrans" cxnId="{C6223DD3-0789-4EDE-94CF-EF2111B5619D}">
      <dgm:prSet/>
      <dgm:spPr/>
      <dgm:t>
        <a:bodyPr/>
        <a:lstStyle/>
        <a:p>
          <a:endParaRPr lang="en-US"/>
        </a:p>
      </dgm:t>
    </dgm:pt>
    <dgm:pt modelId="{79DB7928-F197-4324-9FC2-85E2C7D21D7D}" type="sibTrans" cxnId="{C6223DD3-0789-4EDE-94CF-EF2111B5619D}">
      <dgm:prSet/>
      <dgm:spPr/>
      <dgm:t>
        <a:bodyPr/>
        <a:lstStyle/>
        <a:p>
          <a:endParaRPr lang="en-US"/>
        </a:p>
      </dgm:t>
    </dgm:pt>
    <dgm:pt modelId="{FF74CEC2-0731-4484-A27A-CAA5B84F0BD7}">
      <dgm:prSet/>
      <dgm:spPr/>
      <dgm:t>
        <a:bodyPr/>
        <a:lstStyle/>
        <a:p>
          <a:pPr>
            <a:lnSpc>
              <a:spcPct val="100000"/>
            </a:lnSpc>
            <a:defRPr cap="all"/>
          </a:pPr>
          <a:r>
            <a:rPr lang="en-GB"/>
            <a:t>When</a:t>
          </a:r>
          <a:endParaRPr lang="en-US"/>
        </a:p>
      </dgm:t>
    </dgm:pt>
    <dgm:pt modelId="{9FCBFF68-B0DA-4432-A0EF-2B983B9CDC17}" type="parTrans" cxnId="{0EFA48AF-4892-45F4-9F2E-7523926032AE}">
      <dgm:prSet/>
      <dgm:spPr/>
      <dgm:t>
        <a:bodyPr/>
        <a:lstStyle/>
        <a:p>
          <a:endParaRPr lang="en-US"/>
        </a:p>
      </dgm:t>
    </dgm:pt>
    <dgm:pt modelId="{53B574FE-6570-4BE8-8E25-0BBD5E732F6E}" type="sibTrans" cxnId="{0EFA48AF-4892-45F4-9F2E-7523926032AE}">
      <dgm:prSet/>
      <dgm:spPr/>
      <dgm:t>
        <a:bodyPr/>
        <a:lstStyle/>
        <a:p>
          <a:endParaRPr lang="en-US"/>
        </a:p>
      </dgm:t>
    </dgm:pt>
    <dgm:pt modelId="{905BBFC5-10B6-4026-8E01-5DE999632C96}">
      <dgm:prSet/>
      <dgm:spPr/>
      <dgm:t>
        <a:bodyPr/>
        <a:lstStyle/>
        <a:p>
          <a:pPr>
            <a:lnSpc>
              <a:spcPct val="100000"/>
            </a:lnSpc>
            <a:defRPr cap="all"/>
          </a:pPr>
          <a:r>
            <a:rPr lang="en-GB"/>
            <a:t>Who?</a:t>
          </a:r>
          <a:endParaRPr lang="en-US"/>
        </a:p>
      </dgm:t>
    </dgm:pt>
    <dgm:pt modelId="{7FD3643A-9BAC-4AB5-ABA5-0E6324B8D461}" type="parTrans" cxnId="{34BE5F70-6202-4734-AE01-F39C9BAEE5A2}">
      <dgm:prSet/>
      <dgm:spPr/>
      <dgm:t>
        <a:bodyPr/>
        <a:lstStyle/>
        <a:p>
          <a:endParaRPr lang="en-US"/>
        </a:p>
      </dgm:t>
    </dgm:pt>
    <dgm:pt modelId="{2771BCB3-8339-4A31-B4BF-33BB00FF0A19}" type="sibTrans" cxnId="{34BE5F70-6202-4734-AE01-F39C9BAEE5A2}">
      <dgm:prSet/>
      <dgm:spPr/>
      <dgm:t>
        <a:bodyPr/>
        <a:lstStyle/>
        <a:p>
          <a:endParaRPr lang="en-US"/>
        </a:p>
      </dgm:t>
    </dgm:pt>
    <dgm:pt modelId="{209E970B-063D-41E8-9CD5-25AAC9CFF19E}" type="pres">
      <dgm:prSet presAssocID="{1C90BF96-066A-4D1F-9447-38BC12731464}" presName="root" presStyleCnt="0">
        <dgm:presLayoutVars>
          <dgm:dir/>
          <dgm:resizeHandles val="exact"/>
        </dgm:presLayoutVars>
      </dgm:prSet>
      <dgm:spPr/>
    </dgm:pt>
    <dgm:pt modelId="{F7A84EC2-8534-4BBF-84CD-752BA466DC76}" type="pres">
      <dgm:prSet presAssocID="{DE729EF7-AADF-43B4-BA64-7DD22DEFBA06}" presName="compNode" presStyleCnt="0"/>
      <dgm:spPr/>
    </dgm:pt>
    <dgm:pt modelId="{0217704E-1211-4D19-B8F5-3074F6217FFC}" type="pres">
      <dgm:prSet presAssocID="{DE729EF7-AADF-43B4-BA64-7DD22DEFBA06}" presName="iconBgRect" presStyleLbl="bgShp" presStyleIdx="0" presStyleCnt="3"/>
      <dgm:spPr>
        <a:prstGeom prst="round2DiagRect">
          <a:avLst>
            <a:gd name="adj1" fmla="val 29727"/>
            <a:gd name="adj2" fmla="val 0"/>
          </a:avLst>
        </a:prstGeom>
      </dgm:spPr>
    </dgm:pt>
    <dgm:pt modelId="{5C1365D4-3F19-4711-A857-50429C4B249D}" type="pres">
      <dgm:prSet presAssocID="{DE729EF7-AADF-43B4-BA64-7DD22DEFBA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DB415629-7733-4A54-9B27-9C1489A41C56}" type="pres">
      <dgm:prSet presAssocID="{DE729EF7-AADF-43B4-BA64-7DD22DEFBA06}" presName="spaceRect" presStyleCnt="0"/>
      <dgm:spPr/>
    </dgm:pt>
    <dgm:pt modelId="{136CAA3B-F648-491B-8834-264D1FD3222F}" type="pres">
      <dgm:prSet presAssocID="{DE729EF7-AADF-43B4-BA64-7DD22DEFBA06}" presName="textRect" presStyleLbl="revTx" presStyleIdx="0" presStyleCnt="3">
        <dgm:presLayoutVars>
          <dgm:chMax val="1"/>
          <dgm:chPref val="1"/>
        </dgm:presLayoutVars>
      </dgm:prSet>
      <dgm:spPr/>
    </dgm:pt>
    <dgm:pt modelId="{3A564E9A-76CD-41F8-932D-1A5486D78A4A}" type="pres">
      <dgm:prSet presAssocID="{79DB7928-F197-4324-9FC2-85E2C7D21D7D}" presName="sibTrans" presStyleCnt="0"/>
      <dgm:spPr/>
    </dgm:pt>
    <dgm:pt modelId="{D436CA70-B6CA-466A-AB2C-28040EC92AD0}" type="pres">
      <dgm:prSet presAssocID="{FF74CEC2-0731-4484-A27A-CAA5B84F0BD7}" presName="compNode" presStyleCnt="0"/>
      <dgm:spPr/>
    </dgm:pt>
    <dgm:pt modelId="{E284E37F-B096-458B-9B3F-94810744478F}" type="pres">
      <dgm:prSet presAssocID="{FF74CEC2-0731-4484-A27A-CAA5B84F0BD7}" presName="iconBgRect" presStyleLbl="bgShp" presStyleIdx="1" presStyleCnt="3"/>
      <dgm:spPr>
        <a:prstGeom prst="round2DiagRect">
          <a:avLst>
            <a:gd name="adj1" fmla="val 29727"/>
            <a:gd name="adj2" fmla="val 0"/>
          </a:avLst>
        </a:prstGeom>
      </dgm:spPr>
    </dgm:pt>
    <dgm:pt modelId="{52DCE4CD-7761-4B12-8219-4024AD7D49C3}" type="pres">
      <dgm:prSet presAssocID="{FF74CEC2-0731-4484-A27A-CAA5B84F0B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273A370E-5728-48C3-B697-713706D44957}" type="pres">
      <dgm:prSet presAssocID="{FF74CEC2-0731-4484-A27A-CAA5B84F0BD7}" presName="spaceRect" presStyleCnt="0"/>
      <dgm:spPr/>
    </dgm:pt>
    <dgm:pt modelId="{64958B20-A5DD-47A4-BF2C-9050602E92A5}" type="pres">
      <dgm:prSet presAssocID="{FF74CEC2-0731-4484-A27A-CAA5B84F0BD7}" presName="textRect" presStyleLbl="revTx" presStyleIdx="1" presStyleCnt="3">
        <dgm:presLayoutVars>
          <dgm:chMax val="1"/>
          <dgm:chPref val="1"/>
        </dgm:presLayoutVars>
      </dgm:prSet>
      <dgm:spPr/>
    </dgm:pt>
    <dgm:pt modelId="{22B00869-7C33-4D3D-BFDF-1F2D8749FEFD}" type="pres">
      <dgm:prSet presAssocID="{53B574FE-6570-4BE8-8E25-0BBD5E732F6E}" presName="sibTrans" presStyleCnt="0"/>
      <dgm:spPr/>
    </dgm:pt>
    <dgm:pt modelId="{9BBDD190-8079-4CD2-AB0F-AF63F852AB2A}" type="pres">
      <dgm:prSet presAssocID="{905BBFC5-10B6-4026-8E01-5DE999632C96}" presName="compNode" presStyleCnt="0"/>
      <dgm:spPr/>
    </dgm:pt>
    <dgm:pt modelId="{E182802B-4888-479D-8005-A64D102FB585}" type="pres">
      <dgm:prSet presAssocID="{905BBFC5-10B6-4026-8E01-5DE999632C96}" presName="iconBgRect" presStyleLbl="bgShp" presStyleIdx="2" presStyleCnt="3"/>
      <dgm:spPr>
        <a:prstGeom prst="round2DiagRect">
          <a:avLst>
            <a:gd name="adj1" fmla="val 29727"/>
            <a:gd name="adj2" fmla="val 0"/>
          </a:avLst>
        </a:prstGeom>
      </dgm:spPr>
    </dgm:pt>
    <dgm:pt modelId="{F1B61713-C5B9-4648-A623-41C0A07B1E6C}" type="pres">
      <dgm:prSet presAssocID="{905BBFC5-10B6-4026-8E01-5DE999632C9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DE2218F1-0200-4967-8C8C-D9AC9A80CD50}" type="pres">
      <dgm:prSet presAssocID="{905BBFC5-10B6-4026-8E01-5DE999632C96}" presName="spaceRect" presStyleCnt="0"/>
      <dgm:spPr/>
    </dgm:pt>
    <dgm:pt modelId="{1F2CAC77-52D2-4FB6-A83D-70C4785D9134}" type="pres">
      <dgm:prSet presAssocID="{905BBFC5-10B6-4026-8E01-5DE999632C96}" presName="textRect" presStyleLbl="revTx" presStyleIdx="2" presStyleCnt="3">
        <dgm:presLayoutVars>
          <dgm:chMax val="1"/>
          <dgm:chPref val="1"/>
        </dgm:presLayoutVars>
      </dgm:prSet>
      <dgm:spPr/>
    </dgm:pt>
  </dgm:ptLst>
  <dgm:cxnLst>
    <dgm:cxn modelId="{F810E748-9E78-4CEC-84A3-CABC7F86B536}" type="presOf" srcId="{905BBFC5-10B6-4026-8E01-5DE999632C96}" destId="{1F2CAC77-52D2-4FB6-A83D-70C4785D9134}" srcOrd="0" destOrd="0" presId="urn:microsoft.com/office/officeart/2018/5/layout/IconLeafLabelList"/>
    <dgm:cxn modelId="{34BE5F70-6202-4734-AE01-F39C9BAEE5A2}" srcId="{1C90BF96-066A-4D1F-9447-38BC12731464}" destId="{905BBFC5-10B6-4026-8E01-5DE999632C96}" srcOrd="2" destOrd="0" parTransId="{7FD3643A-9BAC-4AB5-ABA5-0E6324B8D461}" sibTransId="{2771BCB3-8339-4A31-B4BF-33BB00FF0A19}"/>
    <dgm:cxn modelId="{C990F49A-C42F-4D16-BC96-DDDBBB4E7E9C}" type="presOf" srcId="{DE729EF7-AADF-43B4-BA64-7DD22DEFBA06}" destId="{136CAA3B-F648-491B-8834-264D1FD3222F}" srcOrd="0" destOrd="0" presId="urn:microsoft.com/office/officeart/2018/5/layout/IconLeafLabelList"/>
    <dgm:cxn modelId="{E296279F-E4AE-4426-9CE7-12ACF7AB4EE3}" type="presOf" srcId="{FF74CEC2-0731-4484-A27A-CAA5B84F0BD7}" destId="{64958B20-A5DD-47A4-BF2C-9050602E92A5}" srcOrd="0" destOrd="0" presId="urn:microsoft.com/office/officeart/2018/5/layout/IconLeafLabelList"/>
    <dgm:cxn modelId="{0EFA48AF-4892-45F4-9F2E-7523926032AE}" srcId="{1C90BF96-066A-4D1F-9447-38BC12731464}" destId="{FF74CEC2-0731-4484-A27A-CAA5B84F0BD7}" srcOrd="1" destOrd="0" parTransId="{9FCBFF68-B0DA-4432-A0EF-2B983B9CDC17}" sibTransId="{53B574FE-6570-4BE8-8E25-0BBD5E732F6E}"/>
    <dgm:cxn modelId="{E57A58AF-7C6A-4F0A-88C8-CDE649B86FD7}" type="presOf" srcId="{1C90BF96-066A-4D1F-9447-38BC12731464}" destId="{209E970B-063D-41E8-9CD5-25AAC9CFF19E}" srcOrd="0" destOrd="0" presId="urn:microsoft.com/office/officeart/2018/5/layout/IconLeafLabelList"/>
    <dgm:cxn modelId="{C6223DD3-0789-4EDE-94CF-EF2111B5619D}" srcId="{1C90BF96-066A-4D1F-9447-38BC12731464}" destId="{DE729EF7-AADF-43B4-BA64-7DD22DEFBA06}" srcOrd="0" destOrd="0" parTransId="{2E8D418C-A331-4A5F-9D28-176002A4C139}" sibTransId="{79DB7928-F197-4324-9FC2-85E2C7D21D7D}"/>
    <dgm:cxn modelId="{CAB2D311-987B-462B-8665-D850DAF525E8}" type="presParOf" srcId="{209E970B-063D-41E8-9CD5-25AAC9CFF19E}" destId="{F7A84EC2-8534-4BBF-84CD-752BA466DC76}" srcOrd="0" destOrd="0" presId="urn:microsoft.com/office/officeart/2018/5/layout/IconLeafLabelList"/>
    <dgm:cxn modelId="{689A2C11-2A38-4838-93E2-626F3290D444}" type="presParOf" srcId="{F7A84EC2-8534-4BBF-84CD-752BA466DC76}" destId="{0217704E-1211-4D19-B8F5-3074F6217FFC}" srcOrd="0" destOrd="0" presId="urn:microsoft.com/office/officeart/2018/5/layout/IconLeafLabelList"/>
    <dgm:cxn modelId="{83EE1B9C-0F4E-4C11-A465-B966558B1523}" type="presParOf" srcId="{F7A84EC2-8534-4BBF-84CD-752BA466DC76}" destId="{5C1365D4-3F19-4711-A857-50429C4B249D}" srcOrd="1" destOrd="0" presId="urn:microsoft.com/office/officeart/2018/5/layout/IconLeafLabelList"/>
    <dgm:cxn modelId="{E000FB04-8E83-43B3-95E4-39D5182A1E8D}" type="presParOf" srcId="{F7A84EC2-8534-4BBF-84CD-752BA466DC76}" destId="{DB415629-7733-4A54-9B27-9C1489A41C56}" srcOrd="2" destOrd="0" presId="urn:microsoft.com/office/officeart/2018/5/layout/IconLeafLabelList"/>
    <dgm:cxn modelId="{B209AB7A-1EA2-42A5-9622-E3AE1C26D270}" type="presParOf" srcId="{F7A84EC2-8534-4BBF-84CD-752BA466DC76}" destId="{136CAA3B-F648-491B-8834-264D1FD3222F}" srcOrd="3" destOrd="0" presId="urn:microsoft.com/office/officeart/2018/5/layout/IconLeafLabelList"/>
    <dgm:cxn modelId="{C7E4EB81-F26C-4E52-B976-97949E9B7B6F}" type="presParOf" srcId="{209E970B-063D-41E8-9CD5-25AAC9CFF19E}" destId="{3A564E9A-76CD-41F8-932D-1A5486D78A4A}" srcOrd="1" destOrd="0" presId="urn:microsoft.com/office/officeart/2018/5/layout/IconLeafLabelList"/>
    <dgm:cxn modelId="{363B862A-290B-4A6F-A185-03349C18323A}" type="presParOf" srcId="{209E970B-063D-41E8-9CD5-25AAC9CFF19E}" destId="{D436CA70-B6CA-466A-AB2C-28040EC92AD0}" srcOrd="2" destOrd="0" presId="urn:microsoft.com/office/officeart/2018/5/layout/IconLeafLabelList"/>
    <dgm:cxn modelId="{56D21F57-A666-4BE3-A160-AC41B9DFE17F}" type="presParOf" srcId="{D436CA70-B6CA-466A-AB2C-28040EC92AD0}" destId="{E284E37F-B096-458B-9B3F-94810744478F}" srcOrd="0" destOrd="0" presId="urn:microsoft.com/office/officeart/2018/5/layout/IconLeafLabelList"/>
    <dgm:cxn modelId="{77EE2EB3-7AC8-4FD8-ADD9-EA78319A25D2}" type="presParOf" srcId="{D436CA70-B6CA-466A-AB2C-28040EC92AD0}" destId="{52DCE4CD-7761-4B12-8219-4024AD7D49C3}" srcOrd="1" destOrd="0" presId="urn:microsoft.com/office/officeart/2018/5/layout/IconLeafLabelList"/>
    <dgm:cxn modelId="{8A07EDF3-D924-4C93-85B3-9220A679D11B}" type="presParOf" srcId="{D436CA70-B6CA-466A-AB2C-28040EC92AD0}" destId="{273A370E-5728-48C3-B697-713706D44957}" srcOrd="2" destOrd="0" presId="urn:microsoft.com/office/officeart/2018/5/layout/IconLeafLabelList"/>
    <dgm:cxn modelId="{E02AF834-ADF5-4378-BF0F-801BE9EF65B7}" type="presParOf" srcId="{D436CA70-B6CA-466A-AB2C-28040EC92AD0}" destId="{64958B20-A5DD-47A4-BF2C-9050602E92A5}" srcOrd="3" destOrd="0" presId="urn:microsoft.com/office/officeart/2018/5/layout/IconLeafLabelList"/>
    <dgm:cxn modelId="{E8272FE6-9428-452F-944C-4D4A5C8125B1}" type="presParOf" srcId="{209E970B-063D-41E8-9CD5-25AAC9CFF19E}" destId="{22B00869-7C33-4D3D-BFDF-1F2D8749FEFD}" srcOrd="3" destOrd="0" presId="urn:microsoft.com/office/officeart/2018/5/layout/IconLeafLabelList"/>
    <dgm:cxn modelId="{5EEFF7E0-1C05-4B16-BEE9-9DBE03316F86}" type="presParOf" srcId="{209E970B-063D-41E8-9CD5-25AAC9CFF19E}" destId="{9BBDD190-8079-4CD2-AB0F-AF63F852AB2A}" srcOrd="4" destOrd="0" presId="urn:microsoft.com/office/officeart/2018/5/layout/IconLeafLabelList"/>
    <dgm:cxn modelId="{CD2C885B-F976-4EFA-A19B-1377AF4ADF47}" type="presParOf" srcId="{9BBDD190-8079-4CD2-AB0F-AF63F852AB2A}" destId="{E182802B-4888-479D-8005-A64D102FB585}" srcOrd="0" destOrd="0" presId="urn:microsoft.com/office/officeart/2018/5/layout/IconLeafLabelList"/>
    <dgm:cxn modelId="{4F233842-E570-4A66-B75B-F273F2044AF8}" type="presParOf" srcId="{9BBDD190-8079-4CD2-AB0F-AF63F852AB2A}" destId="{F1B61713-C5B9-4648-A623-41C0A07B1E6C}" srcOrd="1" destOrd="0" presId="urn:microsoft.com/office/officeart/2018/5/layout/IconLeafLabelList"/>
    <dgm:cxn modelId="{5D88E7EA-33E4-4603-9E29-D4D7E376AAB7}" type="presParOf" srcId="{9BBDD190-8079-4CD2-AB0F-AF63F852AB2A}" destId="{DE2218F1-0200-4967-8C8C-D9AC9A80CD50}" srcOrd="2" destOrd="0" presId="urn:microsoft.com/office/officeart/2018/5/layout/IconLeafLabelList"/>
    <dgm:cxn modelId="{4B84CC4A-F4D2-4196-8020-C2F185874280}" type="presParOf" srcId="{9BBDD190-8079-4CD2-AB0F-AF63F852AB2A}" destId="{1F2CAC77-52D2-4FB6-A83D-70C4785D913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4596CA-212A-4428-91EF-18030E497E67}"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D155082A-E669-459E-AED9-E7A86FB7CCC2}">
      <dgm:prSet/>
      <dgm:spPr/>
      <dgm:t>
        <a:bodyPr/>
        <a:lstStyle/>
        <a:p>
          <a:r>
            <a:rPr lang="en-GB"/>
            <a:t>Accomodators</a:t>
          </a:r>
          <a:endParaRPr lang="en-US"/>
        </a:p>
      </dgm:t>
    </dgm:pt>
    <dgm:pt modelId="{EA3F5687-C7DA-4A2D-9BE5-DB73BD007967}" type="parTrans" cxnId="{FD854BB7-9980-4E99-BC18-B66668FF6662}">
      <dgm:prSet/>
      <dgm:spPr/>
      <dgm:t>
        <a:bodyPr/>
        <a:lstStyle/>
        <a:p>
          <a:endParaRPr lang="en-US"/>
        </a:p>
      </dgm:t>
    </dgm:pt>
    <dgm:pt modelId="{389F5B4D-752B-48F0-A1DD-EFAA6A82F575}" type="sibTrans" cxnId="{FD854BB7-9980-4E99-BC18-B66668FF6662}">
      <dgm:prSet/>
      <dgm:spPr/>
      <dgm:t>
        <a:bodyPr/>
        <a:lstStyle/>
        <a:p>
          <a:endParaRPr lang="en-US"/>
        </a:p>
      </dgm:t>
    </dgm:pt>
    <dgm:pt modelId="{DF1F17A6-F05E-45C1-83FB-BD0ECBE2A669}">
      <dgm:prSet/>
      <dgm:spPr/>
      <dgm:t>
        <a:bodyPr/>
        <a:lstStyle/>
        <a:p>
          <a:r>
            <a:rPr lang="en-GB"/>
            <a:t>Convergers</a:t>
          </a:r>
          <a:endParaRPr lang="en-US"/>
        </a:p>
      </dgm:t>
    </dgm:pt>
    <dgm:pt modelId="{CFA341AF-10D5-4C94-9B96-E2A7C584C4DE}" type="parTrans" cxnId="{83429891-3E23-4D5F-B364-64467F7F2DDA}">
      <dgm:prSet/>
      <dgm:spPr/>
      <dgm:t>
        <a:bodyPr/>
        <a:lstStyle/>
        <a:p>
          <a:endParaRPr lang="en-US"/>
        </a:p>
      </dgm:t>
    </dgm:pt>
    <dgm:pt modelId="{8A0DA75B-D824-4083-951B-91E33F52F4BA}" type="sibTrans" cxnId="{83429891-3E23-4D5F-B364-64467F7F2DDA}">
      <dgm:prSet/>
      <dgm:spPr/>
      <dgm:t>
        <a:bodyPr/>
        <a:lstStyle/>
        <a:p>
          <a:endParaRPr lang="en-US"/>
        </a:p>
      </dgm:t>
    </dgm:pt>
    <dgm:pt modelId="{286EC3A9-4C38-4AFE-B0F4-06C633E85E25}">
      <dgm:prSet/>
      <dgm:spPr/>
      <dgm:t>
        <a:bodyPr/>
        <a:lstStyle/>
        <a:p>
          <a:r>
            <a:rPr lang="en-GB"/>
            <a:t>Divergers</a:t>
          </a:r>
          <a:endParaRPr lang="en-US"/>
        </a:p>
      </dgm:t>
    </dgm:pt>
    <dgm:pt modelId="{231525B9-5EEE-457A-A32E-2A0266C18CB2}" type="parTrans" cxnId="{A160A149-40ED-4CB0-86C4-A554642D3804}">
      <dgm:prSet/>
      <dgm:spPr/>
      <dgm:t>
        <a:bodyPr/>
        <a:lstStyle/>
        <a:p>
          <a:endParaRPr lang="en-US"/>
        </a:p>
      </dgm:t>
    </dgm:pt>
    <dgm:pt modelId="{436E434C-05E3-4F0B-8020-D06C241D27DB}" type="sibTrans" cxnId="{A160A149-40ED-4CB0-86C4-A554642D3804}">
      <dgm:prSet/>
      <dgm:spPr/>
      <dgm:t>
        <a:bodyPr/>
        <a:lstStyle/>
        <a:p>
          <a:endParaRPr lang="en-US"/>
        </a:p>
      </dgm:t>
    </dgm:pt>
    <dgm:pt modelId="{80E82FD1-92E4-472E-B7AA-471C9AEB45A3}">
      <dgm:prSet/>
      <dgm:spPr/>
      <dgm:t>
        <a:bodyPr/>
        <a:lstStyle/>
        <a:p>
          <a:r>
            <a:rPr lang="en-GB"/>
            <a:t>Assimilators</a:t>
          </a:r>
          <a:endParaRPr lang="en-US"/>
        </a:p>
      </dgm:t>
    </dgm:pt>
    <dgm:pt modelId="{EC96B7E8-CA79-41AD-BBD7-648F497AC39C}" type="parTrans" cxnId="{2EA4B896-A121-425C-A175-097FEAAE42B7}">
      <dgm:prSet/>
      <dgm:spPr/>
      <dgm:t>
        <a:bodyPr/>
        <a:lstStyle/>
        <a:p>
          <a:endParaRPr lang="en-US"/>
        </a:p>
      </dgm:t>
    </dgm:pt>
    <dgm:pt modelId="{D60F7875-6244-4C06-9D98-89E2F6B61D4B}" type="sibTrans" cxnId="{2EA4B896-A121-425C-A175-097FEAAE42B7}">
      <dgm:prSet/>
      <dgm:spPr/>
      <dgm:t>
        <a:bodyPr/>
        <a:lstStyle/>
        <a:p>
          <a:endParaRPr lang="en-US"/>
        </a:p>
      </dgm:t>
    </dgm:pt>
    <dgm:pt modelId="{E610291C-5AC7-4E45-865B-100AFC5E75CB}" type="pres">
      <dgm:prSet presAssocID="{924596CA-212A-4428-91EF-18030E497E67}" presName="diagram" presStyleCnt="0">
        <dgm:presLayoutVars>
          <dgm:chPref val="1"/>
          <dgm:dir/>
          <dgm:animOne val="branch"/>
          <dgm:animLvl val="lvl"/>
          <dgm:resizeHandles/>
        </dgm:presLayoutVars>
      </dgm:prSet>
      <dgm:spPr/>
    </dgm:pt>
    <dgm:pt modelId="{0E08AD5A-A1EC-43EA-9CA6-C39D4465D84A}" type="pres">
      <dgm:prSet presAssocID="{D155082A-E669-459E-AED9-E7A86FB7CCC2}" presName="root" presStyleCnt="0"/>
      <dgm:spPr/>
    </dgm:pt>
    <dgm:pt modelId="{FF095D44-CD45-4681-8AA7-27495C978CCB}" type="pres">
      <dgm:prSet presAssocID="{D155082A-E669-459E-AED9-E7A86FB7CCC2}" presName="rootComposite" presStyleCnt="0"/>
      <dgm:spPr/>
    </dgm:pt>
    <dgm:pt modelId="{4EE03B88-EDE4-41AC-930C-A33D92DB078E}" type="pres">
      <dgm:prSet presAssocID="{D155082A-E669-459E-AED9-E7A86FB7CCC2}" presName="rootText" presStyleLbl="node1" presStyleIdx="0" presStyleCnt="4"/>
      <dgm:spPr/>
    </dgm:pt>
    <dgm:pt modelId="{0A7CB46B-ACDF-485E-8642-23C2D725C0E5}" type="pres">
      <dgm:prSet presAssocID="{D155082A-E669-459E-AED9-E7A86FB7CCC2}" presName="rootConnector" presStyleLbl="node1" presStyleIdx="0" presStyleCnt="4"/>
      <dgm:spPr/>
    </dgm:pt>
    <dgm:pt modelId="{5D2E0A53-9092-4A56-AF81-0F2B6331AA03}" type="pres">
      <dgm:prSet presAssocID="{D155082A-E669-459E-AED9-E7A86FB7CCC2}" presName="childShape" presStyleCnt="0"/>
      <dgm:spPr/>
    </dgm:pt>
    <dgm:pt modelId="{0A53CCA9-6A4B-4928-8DD8-10A1A034A065}" type="pres">
      <dgm:prSet presAssocID="{DF1F17A6-F05E-45C1-83FB-BD0ECBE2A669}" presName="root" presStyleCnt="0"/>
      <dgm:spPr/>
    </dgm:pt>
    <dgm:pt modelId="{A709D42F-AF1F-4749-9D90-A12BC1B16E8A}" type="pres">
      <dgm:prSet presAssocID="{DF1F17A6-F05E-45C1-83FB-BD0ECBE2A669}" presName="rootComposite" presStyleCnt="0"/>
      <dgm:spPr/>
    </dgm:pt>
    <dgm:pt modelId="{D38DCF32-3407-42A1-8EA4-091AC5AE2AB0}" type="pres">
      <dgm:prSet presAssocID="{DF1F17A6-F05E-45C1-83FB-BD0ECBE2A669}" presName="rootText" presStyleLbl="node1" presStyleIdx="1" presStyleCnt="4"/>
      <dgm:spPr/>
    </dgm:pt>
    <dgm:pt modelId="{31143B1E-524A-44C9-9BBB-84BF11BE1EA7}" type="pres">
      <dgm:prSet presAssocID="{DF1F17A6-F05E-45C1-83FB-BD0ECBE2A669}" presName="rootConnector" presStyleLbl="node1" presStyleIdx="1" presStyleCnt="4"/>
      <dgm:spPr/>
    </dgm:pt>
    <dgm:pt modelId="{1C671074-00CC-495B-9A1C-952798D7D177}" type="pres">
      <dgm:prSet presAssocID="{DF1F17A6-F05E-45C1-83FB-BD0ECBE2A669}" presName="childShape" presStyleCnt="0"/>
      <dgm:spPr/>
    </dgm:pt>
    <dgm:pt modelId="{762A74F9-4E5E-4155-A4F9-D8498BEBD4AD}" type="pres">
      <dgm:prSet presAssocID="{286EC3A9-4C38-4AFE-B0F4-06C633E85E25}" presName="root" presStyleCnt="0"/>
      <dgm:spPr/>
    </dgm:pt>
    <dgm:pt modelId="{4214264F-D818-4310-AFB8-C88F95029177}" type="pres">
      <dgm:prSet presAssocID="{286EC3A9-4C38-4AFE-B0F4-06C633E85E25}" presName="rootComposite" presStyleCnt="0"/>
      <dgm:spPr/>
    </dgm:pt>
    <dgm:pt modelId="{E448D380-D210-45EF-A456-0AE234393BCE}" type="pres">
      <dgm:prSet presAssocID="{286EC3A9-4C38-4AFE-B0F4-06C633E85E25}" presName="rootText" presStyleLbl="node1" presStyleIdx="2" presStyleCnt="4"/>
      <dgm:spPr/>
    </dgm:pt>
    <dgm:pt modelId="{D61D78EB-84D3-4BBD-9178-5296F8360AF4}" type="pres">
      <dgm:prSet presAssocID="{286EC3A9-4C38-4AFE-B0F4-06C633E85E25}" presName="rootConnector" presStyleLbl="node1" presStyleIdx="2" presStyleCnt="4"/>
      <dgm:spPr/>
    </dgm:pt>
    <dgm:pt modelId="{9610CE88-ACAC-4793-A821-1127ADBFA5A6}" type="pres">
      <dgm:prSet presAssocID="{286EC3A9-4C38-4AFE-B0F4-06C633E85E25}" presName="childShape" presStyleCnt="0"/>
      <dgm:spPr/>
    </dgm:pt>
    <dgm:pt modelId="{BE52A0DC-EF9D-4FAA-A924-8786C4DC8944}" type="pres">
      <dgm:prSet presAssocID="{80E82FD1-92E4-472E-B7AA-471C9AEB45A3}" presName="root" presStyleCnt="0"/>
      <dgm:spPr/>
    </dgm:pt>
    <dgm:pt modelId="{8C0BB17F-4F69-4AAA-8CD7-4E14EA0A48C2}" type="pres">
      <dgm:prSet presAssocID="{80E82FD1-92E4-472E-B7AA-471C9AEB45A3}" presName="rootComposite" presStyleCnt="0"/>
      <dgm:spPr/>
    </dgm:pt>
    <dgm:pt modelId="{6CBDD6A9-D6F1-42F4-8C15-7FF8F00E3214}" type="pres">
      <dgm:prSet presAssocID="{80E82FD1-92E4-472E-B7AA-471C9AEB45A3}" presName="rootText" presStyleLbl="node1" presStyleIdx="3" presStyleCnt="4"/>
      <dgm:spPr/>
    </dgm:pt>
    <dgm:pt modelId="{8D1985E4-B354-4A26-8EAF-1AB9A9E3802A}" type="pres">
      <dgm:prSet presAssocID="{80E82FD1-92E4-472E-B7AA-471C9AEB45A3}" presName="rootConnector" presStyleLbl="node1" presStyleIdx="3" presStyleCnt="4"/>
      <dgm:spPr/>
    </dgm:pt>
    <dgm:pt modelId="{1149911A-1F5A-44D4-ABCD-29FF644C3361}" type="pres">
      <dgm:prSet presAssocID="{80E82FD1-92E4-472E-B7AA-471C9AEB45A3}" presName="childShape" presStyleCnt="0"/>
      <dgm:spPr/>
    </dgm:pt>
  </dgm:ptLst>
  <dgm:cxnLst>
    <dgm:cxn modelId="{59404126-85DA-4B32-84E0-235BE804DDBC}" type="presOf" srcId="{286EC3A9-4C38-4AFE-B0F4-06C633E85E25}" destId="{E448D380-D210-45EF-A456-0AE234393BCE}" srcOrd="0" destOrd="0" presId="urn:microsoft.com/office/officeart/2005/8/layout/hierarchy3"/>
    <dgm:cxn modelId="{065B183F-6388-4592-9F24-EFABABD330C0}" type="presOf" srcId="{DF1F17A6-F05E-45C1-83FB-BD0ECBE2A669}" destId="{31143B1E-524A-44C9-9BBB-84BF11BE1EA7}" srcOrd="1" destOrd="0" presId="urn:microsoft.com/office/officeart/2005/8/layout/hierarchy3"/>
    <dgm:cxn modelId="{6ADB2242-A16A-4734-B903-8D3BADCC85EF}" type="presOf" srcId="{924596CA-212A-4428-91EF-18030E497E67}" destId="{E610291C-5AC7-4E45-865B-100AFC5E75CB}" srcOrd="0" destOrd="0" presId="urn:microsoft.com/office/officeart/2005/8/layout/hierarchy3"/>
    <dgm:cxn modelId="{92FA3763-FDC7-49DE-B86A-5CCBE1695A32}" type="presOf" srcId="{286EC3A9-4C38-4AFE-B0F4-06C633E85E25}" destId="{D61D78EB-84D3-4BBD-9178-5296F8360AF4}" srcOrd="1" destOrd="0" presId="urn:microsoft.com/office/officeart/2005/8/layout/hierarchy3"/>
    <dgm:cxn modelId="{4E13B363-FEC6-42AC-BB1D-8EDD34F3E6C6}" type="presOf" srcId="{DF1F17A6-F05E-45C1-83FB-BD0ECBE2A669}" destId="{D38DCF32-3407-42A1-8EA4-091AC5AE2AB0}" srcOrd="0" destOrd="0" presId="urn:microsoft.com/office/officeart/2005/8/layout/hierarchy3"/>
    <dgm:cxn modelId="{A160A149-40ED-4CB0-86C4-A554642D3804}" srcId="{924596CA-212A-4428-91EF-18030E497E67}" destId="{286EC3A9-4C38-4AFE-B0F4-06C633E85E25}" srcOrd="2" destOrd="0" parTransId="{231525B9-5EEE-457A-A32E-2A0266C18CB2}" sibTransId="{436E434C-05E3-4F0B-8020-D06C241D27DB}"/>
    <dgm:cxn modelId="{83429891-3E23-4D5F-B364-64467F7F2DDA}" srcId="{924596CA-212A-4428-91EF-18030E497E67}" destId="{DF1F17A6-F05E-45C1-83FB-BD0ECBE2A669}" srcOrd="1" destOrd="0" parTransId="{CFA341AF-10D5-4C94-9B96-E2A7C584C4DE}" sibTransId="{8A0DA75B-D824-4083-951B-91E33F52F4BA}"/>
    <dgm:cxn modelId="{2EA4B896-A121-425C-A175-097FEAAE42B7}" srcId="{924596CA-212A-4428-91EF-18030E497E67}" destId="{80E82FD1-92E4-472E-B7AA-471C9AEB45A3}" srcOrd="3" destOrd="0" parTransId="{EC96B7E8-CA79-41AD-BBD7-648F497AC39C}" sibTransId="{D60F7875-6244-4C06-9D98-89E2F6B61D4B}"/>
    <dgm:cxn modelId="{94E618B1-44DC-4D28-AD5A-7D2E97D8D23E}" type="presOf" srcId="{D155082A-E669-459E-AED9-E7A86FB7CCC2}" destId="{4EE03B88-EDE4-41AC-930C-A33D92DB078E}" srcOrd="0" destOrd="0" presId="urn:microsoft.com/office/officeart/2005/8/layout/hierarchy3"/>
    <dgm:cxn modelId="{A9A1D0B5-3760-4D64-A9E2-F1B7768FB09A}" type="presOf" srcId="{80E82FD1-92E4-472E-B7AA-471C9AEB45A3}" destId="{8D1985E4-B354-4A26-8EAF-1AB9A9E3802A}" srcOrd="1" destOrd="0" presId="urn:microsoft.com/office/officeart/2005/8/layout/hierarchy3"/>
    <dgm:cxn modelId="{FD854BB7-9980-4E99-BC18-B66668FF6662}" srcId="{924596CA-212A-4428-91EF-18030E497E67}" destId="{D155082A-E669-459E-AED9-E7A86FB7CCC2}" srcOrd="0" destOrd="0" parTransId="{EA3F5687-C7DA-4A2D-9BE5-DB73BD007967}" sibTransId="{389F5B4D-752B-48F0-A1DD-EFAA6A82F575}"/>
    <dgm:cxn modelId="{5003EFC2-95D3-409E-AB14-DCAD84AD9D7B}" type="presOf" srcId="{D155082A-E669-459E-AED9-E7A86FB7CCC2}" destId="{0A7CB46B-ACDF-485E-8642-23C2D725C0E5}" srcOrd="1" destOrd="0" presId="urn:microsoft.com/office/officeart/2005/8/layout/hierarchy3"/>
    <dgm:cxn modelId="{FD58A8DB-B69E-410D-A331-2C0125DA4C89}" type="presOf" srcId="{80E82FD1-92E4-472E-B7AA-471C9AEB45A3}" destId="{6CBDD6A9-D6F1-42F4-8C15-7FF8F00E3214}" srcOrd="0" destOrd="0" presId="urn:microsoft.com/office/officeart/2005/8/layout/hierarchy3"/>
    <dgm:cxn modelId="{ADE48B84-3E43-4DAF-B975-F3C651BA118E}" type="presParOf" srcId="{E610291C-5AC7-4E45-865B-100AFC5E75CB}" destId="{0E08AD5A-A1EC-43EA-9CA6-C39D4465D84A}" srcOrd="0" destOrd="0" presId="urn:microsoft.com/office/officeart/2005/8/layout/hierarchy3"/>
    <dgm:cxn modelId="{C58F94B6-B791-416A-AD2D-20CD74DEC290}" type="presParOf" srcId="{0E08AD5A-A1EC-43EA-9CA6-C39D4465D84A}" destId="{FF095D44-CD45-4681-8AA7-27495C978CCB}" srcOrd="0" destOrd="0" presId="urn:microsoft.com/office/officeart/2005/8/layout/hierarchy3"/>
    <dgm:cxn modelId="{FA813C85-6A47-4011-908B-95F3E973DA43}" type="presParOf" srcId="{FF095D44-CD45-4681-8AA7-27495C978CCB}" destId="{4EE03B88-EDE4-41AC-930C-A33D92DB078E}" srcOrd="0" destOrd="0" presId="urn:microsoft.com/office/officeart/2005/8/layout/hierarchy3"/>
    <dgm:cxn modelId="{D1643D73-9B96-4443-A94F-F238157A6C2F}" type="presParOf" srcId="{FF095D44-CD45-4681-8AA7-27495C978CCB}" destId="{0A7CB46B-ACDF-485E-8642-23C2D725C0E5}" srcOrd="1" destOrd="0" presId="urn:microsoft.com/office/officeart/2005/8/layout/hierarchy3"/>
    <dgm:cxn modelId="{B6A9DC6D-72E1-4532-86DF-91DA65D8315A}" type="presParOf" srcId="{0E08AD5A-A1EC-43EA-9CA6-C39D4465D84A}" destId="{5D2E0A53-9092-4A56-AF81-0F2B6331AA03}" srcOrd="1" destOrd="0" presId="urn:microsoft.com/office/officeart/2005/8/layout/hierarchy3"/>
    <dgm:cxn modelId="{99A8A863-0780-4B02-80CF-70C42101EF6C}" type="presParOf" srcId="{E610291C-5AC7-4E45-865B-100AFC5E75CB}" destId="{0A53CCA9-6A4B-4928-8DD8-10A1A034A065}" srcOrd="1" destOrd="0" presId="urn:microsoft.com/office/officeart/2005/8/layout/hierarchy3"/>
    <dgm:cxn modelId="{90D1CA64-D2EB-494E-B894-FBBAE228D903}" type="presParOf" srcId="{0A53CCA9-6A4B-4928-8DD8-10A1A034A065}" destId="{A709D42F-AF1F-4749-9D90-A12BC1B16E8A}" srcOrd="0" destOrd="0" presId="urn:microsoft.com/office/officeart/2005/8/layout/hierarchy3"/>
    <dgm:cxn modelId="{B788E04B-FC06-4D55-8AA1-508D29594416}" type="presParOf" srcId="{A709D42F-AF1F-4749-9D90-A12BC1B16E8A}" destId="{D38DCF32-3407-42A1-8EA4-091AC5AE2AB0}" srcOrd="0" destOrd="0" presId="urn:microsoft.com/office/officeart/2005/8/layout/hierarchy3"/>
    <dgm:cxn modelId="{0E2BABC8-BCBC-4570-8B60-3777E22CC134}" type="presParOf" srcId="{A709D42F-AF1F-4749-9D90-A12BC1B16E8A}" destId="{31143B1E-524A-44C9-9BBB-84BF11BE1EA7}" srcOrd="1" destOrd="0" presId="urn:microsoft.com/office/officeart/2005/8/layout/hierarchy3"/>
    <dgm:cxn modelId="{ADF82031-37D6-4BD2-B16A-B4FBEE8CC4D8}" type="presParOf" srcId="{0A53CCA9-6A4B-4928-8DD8-10A1A034A065}" destId="{1C671074-00CC-495B-9A1C-952798D7D177}" srcOrd="1" destOrd="0" presId="urn:microsoft.com/office/officeart/2005/8/layout/hierarchy3"/>
    <dgm:cxn modelId="{FE039508-7BC4-4C32-9887-0219D9D0891A}" type="presParOf" srcId="{E610291C-5AC7-4E45-865B-100AFC5E75CB}" destId="{762A74F9-4E5E-4155-A4F9-D8498BEBD4AD}" srcOrd="2" destOrd="0" presId="urn:microsoft.com/office/officeart/2005/8/layout/hierarchy3"/>
    <dgm:cxn modelId="{8049A46C-C1EF-482E-BCE0-F8F541D27DBE}" type="presParOf" srcId="{762A74F9-4E5E-4155-A4F9-D8498BEBD4AD}" destId="{4214264F-D818-4310-AFB8-C88F95029177}" srcOrd="0" destOrd="0" presId="urn:microsoft.com/office/officeart/2005/8/layout/hierarchy3"/>
    <dgm:cxn modelId="{FFCA9383-4277-4C41-A139-5370B3385596}" type="presParOf" srcId="{4214264F-D818-4310-AFB8-C88F95029177}" destId="{E448D380-D210-45EF-A456-0AE234393BCE}" srcOrd="0" destOrd="0" presId="urn:microsoft.com/office/officeart/2005/8/layout/hierarchy3"/>
    <dgm:cxn modelId="{9C29A69B-FBAF-4378-8A9D-E56143528577}" type="presParOf" srcId="{4214264F-D818-4310-AFB8-C88F95029177}" destId="{D61D78EB-84D3-4BBD-9178-5296F8360AF4}" srcOrd="1" destOrd="0" presId="urn:microsoft.com/office/officeart/2005/8/layout/hierarchy3"/>
    <dgm:cxn modelId="{A681AA40-932A-49B6-B281-26474F9D6FDF}" type="presParOf" srcId="{762A74F9-4E5E-4155-A4F9-D8498BEBD4AD}" destId="{9610CE88-ACAC-4793-A821-1127ADBFA5A6}" srcOrd="1" destOrd="0" presId="urn:microsoft.com/office/officeart/2005/8/layout/hierarchy3"/>
    <dgm:cxn modelId="{C987E9D3-D9BE-466A-BA83-01795C70A3B7}" type="presParOf" srcId="{E610291C-5AC7-4E45-865B-100AFC5E75CB}" destId="{BE52A0DC-EF9D-4FAA-A924-8786C4DC8944}" srcOrd="3" destOrd="0" presId="urn:microsoft.com/office/officeart/2005/8/layout/hierarchy3"/>
    <dgm:cxn modelId="{BF1635D7-5A4D-426D-9446-C7468F57B4A1}" type="presParOf" srcId="{BE52A0DC-EF9D-4FAA-A924-8786C4DC8944}" destId="{8C0BB17F-4F69-4AAA-8CD7-4E14EA0A48C2}" srcOrd="0" destOrd="0" presId="urn:microsoft.com/office/officeart/2005/8/layout/hierarchy3"/>
    <dgm:cxn modelId="{5E56FEEB-0571-4F8F-9ECD-895FC9DF43E5}" type="presParOf" srcId="{8C0BB17F-4F69-4AAA-8CD7-4E14EA0A48C2}" destId="{6CBDD6A9-D6F1-42F4-8C15-7FF8F00E3214}" srcOrd="0" destOrd="0" presId="urn:microsoft.com/office/officeart/2005/8/layout/hierarchy3"/>
    <dgm:cxn modelId="{559FBA45-2EE6-4F26-A118-19598D74DCF4}" type="presParOf" srcId="{8C0BB17F-4F69-4AAA-8CD7-4E14EA0A48C2}" destId="{8D1985E4-B354-4A26-8EAF-1AB9A9E3802A}" srcOrd="1" destOrd="0" presId="urn:microsoft.com/office/officeart/2005/8/layout/hierarchy3"/>
    <dgm:cxn modelId="{47C2C2E9-3DCB-4D0B-89C6-99156C740F64}" type="presParOf" srcId="{BE52A0DC-EF9D-4FAA-A924-8786C4DC8944}" destId="{1149911A-1F5A-44D4-ABCD-29FF644C3361}" srcOrd="1"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49EF1A-12E3-41E2-A17C-17C6D1C97D3C}"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70B2F0B-C11A-4D1A-A9C5-D65BCE888D42}">
      <dgm:prSet/>
      <dgm:spPr/>
      <dgm:t>
        <a:bodyPr/>
        <a:lstStyle/>
        <a:p>
          <a:pPr>
            <a:defRPr cap="all"/>
          </a:pPr>
          <a:r>
            <a:rPr lang="en-GB"/>
            <a:t>Visual</a:t>
          </a:r>
          <a:endParaRPr lang="en-US"/>
        </a:p>
      </dgm:t>
    </dgm:pt>
    <dgm:pt modelId="{9F3F6EE3-C3F7-4498-8DE1-D003A7694754}" type="parTrans" cxnId="{17C7E0E4-4536-4A13-8E47-1B1C220BB2DA}">
      <dgm:prSet/>
      <dgm:spPr/>
      <dgm:t>
        <a:bodyPr/>
        <a:lstStyle/>
        <a:p>
          <a:endParaRPr lang="en-US"/>
        </a:p>
      </dgm:t>
    </dgm:pt>
    <dgm:pt modelId="{6B5BC5AD-9F7A-4F50-9512-2A48E3966DF5}" type="sibTrans" cxnId="{17C7E0E4-4536-4A13-8E47-1B1C220BB2DA}">
      <dgm:prSet/>
      <dgm:spPr/>
      <dgm:t>
        <a:bodyPr/>
        <a:lstStyle/>
        <a:p>
          <a:endParaRPr lang="en-US"/>
        </a:p>
      </dgm:t>
    </dgm:pt>
    <dgm:pt modelId="{38B60A02-9242-4EDE-9FD3-57238F6B5D5E}">
      <dgm:prSet/>
      <dgm:spPr/>
      <dgm:t>
        <a:bodyPr/>
        <a:lstStyle/>
        <a:p>
          <a:pPr>
            <a:defRPr cap="all"/>
          </a:pPr>
          <a:r>
            <a:rPr lang="en-GB"/>
            <a:t>Auditory</a:t>
          </a:r>
          <a:endParaRPr lang="en-US"/>
        </a:p>
      </dgm:t>
    </dgm:pt>
    <dgm:pt modelId="{D54C2964-D4D7-4AF2-99BD-942623FC71A2}" type="parTrans" cxnId="{19D19578-516C-4B9C-A4BD-9E7FB94C9D39}">
      <dgm:prSet/>
      <dgm:spPr/>
      <dgm:t>
        <a:bodyPr/>
        <a:lstStyle/>
        <a:p>
          <a:endParaRPr lang="en-US"/>
        </a:p>
      </dgm:t>
    </dgm:pt>
    <dgm:pt modelId="{6EE37492-E54C-4604-BB56-0D1A6BC38C10}" type="sibTrans" cxnId="{19D19578-516C-4B9C-A4BD-9E7FB94C9D39}">
      <dgm:prSet/>
      <dgm:spPr/>
      <dgm:t>
        <a:bodyPr/>
        <a:lstStyle/>
        <a:p>
          <a:endParaRPr lang="en-US"/>
        </a:p>
      </dgm:t>
    </dgm:pt>
    <dgm:pt modelId="{6419E9CE-7E69-4DF6-855B-CCDF825512A0}">
      <dgm:prSet/>
      <dgm:spPr/>
      <dgm:t>
        <a:bodyPr/>
        <a:lstStyle/>
        <a:p>
          <a:pPr>
            <a:defRPr cap="all"/>
          </a:pPr>
          <a:r>
            <a:rPr lang="en-GB"/>
            <a:t>Kinesthetic</a:t>
          </a:r>
          <a:endParaRPr lang="en-US"/>
        </a:p>
      </dgm:t>
    </dgm:pt>
    <dgm:pt modelId="{38C29F20-2937-49F7-9A88-3297D7B31153}" type="parTrans" cxnId="{20963F6D-13CC-43ED-A818-062DB226BDCE}">
      <dgm:prSet/>
      <dgm:spPr/>
      <dgm:t>
        <a:bodyPr/>
        <a:lstStyle/>
        <a:p>
          <a:endParaRPr lang="en-US"/>
        </a:p>
      </dgm:t>
    </dgm:pt>
    <dgm:pt modelId="{8E1ABFFE-5558-402D-808A-78915DBC6465}" type="sibTrans" cxnId="{20963F6D-13CC-43ED-A818-062DB226BDCE}">
      <dgm:prSet/>
      <dgm:spPr/>
      <dgm:t>
        <a:bodyPr/>
        <a:lstStyle/>
        <a:p>
          <a:endParaRPr lang="en-US"/>
        </a:p>
      </dgm:t>
    </dgm:pt>
    <dgm:pt modelId="{783621AA-81AC-4B62-86C0-84CF45C6DC72}" type="pres">
      <dgm:prSet presAssocID="{E749EF1A-12E3-41E2-A17C-17C6D1C97D3C}" presName="root" presStyleCnt="0">
        <dgm:presLayoutVars>
          <dgm:dir/>
          <dgm:resizeHandles val="exact"/>
        </dgm:presLayoutVars>
      </dgm:prSet>
      <dgm:spPr/>
    </dgm:pt>
    <dgm:pt modelId="{C1877E98-4468-49D1-85E8-8604314ABBB0}" type="pres">
      <dgm:prSet presAssocID="{170B2F0B-C11A-4D1A-A9C5-D65BCE888D42}" presName="compNode" presStyleCnt="0"/>
      <dgm:spPr/>
    </dgm:pt>
    <dgm:pt modelId="{2817301C-AE5A-4353-9512-974824CA74AA}" type="pres">
      <dgm:prSet presAssocID="{170B2F0B-C11A-4D1A-A9C5-D65BCE888D42}" presName="iconBgRect" presStyleLbl="bgShp" presStyleIdx="0" presStyleCnt="3"/>
      <dgm:spPr/>
    </dgm:pt>
    <dgm:pt modelId="{A5570508-D3F4-4425-86C3-DD3241AFE43D}" type="pres">
      <dgm:prSet presAssocID="{170B2F0B-C11A-4D1A-A9C5-D65BCE888D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EC54533B-E7A2-4F60-B78B-518C2861234D}" type="pres">
      <dgm:prSet presAssocID="{170B2F0B-C11A-4D1A-A9C5-D65BCE888D42}" presName="spaceRect" presStyleCnt="0"/>
      <dgm:spPr/>
    </dgm:pt>
    <dgm:pt modelId="{8FF7B7B6-C3FE-4C46-B472-375590ADA208}" type="pres">
      <dgm:prSet presAssocID="{170B2F0B-C11A-4D1A-A9C5-D65BCE888D42}" presName="textRect" presStyleLbl="revTx" presStyleIdx="0" presStyleCnt="3">
        <dgm:presLayoutVars>
          <dgm:chMax val="1"/>
          <dgm:chPref val="1"/>
        </dgm:presLayoutVars>
      </dgm:prSet>
      <dgm:spPr/>
    </dgm:pt>
    <dgm:pt modelId="{165FA0CC-0FDF-4761-AE99-2DBC63D3D228}" type="pres">
      <dgm:prSet presAssocID="{6B5BC5AD-9F7A-4F50-9512-2A48E3966DF5}" presName="sibTrans" presStyleCnt="0"/>
      <dgm:spPr/>
    </dgm:pt>
    <dgm:pt modelId="{37E20542-8FD2-4B77-998E-E15C002A60D2}" type="pres">
      <dgm:prSet presAssocID="{38B60A02-9242-4EDE-9FD3-57238F6B5D5E}" presName="compNode" presStyleCnt="0"/>
      <dgm:spPr/>
    </dgm:pt>
    <dgm:pt modelId="{4D4558A7-E35C-43F0-8B3E-F53D8E8D0498}" type="pres">
      <dgm:prSet presAssocID="{38B60A02-9242-4EDE-9FD3-57238F6B5D5E}" presName="iconBgRect" presStyleLbl="bgShp" presStyleIdx="1" presStyleCnt="3"/>
      <dgm:spPr/>
    </dgm:pt>
    <dgm:pt modelId="{955BB97D-5F2D-4697-8B97-E952BADD71C7}" type="pres">
      <dgm:prSet presAssocID="{38B60A02-9242-4EDE-9FD3-57238F6B5D5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7A5F5F9F-D216-4A4C-84A9-D6E191CC3933}" type="pres">
      <dgm:prSet presAssocID="{38B60A02-9242-4EDE-9FD3-57238F6B5D5E}" presName="spaceRect" presStyleCnt="0"/>
      <dgm:spPr/>
    </dgm:pt>
    <dgm:pt modelId="{89806B7C-3D32-4CF8-963A-F3D3F8147E98}" type="pres">
      <dgm:prSet presAssocID="{38B60A02-9242-4EDE-9FD3-57238F6B5D5E}" presName="textRect" presStyleLbl="revTx" presStyleIdx="1" presStyleCnt="3">
        <dgm:presLayoutVars>
          <dgm:chMax val="1"/>
          <dgm:chPref val="1"/>
        </dgm:presLayoutVars>
      </dgm:prSet>
      <dgm:spPr/>
    </dgm:pt>
    <dgm:pt modelId="{FE95EC3A-29FE-46AE-9BA5-8844BBD60837}" type="pres">
      <dgm:prSet presAssocID="{6EE37492-E54C-4604-BB56-0D1A6BC38C10}" presName="sibTrans" presStyleCnt="0"/>
      <dgm:spPr/>
    </dgm:pt>
    <dgm:pt modelId="{A512FAB4-6ACA-483E-8AA3-F2885F4AEA57}" type="pres">
      <dgm:prSet presAssocID="{6419E9CE-7E69-4DF6-855B-CCDF825512A0}" presName="compNode" presStyleCnt="0"/>
      <dgm:spPr/>
    </dgm:pt>
    <dgm:pt modelId="{3F3F6948-8026-4CC7-B79E-544E8A4CBF05}" type="pres">
      <dgm:prSet presAssocID="{6419E9CE-7E69-4DF6-855B-CCDF825512A0}" presName="iconBgRect" presStyleLbl="bgShp" presStyleIdx="2" presStyleCnt="3"/>
      <dgm:spPr/>
    </dgm:pt>
    <dgm:pt modelId="{33C49293-6845-44E7-A18A-F5816E2AEC55}" type="pres">
      <dgm:prSet presAssocID="{6419E9CE-7E69-4DF6-855B-CCDF825512A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C2C52F93-FE30-4B96-A3CB-AEF6CC096662}" type="pres">
      <dgm:prSet presAssocID="{6419E9CE-7E69-4DF6-855B-CCDF825512A0}" presName="spaceRect" presStyleCnt="0"/>
      <dgm:spPr/>
    </dgm:pt>
    <dgm:pt modelId="{64446601-2707-4678-9D76-BB12F2DB8998}" type="pres">
      <dgm:prSet presAssocID="{6419E9CE-7E69-4DF6-855B-CCDF825512A0}" presName="textRect" presStyleLbl="revTx" presStyleIdx="2" presStyleCnt="3">
        <dgm:presLayoutVars>
          <dgm:chMax val="1"/>
          <dgm:chPref val="1"/>
        </dgm:presLayoutVars>
      </dgm:prSet>
      <dgm:spPr/>
    </dgm:pt>
  </dgm:ptLst>
  <dgm:cxnLst>
    <dgm:cxn modelId="{14E16846-4CF0-47C9-9E92-A6BA957083B0}" type="presOf" srcId="{38B60A02-9242-4EDE-9FD3-57238F6B5D5E}" destId="{89806B7C-3D32-4CF8-963A-F3D3F8147E98}" srcOrd="0" destOrd="0" presId="urn:microsoft.com/office/officeart/2018/5/layout/IconCircleLabelList"/>
    <dgm:cxn modelId="{20963F6D-13CC-43ED-A818-062DB226BDCE}" srcId="{E749EF1A-12E3-41E2-A17C-17C6D1C97D3C}" destId="{6419E9CE-7E69-4DF6-855B-CCDF825512A0}" srcOrd="2" destOrd="0" parTransId="{38C29F20-2937-49F7-9A88-3297D7B31153}" sibTransId="{8E1ABFFE-5558-402D-808A-78915DBC6465}"/>
    <dgm:cxn modelId="{C4555158-CE0B-459D-8D76-A2CF318AF6AD}" type="presOf" srcId="{E749EF1A-12E3-41E2-A17C-17C6D1C97D3C}" destId="{783621AA-81AC-4B62-86C0-84CF45C6DC72}" srcOrd="0" destOrd="0" presId="urn:microsoft.com/office/officeart/2018/5/layout/IconCircleLabelList"/>
    <dgm:cxn modelId="{19D19578-516C-4B9C-A4BD-9E7FB94C9D39}" srcId="{E749EF1A-12E3-41E2-A17C-17C6D1C97D3C}" destId="{38B60A02-9242-4EDE-9FD3-57238F6B5D5E}" srcOrd="1" destOrd="0" parTransId="{D54C2964-D4D7-4AF2-99BD-942623FC71A2}" sibTransId="{6EE37492-E54C-4604-BB56-0D1A6BC38C10}"/>
    <dgm:cxn modelId="{B03D0A8F-E132-4002-B51E-1C49A4D5824F}" type="presOf" srcId="{170B2F0B-C11A-4D1A-A9C5-D65BCE888D42}" destId="{8FF7B7B6-C3FE-4C46-B472-375590ADA208}" srcOrd="0" destOrd="0" presId="urn:microsoft.com/office/officeart/2018/5/layout/IconCircleLabelList"/>
    <dgm:cxn modelId="{96BEF5D1-2F8E-4F93-99F3-419508C68C17}" type="presOf" srcId="{6419E9CE-7E69-4DF6-855B-CCDF825512A0}" destId="{64446601-2707-4678-9D76-BB12F2DB8998}" srcOrd="0" destOrd="0" presId="urn:microsoft.com/office/officeart/2018/5/layout/IconCircleLabelList"/>
    <dgm:cxn modelId="{17C7E0E4-4536-4A13-8E47-1B1C220BB2DA}" srcId="{E749EF1A-12E3-41E2-A17C-17C6D1C97D3C}" destId="{170B2F0B-C11A-4D1A-A9C5-D65BCE888D42}" srcOrd="0" destOrd="0" parTransId="{9F3F6EE3-C3F7-4498-8DE1-D003A7694754}" sibTransId="{6B5BC5AD-9F7A-4F50-9512-2A48E3966DF5}"/>
    <dgm:cxn modelId="{9A4CACE2-2457-4181-BD0B-AFE5F45FCE65}" type="presParOf" srcId="{783621AA-81AC-4B62-86C0-84CF45C6DC72}" destId="{C1877E98-4468-49D1-85E8-8604314ABBB0}" srcOrd="0" destOrd="0" presId="urn:microsoft.com/office/officeart/2018/5/layout/IconCircleLabelList"/>
    <dgm:cxn modelId="{E8387788-65FA-4B32-A4C4-58F291E969ED}" type="presParOf" srcId="{C1877E98-4468-49D1-85E8-8604314ABBB0}" destId="{2817301C-AE5A-4353-9512-974824CA74AA}" srcOrd="0" destOrd="0" presId="urn:microsoft.com/office/officeart/2018/5/layout/IconCircleLabelList"/>
    <dgm:cxn modelId="{F63F727F-9DB0-4D80-9556-449FB984CF0B}" type="presParOf" srcId="{C1877E98-4468-49D1-85E8-8604314ABBB0}" destId="{A5570508-D3F4-4425-86C3-DD3241AFE43D}" srcOrd="1" destOrd="0" presId="urn:microsoft.com/office/officeart/2018/5/layout/IconCircleLabelList"/>
    <dgm:cxn modelId="{AB28DA6C-CDA6-4A72-B0C0-3930465F2374}" type="presParOf" srcId="{C1877E98-4468-49D1-85E8-8604314ABBB0}" destId="{EC54533B-E7A2-4F60-B78B-518C2861234D}" srcOrd="2" destOrd="0" presId="urn:microsoft.com/office/officeart/2018/5/layout/IconCircleLabelList"/>
    <dgm:cxn modelId="{D641FE3C-C83C-4004-8DA7-70F3E933AE97}" type="presParOf" srcId="{C1877E98-4468-49D1-85E8-8604314ABBB0}" destId="{8FF7B7B6-C3FE-4C46-B472-375590ADA208}" srcOrd="3" destOrd="0" presId="urn:microsoft.com/office/officeart/2018/5/layout/IconCircleLabelList"/>
    <dgm:cxn modelId="{5ADD1F4D-9696-4C5F-A3E9-79ECEDA04DA8}" type="presParOf" srcId="{783621AA-81AC-4B62-86C0-84CF45C6DC72}" destId="{165FA0CC-0FDF-4761-AE99-2DBC63D3D228}" srcOrd="1" destOrd="0" presId="urn:microsoft.com/office/officeart/2018/5/layout/IconCircleLabelList"/>
    <dgm:cxn modelId="{1981EF36-B72E-441D-9189-22BBF5731215}" type="presParOf" srcId="{783621AA-81AC-4B62-86C0-84CF45C6DC72}" destId="{37E20542-8FD2-4B77-998E-E15C002A60D2}" srcOrd="2" destOrd="0" presId="urn:microsoft.com/office/officeart/2018/5/layout/IconCircleLabelList"/>
    <dgm:cxn modelId="{F47B6AD0-1B44-4DC2-B73E-A74DC19BAFEA}" type="presParOf" srcId="{37E20542-8FD2-4B77-998E-E15C002A60D2}" destId="{4D4558A7-E35C-43F0-8B3E-F53D8E8D0498}" srcOrd="0" destOrd="0" presId="urn:microsoft.com/office/officeart/2018/5/layout/IconCircleLabelList"/>
    <dgm:cxn modelId="{83845D73-3D84-4E38-A90D-25014302CCF7}" type="presParOf" srcId="{37E20542-8FD2-4B77-998E-E15C002A60D2}" destId="{955BB97D-5F2D-4697-8B97-E952BADD71C7}" srcOrd="1" destOrd="0" presId="urn:microsoft.com/office/officeart/2018/5/layout/IconCircleLabelList"/>
    <dgm:cxn modelId="{80067369-0D0C-401A-A2C1-4F6103A17EA5}" type="presParOf" srcId="{37E20542-8FD2-4B77-998E-E15C002A60D2}" destId="{7A5F5F9F-D216-4A4C-84A9-D6E191CC3933}" srcOrd="2" destOrd="0" presId="urn:microsoft.com/office/officeart/2018/5/layout/IconCircleLabelList"/>
    <dgm:cxn modelId="{B820ACB2-3C7C-4A7A-84D3-3C333A7DEAAF}" type="presParOf" srcId="{37E20542-8FD2-4B77-998E-E15C002A60D2}" destId="{89806B7C-3D32-4CF8-963A-F3D3F8147E98}" srcOrd="3" destOrd="0" presId="urn:microsoft.com/office/officeart/2018/5/layout/IconCircleLabelList"/>
    <dgm:cxn modelId="{1B825EF7-452C-4153-92D7-7BB7B49AC9B8}" type="presParOf" srcId="{783621AA-81AC-4B62-86C0-84CF45C6DC72}" destId="{FE95EC3A-29FE-46AE-9BA5-8844BBD60837}" srcOrd="3" destOrd="0" presId="urn:microsoft.com/office/officeart/2018/5/layout/IconCircleLabelList"/>
    <dgm:cxn modelId="{56FD89F9-4D2B-43F6-BD00-F5F2918A9144}" type="presParOf" srcId="{783621AA-81AC-4B62-86C0-84CF45C6DC72}" destId="{A512FAB4-6ACA-483E-8AA3-F2885F4AEA57}" srcOrd="4" destOrd="0" presId="urn:microsoft.com/office/officeart/2018/5/layout/IconCircleLabelList"/>
    <dgm:cxn modelId="{B89ABE60-435B-4D4B-992D-5E40B7DA6986}" type="presParOf" srcId="{A512FAB4-6ACA-483E-8AA3-F2885F4AEA57}" destId="{3F3F6948-8026-4CC7-B79E-544E8A4CBF05}" srcOrd="0" destOrd="0" presId="urn:microsoft.com/office/officeart/2018/5/layout/IconCircleLabelList"/>
    <dgm:cxn modelId="{6D8084A9-BE81-4AB8-9CF0-FF4830447C56}" type="presParOf" srcId="{A512FAB4-6ACA-483E-8AA3-F2885F4AEA57}" destId="{33C49293-6845-44E7-A18A-F5816E2AEC55}" srcOrd="1" destOrd="0" presId="urn:microsoft.com/office/officeart/2018/5/layout/IconCircleLabelList"/>
    <dgm:cxn modelId="{01647DF7-EDE5-41AD-ACF7-85BA39BB0489}" type="presParOf" srcId="{A512FAB4-6ACA-483E-8AA3-F2885F4AEA57}" destId="{C2C52F93-FE30-4B96-A3CB-AEF6CC096662}" srcOrd="2" destOrd="0" presId="urn:microsoft.com/office/officeart/2018/5/layout/IconCircleLabelList"/>
    <dgm:cxn modelId="{5B29CAB6-DB3C-4711-B3DD-096032944ACB}" type="presParOf" srcId="{A512FAB4-6ACA-483E-8AA3-F2885F4AEA57}" destId="{64446601-2707-4678-9D76-BB12F2DB8998}"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6FED2-6B18-44DD-B27D-F4EB444E3F22}">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A6C9A-EA4F-4DD9-9110-413451996829}">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47E96C-439F-4D29-9884-C7489038A8AE}">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GB" sz="2500" kern="1200">
              <a:hlinkClick xmlns:r="http://schemas.openxmlformats.org/officeDocument/2006/relationships" r:id="rId3"/>
            </a:rPr>
            <a:t>https://www.mentimeter.com/</a:t>
          </a:r>
          <a:endParaRPr lang="en-US" sz="2500" kern="1200"/>
        </a:p>
      </dsp:txBody>
      <dsp:txXfrm>
        <a:off x="2024809" y="949585"/>
        <a:ext cx="4978967" cy="1753081"/>
      </dsp:txXfrm>
    </dsp:sp>
    <dsp:sp modelId="{C0C5C903-46D3-4B70-8CBB-E70EB48CDB1F}">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0B43D5-485E-4787-8162-00993BB7762C}">
      <dsp:nvSpPr>
        <dsp:cNvPr id="0" name=""/>
        <dsp:cNvSpPr/>
      </dsp:nvSpPr>
      <dsp:spPr>
        <a:xfrm>
          <a:off x="530307" y="3535381"/>
          <a:ext cx="964194" cy="964194"/>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15727F-C59E-4328-91A1-CBF35FABF8D7}">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GB" sz="2500" kern="1200"/>
            <a:t>Code - 733221508</a:t>
          </a:r>
          <a:endParaRPr lang="en-US" sz="2500" kern="1200"/>
        </a:p>
      </dsp:txBody>
      <dsp:txXfrm>
        <a:off x="2024809" y="3140937"/>
        <a:ext cx="4978967" cy="17530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7704E-1211-4D19-B8F5-3074F6217FFC}">
      <dsp:nvSpPr>
        <dsp:cNvPr id="0" name=""/>
        <dsp:cNvSpPr/>
      </dsp:nvSpPr>
      <dsp:spPr>
        <a:xfrm>
          <a:off x="679050" y="233681"/>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365D4-3F19-4711-A857-50429C4B249D}">
      <dsp:nvSpPr>
        <dsp:cNvPr id="0" name=""/>
        <dsp:cNvSpPr/>
      </dsp:nvSpPr>
      <dsp:spPr>
        <a:xfrm>
          <a:off x="1081237" y="63586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6CAA3B-F648-491B-8834-264D1FD3222F}">
      <dsp:nvSpPr>
        <dsp:cNvPr id="0" name=""/>
        <dsp:cNvSpPr/>
      </dsp:nvSpPr>
      <dsp:spPr>
        <a:xfrm>
          <a:off x="75768"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Why?</a:t>
          </a:r>
          <a:endParaRPr lang="en-US" sz="4000" kern="1200"/>
        </a:p>
      </dsp:txBody>
      <dsp:txXfrm>
        <a:off x="75768" y="2708681"/>
        <a:ext cx="3093750" cy="720000"/>
      </dsp:txXfrm>
    </dsp:sp>
    <dsp:sp modelId="{E284E37F-B096-458B-9B3F-94810744478F}">
      <dsp:nvSpPr>
        <dsp:cNvPr id="0" name=""/>
        <dsp:cNvSpPr/>
      </dsp:nvSpPr>
      <dsp:spPr>
        <a:xfrm>
          <a:off x="4314206" y="233681"/>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CE4CD-7761-4B12-8219-4024AD7D49C3}">
      <dsp:nvSpPr>
        <dsp:cNvPr id="0" name=""/>
        <dsp:cNvSpPr/>
      </dsp:nvSpPr>
      <dsp:spPr>
        <a:xfrm>
          <a:off x="4716393" y="63586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958B20-A5DD-47A4-BF2C-9050602E92A5}">
      <dsp:nvSpPr>
        <dsp:cNvPr id="0" name=""/>
        <dsp:cNvSpPr/>
      </dsp:nvSpPr>
      <dsp:spPr>
        <a:xfrm>
          <a:off x="3710925"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When</a:t>
          </a:r>
          <a:endParaRPr lang="en-US" sz="4000" kern="1200"/>
        </a:p>
      </dsp:txBody>
      <dsp:txXfrm>
        <a:off x="3710925" y="2708681"/>
        <a:ext cx="3093750" cy="720000"/>
      </dsp:txXfrm>
    </dsp:sp>
    <dsp:sp modelId="{E182802B-4888-479D-8005-A64D102FB585}">
      <dsp:nvSpPr>
        <dsp:cNvPr id="0" name=""/>
        <dsp:cNvSpPr/>
      </dsp:nvSpPr>
      <dsp:spPr>
        <a:xfrm>
          <a:off x="7949362" y="233681"/>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B61713-C5B9-4648-A623-41C0A07B1E6C}">
      <dsp:nvSpPr>
        <dsp:cNvPr id="0" name=""/>
        <dsp:cNvSpPr/>
      </dsp:nvSpPr>
      <dsp:spPr>
        <a:xfrm>
          <a:off x="8351550" y="63586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2CAC77-52D2-4FB6-A83D-70C4785D9134}">
      <dsp:nvSpPr>
        <dsp:cNvPr id="0" name=""/>
        <dsp:cNvSpPr/>
      </dsp:nvSpPr>
      <dsp:spPr>
        <a:xfrm>
          <a:off x="7346081"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Who?</a:t>
          </a:r>
          <a:endParaRPr lang="en-US" sz="4000" kern="1200"/>
        </a:p>
      </dsp:txBody>
      <dsp:txXfrm>
        <a:off x="7346081" y="2708681"/>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03B88-EDE4-41AC-930C-A33D92DB078E}">
      <dsp:nvSpPr>
        <dsp:cNvPr id="0" name=""/>
        <dsp:cNvSpPr/>
      </dsp:nvSpPr>
      <dsp:spPr>
        <a:xfrm>
          <a:off x="1925"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Accomodators</a:t>
          </a:r>
          <a:endParaRPr lang="en-US" sz="2400" kern="1200"/>
        </a:p>
      </dsp:txBody>
      <dsp:txXfrm>
        <a:off x="34333" y="1310339"/>
        <a:ext cx="2148183" cy="1041683"/>
      </dsp:txXfrm>
    </dsp:sp>
    <dsp:sp modelId="{D38DCF32-3407-42A1-8EA4-091AC5AE2AB0}">
      <dsp:nvSpPr>
        <dsp:cNvPr id="0" name=""/>
        <dsp:cNvSpPr/>
      </dsp:nvSpPr>
      <dsp:spPr>
        <a:xfrm>
          <a:off x="2768175"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Convergers</a:t>
          </a:r>
          <a:endParaRPr lang="en-US" sz="2400" kern="1200"/>
        </a:p>
      </dsp:txBody>
      <dsp:txXfrm>
        <a:off x="2800583" y="1310339"/>
        <a:ext cx="2148183" cy="1041683"/>
      </dsp:txXfrm>
    </dsp:sp>
    <dsp:sp modelId="{E448D380-D210-45EF-A456-0AE234393BCE}">
      <dsp:nvSpPr>
        <dsp:cNvPr id="0" name=""/>
        <dsp:cNvSpPr/>
      </dsp:nvSpPr>
      <dsp:spPr>
        <a:xfrm>
          <a:off x="5534424"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Divergers</a:t>
          </a:r>
          <a:endParaRPr lang="en-US" sz="2400" kern="1200"/>
        </a:p>
      </dsp:txBody>
      <dsp:txXfrm>
        <a:off x="5566832" y="1310339"/>
        <a:ext cx="2148183" cy="1041683"/>
      </dsp:txXfrm>
    </dsp:sp>
    <dsp:sp modelId="{6CBDD6A9-D6F1-42F4-8C15-7FF8F00E3214}">
      <dsp:nvSpPr>
        <dsp:cNvPr id="0" name=""/>
        <dsp:cNvSpPr/>
      </dsp:nvSpPr>
      <dsp:spPr>
        <a:xfrm>
          <a:off x="8300674"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Assimilators</a:t>
          </a:r>
          <a:endParaRPr lang="en-US" sz="2400" kern="1200"/>
        </a:p>
      </dsp:txBody>
      <dsp:txXfrm>
        <a:off x="8333082" y="1310339"/>
        <a:ext cx="2148183" cy="10416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7301C-AE5A-4353-9512-974824CA74AA}">
      <dsp:nvSpPr>
        <dsp:cNvPr id="0" name=""/>
        <dsp:cNvSpPr/>
      </dsp:nvSpPr>
      <dsp:spPr>
        <a:xfrm>
          <a:off x="679050" y="233681"/>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70508-D3F4-4425-86C3-DD3241AFE43D}">
      <dsp:nvSpPr>
        <dsp:cNvPr id="0" name=""/>
        <dsp:cNvSpPr/>
      </dsp:nvSpPr>
      <dsp:spPr>
        <a:xfrm>
          <a:off x="1081237" y="63586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F7B7B6-C3FE-4C46-B472-375590ADA208}">
      <dsp:nvSpPr>
        <dsp:cNvPr id="0" name=""/>
        <dsp:cNvSpPr/>
      </dsp:nvSpPr>
      <dsp:spPr>
        <a:xfrm>
          <a:off x="75768"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Visual</a:t>
          </a:r>
          <a:endParaRPr lang="en-US" sz="3900" kern="1200"/>
        </a:p>
      </dsp:txBody>
      <dsp:txXfrm>
        <a:off x="75768" y="2708681"/>
        <a:ext cx="3093750" cy="720000"/>
      </dsp:txXfrm>
    </dsp:sp>
    <dsp:sp modelId="{4D4558A7-E35C-43F0-8B3E-F53D8E8D0498}">
      <dsp:nvSpPr>
        <dsp:cNvPr id="0" name=""/>
        <dsp:cNvSpPr/>
      </dsp:nvSpPr>
      <dsp:spPr>
        <a:xfrm>
          <a:off x="4314206" y="233681"/>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BB97D-5F2D-4697-8B97-E952BADD71C7}">
      <dsp:nvSpPr>
        <dsp:cNvPr id="0" name=""/>
        <dsp:cNvSpPr/>
      </dsp:nvSpPr>
      <dsp:spPr>
        <a:xfrm>
          <a:off x="4716393" y="63586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806B7C-3D32-4CF8-963A-F3D3F8147E98}">
      <dsp:nvSpPr>
        <dsp:cNvPr id="0" name=""/>
        <dsp:cNvSpPr/>
      </dsp:nvSpPr>
      <dsp:spPr>
        <a:xfrm>
          <a:off x="3710925"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Auditory</a:t>
          </a:r>
          <a:endParaRPr lang="en-US" sz="3900" kern="1200"/>
        </a:p>
      </dsp:txBody>
      <dsp:txXfrm>
        <a:off x="3710925" y="2708681"/>
        <a:ext cx="3093750" cy="720000"/>
      </dsp:txXfrm>
    </dsp:sp>
    <dsp:sp modelId="{3F3F6948-8026-4CC7-B79E-544E8A4CBF05}">
      <dsp:nvSpPr>
        <dsp:cNvPr id="0" name=""/>
        <dsp:cNvSpPr/>
      </dsp:nvSpPr>
      <dsp:spPr>
        <a:xfrm>
          <a:off x="7949362" y="233681"/>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49293-6845-44E7-A18A-F5816E2AEC55}">
      <dsp:nvSpPr>
        <dsp:cNvPr id="0" name=""/>
        <dsp:cNvSpPr/>
      </dsp:nvSpPr>
      <dsp:spPr>
        <a:xfrm>
          <a:off x="8351550" y="63586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46601-2707-4678-9D76-BB12F2DB8998}">
      <dsp:nvSpPr>
        <dsp:cNvPr id="0" name=""/>
        <dsp:cNvSpPr/>
      </dsp:nvSpPr>
      <dsp:spPr>
        <a:xfrm>
          <a:off x="7346081"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Kinesthetic</a:t>
          </a:r>
          <a:endParaRPr lang="en-US" sz="3900" kern="1200"/>
        </a:p>
      </dsp:txBody>
      <dsp:txXfrm>
        <a:off x="7346081" y="2708681"/>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F7D173-FC14-4481-A07D-807D077146EC}" type="datetimeFigureOut">
              <a:t>10/16/2023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F70A7-CC17-4B30-99D2-45DA5E8DABCD}" type="slidenum">
              <a:t>‹#›</a:t>
            </a:fld>
            <a:endParaRPr lang="en-GB"/>
          </a:p>
        </p:txBody>
      </p:sp>
    </p:spTree>
    <p:extLst>
      <p:ext uri="{BB962C8B-B14F-4D97-AF65-F5344CB8AC3E}">
        <p14:creationId xmlns:p14="http://schemas.microsoft.com/office/powerpoint/2010/main" val="1198616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vark-learn.co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qcCtPgzlGT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Sans-Serif"/>
              <a:buChar char="•"/>
            </a:pPr>
            <a:r>
              <a:rPr lang="en-GB" dirty="0"/>
              <a:t>Understanding the way you learn allows you to make the most of your strengths, work on your weaknesses, and create the best conditions for learning. It can also help you to communicate with greater impact, and support others' learning more effectively.</a:t>
            </a:r>
          </a:p>
          <a:p>
            <a:pPr marL="285750" indent="-285750">
              <a:lnSpc>
                <a:spcPct val="110000"/>
              </a:lnSpc>
              <a:spcBef>
                <a:spcPts val="1000"/>
              </a:spcBef>
              <a:buFont typeface="Arial,Sans-Serif"/>
              <a:buChar char="•"/>
            </a:pPr>
            <a:r>
              <a:rPr lang="en-GB" dirty="0"/>
              <a:t>Learning Styles first became popular in the 1970s. They were an attempt to define how each of us learns best.</a:t>
            </a:r>
            <a:endParaRPr lang="en-US" dirty="0"/>
          </a:p>
          <a:p>
            <a:pPr marL="285750" indent="-285750">
              <a:lnSpc>
                <a:spcPct val="110000"/>
              </a:lnSpc>
              <a:spcBef>
                <a:spcPts val="1000"/>
              </a:spcBef>
              <a:buFont typeface="Arial,Sans-Serif"/>
              <a:buChar char="•"/>
            </a:pPr>
            <a:r>
              <a:rPr lang="en-GB" dirty="0"/>
              <a:t>So, let's look at the most influential models</a:t>
            </a:r>
          </a:p>
          <a:p>
            <a:pPr marL="285750" indent="-285750">
              <a:lnSpc>
                <a:spcPct val="110000"/>
              </a:lnSpc>
              <a:spcBef>
                <a:spcPts val="1000"/>
              </a:spcBef>
              <a:buFont typeface="Arial,Sans-Serif"/>
              <a:buChar char="•"/>
            </a:pPr>
            <a:r>
              <a:rPr lang="en-GB" dirty="0"/>
              <a:t>Many different models of Learning Styles were developed, the underlying ideas can help us to understand how we might learn best, even if no single solution applies to every situation. David Kolb, VAK/VARK, Mumford &amp; Honey.</a:t>
            </a:r>
            <a:endParaRPr lang="en-GB"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t>5</a:t>
            </a:fld>
            <a:endParaRPr lang="en-GB"/>
          </a:p>
        </p:txBody>
      </p:sp>
    </p:spTree>
    <p:extLst>
      <p:ext uri="{BB962C8B-B14F-4D97-AF65-F5344CB8AC3E}">
        <p14:creationId xmlns:p14="http://schemas.microsoft.com/office/powerpoint/2010/main" val="1882307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David Kolb's </a:t>
            </a:r>
            <a:r>
              <a:rPr lang="en-US" b="1" dirty="0"/>
              <a:t>Experiential Learning</a:t>
            </a:r>
            <a:r>
              <a:rPr lang="en-US" dirty="0"/>
              <a:t> theory states that we tend to develop one of four distinct learning styles:</a:t>
            </a:r>
          </a:p>
          <a:p>
            <a:endParaRPr lang="en-US" dirty="0">
              <a:cs typeface="Calibri"/>
            </a:endParaRPr>
          </a:p>
          <a:p>
            <a:r>
              <a:rPr lang="en-US" b="1" dirty="0"/>
              <a:t>Accommodators</a:t>
            </a:r>
            <a:r>
              <a:rPr lang="en-US" dirty="0"/>
              <a:t> learn from real experience and look for practical ways to apply it. </a:t>
            </a:r>
            <a:r>
              <a:rPr lang="en-US" dirty="0" err="1"/>
              <a:t>Accomodators</a:t>
            </a:r>
            <a:r>
              <a:rPr lang="en-US" dirty="0"/>
              <a:t> are doers; they enjoy performing experiments and carrying out plans in the real world. Out of all four learning styles, Accommodators tend to be the greatest risk-takers which. They are good at thinking on their feet and changing their plans spontaneously in response to new information.</a:t>
            </a:r>
            <a:endParaRPr lang="en-GB" dirty="0"/>
          </a:p>
          <a:p>
            <a:r>
              <a:rPr lang="en-US" b="1" err="1"/>
              <a:t>Convergers</a:t>
            </a:r>
            <a:r>
              <a:rPr lang="en-US" dirty="0"/>
              <a:t> deal better with abstract ideas, but like to test them out in practice. </a:t>
            </a:r>
            <a:r>
              <a:rPr lang="en-US" err="1"/>
              <a:t>Convergers</a:t>
            </a:r>
            <a:r>
              <a:rPr lang="en-US" dirty="0"/>
              <a:t> They like to spend time alone and work on various parts of a problem. As they are strong in doing and thinking, they need constant stimulus to work on. Accountants and people working on hands-on stuff have generally converging learning style. Converges are those you look towards to turn theories and ideas into reality. People with this learning style have dominant abilities in the areas of Abstract Conceptualization and Active Experimentation.</a:t>
            </a:r>
            <a:endParaRPr lang="en-GB" dirty="0"/>
          </a:p>
          <a:p>
            <a:r>
              <a:rPr lang="en-US" b="1" err="1"/>
              <a:t>Divergers</a:t>
            </a:r>
            <a:r>
              <a:rPr lang="en-US" dirty="0"/>
              <a:t> use personal experiences and practical ideas to formulate theories that they can apply more widely. </a:t>
            </a:r>
            <a:r>
              <a:rPr lang="en-US" err="1"/>
              <a:t>Divergers</a:t>
            </a:r>
            <a:r>
              <a:rPr lang="en-US" dirty="0"/>
              <a:t> tend to be emotional and creative and enjoy brainstorming to come up with new ideas. Artists, musicians, counselors, and people with a strong interest in the fine arts, humanities, and liberal arts tend to have this learning style.</a:t>
            </a:r>
            <a:endParaRPr lang="en-GB" dirty="0"/>
          </a:p>
          <a:p>
            <a:r>
              <a:rPr lang="en-US" dirty="0"/>
              <a:t>Finally, </a:t>
            </a:r>
            <a:r>
              <a:rPr lang="en-US" b="1" dirty="0"/>
              <a:t>Assimilators</a:t>
            </a:r>
            <a:r>
              <a:rPr lang="en-US" dirty="0"/>
              <a:t> work with abstract concepts and develop new theories of their </a:t>
            </a:r>
            <a:r>
              <a:rPr lang="en-US"/>
              <a:t>own. </a:t>
            </a:r>
            <a:r>
              <a:rPr lang="en-US" dirty="0"/>
              <a:t>Assimilators For example, a young child has a schema for “dog” that includes: furry, four legs, and one tail. One day they learn something new about dogs: they can play fetch. That additional information is initially processed and made sense of in the child's existing dog schema. This is assimilation.</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6</a:t>
            </a:fld>
            <a:endParaRPr lang="en-GB"/>
          </a:p>
        </p:txBody>
      </p:sp>
    </p:spTree>
    <p:extLst>
      <p:ext uri="{BB962C8B-B14F-4D97-AF65-F5344CB8AC3E}">
        <p14:creationId xmlns:p14="http://schemas.microsoft.com/office/powerpoint/2010/main" val="3096208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VAK Learning Styles Model?</a:t>
            </a:r>
            <a:endParaRPr lang="en-US" dirty="0"/>
          </a:p>
          <a:p>
            <a:r>
              <a:rPr lang="en-US" dirty="0"/>
              <a:t>The VAK Learning Styles Model was developed by psychologists in the 1920s to classify the most common ways that people learn. According to the model, most of us prefer to learn in one of three ways: visual, auditory or kinesthetic (although, in practice, we generally "mix and match" these three styles).</a:t>
            </a:r>
            <a:endParaRPr lang="en-GB" dirty="0"/>
          </a:p>
          <a:p>
            <a:r>
              <a:rPr lang="en-US" b="1" dirty="0"/>
              <a:t>Visual:</a:t>
            </a:r>
            <a:r>
              <a:rPr lang="en-US" dirty="0"/>
              <a:t> a visually-dominant learner absorbs and retains information better when it is presented in, for example, pictures, diagrams and charts.</a:t>
            </a:r>
            <a:endParaRPr lang="en-GB" dirty="0">
              <a:cs typeface="Calibri" panose="020F0502020204030204"/>
            </a:endParaRPr>
          </a:p>
          <a:p>
            <a:r>
              <a:rPr lang="en-US" b="1" dirty="0"/>
              <a:t>Auditory:</a:t>
            </a:r>
            <a:r>
              <a:rPr lang="en-US" dirty="0"/>
              <a:t> an auditory-dominant learner prefers listening to what is being presented. He or she responds best to voices, for example, in a lecture or group discussion. Hearing his own voice repeating something back to a tutor or trainer is also helpful.</a:t>
            </a:r>
            <a:endParaRPr lang="en-GB" dirty="0">
              <a:cs typeface="Calibri" panose="020F0502020204030204"/>
            </a:endParaRPr>
          </a:p>
          <a:p>
            <a:r>
              <a:rPr lang="en-US" b="1" dirty="0"/>
              <a:t>Kinesthetic:</a:t>
            </a:r>
            <a:r>
              <a:rPr lang="en-US" dirty="0"/>
              <a:t> a kinesthetic-dominant learner prefers a physical experience. She likes a "hands-on" approach and responds well to being able to touch or feel an object or learning prop.</a:t>
            </a:r>
            <a:endParaRPr lang="en-GB" dirty="0">
              <a:cs typeface="Calibri" panose="020F0502020204030204"/>
            </a:endParaRPr>
          </a:p>
          <a:p>
            <a:endParaRPr lang="en-US" dirty="0">
              <a:cs typeface="Calibri" panose="020F0502020204030204"/>
            </a:endParaRPr>
          </a:p>
          <a:p>
            <a:r>
              <a:rPr lang="en-US" dirty="0"/>
              <a:t>A variation on the acronym, developed by New Zealand-based teacher Neil D. Fleming, is </a:t>
            </a:r>
            <a:r>
              <a:rPr lang="en-US" u="sng" dirty="0">
                <a:hlinkClick r:id="rId3"/>
              </a:rPr>
              <a:t>VARK®</a:t>
            </a:r>
            <a:r>
              <a:rPr lang="en-US" dirty="0"/>
              <a:t>, or visual, auditory, reading/writing, and kinesthetic:</a:t>
            </a:r>
            <a:endParaRPr lang="en-US" dirty="0">
              <a:cs typeface="Calibri"/>
            </a:endParaRPr>
          </a:p>
          <a:p>
            <a:r>
              <a:rPr lang="en-US" b="1" dirty="0"/>
              <a:t>Reading/Writing:</a:t>
            </a:r>
            <a:r>
              <a:rPr lang="en-US" dirty="0"/>
              <a:t> a reading- or writing-dominant learner uses repetition of words and writing. Clearly, there is an overlap with visual and auditory styles, as words and writing can be both, but, commonly, a person who prefers to learn this way remembers or organizes things best in his mind by taking down notes.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7</a:t>
            </a:fld>
            <a:endParaRPr lang="en-GB"/>
          </a:p>
        </p:txBody>
      </p:sp>
    </p:spTree>
    <p:extLst>
      <p:ext uri="{BB962C8B-B14F-4D97-AF65-F5344CB8AC3E}">
        <p14:creationId xmlns:p14="http://schemas.microsoft.com/office/powerpoint/2010/main" val="572510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 dirty="0"/>
              <a:t>Learning theories will then help you identify which learning styles and techniques will be most useful to you. It is a model of learning theories developed by researchers Peter Honey and Alan Mumford who identified four distinct learning styles: Activist, Theorist; Pragmatist and Reflector.</a:t>
            </a:r>
            <a:endParaRPr lang="en-US" dirty="0"/>
          </a:p>
          <a:p>
            <a:endParaRPr lang="en-US" dirty="0">
              <a:cs typeface="Calibri"/>
            </a:endParaRPr>
          </a:p>
          <a:p>
            <a:endParaRPr lang="en-US" dirty="0">
              <a:cs typeface="Calibri"/>
            </a:endParaRPr>
          </a:p>
          <a:p>
            <a:endParaRPr lang="en-US" dirty="0">
              <a:cs typeface="Calibri"/>
            </a:endParaRPr>
          </a:p>
          <a:p>
            <a:endParaRPr lang="en-GB" u="sng"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8</a:t>
            </a:fld>
            <a:endParaRPr lang="en-GB"/>
          </a:p>
        </p:txBody>
      </p:sp>
    </p:spTree>
    <p:extLst>
      <p:ext uri="{BB962C8B-B14F-4D97-AF65-F5344CB8AC3E}">
        <p14:creationId xmlns:p14="http://schemas.microsoft.com/office/powerpoint/2010/main" val="1361125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would like everyone to listen to the following statements about the four key learning styles identified by Mumford and Honey and stand in the appropriate area of the room you feel best suits your learning style.</a:t>
            </a:r>
          </a:p>
          <a:p>
            <a:endParaRPr lang="en-US" dirty="0">
              <a:cs typeface="Calibri"/>
            </a:endParaRPr>
          </a:p>
          <a:p>
            <a:pPr algn="ctr"/>
            <a:endParaRPr lang="en-US" dirty="0">
              <a:cs typeface="Calibri"/>
            </a:endParaRPr>
          </a:p>
          <a:p>
            <a:r>
              <a:rPr lang="en-US" b="1"/>
              <a:t>Activist</a:t>
            </a:r>
            <a:endParaRPr lang="en-US"/>
          </a:p>
          <a:p>
            <a:pPr marL="171450" indent="-171450">
              <a:buFont typeface="Arial"/>
              <a:buChar char="•"/>
            </a:pPr>
            <a:r>
              <a:rPr lang="en-US"/>
              <a:t>Learn by doing, and happy to jump in</a:t>
            </a:r>
          </a:p>
          <a:p>
            <a:pPr marL="171450" indent="-171450">
              <a:buFont typeface="Arial"/>
              <a:buChar char="•"/>
            </a:pPr>
            <a:r>
              <a:rPr lang="en-US"/>
              <a:t>Enjoy the challenge of new experiences, without bias</a:t>
            </a:r>
          </a:p>
          <a:p>
            <a:pPr marL="171450" indent="-171450">
              <a:buFont typeface="Arial"/>
              <a:buChar char="•"/>
            </a:pPr>
            <a:r>
              <a:rPr lang="en-US"/>
              <a:t>Often guilty of acting before they think</a:t>
            </a:r>
          </a:p>
          <a:p>
            <a:pPr marL="171450" indent="-171450">
              <a:buFont typeface="Arial"/>
              <a:buChar char="•"/>
            </a:pPr>
            <a:r>
              <a:rPr lang="en-US" dirty="0"/>
              <a:t>Do not learn well from teaching, theory, reading or analyzing data</a:t>
            </a:r>
            <a:endParaRPr lang="en-US" dirty="0">
              <a:cs typeface="Calibri"/>
            </a:endParaRPr>
          </a:p>
          <a:p>
            <a:pPr marL="171450" indent="-171450">
              <a:buFont typeface="Arial"/>
              <a:buChar char="•"/>
            </a:pPr>
            <a:endParaRPr lang="en-US" dirty="0"/>
          </a:p>
          <a:p>
            <a:pPr marL="171450" indent="-171450">
              <a:buFont typeface="Arial"/>
              <a:buChar char="•"/>
            </a:pPr>
            <a:endParaRPr lang="en-US" dirty="0"/>
          </a:p>
          <a:p>
            <a:pPr marL="171450" indent="-171450">
              <a:buFont typeface="Arial"/>
              <a:buChar char="•"/>
            </a:pPr>
            <a:r>
              <a:rPr lang="en-US"/>
              <a:t>Puzzles</a:t>
            </a:r>
          </a:p>
          <a:p>
            <a:pPr marL="171450" indent="-171450">
              <a:buFont typeface="Arial"/>
              <a:buChar char="•"/>
            </a:pPr>
            <a:r>
              <a:rPr lang="en-US" dirty="0"/>
              <a:t>Competitions</a:t>
            </a:r>
            <a:endParaRPr lang="en-US" dirty="0">
              <a:cs typeface="Calibri"/>
            </a:endParaRPr>
          </a:p>
          <a:p>
            <a:pPr marL="171450" indent="-171450">
              <a:buFont typeface="Arial"/>
              <a:buChar char="•"/>
            </a:pPr>
            <a:r>
              <a:rPr lang="en-US" dirty="0"/>
              <a:t>Role-play</a:t>
            </a:r>
            <a:endParaRPr lang="en-US" dirty="0">
              <a:cs typeface="Calibri"/>
            </a:endParaRPr>
          </a:p>
          <a:p>
            <a:pPr marL="171450" indent="-171450">
              <a:buFont typeface="Arial"/>
              <a:buChar char="•"/>
            </a:pPr>
            <a:r>
              <a:rPr lang="en-US" dirty="0"/>
              <a:t>Brainstorming</a:t>
            </a:r>
            <a:endParaRPr lang="en-US" dirty="0">
              <a:cs typeface="Calibri"/>
            </a:endParaRPr>
          </a:p>
          <a:p>
            <a:pPr marL="171450" indent="-171450">
              <a:buFont typeface="Arial"/>
              <a:buChar char="•"/>
            </a:pPr>
            <a:r>
              <a:rPr lang="en-US" dirty="0"/>
              <a:t>Problem-solving</a:t>
            </a:r>
            <a:endParaRPr lang="en-US" dirty="0">
              <a:cs typeface="Calibri"/>
            </a:endParaRPr>
          </a:p>
          <a:p>
            <a:pPr marL="171450" indent="-171450">
              <a:buFont typeface="Arial"/>
              <a:buChar char="•"/>
            </a:pPr>
            <a:endParaRPr lang="en-US" dirty="0"/>
          </a:p>
          <a:p>
            <a:endParaRPr lang="en-US" dirty="0">
              <a:cs typeface="Calibri" panose="020F0502020204030204"/>
            </a:endParaRPr>
          </a:p>
          <a:p>
            <a:r>
              <a:rPr lang="en-US" b="1" dirty="0"/>
              <a:t>Theorist</a:t>
            </a:r>
            <a:endParaRPr lang="en-US" dirty="0"/>
          </a:p>
          <a:p>
            <a:pPr marL="171450" indent="-171450">
              <a:buFont typeface="Arial"/>
              <a:buChar char="•"/>
            </a:pPr>
            <a:r>
              <a:rPr lang="en-US" dirty="0"/>
              <a:t>Like to understand the theory behind actions</a:t>
            </a:r>
            <a:endParaRPr lang="en-US" dirty="0">
              <a:cs typeface="Calibri"/>
            </a:endParaRPr>
          </a:p>
          <a:p>
            <a:pPr marL="171450" indent="-171450">
              <a:buFont typeface="Arial"/>
              <a:buChar char="•"/>
            </a:pPr>
            <a:r>
              <a:rPr lang="en-US" dirty="0"/>
              <a:t>Enjoy models, concepts and facts</a:t>
            </a:r>
            <a:endParaRPr lang="en-US" dirty="0">
              <a:cs typeface="Calibri"/>
            </a:endParaRPr>
          </a:p>
          <a:p>
            <a:pPr marL="171450" indent="-171450">
              <a:buFont typeface="Arial"/>
              <a:buChar char="•"/>
            </a:pPr>
            <a:r>
              <a:rPr lang="en-US" dirty="0"/>
              <a:t>Analyse and </a:t>
            </a:r>
            <a:r>
              <a:rPr lang="en-US" dirty="0" err="1"/>
              <a:t>synthesise</a:t>
            </a:r>
            <a:r>
              <a:rPr lang="en-US" dirty="0"/>
              <a:t> testable hypotheses</a:t>
            </a:r>
            <a:endParaRPr lang="en-US" dirty="0">
              <a:cs typeface="Calibri"/>
            </a:endParaRPr>
          </a:p>
          <a:p>
            <a:pPr marL="171450" indent="-171450">
              <a:buFont typeface="Arial"/>
              <a:buChar char="•"/>
            </a:pPr>
            <a:r>
              <a:rPr lang="en-US" dirty="0"/>
              <a:t>Not suited to learning without instruction</a:t>
            </a:r>
            <a:endParaRPr lang="en-US" dirty="0">
              <a:cs typeface="Calibri"/>
            </a:endParaRPr>
          </a:p>
          <a:p>
            <a:pPr marL="171450" indent="-171450">
              <a:buFont typeface="Arial"/>
              <a:buChar char="•"/>
            </a:pPr>
            <a:r>
              <a:rPr lang="en-US" dirty="0"/>
              <a:t>Not good in situations that involve 'feelings' or when objectives or instructions are ambiguous </a:t>
            </a:r>
            <a:endParaRPr lang="en-US" dirty="0">
              <a:cs typeface="Calibri"/>
            </a:endParaRPr>
          </a:p>
          <a:p>
            <a:pPr marL="171450" indent="-171450">
              <a:buFont typeface="Arial"/>
              <a:buChar char="•"/>
            </a:pPr>
            <a:endParaRPr lang="en-US" dirty="0"/>
          </a:p>
          <a:p>
            <a:pPr marL="171450" indent="-171450">
              <a:buFont typeface="Arial"/>
              <a:buChar char="•"/>
            </a:pPr>
            <a:endParaRPr lang="en-US" dirty="0"/>
          </a:p>
          <a:p>
            <a:pPr marL="171450" indent="-171450">
              <a:buFont typeface="Arial"/>
              <a:buChar char="•"/>
            </a:pPr>
            <a:r>
              <a:rPr lang="en-US" dirty="0"/>
              <a:t>Models</a:t>
            </a:r>
            <a:endParaRPr lang="en-US" dirty="0">
              <a:cs typeface="Calibri"/>
            </a:endParaRPr>
          </a:p>
          <a:p>
            <a:pPr marL="171450" indent="-171450">
              <a:buFont typeface="Arial"/>
              <a:buChar char="•"/>
            </a:pPr>
            <a:r>
              <a:rPr lang="en-US" dirty="0"/>
              <a:t>Statistics</a:t>
            </a:r>
            <a:endParaRPr lang="en-US" dirty="0">
              <a:cs typeface="Calibri"/>
            </a:endParaRPr>
          </a:p>
          <a:p>
            <a:pPr marL="171450" indent="-171450">
              <a:buFont typeface="Arial"/>
              <a:buChar char="•"/>
            </a:pPr>
            <a:r>
              <a:rPr lang="en-US" dirty="0"/>
              <a:t>Stories</a:t>
            </a:r>
            <a:endParaRPr lang="en-US" dirty="0">
              <a:cs typeface="Calibri"/>
            </a:endParaRPr>
          </a:p>
          <a:p>
            <a:pPr marL="171450" indent="-171450">
              <a:buFont typeface="Arial"/>
              <a:buChar char="•"/>
            </a:pPr>
            <a:r>
              <a:rPr lang="en-US" dirty="0"/>
              <a:t>Quotes</a:t>
            </a:r>
            <a:endParaRPr lang="en-US" dirty="0">
              <a:cs typeface="Calibri"/>
            </a:endParaRPr>
          </a:p>
          <a:p>
            <a:pPr marL="171450" indent="-171450">
              <a:buFont typeface="Arial"/>
              <a:buChar char="•"/>
            </a:pPr>
            <a:r>
              <a:rPr lang="en-US" dirty="0"/>
              <a:t>Applying theories</a:t>
            </a:r>
            <a:endParaRPr lang="en-US" dirty="0">
              <a:cs typeface="Calibri"/>
            </a:endParaRPr>
          </a:p>
          <a:p>
            <a:pPr marL="171450" indent="-171450">
              <a:buFont typeface="Arial"/>
              <a:buChar char="•"/>
            </a:pPr>
            <a:endParaRPr lang="en-US" dirty="0">
              <a:cs typeface="Calibri"/>
            </a:endParaRPr>
          </a:p>
          <a:p>
            <a:pPr marL="171450" indent="-171450">
              <a:buFont typeface="Arial"/>
              <a:buChar char="•"/>
            </a:pPr>
            <a:endParaRPr lang="en-US" dirty="0"/>
          </a:p>
          <a:p>
            <a:r>
              <a:rPr lang="en-US" b="1" dirty="0"/>
              <a:t>Pragmatist</a:t>
            </a:r>
            <a:endParaRPr lang="en-US" dirty="0"/>
          </a:p>
          <a:p>
            <a:pPr marL="171450" indent="-171450">
              <a:buFont typeface="Arial"/>
              <a:buChar char="•"/>
            </a:pPr>
            <a:r>
              <a:rPr lang="en-US" dirty="0"/>
              <a:t>Need to be able to see how they apply their learning to the real world</a:t>
            </a:r>
            <a:endParaRPr lang="en-US" dirty="0">
              <a:cs typeface="Calibri"/>
            </a:endParaRPr>
          </a:p>
          <a:p>
            <a:pPr marL="171450" indent="-171450">
              <a:buFont typeface="Arial"/>
              <a:buChar char="•"/>
            </a:pPr>
            <a:r>
              <a:rPr lang="en-US" dirty="0"/>
              <a:t>Abstract concepts are useless if they cannot see how it is applicable</a:t>
            </a:r>
            <a:endParaRPr lang="en-US" dirty="0">
              <a:cs typeface="Calibri"/>
            </a:endParaRPr>
          </a:p>
          <a:p>
            <a:pPr marL="171450" indent="-171450">
              <a:buFont typeface="Arial"/>
              <a:buChar char="•"/>
            </a:pPr>
            <a:r>
              <a:rPr lang="en-US" dirty="0"/>
              <a:t>Enjoy trying new theories and techniques</a:t>
            </a:r>
            <a:endParaRPr lang="en-US" dirty="0">
              <a:cs typeface="Calibri"/>
            </a:endParaRPr>
          </a:p>
          <a:p>
            <a:pPr marL="171450" indent="-171450">
              <a:buFont typeface="Arial"/>
              <a:buChar char="•"/>
            </a:pPr>
            <a:r>
              <a:rPr lang="en-US" dirty="0"/>
              <a:t>Do not happily engage when objectives and instructions are unclear, or when it is heavy in theory</a:t>
            </a:r>
            <a:endParaRPr lang="en-US" dirty="0">
              <a:cs typeface="Calibri"/>
            </a:endParaRPr>
          </a:p>
          <a:p>
            <a:pPr marL="171450" indent="-171450">
              <a:buFont typeface="Arial"/>
              <a:buChar char="•"/>
            </a:pPr>
            <a:endParaRPr lang="en-US" dirty="0"/>
          </a:p>
          <a:p>
            <a:pPr marL="171450" indent="-171450">
              <a:buFont typeface="Arial"/>
              <a:buChar char="•"/>
            </a:pPr>
            <a:endParaRPr lang="en-US" dirty="0"/>
          </a:p>
          <a:p>
            <a:pPr marL="171450" indent="-171450">
              <a:buFont typeface="Arial"/>
              <a:buChar char="•"/>
            </a:pPr>
            <a:r>
              <a:rPr lang="en-US" dirty="0"/>
              <a:t>Thinking about how to apply theories to reality</a:t>
            </a:r>
            <a:endParaRPr lang="en-US" dirty="0">
              <a:cs typeface="Calibri"/>
            </a:endParaRPr>
          </a:p>
          <a:p>
            <a:pPr marL="171450" indent="-171450">
              <a:buFont typeface="Arial"/>
              <a:buChar char="•"/>
            </a:pPr>
            <a:r>
              <a:rPr lang="en-US" dirty="0"/>
              <a:t>Case studies</a:t>
            </a:r>
            <a:endParaRPr lang="en-US" dirty="0">
              <a:cs typeface="Calibri"/>
            </a:endParaRPr>
          </a:p>
          <a:p>
            <a:pPr marL="171450" indent="-171450">
              <a:buFont typeface="Arial"/>
              <a:buChar char="•"/>
            </a:pPr>
            <a:r>
              <a:rPr lang="en-US" dirty="0"/>
              <a:t>Problem-solving</a:t>
            </a:r>
            <a:endParaRPr lang="en-US" dirty="0">
              <a:cs typeface="Calibri"/>
            </a:endParaRPr>
          </a:p>
          <a:p>
            <a:pPr marL="171450" indent="-171450">
              <a:buFont typeface="Arial"/>
              <a:buChar char="•"/>
            </a:pPr>
            <a:r>
              <a:rPr lang="en-US" dirty="0"/>
              <a:t>Discussion</a:t>
            </a:r>
            <a:endParaRPr lang="en-US" dirty="0">
              <a:cs typeface="Calibri"/>
            </a:endParaRPr>
          </a:p>
          <a:p>
            <a:pPr marL="171450" indent="-171450">
              <a:buFont typeface="Arial"/>
              <a:buChar char="•"/>
            </a:pPr>
            <a:endParaRPr lang="en-US" dirty="0"/>
          </a:p>
          <a:p>
            <a:pPr marL="171450" indent="-171450">
              <a:buFont typeface="Arial"/>
              <a:buChar char="•"/>
            </a:pPr>
            <a:endParaRPr lang="en-US" dirty="0"/>
          </a:p>
          <a:p>
            <a:r>
              <a:rPr lang="en-US" b="1" dirty="0"/>
              <a:t>Reflector</a:t>
            </a:r>
            <a:endParaRPr lang="en-US" dirty="0"/>
          </a:p>
          <a:p>
            <a:pPr marL="171450" indent="-171450">
              <a:buFont typeface="Arial"/>
              <a:buChar char="•"/>
            </a:pPr>
            <a:r>
              <a:rPr lang="en-US" dirty="0"/>
              <a:t>Learn through observation and reflecting on results</a:t>
            </a:r>
            <a:endParaRPr lang="en-US" dirty="0">
              <a:cs typeface="Calibri"/>
            </a:endParaRPr>
          </a:p>
          <a:p>
            <a:pPr marL="171450" indent="-171450">
              <a:buFont typeface="Arial"/>
              <a:buChar char="•"/>
            </a:pPr>
            <a:r>
              <a:rPr lang="en-US" dirty="0"/>
              <a:t>Prefer to watch from the sidelines</a:t>
            </a:r>
            <a:endParaRPr lang="en-US" dirty="0">
              <a:cs typeface="Calibri"/>
            </a:endParaRPr>
          </a:p>
          <a:p>
            <a:pPr marL="171450" indent="-171450">
              <a:buFont typeface="Arial"/>
              <a:buChar char="•"/>
            </a:pPr>
            <a:r>
              <a:rPr lang="en-US" dirty="0"/>
              <a:t>Take information in from multiple perspectives and work to a conclusion</a:t>
            </a:r>
            <a:endParaRPr lang="en-US" dirty="0">
              <a:cs typeface="Calibri"/>
            </a:endParaRPr>
          </a:p>
          <a:p>
            <a:pPr marL="171450" indent="-171450">
              <a:buFont typeface="Arial"/>
              <a:buChar char="•"/>
            </a:pPr>
            <a:r>
              <a:rPr lang="en-US" dirty="0"/>
              <a:t>Reflectors are not good at leading activities or being rushed, with no preparation</a:t>
            </a:r>
            <a:endParaRPr lang="en-US" dirty="0">
              <a:cs typeface="Calibri"/>
            </a:endParaRPr>
          </a:p>
          <a:p>
            <a:pPr marL="171450" indent="-171450">
              <a:buFont typeface="Arial"/>
              <a:buChar char="•"/>
            </a:pPr>
            <a:endParaRPr lang="en-US" dirty="0">
              <a:cs typeface="Calibri"/>
            </a:endParaRPr>
          </a:p>
          <a:p>
            <a:pPr marL="171450" indent="-171450">
              <a:buFont typeface="Arial"/>
              <a:buChar char="•"/>
            </a:pPr>
            <a:endParaRPr lang="en-US" dirty="0"/>
          </a:p>
          <a:p>
            <a:pPr marL="171450" indent="-171450">
              <a:buFont typeface="Arial"/>
              <a:buChar char="•"/>
            </a:pPr>
            <a:r>
              <a:rPr lang="en-US" dirty="0"/>
              <a:t>Observing activities</a:t>
            </a:r>
            <a:endParaRPr lang="en-US" dirty="0">
              <a:cs typeface="Calibri"/>
            </a:endParaRPr>
          </a:p>
          <a:p>
            <a:pPr marL="171450" indent="-171450">
              <a:buFont typeface="Arial"/>
              <a:buChar char="•"/>
            </a:pPr>
            <a:r>
              <a:rPr lang="en-US" dirty="0"/>
              <a:t>Feedback from others</a:t>
            </a:r>
            <a:endParaRPr lang="en-US" dirty="0">
              <a:cs typeface="Calibri"/>
            </a:endParaRPr>
          </a:p>
          <a:p>
            <a:pPr marL="171450" indent="-171450">
              <a:buFont typeface="Arial"/>
              <a:buChar char="•"/>
            </a:pPr>
            <a:r>
              <a:rPr lang="en-US" dirty="0"/>
              <a:t>Coaching </a:t>
            </a:r>
            <a:endParaRPr lang="en-US" dirty="0">
              <a:cs typeface="Calibri"/>
            </a:endParaRPr>
          </a:p>
          <a:p>
            <a:pPr marL="171450" indent="-171450">
              <a:buFont typeface="Arial"/>
              <a:buChar char="•"/>
            </a:pPr>
            <a:r>
              <a:rPr lang="en-US" dirty="0"/>
              <a:t>Interviews</a:t>
            </a:r>
            <a:endParaRPr lang="en-US" dirty="0">
              <a:cs typeface="Calibri"/>
            </a:endParaRPr>
          </a:p>
          <a:p>
            <a:pPr marL="171450" indent="-171450">
              <a:buFont typeface="Arial"/>
              <a:buChar char="•"/>
            </a:pPr>
            <a:r>
              <a:rPr lang="en-US" dirty="0"/>
              <a:t>Paired discussions</a:t>
            </a:r>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9</a:t>
            </a:fld>
            <a:endParaRPr lang="en-GB"/>
          </a:p>
        </p:txBody>
      </p:sp>
    </p:spTree>
    <p:extLst>
      <p:ext uri="{BB962C8B-B14F-4D97-AF65-F5344CB8AC3E}">
        <p14:creationId xmlns:p14="http://schemas.microsoft.com/office/powerpoint/2010/main" val="160200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You'll probably already have a good sense of what your learning preference is, as this will have been present from your earliest days at school. For example, is your default response to a problem or challenge to sketch something out on a piece of paper (visual), talk about it (auditory), or build a model or tangible representation of the problem (kinesthetic)?</a:t>
            </a:r>
          </a:p>
          <a:p>
            <a:endParaRPr lang="en-US" dirty="0">
              <a:cs typeface="Calibri"/>
            </a:endParaRPr>
          </a:p>
          <a:p>
            <a:r>
              <a:rPr lang="en-US"/>
              <a:t>A better way to understand more about how you learn is to question the method you use.</a:t>
            </a:r>
            <a:endParaRPr lang="en-US" dirty="0"/>
          </a:p>
          <a:p>
            <a:r>
              <a:rPr lang="en-US" dirty="0"/>
              <a:t>Is it really the most effective way? Or are you just using it because that's what you've always done? Could a different style be more suitable?</a:t>
            </a:r>
          </a:p>
          <a:p>
            <a:endParaRPr lang="en-US" dirty="0"/>
          </a:p>
          <a:p>
            <a:r>
              <a:rPr lang="en-US" dirty="0"/>
              <a:t>Would you get more out of it if we were to present this information visually or aurally, perhaps through an infographic or flow chart, or with a podcast or video?</a:t>
            </a:r>
            <a:endParaRPr lang="en-US" dirty="0">
              <a:cs typeface="Calibri" panose="020F0502020204030204"/>
            </a:endParaRPr>
          </a:p>
          <a:p>
            <a:endParaRPr lang="en-US" dirty="0"/>
          </a:p>
          <a:p>
            <a:r>
              <a:rPr lang="en-US" dirty="0"/>
              <a:t>If you are still unsure of your learning style, you may be able to identify it by considering these scenarios:</a:t>
            </a:r>
          </a:p>
          <a:p>
            <a:pPr marL="171450" indent="-171450">
              <a:buFont typeface="Arial"/>
              <a:buChar char="•"/>
            </a:pPr>
            <a:r>
              <a:rPr lang="en-US" b="1" dirty="0"/>
              <a:t>Think about how you complain.</a:t>
            </a:r>
            <a:r>
              <a:rPr lang="en-US" dirty="0"/>
              <a:t> When you complain about something, chances are your emotions are running high and you'll revert to the communication style you feel most comfortable with. Do you want to see the whites of someone's eyes (visual), harangue someone over the phone (auditory), hammer your fists on the table (kinesthetic), or fire off a curt email (reading/writing)?</a:t>
            </a:r>
          </a:p>
          <a:p>
            <a:pPr marL="171450" indent="-171450">
              <a:buFont typeface="Arial"/>
              <a:buChar char="•"/>
            </a:pPr>
            <a:r>
              <a:rPr lang="en-US" b="1" dirty="0"/>
              <a:t>Imagine yourself in an uncomfortable situation.</a:t>
            </a:r>
            <a:r>
              <a:rPr lang="en-US" dirty="0"/>
              <a:t> If you were lost in a strange city at night, how would you find your way to your destination? Would you use a map (visual), ask someone for directions (auditory), or just keep walking until you worked out where you were (kinesthetic)?</a:t>
            </a:r>
          </a:p>
          <a:p>
            <a:pPr marL="171450" indent="-171450">
              <a:buFont typeface="Arial"/>
              <a:buChar char="•"/>
            </a:pPr>
            <a:r>
              <a:rPr lang="en-US" b="1" dirty="0"/>
              <a:t>What style of presentation do you prefer?</a:t>
            </a:r>
            <a:r>
              <a:rPr lang="en-US" dirty="0"/>
              <a:t> Think back to the last presentation you attended. What was it that most stuck in your mind? Was it the charts or visual aids (visual), the words the presenter used (auditory), or any audience participation (kinesthetic)?</a:t>
            </a: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10</a:t>
            </a:fld>
            <a:endParaRPr lang="en-GB"/>
          </a:p>
        </p:txBody>
      </p:sp>
    </p:spTree>
    <p:extLst>
      <p:ext uri="{BB962C8B-B14F-4D97-AF65-F5344CB8AC3E}">
        <p14:creationId xmlns:p14="http://schemas.microsoft.com/office/powerpoint/2010/main" val="1069206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following link is a quiz created by Mumford and Honey which will help you to identify your learning style's, remember, there is no right or wrong answer and everyone is unique.</a:t>
            </a:r>
          </a:p>
        </p:txBody>
      </p:sp>
      <p:sp>
        <p:nvSpPr>
          <p:cNvPr id="4" name="Slide Number Placeholder 3"/>
          <p:cNvSpPr>
            <a:spLocks noGrp="1"/>
          </p:cNvSpPr>
          <p:nvPr>
            <p:ph type="sldNum" sz="quarter" idx="5"/>
          </p:nvPr>
        </p:nvSpPr>
        <p:spPr/>
        <p:txBody>
          <a:bodyPr/>
          <a:lstStyle/>
          <a:p>
            <a:fld id="{6FFF70A7-CC17-4B30-99D2-45DA5E8DABCD}" type="slidenum">
              <a:rPr lang="en-GB"/>
              <a:t>11</a:t>
            </a:fld>
            <a:endParaRPr lang="en-GB"/>
          </a:p>
        </p:txBody>
      </p:sp>
    </p:spTree>
    <p:extLst>
      <p:ext uri="{BB962C8B-B14F-4D97-AF65-F5344CB8AC3E}">
        <p14:creationId xmlns:p14="http://schemas.microsoft.com/office/powerpoint/2010/main" val="1217337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(179) What kind of learner are you? - The 4 different learning styles - YouTube</a:t>
            </a:r>
          </a:p>
          <a:p>
            <a:endParaRPr lang="en-US" dirty="0">
              <a:cs typeface="Calibri"/>
            </a:endParaRPr>
          </a:p>
          <a:p>
            <a:r>
              <a:rPr lang="en-US" dirty="0">
                <a:cs typeface="Calibri"/>
              </a:rPr>
              <a:t>This video is to summaries the learnings and contains some ideas of tools best to assist these style of learners.</a:t>
            </a:r>
          </a:p>
        </p:txBody>
      </p:sp>
      <p:sp>
        <p:nvSpPr>
          <p:cNvPr id="4" name="Slide Number Placeholder 3"/>
          <p:cNvSpPr>
            <a:spLocks noGrp="1"/>
          </p:cNvSpPr>
          <p:nvPr>
            <p:ph type="sldNum" sz="quarter" idx="5"/>
          </p:nvPr>
        </p:nvSpPr>
        <p:spPr/>
        <p:txBody>
          <a:bodyPr/>
          <a:lstStyle/>
          <a:p>
            <a:fld id="{6FFF70A7-CC17-4B30-99D2-45DA5E8DABCD}" type="slidenum">
              <a:rPr lang="en-GB"/>
              <a:t>12</a:t>
            </a:fld>
            <a:endParaRPr lang="en-GB"/>
          </a:p>
        </p:txBody>
      </p:sp>
    </p:spTree>
    <p:extLst>
      <p:ext uri="{BB962C8B-B14F-4D97-AF65-F5344CB8AC3E}">
        <p14:creationId xmlns:p14="http://schemas.microsoft.com/office/powerpoint/2010/main" val="3537981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pPr>
              <a:lnSpc>
                <a:spcPct val="110000"/>
              </a:lnSpc>
              <a:spcBef>
                <a:spcPts val="1000"/>
              </a:spcBef>
            </a:pPr>
            <a:r>
              <a:rPr lang="en-GB" dirty="0"/>
              <a:t>Honey, P. and Mumford. (1992) </a:t>
            </a:r>
            <a:r>
              <a:rPr lang="en-GB" i="1" dirty="0"/>
              <a:t>The Manual of learning styles,</a:t>
            </a:r>
            <a:r>
              <a:rPr lang="en-GB" dirty="0"/>
              <a:t> 3rd </a:t>
            </a:r>
            <a:r>
              <a:rPr lang="en-GB" err="1"/>
              <a:t>edn</a:t>
            </a:r>
            <a:r>
              <a:rPr lang="en-GB"/>
              <a:t>. Maidenhead: Honey.</a:t>
            </a:r>
            <a:endParaRPr lang="en-US"/>
          </a:p>
          <a:p>
            <a:pPr>
              <a:lnSpc>
                <a:spcPct val="110000"/>
              </a:lnSpc>
              <a:spcBef>
                <a:spcPts val="1000"/>
              </a:spcBef>
            </a:pPr>
            <a:r>
              <a:rPr lang="en-GB" dirty="0"/>
              <a:t>Kolb, Osland, J., &amp; Rubin, I. M. (1995). Organizational </a:t>
            </a:r>
            <a:r>
              <a:rPr lang="en-GB" dirty="0" err="1"/>
              <a:t>behavior</a:t>
            </a:r>
            <a:r>
              <a:rPr lang="en-GB" dirty="0"/>
              <a:t> : an experiential approach (6th ed.). Prentice Hall.</a:t>
            </a:r>
            <a:endParaRPr lang="en-US" dirty="0">
              <a:cs typeface="Calibri" panose="020F0502020204030204"/>
            </a:endParaRPr>
          </a:p>
          <a:p>
            <a:pPr>
              <a:lnSpc>
                <a:spcPct val="110000"/>
              </a:lnSpc>
              <a:spcBef>
                <a:spcPts val="1000"/>
              </a:spcBef>
            </a:pPr>
            <a:r>
              <a:rPr lang="en-GB" dirty="0"/>
              <a:t>Kolb, D. (2015). Experiential learning: experience as the source of learning and development (Second edition). Pearson Education Inc.</a:t>
            </a:r>
          </a:p>
          <a:p>
            <a:pPr>
              <a:lnSpc>
                <a:spcPct val="110000"/>
              </a:lnSpc>
              <a:spcBef>
                <a:spcPts val="1000"/>
              </a:spcBef>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6FFF70A7-CC17-4B30-99D2-45DA5E8DABCD}" type="slidenum">
              <a:rPr lang="en-GB"/>
              <a:t>13</a:t>
            </a:fld>
            <a:endParaRPr lang="en-GB"/>
          </a:p>
        </p:txBody>
      </p:sp>
    </p:spTree>
    <p:extLst>
      <p:ext uri="{BB962C8B-B14F-4D97-AF65-F5344CB8AC3E}">
        <p14:creationId xmlns:p14="http://schemas.microsoft.com/office/powerpoint/2010/main" val="58602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10/16/2023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65711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10/16/2023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59171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10/16/2023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97067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10/16/2023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0686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10/16/2023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8837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10/16/2023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64063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10/16/2023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69673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10/16/2023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87591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10/16/2023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43147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10/16/2023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32821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10/16/2023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16114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10/16/2023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867103622"/>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1.xml.rels><?xml version="1.0" encoding="UTF-8" standalone="yes"?>
<Relationships xmlns="http://schemas.openxmlformats.org/package/2006/relationships"><Relationship Id="rId3" Type="http://schemas.openxmlformats.org/officeDocument/2006/relationships/hyperlink" Target="https://www.mint-hr.com/mumford.htm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www.youtube.com/watch?v=qcCtPgzlGTs" TargetMode="Externa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Floating Numbers And Letters On Top Of A Book">
            <a:extLst>
              <a:ext uri="{FF2B5EF4-FFF2-40B4-BE49-F238E27FC236}">
                <a16:creationId xmlns:a16="http://schemas.microsoft.com/office/drawing/2014/main" id="{7C475F27-1488-6191-AC7D-DD8146100D3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6250" b="6250"/>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0600" y="-533400"/>
            <a:ext cx="6858000" cy="79248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775178" y="565846"/>
            <a:ext cx="4958128" cy="3755144"/>
          </a:xfrm>
        </p:spPr>
        <p:txBody>
          <a:bodyPr anchor="b">
            <a:normAutofit/>
          </a:bodyPr>
          <a:lstStyle/>
          <a:p>
            <a:pPr algn="l"/>
            <a:r>
              <a:rPr lang="en-GB">
                <a:solidFill>
                  <a:srgbClr val="FFFFFF"/>
                </a:solidFill>
                <a:cs typeface="Calibri Light"/>
              </a:rPr>
              <a:t>Learning Styles</a:t>
            </a:r>
            <a:endParaRPr lang="en-GB">
              <a:solidFill>
                <a:srgbClr val="FFFFFF"/>
              </a:solidFill>
            </a:endParaRPr>
          </a:p>
        </p:txBody>
      </p:sp>
      <p:sp>
        <p:nvSpPr>
          <p:cNvPr id="3" name="Subtitle 2"/>
          <p:cNvSpPr>
            <a:spLocks noGrp="1"/>
          </p:cNvSpPr>
          <p:nvPr>
            <p:ph type="subTitle" idx="1"/>
          </p:nvPr>
        </p:nvSpPr>
        <p:spPr>
          <a:xfrm>
            <a:off x="6775178" y="4456143"/>
            <a:ext cx="4958128" cy="1765055"/>
          </a:xfrm>
        </p:spPr>
        <p:txBody>
          <a:bodyPr vert="horz" lIns="91440" tIns="45720" rIns="91440" bIns="45720" rtlCol="0" anchor="t">
            <a:normAutofit/>
          </a:bodyPr>
          <a:lstStyle/>
          <a:p>
            <a:pPr algn="l"/>
            <a:r>
              <a:rPr lang="en-GB" sz="2200" dirty="0">
                <a:solidFill>
                  <a:srgbClr val="FFFFFF"/>
                </a:solidFill>
                <a:ea typeface="+mn-lt"/>
                <a:cs typeface="+mn-lt"/>
              </a:rPr>
              <a:t>BMSP4015</a:t>
            </a:r>
            <a:endParaRPr lang="en-US" sz="2200"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095EF-B16C-4336-8068-C16C8BE2FCBF}"/>
              </a:ext>
            </a:extLst>
          </p:cNvPr>
          <p:cNvSpPr>
            <a:spLocks noGrp="1"/>
          </p:cNvSpPr>
          <p:nvPr>
            <p:ph type="title"/>
          </p:nvPr>
        </p:nvSpPr>
        <p:spPr/>
        <p:txBody>
          <a:bodyPr/>
          <a:lstStyle/>
          <a:p>
            <a:r>
              <a:rPr lang="en-GB" dirty="0">
                <a:cs typeface="Sabon Next LT"/>
              </a:rPr>
              <a:t>Assignment Two recap</a:t>
            </a:r>
          </a:p>
        </p:txBody>
      </p:sp>
      <p:sp>
        <p:nvSpPr>
          <p:cNvPr id="3" name="Content Placeholder 2">
            <a:extLst>
              <a:ext uri="{FF2B5EF4-FFF2-40B4-BE49-F238E27FC236}">
                <a16:creationId xmlns:a16="http://schemas.microsoft.com/office/drawing/2014/main" id="{AEB8ACA7-A651-C9D6-305B-4DA062E18F3A}"/>
              </a:ext>
            </a:extLst>
          </p:cNvPr>
          <p:cNvSpPr>
            <a:spLocks noGrp="1"/>
          </p:cNvSpPr>
          <p:nvPr>
            <p:ph idx="1"/>
          </p:nvPr>
        </p:nvSpPr>
        <p:spPr/>
        <p:txBody>
          <a:bodyPr vert="horz" lIns="91440" tIns="45720" rIns="91440" bIns="45720" rtlCol="0" anchor="t">
            <a:normAutofit fontScale="77500" lnSpcReduction="20000"/>
          </a:bodyPr>
          <a:lstStyle/>
          <a:p>
            <a:pPr marL="0" indent="0" algn="just">
              <a:buNone/>
            </a:pPr>
            <a:r>
              <a:rPr lang="en-GB" dirty="0">
                <a:ea typeface="+mn-lt"/>
                <a:cs typeface="+mn-lt"/>
              </a:rPr>
              <a:t>This session feeds into the assessment specifications for assignment two of BMSP4015, which is to create a portfolio, due 5</a:t>
            </a:r>
            <a:r>
              <a:rPr lang="en-GB" baseline="30000" dirty="0">
                <a:ea typeface="+mn-lt"/>
                <a:cs typeface="+mn-lt"/>
              </a:rPr>
              <a:t>th</a:t>
            </a:r>
            <a:r>
              <a:rPr lang="en-GB" dirty="0">
                <a:ea typeface="+mn-lt"/>
                <a:cs typeface="+mn-lt"/>
              </a:rPr>
              <a:t> January 2024.</a:t>
            </a:r>
            <a:endParaRPr lang="en-GB" dirty="0"/>
          </a:p>
          <a:p>
            <a:pPr algn="just"/>
            <a:endParaRPr lang="en-GB"/>
          </a:p>
          <a:p>
            <a:r>
              <a:rPr lang="en-US" dirty="0">
                <a:ea typeface="+mn-lt"/>
                <a:cs typeface="+mn-lt"/>
              </a:rPr>
              <a:t>Create objectives for your studies with us, two or three objectives would be a suitable number.  Use relevant research to justify each objective and demonstrate why they are important to the skills/experience development of university students.  (500 words)</a:t>
            </a:r>
            <a:endParaRPr lang="en-GB" dirty="0"/>
          </a:p>
          <a:p>
            <a:r>
              <a:rPr lang="en-US" dirty="0">
                <a:ea typeface="+mn-lt"/>
                <a:cs typeface="+mn-lt"/>
              </a:rPr>
              <a:t>Identify your learning style using a range of research and create a plan for your personal development. (500 words)</a:t>
            </a:r>
            <a:endParaRPr lang="en-GB" dirty="0"/>
          </a:p>
          <a:p>
            <a:r>
              <a:rPr lang="en-US" dirty="0">
                <a:ea typeface="+mn-lt"/>
                <a:cs typeface="+mn-lt"/>
              </a:rPr>
              <a:t>Write two separate blog posts at regular intervals within the module to capture how you feel about your initial objectives and your learner journey as a whole. (500 words)</a:t>
            </a:r>
            <a:endParaRPr lang="en-GB" dirty="0"/>
          </a:p>
          <a:p>
            <a:endParaRPr lang="en-GB" dirty="0"/>
          </a:p>
        </p:txBody>
      </p:sp>
    </p:spTree>
    <p:extLst>
      <p:ext uri="{BB962C8B-B14F-4D97-AF65-F5344CB8AC3E}">
        <p14:creationId xmlns:p14="http://schemas.microsoft.com/office/powerpoint/2010/main" val="3579056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 name="Rectangle 6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63" name="Group 6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64" name="Picture 6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65" name="Picture 6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A31C8818-BE53-4A9B-D974-79467704322A}"/>
              </a:ext>
            </a:extLst>
          </p:cNvPr>
          <p:cNvSpPr>
            <a:spLocks noGrp="1"/>
          </p:cNvSpPr>
          <p:nvPr>
            <p:ph type="title"/>
          </p:nvPr>
        </p:nvSpPr>
        <p:spPr>
          <a:xfrm>
            <a:off x="838200" y="586992"/>
            <a:ext cx="5638800" cy="2461008"/>
          </a:xfrm>
        </p:spPr>
        <p:txBody>
          <a:bodyPr>
            <a:normAutofit/>
          </a:bodyPr>
          <a:lstStyle/>
          <a:p>
            <a:r>
              <a:rPr lang="en-GB" dirty="0">
                <a:cs typeface="Sabon Next LT"/>
              </a:rPr>
              <a:t>Objectives</a:t>
            </a:r>
          </a:p>
        </p:txBody>
      </p:sp>
      <p:sp>
        <p:nvSpPr>
          <p:cNvPr id="3" name="Content Placeholder 2">
            <a:extLst>
              <a:ext uri="{FF2B5EF4-FFF2-40B4-BE49-F238E27FC236}">
                <a16:creationId xmlns:a16="http://schemas.microsoft.com/office/drawing/2014/main" id="{DF7EA347-7A11-325A-4342-044EA4ECF758}"/>
              </a:ext>
            </a:extLst>
          </p:cNvPr>
          <p:cNvSpPr>
            <a:spLocks noGrp="1"/>
          </p:cNvSpPr>
          <p:nvPr>
            <p:ph idx="1"/>
          </p:nvPr>
        </p:nvSpPr>
        <p:spPr>
          <a:xfrm>
            <a:off x="838200" y="1409700"/>
            <a:ext cx="5638437" cy="4870666"/>
          </a:xfrm>
        </p:spPr>
        <p:txBody>
          <a:bodyPr vert="horz" lIns="91440" tIns="45720" rIns="91440" bIns="45720" rtlCol="0" anchor="ctr">
            <a:noAutofit/>
          </a:bodyPr>
          <a:lstStyle/>
          <a:p>
            <a:pPr marL="0" indent="0">
              <a:buNone/>
            </a:pPr>
            <a:endParaRPr lang="en-GB" sz="1800">
              <a:ea typeface="+mn-lt"/>
              <a:cs typeface="+mn-lt"/>
            </a:endParaRPr>
          </a:p>
          <a:p>
            <a:pPr marL="0" indent="0">
              <a:buNone/>
            </a:pPr>
            <a:endParaRPr lang="en-GB" sz="1800"/>
          </a:p>
          <a:p>
            <a:pPr>
              <a:buFont typeface="Arial"/>
              <a:buChar char="•"/>
            </a:pPr>
            <a:r>
              <a:rPr lang="en-GB" sz="2200" dirty="0">
                <a:ea typeface="+mn-lt"/>
                <a:cs typeface="+mn-lt"/>
              </a:rPr>
              <a:t>Recognise and identify different learning styles.</a:t>
            </a:r>
            <a:endParaRPr lang="en-GB" sz="2200"/>
          </a:p>
          <a:p>
            <a:pPr>
              <a:buFont typeface="Arial"/>
              <a:buChar char="•"/>
            </a:pPr>
            <a:r>
              <a:rPr lang="en-GB" sz="2200" dirty="0">
                <a:ea typeface="+mn-lt"/>
                <a:cs typeface="+mn-lt"/>
              </a:rPr>
              <a:t>Contextualise the type of learning style/s which suit you best and tools you could apply to support and enhance your learning.</a:t>
            </a:r>
            <a:endParaRPr lang="en-GB" sz="2200"/>
          </a:p>
          <a:p>
            <a:pPr>
              <a:buFont typeface="Arial"/>
              <a:buChar char="•"/>
            </a:pPr>
            <a:r>
              <a:rPr lang="en-GB" sz="2200" dirty="0">
                <a:ea typeface="+mn-lt"/>
                <a:cs typeface="+mn-lt"/>
              </a:rPr>
              <a:t>Devise an Action plan with ways you can enhance your learning.</a:t>
            </a:r>
            <a:endParaRPr lang="en-GB" sz="2200" dirty="0"/>
          </a:p>
        </p:txBody>
      </p:sp>
      <p:pic>
        <p:nvPicPr>
          <p:cNvPr id="5" name="Picture 4" descr="People at the meeting desk">
            <a:extLst>
              <a:ext uri="{FF2B5EF4-FFF2-40B4-BE49-F238E27FC236}">
                <a16:creationId xmlns:a16="http://schemas.microsoft.com/office/drawing/2014/main" id="{4AD2A022-E91C-6B7F-C088-5346BC794A61}"/>
              </a:ext>
            </a:extLst>
          </p:cNvPr>
          <p:cNvPicPr>
            <a:picLocks noChangeAspect="1"/>
          </p:cNvPicPr>
          <p:nvPr/>
        </p:nvPicPr>
        <p:blipFill rotWithShape="1">
          <a:blip r:embed="rId4"/>
          <a:srcRect l="22631" r="33644"/>
          <a:stretch/>
        </p:blipFill>
        <p:spPr>
          <a:xfrm>
            <a:off x="6861048" y="1"/>
            <a:ext cx="5330952" cy="6858000"/>
          </a:xfrm>
          <a:prstGeom prst="rect">
            <a:avLst/>
          </a:prstGeom>
        </p:spPr>
      </p:pic>
    </p:spTree>
    <p:extLst>
      <p:ext uri="{BB962C8B-B14F-4D97-AF65-F5344CB8AC3E}">
        <p14:creationId xmlns:p14="http://schemas.microsoft.com/office/powerpoint/2010/main" val="3749716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789C0301-70F8-36C0-9F74-0F6EEFC27195}"/>
              </a:ext>
            </a:extLst>
          </p:cNvPr>
          <p:cNvSpPr>
            <a:spLocks noGrp="1"/>
          </p:cNvSpPr>
          <p:nvPr>
            <p:ph type="title"/>
          </p:nvPr>
        </p:nvSpPr>
        <p:spPr>
          <a:xfrm>
            <a:off x="838201" y="559813"/>
            <a:ext cx="3352799" cy="5577934"/>
          </a:xfrm>
        </p:spPr>
        <p:txBody>
          <a:bodyPr>
            <a:normAutofit/>
          </a:bodyPr>
          <a:lstStyle/>
          <a:p>
            <a:r>
              <a:rPr lang="en-GB" err="1">
                <a:cs typeface="Sabon Next LT"/>
              </a:rPr>
              <a:t>Mindcloud</a:t>
            </a:r>
            <a:endParaRPr lang="en-GB" err="1"/>
          </a:p>
        </p:txBody>
      </p:sp>
      <p:graphicFrame>
        <p:nvGraphicFramePr>
          <p:cNvPr id="5" name="Content Placeholder 2">
            <a:extLst>
              <a:ext uri="{FF2B5EF4-FFF2-40B4-BE49-F238E27FC236}">
                <a16:creationId xmlns:a16="http://schemas.microsoft.com/office/drawing/2014/main" id="{791C4F8F-3E8D-DE02-D190-CC3BA8C59102}"/>
              </a:ext>
            </a:extLst>
          </p:cNvPr>
          <p:cNvGraphicFramePr>
            <a:graphicFrameLocks noGrp="1"/>
          </p:cNvGraphicFramePr>
          <p:nvPr>
            <p:ph idx="1"/>
            <p:extLst>
              <p:ext uri="{D42A27DB-BD31-4B8C-83A1-F6EECF244321}">
                <p14:modId xmlns:p14="http://schemas.microsoft.com/office/powerpoint/2010/main" val="1192584584"/>
              </p:ext>
            </p:extLst>
          </p:nvPr>
        </p:nvGraphicFramePr>
        <p:xfrm>
          <a:off x="4818429" y="558053"/>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6226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16B9760-52D1-6C0C-0F3C-0DCCD79BB2F2}"/>
              </a:ext>
            </a:extLst>
          </p:cNvPr>
          <p:cNvSpPr>
            <a:spLocks noGrp="1"/>
          </p:cNvSpPr>
          <p:nvPr>
            <p:ph type="title"/>
          </p:nvPr>
        </p:nvSpPr>
        <p:spPr>
          <a:xfrm>
            <a:off x="1198182" y="381000"/>
            <a:ext cx="10003218" cy="1600124"/>
          </a:xfrm>
        </p:spPr>
        <p:txBody>
          <a:bodyPr>
            <a:normAutofit/>
          </a:bodyPr>
          <a:lstStyle/>
          <a:p>
            <a:r>
              <a:rPr lang="en-GB">
                <a:solidFill>
                  <a:srgbClr val="FFFFFF"/>
                </a:solidFill>
                <a:ea typeface="+mj-lt"/>
                <a:cs typeface="+mj-lt"/>
              </a:rPr>
              <a:t>Learning Styles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8D4B2A27-8324-6F80-F7C0-D363EF1DEE18}"/>
              </a:ext>
            </a:extLst>
          </p:cNvPr>
          <p:cNvGraphicFramePr>
            <a:graphicFrameLocks noGrp="1"/>
          </p:cNvGraphicFramePr>
          <p:nvPr>
            <p:ph idx="1"/>
            <p:extLst>
              <p:ext uri="{D42A27DB-BD31-4B8C-83A1-F6EECF244321}">
                <p14:modId xmlns:p14="http://schemas.microsoft.com/office/powerpoint/2010/main" val="4032134576"/>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8906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5" name="Picture 24">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18D057D-BB14-6284-DCF4-A4C17FA8718B}"/>
              </a:ext>
            </a:extLst>
          </p:cNvPr>
          <p:cNvSpPr>
            <a:spLocks noGrp="1"/>
          </p:cNvSpPr>
          <p:nvPr>
            <p:ph type="title"/>
          </p:nvPr>
        </p:nvSpPr>
        <p:spPr>
          <a:xfrm>
            <a:off x="1094391" y="381000"/>
            <a:ext cx="10003218" cy="2057400"/>
          </a:xfrm>
        </p:spPr>
        <p:txBody>
          <a:bodyPr>
            <a:normAutofit/>
          </a:bodyPr>
          <a:lstStyle/>
          <a:p>
            <a:pPr algn="ctr"/>
            <a:r>
              <a:rPr lang="en-GB" dirty="0">
                <a:cs typeface="Sabon Next LT"/>
              </a:rPr>
              <a:t>David Kolb – Experiential Learning Theory</a:t>
            </a:r>
            <a:endParaRPr lang="en-GB"/>
          </a:p>
        </p:txBody>
      </p:sp>
      <p:graphicFrame>
        <p:nvGraphicFramePr>
          <p:cNvPr id="5" name="Content Placeholder 2">
            <a:extLst>
              <a:ext uri="{FF2B5EF4-FFF2-40B4-BE49-F238E27FC236}">
                <a16:creationId xmlns:a16="http://schemas.microsoft.com/office/drawing/2014/main" id="{A6442A13-F0C9-4ABF-7A1C-3C51ABECEDB6}"/>
              </a:ext>
            </a:extLst>
          </p:cNvPr>
          <p:cNvGraphicFramePr>
            <a:graphicFrameLocks noGrp="1"/>
          </p:cNvGraphicFramePr>
          <p:nvPr>
            <p:ph idx="1"/>
            <p:extLst>
              <p:ext uri="{D42A27DB-BD31-4B8C-83A1-F6EECF244321}">
                <p14:modId xmlns:p14="http://schemas.microsoft.com/office/powerpoint/2010/main" val="1885585930"/>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9" name="TextBox 28">
            <a:extLst>
              <a:ext uri="{FF2B5EF4-FFF2-40B4-BE49-F238E27FC236}">
                <a16:creationId xmlns:a16="http://schemas.microsoft.com/office/drawing/2014/main" id="{E54A93AD-A275-5D1A-CE64-5DF5ECB5D4EC}"/>
              </a:ext>
            </a:extLst>
          </p:cNvPr>
          <p:cNvSpPr txBox="1"/>
          <p:nvPr/>
        </p:nvSpPr>
        <p:spPr>
          <a:xfrm>
            <a:off x="9355666" y="626533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ea typeface="+mn-lt"/>
                <a:cs typeface="+mn-lt"/>
              </a:rPr>
              <a:t>Kolb, (2015).</a:t>
            </a:r>
            <a:endParaRPr lang="en-US" dirty="0"/>
          </a:p>
        </p:txBody>
      </p:sp>
    </p:spTree>
    <p:extLst>
      <p:ext uri="{BB962C8B-B14F-4D97-AF65-F5344CB8AC3E}">
        <p14:creationId xmlns:p14="http://schemas.microsoft.com/office/powerpoint/2010/main" val="1985944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DB078F6-0937-241D-C160-716C751528BF}"/>
              </a:ext>
            </a:extLst>
          </p:cNvPr>
          <p:cNvSpPr>
            <a:spLocks noGrp="1"/>
          </p:cNvSpPr>
          <p:nvPr>
            <p:ph type="title"/>
          </p:nvPr>
        </p:nvSpPr>
        <p:spPr>
          <a:xfrm>
            <a:off x="1094391" y="381000"/>
            <a:ext cx="10003218" cy="2057400"/>
          </a:xfrm>
        </p:spPr>
        <p:txBody>
          <a:bodyPr>
            <a:normAutofit/>
          </a:bodyPr>
          <a:lstStyle/>
          <a:p>
            <a:pPr algn="ctr"/>
            <a:r>
              <a:rPr lang="en-GB" dirty="0">
                <a:cs typeface="Sabon Next LT"/>
              </a:rPr>
              <a:t>VAK/VARK</a:t>
            </a:r>
            <a:endParaRPr lang="en-GB"/>
          </a:p>
        </p:txBody>
      </p:sp>
      <p:graphicFrame>
        <p:nvGraphicFramePr>
          <p:cNvPr id="5" name="Content Placeholder 2">
            <a:extLst>
              <a:ext uri="{FF2B5EF4-FFF2-40B4-BE49-F238E27FC236}">
                <a16:creationId xmlns:a16="http://schemas.microsoft.com/office/drawing/2014/main" id="{D677DA4C-C29D-B8A6-E743-4B239E416C8A}"/>
              </a:ext>
            </a:extLst>
          </p:cNvPr>
          <p:cNvGraphicFramePr>
            <a:graphicFrameLocks noGrp="1"/>
          </p:cNvGraphicFramePr>
          <p:nvPr>
            <p:ph idx="1"/>
            <p:extLst>
              <p:ext uri="{D42A27DB-BD31-4B8C-83A1-F6EECF244321}">
                <p14:modId xmlns:p14="http://schemas.microsoft.com/office/powerpoint/2010/main" val="1508039841"/>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87510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2AFCE6E-2FE9-2BC6-2527-9FD738F01274}"/>
              </a:ext>
            </a:extLst>
          </p:cNvPr>
          <p:cNvSpPr>
            <a:spLocks noGrp="1"/>
          </p:cNvSpPr>
          <p:nvPr>
            <p:ph type="title"/>
          </p:nvPr>
        </p:nvSpPr>
        <p:spPr>
          <a:xfrm>
            <a:off x="6400800" y="461339"/>
            <a:ext cx="5332506" cy="1264004"/>
          </a:xfrm>
        </p:spPr>
        <p:txBody>
          <a:bodyPr>
            <a:normAutofit/>
          </a:bodyPr>
          <a:lstStyle/>
          <a:p>
            <a:r>
              <a:rPr lang="en-GB">
                <a:solidFill>
                  <a:srgbClr val="FFFFFF"/>
                </a:solidFill>
                <a:cs typeface="Sabon Next LT"/>
              </a:rPr>
              <a:t>Mumford and Honey</a:t>
            </a:r>
          </a:p>
        </p:txBody>
      </p:sp>
      <p:pic>
        <p:nvPicPr>
          <p:cNvPr id="6" name="Picture 5" descr="Bee depositing into a honeycomb">
            <a:extLst>
              <a:ext uri="{FF2B5EF4-FFF2-40B4-BE49-F238E27FC236}">
                <a16:creationId xmlns:a16="http://schemas.microsoft.com/office/drawing/2014/main" id="{0113B6D9-A49B-A599-E283-71C8A820F505}"/>
              </a:ext>
            </a:extLst>
          </p:cNvPr>
          <p:cNvPicPr>
            <a:picLocks noChangeAspect="1"/>
          </p:cNvPicPr>
          <p:nvPr/>
        </p:nvPicPr>
        <p:blipFill rotWithShape="1">
          <a:blip r:embed="rId3"/>
          <a:srcRect l="16463" r="25360" b="-3"/>
          <a:stretch/>
        </p:blipFill>
        <p:spPr>
          <a:xfrm>
            <a:off x="-1" y="10"/>
            <a:ext cx="5985983" cy="6857990"/>
          </a:xfrm>
          <a:prstGeom prst="rect">
            <a:avLst/>
          </a:prstGeom>
        </p:spPr>
      </p:pic>
      <p:grpSp>
        <p:nvGrpSpPr>
          <p:cNvPr id="16" name="Group 15">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7" name="Picture 16">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8" name="Picture 17">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29D275FD-500D-2880-FB87-A19242ABA156}"/>
              </a:ext>
            </a:extLst>
          </p:cNvPr>
          <p:cNvSpPr>
            <a:spLocks noGrp="1"/>
          </p:cNvSpPr>
          <p:nvPr>
            <p:ph idx="1"/>
          </p:nvPr>
        </p:nvSpPr>
        <p:spPr>
          <a:xfrm>
            <a:off x="6400812" y="1732472"/>
            <a:ext cx="5332164" cy="4282141"/>
          </a:xfrm>
        </p:spPr>
        <p:txBody>
          <a:bodyPr vert="horz" lIns="91440" tIns="45720" rIns="91440" bIns="45720" rtlCol="0">
            <a:normAutofit/>
          </a:bodyPr>
          <a:lstStyle/>
          <a:p>
            <a:pPr marL="0" indent="0">
              <a:buNone/>
            </a:pPr>
            <a:endParaRPr lang="en-GB" sz="1800">
              <a:solidFill>
                <a:srgbClr val="FFFFFF"/>
              </a:solidFill>
              <a:latin typeface="Avenir Next LT Pro"/>
              <a:cs typeface="Calibri"/>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cs typeface="Calibri"/>
            </a:endParaRPr>
          </a:p>
        </p:txBody>
      </p:sp>
      <p:sp>
        <p:nvSpPr>
          <p:cNvPr id="4" name="TextBox 3">
            <a:extLst>
              <a:ext uri="{FF2B5EF4-FFF2-40B4-BE49-F238E27FC236}">
                <a16:creationId xmlns:a16="http://schemas.microsoft.com/office/drawing/2014/main" id="{D24E7A4E-FFA9-2609-1EFF-CCCB44934DD4}"/>
              </a:ext>
            </a:extLst>
          </p:cNvPr>
          <p:cNvSpPr txBox="1"/>
          <p:nvPr/>
        </p:nvSpPr>
        <p:spPr>
          <a:xfrm>
            <a:off x="592666" y="20743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1062B2A9-A4C2-790B-74BA-308B1BBEB4B3}"/>
              </a:ext>
            </a:extLst>
          </p:cNvPr>
          <p:cNvSpPr txBox="1"/>
          <p:nvPr/>
        </p:nvSpPr>
        <p:spPr>
          <a:xfrm>
            <a:off x="6646333" y="1989666"/>
            <a:ext cx="274320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Arial"/>
              <a:buChar char="•"/>
            </a:pPr>
            <a:r>
              <a:rPr lang="en-GB" sz="2200" dirty="0">
                <a:solidFill>
                  <a:schemeClr val="bg1"/>
                </a:solidFill>
              </a:rPr>
              <a:t>Activist</a:t>
            </a:r>
          </a:p>
          <a:p>
            <a:pPr marL="342900" indent="-342900">
              <a:buFont typeface="Arial"/>
              <a:buChar char="•"/>
            </a:pPr>
            <a:r>
              <a:rPr lang="en-GB" sz="2200" dirty="0">
                <a:solidFill>
                  <a:schemeClr val="bg1"/>
                </a:solidFill>
              </a:rPr>
              <a:t>Theorist</a:t>
            </a:r>
          </a:p>
          <a:p>
            <a:pPr marL="342900" indent="-342900">
              <a:buFont typeface="Arial"/>
              <a:buChar char="•"/>
            </a:pPr>
            <a:r>
              <a:rPr lang="en-GB" sz="2200" dirty="0">
                <a:solidFill>
                  <a:schemeClr val="bg1"/>
                </a:solidFill>
              </a:rPr>
              <a:t>Pragmatist</a:t>
            </a:r>
          </a:p>
          <a:p>
            <a:pPr marL="342900" indent="-342900">
              <a:buFont typeface="Arial"/>
              <a:buChar char="•"/>
            </a:pPr>
            <a:r>
              <a:rPr lang="en-GB" sz="2200" dirty="0">
                <a:solidFill>
                  <a:schemeClr val="bg1"/>
                </a:solidFill>
              </a:rPr>
              <a:t>Reflector</a:t>
            </a:r>
          </a:p>
        </p:txBody>
      </p:sp>
    </p:spTree>
    <p:extLst>
      <p:ext uri="{BB962C8B-B14F-4D97-AF65-F5344CB8AC3E}">
        <p14:creationId xmlns:p14="http://schemas.microsoft.com/office/powerpoint/2010/main" val="1790207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Colourful strings being woven togehter">
            <a:extLst>
              <a:ext uri="{FF2B5EF4-FFF2-40B4-BE49-F238E27FC236}">
                <a16:creationId xmlns:a16="http://schemas.microsoft.com/office/drawing/2014/main" id="{D968C5A9-18F5-91C4-A122-32BEAB7BE715}"/>
              </a:ext>
            </a:extLst>
          </p:cNvPr>
          <p:cNvPicPr>
            <a:picLocks noChangeAspect="1"/>
          </p:cNvPicPr>
          <p:nvPr/>
        </p:nvPicPr>
        <p:blipFill rotWithShape="1">
          <a:blip r:embed="rId4">
            <a:alphaModFix/>
          </a:blip>
          <a:srcRect t="11296" r="-2" b="4307"/>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E96571-442B-A328-A826-005875E74B45}"/>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Activity</a:t>
            </a:r>
          </a:p>
        </p:txBody>
      </p:sp>
    </p:spTree>
    <p:extLst>
      <p:ext uri="{BB962C8B-B14F-4D97-AF65-F5344CB8AC3E}">
        <p14:creationId xmlns:p14="http://schemas.microsoft.com/office/powerpoint/2010/main" val="3897899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Graph on document with pen">
            <a:extLst>
              <a:ext uri="{FF2B5EF4-FFF2-40B4-BE49-F238E27FC236}">
                <a16:creationId xmlns:a16="http://schemas.microsoft.com/office/drawing/2014/main" id="{9443980F-5BBA-9A6B-D6A5-04935F1A7CEF}"/>
              </a:ext>
            </a:extLst>
          </p:cNvPr>
          <p:cNvPicPr>
            <a:picLocks noChangeAspect="1"/>
          </p:cNvPicPr>
          <p:nvPr/>
        </p:nvPicPr>
        <p:blipFill rotWithShape="1">
          <a:blip r:embed="rId4">
            <a:alphaModFix/>
          </a:blip>
          <a:srcRect t="983" r="-2" b="14619"/>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391040-ECDE-C2E8-D3BE-37A4A74371EF}"/>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dirty="0">
                <a:solidFill>
                  <a:srgbClr val="FFFFFF"/>
                </a:solidFill>
              </a:rPr>
              <a:t>Let's discuss</a:t>
            </a:r>
          </a:p>
        </p:txBody>
      </p:sp>
    </p:spTree>
    <p:extLst>
      <p:ext uri="{BB962C8B-B14F-4D97-AF65-F5344CB8AC3E}">
        <p14:creationId xmlns:p14="http://schemas.microsoft.com/office/powerpoint/2010/main" val="1011798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7237B-E387-7DAF-D723-01FE7F010CA7}"/>
              </a:ext>
            </a:extLst>
          </p:cNvPr>
          <p:cNvSpPr>
            <a:spLocks noGrp="1"/>
          </p:cNvSpPr>
          <p:nvPr>
            <p:ph type="title"/>
          </p:nvPr>
        </p:nvSpPr>
        <p:spPr/>
        <p:txBody>
          <a:bodyPr/>
          <a:lstStyle/>
          <a:p>
            <a:r>
              <a:rPr lang="en-GB" dirty="0">
                <a:cs typeface="Sabon Next LT"/>
              </a:rPr>
              <a:t>Quiz</a:t>
            </a:r>
            <a:endParaRPr lang="en-GB" dirty="0"/>
          </a:p>
        </p:txBody>
      </p:sp>
      <p:sp>
        <p:nvSpPr>
          <p:cNvPr id="3" name="Content Placeholder 2">
            <a:extLst>
              <a:ext uri="{FF2B5EF4-FFF2-40B4-BE49-F238E27FC236}">
                <a16:creationId xmlns:a16="http://schemas.microsoft.com/office/drawing/2014/main" id="{C583E368-4981-D36C-560C-91F45A575CE7}"/>
              </a:ext>
            </a:extLst>
          </p:cNvPr>
          <p:cNvSpPr>
            <a:spLocks noGrp="1"/>
          </p:cNvSpPr>
          <p:nvPr>
            <p:ph idx="1"/>
          </p:nvPr>
        </p:nvSpPr>
        <p:spPr/>
        <p:txBody>
          <a:bodyPr vert="horz" lIns="91440" tIns="45720" rIns="91440" bIns="45720" rtlCol="0" anchor="t">
            <a:normAutofit/>
          </a:bodyPr>
          <a:lstStyle/>
          <a:p>
            <a:r>
              <a:rPr lang="en-GB" sz="3000" u="sng" dirty="0">
                <a:solidFill>
                  <a:srgbClr val="358EA1"/>
                </a:solidFill>
                <a:latin typeface="Avenir Next LT Pro"/>
                <a:cs typeface="Calibri"/>
                <a:hlinkClick r:id="rId3"/>
              </a:rPr>
              <a:t>https://www.mint-hr.com/mumford.html</a:t>
            </a:r>
            <a:endParaRPr lang="en-GB" sz="3000">
              <a:latin typeface="Avenir Next LT Pro"/>
            </a:endParaRPr>
          </a:p>
        </p:txBody>
      </p:sp>
    </p:spTree>
    <p:extLst>
      <p:ext uri="{BB962C8B-B14F-4D97-AF65-F5344CB8AC3E}">
        <p14:creationId xmlns:p14="http://schemas.microsoft.com/office/powerpoint/2010/main" val="411122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a:extLst>
              <a:ext uri="{FF2B5EF4-FFF2-40B4-BE49-F238E27FC236}">
                <a16:creationId xmlns:a16="http://schemas.microsoft.com/office/drawing/2014/main" id="{3B6FEAD2-2EAB-5EC0-808D-E0D98A9A3AD5}"/>
              </a:ext>
            </a:extLst>
          </p:cNvPr>
          <p:cNvPicPr>
            <a:picLocks noChangeAspect="1"/>
          </p:cNvPicPr>
          <p:nvPr/>
        </p:nvPicPr>
        <p:blipFill rotWithShape="1">
          <a:blip r:embed="rId4">
            <a:alphaModFix/>
          </a:blip>
          <a:srcRect r="6250" b="6250"/>
          <a:stretch/>
        </p:blipFill>
        <p:spPr>
          <a:xfrm>
            <a:off x="20" y="10"/>
            <a:ext cx="12191980" cy="6857990"/>
          </a:xfrm>
          <a:prstGeom prst="rect">
            <a:avLst/>
          </a:prstGeom>
        </p:spPr>
      </p:pic>
      <p:sp>
        <p:nvSpPr>
          <p:cNvPr id="17" name="Frame 16">
            <a:extLst>
              <a:ext uri="{FF2B5EF4-FFF2-40B4-BE49-F238E27FC236}">
                <a16:creationId xmlns:a16="http://schemas.microsoft.com/office/drawing/2014/main" id="{1DF53E4F-F248-41DA-B87A-B7539C6CF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frame">
            <a:avLst>
              <a:gd name="adj1" fmla="val 976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ame 18">
            <a:extLst>
              <a:ext uri="{FF2B5EF4-FFF2-40B4-BE49-F238E27FC236}">
                <a16:creationId xmlns:a16="http://schemas.microsoft.com/office/drawing/2014/main" id="{5724E74D-9688-4ED9-86E6-D0C3F23DDC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frame">
            <a:avLst>
              <a:gd name="adj1" fmla="val 9763"/>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416629F7-CBF6-991C-66DA-2613397980DF}"/>
              </a:ext>
            </a:extLst>
          </p:cNvPr>
          <p:cNvSpPr>
            <a:spLocks noGrp="1"/>
          </p:cNvSpPr>
          <p:nvPr>
            <p:ph idx="1"/>
          </p:nvPr>
        </p:nvSpPr>
        <p:spPr>
          <a:xfrm>
            <a:off x="996276" y="3962400"/>
            <a:ext cx="10128924" cy="762000"/>
          </a:xfrm>
        </p:spPr>
        <p:txBody>
          <a:bodyPr vert="horz" lIns="91440" tIns="45720" rIns="91440" bIns="45720" rtlCol="0" anchor="t">
            <a:normAutofit/>
          </a:bodyPr>
          <a:lstStyle/>
          <a:p>
            <a:pPr marL="0" indent="0" algn="ctr">
              <a:buNone/>
            </a:pPr>
            <a:r>
              <a:rPr lang="en-US" sz="2200" dirty="0">
                <a:solidFill>
                  <a:schemeClr val="bg1"/>
                </a:solidFill>
                <a:hlinkClick r:id="rId5">
                  <a:extLst>
                    <a:ext uri="{A12FA001-AC4F-418D-AE19-62706E023703}">
                      <ahyp:hlinkClr xmlns:ahyp="http://schemas.microsoft.com/office/drawing/2018/hyperlinkcolor" val="tx"/>
                    </a:ext>
                  </a:extLst>
                </a:hlinkClick>
              </a:rPr>
              <a:t>(179) What kind of learner are you? - The 4 different learning styles - YouTube</a:t>
            </a:r>
          </a:p>
        </p:txBody>
      </p:sp>
      <p:sp>
        <p:nvSpPr>
          <p:cNvPr id="2" name="Title 1">
            <a:extLst>
              <a:ext uri="{FF2B5EF4-FFF2-40B4-BE49-F238E27FC236}">
                <a16:creationId xmlns:a16="http://schemas.microsoft.com/office/drawing/2014/main" id="{E9107944-4C8F-D598-9312-46C80BC06A09}"/>
              </a:ext>
            </a:extLst>
          </p:cNvPr>
          <p:cNvSpPr>
            <a:spLocks noGrp="1"/>
          </p:cNvSpPr>
          <p:nvPr>
            <p:ph type="title"/>
          </p:nvPr>
        </p:nvSpPr>
        <p:spPr>
          <a:xfrm>
            <a:off x="996275" y="2362200"/>
            <a:ext cx="10128925" cy="1447800"/>
          </a:xfrm>
        </p:spPr>
        <p:txBody>
          <a:bodyPr vert="horz" lIns="91440" tIns="45720" rIns="91440" bIns="45720" rtlCol="0" anchor="b">
            <a:normAutofit/>
          </a:bodyPr>
          <a:lstStyle/>
          <a:p>
            <a:pPr algn="ctr"/>
            <a:endParaRPr lang="en-US">
              <a:solidFill>
                <a:srgbClr val="FFFFFF"/>
              </a:solidFill>
            </a:endParaRPr>
          </a:p>
        </p:txBody>
      </p:sp>
      <p:pic>
        <p:nvPicPr>
          <p:cNvPr id="21" name="Picture 20">
            <a:extLst>
              <a:ext uri="{FF2B5EF4-FFF2-40B4-BE49-F238E27FC236}">
                <a16:creationId xmlns:a16="http://schemas.microsoft.com/office/drawing/2014/main" id="{118F7743-9D11-4179-BEB4-EC2B1C265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duotone>
              <a:schemeClr val="accent6">
                <a:shade val="45000"/>
                <a:satMod val="135000"/>
              </a:schemeClr>
              <a:prstClr val="white"/>
            </a:duotone>
            <a:alphaModFix amt="20000"/>
            <a:extLst>
              <a:ext uri="{28A0092B-C50C-407E-A947-70E740481C1C}">
                <a14:useLocalDpi xmlns:a14="http://schemas.microsoft.com/office/drawing/2010/main" val="0"/>
              </a:ext>
            </a:extLst>
          </a:blip>
          <a:srcRect l="829"/>
          <a:stretch>
            <a:fillRect/>
          </a:stretch>
        </p:blipFill>
        <p:spPr>
          <a:xfrm>
            <a:off x="0" y="692701"/>
            <a:ext cx="5193553" cy="6165298"/>
          </a:xfrm>
          <a:custGeom>
            <a:avLst/>
            <a:gdLst>
              <a:gd name="connsiteX0" fmla="*/ 0 w 5193553"/>
              <a:gd name="connsiteY0" fmla="*/ 0 h 6165298"/>
              <a:gd name="connsiteX1" fmla="*/ 669547 w 5193553"/>
              <a:gd name="connsiteY1" fmla="*/ 0 h 6165298"/>
              <a:gd name="connsiteX2" fmla="*/ 669547 w 5193553"/>
              <a:gd name="connsiteY2" fmla="*/ 5504304 h 6165298"/>
              <a:gd name="connsiteX3" fmla="*/ 5193553 w 5193553"/>
              <a:gd name="connsiteY3" fmla="*/ 5504304 h 6165298"/>
              <a:gd name="connsiteX4" fmla="*/ 5193553 w 5193553"/>
              <a:gd name="connsiteY4" fmla="*/ 6165298 h 6165298"/>
              <a:gd name="connsiteX5" fmla="*/ 0 w 5193553"/>
              <a:gd name="connsiteY5" fmla="*/ 6165298 h 616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3553" h="6165298">
                <a:moveTo>
                  <a:pt x="0" y="0"/>
                </a:moveTo>
                <a:lnTo>
                  <a:pt x="669547" y="0"/>
                </a:lnTo>
                <a:lnTo>
                  <a:pt x="669547" y="5504304"/>
                </a:lnTo>
                <a:lnTo>
                  <a:pt x="5193553" y="5504304"/>
                </a:lnTo>
                <a:lnTo>
                  <a:pt x="5193553" y="6165298"/>
                </a:lnTo>
                <a:lnTo>
                  <a:pt x="0" y="6165298"/>
                </a:lnTo>
                <a:close/>
              </a:path>
            </a:pathLst>
          </a:custGeom>
        </p:spPr>
      </p:pic>
      <p:pic>
        <p:nvPicPr>
          <p:cNvPr id="23" name="Picture 22">
            <a:extLst>
              <a:ext uri="{FF2B5EF4-FFF2-40B4-BE49-F238E27FC236}">
                <a16:creationId xmlns:a16="http://schemas.microsoft.com/office/drawing/2014/main" id="{05D29D54-E14A-4679-95CF-25E6EC2BD5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6">
                <a:shade val="45000"/>
                <a:satMod val="135000"/>
              </a:schemeClr>
              <a:prstClr val="white"/>
            </a:duotone>
            <a:alphaModFix amt="15000"/>
            <a:extLst>
              <a:ext uri="{28A0092B-C50C-407E-A947-70E740481C1C}">
                <a14:useLocalDpi xmlns:a14="http://schemas.microsoft.com/office/drawing/2010/main" val="0"/>
              </a:ext>
            </a:extLst>
          </a:blip>
          <a:srcRect l="19483" b="19117"/>
          <a:stretch/>
        </p:blipFill>
        <p:spPr>
          <a:xfrm rot="5400000">
            <a:off x="381678" y="-381678"/>
            <a:ext cx="4180119" cy="4943475"/>
          </a:xfrm>
          <a:custGeom>
            <a:avLst/>
            <a:gdLst>
              <a:gd name="connsiteX0" fmla="*/ 0 w 4180119"/>
              <a:gd name="connsiteY0" fmla="*/ 4943475 h 4943475"/>
              <a:gd name="connsiteX1" fmla="*/ 0 w 4180119"/>
              <a:gd name="connsiteY1" fmla="*/ 0 h 4943475"/>
              <a:gd name="connsiteX2" fmla="*/ 669547 w 4180119"/>
              <a:gd name="connsiteY2" fmla="*/ 0 h 4943475"/>
              <a:gd name="connsiteX3" fmla="*/ 669547 w 4180119"/>
              <a:gd name="connsiteY3" fmla="*/ 4276977 h 4943475"/>
              <a:gd name="connsiteX4" fmla="*/ 4180119 w 4180119"/>
              <a:gd name="connsiteY4" fmla="*/ 4276977 h 4943475"/>
              <a:gd name="connsiteX5" fmla="*/ 4180119 w 4180119"/>
              <a:gd name="connsiteY5" fmla="*/ 4943475 h 4943475"/>
              <a:gd name="connsiteX6" fmla="*/ 0 w 4180119"/>
              <a:gd name="connsiteY6" fmla="*/ 4943475 h 494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119" h="4943475">
                <a:moveTo>
                  <a:pt x="0" y="4943475"/>
                </a:moveTo>
                <a:lnTo>
                  <a:pt x="0" y="0"/>
                </a:lnTo>
                <a:lnTo>
                  <a:pt x="669547" y="0"/>
                </a:lnTo>
                <a:lnTo>
                  <a:pt x="669547" y="4276977"/>
                </a:lnTo>
                <a:lnTo>
                  <a:pt x="4180119" y="4276977"/>
                </a:lnTo>
                <a:lnTo>
                  <a:pt x="4180119" y="4943475"/>
                </a:lnTo>
                <a:lnTo>
                  <a:pt x="0" y="4943475"/>
                </a:lnTo>
                <a:close/>
              </a:path>
            </a:pathLst>
          </a:custGeom>
        </p:spPr>
      </p:pic>
    </p:spTree>
    <p:extLst>
      <p:ext uri="{BB962C8B-B14F-4D97-AF65-F5344CB8AC3E}">
        <p14:creationId xmlns:p14="http://schemas.microsoft.com/office/powerpoint/2010/main" val="367960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91EE-3BE7-6C79-08F8-99B7D88B8E14}"/>
              </a:ext>
            </a:extLst>
          </p:cNvPr>
          <p:cNvSpPr>
            <a:spLocks noGrp="1"/>
          </p:cNvSpPr>
          <p:nvPr>
            <p:ph type="title"/>
          </p:nvPr>
        </p:nvSpPr>
        <p:spPr/>
        <p:txBody>
          <a:bodyPr/>
          <a:lstStyle/>
          <a:p>
            <a:r>
              <a:rPr lang="en-GB" dirty="0">
                <a:cs typeface="Sabon Next LT"/>
              </a:rPr>
              <a:t>References</a:t>
            </a:r>
            <a:endParaRPr lang="en-GB" dirty="0"/>
          </a:p>
        </p:txBody>
      </p:sp>
      <p:sp>
        <p:nvSpPr>
          <p:cNvPr id="3" name="Content Placeholder 2">
            <a:extLst>
              <a:ext uri="{FF2B5EF4-FFF2-40B4-BE49-F238E27FC236}">
                <a16:creationId xmlns:a16="http://schemas.microsoft.com/office/drawing/2014/main" id="{DF603E05-FE6D-FE1B-B31A-5CBC8B85D609}"/>
              </a:ext>
            </a:extLst>
          </p:cNvPr>
          <p:cNvSpPr>
            <a:spLocks noGrp="1"/>
          </p:cNvSpPr>
          <p:nvPr>
            <p:ph idx="1"/>
          </p:nvPr>
        </p:nvSpPr>
        <p:spPr/>
        <p:txBody>
          <a:bodyPr vert="horz" lIns="91440" tIns="45720" rIns="91440" bIns="45720" rtlCol="0" anchor="t">
            <a:normAutofit/>
          </a:bodyPr>
          <a:lstStyle/>
          <a:p>
            <a:r>
              <a:rPr lang="en-GB" sz="2000" dirty="0">
                <a:latin typeface="Avenir Next LT Pro"/>
                <a:ea typeface="+mn-lt"/>
                <a:cs typeface="Calibri"/>
              </a:rPr>
              <a:t>Honey, P. and Mumford. (1992) </a:t>
            </a:r>
            <a:r>
              <a:rPr lang="en-GB" sz="2000" i="1" dirty="0">
                <a:latin typeface="Avenir Next LT Pro"/>
                <a:ea typeface="+mn-lt"/>
                <a:cs typeface="Calibri"/>
              </a:rPr>
              <a:t>The Manual of learning styles,</a:t>
            </a:r>
            <a:r>
              <a:rPr lang="en-GB" sz="2000" dirty="0">
                <a:latin typeface="Avenir Next LT Pro"/>
                <a:ea typeface="+mn-lt"/>
                <a:cs typeface="Calibri"/>
              </a:rPr>
              <a:t> 3rd </a:t>
            </a:r>
            <a:r>
              <a:rPr lang="en-GB" sz="2000" err="1">
                <a:latin typeface="Avenir Next LT Pro"/>
                <a:ea typeface="+mn-lt"/>
                <a:cs typeface="Calibri"/>
              </a:rPr>
              <a:t>edn</a:t>
            </a:r>
            <a:r>
              <a:rPr lang="en-GB" sz="2000" dirty="0">
                <a:latin typeface="Avenir Next LT Pro"/>
                <a:ea typeface="+mn-lt"/>
                <a:cs typeface="Calibri"/>
              </a:rPr>
              <a:t>. Maidenhead: Honey.</a:t>
            </a:r>
            <a:endParaRPr lang="en-US" sz="2000">
              <a:latin typeface="Avenir Next LT Pro"/>
            </a:endParaRPr>
          </a:p>
          <a:p>
            <a:r>
              <a:rPr lang="en-GB" sz="2000" dirty="0">
                <a:ea typeface="+mn-lt"/>
                <a:cs typeface="+mn-lt"/>
              </a:rPr>
              <a:t>Kolb, Osland, J., &amp; Rubin, I. M. (1995). Organizational </a:t>
            </a:r>
            <a:r>
              <a:rPr lang="en-GB" sz="2000" err="1">
                <a:ea typeface="+mn-lt"/>
                <a:cs typeface="+mn-lt"/>
              </a:rPr>
              <a:t>behavior</a:t>
            </a:r>
            <a:r>
              <a:rPr lang="en-GB" sz="2000" dirty="0">
                <a:ea typeface="+mn-lt"/>
                <a:cs typeface="+mn-lt"/>
              </a:rPr>
              <a:t> : an experiential approach (6th ed.). Prentice Hall.</a:t>
            </a:r>
            <a:endParaRPr lang="en-GB" sz="2000"/>
          </a:p>
          <a:p>
            <a:r>
              <a:rPr lang="en-GB" sz="2000" dirty="0">
                <a:ea typeface="+mn-lt"/>
                <a:cs typeface="+mn-lt"/>
              </a:rPr>
              <a:t>Kolb, D. (2015). Experiential learning: experience as the source of learning and development (Second edition). Pearson Education Inc.</a:t>
            </a:r>
            <a:endParaRPr lang="en-GB" sz="2000"/>
          </a:p>
          <a:p>
            <a:pPr>
              <a:buNone/>
            </a:pPr>
            <a:endParaRPr lang="en-GB"/>
          </a:p>
          <a:p>
            <a:pPr>
              <a:buNone/>
            </a:pPr>
            <a:endParaRPr lang="en-GB"/>
          </a:p>
          <a:p>
            <a:pPr marL="0" indent="0">
              <a:buNone/>
            </a:pPr>
            <a:endParaRPr lang="en-GB" dirty="0"/>
          </a:p>
          <a:p>
            <a:endParaRPr lang="en-GB" dirty="0"/>
          </a:p>
        </p:txBody>
      </p:sp>
    </p:spTree>
    <p:extLst>
      <p:ext uri="{BB962C8B-B14F-4D97-AF65-F5344CB8AC3E}">
        <p14:creationId xmlns:p14="http://schemas.microsoft.com/office/powerpoint/2010/main" val="269139159"/>
      </p:ext>
    </p:extLst>
  </p:cSld>
  <p:clrMapOvr>
    <a:masterClrMapping/>
  </p:clrMapOvr>
</p:sld>
</file>

<file path=ppt/theme/theme1.xml><?xml version="1.0" encoding="utf-8"?>
<a:theme xmlns:a="http://schemas.openxmlformats.org/drawingml/2006/main" name="Dappled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1839</Words>
  <Application>Microsoft Office PowerPoint</Application>
  <PresentationFormat>Widescreen</PresentationFormat>
  <Paragraphs>160</Paragraphs>
  <Slides>13</Slides>
  <Notes>9</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Arial,Sans-Serif</vt:lpstr>
      <vt:lpstr>Avenir Next LT Pro</vt:lpstr>
      <vt:lpstr>AvenirNext LT Pro Medium</vt:lpstr>
      <vt:lpstr>Calibri</vt:lpstr>
      <vt:lpstr>Sabon Next LT</vt:lpstr>
      <vt:lpstr>DappledVTI</vt:lpstr>
      <vt:lpstr>Learning Styles</vt:lpstr>
      <vt:lpstr>Assignment Two recap</vt:lpstr>
      <vt:lpstr>Objectives</vt:lpstr>
      <vt:lpstr>Mindcloud</vt:lpstr>
      <vt:lpstr>Learning Styles</vt:lpstr>
      <vt:lpstr>David Kolb – Experiential Learning Theory</vt:lpstr>
      <vt:lpstr>VAK/VARK</vt:lpstr>
      <vt:lpstr>Mumford and Honey</vt:lpstr>
      <vt:lpstr>Activity</vt:lpstr>
      <vt:lpstr>Let's discuss</vt:lpstr>
      <vt:lpstr>Quiz</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Jessica Shore</cp:lastModifiedBy>
  <cp:revision>420</cp:revision>
  <dcterms:created xsi:type="dcterms:W3CDTF">2023-10-15T13:31:51Z</dcterms:created>
  <dcterms:modified xsi:type="dcterms:W3CDTF">2023-10-16T12:56:47Z</dcterms:modified>
</cp:coreProperties>
</file>