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4/14/2020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F77A-3283-4A9A-8D5E-2856CA66F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0773" y="1507965"/>
            <a:ext cx="7315200" cy="1038987"/>
          </a:xfrm>
        </p:spPr>
        <p:txBody>
          <a:bodyPr>
            <a:normAutofit/>
          </a:bodyPr>
          <a:lstStyle/>
          <a:p>
            <a:pPr algn="ctr"/>
            <a:r>
              <a:rPr lang="en-GB" sz="6500" dirty="0" err="1">
                <a:solidFill>
                  <a:srgbClr val="002060"/>
                </a:solidFill>
              </a:rPr>
              <a:t>Amdanaf</a:t>
            </a:r>
            <a:r>
              <a:rPr lang="en-GB" sz="6500" dirty="0">
                <a:solidFill>
                  <a:srgbClr val="002060"/>
                </a:solidFill>
              </a:rPr>
              <a:t> </a:t>
            </a:r>
            <a:r>
              <a:rPr lang="en-GB" sz="6500" dirty="0" err="1">
                <a:solidFill>
                  <a:srgbClr val="002060"/>
                </a:solidFill>
              </a:rPr>
              <a:t>i</a:t>
            </a:r>
            <a:endParaRPr lang="en-GB" sz="6500" dirty="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65D1C-8B41-497E-9EDB-F38F08E01D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62893" y="3429000"/>
            <a:ext cx="2890960" cy="914400"/>
          </a:xfrm>
        </p:spPr>
        <p:txBody>
          <a:bodyPr>
            <a:normAutofit/>
          </a:bodyPr>
          <a:lstStyle/>
          <a:p>
            <a:r>
              <a:rPr lang="en-GB" sz="5000" dirty="0"/>
              <a:t>About Me</a:t>
            </a:r>
          </a:p>
        </p:txBody>
      </p:sp>
      <p:pic>
        <p:nvPicPr>
          <p:cNvPr id="1026" name="Picture 2" descr="Image result for cartoon of child looking happy">
            <a:extLst>
              <a:ext uri="{FF2B5EF4-FFF2-40B4-BE49-F238E27FC236}">
                <a16:creationId xmlns:a16="http://schemas.microsoft.com/office/drawing/2014/main" id="{81EEF92A-A77E-47F6-BBF8-D566F5FE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" y="814388"/>
            <a:ext cx="1614488" cy="242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artoon girl">
            <a:extLst>
              <a:ext uri="{FF2B5EF4-FFF2-40B4-BE49-F238E27FC236}">
                <a16:creationId xmlns:a16="http://schemas.microsoft.com/office/drawing/2014/main" id="{95A4E7E6-85A3-4D6C-BDF5-76042346F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175" y="814388"/>
            <a:ext cx="1951263" cy="242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24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9BE5A-B08F-400B-8BB8-4EA315B47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 err="1">
                <a:solidFill>
                  <a:srgbClr val="002060"/>
                </a:solidFill>
              </a:rPr>
              <a:t>Tasg</a:t>
            </a:r>
            <a:r>
              <a:rPr lang="en-GB" sz="4000" b="1" dirty="0">
                <a:solidFill>
                  <a:srgbClr val="002060"/>
                </a:solidFill>
              </a:rPr>
              <a:t> </a:t>
            </a:r>
            <a:r>
              <a:rPr lang="en-GB" sz="4000" b="1" dirty="0" err="1">
                <a:solidFill>
                  <a:srgbClr val="002060"/>
                </a:solidFill>
              </a:rPr>
              <a:t>heddiw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Today’s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55F05-DF51-4B90-A1DA-BEE5B0C4E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967" y="1990725"/>
            <a:ext cx="7703607" cy="4791074"/>
          </a:xfrm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What kind of information do we need to include in our video?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Greeting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My name is _____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I am _____ years old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I live in _____ with ______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I like to eat ______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My favourite colour is _____</a:t>
            </a:r>
          </a:p>
          <a:p>
            <a:r>
              <a:rPr lang="en-GB" sz="2800" b="1" dirty="0">
                <a:solidFill>
                  <a:srgbClr val="7030A0"/>
                </a:solidFill>
              </a:rPr>
              <a:t>I enjoy ______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7030A0"/>
                </a:solidFill>
              </a:rPr>
              <a:t>Can you use ‘</a:t>
            </a:r>
            <a:r>
              <a:rPr lang="en-GB" sz="2800" b="1" dirty="0" err="1">
                <a:solidFill>
                  <a:srgbClr val="7030A0"/>
                </a:solidFill>
              </a:rPr>
              <a:t>achos</a:t>
            </a:r>
            <a:r>
              <a:rPr lang="en-GB" sz="2800" b="1" dirty="0">
                <a:solidFill>
                  <a:srgbClr val="7030A0"/>
                </a:solidFill>
              </a:rPr>
              <a:t>’ and extend your sentences?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1E7DCC-B23E-4F62-8B8D-5673B22DE28F}"/>
              </a:ext>
            </a:extLst>
          </p:cNvPr>
          <p:cNvSpPr/>
          <p:nvPr/>
        </p:nvSpPr>
        <p:spPr>
          <a:xfrm>
            <a:off x="3543300" y="67157"/>
            <a:ext cx="8143875" cy="181588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rgbClr val="7030A0"/>
                </a:solidFill>
              </a:rPr>
              <a:t>YouTube have been in touch and they want us to record videos all about ourselves! Write a paragraph about yourselves then in pairs record yourselves presenting your information.</a:t>
            </a:r>
          </a:p>
        </p:txBody>
      </p:sp>
    </p:spTree>
    <p:extLst>
      <p:ext uri="{BB962C8B-B14F-4D97-AF65-F5344CB8AC3E}">
        <p14:creationId xmlns:p14="http://schemas.microsoft.com/office/powerpoint/2010/main" val="89993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C5805CC1-6DCF-41A7-B354-3C1403678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Amdanaf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!!</a:t>
            </a:r>
          </a:p>
        </p:txBody>
      </p:sp>
      <p:sp>
        <p:nvSpPr>
          <p:cNvPr id="13" name="Text Box 2">
            <a:extLst>
              <a:ext uri="{FF2B5EF4-FFF2-40B4-BE49-F238E27FC236}">
                <a16:creationId xmlns:a16="http://schemas.microsoft.com/office/drawing/2014/main" id="{8160BE02-AAA0-4A9E-BDD8-8A88422A81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4945" y="1123837"/>
            <a:ext cx="7586980" cy="4401205"/>
          </a:xfrm>
          <a:prstGeom prst="rect">
            <a:avLst/>
          </a:prstGeom>
          <a:solidFill>
            <a:srgbClr val="FFFFFF"/>
          </a:solidFill>
          <a:ln w="57150">
            <a:solidFill>
              <a:srgbClr val="7030A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 algn="ctr"/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Shwmae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Melissa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44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oed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byw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yng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Ngaerphilly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ng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ci, Parker. 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Dw’in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hoffi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bwyta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siocled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maen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flasus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iawn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 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Fy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hoff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liw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4000" dirty="0"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glas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dwi'n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mwynhau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gwylio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ffilmiau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mae’n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fy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ngwneud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hapus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2024479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C1F2-D074-4110-A65A-70AAD3B7D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Saesnaeg</a:t>
            </a:r>
            <a:r>
              <a:rPr lang="en-GB" dirty="0"/>
              <a:t> a </a:t>
            </a:r>
            <a:r>
              <a:rPr lang="en-GB" dirty="0" err="1"/>
              <a:t>Gymraeg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C6B503-EE8C-458A-AA26-93A279EE8E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369" y="161924"/>
            <a:ext cx="3903131" cy="6238875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u="sng" dirty="0">
                <a:solidFill>
                  <a:srgbClr val="7030A0"/>
                </a:solidFill>
              </a:rPr>
              <a:t>ENGLISH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Greeting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My name is 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I am _____ years old.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I live in _____        with ______.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I like to eat ______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My favourite colour is 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I enjoy ______.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because _____.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67F53A4-7658-408B-83E7-E5A79F9C451A}"/>
              </a:ext>
            </a:extLst>
          </p:cNvPr>
          <p:cNvSpPr txBox="1">
            <a:spLocks/>
          </p:cNvSpPr>
          <p:nvPr/>
        </p:nvSpPr>
        <p:spPr>
          <a:xfrm>
            <a:off x="7429500" y="161924"/>
            <a:ext cx="4591050" cy="6238875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u="sng" dirty="0">
                <a:solidFill>
                  <a:srgbClr val="7030A0"/>
                </a:solidFill>
              </a:rPr>
              <a:t>WELSH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Helo</a:t>
            </a:r>
            <a:r>
              <a:rPr lang="en-GB" sz="2800" b="1" dirty="0">
                <a:solidFill>
                  <a:srgbClr val="7030A0"/>
                </a:solidFill>
              </a:rPr>
              <a:t> / </a:t>
            </a:r>
            <a:r>
              <a:rPr lang="en-GB" sz="2800" b="1" dirty="0" err="1">
                <a:solidFill>
                  <a:srgbClr val="7030A0"/>
                </a:solidFill>
              </a:rPr>
              <a:t>shwmae</a:t>
            </a:r>
            <a:endParaRPr lang="en-GB" sz="2800" b="1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b="1" dirty="0">
                <a:solidFill>
                  <a:srgbClr val="7030A0"/>
                </a:solidFill>
              </a:rPr>
              <a:t>_____ </a:t>
            </a:r>
            <a:r>
              <a:rPr lang="en-GB" sz="2800" b="1" dirty="0" err="1">
                <a:solidFill>
                  <a:srgbClr val="7030A0"/>
                </a:solidFill>
              </a:rPr>
              <a:t>ydw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i</a:t>
            </a:r>
            <a:r>
              <a:rPr lang="en-GB" sz="2800" b="1" dirty="0">
                <a:solidFill>
                  <a:srgbClr val="7030A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Dw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i’n</a:t>
            </a:r>
            <a:r>
              <a:rPr lang="en-GB" sz="2800" b="1" dirty="0">
                <a:solidFill>
                  <a:srgbClr val="7030A0"/>
                </a:solidFill>
              </a:rPr>
              <a:t> ____ </a:t>
            </a:r>
            <a:r>
              <a:rPr lang="en-GB" sz="2800" b="1" dirty="0" err="1">
                <a:solidFill>
                  <a:srgbClr val="7030A0"/>
                </a:solidFill>
              </a:rPr>
              <a:t>oed</a:t>
            </a:r>
            <a:r>
              <a:rPr lang="en-GB" sz="2800" b="1" dirty="0">
                <a:solidFill>
                  <a:srgbClr val="7030A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Dw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i’n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byw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yng</a:t>
            </a:r>
            <a:r>
              <a:rPr lang="en-GB" sz="2800" b="1" dirty="0">
                <a:solidFill>
                  <a:srgbClr val="7030A0"/>
                </a:solidFill>
              </a:rPr>
              <a:t> _____       </a:t>
            </a:r>
            <a:r>
              <a:rPr lang="en-GB" sz="2800" b="1" dirty="0" err="1">
                <a:solidFill>
                  <a:srgbClr val="7030A0"/>
                </a:solidFill>
              </a:rPr>
              <a:t>gyda</a:t>
            </a:r>
            <a:r>
              <a:rPr lang="en-GB" sz="2800" b="1" dirty="0">
                <a:solidFill>
                  <a:srgbClr val="7030A0"/>
                </a:solidFill>
              </a:rPr>
              <a:t> ______.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Dw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i’n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hoffi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bwyta</a:t>
            </a:r>
            <a:r>
              <a:rPr lang="en-GB" sz="2800" b="1" dirty="0">
                <a:solidFill>
                  <a:srgbClr val="7030A0"/>
                </a:solidFill>
              </a:rPr>
              <a:t> 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Fy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hoff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liw</a:t>
            </a:r>
            <a:r>
              <a:rPr lang="en-GB" sz="2800" b="1" dirty="0">
                <a:solidFill>
                  <a:srgbClr val="7030A0"/>
                </a:solidFill>
              </a:rPr>
              <a:t>                          </a:t>
            </a:r>
            <a:r>
              <a:rPr lang="en-GB" sz="2800" b="1" dirty="0" err="1">
                <a:solidFill>
                  <a:srgbClr val="7030A0"/>
                </a:solidFill>
              </a:rPr>
              <a:t>yw</a:t>
            </a:r>
            <a:r>
              <a:rPr lang="en-GB" sz="2800" b="1" dirty="0">
                <a:solidFill>
                  <a:srgbClr val="7030A0"/>
                </a:solidFill>
              </a:rPr>
              <a:t> ______.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Dw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i’n</a:t>
            </a:r>
            <a:r>
              <a:rPr lang="en-GB" sz="2800" b="1" dirty="0">
                <a:solidFill>
                  <a:srgbClr val="7030A0"/>
                </a:solidFill>
              </a:rPr>
              <a:t> </a:t>
            </a:r>
            <a:r>
              <a:rPr lang="en-GB" sz="2800" b="1" dirty="0" err="1">
                <a:solidFill>
                  <a:srgbClr val="7030A0"/>
                </a:solidFill>
              </a:rPr>
              <a:t>mwynhau</a:t>
            </a:r>
            <a:r>
              <a:rPr lang="en-GB" sz="2800" b="1" dirty="0">
                <a:solidFill>
                  <a:srgbClr val="7030A0"/>
                </a:solidFill>
              </a:rPr>
              <a:t> _____.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dirty="0" err="1">
                <a:solidFill>
                  <a:srgbClr val="7030A0"/>
                </a:solidFill>
              </a:rPr>
              <a:t>achos</a:t>
            </a:r>
            <a:r>
              <a:rPr lang="en-GB" sz="2800" b="1" dirty="0">
                <a:solidFill>
                  <a:srgbClr val="7030A0"/>
                </a:solidFill>
              </a:rPr>
              <a:t> ________.</a:t>
            </a:r>
          </a:p>
        </p:txBody>
      </p:sp>
    </p:spTree>
    <p:extLst>
      <p:ext uri="{BB962C8B-B14F-4D97-AF65-F5344CB8AC3E}">
        <p14:creationId xmlns:p14="http://schemas.microsoft.com/office/powerpoint/2010/main" val="381980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animBg="1"/>
      <p:bldP spid="5" grpId="0" uiExpan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159B3-5292-4394-B86B-BAEAB389E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171449"/>
            <a:ext cx="7315200" cy="6505575"/>
          </a:xfrm>
        </p:spPr>
        <p:txBody>
          <a:bodyPr>
            <a:normAutofit fontScale="85000" lnSpcReduction="20000"/>
          </a:bodyPr>
          <a:lstStyle/>
          <a:p>
            <a:r>
              <a:rPr lang="en-GB" sz="4000" b="1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Efydd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– Include a greeting, who you are, how old you are and where you live.</a:t>
            </a:r>
          </a:p>
          <a:p>
            <a:endParaRPr lang="en-GB" sz="4000" dirty="0">
              <a:solidFill>
                <a:srgbClr val="7030A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Arian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– Same as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efydd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and also who you live with, something you like to eat </a:t>
            </a:r>
            <a:r>
              <a:rPr lang="en-GB" sz="4000" b="1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or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something you like to do. Good pronunciation in video.</a:t>
            </a:r>
          </a:p>
          <a:p>
            <a:endParaRPr lang="en-GB" sz="4000" dirty="0">
              <a:solidFill>
                <a:srgbClr val="7030A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000" b="1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Aur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– Same as 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arian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 and also something you enjoy providing reasons – ‘</a:t>
            </a:r>
            <a:r>
              <a:rPr lang="en-GB" sz="4000" dirty="0" err="1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achos</a:t>
            </a: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’.  Clear pronunciation in video.</a:t>
            </a:r>
          </a:p>
          <a:p>
            <a:endParaRPr lang="en-GB" sz="4000" dirty="0">
              <a:solidFill>
                <a:srgbClr val="7030A0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000" dirty="0">
                <a:solidFill>
                  <a:srgbClr val="7030A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USE THE WELSH DICTIONARIES TO HELP YOU</a:t>
            </a:r>
          </a:p>
        </p:txBody>
      </p:sp>
      <p:pic>
        <p:nvPicPr>
          <p:cNvPr id="4" name="Picture 2" descr="Image result for cartoon of child looking happy">
            <a:extLst>
              <a:ext uri="{FF2B5EF4-FFF2-40B4-BE49-F238E27FC236}">
                <a16:creationId xmlns:a16="http://schemas.microsoft.com/office/drawing/2014/main" id="{1DB4E92C-C68B-46EE-BB95-4C23F8D30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702820"/>
            <a:ext cx="2000251" cy="309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Image result for cartoon girl">
            <a:extLst>
              <a:ext uri="{FF2B5EF4-FFF2-40B4-BE49-F238E27FC236}">
                <a16:creationId xmlns:a16="http://schemas.microsoft.com/office/drawing/2014/main" id="{4ECCADA8-1D7B-4421-8E7F-23A0C46A3D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826" y="3436556"/>
            <a:ext cx="2186496" cy="271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289383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{CBADFB94-8D92-4485-9DE3-7F731525639C}tf03457475</Template>
  <TotalTime>154</TotalTime>
  <Words>294</Words>
  <Application>Microsoft Office PowerPoint</Application>
  <PresentationFormat>Widescreen</PresentationFormat>
  <Paragraphs>41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Calibri</vt:lpstr>
      <vt:lpstr>Corbel</vt:lpstr>
      <vt:lpstr>Wingdings 2</vt:lpstr>
      <vt:lpstr>Frame</vt:lpstr>
      <vt:lpstr>Amdanaf i</vt:lpstr>
      <vt:lpstr>Tasg heddiw  Today’s task</vt:lpstr>
      <vt:lpstr>Amdanaf i!!</vt:lpstr>
      <vt:lpstr>Saesnaeg a Gymraeg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Amdanaf i</dc:title>
  <dc:creator>Melissa Carter-Evans</dc:creator>
  <cp:lastModifiedBy>Melissa Carter-Evans</cp:lastModifiedBy>
  <cp:revision>14</cp:revision>
  <dcterms:created xsi:type="dcterms:W3CDTF">2020-01-26T12:57:32Z</dcterms:created>
  <dcterms:modified xsi:type="dcterms:W3CDTF">2020-04-14T12:53:18Z</dcterms:modified>
</cp:coreProperties>
</file>