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5" r:id="rId1"/>
  </p:sldMasterIdLst>
  <p:sldIdLst>
    <p:sldId id="256" r:id="rId2"/>
    <p:sldId id="257" r:id="rId3"/>
    <p:sldId id="260" r:id="rId4"/>
    <p:sldId id="261" r:id="rId5"/>
    <p:sldId id="262" r:id="rId6"/>
    <p:sldId id="258" r:id="rId7"/>
    <p:sldId id="259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707"/>
  </p:normalViewPr>
  <p:slideViewPr>
    <p:cSldViewPr snapToGrid="0" snapToObjects="1">
      <p:cViewPr varScale="1">
        <p:scale>
          <a:sx n="85" d="100"/>
          <a:sy n="85" d="100"/>
        </p:scale>
        <p:origin x="1056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025570A-9CD7-4C7C-A3BC-531F83261F17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2EC16D6-6457-48FB-9C9D-90B8B7C6F267}">
      <dgm:prSet/>
      <dgm:spPr/>
      <dgm:t>
        <a:bodyPr/>
        <a:lstStyle/>
        <a:p>
          <a:r>
            <a:rPr lang="en-US"/>
            <a:t>Complete this task by next week</a:t>
          </a:r>
        </a:p>
      </dgm:t>
    </dgm:pt>
    <dgm:pt modelId="{18E3DBF7-14FA-4A99-9419-5479DE9C16A5}" type="parTrans" cxnId="{A5D1C798-5258-4C57-A6C7-66504A36BB14}">
      <dgm:prSet/>
      <dgm:spPr/>
      <dgm:t>
        <a:bodyPr/>
        <a:lstStyle/>
        <a:p>
          <a:endParaRPr lang="en-US"/>
        </a:p>
      </dgm:t>
    </dgm:pt>
    <dgm:pt modelId="{979EEE1B-7454-4663-9C34-56A135DBA73C}" type="sibTrans" cxnId="{A5D1C798-5258-4C57-A6C7-66504A36BB14}">
      <dgm:prSet/>
      <dgm:spPr/>
      <dgm:t>
        <a:bodyPr/>
        <a:lstStyle/>
        <a:p>
          <a:endParaRPr lang="en-US"/>
        </a:p>
      </dgm:t>
    </dgm:pt>
    <dgm:pt modelId="{230335C4-85C8-4862-8069-D7FAA9031F06}">
      <dgm:prSet/>
      <dgm:spPr/>
      <dgm:t>
        <a:bodyPr/>
        <a:lstStyle/>
        <a:p>
          <a:r>
            <a:rPr lang="en-US"/>
            <a:t>We will carry out research today</a:t>
          </a:r>
        </a:p>
      </dgm:t>
    </dgm:pt>
    <dgm:pt modelId="{322A22ED-010A-4AE2-85BF-48492442BAC6}" type="parTrans" cxnId="{61BD998A-4EE6-404B-BA38-C118884FCAD5}">
      <dgm:prSet/>
      <dgm:spPr/>
      <dgm:t>
        <a:bodyPr/>
        <a:lstStyle/>
        <a:p>
          <a:endParaRPr lang="en-US"/>
        </a:p>
      </dgm:t>
    </dgm:pt>
    <dgm:pt modelId="{85B90FCC-6788-43E3-9869-DBBF58183ECD}" type="sibTrans" cxnId="{61BD998A-4EE6-404B-BA38-C118884FCAD5}">
      <dgm:prSet/>
      <dgm:spPr/>
      <dgm:t>
        <a:bodyPr/>
        <a:lstStyle/>
        <a:p>
          <a:endParaRPr lang="en-US"/>
        </a:p>
      </dgm:t>
    </dgm:pt>
    <dgm:pt modelId="{167AC719-85D5-4098-AF48-D1FAB24E0F86}">
      <dgm:prSet/>
      <dgm:spPr/>
      <dgm:t>
        <a:bodyPr/>
        <a:lstStyle/>
        <a:p>
          <a:r>
            <a:rPr lang="en-US"/>
            <a:t>Share your research </a:t>
          </a:r>
        </a:p>
      </dgm:t>
    </dgm:pt>
    <dgm:pt modelId="{E331D10F-9260-4A3A-A461-BB3DD7B49B6A}" type="parTrans" cxnId="{09C4839A-50AE-40B2-A276-229FBF1F8FE0}">
      <dgm:prSet/>
      <dgm:spPr/>
      <dgm:t>
        <a:bodyPr/>
        <a:lstStyle/>
        <a:p>
          <a:endParaRPr lang="en-US"/>
        </a:p>
      </dgm:t>
    </dgm:pt>
    <dgm:pt modelId="{D7CA2D86-BDC0-46A2-AC50-C9720F24C7ED}" type="sibTrans" cxnId="{09C4839A-50AE-40B2-A276-229FBF1F8FE0}">
      <dgm:prSet/>
      <dgm:spPr/>
      <dgm:t>
        <a:bodyPr/>
        <a:lstStyle/>
        <a:p>
          <a:endParaRPr lang="en-US"/>
        </a:p>
      </dgm:t>
    </dgm:pt>
    <dgm:pt modelId="{13D6ADF7-FC0E-4236-A117-0D89D972C5F4}">
      <dgm:prSet/>
      <dgm:spPr/>
      <dgm:t>
        <a:bodyPr/>
        <a:lstStyle/>
        <a:p>
          <a:r>
            <a:rPr lang="en-US"/>
            <a:t>Expand your knowledge </a:t>
          </a:r>
        </a:p>
      </dgm:t>
    </dgm:pt>
    <dgm:pt modelId="{3481B61A-EF9E-49C1-B6B4-7A1F7EA6A56A}" type="parTrans" cxnId="{2B9FBD75-4B35-4DF7-BC6B-ADE23F769A01}">
      <dgm:prSet/>
      <dgm:spPr/>
      <dgm:t>
        <a:bodyPr/>
        <a:lstStyle/>
        <a:p>
          <a:endParaRPr lang="en-US"/>
        </a:p>
      </dgm:t>
    </dgm:pt>
    <dgm:pt modelId="{C63847E4-35CE-4065-820A-80C9D1A49C84}" type="sibTrans" cxnId="{2B9FBD75-4B35-4DF7-BC6B-ADE23F769A01}">
      <dgm:prSet/>
      <dgm:spPr/>
      <dgm:t>
        <a:bodyPr/>
        <a:lstStyle/>
        <a:p>
          <a:endParaRPr lang="en-US"/>
        </a:p>
      </dgm:t>
    </dgm:pt>
    <dgm:pt modelId="{E42BFD00-17FB-4044-B8AA-01577B7FDA1F}" type="pres">
      <dgm:prSet presAssocID="{6025570A-9CD7-4C7C-A3BC-531F83261F17}" presName="root" presStyleCnt="0">
        <dgm:presLayoutVars>
          <dgm:dir/>
          <dgm:resizeHandles val="exact"/>
        </dgm:presLayoutVars>
      </dgm:prSet>
      <dgm:spPr/>
    </dgm:pt>
    <dgm:pt modelId="{3FBE6371-9E44-43D5-9D61-54667D3E1B72}" type="pres">
      <dgm:prSet presAssocID="{22EC16D6-6457-48FB-9C9D-90B8B7C6F267}" presName="compNode" presStyleCnt="0"/>
      <dgm:spPr/>
    </dgm:pt>
    <dgm:pt modelId="{7A3E540E-264B-485D-9A4C-1AD0E589C20F}" type="pres">
      <dgm:prSet presAssocID="{22EC16D6-6457-48FB-9C9D-90B8B7C6F26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3E95A4FF-6269-41EB-BF2D-49509E8E712A}" type="pres">
      <dgm:prSet presAssocID="{22EC16D6-6457-48FB-9C9D-90B8B7C6F267}" presName="spaceRect" presStyleCnt="0"/>
      <dgm:spPr/>
    </dgm:pt>
    <dgm:pt modelId="{BB507188-6B53-4252-A179-DC8266C2299E}" type="pres">
      <dgm:prSet presAssocID="{22EC16D6-6457-48FB-9C9D-90B8B7C6F267}" presName="textRect" presStyleLbl="revTx" presStyleIdx="0" presStyleCnt="4">
        <dgm:presLayoutVars>
          <dgm:chMax val="1"/>
          <dgm:chPref val="1"/>
        </dgm:presLayoutVars>
      </dgm:prSet>
      <dgm:spPr/>
    </dgm:pt>
    <dgm:pt modelId="{9F01F28B-0FBF-4D3F-8276-86C603E87973}" type="pres">
      <dgm:prSet presAssocID="{979EEE1B-7454-4663-9C34-56A135DBA73C}" presName="sibTrans" presStyleCnt="0"/>
      <dgm:spPr/>
    </dgm:pt>
    <dgm:pt modelId="{D82276B5-2A81-40B8-9392-5523CD60F881}" type="pres">
      <dgm:prSet presAssocID="{230335C4-85C8-4862-8069-D7FAA9031F06}" presName="compNode" presStyleCnt="0"/>
      <dgm:spPr/>
    </dgm:pt>
    <dgm:pt modelId="{9515C4BA-5BE0-412D-9CA5-B6B00B5A2247}" type="pres">
      <dgm:prSet presAssocID="{230335C4-85C8-4862-8069-D7FAA9031F0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207EC748-6214-485C-A76C-A02A262238D7}" type="pres">
      <dgm:prSet presAssocID="{230335C4-85C8-4862-8069-D7FAA9031F06}" presName="spaceRect" presStyleCnt="0"/>
      <dgm:spPr/>
    </dgm:pt>
    <dgm:pt modelId="{45A13425-78B9-4FD9-9A67-B8EF238CE146}" type="pres">
      <dgm:prSet presAssocID="{230335C4-85C8-4862-8069-D7FAA9031F06}" presName="textRect" presStyleLbl="revTx" presStyleIdx="1" presStyleCnt="4">
        <dgm:presLayoutVars>
          <dgm:chMax val="1"/>
          <dgm:chPref val="1"/>
        </dgm:presLayoutVars>
      </dgm:prSet>
      <dgm:spPr/>
    </dgm:pt>
    <dgm:pt modelId="{7F7A45A3-71BF-4239-8B0C-79F7BD15D358}" type="pres">
      <dgm:prSet presAssocID="{85B90FCC-6788-43E3-9869-DBBF58183ECD}" presName="sibTrans" presStyleCnt="0"/>
      <dgm:spPr/>
    </dgm:pt>
    <dgm:pt modelId="{554C9E02-6910-4BC1-A548-404715B63C6C}" type="pres">
      <dgm:prSet presAssocID="{167AC719-85D5-4098-AF48-D1FAB24E0F86}" presName="compNode" presStyleCnt="0"/>
      <dgm:spPr/>
    </dgm:pt>
    <dgm:pt modelId="{1C0062AF-7FF0-41C4-9F04-0D2FB55972F3}" type="pres">
      <dgm:prSet presAssocID="{167AC719-85D5-4098-AF48-D1FAB24E0F8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are With Person"/>
        </a:ext>
      </dgm:extLst>
    </dgm:pt>
    <dgm:pt modelId="{349E52D4-7338-427B-8D08-135DE2508667}" type="pres">
      <dgm:prSet presAssocID="{167AC719-85D5-4098-AF48-D1FAB24E0F86}" presName="spaceRect" presStyleCnt="0"/>
      <dgm:spPr/>
    </dgm:pt>
    <dgm:pt modelId="{E198F076-4D7F-4BF0-8165-F108C58626DF}" type="pres">
      <dgm:prSet presAssocID="{167AC719-85D5-4098-AF48-D1FAB24E0F86}" presName="textRect" presStyleLbl="revTx" presStyleIdx="2" presStyleCnt="4">
        <dgm:presLayoutVars>
          <dgm:chMax val="1"/>
          <dgm:chPref val="1"/>
        </dgm:presLayoutVars>
      </dgm:prSet>
      <dgm:spPr/>
    </dgm:pt>
    <dgm:pt modelId="{A348F432-C652-4764-AD25-397340D07604}" type="pres">
      <dgm:prSet presAssocID="{D7CA2D86-BDC0-46A2-AC50-C9720F24C7ED}" presName="sibTrans" presStyleCnt="0"/>
      <dgm:spPr/>
    </dgm:pt>
    <dgm:pt modelId="{A86D89BE-BB65-4FF3-AA44-0C8B84FE8A01}" type="pres">
      <dgm:prSet presAssocID="{13D6ADF7-FC0E-4236-A117-0D89D972C5F4}" presName="compNode" presStyleCnt="0"/>
      <dgm:spPr/>
    </dgm:pt>
    <dgm:pt modelId="{354798A9-F057-4031-809B-472898EF8147}" type="pres">
      <dgm:prSet presAssocID="{13D6ADF7-FC0E-4236-A117-0D89D972C5F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4DFF8630-907A-4312-98AD-982F42B1FE75}" type="pres">
      <dgm:prSet presAssocID="{13D6ADF7-FC0E-4236-A117-0D89D972C5F4}" presName="spaceRect" presStyleCnt="0"/>
      <dgm:spPr/>
    </dgm:pt>
    <dgm:pt modelId="{73250EFA-F544-46FC-874B-C8EC5144D7E1}" type="pres">
      <dgm:prSet presAssocID="{13D6ADF7-FC0E-4236-A117-0D89D972C5F4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374C194D-98FC-4EB4-B987-15E25EC592A7}" type="presOf" srcId="{13D6ADF7-FC0E-4236-A117-0D89D972C5F4}" destId="{73250EFA-F544-46FC-874B-C8EC5144D7E1}" srcOrd="0" destOrd="0" presId="urn:microsoft.com/office/officeart/2018/2/layout/IconLabelList"/>
    <dgm:cxn modelId="{2B9FBD75-4B35-4DF7-BC6B-ADE23F769A01}" srcId="{6025570A-9CD7-4C7C-A3BC-531F83261F17}" destId="{13D6ADF7-FC0E-4236-A117-0D89D972C5F4}" srcOrd="3" destOrd="0" parTransId="{3481B61A-EF9E-49C1-B6B4-7A1F7EA6A56A}" sibTransId="{C63847E4-35CE-4065-820A-80C9D1A49C84}"/>
    <dgm:cxn modelId="{61BD998A-4EE6-404B-BA38-C118884FCAD5}" srcId="{6025570A-9CD7-4C7C-A3BC-531F83261F17}" destId="{230335C4-85C8-4862-8069-D7FAA9031F06}" srcOrd="1" destOrd="0" parTransId="{322A22ED-010A-4AE2-85BF-48492442BAC6}" sibTransId="{85B90FCC-6788-43E3-9869-DBBF58183ECD}"/>
    <dgm:cxn modelId="{A5D1C798-5258-4C57-A6C7-66504A36BB14}" srcId="{6025570A-9CD7-4C7C-A3BC-531F83261F17}" destId="{22EC16D6-6457-48FB-9C9D-90B8B7C6F267}" srcOrd="0" destOrd="0" parTransId="{18E3DBF7-14FA-4A99-9419-5479DE9C16A5}" sibTransId="{979EEE1B-7454-4663-9C34-56A135DBA73C}"/>
    <dgm:cxn modelId="{09C4839A-50AE-40B2-A276-229FBF1F8FE0}" srcId="{6025570A-9CD7-4C7C-A3BC-531F83261F17}" destId="{167AC719-85D5-4098-AF48-D1FAB24E0F86}" srcOrd="2" destOrd="0" parTransId="{E331D10F-9260-4A3A-A461-BB3DD7B49B6A}" sibTransId="{D7CA2D86-BDC0-46A2-AC50-C9720F24C7ED}"/>
    <dgm:cxn modelId="{A14CBDC0-BA21-4B13-96AD-9E2ABC9E9F0E}" type="presOf" srcId="{6025570A-9CD7-4C7C-A3BC-531F83261F17}" destId="{E42BFD00-17FB-4044-B8AA-01577B7FDA1F}" srcOrd="0" destOrd="0" presId="urn:microsoft.com/office/officeart/2018/2/layout/IconLabelList"/>
    <dgm:cxn modelId="{49AC13C1-8037-4949-9C48-CCB47626F429}" type="presOf" srcId="{167AC719-85D5-4098-AF48-D1FAB24E0F86}" destId="{E198F076-4D7F-4BF0-8165-F108C58626DF}" srcOrd="0" destOrd="0" presId="urn:microsoft.com/office/officeart/2018/2/layout/IconLabelList"/>
    <dgm:cxn modelId="{544ABCEF-C25D-4E90-9E5A-EB90CBD602E7}" type="presOf" srcId="{230335C4-85C8-4862-8069-D7FAA9031F06}" destId="{45A13425-78B9-4FD9-9A67-B8EF238CE146}" srcOrd="0" destOrd="0" presId="urn:microsoft.com/office/officeart/2018/2/layout/IconLabelList"/>
    <dgm:cxn modelId="{C33718FE-D8F6-4818-A85D-9646D727099C}" type="presOf" srcId="{22EC16D6-6457-48FB-9C9D-90B8B7C6F267}" destId="{BB507188-6B53-4252-A179-DC8266C2299E}" srcOrd="0" destOrd="0" presId="urn:microsoft.com/office/officeart/2018/2/layout/IconLabelList"/>
    <dgm:cxn modelId="{80979E8B-E3E2-4A79-84E4-47946D653205}" type="presParOf" srcId="{E42BFD00-17FB-4044-B8AA-01577B7FDA1F}" destId="{3FBE6371-9E44-43D5-9D61-54667D3E1B72}" srcOrd="0" destOrd="0" presId="urn:microsoft.com/office/officeart/2018/2/layout/IconLabelList"/>
    <dgm:cxn modelId="{039716FA-142E-4AC0-B31C-26A5366C9522}" type="presParOf" srcId="{3FBE6371-9E44-43D5-9D61-54667D3E1B72}" destId="{7A3E540E-264B-485D-9A4C-1AD0E589C20F}" srcOrd="0" destOrd="0" presId="urn:microsoft.com/office/officeart/2018/2/layout/IconLabelList"/>
    <dgm:cxn modelId="{50185DAB-DD2B-49FE-9523-3830F67AFDEC}" type="presParOf" srcId="{3FBE6371-9E44-43D5-9D61-54667D3E1B72}" destId="{3E95A4FF-6269-41EB-BF2D-49509E8E712A}" srcOrd="1" destOrd="0" presId="urn:microsoft.com/office/officeart/2018/2/layout/IconLabelList"/>
    <dgm:cxn modelId="{7497C566-3E3B-4F86-8A0A-46061B41CB3C}" type="presParOf" srcId="{3FBE6371-9E44-43D5-9D61-54667D3E1B72}" destId="{BB507188-6B53-4252-A179-DC8266C2299E}" srcOrd="2" destOrd="0" presId="urn:microsoft.com/office/officeart/2018/2/layout/IconLabelList"/>
    <dgm:cxn modelId="{51F969A8-B459-4C4C-A04D-4ED0719D4337}" type="presParOf" srcId="{E42BFD00-17FB-4044-B8AA-01577B7FDA1F}" destId="{9F01F28B-0FBF-4D3F-8276-86C603E87973}" srcOrd="1" destOrd="0" presId="urn:microsoft.com/office/officeart/2018/2/layout/IconLabelList"/>
    <dgm:cxn modelId="{E1BE252B-A109-4411-AC69-B2D65CDBA513}" type="presParOf" srcId="{E42BFD00-17FB-4044-B8AA-01577B7FDA1F}" destId="{D82276B5-2A81-40B8-9392-5523CD60F881}" srcOrd="2" destOrd="0" presId="urn:microsoft.com/office/officeart/2018/2/layout/IconLabelList"/>
    <dgm:cxn modelId="{210472FB-4572-4D48-B277-7B0D10DD46DB}" type="presParOf" srcId="{D82276B5-2A81-40B8-9392-5523CD60F881}" destId="{9515C4BA-5BE0-412D-9CA5-B6B00B5A2247}" srcOrd="0" destOrd="0" presId="urn:microsoft.com/office/officeart/2018/2/layout/IconLabelList"/>
    <dgm:cxn modelId="{D0306E82-C686-4F96-9489-FCAC28539D6F}" type="presParOf" srcId="{D82276B5-2A81-40B8-9392-5523CD60F881}" destId="{207EC748-6214-485C-A76C-A02A262238D7}" srcOrd="1" destOrd="0" presId="urn:microsoft.com/office/officeart/2018/2/layout/IconLabelList"/>
    <dgm:cxn modelId="{AABE6E22-57FB-45AF-8DA7-C9B83A3EA2F5}" type="presParOf" srcId="{D82276B5-2A81-40B8-9392-5523CD60F881}" destId="{45A13425-78B9-4FD9-9A67-B8EF238CE146}" srcOrd="2" destOrd="0" presId="urn:microsoft.com/office/officeart/2018/2/layout/IconLabelList"/>
    <dgm:cxn modelId="{269FD5AF-7675-4E63-8542-5ADF497F2B77}" type="presParOf" srcId="{E42BFD00-17FB-4044-B8AA-01577B7FDA1F}" destId="{7F7A45A3-71BF-4239-8B0C-79F7BD15D358}" srcOrd="3" destOrd="0" presId="urn:microsoft.com/office/officeart/2018/2/layout/IconLabelList"/>
    <dgm:cxn modelId="{B9BDF099-EE69-44B2-AC7D-985E60D248B7}" type="presParOf" srcId="{E42BFD00-17FB-4044-B8AA-01577B7FDA1F}" destId="{554C9E02-6910-4BC1-A548-404715B63C6C}" srcOrd="4" destOrd="0" presId="urn:microsoft.com/office/officeart/2018/2/layout/IconLabelList"/>
    <dgm:cxn modelId="{6AE53552-CC28-4007-9140-E2AA666D7FB9}" type="presParOf" srcId="{554C9E02-6910-4BC1-A548-404715B63C6C}" destId="{1C0062AF-7FF0-41C4-9F04-0D2FB55972F3}" srcOrd="0" destOrd="0" presId="urn:microsoft.com/office/officeart/2018/2/layout/IconLabelList"/>
    <dgm:cxn modelId="{2D2994BB-8D56-4B8C-8BCA-988A211B3151}" type="presParOf" srcId="{554C9E02-6910-4BC1-A548-404715B63C6C}" destId="{349E52D4-7338-427B-8D08-135DE2508667}" srcOrd="1" destOrd="0" presId="urn:microsoft.com/office/officeart/2018/2/layout/IconLabelList"/>
    <dgm:cxn modelId="{76111A56-D6EC-48F0-959A-2F72804C3256}" type="presParOf" srcId="{554C9E02-6910-4BC1-A548-404715B63C6C}" destId="{E198F076-4D7F-4BF0-8165-F108C58626DF}" srcOrd="2" destOrd="0" presId="urn:microsoft.com/office/officeart/2018/2/layout/IconLabelList"/>
    <dgm:cxn modelId="{5054A18A-4CBE-4F71-9353-3D047BD204E3}" type="presParOf" srcId="{E42BFD00-17FB-4044-B8AA-01577B7FDA1F}" destId="{A348F432-C652-4764-AD25-397340D07604}" srcOrd="5" destOrd="0" presId="urn:microsoft.com/office/officeart/2018/2/layout/IconLabelList"/>
    <dgm:cxn modelId="{3D3B9375-605B-4797-A81B-45F33C518556}" type="presParOf" srcId="{E42BFD00-17FB-4044-B8AA-01577B7FDA1F}" destId="{A86D89BE-BB65-4FF3-AA44-0C8B84FE8A01}" srcOrd="6" destOrd="0" presId="urn:microsoft.com/office/officeart/2018/2/layout/IconLabelList"/>
    <dgm:cxn modelId="{60051E21-5BA0-45CC-8AEC-6C74F7C39A18}" type="presParOf" srcId="{A86D89BE-BB65-4FF3-AA44-0C8B84FE8A01}" destId="{354798A9-F057-4031-809B-472898EF8147}" srcOrd="0" destOrd="0" presId="urn:microsoft.com/office/officeart/2018/2/layout/IconLabelList"/>
    <dgm:cxn modelId="{2BB4F7A3-EFC2-4D52-B921-7824214738B0}" type="presParOf" srcId="{A86D89BE-BB65-4FF3-AA44-0C8B84FE8A01}" destId="{4DFF8630-907A-4312-98AD-982F42B1FE75}" srcOrd="1" destOrd="0" presId="urn:microsoft.com/office/officeart/2018/2/layout/IconLabelList"/>
    <dgm:cxn modelId="{F268213B-9DBD-4A53-8C9B-5CB35EDD752B}" type="presParOf" srcId="{A86D89BE-BB65-4FF3-AA44-0C8B84FE8A01}" destId="{73250EFA-F544-46FC-874B-C8EC5144D7E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3E540E-264B-485D-9A4C-1AD0E589C20F}">
      <dsp:nvSpPr>
        <dsp:cNvPr id="0" name=""/>
        <dsp:cNvSpPr/>
      </dsp:nvSpPr>
      <dsp:spPr>
        <a:xfrm>
          <a:off x="1103036" y="292852"/>
          <a:ext cx="1045134" cy="104513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507188-6B53-4252-A179-DC8266C2299E}">
      <dsp:nvSpPr>
        <dsp:cNvPr id="0" name=""/>
        <dsp:cNvSpPr/>
      </dsp:nvSpPr>
      <dsp:spPr>
        <a:xfrm>
          <a:off x="464343" y="1658209"/>
          <a:ext cx="232252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Complete this task by next week</a:t>
          </a:r>
        </a:p>
      </dsp:txBody>
      <dsp:txXfrm>
        <a:off x="464343" y="1658209"/>
        <a:ext cx="2322521" cy="720000"/>
      </dsp:txXfrm>
    </dsp:sp>
    <dsp:sp modelId="{9515C4BA-5BE0-412D-9CA5-B6B00B5A2247}">
      <dsp:nvSpPr>
        <dsp:cNvPr id="0" name=""/>
        <dsp:cNvSpPr/>
      </dsp:nvSpPr>
      <dsp:spPr>
        <a:xfrm>
          <a:off x="3831998" y="292852"/>
          <a:ext cx="1045134" cy="104513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A13425-78B9-4FD9-9A67-B8EF238CE146}">
      <dsp:nvSpPr>
        <dsp:cNvPr id="0" name=""/>
        <dsp:cNvSpPr/>
      </dsp:nvSpPr>
      <dsp:spPr>
        <a:xfrm>
          <a:off x="3193305" y="1658209"/>
          <a:ext cx="232252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We will carry out research today</a:t>
          </a:r>
        </a:p>
      </dsp:txBody>
      <dsp:txXfrm>
        <a:off x="3193305" y="1658209"/>
        <a:ext cx="2322521" cy="720000"/>
      </dsp:txXfrm>
    </dsp:sp>
    <dsp:sp modelId="{1C0062AF-7FF0-41C4-9F04-0D2FB55972F3}">
      <dsp:nvSpPr>
        <dsp:cNvPr id="0" name=""/>
        <dsp:cNvSpPr/>
      </dsp:nvSpPr>
      <dsp:spPr>
        <a:xfrm>
          <a:off x="1103036" y="2958840"/>
          <a:ext cx="1045134" cy="104513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98F076-4D7F-4BF0-8165-F108C58626DF}">
      <dsp:nvSpPr>
        <dsp:cNvPr id="0" name=""/>
        <dsp:cNvSpPr/>
      </dsp:nvSpPr>
      <dsp:spPr>
        <a:xfrm>
          <a:off x="464343" y="4324197"/>
          <a:ext cx="232252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Share your research </a:t>
          </a:r>
        </a:p>
      </dsp:txBody>
      <dsp:txXfrm>
        <a:off x="464343" y="4324197"/>
        <a:ext cx="2322521" cy="720000"/>
      </dsp:txXfrm>
    </dsp:sp>
    <dsp:sp modelId="{354798A9-F057-4031-809B-472898EF8147}">
      <dsp:nvSpPr>
        <dsp:cNvPr id="0" name=""/>
        <dsp:cNvSpPr/>
      </dsp:nvSpPr>
      <dsp:spPr>
        <a:xfrm>
          <a:off x="3831998" y="2958840"/>
          <a:ext cx="1045134" cy="104513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250EFA-F544-46FC-874B-C8EC5144D7E1}">
      <dsp:nvSpPr>
        <dsp:cNvPr id="0" name=""/>
        <dsp:cNvSpPr/>
      </dsp:nvSpPr>
      <dsp:spPr>
        <a:xfrm>
          <a:off x="3193305" y="4324197"/>
          <a:ext cx="232252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Expand your knowledge </a:t>
          </a:r>
        </a:p>
      </dsp:txBody>
      <dsp:txXfrm>
        <a:off x="3193305" y="4324197"/>
        <a:ext cx="2322521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C9EA1E-98C4-4A2E-AAC3-800E357DC9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17904" y="1517904"/>
            <a:ext cx="9144000" cy="2798064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96B1FA-5AE6-4D57-B37B-4AA0216007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17904" y="4572000"/>
            <a:ext cx="9144000" cy="1527048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1F49B66-DBC3-45EE-A6E1-DE10A6C186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3F9AFA87-1417-4992-ABD9-27C3BC8CC883}" type="datetimeFigureOut">
              <a:rPr lang="en-US" smtClean="0"/>
              <a:pPr algn="r"/>
              <a:t>2/12/21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1085F0-1967-4B4F-9824-58E9F2E05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0AEDEE5-31B5-4868-8C16-47FF43E27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22653158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4C5BB2-C09C-49B0-BAFA-DE1801CD3E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A47C21-944D-47FE-9519-A255188371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7CE36D-6B7B-4D5E-831E-34A4286D6E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2/12/21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2AD668-6E19-425C-88F7-AF4220662C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905C53-CF7C-4936-9E35-1BEBD68362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48844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146C78-A717-4E1F-A742-FD5AECA03B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A1270D-CCAE-4437-A0C0-052D111DFC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4" y="4572000"/>
            <a:ext cx="91440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9F006A-7EEE-4DB0-8F92-D34C0D46C3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2/12/21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3F2ED-2B0E-44A9-8603-286CA06345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4D801C-6B4E-40B6-9D6E-558192264D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63083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C446AA-9418-4C3E-901B-8E2806122E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997482-2CA6-4707-976E-6FD4B57BFE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17904" y="2980944"/>
            <a:ext cx="4334256" cy="31181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909652-DD12-479C-B639-9452CBA8C0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36792" y="2980944"/>
            <a:ext cx="4334256" cy="31181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0EC7A6-AFB1-4989-A0B4-B422D5B2C6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2/12/21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D2117C-B497-4647-A66B-1887750FB5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E8C7AF-5092-416B-B61C-F41D3C573E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00316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90CDE0-3FEB-42A0-8BCC-7DADE7D4A6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5" y="2944368"/>
            <a:ext cx="4334256" cy="606026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778B8B-E9A3-44BE-85A6-3E316659A9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17904" y="3644987"/>
            <a:ext cx="4334256" cy="24496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0BF1BCA-A435-4779-A6FE-15207141F5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36792" y="2944368"/>
            <a:ext cx="4334256" cy="606026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49B1923-9749-49E3-88FA-75C326E6719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36792" y="3644987"/>
            <a:ext cx="4334256" cy="24496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3A70F0-5AFA-4C5A-812B-220C6A38DB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2/12/21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6AF721-83FE-4B57-B910-C395D23FDE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56A5893-52F1-44A1-AE8E-CF094DB41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9D22302-83E3-4E22-93DF-1E5D463B64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49147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D85A6-A4E6-4160-BE43-8146A98946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BA24A80-0792-4B3B-BB5A-8B2BD91095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2/12/21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526116E-7A6D-485F-9FA2-25F94D4F4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09ADCC-C5F2-4D90-B153-93DF558582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43193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862271-51F6-4122-9709-D279042F88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2/12/21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CFE08-03FE-487B-8963-9FAD3049C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935A50-18AE-4CB1-BB10-1CBDD8A7C2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10043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11F683-796D-458C-9B32-A385D604DB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3145536" cy="1792224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B1F0BD-641B-4148-BCB3-2704218C80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0952" y="1517904"/>
            <a:ext cx="5330952" cy="458114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28C843-B846-4456-9720-71B7D4FF40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17904" y="3483864"/>
            <a:ext cx="3145536" cy="2615184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3A3A03-31BD-4E7E-879A-A1C7184970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2/12/21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A39078-7D38-4851-A363-B6BC179A50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1FF25E-A25D-47AA-94EB-580A74F01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34170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EE83B4-9B31-4F73-9767-163636522F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3145536" cy="1792224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C7CFC30-8163-47A0-A97F-3F2C3A3BE73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49240" y="764032"/>
            <a:ext cx="6089904" cy="5330952"/>
          </a:xfrm>
          <a:solidFill>
            <a:schemeClr val="bg1">
              <a:lumMod val="9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F1B390-0C23-466E-987C-26420A5F098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17904" y="3483864"/>
            <a:ext cx="3145536" cy="2615184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C9CA7C-B9D0-4A72-8061-1E02AA15FE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2/12/21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EFC84-C9FE-4BFA-9B4E-4516A13625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01A469-3EFC-4F94-8482-378582E1C1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36331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DF9454-6F74-46A8-B299-4AF451BFB9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F55CA9-A0BD-4609-9307-BAF987B262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5E4293-851E-4FA2-BFF2-B646A42369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2/12/21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A907F5-F26D-4A91-8D70-AB54F8B43D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8ACBD8-D942-449E-A2B8-358CD1365C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24364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A50897-0C2E-420B-9A38-A8D5C1D7278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450317" y="1517904"/>
            <a:ext cx="2220731" cy="454678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EDB2173-32A5-4677-A08F-DAB8FD430D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517904" y="1517904"/>
            <a:ext cx="6562553" cy="454678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DB124D-B801-4A6A-9DAF-EBC1B98FE4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2/12/21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DAF8DF-2544-45A5-B62B-BB7948FCCA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AC232D-131E-4BE6-8E2E-BAF5A3084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83965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B1D84C-7934-4E5B-B6E4-A1D6EC2995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134416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6A990F-40AC-447A-964A-840C94A64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4" y="2971800"/>
            <a:ext cx="9144000" cy="31272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D832A1-FFBA-48B6-B2D0-E5414F12838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05672" y="6400800"/>
            <a:ext cx="18653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pPr algn="r"/>
            <a:fld id="{3F9AFA87-1417-4992-ABD9-27C3BC8CC883}" type="datetimeFigureOut">
              <a:rPr lang="en-US" smtClean="0"/>
              <a:pPr algn="r"/>
              <a:t>2/12/21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933EC1-4EE2-4453-841C-CFDFE70894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58952" y="6400800"/>
            <a:ext cx="60990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sz="10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CEBA78-E732-44EF-BA0B-FC42F79313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99648" y="6400800"/>
            <a:ext cx="5303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>
                <a:solidFill>
                  <a:schemeClr val="tx1"/>
                </a:solidFill>
              </a:defRPr>
            </a:lvl1pPr>
          </a:lstStyle>
          <a:p>
            <a:fld id="{CB1E4CB7-CB13-4810-BF18-BE31AFC64F93}" type="slidenum">
              <a:rPr lang="en-US" smtClean="0"/>
              <a:pPr/>
              <a:t>‹#›</a:t>
            </a:fld>
            <a:endParaRPr lang="en-US" sz="100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9306479-8C4D-4E4A-A330-DFC80A8A01BE}"/>
              </a:ext>
            </a:extLst>
          </p:cNvPr>
          <p:cNvSpPr/>
          <p:nvPr/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55630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3" r:id="rId1"/>
    <p:sldLayoutId id="2147483724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</p:sldLayoutIdLst>
  <p:txStyles>
    <p:titleStyle>
      <a:lvl1pPr algn="l" defTabSz="914400" rtl="0" eaLnBrk="1" latinLnBrk="0" hangingPunct="1">
        <a:lnSpc>
          <a:spcPct val="95000"/>
        </a:lnSpc>
        <a:spcBef>
          <a:spcPct val="0"/>
        </a:spcBef>
        <a:buNone/>
        <a:defRPr sz="42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5760" indent="-365760" algn="l" defTabSz="914400" rtl="0" eaLnBrk="1" latinLnBrk="0" hangingPunct="1">
        <a:lnSpc>
          <a:spcPct val="105000"/>
        </a:lnSpc>
        <a:spcBef>
          <a:spcPts val="900"/>
        </a:spcBef>
        <a:buClr>
          <a:schemeClr val="accent5"/>
        </a:buClr>
        <a:buFont typeface="Avenir Next LT Pro" panose="020B0504020202020204" pitchFamily="34" charset="0"/>
        <a:buChar char="+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365760" indent="0" algn="l" defTabSz="914400" rtl="0" eaLnBrk="1" latinLnBrk="0" hangingPunct="1">
        <a:lnSpc>
          <a:spcPct val="105000"/>
        </a:lnSpc>
        <a:spcBef>
          <a:spcPts val="900"/>
        </a:spcBef>
        <a:buFont typeface="Arial" panose="020B0604020202020204" pitchFamily="34" charset="0"/>
        <a:buNone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640080" indent="-274320" algn="l" defTabSz="914400" rtl="0" eaLnBrk="1" latinLnBrk="0" hangingPunct="1">
        <a:lnSpc>
          <a:spcPct val="105000"/>
        </a:lnSpc>
        <a:spcBef>
          <a:spcPts val="600"/>
        </a:spcBef>
        <a:buClr>
          <a:schemeClr val="accent5"/>
        </a:buClr>
        <a:buFont typeface="Avenir Next LT Pro" panose="020B0504020202020204" pitchFamily="34" charset="0"/>
        <a:buChar char="+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640080" indent="0" algn="l" defTabSz="914400" rtl="0" eaLnBrk="1" latinLnBrk="0" hangingPunct="1">
        <a:lnSpc>
          <a:spcPct val="105000"/>
        </a:lnSpc>
        <a:spcBef>
          <a:spcPts val="600"/>
        </a:spcBef>
        <a:buFontTx/>
        <a:buNone/>
        <a:defRPr sz="1800" i="1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886968" indent="-274320" algn="l" defTabSz="914400" rtl="0" eaLnBrk="1" latinLnBrk="0" hangingPunct="1">
        <a:lnSpc>
          <a:spcPct val="105000"/>
        </a:lnSpc>
        <a:spcBef>
          <a:spcPts val="6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scrumblr.ca/Mentorin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mUQAy-o4ybA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CEpoW5tLQWw" TargetMode="External"/><Relationship Id="rId5" Type="http://schemas.openxmlformats.org/officeDocument/2006/relationships/hyperlink" Target="https://www.youtube.com/watch?v=kDL_Cx7m7Fk" TargetMode="External"/><Relationship Id="rId4" Type="http://schemas.openxmlformats.org/officeDocument/2006/relationships/hyperlink" Target="https://www.youtube.com/watch?v=XV2vIEVCwzE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45BA4C-9B54-4496-821F-9E0985CA9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A7917B-EE4C-0547-AECA-8A1B2374BB8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47980" y="1030406"/>
            <a:ext cx="5068121" cy="3506879"/>
          </a:xfrm>
        </p:spPr>
        <p:txBody>
          <a:bodyPr anchor="ctr">
            <a:normAutofit/>
          </a:bodyPr>
          <a:lstStyle/>
          <a:p>
            <a:pPr algn="l"/>
            <a:r>
              <a:rPr lang="en-US" dirty="0"/>
              <a:t>Mentoring A Road To Success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04F3B4A-48BB-D649-987E-0C3F7071A7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47980" y="4691564"/>
            <a:ext cx="5068121" cy="1619295"/>
          </a:xfrm>
        </p:spPr>
        <p:txBody>
          <a:bodyPr>
            <a:normAutofit fontScale="85000" lnSpcReduction="10000"/>
          </a:bodyPr>
          <a:lstStyle/>
          <a:p>
            <a:pPr algn="l"/>
            <a:r>
              <a:rPr lang="en-US" dirty="0"/>
              <a:t>Aims- To look further into mentoring, using analysis to improve performance </a:t>
            </a:r>
          </a:p>
          <a:p>
            <a:pPr algn="l"/>
            <a:r>
              <a:rPr lang="en-US" dirty="0"/>
              <a:t>To understand what is required from the research task</a:t>
            </a:r>
          </a:p>
        </p:txBody>
      </p:sp>
      <p:pic>
        <p:nvPicPr>
          <p:cNvPr id="4" name="Picture 3" descr="Country road along the side of mountains">
            <a:extLst>
              <a:ext uri="{FF2B5EF4-FFF2-40B4-BE49-F238E27FC236}">
                <a16:creationId xmlns:a16="http://schemas.microsoft.com/office/drawing/2014/main" id="{68EB049D-1D19-4305-81F3-781CC202744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387" r="9009" b="-1"/>
          <a:stretch/>
        </p:blipFill>
        <p:spPr>
          <a:xfrm>
            <a:off x="20" y="10"/>
            <a:ext cx="540449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1453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84136905-015B-4510-B514-027CBA846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36CD0F97-2E5B-4E84-8544-EB24DED10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099048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5" name="Freeform: Shape 74">
            <a:extLst>
              <a:ext uri="{FF2B5EF4-FFF2-40B4-BE49-F238E27FC236}">
                <a16:creationId xmlns:a16="http://schemas.microsoft.com/office/drawing/2014/main" id="{18E670AF-873F-44DB-9862-796E652EEC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430001" cy="6175613"/>
          </a:xfrm>
          <a:custGeom>
            <a:avLst/>
            <a:gdLst>
              <a:gd name="connsiteX0" fmla="*/ 0 w 11430001"/>
              <a:gd name="connsiteY0" fmla="*/ 0 h 6175613"/>
              <a:gd name="connsiteX1" fmla="*/ 5638031 w 11430001"/>
              <a:gd name="connsiteY1" fmla="*/ 0 h 6175613"/>
              <a:gd name="connsiteX2" fmla="*/ 5638031 w 11430001"/>
              <a:gd name="connsiteY2" fmla="*/ 758954 h 6175613"/>
              <a:gd name="connsiteX3" fmla="*/ 11430001 w 11430001"/>
              <a:gd name="connsiteY3" fmla="*/ 758954 h 6175613"/>
              <a:gd name="connsiteX4" fmla="*/ 11430001 w 11430001"/>
              <a:gd name="connsiteY4" fmla="*/ 6175613 h 6175613"/>
              <a:gd name="connsiteX5" fmla="*/ 5638031 w 11430001"/>
              <a:gd name="connsiteY5" fmla="*/ 6175613 h 6175613"/>
              <a:gd name="connsiteX6" fmla="*/ 5240741 w 11430001"/>
              <a:gd name="connsiteY6" fmla="*/ 6175613 h 6175613"/>
              <a:gd name="connsiteX7" fmla="*/ 0 w 11430001"/>
              <a:gd name="connsiteY7" fmla="*/ 6175613 h 61756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430001" h="6175613">
                <a:moveTo>
                  <a:pt x="0" y="0"/>
                </a:moveTo>
                <a:lnTo>
                  <a:pt x="5638031" y="0"/>
                </a:lnTo>
                <a:lnTo>
                  <a:pt x="5638031" y="758954"/>
                </a:lnTo>
                <a:lnTo>
                  <a:pt x="11430001" y="758954"/>
                </a:lnTo>
                <a:lnTo>
                  <a:pt x="11430001" y="6175613"/>
                </a:lnTo>
                <a:lnTo>
                  <a:pt x="5638031" y="6175613"/>
                </a:lnTo>
                <a:lnTo>
                  <a:pt x="5240741" y="6175613"/>
                </a:lnTo>
                <a:lnTo>
                  <a:pt x="0" y="6175613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EB14A1-3FA1-CF41-8228-A60F785694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58953"/>
            <a:ext cx="4089779" cy="2028388"/>
          </a:xfrm>
        </p:spPr>
        <p:txBody>
          <a:bodyPr anchor="ctr">
            <a:normAutofit/>
          </a:bodyPr>
          <a:lstStyle/>
          <a:p>
            <a:r>
              <a:rPr lang="en-US" dirty="0"/>
              <a:t>Last Week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2EF34B-4942-E74A-9CA0-3EC6AAC87D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893326"/>
            <a:ext cx="4089779" cy="3202674"/>
          </a:xfrm>
        </p:spPr>
        <p:txBody>
          <a:bodyPr anchor="t">
            <a:normAutofit fontScale="92500" lnSpcReduction="10000"/>
          </a:bodyPr>
          <a:lstStyle/>
          <a:p>
            <a:pPr>
              <a:lnSpc>
                <a:spcPct val="95000"/>
              </a:lnSpc>
            </a:pPr>
            <a:r>
              <a:rPr lang="en-US" dirty="0"/>
              <a:t>Athlete Development plan- feedback and questions</a:t>
            </a:r>
          </a:p>
          <a:p>
            <a:pPr>
              <a:lnSpc>
                <a:spcPct val="95000"/>
              </a:lnSpc>
            </a:pPr>
            <a:r>
              <a:rPr lang="en-US" dirty="0"/>
              <a:t>See example</a:t>
            </a:r>
          </a:p>
          <a:p>
            <a:pPr>
              <a:lnSpc>
                <a:spcPct val="95000"/>
              </a:lnSpc>
            </a:pPr>
            <a:r>
              <a:rPr lang="en-US" dirty="0"/>
              <a:t>Your experience of being mentored </a:t>
            </a:r>
          </a:p>
          <a:p>
            <a:pPr>
              <a:lnSpc>
                <a:spcPct val="95000"/>
              </a:lnSpc>
            </a:pPr>
            <a:r>
              <a:rPr lang="en-US" dirty="0"/>
              <a:t>Goal setting</a:t>
            </a:r>
          </a:p>
          <a:p>
            <a:pPr>
              <a:lnSpc>
                <a:spcPct val="95000"/>
              </a:lnSpc>
            </a:pPr>
            <a:r>
              <a:rPr lang="en-US" dirty="0"/>
              <a:t>Smart Goals</a:t>
            </a:r>
          </a:p>
        </p:txBody>
      </p:sp>
      <p:pic>
        <p:nvPicPr>
          <p:cNvPr id="2050" name="Picture 2" descr="Image result for smart goals">
            <a:extLst>
              <a:ext uri="{FF2B5EF4-FFF2-40B4-BE49-F238E27FC236}">
                <a16:creationId xmlns:a16="http://schemas.microsoft.com/office/drawing/2014/main" id="{23E3C62D-A19E-B045-8DD9-4FB62E37A9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641077" y="2499212"/>
            <a:ext cx="5026924" cy="2618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33209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C01EA8-4F0A-9D4B-87E5-B58E1FE1B2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Using analysis when coaching and mentoring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7F50ED-C629-1142-9A29-25A5343B71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Why would you use analysis</a:t>
            </a:r>
          </a:p>
          <a:p>
            <a:r>
              <a:rPr lang="en-US" dirty="0"/>
              <a:t>Where could you use it?</a:t>
            </a:r>
          </a:p>
          <a:p>
            <a:r>
              <a:rPr lang="en-US" dirty="0"/>
              <a:t>Positives (pros)</a:t>
            </a:r>
          </a:p>
          <a:p>
            <a:r>
              <a:rPr lang="en-US" dirty="0"/>
              <a:t>Negatives (cons)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>
                <a:hlinkClick r:id="rId2"/>
              </a:rPr>
              <a:t>http://scrumblr.ca/Mentoring</a:t>
            </a: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33225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84136905-015B-4510-B514-027CBA846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36CD0F97-2E5B-4E84-8544-EB24DED10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0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5" name="Freeform: Shape 74">
            <a:extLst>
              <a:ext uri="{FF2B5EF4-FFF2-40B4-BE49-F238E27FC236}">
                <a16:creationId xmlns:a16="http://schemas.microsoft.com/office/drawing/2014/main" id="{26A70F00-F11C-4EEF-9002-CAA67EF3F1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30000" cy="6858000"/>
          </a:xfrm>
          <a:custGeom>
            <a:avLst/>
            <a:gdLst>
              <a:gd name="connsiteX0" fmla="*/ 0 w 11430000"/>
              <a:gd name="connsiteY0" fmla="*/ 0 h 6858000"/>
              <a:gd name="connsiteX1" fmla="*/ 5330523 w 11430000"/>
              <a:gd name="connsiteY1" fmla="*/ 0 h 6858000"/>
              <a:gd name="connsiteX2" fmla="*/ 5330523 w 11430000"/>
              <a:gd name="connsiteY2" fmla="*/ 758952 h 6858000"/>
              <a:gd name="connsiteX3" fmla="*/ 11430000 w 11430000"/>
              <a:gd name="connsiteY3" fmla="*/ 758952 h 6858000"/>
              <a:gd name="connsiteX4" fmla="*/ 11430000 w 11430000"/>
              <a:gd name="connsiteY4" fmla="*/ 6099048 h 6858000"/>
              <a:gd name="connsiteX5" fmla="*/ 5330523 w 11430000"/>
              <a:gd name="connsiteY5" fmla="*/ 6099048 h 6858000"/>
              <a:gd name="connsiteX6" fmla="*/ 5330523 w 11430000"/>
              <a:gd name="connsiteY6" fmla="*/ 6858000 h 6858000"/>
              <a:gd name="connsiteX7" fmla="*/ 0 w 114300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430000" h="6858000">
                <a:moveTo>
                  <a:pt x="0" y="0"/>
                </a:moveTo>
                <a:lnTo>
                  <a:pt x="5330523" y="0"/>
                </a:lnTo>
                <a:lnTo>
                  <a:pt x="5330523" y="758952"/>
                </a:lnTo>
                <a:lnTo>
                  <a:pt x="11430000" y="758952"/>
                </a:lnTo>
                <a:lnTo>
                  <a:pt x="11430000" y="6099048"/>
                </a:lnTo>
                <a:lnTo>
                  <a:pt x="5330523" y="6099048"/>
                </a:lnTo>
                <a:lnTo>
                  <a:pt x="5330523" y="6858000"/>
                </a:lnTo>
                <a:lnTo>
                  <a:pt x="0" y="6858000"/>
                </a:lnTo>
                <a:close/>
              </a:path>
            </a:pathLst>
          </a:cu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84D2E8-7123-9746-B6E4-CE57A2F0E4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9" y="1517903"/>
            <a:ext cx="4572001" cy="1345115"/>
          </a:xfrm>
        </p:spPr>
        <p:txBody>
          <a:bodyPr>
            <a:normAutofit/>
          </a:bodyPr>
          <a:lstStyle/>
          <a:p>
            <a:r>
              <a:rPr lang="en-US" dirty="0"/>
              <a:t>Examples of analysis</a:t>
            </a:r>
          </a:p>
        </p:txBody>
      </p:sp>
      <p:pic>
        <p:nvPicPr>
          <p:cNvPr id="1026" name="Picture 2" descr="Image result for runner">
            <a:extLst>
              <a:ext uri="{FF2B5EF4-FFF2-40B4-BE49-F238E27FC236}">
                <a16:creationId xmlns:a16="http://schemas.microsoft.com/office/drawing/2014/main" id="{405616B6-4381-4C43-BBB4-72ADA75576D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725" r="14073" b="2"/>
          <a:stretch/>
        </p:blipFill>
        <p:spPr bwMode="auto">
          <a:xfrm>
            <a:off x="755905" y="762001"/>
            <a:ext cx="4574617" cy="5337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038FCF-D54D-C94F-8942-BB5AF84450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2970222"/>
            <a:ext cx="4572001" cy="2463169"/>
          </a:xfrm>
        </p:spPr>
        <p:txBody>
          <a:bodyPr>
            <a:normAutofit/>
          </a:bodyPr>
          <a:lstStyle/>
          <a:p>
            <a:pPr>
              <a:lnSpc>
                <a:spcPct val="95000"/>
              </a:lnSpc>
            </a:pPr>
            <a:r>
              <a:rPr lang="en-US" sz="1200" dirty="0">
                <a:hlinkClick r:id="rId3"/>
              </a:rPr>
              <a:t>https://www.youtube.com/watch?v=mUQAy-o4ybA</a:t>
            </a:r>
            <a:endParaRPr lang="en-US" sz="1200" dirty="0"/>
          </a:p>
          <a:p>
            <a:pPr>
              <a:lnSpc>
                <a:spcPct val="95000"/>
              </a:lnSpc>
            </a:pPr>
            <a:endParaRPr lang="en-US" sz="1200" dirty="0"/>
          </a:p>
          <a:p>
            <a:pPr>
              <a:lnSpc>
                <a:spcPct val="95000"/>
              </a:lnSpc>
            </a:pPr>
            <a:r>
              <a:rPr lang="en-US" sz="1200" dirty="0">
                <a:hlinkClick r:id="rId4"/>
              </a:rPr>
              <a:t>https://www.youtube.com/watch?v=XV2vIEVCwzE</a:t>
            </a:r>
            <a:endParaRPr lang="en-US" sz="1200" dirty="0"/>
          </a:p>
          <a:p>
            <a:pPr>
              <a:lnSpc>
                <a:spcPct val="95000"/>
              </a:lnSpc>
            </a:pPr>
            <a:endParaRPr lang="en-US" sz="1200" dirty="0"/>
          </a:p>
          <a:p>
            <a:pPr>
              <a:lnSpc>
                <a:spcPct val="95000"/>
              </a:lnSpc>
            </a:pPr>
            <a:r>
              <a:rPr lang="en-US" sz="1200" dirty="0">
                <a:hlinkClick r:id="rId5"/>
              </a:rPr>
              <a:t>https://www.youtube.com/watch?v=kDL_Cx7m7Fk</a:t>
            </a:r>
            <a:endParaRPr lang="en-US" sz="1200" dirty="0"/>
          </a:p>
          <a:p>
            <a:pPr>
              <a:lnSpc>
                <a:spcPct val="95000"/>
              </a:lnSpc>
            </a:pPr>
            <a:endParaRPr lang="en-US" sz="1200" dirty="0"/>
          </a:p>
          <a:p>
            <a:pPr>
              <a:lnSpc>
                <a:spcPct val="95000"/>
              </a:lnSpc>
            </a:pPr>
            <a:r>
              <a:rPr lang="en-US" sz="1200" dirty="0">
                <a:hlinkClick r:id="rId6"/>
              </a:rPr>
              <a:t>https://www.youtube.com/watch?v=CEpoW5tLQWw</a:t>
            </a:r>
            <a:endParaRPr lang="en-US" sz="1200" dirty="0"/>
          </a:p>
          <a:p>
            <a:pPr>
              <a:lnSpc>
                <a:spcPct val="95000"/>
              </a:lnSpc>
            </a:pP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38970184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16AD36-4727-EE4E-AB19-751A866611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When do I use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E7FDF8-209E-6546-8755-9255BD3577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7904" y="2971799"/>
            <a:ext cx="9144000" cy="3518941"/>
          </a:xfrm>
        </p:spPr>
        <p:txBody>
          <a:bodyPr>
            <a:normAutofit fontScale="77500" lnSpcReduction="20000"/>
          </a:bodyPr>
          <a:lstStyle/>
          <a:p>
            <a:r>
              <a:rPr lang="en-US" dirty="0"/>
              <a:t>Briton Ferry- games are recorded, feedback in player meetings, small clips with analysis. See example</a:t>
            </a:r>
          </a:p>
          <a:p>
            <a:r>
              <a:rPr lang="en-US" dirty="0"/>
              <a:t>My children- mobile phone footage, technical skills - example</a:t>
            </a:r>
          </a:p>
          <a:p>
            <a:r>
              <a:rPr lang="en-US" dirty="0" err="1"/>
              <a:t>Penllergaer</a:t>
            </a:r>
            <a:r>
              <a:rPr lang="en-US" dirty="0"/>
              <a:t> </a:t>
            </a:r>
            <a:r>
              <a:rPr lang="en-US" dirty="0" err="1"/>
              <a:t>afc</a:t>
            </a:r>
            <a:r>
              <a:rPr lang="en-US" dirty="0"/>
              <a:t>- Recording of coaching sessions to share to other coaches at the club </a:t>
            </a:r>
          </a:p>
          <a:p>
            <a:r>
              <a:rPr lang="en-US" dirty="0"/>
              <a:t>Myself- Coaching, Surfing, mountain biking, golf, skiing, snowboarding – footage to improve technique- pictures / videos- </a:t>
            </a:r>
            <a:r>
              <a:rPr lang="en-US" dirty="0" err="1"/>
              <a:t>youtube</a:t>
            </a:r>
            <a:r>
              <a:rPr lang="en-US" dirty="0"/>
              <a:t> example </a:t>
            </a:r>
          </a:p>
          <a:p>
            <a:r>
              <a:rPr lang="en-US" dirty="0"/>
              <a:t>Do you use or have you been involved in analysis, if so when? Roulette feedback. </a:t>
            </a:r>
          </a:p>
          <a:p>
            <a:r>
              <a:rPr lang="en-US" dirty="0"/>
              <a:t>Task- Try to use a phone to analyze your running technique by next week. </a:t>
            </a:r>
          </a:p>
        </p:txBody>
      </p:sp>
      <p:pic>
        <p:nvPicPr>
          <p:cNvPr id="5" name="Picture 4" descr="A person smiling for the camera&#10;&#10;Description automatically generated with low confidence">
            <a:extLst>
              <a:ext uri="{FF2B5EF4-FFF2-40B4-BE49-F238E27FC236}">
                <a16:creationId xmlns:a16="http://schemas.microsoft.com/office/drawing/2014/main" id="{479F935C-1F98-EC4E-BC31-3B4D230289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4933" y="954508"/>
            <a:ext cx="1758950" cy="19624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5651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4136905-015B-4510-B514-027CBA846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D33A19-7DDE-CD4A-B17B-5FF53AE3D2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79915"/>
            <a:ext cx="3908996" cy="5337050"/>
          </a:xfrm>
        </p:spPr>
        <p:txBody>
          <a:bodyPr anchor="ctr">
            <a:normAutofit/>
          </a:bodyPr>
          <a:lstStyle/>
          <a:p>
            <a:r>
              <a:rPr lang="en-US" dirty="0"/>
              <a:t>Task 1.B – Written task – 20% of your grade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8A57FB4-827C-48F9-91CC-BB2FC0CA0E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172502"/>
              </p:ext>
            </p:extLst>
          </p:nvPr>
        </p:nvGraphicFramePr>
        <p:xfrm>
          <a:off x="5416298" y="758951"/>
          <a:ext cx="5980170" cy="53370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192768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683269-BFD7-6847-AEE0-3D897CC30D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Task 1 – Worth 20% of your grade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C564BA-8110-1147-BA17-CD3AB71B17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b="1" dirty="0"/>
              <a:t>1.B</a:t>
            </a:r>
            <a:r>
              <a:rPr lang="en-GB" dirty="0"/>
              <a:t> Consider several academic journals in relation to the mentoring process, apply their relevancy and link to the coaching pathway in your selected sport. (20 Marks) (1000 words)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25323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0A05A8-663B-F544-94AB-749F7BB009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Group task- Breakout rooms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5C1FB1-AAD5-3843-998E-804FAB947F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7904" y="2716967"/>
            <a:ext cx="9144000" cy="3127248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dirty="0"/>
              <a:t>Find articles that relate to mentoring with the associated topics, pick one quote from the article and feedback explaining its relevance to sports coaching / mentoring, to your group first and then the whole group: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b="1" dirty="0"/>
              <a:t>Room1</a:t>
            </a:r>
            <a:r>
              <a:rPr lang="en-US" dirty="0"/>
              <a:t>- Female mentoring in sport</a:t>
            </a:r>
          </a:p>
          <a:p>
            <a:pPr marL="0" indent="0">
              <a:buNone/>
            </a:pPr>
            <a:r>
              <a:rPr lang="en-US" b="1" dirty="0"/>
              <a:t>Room 2- </a:t>
            </a:r>
            <a:r>
              <a:rPr lang="en-US" dirty="0"/>
              <a:t>Mentoring and doctors / nurses</a:t>
            </a:r>
          </a:p>
          <a:p>
            <a:pPr marL="0" indent="0">
              <a:buNone/>
            </a:pPr>
            <a:r>
              <a:rPr lang="en-US" b="1" dirty="0"/>
              <a:t>Room 3- </a:t>
            </a:r>
            <a:r>
              <a:rPr lang="en-US" dirty="0"/>
              <a:t>Mentoring in sport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Use online library and pro quest see the example:</a:t>
            </a:r>
          </a:p>
        </p:txBody>
      </p:sp>
    </p:spTree>
    <p:extLst>
      <p:ext uri="{BB962C8B-B14F-4D97-AF65-F5344CB8AC3E}">
        <p14:creationId xmlns:p14="http://schemas.microsoft.com/office/powerpoint/2010/main" val="28198311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683269-BFD7-6847-AEE0-3D897CC30D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Task 1 – Worth 20% of your grade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C564BA-8110-1147-BA17-CD3AB71B17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b="1" dirty="0"/>
              <a:t>1.B</a:t>
            </a:r>
            <a:r>
              <a:rPr lang="en-GB" dirty="0"/>
              <a:t> Consider several academic journals in relation to the mentoring process, apply their relevancy and link to the coaching pathway in your selected sport. (20 Marks) (1000 words) 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3600" b="1" i="1" dirty="0"/>
              <a:t>BY NEXT WEEK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8860902"/>
      </p:ext>
    </p:extLst>
  </p:cSld>
  <p:clrMapOvr>
    <a:masterClrMapping/>
  </p:clrMapOvr>
</p:sld>
</file>

<file path=ppt/theme/theme1.xml><?xml version="1.0" encoding="utf-8"?>
<a:theme xmlns:a="http://schemas.openxmlformats.org/drawingml/2006/main" name="PrismaticVTI">
  <a:themeElements>
    <a:clrScheme name="AnalogousFromLightSeedLeftStep">
      <a:dk1>
        <a:srgbClr val="000000"/>
      </a:dk1>
      <a:lt1>
        <a:srgbClr val="FFFFFF"/>
      </a:lt1>
      <a:dk2>
        <a:srgbClr val="233A3E"/>
      </a:dk2>
      <a:lt2>
        <a:srgbClr val="E8E6E2"/>
      </a:lt2>
      <a:accent1>
        <a:srgbClr val="90A5C3"/>
      </a:accent1>
      <a:accent2>
        <a:srgbClr val="7BA9B4"/>
      </a:accent2>
      <a:accent3>
        <a:srgbClr val="80AAA0"/>
      </a:accent3>
      <a:accent4>
        <a:srgbClr val="77AF8A"/>
      </a:accent4>
      <a:accent5>
        <a:srgbClr val="85AB82"/>
      </a:accent5>
      <a:accent6>
        <a:srgbClr val="8EAA74"/>
      </a:accent6>
      <a:hlink>
        <a:srgbClr val="977F5B"/>
      </a:hlink>
      <a:folHlink>
        <a:srgbClr val="7F7F7F"/>
      </a:folHlink>
    </a:clrScheme>
    <a:fontScheme name="Custom 166">
      <a:majorFont>
        <a:latin typeface="Aharoni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ismaticVTI" id="{DA44D624-A564-4DE8-8446-0CD5C485C979}" vid="{8B2B1550-B69C-4156-BAEC-B2E559F94BD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87</TotalTime>
  <Words>430</Words>
  <Application>Microsoft Macintosh PowerPoint</Application>
  <PresentationFormat>Widescreen</PresentationFormat>
  <Paragraphs>50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Aharoni</vt:lpstr>
      <vt:lpstr>Arial</vt:lpstr>
      <vt:lpstr>Avenir Next LT Pro</vt:lpstr>
      <vt:lpstr>PrismaticVTI</vt:lpstr>
      <vt:lpstr>Mentoring A Road To Success</vt:lpstr>
      <vt:lpstr>Last Week</vt:lpstr>
      <vt:lpstr>Using analysis when coaching and mentoring</vt:lpstr>
      <vt:lpstr>Examples of analysis</vt:lpstr>
      <vt:lpstr>When do I use analysis</vt:lpstr>
      <vt:lpstr>Task 1.B – Written task – 20% of your grade</vt:lpstr>
      <vt:lpstr>Task 1 – Worth 20% of your grade </vt:lpstr>
      <vt:lpstr>Group task- Breakout rooms</vt:lpstr>
      <vt:lpstr>Task 1 – Worth 20% of your grade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Mentoring A Road to Success</dc:title>
  <dc:creator>Mark Napieralla</dc:creator>
  <cp:lastModifiedBy>Mark Napieralla</cp:lastModifiedBy>
  <cp:revision>13</cp:revision>
  <dcterms:created xsi:type="dcterms:W3CDTF">2021-02-10T20:52:03Z</dcterms:created>
  <dcterms:modified xsi:type="dcterms:W3CDTF">2021-02-12T11:30:17Z</dcterms:modified>
</cp:coreProperties>
</file>