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7"/>
  </p:notesMasterIdLst>
  <p:sldIdLst>
    <p:sldId id="560" r:id="rId2"/>
    <p:sldId id="621" r:id="rId3"/>
    <p:sldId id="622" r:id="rId4"/>
    <p:sldId id="570" r:id="rId5"/>
    <p:sldId id="571" r:id="rId6"/>
    <p:sldId id="572" r:id="rId7"/>
    <p:sldId id="608" r:id="rId8"/>
    <p:sldId id="606" r:id="rId9"/>
    <p:sldId id="616" r:id="rId10"/>
    <p:sldId id="617" r:id="rId11"/>
    <p:sldId id="623" r:id="rId12"/>
    <p:sldId id="624" r:id="rId13"/>
    <p:sldId id="625" r:id="rId14"/>
    <p:sldId id="628" r:id="rId15"/>
    <p:sldId id="626" r:id="rId16"/>
    <p:sldId id="574" r:id="rId17"/>
    <p:sldId id="629" r:id="rId18"/>
    <p:sldId id="630" r:id="rId19"/>
    <p:sldId id="631" r:id="rId20"/>
    <p:sldId id="578" r:id="rId21"/>
    <p:sldId id="579" r:id="rId22"/>
    <p:sldId id="604" r:id="rId23"/>
    <p:sldId id="580" r:id="rId24"/>
    <p:sldId id="634" r:id="rId25"/>
    <p:sldId id="635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84" autoAdjust="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4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F6CDA-5BBF-054C-B971-BDCEEA058CD2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6E835-0D30-BE44-9872-7D25DAD48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66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snapchat.com/l/en-gb/ads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RW2j30bKj0" TargetMode="External"/><Relationship Id="rId2" Type="http://schemas.openxmlformats.org/officeDocument/2006/relationships/hyperlink" Target="http://framethreesixteen.com/portfolio/artisanal-cafe-experience-with-two-bakers/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KqIh8eB7qw" TargetMode="External"/><Relationship Id="rId2" Type="http://schemas.openxmlformats.org/officeDocument/2006/relationships/hyperlink" Target="https://www.youtube.com/watch?v=LgDwNxGIuC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L2sit98f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43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940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4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04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16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5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8425" y="4702175"/>
            <a:ext cx="6108700" cy="66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5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164272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42721"/>
            <a:ext cx="9144000" cy="520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856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4700"/>
            <a:ext cx="9144000" cy="535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134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1724"/>
            <a:ext cx="9177687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571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places to put video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89099"/>
            <a:ext cx="9144000" cy="443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515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9076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But there’s a </a:t>
            </a:r>
            <a:r>
              <a:rPr lang="en-US" dirty="0" smtClean="0">
                <a:solidFill>
                  <a:srgbClr val="FFFF00"/>
                </a:solidFill>
              </a:rPr>
              <a:t>new way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– by making it part of ‘everyday’ conversation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158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95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14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688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460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45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50" y="2286000"/>
            <a:ext cx="3225800" cy="43053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484187"/>
            <a:ext cx="4030285" cy="9683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0" y="2130425"/>
            <a:ext cx="2731508" cy="4302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00" y="603250"/>
            <a:ext cx="4095750" cy="69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009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170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23"/>
          <a:stretch/>
        </p:blipFill>
        <p:spPr>
          <a:xfrm>
            <a:off x="0" y="362901"/>
            <a:ext cx="9144000" cy="613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4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2013"/>
            <a:ext cx="8229600" cy="1143000"/>
          </a:xfrm>
        </p:spPr>
        <p:txBody>
          <a:bodyPr/>
          <a:lstStyle/>
          <a:p>
            <a:r>
              <a:rPr lang="en-US" dirty="0" smtClean="0"/>
              <a:t>New entrants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3892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21876"/>
          <a:stretch/>
        </p:blipFill>
        <p:spPr>
          <a:xfrm>
            <a:off x="-2" y="0"/>
            <a:ext cx="9162446" cy="36283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3492500"/>
            <a:ext cx="9162445" cy="33655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863600"/>
            <a:ext cx="3810000" cy="431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000" y="1692275"/>
            <a:ext cx="3429000" cy="571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775" y="2311400"/>
            <a:ext cx="2222500" cy="381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2800" y="2910792"/>
            <a:ext cx="2641600" cy="1435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2425" y="3492500"/>
            <a:ext cx="36957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23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270626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http://</a:t>
            </a:r>
            <a:r>
              <a:rPr lang="en-US" dirty="0" err="1"/>
              <a:t>blog.snapchat.com</a:t>
            </a:r>
            <a:r>
              <a:rPr lang="en-US" dirty="0"/>
              <a:t>/post/109302961090/introducing-discover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36625"/>
            <a:ext cx="9144000" cy="521228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137208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Discover is fun and easy to use. Tap to open an edition, swipe left to browse Snaps, or swipe up on a Snap for more. Each channel brings you something unique – a wonderful daily surprise!</a:t>
            </a:r>
          </a:p>
        </p:txBody>
      </p:sp>
    </p:spTree>
    <p:extLst>
      <p:ext uri="{BB962C8B-B14F-4D97-AF65-F5344CB8AC3E}">
        <p14:creationId xmlns:p14="http://schemas.microsoft.com/office/powerpoint/2010/main" val="402071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 video is now beyond just YouTube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698624"/>
            <a:ext cx="9165397" cy="388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50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ideo-social-media-marketing-intensive-14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11225"/>
            <a:ext cx="81026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50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6138"/>
            <a:ext cx="8229600" cy="1143000"/>
          </a:xfrm>
        </p:spPr>
        <p:txBody>
          <a:bodyPr/>
          <a:lstStyle/>
          <a:p>
            <a:r>
              <a:rPr lang="en-US" dirty="0" smtClean="0"/>
              <a:t>Tell the story </a:t>
            </a:r>
            <a:r>
              <a:rPr lang="is-IS" dirty="0" smtClean="0"/>
              <a:t>… </a:t>
            </a:r>
            <a:r>
              <a:rPr lang="en-US" dirty="0" smtClean="0"/>
              <a:t>of why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69875" y="3105835"/>
            <a:ext cx="855662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  <a:hlinkClick r:id="rId2"/>
              </a:rPr>
              <a:t>http://framethreesixteen.com/portfolio/artisanal-cafe-experience-with-two-bakers</a:t>
            </a:r>
            <a:r>
              <a:rPr lang="en-US" sz="2400" dirty="0" smtClean="0">
                <a:solidFill>
                  <a:srgbClr val="FFFF00"/>
                </a:solidFill>
                <a:hlinkClick r:id="rId2"/>
              </a:rPr>
              <a:t>/</a:t>
            </a:r>
            <a:endParaRPr lang="en-US" sz="2400" dirty="0" smtClean="0">
              <a:solidFill>
                <a:srgbClr val="FFFF00"/>
              </a:solidFill>
            </a:endParaRPr>
          </a:p>
          <a:p>
            <a:pPr algn="ctr"/>
            <a:endParaRPr lang="en-US" sz="2400" dirty="0">
              <a:solidFill>
                <a:srgbClr val="FFFF00"/>
              </a:solidFill>
            </a:endParaRPr>
          </a:p>
          <a:p>
            <a:pPr algn="ctr"/>
            <a:r>
              <a:rPr lang="en-US" sz="2400" dirty="0">
                <a:solidFill>
                  <a:srgbClr val="FFFF00"/>
                </a:solidFill>
                <a:hlinkClick r:id="rId3"/>
              </a:rPr>
              <a:t>https://www.youtube.com/watch?v=KRW2j30bKj0</a:t>
            </a:r>
            <a:endParaRPr lang="en-US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2540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Task: For our case study: Carmarthen Business School: Produce a storyboard</a:t>
            </a:r>
          </a:p>
          <a:p>
            <a:endParaRPr lang="en-GB" dirty="0" smtClean="0"/>
          </a:p>
          <a:p>
            <a:r>
              <a:rPr lang="en-GB" dirty="0" smtClean="0"/>
              <a:t>First look at what the USP of the case study is on the web site … and develop a story </a:t>
            </a:r>
            <a:r>
              <a:rPr lang="en-GB" smtClean="0"/>
              <a:t>from that.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www.youtube.com/watch?v=LgDwNxGIuCQ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www.youtube.com/watch?v=PKqIh8eB7qw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www.youtube.com/watch?v=kL2sit98fPs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98480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3661</TotalTime>
  <Words>123</Words>
  <Application>Microsoft Office PowerPoint</Application>
  <PresentationFormat>On-screen Show (4:3)</PresentationFormat>
  <Paragraphs>20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Black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 places to put video</vt:lpstr>
      <vt:lpstr>But there’s a new way   – by making it part of ‘everyday’ conversation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New entrants</vt:lpstr>
      <vt:lpstr>PowerPoint Presentation</vt:lpstr>
      <vt:lpstr>PowerPoint Presentation</vt:lpstr>
      <vt:lpstr>So video is now beyond just YouTube</vt:lpstr>
      <vt:lpstr>PowerPoint Presentation</vt:lpstr>
      <vt:lpstr>Tell the story … of why</vt:lpstr>
      <vt:lpstr>Exercise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127</cp:revision>
  <dcterms:created xsi:type="dcterms:W3CDTF">2016-01-24T19:50:49Z</dcterms:created>
  <dcterms:modified xsi:type="dcterms:W3CDTF">2017-02-23T13:50:07Z</dcterms:modified>
</cp:coreProperties>
</file>