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 snapToGrid="0">
      <p:cViewPr varScale="1">
        <p:scale>
          <a:sx n="66" d="100"/>
          <a:sy n="66" d="100"/>
        </p:scale>
        <p:origin x="72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EDCF4-E1D8-4BEF-B2D1-C166E2836712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96138-B2DA-4CC8-ADCD-9BB1D3AC9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2605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EDCF4-E1D8-4BEF-B2D1-C166E2836712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96138-B2DA-4CC8-ADCD-9BB1D3AC9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3726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EDCF4-E1D8-4BEF-B2D1-C166E2836712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96138-B2DA-4CC8-ADCD-9BB1D3AC9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583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EDCF4-E1D8-4BEF-B2D1-C166E2836712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96138-B2DA-4CC8-ADCD-9BB1D3AC9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938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EDCF4-E1D8-4BEF-B2D1-C166E2836712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96138-B2DA-4CC8-ADCD-9BB1D3AC9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634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EDCF4-E1D8-4BEF-B2D1-C166E2836712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96138-B2DA-4CC8-ADCD-9BB1D3AC9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4444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EDCF4-E1D8-4BEF-B2D1-C166E2836712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96138-B2DA-4CC8-ADCD-9BB1D3AC9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869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EDCF4-E1D8-4BEF-B2D1-C166E2836712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96138-B2DA-4CC8-ADCD-9BB1D3AC9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9492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EDCF4-E1D8-4BEF-B2D1-C166E2836712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96138-B2DA-4CC8-ADCD-9BB1D3AC9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50989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EDCF4-E1D8-4BEF-B2D1-C166E2836712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96138-B2DA-4CC8-ADCD-9BB1D3AC9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3948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EDCF4-E1D8-4BEF-B2D1-C166E2836712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96138-B2DA-4CC8-ADCD-9BB1D3AC9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947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AEDCF4-E1D8-4BEF-B2D1-C166E2836712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996138-B2DA-4CC8-ADCD-9BB1D3AC9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1246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46244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Global Destination </a:t>
            </a:r>
            <a:r>
              <a:rPr lang="en-GB" b="1" dirty="0" err="1" smtClean="0">
                <a:solidFill>
                  <a:srgbClr val="FF0000"/>
                </a:solidFill>
              </a:rPr>
              <a:t>Mgt</a:t>
            </a:r>
            <a:r>
              <a:rPr lang="en-GB" b="1" dirty="0" smtClean="0">
                <a:solidFill>
                  <a:srgbClr val="FF0000"/>
                </a:solidFill>
              </a:rPr>
              <a:t>  - Assignment Guidance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 smtClean="0"/>
          </a:p>
          <a:p>
            <a:pPr marL="514350" indent="-514350">
              <a:buAutoNum type="arabicParenR" startAt="4"/>
            </a:pPr>
            <a:r>
              <a:rPr lang="en-GB" dirty="0" smtClean="0"/>
              <a:t>     Critically reflect </a:t>
            </a:r>
            <a:r>
              <a:rPr lang="en-GB" dirty="0"/>
              <a:t>on current implemented Strategic Tourism </a:t>
            </a:r>
            <a:r>
              <a:rPr lang="en-GB" dirty="0" smtClean="0"/>
              <a:t>	Planning </a:t>
            </a:r>
            <a:r>
              <a:rPr lang="en-GB" dirty="0"/>
              <a:t>Model(s) by comparing and contrasting against a </a:t>
            </a:r>
            <a:r>
              <a:rPr lang="en-GB" dirty="0" smtClean="0"/>
              <a:t>	number </a:t>
            </a:r>
            <a:r>
              <a:rPr lang="en-GB" dirty="0"/>
              <a:t>of diverse global case examples and their respective </a:t>
            </a:r>
            <a:r>
              <a:rPr lang="en-GB" dirty="0" smtClean="0"/>
              <a:t>	model(s).</a:t>
            </a:r>
          </a:p>
          <a:p>
            <a:pPr marL="514350" indent="-514350">
              <a:buAutoNum type="arabicParenR" startAt="4"/>
            </a:pPr>
            <a:endParaRPr lang="en-GB" dirty="0">
              <a:effectLst/>
            </a:endParaRPr>
          </a:p>
          <a:p>
            <a:pPr marL="514350" indent="-514350">
              <a:buAutoNum type="arabicParenR" startAt="4"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>
                <a:effectLst/>
              </a:rPr>
              <a:t>	</a:t>
            </a:r>
            <a:r>
              <a:rPr lang="en-GB" i="1" dirty="0" smtClean="0">
                <a:effectLst/>
              </a:rPr>
              <a:t>Ensure to critically appraise the location with respect to its 	strategic positioning!!! - - better marks will be allocated for 	those individuals that are able to ‘critique’ their destination.</a:t>
            </a:r>
          </a:p>
          <a:p>
            <a:endParaRPr lang="en-GB" dirty="0"/>
          </a:p>
        </p:txBody>
      </p:sp>
      <p:pic>
        <p:nvPicPr>
          <p:cNvPr id="4" name="SLIDE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924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21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</Words>
  <Application>Microsoft Office PowerPoint</Application>
  <PresentationFormat>Widescreen</PresentationFormat>
  <Paragraphs>6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Global Destination Mgt  - Assignment Guidance.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Global Destination Mgt  - Assignment Guidance.</dc:title>
  <dc:creator>Kathryn Flynn</dc:creator>
  <cp:lastModifiedBy>Kathryn Flynn</cp:lastModifiedBy>
  <cp:revision>1</cp:revision>
  <dcterms:created xsi:type="dcterms:W3CDTF">2020-03-24T02:54:06Z</dcterms:created>
  <dcterms:modified xsi:type="dcterms:W3CDTF">2020-03-24T02:54:25Z</dcterms:modified>
</cp:coreProperties>
</file>