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1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00B6A1-D110-4C62-9C01-1AC490175765}" v="1" dt="2026-01-18T19:56:56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48" y="-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zana Sharmin" userId="9f82d1b4b67a8c9b" providerId="LiveId" clId="{09C4E344-FE33-49FC-AB03-4B94ACD517CB}"/>
    <pc:docChg chg="custSel modSld">
      <pc:chgData name="Farzana Sharmin" userId="9f82d1b4b67a8c9b" providerId="LiveId" clId="{09C4E344-FE33-49FC-AB03-4B94ACD517CB}" dt="2026-01-18T21:58:33.444" v="3" actId="20577"/>
      <pc:docMkLst>
        <pc:docMk/>
      </pc:docMkLst>
      <pc:sldChg chg="modSp mod">
        <pc:chgData name="Farzana Sharmin" userId="9f82d1b4b67a8c9b" providerId="LiveId" clId="{09C4E344-FE33-49FC-AB03-4B94ACD517CB}" dt="2026-01-18T19:56:56.369" v="1" actId="27636"/>
        <pc:sldMkLst>
          <pc:docMk/>
          <pc:sldMk cId="2655300394" sldId="256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655300394" sldId="256"/>
            <ac:spMk id="2" creationId="{EC17E84E-2219-C40B-1B1B-66608F88B969}"/>
          </ac:spMkLst>
        </pc:spChg>
        <pc:spChg chg="mod">
          <ac:chgData name="Farzana Sharmin" userId="9f82d1b4b67a8c9b" providerId="LiveId" clId="{09C4E344-FE33-49FC-AB03-4B94ACD517CB}" dt="2026-01-18T19:56:56.369" v="1" actId="27636"/>
          <ac:spMkLst>
            <pc:docMk/>
            <pc:sldMk cId="2655300394" sldId="256"/>
            <ac:spMk id="3" creationId="{D0E83F52-9F2F-F67E-4FDB-9617989A8632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1811937346" sldId="258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1811937346" sldId="258"/>
            <ac:spMk id="2" creationId="{F9811385-467D-A7B3-4802-213FE2AECEC0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1811937346" sldId="258"/>
            <ac:spMk id="3" creationId="{972C5ECB-4882-B386-D3B2-F3B5BB4FF397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4123400743" sldId="259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4123400743" sldId="259"/>
            <ac:spMk id="2" creationId="{FD76A8AA-42E3-4FAA-A577-F22943B23C65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4123400743" sldId="259"/>
            <ac:spMk id="3" creationId="{CE3BEC94-E3E7-9207-E2B9-56C5CC2D131B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732271193" sldId="260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732271193" sldId="260"/>
            <ac:spMk id="2" creationId="{44248260-CEFD-1FD4-8D21-0E637047B061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732271193" sldId="260"/>
            <ac:spMk id="3" creationId="{5FD118E2-39ED-2C8C-86DD-EA603B0974E0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698125718" sldId="261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698125718" sldId="261"/>
            <ac:spMk id="2" creationId="{1094DA3D-D267-883C-E33B-9408F94FB18E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698125718" sldId="261"/>
            <ac:spMk id="3" creationId="{8EC108FB-5151-9285-3A2D-9A0EAB7BA5A0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3010807862" sldId="262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3010807862" sldId="262"/>
            <ac:spMk id="2" creationId="{D7A42BA1-2DC5-A559-6704-57F6820E8192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3010807862" sldId="262"/>
            <ac:spMk id="3" creationId="{D250B784-0698-3F89-C45F-FBF7CC47410C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2152040960" sldId="263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152040960" sldId="263"/>
            <ac:spMk id="2" creationId="{98BA4347-B653-2CAE-3621-57C9319F4D30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152040960" sldId="263"/>
            <ac:spMk id="3" creationId="{4AAD2D3B-A4A8-A004-78F3-2DBE51BF9867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4004494908" sldId="264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4004494908" sldId="264"/>
            <ac:spMk id="2" creationId="{FC79ED75-2791-4E20-313B-2ACC7350DEA2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4004494908" sldId="264"/>
            <ac:spMk id="3" creationId="{2E21332E-DC86-D8BD-EB1A-E9E78C4195EF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3428936833" sldId="265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3428936833" sldId="265"/>
            <ac:spMk id="2" creationId="{FA566B7C-72C3-E076-44D6-5A96660212F9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3428936833" sldId="265"/>
            <ac:spMk id="3" creationId="{EC7F8273-6E3A-61E9-87D1-DF247A1F07DA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802497418" sldId="266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802497418" sldId="266"/>
            <ac:spMk id="2" creationId="{97A877F6-3B62-DB41-4DDF-17A91B085BBC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802497418" sldId="266"/>
            <ac:spMk id="3" creationId="{5EAEA0AF-67C9-6587-8270-90F7F23B823C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2436117049" sldId="267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436117049" sldId="267"/>
            <ac:spMk id="2" creationId="{7D61101B-E9F9-5294-D631-F133F4ACCF31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436117049" sldId="267"/>
            <ac:spMk id="3" creationId="{813CEC96-ABFD-1012-1C22-6AC8D87BD374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212434661" sldId="268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12434661" sldId="268"/>
            <ac:spMk id="2" creationId="{A6E85712-79EA-18F7-00B7-BF84D92A76B8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212434661" sldId="268"/>
            <ac:spMk id="3" creationId="{96EA4800-01B6-3075-CF92-53F2B9482513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1467289280" sldId="269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1467289280" sldId="269"/>
            <ac:spMk id="2" creationId="{D0F927C6-DB2E-7246-DF4C-410EEF484DDF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1467289280" sldId="269"/>
            <ac:spMk id="3" creationId="{347B4F46-7945-A072-F940-308C746E684C}"/>
          </ac:spMkLst>
        </pc:spChg>
      </pc:sldChg>
      <pc:sldChg chg="modSp mod">
        <pc:chgData name="Farzana Sharmin" userId="9f82d1b4b67a8c9b" providerId="LiveId" clId="{09C4E344-FE33-49FC-AB03-4B94ACD517CB}" dt="2026-01-18T21:58:33.444" v="3" actId="20577"/>
        <pc:sldMkLst>
          <pc:docMk/>
          <pc:sldMk cId="347296798" sldId="270"/>
        </pc:sldMkLst>
        <pc:spChg chg="mod">
          <ac:chgData name="Farzana Sharmin" userId="9f82d1b4b67a8c9b" providerId="LiveId" clId="{09C4E344-FE33-49FC-AB03-4B94ACD517CB}" dt="2026-01-18T21:58:33.444" v="3" actId="20577"/>
          <ac:spMkLst>
            <pc:docMk/>
            <pc:sldMk cId="347296798" sldId="270"/>
            <ac:spMk id="2" creationId="{8BCCF75C-1AAB-F507-5607-0774FA35A25A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347296798" sldId="270"/>
            <ac:spMk id="3" creationId="{1477A681-6335-82E3-B231-71FA85E9C64D}"/>
          </ac:spMkLst>
        </pc:spChg>
      </pc:sldChg>
      <pc:sldChg chg="modSp">
        <pc:chgData name="Farzana Sharmin" userId="9f82d1b4b67a8c9b" providerId="LiveId" clId="{09C4E344-FE33-49FC-AB03-4B94ACD517CB}" dt="2026-01-18T19:56:56.273" v="0"/>
        <pc:sldMkLst>
          <pc:docMk/>
          <pc:sldMk cId="749031621" sldId="271"/>
        </pc:sldMkLst>
        <pc:spChg chg="mod">
          <ac:chgData name="Farzana Sharmin" userId="9f82d1b4b67a8c9b" providerId="LiveId" clId="{09C4E344-FE33-49FC-AB03-4B94ACD517CB}" dt="2026-01-18T19:56:56.273" v="0"/>
          <ac:spMkLst>
            <pc:docMk/>
            <pc:sldMk cId="749031621" sldId="271"/>
            <ac:spMk id="2" creationId="{408D100A-36C4-DB69-460F-97DB026C2651}"/>
          </ac:spMkLst>
        </pc:spChg>
        <pc:spChg chg="mod">
          <ac:chgData name="Farzana Sharmin" userId="9f82d1b4b67a8c9b" providerId="LiveId" clId="{09C4E344-FE33-49FC-AB03-4B94ACD517CB}" dt="2026-01-18T19:56:56.273" v="0"/>
          <ac:spMkLst>
            <pc:docMk/>
            <pc:sldMk cId="749031621" sldId="271"/>
            <ac:spMk id="3" creationId="{FE9D6C70-670F-279E-F47C-F4FB69FE3F0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753F88-8A53-41EE-9C06-82483155C9B7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81405C-289E-480A-A8D4-5542E895F7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798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81405C-289E-480A-A8D4-5542E895F78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657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902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341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82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490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654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230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162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1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46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647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697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811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423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8123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17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758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800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9262164-2174-48EC-81F4-C8BECA06D670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E01398-6E32-4DD7-96B4-3E4B81D3E6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04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7E84E-2219-C40B-1B1B-66608F88B9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Addressing Supplier Issues at SQDN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83F52-9F2F-F67E-4FDB-9617989A863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/>
          </a:p>
          <a:p>
            <a:r>
              <a:rPr lang="en-US" sz="3200" dirty="0"/>
              <a:t>Partha </a:t>
            </a:r>
            <a:r>
              <a:rPr lang="en-US" sz="3200" dirty="0" err="1"/>
              <a:t>Rajbangshi</a:t>
            </a:r>
            <a:br>
              <a:rPr lang="en-US" sz="3200" dirty="0"/>
            </a:br>
            <a:r>
              <a:rPr lang="en-US" sz="3200" dirty="0"/>
              <a:t>2505694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300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11385-467D-A7B3-4802-213FE2AEC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                   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C5ECB-4882-B386-D3B2-F3B5BB4FF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Medium-sized engineering Manufacturer</a:t>
            </a:r>
          </a:p>
          <a:p>
            <a:r>
              <a:rPr lang="en-US" dirty="0"/>
              <a:t>Produces Fencing Products</a:t>
            </a:r>
          </a:p>
          <a:p>
            <a:r>
              <a:rPr lang="en-US" dirty="0"/>
              <a:t>Depends on timber Supplier</a:t>
            </a:r>
          </a:p>
          <a:p>
            <a:r>
              <a:rPr lang="en-US" dirty="0"/>
              <a:t>Supplier Replacement Takes 1+year</a:t>
            </a:r>
          </a:p>
        </p:txBody>
      </p:sp>
    </p:spTree>
    <p:extLst>
      <p:ext uri="{BB962C8B-B14F-4D97-AF65-F5344CB8AC3E}">
        <p14:creationId xmlns:p14="http://schemas.microsoft.com/office/powerpoint/2010/main" val="1811937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6A8AA-42E3-4FAA-A577-F22943B23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     Current Supplier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BEC94-E3E7-9207-E2B9-56C5CC2D13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Incomplete Deliveries</a:t>
            </a:r>
          </a:p>
          <a:p>
            <a:r>
              <a:rPr lang="en-US" dirty="0"/>
              <a:t>Incorrect timber sizing</a:t>
            </a:r>
          </a:p>
          <a:p>
            <a:r>
              <a:rPr lang="en-US" dirty="0"/>
              <a:t>Poor/incomplete treatment</a:t>
            </a:r>
          </a:p>
          <a:p>
            <a:r>
              <a:rPr lang="en-US" dirty="0"/>
              <a:t>Low and inconsistent Quality</a:t>
            </a:r>
          </a:p>
          <a:p>
            <a:r>
              <a:rPr lang="en-US" dirty="0"/>
              <a:t>Customer Dissatisfaction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400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48260-CEFD-1FD4-8D21-0E637047B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4 Urgent Action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118E2-39ED-2C8C-86DD-EA603B097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Poor response to customer Complaints</a:t>
            </a:r>
          </a:p>
          <a:p>
            <a:r>
              <a:rPr lang="en-US" dirty="0"/>
              <a:t>Weak buyer-supplier relationship</a:t>
            </a:r>
          </a:p>
          <a:p>
            <a:r>
              <a:rPr lang="en-US" dirty="0"/>
              <a:t>Quality issues(delivery, sizing, treatment)</a:t>
            </a:r>
          </a:p>
          <a:p>
            <a:r>
              <a:rPr lang="en-US" dirty="0"/>
              <a:t>Environmental audit issues not addressed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271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4DA3D-D267-883C-E33B-9408F94FB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Fix Customer Complaint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108FB-5151-9285-3A2D-9A0EAB7BA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 Formal complaint process</a:t>
            </a:r>
          </a:p>
          <a:p>
            <a:r>
              <a:rPr lang="en-US" dirty="0"/>
              <a:t>Log complaints (complaint register)</a:t>
            </a:r>
          </a:p>
          <a:p>
            <a:r>
              <a:rPr lang="en-US" dirty="0"/>
              <a:t>Acknowledge Within 24 hours</a:t>
            </a:r>
          </a:p>
          <a:p>
            <a:r>
              <a:rPr lang="en-US" dirty="0"/>
              <a:t>Resolve responsible staff </a:t>
            </a:r>
          </a:p>
        </p:txBody>
      </p:sp>
    </p:spTree>
    <p:extLst>
      <p:ext uri="{BB962C8B-B14F-4D97-AF65-F5344CB8AC3E}">
        <p14:creationId xmlns:p14="http://schemas.microsoft.com/office/powerpoint/2010/main" val="698125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42BA1-2DC5-A559-6704-57F6820E8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Use Complaints to improve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0B784-0698-3F89-C45F-FBF7CC474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Categorise</a:t>
            </a:r>
            <a:r>
              <a:rPr lang="en-US" dirty="0"/>
              <a:t> complaints by type</a:t>
            </a:r>
          </a:p>
          <a:p>
            <a:r>
              <a:rPr lang="en-US" dirty="0"/>
              <a:t>Find Problems or patterns that keep happening</a:t>
            </a:r>
          </a:p>
          <a:p>
            <a:r>
              <a:rPr lang="en-US" dirty="0"/>
              <a:t>Find out What caused the Problem</a:t>
            </a:r>
          </a:p>
          <a:p>
            <a:r>
              <a:rPr lang="en-US" dirty="0"/>
              <a:t>Apply corrective actions</a:t>
            </a:r>
          </a:p>
          <a:p>
            <a:r>
              <a:rPr lang="en-US" dirty="0"/>
              <a:t>Stop it form happening again</a:t>
            </a:r>
          </a:p>
        </p:txBody>
      </p:sp>
    </p:spTree>
    <p:extLst>
      <p:ext uri="{BB962C8B-B14F-4D97-AF65-F5344CB8AC3E}">
        <p14:creationId xmlns:p14="http://schemas.microsoft.com/office/powerpoint/2010/main" val="3010807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4347-B653-2CAE-3621-57C9319F4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Improve Supplier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D2D3B-A4A8-A004-78F3-2DBE51BF98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Meetings once a month to talk about how well suppliers are doing</a:t>
            </a:r>
          </a:p>
          <a:p>
            <a:r>
              <a:rPr lang="en-US" dirty="0"/>
              <a:t>Clear needs and expectations</a:t>
            </a:r>
          </a:p>
          <a:p>
            <a:r>
              <a:rPr lang="en-US" dirty="0"/>
              <a:t>Confirmation of the order in writing</a:t>
            </a:r>
          </a:p>
          <a:p>
            <a:r>
              <a:rPr lang="en-US" dirty="0"/>
              <a:t>One point contact </a:t>
            </a:r>
          </a:p>
          <a:p>
            <a:r>
              <a:rPr lang="en-US" dirty="0"/>
              <a:t>Working together Professionally</a:t>
            </a:r>
          </a:p>
        </p:txBody>
      </p:sp>
    </p:spTree>
    <p:extLst>
      <p:ext uri="{BB962C8B-B14F-4D97-AF65-F5344CB8AC3E}">
        <p14:creationId xmlns:p14="http://schemas.microsoft.com/office/powerpoint/2010/main" val="2152040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9ED75-2791-4E20-313B-2ACC7350D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Supplier Performance Scorecard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1332E-DC86-D8BD-EB1A-E9E78C419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Check how well deliveries are going</a:t>
            </a:r>
          </a:p>
          <a:p>
            <a:r>
              <a:rPr lang="en-US" dirty="0"/>
              <a:t>Keep an eye on the defect rate</a:t>
            </a:r>
          </a:p>
          <a:p>
            <a:r>
              <a:rPr lang="en-US" dirty="0"/>
              <a:t>Check the accuracy of the track sizes</a:t>
            </a:r>
          </a:p>
          <a:p>
            <a:r>
              <a:rPr lang="en-US" dirty="0"/>
              <a:t>Keep an eye on treatment compliance</a:t>
            </a:r>
          </a:p>
          <a:p>
            <a:r>
              <a:rPr lang="en-US" dirty="0"/>
              <a:t>Share results every month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4494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66B7C-72C3-E076-44D6-5A9666021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Immediate Quality Control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F8273-6E3A-61E9-87D1-DF247A1F07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Makke</a:t>
            </a:r>
            <a:r>
              <a:rPr lang="en-US" dirty="0"/>
              <a:t> inspections of incoming goods stronger</a:t>
            </a:r>
          </a:p>
          <a:p>
            <a:r>
              <a:rPr lang="en-US" dirty="0"/>
              <a:t>Don’t accept Wood that doesn’t meet standards</a:t>
            </a:r>
          </a:p>
          <a:p>
            <a:r>
              <a:rPr lang="en-US" dirty="0"/>
              <a:t>Put defective items in Quarantine</a:t>
            </a:r>
          </a:p>
          <a:p>
            <a:r>
              <a:rPr lang="en-US" dirty="0"/>
              <a:t>Record defects (Pictures)</a:t>
            </a:r>
          </a:p>
          <a:p>
            <a:r>
              <a:rPr lang="en-US" dirty="0"/>
              <a:t>Increase checking frequency</a:t>
            </a:r>
          </a:p>
        </p:txBody>
      </p:sp>
    </p:spTree>
    <p:extLst>
      <p:ext uri="{BB962C8B-B14F-4D97-AF65-F5344CB8AC3E}">
        <p14:creationId xmlns:p14="http://schemas.microsoft.com/office/powerpoint/2010/main" val="3428936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877F6-3B62-DB41-4DDF-17A91B085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Prevent Issues at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EA0AF-67C9-6587-8270-90F7F23B8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certificate of treatment is necessary</a:t>
            </a:r>
          </a:p>
          <a:p>
            <a:r>
              <a:rPr lang="en-US" dirty="0"/>
              <a:t>Traceability and batch id</a:t>
            </a:r>
          </a:p>
          <a:p>
            <a:r>
              <a:rPr lang="en-US" dirty="0"/>
              <a:t>Site visits and audits of suppliers</a:t>
            </a:r>
          </a:p>
          <a:p>
            <a:r>
              <a:rPr lang="en-US" dirty="0"/>
              <a:t>Enhance the process of cutting and treating</a:t>
            </a:r>
          </a:p>
          <a:p>
            <a:r>
              <a:rPr lang="en-US" dirty="0"/>
              <a:t>First time right expectation</a:t>
            </a:r>
          </a:p>
        </p:txBody>
      </p:sp>
    </p:spTree>
    <p:extLst>
      <p:ext uri="{BB962C8B-B14F-4D97-AF65-F5344CB8AC3E}">
        <p14:creationId xmlns:p14="http://schemas.microsoft.com/office/powerpoint/2010/main" val="802497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1101B-E9F9-5294-D631-F133F4AC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Environmental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CEC96-ABFD-1012-1C22-6AC8D87BD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Procurement of sustainable timber is necessary</a:t>
            </a:r>
          </a:p>
          <a:p>
            <a:r>
              <a:rPr lang="en-US" dirty="0"/>
              <a:t>Reduce packaging waste</a:t>
            </a:r>
          </a:p>
          <a:p>
            <a:r>
              <a:rPr lang="en-US" dirty="0"/>
              <a:t>Use reusable and recyclable materials</a:t>
            </a:r>
          </a:p>
          <a:p>
            <a:r>
              <a:rPr lang="en-US" dirty="0"/>
              <a:t>Treatment chemical transparency</a:t>
            </a:r>
          </a:p>
          <a:p>
            <a:r>
              <a:rPr lang="en-US" dirty="0"/>
              <a:t>Follow-upon audit findings</a:t>
            </a:r>
          </a:p>
        </p:txBody>
      </p:sp>
    </p:spTree>
    <p:extLst>
      <p:ext uri="{BB962C8B-B14F-4D97-AF65-F5344CB8AC3E}">
        <p14:creationId xmlns:p14="http://schemas.microsoft.com/office/powerpoint/2010/main" val="2436117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85712-79EA-18F7-00B7-BF84D92A7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Sustainability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A4800-01B6-3075-CF92-53F2B9482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Request </a:t>
            </a:r>
            <a:r>
              <a:rPr lang="en-US" dirty="0" err="1"/>
              <a:t>fsc</a:t>
            </a:r>
            <a:r>
              <a:rPr lang="en-US" dirty="0"/>
              <a:t>/PEFC evidence</a:t>
            </a:r>
          </a:p>
          <a:p>
            <a:r>
              <a:rPr lang="en-US" dirty="0"/>
              <a:t>Packaging improvement targets</a:t>
            </a:r>
          </a:p>
          <a:p>
            <a:r>
              <a:rPr lang="en-US" dirty="0"/>
              <a:t>Treatment information Sheet</a:t>
            </a:r>
          </a:p>
          <a:p>
            <a:r>
              <a:rPr lang="en-US" dirty="0"/>
              <a:t>Compliance monitoring</a:t>
            </a:r>
          </a:p>
          <a:p>
            <a:r>
              <a:rPr lang="en-US" dirty="0"/>
              <a:t>Regular Environmental review</a:t>
            </a:r>
          </a:p>
        </p:txBody>
      </p:sp>
    </p:spTree>
    <p:extLst>
      <p:ext uri="{BB962C8B-B14F-4D97-AF65-F5344CB8AC3E}">
        <p14:creationId xmlns:p14="http://schemas.microsoft.com/office/powerpoint/2010/main" val="212434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927C6-DB2E-7246-DF4C-410EEF484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Implementation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B4F46-7945-A072-F940-308C746E6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Week 1-2: </a:t>
            </a:r>
            <a:r>
              <a:rPr lang="en-US" dirty="0" err="1"/>
              <a:t>complaints+inspection</a:t>
            </a:r>
            <a:endParaRPr lang="en-US" dirty="0"/>
          </a:p>
          <a:p>
            <a:r>
              <a:rPr lang="en-US" dirty="0"/>
              <a:t>Week 3-6: </a:t>
            </a:r>
            <a:r>
              <a:rPr lang="en-US" dirty="0" err="1"/>
              <a:t>scorecard+meetings</a:t>
            </a:r>
            <a:endParaRPr lang="en-US" dirty="0"/>
          </a:p>
          <a:p>
            <a:r>
              <a:rPr lang="en-US" dirty="0"/>
              <a:t>Month 2-3: supplier </a:t>
            </a:r>
            <a:r>
              <a:rPr lang="en-US" dirty="0" err="1"/>
              <a:t>audit+sustainability</a:t>
            </a:r>
            <a:r>
              <a:rPr lang="en-US" dirty="0"/>
              <a:t> checks</a:t>
            </a:r>
          </a:p>
          <a:p>
            <a:r>
              <a:rPr lang="en-US" dirty="0"/>
              <a:t>Continuous monitoring thereafter</a:t>
            </a:r>
          </a:p>
        </p:txBody>
      </p:sp>
    </p:spTree>
    <p:extLst>
      <p:ext uri="{BB962C8B-B14F-4D97-AF65-F5344CB8AC3E}">
        <p14:creationId xmlns:p14="http://schemas.microsoft.com/office/powerpoint/2010/main" val="1467289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CF75C-1AAB-F507-5607-0774FA35A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Risks </a:t>
            </a:r>
            <a:r>
              <a:rPr lang="en-US" dirty="0"/>
              <a:t>&amp; Contingency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7A681-6335-82E3-B231-71FA85E9C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Risk: supplier refuses improvements</a:t>
            </a:r>
          </a:p>
          <a:p>
            <a:r>
              <a:rPr lang="en-US" dirty="0"/>
              <a:t>Risk: Slow progress/repeat defects</a:t>
            </a:r>
          </a:p>
          <a:p>
            <a:r>
              <a:rPr lang="en-US" dirty="0"/>
              <a:t>Start alternative supplier search now</a:t>
            </a:r>
          </a:p>
          <a:p>
            <a:r>
              <a:rPr lang="en-US" dirty="0"/>
              <a:t>Split orders (reduce dependency)</a:t>
            </a:r>
          </a:p>
          <a:p>
            <a:r>
              <a:rPr lang="en-US" dirty="0"/>
              <a:t>Contract penalties / improvement agreement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96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D100A-36C4-DB69-460F-97DB026C2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D6C70-670F-279E-F47C-F4FB69FE3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ISO 9001:2015 – Quality Management Systems</a:t>
            </a:r>
          </a:p>
          <a:p>
            <a:r>
              <a:rPr lang="en-US" dirty="0"/>
              <a:t>ISO 14001:2015 – Environmental Management Systems</a:t>
            </a:r>
          </a:p>
          <a:p>
            <a:r>
              <a:rPr lang="en-US" dirty="0"/>
              <a:t>FSC (Forest Stewardship Council) certification guidance</a:t>
            </a:r>
          </a:p>
          <a:p>
            <a:r>
              <a:rPr lang="en-US" dirty="0"/>
              <a:t>PEFC certification guidance</a:t>
            </a:r>
          </a:p>
          <a:p>
            <a:r>
              <a:rPr lang="en-US" dirty="0" err="1"/>
              <a:t>Monczka</a:t>
            </a:r>
            <a:r>
              <a:rPr lang="en-US" dirty="0"/>
              <a:t> et al. (2020), Purchasing and Supply Chain Management</a:t>
            </a:r>
          </a:p>
        </p:txBody>
      </p:sp>
    </p:spTree>
    <p:extLst>
      <p:ext uri="{BB962C8B-B14F-4D97-AF65-F5344CB8AC3E}">
        <p14:creationId xmlns:p14="http://schemas.microsoft.com/office/powerpoint/2010/main" val="7490316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180</TotalTime>
  <Words>384</Words>
  <Application>Microsoft Office PowerPoint</Application>
  <PresentationFormat>Widescreen</PresentationFormat>
  <Paragraphs>100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Corbel</vt:lpstr>
      <vt:lpstr>Parallax</vt:lpstr>
      <vt:lpstr>Addressing Supplier Issues at SQDN Engineering</vt:lpstr>
      <vt:lpstr>                   Company Background</vt:lpstr>
      <vt:lpstr>     Current Supplier Problems</vt:lpstr>
      <vt:lpstr>4 Urgent Action Points</vt:lpstr>
      <vt:lpstr>Fix Customer Complaint Handling</vt:lpstr>
      <vt:lpstr>Use Complaints to improve</vt:lpstr>
      <vt:lpstr>Improve Supplier Relationship</vt:lpstr>
      <vt:lpstr>Supplier Performance Scorecard</vt:lpstr>
      <vt:lpstr>Immediate Quality Control </vt:lpstr>
      <vt:lpstr>Prevent Issues at Source</vt:lpstr>
      <vt:lpstr>Environmental Compliance</vt:lpstr>
      <vt:lpstr>Sustainability Actions</vt:lpstr>
      <vt:lpstr>Implementation Timeline</vt:lpstr>
      <vt:lpstr>Risks &amp; Contingency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Farzana Sharmin</dc:creator>
  <cp:lastModifiedBy>Farzana Sharmin</cp:lastModifiedBy>
  <cp:revision>1</cp:revision>
  <dcterms:created xsi:type="dcterms:W3CDTF">2026-01-17T20:33:04Z</dcterms:created>
  <dcterms:modified xsi:type="dcterms:W3CDTF">2026-01-18T21:58:41Z</dcterms:modified>
</cp:coreProperties>
</file>