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4" r:id="rId5"/>
    <p:sldId id="265" r:id="rId6"/>
    <p:sldId id="261" r:id="rId7"/>
    <p:sldId id="259" r:id="rId8"/>
    <p:sldId id="260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EF02F0C-765D-4A51-992E-427AC052BC37}">
          <p14:sldIdLst>
            <p14:sldId id="256"/>
            <p14:sldId id="257"/>
            <p14:sldId id="262"/>
            <p14:sldId id="264"/>
            <p14:sldId id="265"/>
            <p14:sldId id="261"/>
            <p14:sldId id="259"/>
            <p14:sldId id="260"/>
            <p14:sldId id="263"/>
          </p14:sldIdLst>
        </p14:section>
        <p14:section name="Untitled Section" id="{62C23CF7-DD15-4157-A621-2A8A6484464F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5000" autoAdjust="0"/>
    <p:restoredTop sz="94660"/>
  </p:normalViewPr>
  <p:slideViewPr>
    <p:cSldViewPr snapToGrid="0">
      <p:cViewPr>
        <p:scale>
          <a:sx n="50" d="100"/>
          <a:sy n="50" d="100"/>
        </p:scale>
        <p:origin x="762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6E303-B0FB-418C-8313-88341E4DC7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E03EFB-34A4-4015-9DAE-EF445A387F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559D3B-31A2-403D-9C40-70BF9FED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74169-43F3-436F-82FF-86CE23B2DB99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BC1C17-E315-4991-82A8-0FACC2885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422305-502D-41AB-A65E-21BB52FC2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4019C-A98F-4C09-9E64-153E46A738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814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2EC95-8ED2-4254-B6B8-96E5093169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34C08-A614-4EE6-A5FB-AD443A4B1C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03A30F-4B20-428D-94CD-2CF225CA3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74169-43F3-436F-82FF-86CE23B2DB99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3880AC-4A08-40EA-B8D0-80A4BEEFC8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C67516-C50B-4F10-9FB6-83C96B8B71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4019C-A98F-4C09-9E64-153E46A738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462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44243-FB4F-44B6-8B3B-F8ACC715E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5A24DC-12E8-4C6C-A4FA-5CB396ADA6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71ABC2-AA8B-467B-A216-DD544328F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74169-43F3-436F-82FF-86CE23B2DB99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FDF745-A70B-478D-9B31-FF76907F4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0AFC2A-2DE7-4DF7-87FA-115B6CEE6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4019C-A98F-4C09-9E64-153E46A738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000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3A309-FD27-415A-AD33-AACFAB5EE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9E1C1-18B3-4546-BBF4-E386D1D401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9CB3D6-942C-48CA-8DDC-64B60422D0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6B89A6-CFB1-4A33-A058-9C7093F7F3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74169-43F3-436F-82FF-86CE23B2DB99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9DAD6A-F6D2-4C03-87AE-131792018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DADBAA-10DD-4F2C-AD62-E064BA055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4019C-A98F-4C09-9E64-153E46A738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235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D92EA-E1C7-4098-8D41-A66AB8A5D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1E1E5E-202E-41E5-823F-EF91A3F778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DC9EBB-8EE9-43A1-8E38-7C5515C948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B49B15-F1CC-48BB-A259-0D6638BB26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1D247A-7954-462C-ACF8-6EB40F83B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92314D-051B-4B3D-84F1-0D61570022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74169-43F3-436F-82FF-86CE23B2DB99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AE0B19-1623-46CF-9331-2EB4A6980A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47EA2D-661A-48C7-827F-6C3F00AE16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4019C-A98F-4C09-9E64-153E46A738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369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E1335-EE0E-46BC-B0B6-B0335DD0E8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28FBE4-8078-4D7E-B064-C3F08F4859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74169-43F3-436F-82FF-86CE23B2DB99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51919A-75EA-4305-A0E9-00EA61D59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39D61-640D-489E-8D56-D32AB31C5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4019C-A98F-4C09-9E64-153E46A738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9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2AAA6B-7345-4B5D-9FDC-090B101DFC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74169-43F3-436F-82FF-86CE23B2DB99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7F0F5E-4393-4D18-B4E2-71D026EB2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5D1DDA-F2F3-4C50-87CB-329472A56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4019C-A98F-4C09-9E64-153E46A738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7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DB93E-8B41-465D-A954-E517007C8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68C1B-3B1C-4DD9-8443-18C5E03777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C2A010-C938-4E48-BFD7-87708FF170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675C9D-C764-491D-B013-798A21249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74169-43F3-436F-82FF-86CE23B2DB99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73029F-B28E-47FD-9F6A-C4469FC6AB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F99795-2909-40A2-A1EA-75DE7E953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4019C-A98F-4C09-9E64-153E46A738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668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1D428-20B5-4D45-B69A-49B2B4BA4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774352-AAF3-4E89-8391-7158C42DAF4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730F7B-53B0-435F-94E1-DDFF945228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BA8779-7476-4B68-A3F6-FFCC35EF1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74169-43F3-436F-82FF-86CE23B2DB99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2A5F45-7769-4982-AEC7-2DDA8C3C43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47C9D0-CAF7-4324-BB64-7903621A1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4019C-A98F-4C09-9E64-153E46A738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5757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C37B-7E49-4262-9E51-864AD48FD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E21EB6-FA7F-4241-863C-20B0162590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01C07A-7028-4CD7-B4C8-BA2735D98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74169-43F3-436F-82FF-86CE23B2DB99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82784B-EAA6-4417-80EB-76D1EA288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7C30A5-BF0F-4785-B553-1939E0A17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4019C-A98F-4C09-9E64-153E46A738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431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A66E23-F980-493D-BD92-259B8790E2A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470956-6424-4BD5-81D8-AA4705E9F9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4CB99C-3D9D-4816-960E-3E475443BD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74169-43F3-436F-82FF-86CE23B2DB99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CE77F3-52F5-4576-B9E8-AC5852F64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3FFF5C-54BA-4C20-AAD8-7FB5C9B80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4019C-A98F-4C09-9E64-153E46A738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905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1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DFCEB5-3B28-4A37-A7CC-F1858129F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910A66-27D8-42BA-98B1-E74891C896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C0419-87A0-4A39-B40C-4EFDC61976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174169-43F3-436F-82FF-86CE23B2DB99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F204B-5C0A-45E0-8335-0A80045B2A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D06AE6-C4E6-4BC8-ADD3-2BB145BEA2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64019C-A98F-4C09-9E64-153E46A738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203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_pnFwICrWY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25510-0767-4840-A342-9B794F53A3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noFill/>
        </p:spPr>
        <p:txBody>
          <a:bodyPr/>
          <a:lstStyle/>
          <a:p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Micro waste-to-energy plants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08CA64-74FA-41EE-AE27-24E6E9F9BB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Darryl Campbell </a:t>
            </a:r>
          </a:p>
        </p:txBody>
      </p:sp>
    </p:spTree>
    <p:extLst>
      <p:ext uri="{BB962C8B-B14F-4D97-AF65-F5344CB8AC3E}">
        <p14:creationId xmlns:p14="http://schemas.microsoft.com/office/powerpoint/2010/main" val="30806179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23F60-15CA-44CB-87B4-2FD9D10100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Introduction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F61B0-DF93-4EE9-B17C-342AE7F472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micro waste-to-energy plant is a small waste management facility that combusts wastes to produce electricity that can be used internally. </a:t>
            </a:r>
          </a:p>
          <a:p>
            <a:r>
              <a:rPr lang="en-GB" dirty="0"/>
              <a:t>All so known as -</a:t>
            </a:r>
          </a:p>
          <a:p>
            <a:r>
              <a:rPr lang="en-GB" dirty="0"/>
              <a:t>Trash-to-energy </a:t>
            </a:r>
          </a:p>
          <a:p>
            <a:r>
              <a:rPr lang="en-GB" dirty="0"/>
              <a:t>Municipal waste incineration </a:t>
            </a:r>
          </a:p>
          <a:p>
            <a:r>
              <a:rPr lang="en-GB" dirty="0"/>
              <a:t>Energy recovery</a:t>
            </a:r>
          </a:p>
          <a:p>
            <a:r>
              <a:rPr lang="en-GB" dirty="0"/>
              <a:t>Resource recovery plant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73956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AC22D57-E064-47C1-88D8-70C596637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690" y="223330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Installation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A4146-CF74-4CE1-872B-D8F25279C5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690" y="3143354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GB" sz="1800" dirty="0"/>
              <a:t>Quick and cheap to install, modular and expandable.</a:t>
            </a:r>
          </a:p>
          <a:p>
            <a:r>
              <a:rPr lang="en-GB" sz="1800" dirty="0"/>
              <a:t>Easily transportable, and easy to install operate and service. </a:t>
            </a:r>
          </a:p>
          <a:p>
            <a:r>
              <a:rPr lang="en-GB" sz="1800" dirty="0"/>
              <a:t>comprises a 20 foot shipping container if outdoors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56A7A84-90A4-4BFF-BF38-ED050AA9F3D5}"/>
              </a:ext>
            </a:extLst>
          </p:cNvPr>
          <p:cNvSpPr/>
          <p:nvPr/>
        </p:nvSpPr>
        <p:spPr>
          <a:xfrm>
            <a:off x="318052" y="5763193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  <p:pic>
        <p:nvPicPr>
          <p:cNvPr id="6" name="Online Media 5">
            <a:hlinkClick r:id="" action="ppaction://media"/>
            <a:extLst>
              <a:ext uri="{FF2B5EF4-FFF2-40B4-BE49-F238E27FC236}">
                <a16:creationId xmlns:a16="http://schemas.microsoft.com/office/drawing/2014/main" id="{98E8ED30-2327-4ABB-988A-E5CE3F85199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245711" y="807394"/>
            <a:ext cx="6712533" cy="503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3641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C67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3" descr="A circuit board&#10;&#10;Description generated with very high confidence">
            <a:extLst>
              <a:ext uri="{FF2B5EF4-FFF2-40B4-BE49-F238E27FC236}">
                <a16:creationId xmlns:a16="http://schemas.microsoft.com/office/drawing/2014/main" id="{D8202309-C1C7-4596-A49F-EF04BB6261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811785"/>
            <a:ext cx="10905066" cy="5234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502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D3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3" descr="A circuit board&#10;&#10;Description generated with very high confidence">
            <a:extLst>
              <a:ext uri="{FF2B5EF4-FFF2-40B4-BE49-F238E27FC236}">
                <a16:creationId xmlns:a16="http://schemas.microsoft.com/office/drawing/2014/main" id="{C05F72F8-649C-4A02-9494-5C411A540C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839046"/>
            <a:ext cx="10905066" cy="5179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7422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93776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large pile of trash&#10;&#10;Description generated with high confidence">
            <a:extLst>
              <a:ext uri="{FF2B5EF4-FFF2-40B4-BE49-F238E27FC236}">
                <a16:creationId xmlns:a16="http://schemas.microsoft.com/office/drawing/2014/main" id="{EF8199FD-B4E0-4F33-9371-FDBAE26737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475" r="26203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CD28BF-CEDF-4AB3-87A9-7CBFF93B0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/>
              <a:t>Quantity of energy produced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EACDDC-D6E0-4B2F-80AD-D99CC12E65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endParaRPr lang="en-GB" sz="1800" dirty="0"/>
          </a:p>
          <a:p>
            <a:r>
              <a:rPr lang="en-GB" sz="1800" dirty="0"/>
              <a:t>It uses solid biomass waste to generates up to 30 kW of electricity, 60 kW of heating and/or cooling up to 30 kW of cooling, said to be enough for 22 American single family homes, a small production facility or even a village in developing countries.  </a:t>
            </a:r>
          </a:p>
        </p:txBody>
      </p:sp>
    </p:spTree>
    <p:extLst>
      <p:ext uri="{BB962C8B-B14F-4D97-AF65-F5344CB8AC3E}">
        <p14:creationId xmlns:p14="http://schemas.microsoft.com/office/powerpoint/2010/main" val="5764939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DD4DB-D5DF-4B9F-A517-206E108EC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cost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284DD-5EFC-4E87-B18C-C8857CB38E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mass produced, sub £200,000 system is claimed to be the world’s smallest combined cooling, heat and power (CCHP) unit fuelled by regional available biomass waste.</a:t>
            </a:r>
          </a:p>
          <a:p>
            <a:r>
              <a:rPr lang="en-GB" dirty="0"/>
              <a:t>All European brands are  more or less same price level. The final cost of such a complicated facility as waste-to-energy plant depends on many factors:</a:t>
            </a:r>
          </a:p>
          <a:p>
            <a:r>
              <a:rPr lang="en-GB" dirty="0"/>
              <a:t>– location country</a:t>
            </a:r>
          </a:p>
          <a:p>
            <a:r>
              <a:rPr lang="en-GB" dirty="0"/>
              <a:t>– type of incineration technology selected</a:t>
            </a:r>
          </a:p>
          <a:p>
            <a:r>
              <a:rPr lang="en-GB" dirty="0"/>
              <a:t>– usage of  equipment such as generators, boilers, etc. by local suppliers</a:t>
            </a:r>
          </a:p>
          <a:p>
            <a:r>
              <a:rPr lang="en-GB" dirty="0"/>
              <a:t>– architectural solutions</a:t>
            </a:r>
          </a:p>
          <a:p>
            <a:r>
              <a:rPr lang="en-GB" dirty="0"/>
              <a:t>– waste composition and moisture, and so on</a:t>
            </a:r>
          </a:p>
        </p:txBody>
      </p:sp>
    </p:spTree>
    <p:extLst>
      <p:ext uri="{BB962C8B-B14F-4D97-AF65-F5344CB8AC3E}">
        <p14:creationId xmlns:p14="http://schemas.microsoft.com/office/powerpoint/2010/main" val="3712086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93776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truck is parked on the side of a road&#10;&#10;Description generated with high confidence">
            <a:extLst>
              <a:ext uri="{FF2B5EF4-FFF2-40B4-BE49-F238E27FC236}">
                <a16:creationId xmlns:a16="http://schemas.microsoft.com/office/drawing/2014/main" id="{2AE9B3ED-8521-4F00-9DE9-5F723D7776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391" r="7717" b="-2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383B10-1410-4117-A8B8-35BF46D1B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/>
              <a:t>Lifespan and maintenance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79808-169A-44CB-B96B-A26DF498F9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1800"/>
              <a:t>Maintenance can be improved through better monitoring, control and maintenance of operations</a:t>
            </a:r>
          </a:p>
          <a:p>
            <a:r>
              <a:rPr lang="en-GB" sz="1800"/>
              <a:t>The lifespan of energy equipment can be increased through diligent maintenance (cleaning, lubricating, calibrating, tuning, regular testing, periodic overhauling, and replacing consumable items regularly </a:t>
            </a:r>
          </a:p>
        </p:txBody>
      </p:sp>
    </p:spTree>
    <p:extLst>
      <p:ext uri="{BB962C8B-B14F-4D97-AF65-F5344CB8AC3E}">
        <p14:creationId xmlns:p14="http://schemas.microsoft.com/office/powerpoint/2010/main" val="20816361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36294B7-1343-49EB-A86E-D5A58B21AB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4" r="11717" b="1"/>
          <a:stretch/>
        </p:blipFill>
        <p:spPr>
          <a:xfrm>
            <a:off x="5120640" y="1690688"/>
            <a:ext cx="6233160" cy="42726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383B10-1410-4117-A8B8-35BF46D1B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 Payback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79808-169A-44CB-B96B-A26DF498F9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797807" cy="4351338"/>
          </a:xfrm>
        </p:spPr>
        <p:txBody>
          <a:bodyPr>
            <a:normAutofit/>
          </a:bodyPr>
          <a:lstStyle/>
          <a:p>
            <a:r>
              <a:rPr lang="en-GB" sz="2000"/>
              <a:t>Costs and payback vary significantly, with major influences including the site requirements, technology, fuel and level of demand for the heat produced.</a:t>
            </a:r>
          </a:p>
          <a:p>
            <a:r>
              <a:rPr lang="en-GB" sz="2000"/>
              <a:t>There is no direct funding or grants available for CHP. There are, however, a number of Government funded incentives to help recoup the capital and running costs</a:t>
            </a:r>
          </a:p>
        </p:txBody>
      </p:sp>
    </p:spTree>
    <p:extLst>
      <p:ext uri="{BB962C8B-B14F-4D97-AF65-F5344CB8AC3E}">
        <p14:creationId xmlns:p14="http://schemas.microsoft.com/office/powerpoint/2010/main" val="31044351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1852</TotalTime>
  <Words>330</Words>
  <Application>Microsoft Office PowerPoint</Application>
  <PresentationFormat>Widescreen</PresentationFormat>
  <Paragraphs>30</Paragraphs>
  <Slides>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 Micro waste-to-energy plants</vt:lpstr>
      <vt:lpstr>Introduction </vt:lpstr>
      <vt:lpstr>Installation </vt:lpstr>
      <vt:lpstr>PowerPoint Presentation</vt:lpstr>
      <vt:lpstr>PowerPoint Presentation</vt:lpstr>
      <vt:lpstr>Quantity of energy produced</vt:lpstr>
      <vt:lpstr>cost</vt:lpstr>
      <vt:lpstr>Lifespan and maintenance </vt:lpstr>
      <vt:lpstr> Payback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Micro waste-to-energy plants</dc:title>
  <dc:creator>Shelby</dc:creator>
  <cp:lastModifiedBy>Shelby</cp:lastModifiedBy>
  <cp:revision>18</cp:revision>
  <dcterms:created xsi:type="dcterms:W3CDTF">2017-11-21T18:57:15Z</dcterms:created>
  <dcterms:modified xsi:type="dcterms:W3CDTF">2017-11-23T01:50:49Z</dcterms:modified>
</cp:coreProperties>
</file>