
<file path=[Content_Types].xml><?xml version="1.0" encoding="utf-8"?>
<Types xmlns="http://schemas.openxmlformats.org/package/2006/content-types">
  <Default Extension="jpeg" ContentType="image/jpeg"/>
  <Default Extension="rels" ContentType="application/vnd.openxmlformats-package.relationships+xml"/>
  <Default Extension="tmp" ContentType="image/png"/>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bookmarkStart w:id="0" w:name="_Hlk139891765" w:displacedByCustomXml="next"/>
    <w:bookmarkEnd w:id="0" w:displacedByCustomXml="next"/>
    <w:sdt>
      <w:sdtPr>
        <w:rPr>
          <w:rFonts w:ascii="Tahoma" w:hAnsi="Tahoma" w:cs="Tahoma"/>
          <w:color w:val="000000"/>
          <w:sz w:val="40"/>
          <w:szCs w:val="40"/>
        </w:rPr>
        <w:id w:val="102854481"/>
        <w:docPartObj>
          <w:docPartGallery w:val="Cover Pages"/>
          <w:docPartUnique/>
        </w:docPartObj>
      </w:sdtPr>
      <w:sdtEndPr>
        <w:rPr>
          <w:rFonts w:asciiTheme="minorHAnsi" w:hAnsiTheme="minorHAnsi" w:cstheme="minorBidi"/>
          <w:color w:val="auto"/>
          <w:sz w:val="22"/>
          <w:szCs w:val="22"/>
        </w:rPr>
      </w:sdtEndPr>
      <w:sdtContent>
        <w:p w14:paraId="13A64A92" w14:textId="77777777" w:rsidR="00A930CB" w:rsidRPr="00A930CB" w:rsidRDefault="00A930CB" w:rsidP="00A930CB">
          <w:pPr>
            <w:spacing w:after="165" w:line="360" w:lineRule="auto"/>
            <w:rPr>
              <w:rFonts w:ascii="Tahoma" w:hAnsi="Tahoma" w:cs="Tahoma"/>
              <w:color w:val="000000"/>
              <w:sz w:val="40"/>
              <w:szCs w:val="40"/>
            </w:rPr>
          </w:pPr>
          <w:r>
            <w:rPr>
              <w:b/>
              <w:noProof/>
              <w:lang w:eastAsia="en-GB"/>
            </w:rPr>
            <w:drawing>
              <wp:inline distT="0" distB="0" distL="0" distR="0" wp14:anchorId="232E464C" wp14:editId="414B9366">
                <wp:extent cx="2209800" cy="742950"/>
                <wp:effectExtent l="19050" t="0" r="0" b="0"/>
                <wp:docPr id="1" name="Picture 1" descr="Description: :::::::Desktop:In progress desktop:TRINITY SAINT DAVID:logo:TSD_logo2010.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Description: :::::::Desktop:In progress desktop:TRINITY SAINT DAVID:logo:TSD_logo2010.jpg"/>
                        <pic:cNvPicPr>
                          <a:picLocks noChangeAspect="1" noChangeArrowheads="1"/>
                        </pic:cNvPicPr>
                      </pic:nvPicPr>
                      <pic:blipFill>
                        <a:blip r:embed="rId11" cstate="print"/>
                        <a:srcRect/>
                        <a:stretch>
                          <a:fillRect/>
                        </a:stretch>
                      </pic:blipFill>
                      <pic:spPr bwMode="auto">
                        <a:xfrm>
                          <a:off x="0" y="0"/>
                          <a:ext cx="2209800" cy="742950"/>
                        </a:xfrm>
                        <a:prstGeom prst="rect">
                          <a:avLst/>
                        </a:prstGeom>
                        <a:noFill/>
                        <a:ln w="9525">
                          <a:noFill/>
                          <a:miter lim="800000"/>
                          <a:headEnd/>
                          <a:tailEnd/>
                        </a:ln>
                      </pic:spPr>
                    </pic:pic>
                  </a:graphicData>
                </a:graphic>
              </wp:inline>
            </w:drawing>
          </w:r>
        </w:p>
        <w:p w14:paraId="6D878F9D" w14:textId="115724DB" w:rsidR="00A930CB" w:rsidRPr="00A930CB" w:rsidRDefault="00A930CB" w:rsidP="00A930CB">
          <w:pPr>
            <w:spacing w:after="165" w:line="360" w:lineRule="auto"/>
            <w:jc w:val="center"/>
            <w:rPr>
              <w:rFonts w:ascii="Tahoma" w:hAnsi="Tahoma" w:cs="Tahoma"/>
              <w:color w:val="000000"/>
              <w:sz w:val="40"/>
              <w:szCs w:val="40"/>
            </w:rPr>
          </w:pPr>
          <w:r w:rsidRPr="00A930CB">
            <w:rPr>
              <w:rFonts w:ascii="Tahoma" w:hAnsi="Tahoma" w:cs="Tahoma"/>
              <w:color w:val="000000"/>
              <w:sz w:val="40"/>
              <w:szCs w:val="40"/>
            </w:rPr>
            <w:t>Skills for the Workplace</w:t>
          </w:r>
          <w:r w:rsidRPr="00A930CB">
            <w:rPr>
              <w:rFonts w:ascii="Tahoma" w:hAnsi="Tahoma" w:cs="Tahoma"/>
              <w:color w:val="000000"/>
              <w:sz w:val="40"/>
              <w:szCs w:val="40"/>
            </w:rPr>
            <w:br/>
            <w:t xml:space="preserve">Module Assignment Submission </w:t>
          </w:r>
        </w:p>
        <w:tbl>
          <w:tblPr>
            <w:tblW w:w="949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438"/>
            <w:gridCol w:w="6055"/>
          </w:tblGrid>
          <w:tr w:rsidR="00A930CB" w:rsidRPr="00A930CB" w14:paraId="7E157FF9" w14:textId="77777777" w:rsidTr="0030173B">
            <w:tc>
              <w:tcPr>
                <w:tcW w:w="3438" w:type="dxa"/>
                <w:shd w:val="clear" w:color="auto" w:fill="D9D9D9"/>
              </w:tcPr>
              <w:p w14:paraId="049D6C4E" w14:textId="77777777" w:rsidR="00A930CB" w:rsidRPr="00A930CB" w:rsidRDefault="00A930CB" w:rsidP="00A930CB">
                <w:pPr>
                  <w:spacing w:before="120" w:after="120" w:line="360" w:lineRule="auto"/>
                  <w:rPr>
                    <w:rFonts w:ascii="Tahoma" w:hAnsi="Tahoma" w:cs="Tahoma"/>
                    <w:sz w:val="32"/>
                    <w:szCs w:val="32"/>
                  </w:rPr>
                </w:pPr>
                <w:r w:rsidRPr="00A930CB">
                  <w:rPr>
                    <w:rFonts w:ascii="Tahoma" w:hAnsi="Tahoma" w:cs="Tahoma"/>
                    <w:sz w:val="32"/>
                    <w:szCs w:val="32"/>
                  </w:rPr>
                  <w:t>Student Name:</w:t>
                </w:r>
              </w:p>
            </w:tc>
            <w:tc>
              <w:tcPr>
                <w:tcW w:w="6055" w:type="dxa"/>
              </w:tcPr>
              <w:p w14:paraId="26509FF7" w14:textId="01E54637" w:rsidR="00A930CB" w:rsidRPr="00A930CB" w:rsidRDefault="000C38AB" w:rsidP="00A930CB">
                <w:pPr>
                  <w:spacing w:before="120" w:after="120" w:line="360" w:lineRule="auto"/>
                  <w:rPr>
                    <w:rFonts w:ascii="Tahoma" w:hAnsi="Tahoma" w:cs="Tahoma"/>
                    <w:sz w:val="32"/>
                    <w:szCs w:val="32"/>
                  </w:rPr>
                </w:pPr>
                <w:r>
                  <w:rPr>
                    <w:rFonts w:ascii="Tahoma" w:hAnsi="Tahoma" w:cs="Tahoma"/>
                    <w:sz w:val="32"/>
                    <w:szCs w:val="32"/>
                  </w:rPr>
                  <w:t>Daniela Ventrice</w:t>
                </w:r>
              </w:p>
            </w:tc>
          </w:tr>
          <w:tr w:rsidR="00A930CB" w:rsidRPr="00A930CB" w14:paraId="47B8061E" w14:textId="77777777" w:rsidTr="0030173B">
            <w:tc>
              <w:tcPr>
                <w:tcW w:w="3438" w:type="dxa"/>
                <w:shd w:val="clear" w:color="auto" w:fill="D9D9D9"/>
              </w:tcPr>
              <w:p w14:paraId="19DB6AF8" w14:textId="77777777" w:rsidR="00A930CB" w:rsidRPr="00A930CB" w:rsidRDefault="00A930CB" w:rsidP="00A930CB">
                <w:pPr>
                  <w:spacing w:before="120" w:after="120" w:line="360" w:lineRule="auto"/>
                  <w:rPr>
                    <w:rFonts w:ascii="Tahoma" w:hAnsi="Tahoma" w:cs="Tahoma"/>
                    <w:sz w:val="32"/>
                    <w:szCs w:val="32"/>
                  </w:rPr>
                </w:pPr>
                <w:r w:rsidRPr="00A930CB">
                  <w:rPr>
                    <w:rFonts w:ascii="Tahoma" w:hAnsi="Tahoma" w:cs="Tahoma"/>
                    <w:sz w:val="32"/>
                    <w:szCs w:val="32"/>
                  </w:rPr>
                  <w:t>Student Number:</w:t>
                </w:r>
              </w:p>
            </w:tc>
            <w:tc>
              <w:tcPr>
                <w:tcW w:w="6055" w:type="dxa"/>
              </w:tcPr>
              <w:p w14:paraId="11A37B25" w14:textId="6ECA8926" w:rsidR="00A930CB" w:rsidRPr="00A930CB" w:rsidRDefault="000C38AB" w:rsidP="00A930CB">
                <w:pPr>
                  <w:spacing w:before="120" w:after="120" w:line="360" w:lineRule="auto"/>
                  <w:rPr>
                    <w:rFonts w:ascii="Tahoma" w:hAnsi="Tahoma" w:cs="Tahoma"/>
                    <w:sz w:val="32"/>
                    <w:szCs w:val="32"/>
                  </w:rPr>
                </w:pPr>
                <w:r>
                  <w:rPr>
                    <w:rFonts w:ascii="Tahoma" w:hAnsi="Tahoma" w:cs="Tahoma"/>
                    <w:sz w:val="32"/>
                    <w:szCs w:val="32"/>
                  </w:rPr>
                  <w:t>1910840</w:t>
                </w:r>
              </w:p>
            </w:tc>
          </w:tr>
          <w:tr w:rsidR="00A930CB" w:rsidRPr="00A930CB" w14:paraId="349EAAAF" w14:textId="77777777" w:rsidTr="0030173B">
            <w:tc>
              <w:tcPr>
                <w:tcW w:w="3438" w:type="dxa"/>
                <w:shd w:val="clear" w:color="auto" w:fill="D9D9D9"/>
              </w:tcPr>
              <w:p w14:paraId="79CF9844" w14:textId="77777777" w:rsidR="00A930CB" w:rsidRPr="00A930CB" w:rsidRDefault="00A930CB" w:rsidP="00A930CB">
                <w:pPr>
                  <w:spacing w:before="120" w:after="120" w:line="360" w:lineRule="auto"/>
                  <w:rPr>
                    <w:rFonts w:ascii="Tahoma" w:hAnsi="Tahoma" w:cs="Tahoma"/>
                    <w:sz w:val="32"/>
                    <w:szCs w:val="32"/>
                  </w:rPr>
                </w:pPr>
                <w:r w:rsidRPr="00A930CB">
                  <w:rPr>
                    <w:rFonts w:ascii="Tahoma" w:hAnsi="Tahoma" w:cs="Tahoma"/>
                    <w:sz w:val="32"/>
                    <w:szCs w:val="32"/>
                  </w:rPr>
                  <w:t>Module No:</w:t>
                </w:r>
              </w:p>
            </w:tc>
            <w:tc>
              <w:tcPr>
                <w:tcW w:w="6055" w:type="dxa"/>
              </w:tcPr>
              <w:p w14:paraId="2C117412" w14:textId="5E2772C9" w:rsidR="00A930CB" w:rsidRPr="00A930CB" w:rsidRDefault="007A7DB8" w:rsidP="00A930CB">
                <w:pPr>
                  <w:spacing w:before="120" w:after="120" w:line="360" w:lineRule="auto"/>
                  <w:rPr>
                    <w:rFonts w:ascii="Tahoma" w:hAnsi="Tahoma" w:cs="Tahoma"/>
                    <w:color w:val="FF0000"/>
                    <w:sz w:val="32"/>
                    <w:szCs w:val="32"/>
                  </w:rPr>
                </w:pPr>
                <w:r>
                  <w:rPr>
                    <w:rFonts w:ascii="Tahoma" w:hAnsi="Tahoma" w:cs="Tahoma"/>
                    <w:color w:val="FF0000"/>
                    <w:sz w:val="32"/>
                    <w:szCs w:val="32"/>
                  </w:rPr>
                  <w:t>BMS</w:t>
                </w:r>
                <w:r w:rsidR="000C38AB">
                  <w:rPr>
                    <w:rFonts w:ascii="Tahoma" w:hAnsi="Tahoma" w:cs="Tahoma"/>
                    <w:color w:val="FF0000"/>
                    <w:sz w:val="32"/>
                    <w:szCs w:val="32"/>
                  </w:rPr>
                  <w:t>K6001</w:t>
                </w:r>
              </w:p>
            </w:tc>
          </w:tr>
          <w:tr w:rsidR="00A930CB" w:rsidRPr="00A930CB" w14:paraId="485DA616" w14:textId="77777777" w:rsidTr="0030173B">
            <w:trPr>
              <w:trHeight w:val="413"/>
            </w:trPr>
            <w:tc>
              <w:tcPr>
                <w:tcW w:w="3438" w:type="dxa"/>
                <w:shd w:val="clear" w:color="auto" w:fill="D9D9D9"/>
              </w:tcPr>
              <w:p w14:paraId="4606D4BD" w14:textId="77777777" w:rsidR="00A930CB" w:rsidRPr="00A930CB" w:rsidRDefault="00A930CB" w:rsidP="00A930CB">
                <w:pPr>
                  <w:spacing w:before="120" w:after="120" w:line="360" w:lineRule="auto"/>
                  <w:rPr>
                    <w:rFonts w:ascii="Tahoma" w:hAnsi="Tahoma" w:cs="Tahoma"/>
                    <w:sz w:val="32"/>
                    <w:szCs w:val="32"/>
                  </w:rPr>
                </w:pPr>
                <w:r w:rsidRPr="00A930CB">
                  <w:rPr>
                    <w:rFonts w:ascii="Tahoma" w:hAnsi="Tahoma" w:cs="Tahoma"/>
                    <w:sz w:val="32"/>
                    <w:szCs w:val="32"/>
                  </w:rPr>
                  <w:t>Module Title:</w:t>
                </w:r>
              </w:p>
            </w:tc>
            <w:tc>
              <w:tcPr>
                <w:tcW w:w="6055" w:type="dxa"/>
              </w:tcPr>
              <w:p w14:paraId="0F1C3659" w14:textId="4839EA19" w:rsidR="00A930CB" w:rsidRPr="00A930CB" w:rsidRDefault="000C38AB" w:rsidP="00A930CB">
                <w:pPr>
                  <w:spacing w:before="120" w:after="120" w:line="360" w:lineRule="auto"/>
                  <w:rPr>
                    <w:rFonts w:ascii="Tahoma" w:hAnsi="Tahoma" w:cs="Tahoma"/>
                    <w:color w:val="FF0000"/>
                    <w:sz w:val="32"/>
                    <w:szCs w:val="32"/>
                  </w:rPr>
                </w:pPr>
                <w:r>
                  <w:rPr>
                    <w:rFonts w:ascii="Tahoma" w:hAnsi="Tahoma" w:cs="Tahoma"/>
                    <w:color w:val="FF0000"/>
                    <w:sz w:val="32"/>
                    <w:szCs w:val="32"/>
                  </w:rPr>
                  <w:t>Emergent Leadership</w:t>
                </w:r>
              </w:p>
            </w:tc>
          </w:tr>
        </w:tbl>
        <w:p w14:paraId="4BB964D8" w14:textId="77777777" w:rsidR="00A930CB" w:rsidRPr="00A930CB" w:rsidRDefault="00A930CB" w:rsidP="00A930CB">
          <w:pPr>
            <w:spacing w:before="120" w:after="120" w:line="360" w:lineRule="auto"/>
            <w:rPr>
              <w:rFonts w:ascii="Calibri" w:hAnsi="Calibri"/>
              <w:color w:val="FF0000"/>
              <w:sz w:val="24"/>
              <w:szCs w:val="24"/>
            </w:rPr>
          </w:pPr>
        </w:p>
        <w:p w14:paraId="225E9DEB" w14:textId="77777777" w:rsidR="00A930CB" w:rsidRPr="00A930CB" w:rsidRDefault="00A930CB" w:rsidP="00A930CB">
          <w:pPr>
            <w:spacing w:before="120" w:after="120" w:line="360" w:lineRule="auto"/>
            <w:rPr>
              <w:rFonts w:ascii="Tahoma" w:hAnsi="Tahoma" w:cs="Tahoma"/>
              <w:b/>
              <w:color w:val="000000"/>
              <w:sz w:val="24"/>
              <w:szCs w:val="24"/>
            </w:rPr>
          </w:pPr>
          <w:r w:rsidRPr="00A930CB">
            <w:rPr>
              <w:rFonts w:ascii="Tahoma" w:hAnsi="Tahoma" w:cs="Tahoma"/>
              <w:b/>
              <w:color w:val="000000"/>
              <w:sz w:val="24"/>
              <w:szCs w:val="24"/>
            </w:rPr>
            <w:t>Statement of Confirmation of Authenticity</w:t>
          </w:r>
        </w:p>
        <w:p w14:paraId="22DD05FB" w14:textId="3B8D8CC6" w:rsidR="00A930CB" w:rsidRPr="00A930CB" w:rsidRDefault="00A930CB" w:rsidP="00A930CB">
          <w:pPr>
            <w:spacing w:before="120" w:after="120" w:line="360" w:lineRule="auto"/>
            <w:rPr>
              <w:rFonts w:ascii="Tahoma" w:hAnsi="Tahoma" w:cs="Tahoma"/>
              <w:color w:val="000000"/>
              <w:sz w:val="24"/>
              <w:szCs w:val="24"/>
            </w:rPr>
          </w:pPr>
          <w:r w:rsidRPr="00A930CB">
            <w:rPr>
              <w:rFonts w:ascii="Tahoma" w:hAnsi="Tahoma" w:cs="Tahoma"/>
              <w:color w:val="000000"/>
              <w:sz w:val="24"/>
              <w:szCs w:val="24"/>
            </w:rPr>
            <w:t>By the act of making this submission, the student declares that this is the work of the student named above. The work has not, in whole or in part, been knowingly presented elsewhere for assessment, or where assessment has been built on a previous assessment, this has been identified. Where materials have been used from other sources it has been properly acknowledged. If this statement is untrue, the student acknowledges that an assessment offence has been committed.</w:t>
          </w:r>
        </w:p>
        <w:p w14:paraId="143B3E36" w14:textId="77777777" w:rsidR="007A0F0B" w:rsidRDefault="00A930CB" w:rsidP="008346D5">
          <w:pPr>
            <w:spacing w:before="120" w:after="120" w:line="360" w:lineRule="auto"/>
            <w:rPr>
              <w:rFonts w:ascii="Tahoma" w:hAnsi="Tahoma" w:cs="Tahoma"/>
              <w:color w:val="000000"/>
              <w:sz w:val="24"/>
              <w:szCs w:val="24"/>
            </w:rPr>
          </w:pPr>
          <w:r w:rsidRPr="00A930CB">
            <w:rPr>
              <w:rFonts w:ascii="Tahoma" w:hAnsi="Tahoma" w:cs="Tahoma"/>
              <w:color w:val="000000"/>
              <w:sz w:val="24"/>
              <w:szCs w:val="24"/>
            </w:rPr>
            <w:t>Attention is drawn to the plagiarism and unfair practice policies of both the University and of ILM.</w:t>
          </w:r>
        </w:p>
        <w:p w14:paraId="3FCE50CB" w14:textId="16340EFC" w:rsidR="007A0F0B" w:rsidRDefault="00832A46" w:rsidP="00832A46">
          <w:pPr>
            <w:spacing w:before="120" w:after="120"/>
            <w:rPr>
              <w:rFonts w:ascii="Tahoma" w:hAnsi="Tahoma" w:cs="Tahoma"/>
              <w:color w:val="000000"/>
              <w:sz w:val="24"/>
              <w:szCs w:val="24"/>
            </w:rPr>
          </w:pPr>
          <w:r w:rsidRPr="002F698C">
            <w:rPr>
              <w:b/>
              <w:bCs/>
              <w:color w:val="000000"/>
              <w:sz w:val="16"/>
              <w:szCs w:val="16"/>
            </w:rPr>
            <w:t>Permission for ILM to use this script</w:t>
          </w:r>
          <w:r w:rsidRPr="002F698C">
            <w:rPr>
              <w:color w:val="000000"/>
              <w:sz w:val="16"/>
              <w:szCs w:val="16"/>
            </w:rPr>
            <w:br/>
          </w:r>
          <w:r w:rsidRPr="002F698C">
            <w:rPr>
              <w:rFonts w:cs="Arial"/>
              <w:color w:val="000000"/>
              <w:sz w:val="16"/>
              <w:szCs w:val="16"/>
            </w:rPr>
            <w:t>ILM uses learners’ submissions – on an anonymous basis – for assessment standardisation. By</w:t>
          </w:r>
          <w:r>
            <w:rPr>
              <w:rFonts w:cs="Arial"/>
              <w:color w:val="000000"/>
              <w:sz w:val="16"/>
              <w:szCs w:val="16"/>
            </w:rPr>
            <w:t xml:space="preserve"> </w:t>
          </w:r>
          <w:r w:rsidRPr="002F698C">
            <w:rPr>
              <w:rFonts w:cs="Arial"/>
              <w:color w:val="000000"/>
              <w:sz w:val="16"/>
              <w:szCs w:val="16"/>
            </w:rPr>
            <w:t>submitting, both the centre and the learner agree that ILM may use this script on condition that</w:t>
          </w:r>
          <w:r>
            <w:rPr>
              <w:rFonts w:cs="Arial"/>
              <w:color w:val="000000"/>
              <w:sz w:val="16"/>
              <w:szCs w:val="16"/>
            </w:rPr>
            <w:t xml:space="preserve"> </w:t>
          </w:r>
          <w:r w:rsidRPr="002F698C">
            <w:rPr>
              <w:rFonts w:cs="Arial"/>
              <w:color w:val="000000"/>
              <w:sz w:val="16"/>
              <w:szCs w:val="16"/>
            </w:rPr>
            <w:t>identifying information is removed.</w:t>
          </w:r>
          <w:r>
            <w:rPr>
              <w:rFonts w:cs="Arial"/>
              <w:color w:val="000000"/>
              <w:sz w:val="16"/>
              <w:szCs w:val="16"/>
            </w:rPr>
            <w:t xml:space="preserve"> </w:t>
          </w:r>
          <w:r w:rsidRPr="002F698C">
            <w:rPr>
              <w:rFonts w:cs="Arial"/>
              <w:color w:val="000000"/>
              <w:sz w:val="16"/>
              <w:szCs w:val="16"/>
            </w:rPr>
            <w:t xml:space="preserve">However, if you are unwilling to allow ILM use this script, please refuse by ticking the box: </w:t>
          </w:r>
          <w:r w:rsidRPr="002F698C">
            <w:rPr>
              <w:rFonts w:cs="Arial"/>
              <w:b/>
              <w:bCs/>
              <w:color w:val="000000"/>
              <w:sz w:val="16"/>
              <w:szCs w:val="16"/>
            </w:rPr>
            <w:t>□</w:t>
          </w:r>
        </w:p>
        <w:p w14:paraId="1E8CE651" w14:textId="77777777" w:rsidR="00885114" w:rsidRPr="00D2291D" w:rsidRDefault="00885114" w:rsidP="00885114">
          <w:pPr>
            <w:pStyle w:val="TOCHeading"/>
          </w:pPr>
        </w:p>
        <w:sdt>
          <w:sdtPr>
            <w:rPr>
              <w:rFonts w:asciiTheme="minorHAnsi" w:eastAsiaTheme="minorHAnsi" w:hAnsiTheme="minorHAnsi" w:cstheme="minorBidi"/>
              <w:color w:val="auto"/>
              <w:sz w:val="22"/>
              <w:szCs w:val="22"/>
              <w:lang w:val="en-GB"/>
            </w:rPr>
            <w:id w:val="1528062387"/>
            <w:docPartObj>
              <w:docPartGallery w:val="Table of Contents"/>
              <w:docPartUnique/>
            </w:docPartObj>
          </w:sdtPr>
          <w:sdtEndPr>
            <w:rPr>
              <w:b/>
              <w:bCs/>
              <w:noProof/>
            </w:rPr>
          </w:sdtEndPr>
          <w:sdtContent>
            <w:p w14:paraId="511F31A6" w14:textId="479F870D" w:rsidR="0033286A" w:rsidRPr="005B73B5" w:rsidRDefault="0033286A">
              <w:pPr>
                <w:pStyle w:val="TOCHeading"/>
                <w:rPr>
                  <w:color w:val="auto"/>
                </w:rPr>
              </w:pPr>
              <w:r w:rsidRPr="005B73B5">
                <w:rPr>
                  <w:color w:val="auto"/>
                </w:rPr>
                <w:t>Conte</w:t>
              </w:r>
              <w:r w:rsidR="00283B15" w:rsidRPr="005B73B5">
                <w:rPr>
                  <w:color w:val="auto"/>
                </w:rPr>
                <w:t>nts</w:t>
              </w:r>
            </w:p>
            <w:p w14:paraId="74E45BB8" w14:textId="7E98746A" w:rsidR="007343D6" w:rsidRDefault="00CB73DA">
              <w:pPr>
                <w:pStyle w:val="TOC1"/>
                <w:tabs>
                  <w:tab w:val="right" w:leader="dot" w:pos="9350"/>
                </w:tabs>
                <w:rPr>
                  <w:rFonts w:eastAsiaTheme="minorEastAsia"/>
                  <w:noProof/>
                  <w:kern w:val="2"/>
                  <w:lang w:eastAsia="en-GB"/>
                  <w14:ligatures w14:val="standardContextual"/>
                </w:rPr>
              </w:pPr>
              <w:r>
                <w:fldChar w:fldCharType="begin"/>
              </w:r>
              <w:r>
                <w:instrText xml:space="preserve"> TOC \o "1-3" \h \z \u </w:instrText>
              </w:r>
              <w:r>
                <w:fldChar w:fldCharType="separate"/>
              </w:r>
              <w:hyperlink w:anchor="_Toc140424920" w:history="1">
                <w:r w:rsidR="007343D6" w:rsidRPr="004E4DB0">
                  <w:rPr>
                    <w:rStyle w:val="Hyperlink"/>
                    <w:noProof/>
                  </w:rPr>
                  <w:t>Introduction</w:t>
                </w:r>
                <w:r w:rsidR="007343D6">
                  <w:rPr>
                    <w:noProof/>
                    <w:webHidden/>
                  </w:rPr>
                  <w:tab/>
                </w:r>
                <w:r w:rsidR="007343D6">
                  <w:rPr>
                    <w:noProof/>
                    <w:webHidden/>
                  </w:rPr>
                  <w:fldChar w:fldCharType="begin"/>
                </w:r>
                <w:r w:rsidR="007343D6">
                  <w:rPr>
                    <w:noProof/>
                    <w:webHidden/>
                  </w:rPr>
                  <w:instrText xml:space="preserve"> PAGEREF _Toc140424920 \h </w:instrText>
                </w:r>
                <w:r w:rsidR="007343D6">
                  <w:rPr>
                    <w:noProof/>
                    <w:webHidden/>
                  </w:rPr>
                </w:r>
                <w:r w:rsidR="007343D6">
                  <w:rPr>
                    <w:noProof/>
                    <w:webHidden/>
                  </w:rPr>
                  <w:fldChar w:fldCharType="separate"/>
                </w:r>
                <w:r w:rsidR="007343D6">
                  <w:rPr>
                    <w:noProof/>
                    <w:webHidden/>
                  </w:rPr>
                  <w:t>3</w:t>
                </w:r>
                <w:r w:rsidR="007343D6">
                  <w:rPr>
                    <w:noProof/>
                    <w:webHidden/>
                  </w:rPr>
                  <w:fldChar w:fldCharType="end"/>
                </w:r>
              </w:hyperlink>
            </w:p>
            <w:p w14:paraId="779F9155" w14:textId="44332237" w:rsidR="007343D6" w:rsidRDefault="007343D6">
              <w:pPr>
                <w:pStyle w:val="TOC1"/>
                <w:tabs>
                  <w:tab w:val="right" w:leader="dot" w:pos="9350"/>
                </w:tabs>
                <w:rPr>
                  <w:rFonts w:eastAsiaTheme="minorEastAsia"/>
                  <w:noProof/>
                  <w:kern w:val="2"/>
                  <w:lang w:eastAsia="en-GB"/>
                  <w14:ligatures w14:val="standardContextual"/>
                </w:rPr>
              </w:pPr>
              <w:hyperlink w:anchor="_Toc140424921" w:history="1">
                <w:r w:rsidRPr="004E4DB0">
                  <w:rPr>
                    <w:rStyle w:val="Hyperlink"/>
                    <w:noProof/>
                    <w:lang w:eastAsia="en-GB"/>
                  </w:rPr>
                  <w:t>Keys to successful leadership? Or Keys to leading with Ease.</w:t>
                </w:r>
                <w:r>
                  <w:rPr>
                    <w:noProof/>
                    <w:webHidden/>
                  </w:rPr>
                  <w:tab/>
                </w:r>
                <w:r>
                  <w:rPr>
                    <w:noProof/>
                    <w:webHidden/>
                  </w:rPr>
                  <w:fldChar w:fldCharType="begin"/>
                </w:r>
                <w:r>
                  <w:rPr>
                    <w:noProof/>
                    <w:webHidden/>
                  </w:rPr>
                  <w:instrText xml:space="preserve"> PAGEREF _Toc140424921 \h </w:instrText>
                </w:r>
                <w:r>
                  <w:rPr>
                    <w:noProof/>
                    <w:webHidden/>
                  </w:rPr>
                </w:r>
                <w:r>
                  <w:rPr>
                    <w:noProof/>
                    <w:webHidden/>
                  </w:rPr>
                  <w:fldChar w:fldCharType="separate"/>
                </w:r>
                <w:r>
                  <w:rPr>
                    <w:noProof/>
                    <w:webHidden/>
                  </w:rPr>
                  <w:t>4</w:t>
                </w:r>
                <w:r>
                  <w:rPr>
                    <w:noProof/>
                    <w:webHidden/>
                  </w:rPr>
                  <w:fldChar w:fldCharType="end"/>
                </w:r>
              </w:hyperlink>
            </w:p>
            <w:p w14:paraId="3F9774DF" w14:textId="6F5AE487" w:rsidR="007343D6" w:rsidRDefault="007343D6">
              <w:pPr>
                <w:pStyle w:val="TOC1"/>
                <w:tabs>
                  <w:tab w:val="right" w:leader="dot" w:pos="9350"/>
                </w:tabs>
                <w:rPr>
                  <w:rFonts w:eastAsiaTheme="minorEastAsia"/>
                  <w:noProof/>
                  <w:kern w:val="2"/>
                  <w:lang w:eastAsia="en-GB"/>
                  <w14:ligatures w14:val="standardContextual"/>
                </w:rPr>
              </w:pPr>
              <w:hyperlink w:anchor="_Toc140424922" w:history="1">
                <w:r w:rsidRPr="004E4DB0">
                  <w:rPr>
                    <w:rStyle w:val="Hyperlink"/>
                    <w:noProof/>
                    <w:lang w:eastAsia="en-GB"/>
                  </w:rPr>
                  <w:t>Views and Values - Conceptualizing Leadership.</w:t>
                </w:r>
                <w:r>
                  <w:rPr>
                    <w:noProof/>
                    <w:webHidden/>
                  </w:rPr>
                  <w:tab/>
                </w:r>
                <w:r>
                  <w:rPr>
                    <w:noProof/>
                    <w:webHidden/>
                  </w:rPr>
                  <w:fldChar w:fldCharType="begin"/>
                </w:r>
                <w:r>
                  <w:rPr>
                    <w:noProof/>
                    <w:webHidden/>
                  </w:rPr>
                  <w:instrText xml:space="preserve"> PAGEREF _Toc140424922 \h </w:instrText>
                </w:r>
                <w:r>
                  <w:rPr>
                    <w:noProof/>
                    <w:webHidden/>
                  </w:rPr>
                </w:r>
                <w:r>
                  <w:rPr>
                    <w:noProof/>
                    <w:webHidden/>
                  </w:rPr>
                  <w:fldChar w:fldCharType="separate"/>
                </w:r>
                <w:r>
                  <w:rPr>
                    <w:noProof/>
                    <w:webHidden/>
                  </w:rPr>
                  <w:t>7</w:t>
                </w:r>
                <w:r>
                  <w:rPr>
                    <w:noProof/>
                    <w:webHidden/>
                  </w:rPr>
                  <w:fldChar w:fldCharType="end"/>
                </w:r>
              </w:hyperlink>
            </w:p>
            <w:p w14:paraId="306B66C1" w14:textId="794AE9EC" w:rsidR="007343D6" w:rsidRDefault="007343D6">
              <w:pPr>
                <w:pStyle w:val="TOC1"/>
                <w:tabs>
                  <w:tab w:val="right" w:leader="dot" w:pos="9350"/>
                </w:tabs>
                <w:rPr>
                  <w:rFonts w:eastAsiaTheme="minorEastAsia"/>
                  <w:noProof/>
                  <w:kern w:val="2"/>
                  <w:lang w:eastAsia="en-GB"/>
                  <w14:ligatures w14:val="standardContextual"/>
                </w:rPr>
              </w:pPr>
              <w:hyperlink w:anchor="_Toc140424923" w:history="1">
                <w:r w:rsidRPr="004E4DB0">
                  <w:rPr>
                    <w:rStyle w:val="Hyperlink"/>
                    <w:noProof/>
                    <w:lang w:eastAsia="en-GB"/>
                  </w:rPr>
                  <w:t>Leadership Behaviours</w:t>
                </w:r>
                <w:r>
                  <w:rPr>
                    <w:noProof/>
                    <w:webHidden/>
                  </w:rPr>
                  <w:tab/>
                </w:r>
                <w:r>
                  <w:rPr>
                    <w:noProof/>
                    <w:webHidden/>
                  </w:rPr>
                  <w:fldChar w:fldCharType="begin"/>
                </w:r>
                <w:r>
                  <w:rPr>
                    <w:noProof/>
                    <w:webHidden/>
                  </w:rPr>
                  <w:instrText xml:space="preserve"> PAGEREF _Toc140424923 \h </w:instrText>
                </w:r>
                <w:r>
                  <w:rPr>
                    <w:noProof/>
                    <w:webHidden/>
                  </w:rPr>
                </w:r>
                <w:r>
                  <w:rPr>
                    <w:noProof/>
                    <w:webHidden/>
                  </w:rPr>
                  <w:fldChar w:fldCharType="separate"/>
                </w:r>
                <w:r>
                  <w:rPr>
                    <w:noProof/>
                    <w:webHidden/>
                  </w:rPr>
                  <w:t>7</w:t>
                </w:r>
                <w:r>
                  <w:rPr>
                    <w:noProof/>
                    <w:webHidden/>
                  </w:rPr>
                  <w:fldChar w:fldCharType="end"/>
                </w:r>
              </w:hyperlink>
            </w:p>
            <w:p w14:paraId="2351C87E" w14:textId="78AA1774" w:rsidR="007343D6" w:rsidRDefault="007343D6">
              <w:pPr>
                <w:pStyle w:val="TOC1"/>
                <w:tabs>
                  <w:tab w:val="right" w:leader="dot" w:pos="9350"/>
                </w:tabs>
                <w:rPr>
                  <w:rFonts w:eastAsiaTheme="minorEastAsia"/>
                  <w:noProof/>
                  <w:kern w:val="2"/>
                  <w:lang w:eastAsia="en-GB"/>
                  <w14:ligatures w14:val="standardContextual"/>
                </w:rPr>
              </w:pPr>
              <w:hyperlink w:anchor="_Toc140424924" w:history="1">
                <w:r w:rsidRPr="004E4DB0">
                  <w:rPr>
                    <w:rStyle w:val="Hyperlink"/>
                    <w:noProof/>
                    <w:lang w:eastAsia="en-GB"/>
                  </w:rPr>
                  <w:t>Engagement and Performance</w:t>
                </w:r>
                <w:r>
                  <w:rPr>
                    <w:noProof/>
                    <w:webHidden/>
                  </w:rPr>
                  <w:tab/>
                </w:r>
                <w:r>
                  <w:rPr>
                    <w:noProof/>
                    <w:webHidden/>
                  </w:rPr>
                  <w:fldChar w:fldCharType="begin"/>
                </w:r>
                <w:r>
                  <w:rPr>
                    <w:noProof/>
                    <w:webHidden/>
                  </w:rPr>
                  <w:instrText xml:space="preserve"> PAGEREF _Toc140424924 \h </w:instrText>
                </w:r>
                <w:r>
                  <w:rPr>
                    <w:noProof/>
                    <w:webHidden/>
                  </w:rPr>
                </w:r>
                <w:r>
                  <w:rPr>
                    <w:noProof/>
                    <w:webHidden/>
                  </w:rPr>
                  <w:fldChar w:fldCharType="separate"/>
                </w:r>
                <w:r>
                  <w:rPr>
                    <w:noProof/>
                    <w:webHidden/>
                  </w:rPr>
                  <w:t>8</w:t>
                </w:r>
                <w:r>
                  <w:rPr>
                    <w:noProof/>
                    <w:webHidden/>
                  </w:rPr>
                  <w:fldChar w:fldCharType="end"/>
                </w:r>
              </w:hyperlink>
            </w:p>
            <w:p w14:paraId="13853D1A" w14:textId="57D59F33" w:rsidR="007343D6" w:rsidRDefault="007343D6">
              <w:pPr>
                <w:pStyle w:val="TOC1"/>
                <w:tabs>
                  <w:tab w:val="right" w:leader="dot" w:pos="9350"/>
                </w:tabs>
                <w:rPr>
                  <w:rFonts w:eastAsiaTheme="minorEastAsia"/>
                  <w:noProof/>
                  <w:kern w:val="2"/>
                  <w:lang w:eastAsia="en-GB"/>
                  <w14:ligatures w14:val="standardContextual"/>
                </w:rPr>
              </w:pPr>
              <w:hyperlink w:anchor="_Toc140424925" w:history="1">
                <w:r w:rsidRPr="004E4DB0">
                  <w:rPr>
                    <w:rStyle w:val="Hyperlink"/>
                    <w:noProof/>
                    <w:lang w:eastAsia="en-GB"/>
                  </w:rPr>
                  <w:t>Leadership styles</w:t>
                </w:r>
                <w:r>
                  <w:rPr>
                    <w:noProof/>
                    <w:webHidden/>
                  </w:rPr>
                  <w:tab/>
                </w:r>
                <w:r>
                  <w:rPr>
                    <w:noProof/>
                    <w:webHidden/>
                  </w:rPr>
                  <w:fldChar w:fldCharType="begin"/>
                </w:r>
                <w:r>
                  <w:rPr>
                    <w:noProof/>
                    <w:webHidden/>
                  </w:rPr>
                  <w:instrText xml:space="preserve"> PAGEREF _Toc140424925 \h </w:instrText>
                </w:r>
                <w:r>
                  <w:rPr>
                    <w:noProof/>
                    <w:webHidden/>
                  </w:rPr>
                </w:r>
                <w:r>
                  <w:rPr>
                    <w:noProof/>
                    <w:webHidden/>
                  </w:rPr>
                  <w:fldChar w:fldCharType="separate"/>
                </w:r>
                <w:r>
                  <w:rPr>
                    <w:noProof/>
                    <w:webHidden/>
                  </w:rPr>
                  <w:t>8</w:t>
                </w:r>
                <w:r>
                  <w:rPr>
                    <w:noProof/>
                    <w:webHidden/>
                  </w:rPr>
                  <w:fldChar w:fldCharType="end"/>
                </w:r>
              </w:hyperlink>
            </w:p>
            <w:p w14:paraId="7985D22D" w14:textId="13C22E52" w:rsidR="007343D6" w:rsidRDefault="007343D6">
              <w:pPr>
                <w:pStyle w:val="TOC2"/>
                <w:tabs>
                  <w:tab w:val="right" w:leader="dot" w:pos="9350"/>
                </w:tabs>
                <w:rPr>
                  <w:rFonts w:eastAsiaTheme="minorEastAsia"/>
                  <w:noProof/>
                  <w:kern w:val="2"/>
                  <w:lang w:eastAsia="en-GB"/>
                  <w14:ligatures w14:val="standardContextual"/>
                </w:rPr>
              </w:pPr>
              <w:hyperlink w:anchor="_Toc140424926" w:history="1">
                <w:r w:rsidRPr="004E4DB0">
                  <w:rPr>
                    <w:rStyle w:val="Hyperlink"/>
                    <w:rFonts w:cstheme="minorHAnsi"/>
                    <w:noProof/>
                    <w:lang w:eastAsia="en-GB"/>
                  </w:rPr>
                  <w:t>Situational Leadership</w:t>
                </w:r>
                <w:r>
                  <w:rPr>
                    <w:noProof/>
                    <w:webHidden/>
                  </w:rPr>
                  <w:tab/>
                </w:r>
                <w:r>
                  <w:rPr>
                    <w:noProof/>
                    <w:webHidden/>
                  </w:rPr>
                  <w:fldChar w:fldCharType="begin"/>
                </w:r>
                <w:r>
                  <w:rPr>
                    <w:noProof/>
                    <w:webHidden/>
                  </w:rPr>
                  <w:instrText xml:space="preserve"> PAGEREF _Toc140424926 \h </w:instrText>
                </w:r>
                <w:r>
                  <w:rPr>
                    <w:noProof/>
                    <w:webHidden/>
                  </w:rPr>
                </w:r>
                <w:r>
                  <w:rPr>
                    <w:noProof/>
                    <w:webHidden/>
                  </w:rPr>
                  <w:fldChar w:fldCharType="separate"/>
                </w:r>
                <w:r>
                  <w:rPr>
                    <w:noProof/>
                    <w:webHidden/>
                  </w:rPr>
                  <w:t>9</w:t>
                </w:r>
                <w:r>
                  <w:rPr>
                    <w:noProof/>
                    <w:webHidden/>
                  </w:rPr>
                  <w:fldChar w:fldCharType="end"/>
                </w:r>
              </w:hyperlink>
            </w:p>
            <w:p w14:paraId="1DDD1058" w14:textId="4DE09759" w:rsidR="007343D6" w:rsidRDefault="007343D6">
              <w:pPr>
                <w:pStyle w:val="TOC2"/>
                <w:tabs>
                  <w:tab w:val="right" w:leader="dot" w:pos="9350"/>
                </w:tabs>
                <w:rPr>
                  <w:rFonts w:eastAsiaTheme="minorEastAsia"/>
                  <w:noProof/>
                  <w:kern w:val="2"/>
                  <w:lang w:eastAsia="en-GB"/>
                  <w14:ligatures w14:val="standardContextual"/>
                </w:rPr>
              </w:pPr>
              <w:hyperlink w:anchor="_Toc140424927" w:history="1">
                <w:r w:rsidRPr="004E4DB0">
                  <w:rPr>
                    <w:rStyle w:val="Hyperlink"/>
                    <w:rFonts w:cstheme="minorHAnsi"/>
                    <w:noProof/>
                  </w:rPr>
                  <w:t>Commanding Leadership</w:t>
                </w:r>
                <w:r>
                  <w:rPr>
                    <w:noProof/>
                    <w:webHidden/>
                  </w:rPr>
                  <w:tab/>
                </w:r>
                <w:r>
                  <w:rPr>
                    <w:noProof/>
                    <w:webHidden/>
                  </w:rPr>
                  <w:fldChar w:fldCharType="begin"/>
                </w:r>
                <w:r>
                  <w:rPr>
                    <w:noProof/>
                    <w:webHidden/>
                  </w:rPr>
                  <w:instrText xml:space="preserve"> PAGEREF _Toc140424927 \h </w:instrText>
                </w:r>
                <w:r>
                  <w:rPr>
                    <w:noProof/>
                    <w:webHidden/>
                  </w:rPr>
                </w:r>
                <w:r>
                  <w:rPr>
                    <w:noProof/>
                    <w:webHidden/>
                  </w:rPr>
                  <w:fldChar w:fldCharType="separate"/>
                </w:r>
                <w:r>
                  <w:rPr>
                    <w:noProof/>
                    <w:webHidden/>
                  </w:rPr>
                  <w:t>9</w:t>
                </w:r>
                <w:r>
                  <w:rPr>
                    <w:noProof/>
                    <w:webHidden/>
                  </w:rPr>
                  <w:fldChar w:fldCharType="end"/>
                </w:r>
              </w:hyperlink>
            </w:p>
            <w:p w14:paraId="44C8CD85" w14:textId="229557C3" w:rsidR="007343D6" w:rsidRDefault="007343D6">
              <w:pPr>
                <w:pStyle w:val="TOC2"/>
                <w:tabs>
                  <w:tab w:val="right" w:leader="dot" w:pos="9350"/>
                </w:tabs>
                <w:rPr>
                  <w:rFonts w:eastAsiaTheme="minorEastAsia"/>
                  <w:noProof/>
                  <w:kern w:val="2"/>
                  <w:lang w:eastAsia="en-GB"/>
                  <w14:ligatures w14:val="standardContextual"/>
                </w:rPr>
              </w:pPr>
              <w:hyperlink w:anchor="_Toc140424928" w:history="1">
                <w:r w:rsidRPr="004E4DB0">
                  <w:rPr>
                    <w:rStyle w:val="Hyperlink"/>
                    <w:rFonts w:cstheme="minorHAnsi"/>
                    <w:noProof/>
                    <w:lang w:eastAsia="en-GB"/>
                  </w:rPr>
                  <w:t>Transformational Leadership</w:t>
                </w:r>
                <w:r>
                  <w:rPr>
                    <w:noProof/>
                    <w:webHidden/>
                  </w:rPr>
                  <w:tab/>
                </w:r>
                <w:r>
                  <w:rPr>
                    <w:noProof/>
                    <w:webHidden/>
                  </w:rPr>
                  <w:fldChar w:fldCharType="begin"/>
                </w:r>
                <w:r>
                  <w:rPr>
                    <w:noProof/>
                    <w:webHidden/>
                  </w:rPr>
                  <w:instrText xml:space="preserve"> PAGEREF _Toc140424928 \h </w:instrText>
                </w:r>
                <w:r>
                  <w:rPr>
                    <w:noProof/>
                    <w:webHidden/>
                  </w:rPr>
                </w:r>
                <w:r>
                  <w:rPr>
                    <w:noProof/>
                    <w:webHidden/>
                  </w:rPr>
                  <w:fldChar w:fldCharType="separate"/>
                </w:r>
                <w:r>
                  <w:rPr>
                    <w:noProof/>
                    <w:webHidden/>
                  </w:rPr>
                  <w:t>9</w:t>
                </w:r>
                <w:r>
                  <w:rPr>
                    <w:noProof/>
                    <w:webHidden/>
                  </w:rPr>
                  <w:fldChar w:fldCharType="end"/>
                </w:r>
              </w:hyperlink>
            </w:p>
            <w:p w14:paraId="66814114" w14:textId="100C240C" w:rsidR="007343D6" w:rsidRDefault="007343D6">
              <w:pPr>
                <w:pStyle w:val="TOC2"/>
                <w:tabs>
                  <w:tab w:val="right" w:leader="dot" w:pos="9350"/>
                </w:tabs>
                <w:rPr>
                  <w:rFonts w:eastAsiaTheme="minorEastAsia"/>
                  <w:noProof/>
                  <w:kern w:val="2"/>
                  <w:lang w:eastAsia="en-GB"/>
                  <w14:ligatures w14:val="standardContextual"/>
                </w:rPr>
              </w:pPr>
              <w:hyperlink w:anchor="_Toc140424929" w:history="1">
                <w:r w:rsidRPr="004E4DB0">
                  <w:rPr>
                    <w:rStyle w:val="Hyperlink"/>
                    <w:rFonts w:cstheme="minorHAnsi"/>
                    <w:noProof/>
                    <w:lang w:eastAsia="en-GB"/>
                  </w:rPr>
                  <w:t>Transactional Leadership</w:t>
                </w:r>
                <w:r>
                  <w:rPr>
                    <w:noProof/>
                    <w:webHidden/>
                  </w:rPr>
                  <w:tab/>
                </w:r>
                <w:r>
                  <w:rPr>
                    <w:noProof/>
                    <w:webHidden/>
                  </w:rPr>
                  <w:fldChar w:fldCharType="begin"/>
                </w:r>
                <w:r>
                  <w:rPr>
                    <w:noProof/>
                    <w:webHidden/>
                  </w:rPr>
                  <w:instrText xml:space="preserve"> PAGEREF _Toc140424929 \h </w:instrText>
                </w:r>
                <w:r>
                  <w:rPr>
                    <w:noProof/>
                    <w:webHidden/>
                  </w:rPr>
                </w:r>
                <w:r>
                  <w:rPr>
                    <w:noProof/>
                    <w:webHidden/>
                  </w:rPr>
                  <w:fldChar w:fldCharType="separate"/>
                </w:r>
                <w:r>
                  <w:rPr>
                    <w:noProof/>
                    <w:webHidden/>
                  </w:rPr>
                  <w:t>10</w:t>
                </w:r>
                <w:r>
                  <w:rPr>
                    <w:noProof/>
                    <w:webHidden/>
                  </w:rPr>
                  <w:fldChar w:fldCharType="end"/>
                </w:r>
              </w:hyperlink>
            </w:p>
            <w:p w14:paraId="07AA8D56" w14:textId="6EE6AAAA" w:rsidR="007343D6" w:rsidRDefault="007343D6">
              <w:pPr>
                <w:pStyle w:val="TOC1"/>
                <w:tabs>
                  <w:tab w:val="right" w:leader="dot" w:pos="9350"/>
                </w:tabs>
                <w:rPr>
                  <w:rFonts w:eastAsiaTheme="minorEastAsia"/>
                  <w:noProof/>
                  <w:kern w:val="2"/>
                  <w:lang w:eastAsia="en-GB"/>
                  <w14:ligatures w14:val="standardContextual"/>
                </w:rPr>
              </w:pPr>
              <w:hyperlink w:anchor="_Toc140424930" w:history="1">
                <w:r w:rsidRPr="004E4DB0">
                  <w:rPr>
                    <w:rStyle w:val="Hyperlink"/>
                    <w:noProof/>
                  </w:rPr>
                  <w:t>Emergent Leadership</w:t>
                </w:r>
                <w:r>
                  <w:rPr>
                    <w:noProof/>
                    <w:webHidden/>
                  </w:rPr>
                  <w:tab/>
                </w:r>
                <w:r>
                  <w:rPr>
                    <w:noProof/>
                    <w:webHidden/>
                  </w:rPr>
                  <w:fldChar w:fldCharType="begin"/>
                </w:r>
                <w:r>
                  <w:rPr>
                    <w:noProof/>
                    <w:webHidden/>
                  </w:rPr>
                  <w:instrText xml:space="preserve"> PAGEREF _Toc140424930 \h </w:instrText>
                </w:r>
                <w:r>
                  <w:rPr>
                    <w:noProof/>
                    <w:webHidden/>
                  </w:rPr>
                </w:r>
                <w:r>
                  <w:rPr>
                    <w:noProof/>
                    <w:webHidden/>
                  </w:rPr>
                  <w:fldChar w:fldCharType="separate"/>
                </w:r>
                <w:r>
                  <w:rPr>
                    <w:noProof/>
                    <w:webHidden/>
                  </w:rPr>
                  <w:t>10</w:t>
                </w:r>
                <w:r>
                  <w:rPr>
                    <w:noProof/>
                    <w:webHidden/>
                  </w:rPr>
                  <w:fldChar w:fldCharType="end"/>
                </w:r>
              </w:hyperlink>
            </w:p>
            <w:p w14:paraId="34FCD364" w14:textId="23E579AD" w:rsidR="007343D6" w:rsidRDefault="007343D6">
              <w:pPr>
                <w:pStyle w:val="TOC1"/>
                <w:tabs>
                  <w:tab w:val="right" w:leader="dot" w:pos="9350"/>
                </w:tabs>
                <w:rPr>
                  <w:rFonts w:eastAsiaTheme="minorEastAsia"/>
                  <w:noProof/>
                  <w:kern w:val="2"/>
                  <w:lang w:eastAsia="en-GB"/>
                  <w14:ligatures w14:val="standardContextual"/>
                </w:rPr>
              </w:pPr>
              <w:hyperlink w:anchor="_Toc140424931" w:history="1">
                <w:r w:rsidRPr="004E4DB0">
                  <w:rPr>
                    <w:rStyle w:val="Hyperlink"/>
                    <w:rFonts w:cstheme="minorHAnsi"/>
                    <w:noProof/>
                  </w:rPr>
                  <w:t>Conclusion</w:t>
                </w:r>
                <w:r>
                  <w:rPr>
                    <w:noProof/>
                    <w:webHidden/>
                  </w:rPr>
                  <w:tab/>
                </w:r>
                <w:r>
                  <w:rPr>
                    <w:noProof/>
                    <w:webHidden/>
                  </w:rPr>
                  <w:fldChar w:fldCharType="begin"/>
                </w:r>
                <w:r>
                  <w:rPr>
                    <w:noProof/>
                    <w:webHidden/>
                  </w:rPr>
                  <w:instrText xml:space="preserve"> PAGEREF _Toc140424931 \h </w:instrText>
                </w:r>
                <w:r>
                  <w:rPr>
                    <w:noProof/>
                    <w:webHidden/>
                  </w:rPr>
                </w:r>
                <w:r>
                  <w:rPr>
                    <w:noProof/>
                    <w:webHidden/>
                  </w:rPr>
                  <w:fldChar w:fldCharType="separate"/>
                </w:r>
                <w:r>
                  <w:rPr>
                    <w:noProof/>
                    <w:webHidden/>
                  </w:rPr>
                  <w:t>12</w:t>
                </w:r>
                <w:r>
                  <w:rPr>
                    <w:noProof/>
                    <w:webHidden/>
                  </w:rPr>
                  <w:fldChar w:fldCharType="end"/>
                </w:r>
              </w:hyperlink>
            </w:p>
            <w:p w14:paraId="6246712D" w14:textId="2B42C2EB" w:rsidR="007343D6" w:rsidRDefault="007343D6">
              <w:pPr>
                <w:pStyle w:val="TOC1"/>
                <w:tabs>
                  <w:tab w:val="right" w:leader="dot" w:pos="9350"/>
                </w:tabs>
                <w:rPr>
                  <w:rFonts w:eastAsiaTheme="minorEastAsia"/>
                  <w:noProof/>
                  <w:kern w:val="2"/>
                  <w:lang w:eastAsia="en-GB"/>
                  <w14:ligatures w14:val="standardContextual"/>
                </w:rPr>
              </w:pPr>
              <w:hyperlink w:anchor="_Toc140424932" w:history="1">
                <w:r w:rsidRPr="004E4DB0">
                  <w:rPr>
                    <w:rStyle w:val="Hyperlink"/>
                    <w:noProof/>
                  </w:rPr>
                  <w:t>Appendix 1 – leadership mind map</w:t>
                </w:r>
                <w:r>
                  <w:rPr>
                    <w:noProof/>
                    <w:webHidden/>
                  </w:rPr>
                  <w:tab/>
                </w:r>
                <w:r>
                  <w:rPr>
                    <w:noProof/>
                    <w:webHidden/>
                  </w:rPr>
                  <w:fldChar w:fldCharType="begin"/>
                </w:r>
                <w:r>
                  <w:rPr>
                    <w:noProof/>
                    <w:webHidden/>
                  </w:rPr>
                  <w:instrText xml:space="preserve"> PAGEREF _Toc140424932 \h </w:instrText>
                </w:r>
                <w:r>
                  <w:rPr>
                    <w:noProof/>
                    <w:webHidden/>
                  </w:rPr>
                </w:r>
                <w:r>
                  <w:rPr>
                    <w:noProof/>
                    <w:webHidden/>
                  </w:rPr>
                  <w:fldChar w:fldCharType="separate"/>
                </w:r>
                <w:r>
                  <w:rPr>
                    <w:noProof/>
                    <w:webHidden/>
                  </w:rPr>
                  <w:t>14</w:t>
                </w:r>
                <w:r>
                  <w:rPr>
                    <w:noProof/>
                    <w:webHidden/>
                  </w:rPr>
                  <w:fldChar w:fldCharType="end"/>
                </w:r>
              </w:hyperlink>
            </w:p>
            <w:p w14:paraId="4370C0FC" w14:textId="76CC0F97" w:rsidR="007343D6" w:rsidRDefault="007343D6">
              <w:pPr>
                <w:pStyle w:val="TOC1"/>
                <w:tabs>
                  <w:tab w:val="right" w:leader="dot" w:pos="9350"/>
                </w:tabs>
                <w:rPr>
                  <w:rFonts w:eastAsiaTheme="minorEastAsia"/>
                  <w:noProof/>
                  <w:kern w:val="2"/>
                  <w:lang w:eastAsia="en-GB"/>
                  <w14:ligatures w14:val="standardContextual"/>
                </w:rPr>
              </w:pPr>
              <w:hyperlink w:anchor="_Toc140424933" w:history="1">
                <w:r>
                  <w:rPr>
                    <w:noProof/>
                    <w:webHidden/>
                  </w:rPr>
                  <w:tab/>
                </w:r>
                <w:r>
                  <w:rPr>
                    <w:noProof/>
                    <w:webHidden/>
                  </w:rPr>
                  <w:fldChar w:fldCharType="begin"/>
                </w:r>
                <w:r>
                  <w:rPr>
                    <w:noProof/>
                    <w:webHidden/>
                  </w:rPr>
                  <w:instrText xml:space="preserve"> PAGEREF _Toc140424933 \h </w:instrText>
                </w:r>
                <w:r>
                  <w:rPr>
                    <w:noProof/>
                    <w:webHidden/>
                  </w:rPr>
                </w:r>
                <w:r>
                  <w:rPr>
                    <w:noProof/>
                    <w:webHidden/>
                  </w:rPr>
                  <w:fldChar w:fldCharType="separate"/>
                </w:r>
                <w:r>
                  <w:rPr>
                    <w:noProof/>
                    <w:webHidden/>
                  </w:rPr>
                  <w:t>14</w:t>
                </w:r>
                <w:r>
                  <w:rPr>
                    <w:noProof/>
                    <w:webHidden/>
                  </w:rPr>
                  <w:fldChar w:fldCharType="end"/>
                </w:r>
              </w:hyperlink>
            </w:p>
            <w:p w14:paraId="57A86421" w14:textId="5976671C" w:rsidR="007343D6" w:rsidRDefault="007343D6">
              <w:pPr>
                <w:pStyle w:val="TOC1"/>
                <w:tabs>
                  <w:tab w:val="right" w:leader="dot" w:pos="9350"/>
                </w:tabs>
                <w:rPr>
                  <w:rFonts w:eastAsiaTheme="minorEastAsia"/>
                  <w:noProof/>
                  <w:kern w:val="2"/>
                  <w:lang w:eastAsia="en-GB"/>
                  <w14:ligatures w14:val="standardContextual"/>
                </w:rPr>
              </w:pPr>
              <w:hyperlink w:anchor="_Toc140424934" w:history="1">
                <w:r w:rsidRPr="004E4DB0">
                  <w:rPr>
                    <w:rStyle w:val="Hyperlink"/>
                    <w:noProof/>
                  </w:rPr>
                  <w:t>Appendix 1 - Questionnaire Results &amp; Graphs</w:t>
                </w:r>
                <w:r>
                  <w:rPr>
                    <w:noProof/>
                    <w:webHidden/>
                  </w:rPr>
                  <w:tab/>
                </w:r>
                <w:r>
                  <w:rPr>
                    <w:noProof/>
                    <w:webHidden/>
                  </w:rPr>
                  <w:fldChar w:fldCharType="begin"/>
                </w:r>
                <w:r>
                  <w:rPr>
                    <w:noProof/>
                    <w:webHidden/>
                  </w:rPr>
                  <w:instrText xml:space="preserve"> PAGEREF _Toc140424934 \h </w:instrText>
                </w:r>
                <w:r>
                  <w:rPr>
                    <w:noProof/>
                    <w:webHidden/>
                  </w:rPr>
                </w:r>
                <w:r>
                  <w:rPr>
                    <w:noProof/>
                    <w:webHidden/>
                  </w:rPr>
                  <w:fldChar w:fldCharType="separate"/>
                </w:r>
                <w:r>
                  <w:rPr>
                    <w:noProof/>
                    <w:webHidden/>
                  </w:rPr>
                  <w:t>15</w:t>
                </w:r>
                <w:r>
                  <w:rPr>
                    <w:noProof/>
                    <w:webHidden/>
                  </w:rPr>
                  <w:fldChar w:fldCharType="end"/>
                </w:r>
              </w:hyperlink>
            </w:p>
            <w:p w14:paraId="721624FF" w14:textId="2C37AE2E" w:rsidR="007343D6" w:rsidRDefault="007343D6">
              <w:pPr>
                <w:pStyle w:val="TOC1"/>
                <w:tabs>
                  <w:tab w:val="right" w:leader="dot" w:pos="9350"/>
                </w:tabs>
                <w:rPr>
                  <w:rFonts w:eastAsiaTheme="minorEastAsia"/>
                  <w:noProof/>
                  <w:kern w:val="2"/>
                  <w:lang w:eastAsia="en-GB"/>
                  <w14:ligatures w14:val="standardContextual"/>
                </w:rPr>
              </w:pPr>
              <w:hyperlink w:anchor="_Toc140424935" w:history="1">
                <w:r w:rsidRPr="004E4DB0">
                  <w:rPr>
                    <w:rStyle w:val="Hyperlink"/>
                    <w:noProof/>
                  </w:rPr>
                  <w:t>Appendix 2 - Leadership Matrix</w:t>
                </w:r>
                <w:r>
                  <w:rPr>
                    <w:noProof/>
                    <w:webHidden/>
                  </w:rPr>
                  <w:tab/>
                </w:r>
                <w:r>
                  <w:rPr>
                    <w:noProof/>
                    <w:webHidden/>
                  </w:rPr>
                  <w:fldChar w:fldCharType="begin"/>
                </w:r>
                <w:r>
                  <w:rPr>
                    <w:noProof/>
                    <w:webHidden/>
                  </w:rPr>
                  <w:instrText xml:space="preserve"> PAGEREF _Toc140424935 \h </w:instrText>
                </w:r>
                <w:r>
                  <w:rPr>
                    <w:noProof/>
                    <w:webHidden/>
                  </w:rPr>
                </w:r>
                <w:r>
                  <w:rPr>
                    <w:noProof/>
                    <w:webHidden/>
                  </w:rPr>
                  <w:fldChar w:fldCharType="separate"/>
                </w:r>
                <w:r>
                  <w:rPr>
                    <w:noProof/>
                    <w:webHidden/>
                  </w:rPr>
                  <w:t>16</w:t>
                </w:r>
                <w:r>
                  <w:rPr>
                    <w:noProof/>
                    <w:webHidden/>
                  </w:rPr>
                  <w:fldChar w:fldCharType="end"/>
                </w:r>
              </w:hyperlink>
            </w:p>
            <w:p w14:paraId="569630C3" w14:textId="10F8FA1B" w:rsidR="007343D6" w:rsidRDefault="007343D6">
              <w:pPr>
                <w:pStyle w:val="TOC1"/>
                <w:tabs>
                  <w:tab w:val="right" w:leader="dot" w:pos="9350"/>
                </w:tabs>
                <w:rPr>
                  <w:rFonts w:eastAsiaTheme="minorEastAsia"/>
                  <w:noProof/>
                  <w:kern w:val="2"/>
                  <w:lang w:eastAsia="en-GB"/>
                  <w14:ligatures w14:val="standardContextual"/>
                </w:rPr>
              </w:pPr>
              <w:hyperlink w:anchor="_Toc140424936" w:history="1">
                <w:r w:rsidRPr="004E4DB0">
                  <w:rPr>
                    <w:rStyle w:val="Hyperlink"/>
                    <w:noProof/>
                  </w:rPr>
                  <w:t>REFERENCES</w:t>
                </w:r>
                <w:r>
                  <w:rPr>
                    <w:noProof/>
                    <w:webHidden/>
                  </w:rPr>
                  <w:tab/>
                </w:r>
                <w:r>
                  <w:rPr>
                    <w:noProof/>
                    <w:webHidden/>
                  </w:rPr>
                  <w:fldChar w:fldCharType="begin"/>
                </w:r>
                <w:r>
                  <w:rPr>
                    <w:noProof/>
                    <w:webHidden/>
                  </w:rPr>
                  <w:instrText xml:space="preserve"> PAGEREF _Toc140424936 \h </w:instrText>
                </w:r>
                <w:r>
                  <w:rPr>
                    <w:noProof/>
                    <w:webHidden/>
                  </w:rPr>
                </w:r>
                <w:r>
                  <w:rPr>
                    <w:noProof/>
                    <w:webHidden/>
                  </w:rPr>
                  <w:fldChar w:fldCharType="separate"/>
                </w:r>
                <w:r>
                  <w:rPr>
                    <w:noProof/>
                    <w:webHidden/>
                  </w:rPr>
                  <w:t>17</w:t>
                </w:r>
                <w:r>
                  <w:rPr>
                    <w:noProof/>
                    <w:webHidden/>
                  </w:rPr>
                  <w:fldChar w:fldCharType="end"/>
                </w:r>
              </w:hyperlink>
            </w:p>
            <w:p w14:paraId="5AD998DB" w14:textId="5A1792FC" w:rsidR="007343D6" w:rsidRDefault="007343D6">
              <w:pPr>
                <w:pStyle w:val="TOC1"/>
                <w:tabs>
                  <w:tab w:val="right" w:leader="dot" w:pos="9350"/>
                </w:tabs>
                <w:rPr>
                  <w:rFonts w:eastAsiaTheme="minorEastAsia"/>
                  <w:noProof/>
                  <w:kern w:val="2"/>
                  <w:lang w:eastAsia="en-GB"/>
                  <w14:ligatures w14:val="standardContextual"/>
                </w:rPr>
              </w:pPr>
              <w:hyperlink w:anchor="_Toc140424937" w:history="1">
                <w:r w:rsidRPr="004E4DB0">
                  <w:rPr>
                    <w:rStyle w:val="Hyperlink"/>
                    <w:noProof/>
                    <w:lang w:eastAsia="en-GB"/>
                  </w:rPr>
                  <w:t>Bibliography</w:t>
                </w:r>
                <w:r>
                  <w:rPr>
                    <w:noProof/>
                    <w:webHidden/>
                  </w:rPr>
                  <w:tab/>
                </w:r>
                <w:r>
                  <w:rPr>
                    <w:noProof/>
                    <w:webHidden/>
                  </w:rPr>
                  <w:fldChar w:fldCharType="begin"/>
                </w:r>
                <w:r>
                  <w:rPr>
                    <w:noProof/>
                    <w:webHidden/>
                  </w:rPr>
                  <w:instrText xml:space="preserve"> PAGEREF _Toc140424937 \h </w:instrText>
                </w:r>
                <w:r>
                  <w:rPr>
                    <w:noProof/>
                    <w:webHidden/>
                  </w:rPr>
                </w:r>
                <w:r>
                  <w:rPr>
                    <w:noProof/>
                    <w:webHidden/>
                  </w:rPr>
                  <w:fldChar w:fldCharType="separate"/>
                </w:r>
                <w:r>
                  <w:rPr>
                    <w:noProof/>
                    <w:webHidden/>
                  </w:rPr>
                  <w:t>19</w:t>
                </w:r>
                <w:r>
                  <w:rPr>
                    <w:noProof/>
                    <w:webHidden/>
                  </w:rPr>
                  <w:fldChar w:fldCharType="end"/>
                </w:r>
              </w:hyperlink>
            </w:p>
            <w:p w14:paraId="34C084E6" w14:textId="68C9F89A" w:rsidR="0033286A" w:rsidRDefault="00CB73DA">
              <w:r>
                <w:rPr>
                  <w:b/>
                  <w:bCs/>
                  <w:noProof/>
                  <w:lang w:val="en-US"/>
                </w:rPr>
                <w:fldChar w:fldCharType="end"/>
              </w:r>
            </w:p>
          </w:sdtContent>
        </w:sdt>
        <w:p w14:paraId="79077526" w14:textId="08A434DE" w:rsidR="00885114" w:rsidRPr="00D2291D" w:rsidRDefault="00885114" w:rsidP="00885114">
          <w:pPr>
            <w:pStyle w:val="TOCHeading"/>
          </w:pPr>
        </w:p>
        <w:p w14:paraId="68FE57E8" w14:textId="78CB06D9" w:rsidR="00715A8B" w:rsidRPr="008346D5" w:rsidRDefault="00000000" w:rsidP="00885114">
          <w:pPr>
            <w:spacing w:before="120" w:after="120" w:line="360" w:lineRule="auto"/>
            <w:rPr>
              <w:rFonts w:ascii="Tahoma" w:hAnsi="Tahoma" w:cs="Tahoma"/>
              <w:color w:val="000000"/>
              <w:sz w:val="24"/>
              <w:szCs w:val="24"/>
            </w:rPr>
          </w:pPr>
        </w:p>
      </w:sdtContent>
    </w:sdt>
    <w:p w14:paraId="1EEF957E" w14:textId="77777777" w:rsidR="00E324AD" w:rsidRDefault="007A0F0B" w:rsidP="0004501C">
      <w:pPr>
        <w:pStyle w:val="Heading1"/>
        <w:jc w:val="center"/>
      </w:pPr>
      <w:r>
        <w:br w:type="page"/>
      </w:r>
    </w:p>
    <w:p w14:paraId="7FC9D8E1" w14:textId="199EC408" w:rsidR="00E324AD" w:rsidRDefault="007D18ED" w:rsidP="007D18ED">
      <w:pPr>
        <w:pStyle w:val="Title"/>
        <w:jc w:val="center"/>
      </w:pPr>
      <w:r>
        <w:lastRenderedPageBreak/>
        <w:t>Emergent Leadership</w:t>
      </w:r>
    </w:p>
    <w:p w14:paraId="11E9B948" w14:textId="77777777" w:rsidR="007D18ED" w:rsidRPr="007D18ED" w:rsidRDefault="007D18ED" w:rsidP="007D18ED"/>
    <w:p w14:paraId="23A2CDDC" w14:textId="6846D0EC" w:rsidR="003F1630" w:rsidRPr="00732AE8" w:rsidRDefault="003F1630" w:rsidP="0004501C">
      <w:pPr>
        <w:pStyle w:val="Heading1"/>
        <w:jc w:val="center"/>
        <w:rPr>
          <w:color w:val="auto"/>
        </w:rPr>
      </w:pPr>
      <w:bookmarkStart w:id="1" w:name="_Toc140424920"/>
      <w:r w:rsidRPr="00732AE8">
        <w:rPr>
          <w:color w:val="auto"/>
        </w:rPr>
        <w:t>Introduction</w:t>
      </w:r>
      <w:bookmarkEnd w:id="1"/>
    </w:p>
    <w:p w14:paraId="028B81A6" w14:textId="77777777" w:rsidR="00B34F88" w:rsidRDefault="00B34F88" w:rsidP="00B34F88">
      <w:pPr>
        <w:spacing w:after="0"/>
      </w:pPr>
    </w:p>
    <w:p w14:paraId="774F607F" w14:textId="77777777" w:rsidR="0004501C" w:rsidRPr="00B34F88" w:rsidRDefault="0004501C" w:rsidP="00B34F88">
      <w:pPr>
        <w:spacing w:after="0"/>
      </w:pPr>
    </w:p>
    <w:p w14:paraId="56F7688A" w14:textId="4D7A8724" w:rsidR="000467F2" w:rsidRDefault="004142D4" w:rsidP="00F74445">
      <w:pPr>
        <w:spacing w:after="0" w:line="360" w:lineRule="auto"/>
        <w:jc w:val="both"/>
        <w:rPr>
          <w:sz w:val="24"/>
          <w:szCs w:val="24"/>
          <w:lang w:eastAsia="en-GB"/>
        </w:rPr>
      </w:pPr>
      <w:r>
        <w:rPr>
          <w:sz w:val="24"/>
          <w:szCs w:val="24"/>
          <w:lang w:eastAsia="en-GB"/>
        </w:rPr>
        <w:t xml:space="preserve">The following report </w:t>
      </w:r>
      <w:r w:rsidR="00E319DC">
        <w:rPr>
          <w:sz w:val="24"/>
          <w:szCs w:val="24"/>
          <w:lang w:eastAsia="en-GB"/>
        </w:rPr>
        <w:t xml:space="preserve">is about leadership. </w:t>
      </w:r>
      <w:r w:rsidR="00532590">
        <w:rPr>
          <w:sz w:val="24"/>
          <w:szCs w:val="24"/>
          <w:lang w:eastAsia="en-GB"/>
        </w:rPr>
        <w:t xml:space="preserve">Looking into </w:t>
      </w:r>
      <w:r w:rsidR="00105D64">
        <w:rPr>
          <w:sz w:val="24"/>
          <w:szCs w:val="24"/>
          <w:lang w:eastAsia="en-GB"/>
        </w:rPr>
        <w:t xml:space="preserve">all aspects </w:t>
      </w:r>
      <w:r w:rsidR="000467F2">
        <w:rPr>
          <w:sz w:val="24"/>
          <w:szCs w:val="24"/>
          <w:lang w:eastAsia="en-GB"/>
        </w:rPr>
        <w:t xml:space="preserve">of leadership </w:t>
      </w:r>
      <w:r w:rsidR="001663F5">
        <w:rPr>
          <w:sz w:val="24"/>
          <w:szCs w:val="24"/>
          <w:lang w:eastAsia="en-GB"/>
        </w:rPr>
        <w:t xml:space="preserve">by means of identifying different leadership </w:t>
      </w:r>
      <w:r w:rsidR="008278B0">
        <w:rPr>
          <w:sz w:val="24"/>
          <w:szCs w:val="24"/>
          <w:lang w:eastAsia="en-GB"/>
        </w:rPr>
        <w:t>styles, different</w:t>
      </w:r>
      <w:r w:rsidR="00C173EB">
        <w:rPr>
          <w:sz w:val="24"/>
          <w:szCs w:val="24"/>
          <w:lang w:eastAsia="en-GB"/>
        </w:rPr>
        <w:t xml:space="preserve"> </w:t>
      </w:r>
      <w:r w:rsidR="006917A6">
        <w:rPr>
          <w:sz w:val="24"/>
          <w:szCs w:val="24"/>
          <w:lang w:eastAsia="en-GB"/>
        </w:rPr>
        <w:t>Leadership skills and</w:t>
      </w:r>
      <w:r w:rsidR="00C173EB">
        <w:rPr>
          <w:sz w:val="24"/>
          <w:szCs w:val="24"/>
          <w:lang w:eastAsia="en-GB"/>
        </w:rPr>
        <w:t xml:space="preserve"> noticing</w:t>
      </w:r>
      <w:r w:rsidR="006917A6">
        <w:rPr>
          <w:sz w:val="24"/>
          <w:szCs w:val="24"/>
          <w:lang w:eastAsia="en-GB"/>
        </w:rPr>
        <w:t xml:space="preserve"> </w:t>
      </w:r>
      <w:r w:rsidR="00F74445">
        <w:rPr>
          <w:sz w:val="24"/>
          <w:szCs w:val="24"/>
          <w:lang w:eastAsia="en-GB"/>
        </w:rPr>
        <w:t xml:space="preserve">leadership </w:t>
      </w:r>
      <w:r w:rsidR="00BE632D">
        <w:rPr>
          <w:sz w:val="24"/>
          <w:szCs w:val="24"/>
          <w:lang w:eastAsia="en-GB"/>
        </w:rPr>
        <w:t>behaviours.</w:t>
      </w:r>
      <w:r w:rsidR="003075CA">
        <w:rPr>
          <w:sz w:val="24"/>
          <w:szCs w:val="24"/>
          <w:lang w:eastAsia="en-GB"/>
        </w:rPr>
        <w:t xml:space="preserve"> What ones are said to be and what ones are apparent within myself</w:t>
      </w:r>
      <w:r w:rsidR="00233830">
        <w:rPr>
          <w:sz w:val="24"/>
          <w:szCs w:val="24"/>
          <w:lang w:eastAsia="en-GB"/>
        </w:rPr>
        <w:t xml:space="preserve">, the student and the writer of this </w:t>
      </w:r>
      <w:r w:rsidR="00EB76CD">
        <w:rPr>
          <w:sz w:val="24"/>
          <w:szCs w:val="24"/>
          <w:lang w:eastAsia="en-GB"/>
        </w:rPr>
        <w:t>report.</w:t>
      </w:r>
    </w:p>
    <w:p w14:paraId="1D7E744A" w14:textId="74B6931D" w:rsidR="008B7B27" w:rsidRDefault="000B69B9" w:rsidP="00805441">
      <w:pPr>
        <w:spacing w:line="360" w:lineRule="auto"/>
        <w:jc w:val="both"/>
        <w:rPr>
          <w:rFonts w:cstheme="minorHAnsi"/>
          <w:sz w:val="24"/>
          <w:szCs w:val="24"/>
          <w:lang w:eastAsia="en-GB"/>
        </w:rPr>
      </w:pPr>
      <w:r>
        <w:rPr>
          <w:rFonts w:cstheme="minorHAnsi"/>
          <w:sz w:val="24"/>
          <w:szCs w:val="24"/>
          <w:lang w:eastAsia="en-GB"/>
        </w:rPr>
        <w:t xml:space="preserve">This </w:t>
      </w:r>
      <w:r w:rsidR="00D13DA2">
        <w:rPr>
          <w:rFonts w:cstheme="minorHAnsi"/>
          <w:sz w:val="24"/>
          <w:szCs w:val="24"/>
          <w:lang w:eastAsia="en-GB"/>
        </w:rPr>
        <w:t>self-analysis</w:t>
      </w:r>
      <w:r>
        <w:rPr>
          <w:rFonts w:cstheme="minorHAnsi"/>
          <w:sz w:val="24"/>
          <w:szCs w:val="24"/>
          <w:lang w:eastAsia="en-GB"/>
        </w:rPr>
        <w:t xml:space="preserve"> was </w:t>
      </w:r>
      <w:r w:rsidR="00894344">
        <w:rPr>
          <w:rFonts w:cstheme="minorHAnsi"/>
          <w:sz w:val="24"/>
          <w:szCs w:val="24"/>
          <w:lang w:eastAsia="en-GB"/>
        </w:rPr>
        <w:t>conducted using</w:t>
      </w:r>
      <w:r>
        <w:rPr>
          <w:rFonts w:cstheme="minorHAnsi"/>
          <w:sz w:val="24"/>
          <w:szCs w:val="24"/>
          <w:lang w:eastAsia="en-GB"/>
        </w:rPr>
        <w:t xml:space="preserve"> a range o</w:t>
      </w:r>
      <w:r w:rsidR="00D13DA2">
        <w:rPr>
          <w:rFonts w:cstheme="minorHAnsi"/>
          <w:sz w:val="24"/>
          <w:szCs w:val="24"/>
          <w:lang w:eastAsia="en-GB"/>
        </w:rPr>
        <w:t xml:space="preserve">f </w:t>
      </w:r>
      <w:r w:rsidR="00894344">
        <w:rPr>
          <w:rFonts w:cstheme="minorHAnsi"/>
          <w:sz w:val="24"/>
          <w:szCs w:val="24"/>
          <w:lang w:eastAsia="en-GB"/>
        </w:rPr>
        <w:t>self-assessment</w:t>
      </w:r>
      <w:r w:rsidR="00D13DA2">
        <w:rPr>
          <w:rFonts w:cstheme="minorHAnsi"/>
          <w:sz w:val="24"/>
          <w:szCs w:val="24"/>
          <w:lang w:eastAsia="en-GB"/>
        </w:rPr>
        <w:t xml:space="preserve"> questionnaires that </w:t>
      </w:r>
      <w:r w:rsidR="00894344">
        <w:rPr>
          <w:rFonts w:cstheme="minorHAnsi"/>
          <w:sz w:val="24"/>
          <w:szCs w:val="24"/>
          <w:lang w:eastAsia="en-GB"/>
        </w:rPr>
        <w:t>assess</w:t>
      </w:r>
      <w:r w:rsidR="00D13DA2">
        <w:rPr>
          <w:rFonts w:cstheme="minorHAnsi"/>
          <w:sz w:val="24"/>
          <w:szCs w:val="24"/>
          <w:lang w:eastAsia="en-GB"/>
        </w:rPr>
        <w:t xml:space="preserve"> leadership skills and </w:t>
      </w:r>
      <w:r w:rsidR="00894344">
        <w:rPr>
          <w:rFonts w:cstheme="minorHAnsi"/>
          <w:sz w:val="24"/>
          <w:szCs w:val="24"/>
          <w:lang w:eastAsia="en-GB"/>
        </w:rPr>
        <w:t>qualities</w:t>
      </w:r>
      <w:r w:rsidR="00D13DA2">
        <w:rPr>
          <w:rFonts w:cstheme="minorHAnsi"/>
          <w:sz w:val="24"/>
          <w:szCs w:val="24"/>
          <w:lang w:eastAsia="en-GB"/>
        </w:rPr>
        <w:t xml:space="preserve"> </w:t>
      </w:r>
      <w:r w:rsidR="00894344">
        <w:rPr>
          <w:rFonts w:cstheme="minorHAnsi"/>
          <w:sz w:val="24"/>
          <w:szCs w:val="24"/>
          <w:lang w:eastAsia="en-GB"/>
        </w:rPr>
        <w:t>to be able to find that emergent leader within.</w:t>
      </w:r>
      <w:r w:rsidR="00627A8B">
        <w:rPr>
          <w:rFonts w:cstheme="minorHAnsi"/>
          <w:sz w:val="24"/>
          <w:szCs w:val="24"/>
          <w:lang w:eastAsia="en-GB"/>
        </w:rPr>
        <w:t xml:space="preserve"> These were used to gather information </w:t>
      </w:r>
      <w:r w:rsidR="00E329E8">
        <w:rPr>
          <w:rFonts w:cstheme="minorHAnsi"/>
          <w:sz w:val="24"/>
          <w:szCs w:val="24"/>
          <w:lang w:eastAsia="en-GB"/>
        </w:rPr>
        <w:t xml:space="preserve">to be able to identify traits and </w:t>
      </w:r>
      <w:r w:rsidR="009766E8">
        <w:rPr>
          <w:rFonts w:cstheme="minorHAnsi"/>
          <w:sz w:val="24"/>
          <w:szCs w:val="24"/>
          <w:lang w:eastAsia="en-GB"/>
        </w:rPr>
        <w:t>skills and</w:t>
      </w:r>
      <w:r w:rsidR="00144F2B">
        <w:rPr>
          <w:rFonts w:cstheme="minorHAnsi"/>
          <w:sz w:val="24"/>
          <w:szCs w:val="24"/>
          <w:lang w:eastAsia="en-GB"/>
        </w:rPr>
        <w:t xml:space="preserve"> begin to build a </w:t>
      </w:r>
      <w:r w:rsidR="00FB5A04">
        <w:rPr>
          <w:rFonts w:cstheme="minorHAnsi"/>
          <w:sz w:val="24"/>
          <w:szCs w:val="24"/>
          <w:lang w:eastAsia="en-GB"/>
        </w:rPr>
        <w:t>leadership pro</w:t>
      </w:r>
      <w:r w:rsidR="00EB76CD">
        <w:rPr>
          <w:rFonts w:cstheme="minorHAnsi"/>
          <w:sz w:val="24"/>
          <w:szCs w:val="24"/>
          <w:lang w:eastAsia="en-GB"/>
        </w:rPr>
        <w:t>file that can be used along with researched information.</w:t>
      </w:r>
      <w:r w:rsidR="00805441" w:rsidRPr="0085341E">
        <w:rPr>
          <w:rFonts w:cstheme="minorHAnsi"/>
          <w:sz w:val="24"/>
          <w:szCs w:val="24"/>
          <w:lang w:eastAsia="en-GB"/>
        </w:rPr>
        <w:t xml:space="preserve"> </w:t>
      </w:r>
    </w:p>
    <w:p w14:paraId="3ACE6717" w14:textId="15E305E0" w:rsidR="00805441" w:rsidRPr="00640AF2" w:rsidRDefault="00805441" w:rsidP="00640AF2">
      <w:pPr>
        <w:spacing w:line="360" w:lineRule="auto"/>
        <w:jc w:val="both"/>
        <w:rPr>
          <w:rFonts w:cstheme="minorHAnsi"/>
          <w:sz w:val="24"/>
          <w:szCs w:val="24"/>
          <w:lang w:eastAsia="en-GB"/>
        </w:rPr>
      </w:pPr>
      <w:r w:rsidRPr="0085341E">
        <w:rPr>
          <w:rFonts w:cstheme="minorHAnsi"/>
          <w:sz w:val="24"/>
          <w:szCs w:val="24"/>
          <w:lang w:eastAsia="en-GB"/>
        </w:rPr>
        <w:t>By completing these questionnaires can an understanding be Made as to what kind of leader you are, what skills you hold and the style in which you lead. This helps build a base foundation as to who you are</w:t>
      </w:r>
      <w:r w:rsidR="00BC5545">
        <w:rPr>
          <w:rFonts w:cstheme="minorHAnsi"/>
          <w:sz w:val="24"/>
          <w:szCs w:val="24"/>
          <w:lang w:eastAsia="en-GB"/>
        </w:rPr>
        <w:t xml:space="preserve"> and who you can be</w:t>
      </w:r>
      <w:r w:rsidRPr="0085341E">
        <w:rPr>
          <w:rFonts w:cstheme="minorHAnsi"/>
          <w:sz w:val="24"/>
          <w:szCs w:val="24"/>
          <w:lang w:eastAsia="en-GB"/>
        </w:rPr>
        <w:t xml:space="preserve"> in the leadership world</w:t>
      </w:r>
      <w:r w:rsidR="00AB4152">
        <w:rPr>
          <w:rFonts w:cstheme="minorHAnsi"/>
          <w:sz w:val="24"/>
          <w:szCs w:val="24"/>
          <w:lang w:eastAsia="en-GB"/>
        </w:rPr>
        <w:t>.</w:t>
      </w:r>
      <w:r w:rsidRPr="0085341E">
        <w:rPr>
          <w:rFonts w:cstheme="minorHAnsi"/>
          <w:sz w:val="24"/>
          <w:szCs w:val="24"/>
          <w:lang w:eastAsia="en-GB"/>
        </w:rPr>
        <w:t xml:space="preserve"> </w:t>
      </w:r>
    </w:p>
    <w:p w14:paraId="7418F3E7" w14:textId="0F166E52" w:rsidR="00F74445" w:rsidRDefault="00BE51F9" w:rsidP="00F74445">
      <w:pPr>
        <w:spacing w:after="0" w:line="360" w:lineRule="auto"/>
        <w:jc w:val="both"/>
        <w:rPr>
          <w:sz w:val="24"/>
          <w:szCs w:val="24"/>
          <w:lang w:eastAsia="en-GB"/>
        </w:rPr>
      </w:pPr>
      <w:r w:rsidRPr="006D451A">
        <w:rPr>
          <w:sz w:val="24"/>
          <w:szCs w:val="24"/>
          <w:lang w:eastAsia="en-GB"/>
        </w:rPr>
        <w:t>Information included</w:t>
      </w:r>
      <w:r w:rsidR="00AD4693" w:rsidRPr="006D451A">
        <w:rPr>
          <w:sz w:val="24"/>
          <w:szCs w:val="24"/>
          <w:lang w:eastAsia="en-GB"/>
        </w:rPr>
        <w:t xml:space="preserve"> in this report</w:t>
      </w:r>
      <w:r w:rsidRPr="006D451A">
        <w:rPr>
          <w:sz w:val="24"/>
          <w:szCs w:val="24"/>
          <w:lang w:eastAsia="en-GB"/>
        </w:rPr>
        <w:t xml:space="preserve"> was taken from</w:t>
      </w:r>
      <w:r w:rsidR="00AD4693" w:rsidRPr="006D451A">
        <w:rPr>
          <w:sz w:val="24"/>
          <w:szCs w:val="24"/>
          <w:lang w:eastAsia="en-GB"/>
        </w:rPr>
        <w:t xml:space="preserve"> </w:t>
      </w:r>
      <w:r w:rsidR="00D502F0" w:rsidRPr="006D451A">
        <w:rPr>
          <w:sz w:val="24"/>
          <w:szCs w:val="24"/>
          <w:lang w:eastAsia="en-GB"/>
        </w:rPr>
        <w:t xml:space="preserve">various online </w:t>
      </w:r>
      <w:r w:rsidR="00B34F88" w:rsidRPr="006D451A">
        <w:rPr>
          <w:sz w:val="24"/>
          <w:szCs w:val="24"/>
          <w:lang w:eastAsia="en-GB"/>
        </w:rPr>
        <w:t>sources</w:t>
      </w:r>
      <w:r w:rsidR="00020F34" w:rsidRPr="006D451A">
        <w:rPr>
          <w:sz w:val="24"/>
          <w:szCs w:val="24"/>
          <w:lang w:eastAsia="en-GB"/>
        </w:rPr>
        <w:t xml:space="preserve">, </w:t>
      </w:r>
      <w:r w:rsidR="003347C2" w:rsidRPr="006D451A">
        <w:rPr>
          <w:sz w:val="24"/>
          <w:szCs w:val="24"/>
          <w:lang w:eastAsia="en-GB"/>
        </w:rPr>
        <w:t>Articles,</w:t>
      </w:r>
      <w:r w:rsidR="00D658D0" w:rsidRPr="006D451A">
        <w:rPr>
          <w:sz w:val="24"/>
          <w:szCs w:val="24"/>
          <w:lang w:eastAsia="en-GB"/>
        </w:rPr>
        <w:t xml:space="preserve"> </w:t>
      </w:r>
      <w:r w:rsidR="00F74445">
        <w:rPr>
          <w:sz w:val="24"/>
          <w:szCs w:val="24"/>
          <w:lang w:eastAsia="en-GB"/>
        </w:rPr>
        <w:t>Journals,</w:t>
      </w:r>
      <w:r w:rsidR="00BE632D">
        <w:rPr>
          <w:sz w:val="24"/>
          <w:szCs w:val="24"/>
          <w:lang w:eastAsia="en-GB"/>
        </w:rPr>
        <w:t xml:space="preserve"> and textbooks</w:t>
      </w:r>
      <w:r w:rsidR="00920412">
        <w:rPr>
          <w:sz w:val="24"/>
          <w:szCs w:val="24"/>
          <w:lang w:eastAsia="en-GB"/>
        </w:rPr>
        <w:t>.</w:t>
      </w:r>
    </w:p>
    <w:p w14:paraId="67B558A3" w14:textId="77777777" w:rsidR="00E324AD" w:rsidRDefault="00E324AD" w:rsidP="00F74445">
      <w:pPr>
        <w:spacing w:after="0" w:line="360" w:lineRule="auto"/>
        <w:jc w:val="both"/>
        <w:rPr>
          <w:sz w:val="24"/>
          <w:szCs w:val="24"/>
          <w:lang w:eastAsia="en-GB"/>
        </w:rPr>
      </w:pPr>
    </w:p>
    <w:p w14:paraId="249C3195" w14:textId="1A27C032" w:rsidR="00E27B68" w:rsidRDefault="00E27B68" w:rsidP="00F74445">
      <w:pPr>
        <w:spacing w:after="0" w:line="360" w:lineRule="auto"/>
        <w:jc w:val="both"/>
        <w:rPr>
          <w:sz w:val="24"/>
          <w:szCs w:val="24"/>
          <w:lang w:eastAsia="en-GB"/>
        </w:rPr>
      </w:pPr>
      <w:r>
        <w:rPr>
          <w:sz w:val="24"/>
          <w:szCs w:val="24"/>
          <w:lang w:eastAsia="en-GB"/>
        </w:rPr>
        <w:t xml:space="preserve">The following questionnaires that were completed </w:t>
      </w:r>
      <w:r w:rsidR="00E324AD">
        <w:rPr>
          <w:sz w:val="24"/>
          <w:szCs w:val="24"/>
          <w:lang w:eastAsia="en-GB"/>
        </w:rPr>
        <w:t>to</w:t>
      </w:r>
      <w:r>
        <w:rPr>
          <w:sz w:val="24"/>
          <w:szCs w:val="24"/>
          <w:lang w:eastAsia="en-GB"/>
        </w:rPr>
        <w:t xml:space="preserve"> build</w:t>
      </w:r>
      <w:r w:rsidR="005C68A2">
        <w:rPr>
          <w:sz w:val="24"/>
          <w:szCs w:val="24"/>
          <w:lang w:eastAsia="en-GB"/>
        </w:rPr>
        <w:t xml:space="preserve"> a leadership profile </w:t>
      </w:r>
      <w:r w:rsidR="00E324AD">
        <w:rPr>
          <w:sz w:val="24"/>
          <w:szCs w:val="24"/>
          <w:lang w:eastAsia="en-GB"/>
        </w:rPr>
        <w:t>were:</w:t>
      </w:r>
    </w:p>
    <w:p w14:paraId="7A608C85" w14:textId="77777777" w:rsidR="00E324AD" w:rsidRDefault="00E324AD" w:rsidP="00F74445">
      <w:pPr>
        <w:spacing w:after="0" w:line="360" w:lineRule="auto"/>
        <w:jc w:val="both"/>
        <w:rPr>
          <w:sz w:val="24"/>
          <w:szCs w:val="24"/>
          <w:lang w:eastAsia="en-GB"/>
        </w:rPr>
      </w:pPr>
    </w:p>
    <w:p w14:paraId="18FB3DF1" w14:textId="5037CE55" w:rsidR="005C68A2" w:rsidRDefault="005C68A2" w:rsidP="005C68A2">
      <w:pPr>
        <w:pStyle w:val="ListParagraph"/>
        <w:numPr>
          <w:ilvl w:val="0"/>
          <w:numId w:val="6"/>
        </w:numPr>
        <w:spacing w:after="0" w:line="360" w:lineRule="auto"/>
        <w:jc w:val="both"/>
        <w:rPr>
          <w:sz w:val="24"/>
          <w:szCs w:val="24"/>
          <w:lang w:eastAsia="en-GB"/>
        </w:rPr>
      </w:pPr>
      <w:r>
        <w:rPr>
          <w:sz w:val="24"/>
          <w:szCs w:val="24"/>
          <w:lang w:eastAsia="en-GB"/>
        </w:rPr>
        <w:t xml:space="preserve">Leadership Skills Questionnaire </w:t>
      </w:r>
    </w:p>
    <w:p w14:paraId="22A9C8FB" w14:textId="4F604930" w:rsidR="005C68A2" w:rsidRDefault="005C68A2" w:rsidP="005C68A2">
      <w:pPr>
        <w:pStyle w:val="ListParagraph"/>
        <w:numPr>
          <w:ilvl w:val="0"/>
          <w:numId w:val="6"/>
        </w:numPr>
        <w:spacing w:after="0" w:line="360" w:lineRule="auto"/>
        <w:jc w:val="both"/>
        <w:rPr>
          <w:sz w:val="24"/>
          <w:szCs w:val="24"/>
          <w:lang w:eastAsia="en-GB"/>
        </w:rPr>
      </w:pPr>
      <w:r>
        <w:rPr>
          <w:sz w:val="24"/>
          <w:szCs w:val="24"/>
          <w:lang w:eastAsia="en-GB"/>
        </w:rPr>
        <w:t xml:space="preserve">Leaderships Styles Questionnaire </w:t>
      </w:r>
    </w:p>
    <w:p w14:paraId="1DAEA0EC" w14:textId="60133834" w:rsidR="005C68A2" w:rsidRPr="005C68A2" w:rsidRDefault="00E324AD" w:rsidP="005C68A2">
      <w:pPr>
        <w:pStyle w:val="ListParagraph"/>
        <w:numPr>
          <w:ilvl w:val="0"/>
          <w:numId w:val="6"/>
        </w:numPr>
        <w:spacing w:after="0" w:line="360" w:lineRule="auto"/>
        <w:jc w:val="both"/>
        <w:rPr>
          <w:sz w:val="24"/>
          <w:szCs w:val="24"/>
          <w:lang w:eastAsia="en-GB"/>
        </w:rPr>
      </w:pPr>
      <w:r>
        <w:rPr>
          <w:sz w:val="24"/>
          <w:szCs w:val="24"/>
          <w:lang w:eastAsia="en-GB"/>
        </w:rPr>
        <w:t xml:space="preserve">Situational </w:t>
      </w:r>
      <w:r w:rsidR="005C68A2">
        <w:rPr>
          <w:sz w:val="24"/>
          <w:szCs w:val="24"/>
          <w:lang w:eastAsia="en-GB"/>
        </w:rPr>
        <w:t>Leadership</w:t>
      </w:r>
      <w:r>
        <w:rPr>
          <w:sz w:val="24"/>
          <w:szCs w:val="24"/>
          <w:lang w:eastAsia="en-GB"/>
        </w:rPr>
        <w:t xml:space="preserve"> styles questionnaire </w:t>
      </w:r>
    </w:p>
    <w:p w14:paraId="10532A55" w14:textId="77777777" w:rsidR="00640AF2" w:rsidRDefault="00640AF2" w:rsidP="00B34F88">
      <w:pPr>
        <w:spacing w:line="360" w:lineRule="auto"/>
        <w:jc w:val="both"/>
        <w:rPr>
          <w:sz w:val="24"/>
          <w:szCs w:val="24"/>
          <w:lang w:eastAsia="en-GB"/>
        </w:rPr>
      </w:pPr>
    </w:p>
    <w:p w14:paraId="480661FA" w14:textId="1C31CA1F" w:rsidR="00640AF2" w:rsidRPr="006D451A" w:rsidRDefault="00303956" w:rsidP="00B34F88">
      <w:pPr>
        <w:spacing w:line="360" w:lineRule="auto"/>
        <w:jc w:val="both"/>
        <w:rPr>
          <w:sz w:val="24"/>
          <w:szCs w:val="24"/>
          <w:lang w:eastAsia="en-GB"/>
        </w:rPr>
      </w:pPr>
      <w:r>
        <w:rPr>
          <w:sz w:val="24"/>
          <w:szCs w:val="24"/>
          <w:lang w:eastAsia="en-GB"/>
        </w:rPr>
        <w:t>Leadership -</w:t>
      </w:r>
    </w:p>
    <w:p w14:paraId="0233B98F" w14:textId="77777777" w:rsidR="00C63FE3" w:rsidRDefault="00544D0B" w:rsidP="00C63FE3">
      <w:pPr>
        <w:spacing w:line="360" w:lineRule="auto"/>
        <w:jc w:val="center"/>
        <w:rPr>
          <w:sz w:val="24"/>
          <w:szCs w:val="24"/>
          <w:lang w:eastAsia="en-GB"/>
        </w:rPr>
      </w:pPr>
      <w:r w:rsidRPr="0047123E">
        <w:rPr>
          <w:i/>
          <w:iCs/>
          <w:sz w:val="24"/>
          <w:szCs w:val="24"/>
          <w:lang w:eastAsia="en-GB"/>
        </w:rPr>
        <w:t>“The act of guiding a team or individual to achieve a certain goal through direction and</w:t>
      </w:r>
      <w:r w:rsidR="003848C4" w:rsidRPr="0047123E">
        <w:rPr>
          <w:i/>
          <w:iCs/>
          <w:sz w:val="24"/>
          <w:szCs w:val="24"/>
          <w:lang w:eastAsia="en-GB"/>
        </w:rPr>
        <w:t xml:space="preserve"> forms of</w:t>
      </w:r>
      <w:r w:rsidRPr="0047123E">
        <w:rPr>
          <w:i/>
          <w:iCs/>
          <w:sz w:val="24"/>
          <w:szCs w:val="24"/>
          <w:lang w:eastAsia="en-GB"/>
        </w:rPr>
        <w:t xml:space="preserve"> motivation</w:t>
      </w:r>
      <w:bookmarkStart w:id="2" w:name="_Hlk138500643"/>
      <w:r w:rsidRPr="0047123E">
        <w:rPr>
          <w:i/>
          <w:iCs/>
          <w:sz w:val="24"/>
          <w:szCs w:val="24"/>
          <w:lang w:eastAsia="en-GB"/>
        </w:rPr>
        <w:t>.</w:t>
      </w:r>
      <w:r w:rsidR="00490939" w:rsidRPr="0047123E">
        <w:rPr>
          <w:i/>
          <w:iCs/>
          <w:sz w:val="24"/>
          <w:szCs w:val="24"/>
          <w:lang w:eastAsia="en-GB"/>
        </w:rPr>
        <w:t>”</w:t>
      </w:r>
      <w:r w:rsidR="00490939" w:rsidRPr="006D451A">
        <w:rPr>
          <w:sz w:val="24"/>
          <w:szCs w:val="24"/>
          <w:lang w:eastAsia="en-GB"/>
        </w:rPr>
        <w:t xml:space="preserve"> </w:t>
      </w:r>
    </w:p>
    <w:p w14:paraId="55B82D0C" w14:textId="68943079" w:rsidR="00C63FE3" w:rsidRDefault="00D56959" w:rsidP="00CA3EC4">
      <w:pPr>
        <w:spacing w:line="360" w:lineRule="auto"/>
        <w:jc w:val="right"/>
        <w:rPr>
          <w:sz w:val="24"/>
          <w:szCs w:val="24"/>
          <w:lang w:eastAsia="en-GB"/>
        </w:rPr>
      </w:pPr>
      <w:r w:rsidRPr="006D451A">
        <w:rPr>
          <w:sz w:val="24"/>
          <w:szCs w:val="24"/>
          <w:lang w:eastAsia="en-GB"/>
        </w:rPr>
        <w:lastRenderedPageBreak/>
        <w:t>Indeed,</w:t>
      </w:r>
      <w:r w:rsidR="00490939" w:rsidRPr="006D451A">
        <w:rPr>
          <w:sz w:val="24"/>
          <w:szCs w:val="24"/>
          <w:lang w:eastAsia="en-GB"/>
        </w:rPr>
        <w:t xml:space="preserve"> </w:t>
      </w:r>
      <w:r w:rsidR="00870CEB" w:rsidRPr="006D451A">
        <w:rPr>
          <w:sz w:val="24"/>
          <w:szCs w:val="24"/>
          <w:lang w:eastAsia="en-GB"/>
        </w:rPr>
        <w:t>Editorial Team</w:t>
      </w:r>
      <w:r w:rsidR="00490939" w:rsidRPr="006D451A">
        <w:rPr>
          <w:sz w:val="24"/>
          <w:szCs w:val="24"/>
          <w:lang w:eastAsia="en-GB"/>
        </w:rPr>
        <w:t>, (2022).</w:t>
      </w:r>
      <w:bookmarkEnd w:id="2"/>
    </w:p>
    <w:p w14:paraId="0618DFF3" w14:textId="77777777" w:rsidR="00DE474E" w:rsidRDefault="00DE474E" w:rsidP="00F60F7A">
      <w:pPr>
        <w:spacing w:line="360" w:lineRule="auto"/>
        <w:rPr>
          <w:sz w:val="24"/>
          <w:szCs w:val="24"/>
          <w:lang w:eastAsia="en-GB"/>
        </w:rPr>
      </w:pPr>
    </w:p>
    <w:p w14:paraId="108C9522" w14:textId="34F26D25" w:rsidR="00883A57" w:rsidRDefault="00920412" w:rsidP="0087184A">
      <w:pPr>
        <w:spacing w:line="360" w:lineRule="auto"/>
        <w:jc w:val="both"/>
        <w:rPr>
          <w:sz w:val="24"/>
          <w:szCs w:val="24"/>
          <w:lang w:eastAsia="en-GB"/>
        </w:rPr>
      </w:pPr>
      <w:r>
        <w:rPr>
          <w:sz w:val="24"/>
          <w:szCs w:val="24"/>
          <w:lang w:eastAsia="en-GB"/>
        </w:rPr>
        <w:t xml:space="preserve">It is said </w:t>
      </w:r>
      <w:r w:rsidR="00E428E4">
        <w:rPr>
          <w:sz w:val="24"/>
          <w:szCs w:val="24"/>
          <w:lang w:eastAsia="en-GB"/>
        </w:rPr>
        <w:t xml:space="preserve">Leaders </w:t>
      </w:r>
      <w:r w:rsidR="00E0789B">
        <w:rPr>
          <w:sz w:val="24"/>
          <w:szCs w:val="24"/>
          <w:lang w:eastAsia="en-GB"/>
        </w:rPr>
        <w:t xml:space="preserve">are there to </w:t>
      </w:r>
      <w:r w:rsidR="00C8100C">
        <w:rPr>
          <w:sz w:val="24"/>
          <w:szCs w:val="24"/>
          <w:lang w:eastAsia="en-GB"/>
        </w:rPr>
        <w:t>influence</w:t>
      </w:r>
      <w:r>
        <w:rPr>
          <w:sz w:val="24"/>
          <w:szCs w:val="24"/>
          <w:lang w:eastAsia="en-GB"/>
        </w:rPr>
        <w:t>. They</w:t>
      </w:r>
      <w:r w:rsidR="00E0789B">
        <w:rPr>
          <w:sz w:val="24"/>
          <w:szCs w:val="24"/>
          <w:lang w:eastAsia="en-GB"/>
        </w:rPr>
        <w:t xml:space="preserve"> </w:t>
      </w:r>
      <w:r w:rsidR="0039696B">
        <w:rPr>
          <w:sz w:val="24"/>
          <w:szCs w:val="24"/>
          <w:lang w:eastAsia="en-GB"/>
        </w:rPr>
        <w:t xml:space="preserve">have a purpose to obtain </w:t>
      </w:r>
      <w:r w:rsidR="000214FC">
        <w:rPr>
          <w:sz w:val="24"/>
          <w:szCs w:val="24"/>
          <w:lang w:eastAsia="en-GB"/>
        </w:rPr>
        <w:t>followers and</w:t>
      </w:r>
      <w:r w:rsidR="0039696B">
        <w:rPr>
          <w:sz w:val="24"/>
          <w:szCs w:val="24"/>
          <w:lang w:eastAsia="en-GB"/>
        </w:rPr>
        <w:t xml:space="preserve"> guide them </w:t>
      </w:r>
      <w:r w:rsidR="00CB5DC7">
        <w:rPr>
          <w:sz w:val="24"/>
          <w:szCs w:val="24"/>
          <w:lang w:eastAsia="en-GB"/>
        </w:rPr>
        <w:t xml:space="preserve">toward the end goal or </w:t>
      </w:r>
      <w:r w:rsidR="00EC28D4">
        <w:rPr>
          <w:sz w:val="24"/>
          <w:szCs w:val="24"/>
          <w:lang w:eastAsia="en-GB"/>
        </w:rPr>
        <w:t>objective.</w:t>
      </w:r>
      <w:r w:rsidR="00CB5DC7">
        <w:rPr>
          <w:sz w:val="24"/>
          <w:szCs w:val="24"/>
          <w:lang w:eastAsia="en-GB"/>
        </w:rPr>
        <w:t xml:space="preserve"> If a leader lacks </w:t>
      </w:r>
      <w:r w:rsidR="00EC28D4">
        <w:rPr>
          <w:sz w:val="24"/>
          <w:szCs w:val="24"/>
          <w:lang w:eastAsia="en-GB"/>
        </w:rPr>
        <w:t>confidence,</w:t>
      </w:r>
      <w:r w:rsidR="00CB5DC7">
        <w:rPr>
          <w:sz w:val="24"/>
          <w:szCs w:val="24"/>
          <w:lang w:eastAsia="en-GB"/>
        </w:rPr>
        <w:t xml:space="preserve"> individuals </w:t>
      </w:r>
      <w:r w:rsidR="00EC28D4">
        <w:rPr>
          <w:sz w:val="24"/>
          <w:szCs w:val="24"/>
          <w:lang w:eastAsia="en-GB"/>
        </w:rPr>
        <w:t xml:space="preserve">will lack commitment. </w:t>
      </w:r>
      <w:r w:rsidR="0030054C">
        <w:rPr>
          <w:sz w:val="24"/>
          <w:szCs w:val="24"/>
          <w:lang w:eastAsia="en-GB"/>
        </w:rPr>
        <w:t>Leaders oversee all operations</w:t>
      </w:r>
      <w:r w:rsidR="007147B9">
        <w:rPr>
          <w:sz w:val="24"/>
          <w:szCs w:val="24"/>
          <w:lang w:eastAsia="en-GB"/>
        </w:rPr>
        <w:t xml:space="preserve"> </w:t>
      </w:r>
      <w:r w:rsidR="000C71CC">
        <w:rPr>
          <w:sz w:val="24"/>
          <w:szCs w:val="24"/>
          <w:lang w:eastAsia="en-GB"/>
        </w:rPr>
        <w:t>with employees</w:t>
      </w:r>
      <w:r w:rsidR="0030054C">
        <w:rPr>
          <w:sz w:val="24"/>
          <w:szCs w:val="24"/>
          <w:lang w:eastAsia="en-GB"/>
        </w:rPr>
        <w:t xml:space="preserve"> </w:t>
      </w:r>
      <w:r w:rsidR="000C71CC">
        <w:rPr>
          <w:sz w:val="24"/>
          <w:szCs w:val="24"/>
          <w:lang w:eastAsia="en-GB"/>
        </w:rPr>
        <w:t xml:space="preserve">up to </w:t>
      </w:r>
      <w:r w:rsidR="00A813DA">
        <w:rPr>
          <w:sz w:val="24"/>
          <w:szCs w:val="24"/>
          <w:lang w:eastAsia="en-GB"/>
        </w:rPr>
        <w:t xml:space="preserve">senior management and even </w:t>
      </w:r>
      <w:r w:rsidR="001E5DA9">
        <w:rPr>
          <w:sz w:val="24"/>
          <w:szCs w:val="24"/>
          <w:lang w:eastAsia="en-GB"/>
        </w:rPr>
        <w:t>though</w:t>
      </w:r>
      <w:r w:rsidR="00A813DA">
        <w:rPr>
          <w:sz w:val="24"/>
          <w:szCs w:val="24"/>
          <w:lang w:eastAsia="en-GB"/>
        </w:rPr>
        <w:t xml:space="preserve"> leaders are seen as powerful it is not because they are powerful within themselves </w:t>
      </w:r>
      <w:r w:rsidR="000C71CC">
        <w:rPr>
          <w:sz w:val="24"/>
          <w:szCs w:val="24"/>
          <w:lang w:eastAsia="en-GB"/>
        </w:rPr>
        <w:t>or the role in which they work</w:t>
      </w:r>
      <w:r w:rsidR="00923A44">
        <w:rPr>
          <w:sz w:val="24"/>
          <w:szCs w:val="24"/>
          <w:lang w:eastAsia="en-GB"/>
        </w:rPr>
        <w:t xml:space="preserve"> </w:t>
      </w:r>
      <w:r w:rsidR="00A813DA">
        <w:rPr>
          <w:sz w:val="24"/>
          <w:szCs w:val="24"/>
          <w:lang w:eastAsia="en-GB"/>
        </w:rPr>
        <w:t xml:space="preserve">but more of </w:t>
      </w:r>
      <w:r w:rsidR="00923A44">
        <w:rPr>
          <w:sz w:val="24"/>
          <w:szCs w:val="24"/>
          <w:lang w:eastAsia="en-GB"/>
        </w:rPr>
        <w:t>having</w:t>
      </w:r>
      <w:r w:rsidR="00A813DA">
        <w:rPr>
          <w:sz w:val="24"/>
          <w:szCs w:val="24"/>
          <w:lang w:eastAsia="en-GB"/>
        </w:rPr>
        <w:t xml:space="preserve"> the ability to empower others and motivate them to do well</w:t>
      </w:r>
      <w:r w:rsidR="001E5DA9">
        <w:rPr>
          <w:sz w:val="24"/>
          <w:szCs w:val="24"/>
          <w:lang w:eastAsia="en-GB"/>
        </w:rPr>
        <w:t xml:space="preserve"> meeting </w:t>
      </w:r>
      <w:r w:rsidR="009677D1">
        <w:rPr>
          <w:sz w:val="24"/>
          <w:szCs w:val="24"/>
          <w:lang w:eastAsia="en-GB"/>
        </w:rPr>
        <w:t>end goals / objective</w:t>
      </w:r>
      <w:r w:rsidR="001E5DA9">
        <w:rPr>
          <w:sz w:val="24"/>
          <w:szCs w:val="24"/>
          <w:lang w:eastAsia="en-GB"/>
        </w:rPr>
        <w:t xml:space="preserve"> </w:t>
      </w:r>
      <w:r w:rsidR="00697283">
        <w:rPr>
          <w:sz w:val="24"/>
          <w:szCs w:val="24"/>
          <w:lang w:eastAsia="en-GB"/>
        </w:rPr>
        <w:t>success</w:t>
      </w:r>
      <w:r w:rsidR="00687669">
        <w:rPr>
          <w:sz w:val="24"/>
          <w:szCs w:val="24"/>
          <w:lang w:eastAsia="en-GB"/>
        </w:rPr>
        <w:t>fully</w:t>
      </w:r>
      <w:r w:rsidR="00697283">
        <w:rPr>
          <w:sz w:val="24"/>
          <w:szCs w:val="24"/>
          <w:lang w:eastAsia="en-GB"/>
        </w:rPr>
        <w:t>,</w:t>
      </w:r>
      <w:r w:rsidR="001E5DA9">
        <w:rPr>
          <w:sz w:val="24"/>
          <w:szCs w:val="24"/>
          <w:lang w:eastAsia="en-GB"/>
        </w:rPr>
        <w:t xml:space="preserve"> inspiring </w:t>
      </w:r>
      <w:r w:rsidR="00687669">
        <w:rPr>
          <w:sz w:val="24"/>
          <w:szCs w:val="24"/>
          <w:lang w:eastAsia="en-GB"/>
        </w:rPr>
        <w:t>o</w:t>
      </w:r>
      <w:r w:rsidR="001E5DA9">
        <w:rPr>
          <w:sz w:val="24"/>
          <w:szCs w:val="24"/>
          <w:lang w:eastAsia="en-GB"/>
        </w:rPr>
        <w:t>thers to meet achievements.</w:t>
      </w:r>
      <w:r w:rsidR="001001B0">
        <w:rPr>
          <w:sz w:val="24"/>
          <w:szCs w:val="24"/>
          <w:lang w:eastAsia="en-GB"/>
        </w:rPr>
        <w:t xml:space="preserve"> Emeritus. (2023).</w:t>
      </w:r>
    </w:p>
    <w:p w14:paraId="10231B2C" w14:textId="5939438B" w:rsidR="00687669" w:rsidRDefault="000E3430" w:rsidP="0087184A">
      <w:pPr>
        <w:spacing w:line="360" w:lineRule="auto"/>
        <w:jc w:val="both"/>
        <w:rPr>
          <w:sz w:val="24"/>
          <w:szCs w:val="24"/>
          <w:lang w:eastAsia="en-GB"/>
        </w:rPr>
      </w:pPr>
      <w:r>
        <w:rPr>
          <w:sz w:val="24"/>
          <w:szCs w:val="24"/>
          <w:lang w:eastAsia="en-GB"/>
        </w:rPr>
        <w:t xml:space="preserve">Leaders have a </w:t>
      </w:r>
      <w:r w:rsidR="00172A25">
        <w:rPr>
          <w:sz w:val="24"/>
          <w:szCs w:val="24"/>
          <w:lang w:eastAsia="en-GB"/>
        </w:rPr>
        <w:t>duty to</w:t>
      </w:r>
      <w:r w:rsidR="00B52BF4">
        <w:rPr>
          <w:sz w:val="24"/>
          <w:szCs w:val="24"/>
          <w:lang w:eastAsia="en-GB"/>
        </w:rPr>
        <w:t xml:space="preserve"> not only direct and delegate but motivate and empower </w:t>
      </w:r>
      <w:r w:rsidR="00CC27EA">
        <w:rPr>
          <w:sz w:val="24"/>
          <w:szCs w:val="24"/>
          <w:lang w:eastAsia="en-GB"/>
        </w:rPr>
        <w:t xml:space="preserve">with a persuasive capability </w:t>
      </w:r>
      <w:r w:rsidR="00172A25">
        <w:rPr>
          <w:sz w:val="24"/>
          <w:szCs w:val="24"/>
          <w:lang w:eastAsia="en-GB"/>
        </w:rPr>
        <w:t>K.</w:t>
      </w:r>
      <w:r w:rsidR="00883A57">
        <w:rPr>
          <w:sz w:val="24"/>
          <w:szCs w:val="24"/>
          <w:lang w:eastAsia="en-GB"/>
        </w:rPr>
        <w:t>W. Hamilton</w:t>
      </w:r>
      <w:r w:rsidR="00172A25">
        <w:rPr>
          <w:sz w:val="24"/>
          <w:szCs w:val="24"/>
          <w:lang w:eastAsia="en-GB"/>
        </w:rPr>
        <w:t>. (2010)</w:t>
      </w:r>
      <w:r w:rsidR="007911FB">
        <w:rPr>
          <w:sz w:val="24"/>
          <w:szCs w:val="24"/>
          <w:lang w:eastAsia="en-GB"/>
        </w:rPr>
        <w:t>.</w:t>
      </w:r>
    </w:p>
    <w:p w14:paraId="135D4E75" w14:textId="77777777" w:rsidR="00065766" w:rsidRDefault="00065766" w:rsidP="0087184A">
      <w:pPr>
        <w:spacing w:line="360" w:lineRule="auto"/>
        <w:jc w:val="both"/>
        <w:rPr>
          <w:sz w:val="24"/>
          <w:szCs w:val="24"/>
          <w:lang w:eastAsia="en-GB"/>
        </w:rPr>
      </w:pPr>
    </w:p>
    <w:p w14:paraId="4AC399A5" w14:textId="3EB97AA6" w:rsidR="00065766" w:rsidRDefault="00065766" w:rsidP="0080364E">
      <w:pPr>
        <w:pStyle w:val="Heading1"/>
        <w:rPr>
          <w:color w:val="auto"/>
          <w:lang w:eastAsia="en-GB"/>
        </w:rPr>
      </w:pPr>
      <w:bookmarkStart w:id="3" w:name="_Toc140424921"/>
      <w:r>
        <w:rPr>
          <w:color w:val="auto"/>
          <w:lang w:eastAsia="en-GB"/>
        </w:rPr>
        <w:t xml:space="preserve">Keys to successful </w:t>
      </w:r>
      <w:r w:rsidR="001C0261">
        <w:rPr>
          <w:color w:val="auto"/>
          <w:lang w:eastAsia="en-GB"/>
        </w:rPr>
        <w:t>leadership? Or Keys to leading with Ease.</w:t>
      </w:r>
      <w:bookmarkEnd w:id="3"/>
    </w:p>
    <w:p w14:paraId="3F18464F" w14:textId="77777777" w:rsidR="0080364E" w:rsidRPr="0080364E" w:rsidRDefault="0080364E" w:rsidP="0080364E">
      <w:pPr>
        <w:rPr>
          <w:lang w:eastAsia="en-GB"/>
        </w:rPr>
      </w:pPr>
    </w:p>
    <w:p w14:paraId="4A9FE5BB" w14:textId="77777777" w:rsidR="007133D3" w:rsidRDefault="00B100B2" w:rsidP="007133D3">
      <w:pPr>
        <w:spacing w:after="0" w:line="360" w:lineRule="auto"/>
        <w:jc w:val="both"/>
        <w:rPr>
          <w:sz w:val="24"/>
          <w:szCs w:val="24"/>
          <w:lang w:eastAsia="en-GB"/>
        </w:rPr>
      </w:pPr>
      <w:r>
        <w:rPr>
          <w:sz w:val="24"/>
          <w:szCs w:val="24"/>
          <w:lang w:eastAsia="en-GB"/>
        </w:rPr>
        <w:t>Or both?</w:t>
      </w:r>
    </w:p>
    <w:p w14:paraId="076791F1" w14:textId="3F2A08C9" w:rsidR="007A372E" w:rsidRDefault="007133D3" w:rsidP="007133D3">
      <w:pPr>
        <w:spacing w:after="0" w:line="360" w:lineRule="auto"/>
        <w:jc w:val="both"/>
        <w:rPr>
          <w:sz w:val="24"/>
          <w:szCs w:val="24"/>
          <w:lang w:eastAsia="en-GB"/>
        </w:rPr>
      </w:pPr>
      <w:r>
        <w:rPr>
          <w:sz w:val="24"/>
          <w:szCs w:val="24"/>
          <w:lang w:eastAsia="en-GB"/>
        </w:rPr>
        <w:t>T</w:t>
      </w:r>
      <w:r w:rsidR="00065766" w:rsidRPr="00D5334E">
        <w:rPr>
          <w:sz w:val="24"/>
          <w:szCs w:val="24"/>
          <w:lang w:eastAsia="en-GB"/>
        </w:rPr>
        <w:t xml:space="preserve">here are Key factors than promote successful leadership and although the following factors aren’t academic achievements or qualifications, but rather the attitude you hold and the way you are with others, being a leader isn’t n necessarily holding authoritative and </w:t>
      </w:r>
      <w:r w:rsidR="00065766">
        <w:rPr>
          <w:sz w:val="24"/>
          <w:szCs w:val="24"/>
          <w:lang w:eastAsia="en-GB"/>
        </w:rPr>
        <w:t>commands.</w:t>
      </w:r>
    </w:p>
    <w:p w14:paraId="34983A31" w14:textId="543859C0" w:rsidR="00385F39" w:rsidRDefault="00B36A09" w:rsidP="00065766">
      <w:pPr>
        <w:spacing w:line="360" w:lineRule="auto"/>
        <w:jc w:val="both"/>
        <w:rPr>
          <w:sz w:val="24"/>
          <w:szCs w:val="24"/>
          <w:lang w:eastAsia="en-GB"/>
        </w:rPr>
      </w:pPr>
      <w:r>
        <w:rPr>
          <w:sz w:val="24"/>
          <w:szCs w:val="24"/>
          <w:lang w:eastAsia="en-GB"/>
        </w:rPr>
        <w:t xml:space="preserve">There are numerous things that make an individual an effective </w:t>
      </w:r>
      <w:r w:rsidR="008133E3">
        <w:rPr>
          <w:sz w:val="24"/>
          <w:szCs w:val="24"/>
          <w:lang w:eastAsia="en-GB"/>
        </w:rPr>
        <w:t>leader,</w:t>
      </w:r>
      <w:r>
        <w:rPr>
          <w:sz w:val="24"/>
          <w:szCs w:val="24"/>
          <w:lang w:eastAsia="en-GB"/>
        </w:rPr>
        <w:t xml:space="preserve"> some of the most mentioned </w:t>
      </w:r>
      <w:r w:rsidR="00EB7517">
        <w:rPr>
          <w:sz w:val="24"/>
          <w:szCs w:val="24"/>
          <w:lang w:eastAsia="en-GB"/>
        </w:rPr>
        <w:t>are</w:t>
      </w:r>
      <w:r w:rsidR="00D530C5">
        <w:rPr>
          <w:sz w:val="24"/>
          <w:szCs w:val="24"/>
          <w:lang w:eastAsia="en-GB"/>
        </w:rPr>
        <w:t xml:space="preserve"> not academic</w:t>
      </w:r>
      <w:r w:rsidR="000122CB">
        <w:rPr>
          <w:sz w:val="24"/>
          <w:szCs w:val="24"/>
          <w:lang w:eastAsia="en-GB"/>
        </w:rPr>
        <w:t xml:space="preserve">ally acquired </w:t>
      </w:r>
      <w:r w:rsidR="00830BBF">
        <w:rPr>
          <w:sz w:val="24"/>
          <w:szCs w:val="24"/>
          <w:lang w:eastAsia="en-GB"/>
        </w:rPr>
        <w:t>leadership capabilities</w:t>
      </w:r>
      <w:r w:rsidR="000122CB">
        <w:rPr>
          <w:sz w:val="24"/>
          <w:szCs w:val="24"/>
          <w:lang w:eastAsia="en-GB"/>
        </w:rPr>
        <w:t xml:space="preserve"> and </w:t>
      </w:r>
      <w:r w:rsidR="00215FE8">
        <w:rPr>
          <w:sz w:val="24"/>
          <w:szCs w:val="24"/>
          <w:lang w:eastAsia="en-GB"/>
        </w:rPr>
        <w:t>skills,</w:t>
      </w:r>
      <w:r w:rsidR="00B161CC">
        <w:rPr>
          <w:sz w:val="24"/>
          <w:szCs w:val="24"/>
          <w:lang w:eastAsia="en-GB"/>
        </w:rPr>
        <w:t xml:space="preserve"> rather traits that you hold</w:t>
      </w:r>
      <w:r w:rsidR="00830BBF">
        <w:rPr>
          <w:sz w:val="24"/>
          <w:szCs w:val="24"/>
          <w:lang w:eastAsia="en-GB"/>
        </w:rPr>
        <w:t xml:space="preserve"> and the way you interact with others </w:t>
      </w:r>
      <w:r w:rsidR="00FA2BFC">
        <w:rPr>
          <w:sz w:val="24"/>
          <w:szCs w:val="24"/>
          <w:lang w:eastAsia="en-GB"/>
        </w:rPr>
        <w:t>to</w:t>
      </w:r>
      <w:r w:rsidR="004406E8">
        <w:rPr>
          <w:sz w:val="24"/>
          <w:szCs w:val="24"/>
          <w:lang w:eastAsia="en-GB"/>
        </w:rPr>
        <w:t xml:space="preserve"> influence the motivation that then </w:t>
      </w:r>
      <w:r w:rsidR="000901BD">
        <w:rPr>
          <w:sz w:val="24"/>
          <w:szCs w:val="24"/>
          <w:lang w:eastAsia="en-GB"/>
        </w:rPr>
        <w:t xml:space="preserve">implements the performance </w:t>
      </w:r>
      <w:r w:rsidR="00215FE8">
        <w:rPr>
          <w:sz w:val="24"/>
          <w:szCs w:val="24"/>
          <w:lang w:eastAsia="en-GB"/>
        </w:rPr>
        <w:t xml:space="preserve">with provides the potential to achieve and /or succeed. </w:t>
      </w:r>
    </w:p>
    <w:p w14:paraId="794484B6" w14:textId="6B4C6E4F" w:rsidR="001A1E83" w:rsidRPr="00D13D8A" w:rsidRDefault="00B36A09" w:rsidP="00D13D8A">
      <w:pPr>
        <w:pStyle w:val="ListParagraph"/>
        <w:numPr>
          <w:ilvl w:val="0"/>
          <w:numId w:val="4"/>
        </w:numPr>
        <w:spacing w:line="360" w:lineRule="auto"/>
        <w:jc w:val="both"/>
        <w:rPr>
          <w:b/>
          <w:bCs/>
          <w:sz w:val="24"/>
          <w:szCs w:val="24"/>
          <w:lang w:eastAsia="en-GB"/>
        </w:rPr>
      </w:pPr>
      <w:r w:rsidRPr="00D13D8A">
        <w:rPr>
          <w:b/>
          <w:bCs/>
          <w:sz w:val="24"/>
          <w:szCs w:val="24"/>
          <w:lang w:eastAsia="en-GB"/>
        </w:rPr>
        <w:t>Honesty / trust</w:t>
      </w:r>
    </w:p>
    <w:p w14:paraId="54A42171" w14:textId="4A10DC88" w:rsidR="001A1E83" w:rsidRPr="001A1E83" w:rsidRDefault="001A1E83" w:rsidP="001A1E83">
      <w:pPr>
        <w:spacing w:line="360" w:lineRule="auto"/>
        <w:jc w:val="both"/>
        <w:rPr>
          <w:sz w:val="24"/>
          <w:szCs w:val="24"/>
          <w:lang w:eastAsia="en-GB"/>
        </w:rPr>
      </w:pPr>
      <w:r w:rsidRPr="001A1E83">
        <w:rPr>
          <w:sz w:val="24"/>
          <w:szCs w:val="24"/>
          <w:lang w:eastAsia="en-GB"/>
        </w:rPr>
        <w:t>Honesty helps to create a </w:t>
      </w:r>
      <w:hyperlink r:id="rId12" w:tgtFrame="_blank" w:history="1">
        <w:r w:rsidRPr="001A1E83">
          <w:rPr>
            <w:rStyle w:val="Hyperlink"/>
            <w:color w:val="auto"/>
            <w:sz w:val="24"/>
            <w:szCs w:val="24"/>
            <w:u w:val="none"/>
            <w:lang w:eastAsia="en-GB"/>
          </w:rPr>
          <w:t>work environment</w:t>
        </w:r>
      </w:hyperlink>
      <w:r w:rsidRPr="001A1E83">
        <w:rPr>
          <w:sz w:val="24"/>
          <w:szCs w:val="24"/>
          <w:lang w:eastAsia="en-GB"/>
        </w:rPr>
        <w:t> that feels fair and open.</w:t>
      </w:r>
      <w:r w:rsidR="00B36A09">
        <w:rPr>
          <w:sz w:val="24"/>
          <w:szCs w:val="24"/>
          <w:lang w:eastAsia="en-GB"/>
        </w:rPr>
        <w:t xml:space="preserve"> Aswell as saf</w:t>
      </w:r>
      <w:r w:rsidR="00FA2BFC">
        <w:rPr>
          <w:sz w:val="24"/>
          <w:szCs w:val="24"/>
          <w:lang w:eastAsia="en-GB"/>
        </w:rPr>
        <w:t>e</w:t>
      </w:r>
      <w:r w:rsidR="00B36A09">
        <w:rPr>
          <w:sz w:val="24"/>
          <w:szCs w:val="24"/>
          <w:lang w:eastAsia="en-GB"/>
        </w:rPr>
        <w:t>.</w:t>
      </w:r>
      <w:r w:rsidRPr="001A1E83">
        <w:rPr>
          <w:sz w:val="24"/>
          <w:szCs w:val="24"/>
          <w:lang w:eastAsia="en-GB"/>
        </w:rPr>
        <w:t xml:space="preserve"> Employees may be more likely to trust your decisions and trust you with their problems if they feel that you are </w:t>
      </w:r>
      <w:r w:rsidR="00CF0ABF">
        <w:rPr>
          <w:sz w:val="24"/>
          <w:szCs w:val="24"/>
          <w:lang w:eastAsia="en-GB"/>
        </w:rPr>
        <w:t>not hiding anything from them</w:t>
      </w:r>
      <w:r w:rsidRPr="001A1E83">
        <w:rPr>
          <w:sz w:val="24"/>
          <w:szCs w:val="24"/>
          <w:lang w:eastAsia="en-GB"/>
        </w:rPr>
        <w:t>. Following through on your words and commitments is</w:t>
      </w:r>
      <w:r w:rsidR="00200416">
        <w:rPr>
          <w:sz w:val="24"/>
          <w:szCs w:val="24"/>
          <w:lang w:eastAsia="en-GB"/>
        </w:rPr>
        <w:t xml:space="preserve"> </w:t>
      </w:r>
      <w:r w:rsidRPr="001A1E83">
        <w:rPr>
          <w:sz w:val="24"/>
          <w:szCs w:val="24"/>
          <w:lang w:eastAsia="en-GB"/>
        </w:rPr>
        <w:lastRenderedPageBreak/>
        <w:t>also an essential component of honest leadership.</w:t>
      </w:r>
      <w:r w:rsidR="00CF0ABF">
        <w:rPr>
          <w:sz w:val="24"/>
          <w:szCs w:val="24"/>
          <w:lang w:eastAsia="en-GB"/>
        </w:rPr>
        <w:t xml:space="preserve"> Aswell as creating a safe environment so that others feel comfortable to be open and honest.</w:t>
      </w:r>
    </w:p>
    <w:p w14:paraId="23B46D6E" w14:textId="11E6090D" w:rsidR="001A1E83" w:rsidRPr="00D13D8A" w:rsidRDefault="001A1E83" w:rsidP="00D13D8A">
      <w:pPr>
        <w:pStyle w:val="ListParagraph"/>
        <w:numPr>
          <w:ilvl w:val="0"/>
          <w:numId w:val="4"/>
        </w:numPr>
        <w:spacing w:line="360" w:lineRule="auto"/>
        <w:jc w:val="both"/>
        <w:rPr>
          <w:b/>
          <w:bCs/>
          <w:sz w:val="24"/>
          <w:szCs w:val="24"/>
          <w:lang w:eastAsia="en-GB"/>
        </w:rPr>
      </w:pPr>
      <w:r w:rsidRPr="00D13D8A">
        <w:rPr>
          <w:b/>
          <w:bCs/>
          <w:sz w:val="24"/>
          <w:szCs w:val="24"/>
          <w:lang w:eastAsia="en-GB"/>
        </w:rPr>
        <w:t>Be confident in decision</w:t>
      </w:r>
      <w:r w:rsidR="00790CE6" w:rsidRPr="00D13D8A">
        <w:rPr>
          <w:b/>
          <w:bCs/>
          <w:sz w:val="24"/>
          <w:szCs w:val="24"/>
          <w:lang w:eastAsia="en-GB"/>
        </w:rPr>
        <w:t xml:space="preserve"> </w:t>
      </w:r>
      <w:r w:rsidR="0080364E" w:rsidRPr="00D13D8A">
        <w:rPr>
          <w:b/>
          <w:bCs/>
          <w:sz w:val="24"/>
          <w:szCs w:val="24"/>
          <w:lang w:eastAsia="en-GB"/>
        </w:rPr>
        <w:t>making.</w:t>
      </w:r>
    </w:p>
    <w:p w14:paraId="5BD6D5C6" w14:textId="2E75B430" w:rsidR="001A1E83" w:rsidRPr="001A1E83" w:rsidRDefault="001A1E83" w:rsidP="001A1E83">
      <w:pPr>
        <w:spacing w:line="360" w:lineRule="auto"/>
        <w:jc w:val="both"/>
        <w:rPr>
          <w:sz w:val="24"/>
          <w:szCs w:val="24"/>
          <w:lang w:eastAsia="en-GB"/>
        </w:rPr>
      </w:pPr>
      <w:r w:rsidRPr="001A1E83">
        <w:rPr>
          <w:sz w:val="24"/>
          <w:szCs w:val="24"/>
          <w:lang w:eastAsia="en-GB"/>
        </w:rPr>
        <w:t xml:space="preserve">Making decisions </w:t>
      </w:r>
      <w:r w:rsidR="00B927FA">
        <w:rPr>
          <w:sz w:val="24"/>
          <w:szCs w:val="24"/>
          <w:lang w:eastAsia="en-GB"/>
        </w:rPr>
        <w:t xml:space="preserve">with </w:t>
      </w:r>
      <w:r w:rsidR="00AE3544">
        <w:rPr>
          <w:sz w:val="24"/>
          <w:szCs w:val="24"/>
          <w:lang w:eastAsia="en-GB"/>
        </w:rPr>
        <w:t>surety</w:t>
      </w:r>
      <w:r w:rsidRPr="001A1E83">
        <w:rPr>
          <w:sz w:val="24"/>
          <w:szCs w:val="24"/>
          <w:lang w:eastAsia="en-GB"/>
        </w:rPr>
        <w:t xml:space="preserve"> is one of your primary duties as a leader.</w:t>
      </w:r>
      <w:r w:rsidR="00B927FA">
        <w:rPr>
          <w:sz w:val="24"/>
          <w:szCs w:val="24"/>
          <w:lang w:eastAsia="en-GB"/>
        </w:rPr>
        <w:t xml:space="preserve"> If there is </w:t>
      </w:r>
      <w:r w:rsidR="00AE3544">
        <w:rPr>
          <w:sz w:val="24"/>
          <w:szCs w:val="24"/>
          <w:lang w:eastAsia="en-GB"/>
        </w:rPr>
        <w:t>uncertainty</w:t>
      </w:r>
      <w:r w:rsidR="00B927FA">
        <w:rPr>
          <w:sz w:val="24"/>
          <w:szCs w:val="24"/>
          <w:lang w:eastAsia="en-GB"/>
        </w:rPr>
        <w:t xml:space="preserve"> in decisions others </w:t>
      </w:r>
      <w:r w:rsidR="00AE3544">
        <w:rPr>
          <w:sz w:val="24"/>
          <w:szCs w:val="24"/>
          <w:lang w:eastAsia="en-GB"/>
        </w:rPr>
        <w:t>won’t</w:t>
      </w:r>
      <w:r w:rsidR="00B927FA">
        <w:rPr>
          <w:sz w:val="24"/>
          <w:szCs w:val="24"/>
          <w:lang w:eastAsia="en-GB"/>
        </w:rPr>
        <w:t xml:space="preserve"> have </w:t>
      </w:r>
      <w:r w:rsidR="00AA43E1">
        <w:rPr>
          <w:sz w:val="24"/>
          <w:szCs w:val="24"/>
          <w:lang w:eastAsia="en-GB"/>
        </w:rPr>
        <w:t>trust and therefore may affect their performance in work. Developing</w:t>
      </w:r>
      <w:r w:rsidRPr="001A1E83">
        <w:rPr>
          <w:sz w:val="24"/>
          <w:szCs w:val="24"/>
          <w:lang w:eastAsia="en-GB"/>
        </w:rPr>
        <w:t xml:space="preserve"> trust in your decision-making abilities</w:t>
      </w:r>
      <w:r w:rsidR="00AA43E1">
        <w:rPr>
          <w:sz w:val="24"/>
          <w:szCs w:val="24"/>
          <w:lang w:eastAsia="en-GB"/>
        </w:rPr>
        <w:t xml:space="preserve"> with strengthen the trust </w:t>
      </w:r>
      <w:r w:rsidR="003D2B33">
        <w:rPr>
          <w:sz w:val="24"/>
          <w:szCs w:val="24"/>
          <w:lang w:eastAsia="en-GB"/>
        </w:rPr>
        <w:t>with others.</w:t>
      </w:r>
      <w:r w:rsidRPr="001A1E83">
        <w:rPr>
          <w:sz w:val="24"/>
          <w:szCs w:val="24"/>
          <w:lang w:eastAsia="en-GB"/>
        </w:rPr>
        <w:t xml:space="preserve"> This can also allow you to increase your efficiency when time </w:t>
      </w:r>
      <w:r w:rsidR="00AE0508">
        <w:rPr>
          <w:sz w:val="24"/>
          <w:szCs w:val="24"/>
          <w:lang w:eastAsia="en-GB"/>
        </w:rPr>
        <w:t>is of the essence.</w:t>
      </w:r>
      <w:r w:rsidR="003D2B33">
        <w:rPr>
          <w:sz w:val="24"/>
          <w:szCs w:val="24"/>
          <w:lang w:eastAsia="en-GB"/>
        </w:rPr>
        <w:t xml:space="preserve"> It is also important when being unsure to voice that </w:t>
      </w:r>
      <w:r w:rsidR="00AE3544">
        <w:rPr>
          <w:sz w:val="24"/>
          <w:szCs w:val="24"/>
          <w:lang w:eastAsia="en-GB"/>
        </w:rPr>
        <w:t xml:space="preserve">a facilitating or participating leader is needed to collaborate </w:t>
      </w:r>
      <w:r w:rsidR="0080364E">
        <w:rPr>
          <w:sz w:val="24"/>
          <w:szCs w:val="24"/>
          <w:lang w:eastAsia="en-GB"/>
        </w:rPr>
        <w:t>to</w:t>
      </w:r>
      <w:r w:rsidR="00AE3544">
        <w:rPr>
          <w:sz w:val="24"/>
          <w:szCs w:val="24"/>
          <w:lang w:eastAsia="en-GB"/>
        </w:rPr>
        <w:t xml:space="preserve"> make the best decisions regarding. </w:t>
      </w:r>
    </w:p>
    <w:p w14:paraId="6BF83D59" w14:textId="65508B1B" w:rsidR="001A1E83" w:rsidRPr="00D13D8A" w:rsidRDefault="001A1E83" w:rsidP="00D13D8A">
      <w:pPr>
        <w:pStyle w:val="ListParagraph"/>
        <w:numPr>
          <w:ilvl w:val="0"/>
          <w:numId w:val="4"/>
        </w:numPr>
        <w:spacing w:line="360" w:lineRule="auto"/>
        <w:jc w:val="both"/>
        <w:rPr>
          <w:b/>
          <w:bCs/>
          <w:sz w:val="24"/>
          <w:szCs w:val="24"/>
          <w:lang w:eastAsia="en-GB"/>
        </w:rPr>
      </w:pPr>
      <w:r w:rsidRPr="00D13D8A">
        <w:rPr>
          <w:b/>
          <w:bCs/>
          <w:sz w:val="24"/>
          <w:szCs w:val="24"/>
          <w:lang w:eastAsia="en-GB"/>
        </w:rPr>
        <w:t xml:space="preserve">Be </w:t>
      </w:r>
      <w:r w:rsidR="0080364E" w:rsidRPr="00D13D8A">
        <w:rPr>
          <w:b/>
          <w:bCs/>
          <w:sz w:val="24"/>
          <w:szCs w:val="24"/>
          <w:lang w:eastAsia="en-GB"/>
        </w:rPr>
        <w:t>approachable.</w:t>
      </w:r>
    </w:p>
    <w:p w14:paraId="2D5669E2" w14:textId="1A9B099A" w:rsidR="001A1E83" w:rsidRPr="001A1E83" w:rsidRDefault="00AE0508" w:rsidP="001A1E83">
      <w:pPr>
        <w:spacing w:line="360" w:lineRule="auto"/>
        <w:jc w:val="both"/>
        <w:rPr>
          <w:sz w:val="24"/>
          <w:szCs w:val="24"/>
          <w:lang w:eastAsia="en-GB"/>
        </w:rPr>
      </w:pPr>
      <w:r>
        <w:rPr>
          <w:sz w:val="24"/>
          <w:szCs w:val="24"/>
          <w:lang w:eastAsia="en-GB"/>
        </w:rPr>
        <w:t>Being a good listener and having active listening skills</w:t>
      </w:r>
      <w:r w:rsidR="001A1E83" w:rsidRPr="001A1E83">
        <w:rPr>
          <w:sz w:val="24"/>
          <w:szCs w:val="24"/>
          <w:lang w:eastAsia="en-GB"/>
        </w:rPr>
        <w:t> to encourage communication, such as asking open-ended questions and being attentive while the employee speaks.</w:t>
      </w:r>
      <w:r w:rsidR="002E795E">
        <w:rPr>
          <w:sz w:val="24"/>
          <w:szCs w:val="24"/>
          <w:lang w:eastAsia="en-GB"/>
        </w:rPr>
        <w:t xml:space="preserve"> Responding with questions of interest to keep communication flowing. </w:t>
      </w:r>
      <w:r w:rsidR="001A1E83" w:rsidRPr="001A1E83">
        <w:rPr>
          <w:sz w:val="24"/>
          <w:szCs w:val="24"/>
          <w:lang w:eastAsia="en-GB"/>
        </w:rPr>
        <w:t>Keep your employees informed by communicating with them regularly about decisions and what is happening within the team and organization.</w:t>
      </w:r>
      <w:r w:rsidR="0072340D">
        <w:rPr>
          <w:sz w:val="24"/>
          <w:szCs w:val="24"/>
          <w:lang w:eastAsia="en-GB"/>
        </w:rPr>
        <w:t xml:space="preserve"> Being transparent in this way can build areas in trust</w:t>
      </w:r>
      <w:r w:rsidR="00BF2959">
        <w:rPr>
          <w:sz w:val="24"/>
          <w:szCs w:val="24"/>
          <w:lang w:eastAsia="en-GB"/>
        </w:rPr>
        <w:t>.</w:t>
      </w:r>
    </w:p>
    <w:p w14:paraId="21A609C8" w14:textId="7388DAE3" w:rsidR="001A1E83" w:rsidRPr="00D13D8A" w:rsidRDefault="001A1E83" w:rsidP="00D13D8A">
      <w:pPr>
        <w:pStyle w:val="ListParagraph"/>
        <w:numPr>
          <w:ilvl w:val="0"/>
          <w:numId w:val="4"/>
        </w:numPr>
        <w:spacing w:line="360" w:lineRule="auto"/>
        <w:jc w:val="both"/>
        <w:rPr>
          <w:b/>
          <w:bCs/>
          <w:sz w:val="24"/>
          <w:szCs w:val="24"/>
          <w:lang w:eastAsia="en-GB"/>
        </w:rPr>
      </w:pPr>
      <w:r w:rsidRPr="00D13D8A">
        <w:rPr>
          <w:b/>
          <w:bCs/>
          <w:sz w:val="24"/>
          <w:szCs w:val="24"/>
          <w:lang w:eastAsia="en-GB"/>
        </w:rPr>
        <w:t>feedback</w:t>
      </w:r>
      <w:r w:rsidR="00BF2959" w:rsidRPr="00D13D8A">
        <w:rPr>
          <w:b/>
          <w:bCs/>
          <w:sz w:val="24"/>
          <w:szCs w:val="24"/>
          <w:lang w:eastAsia="en-GB"/>
        </w:rPr>
        <w:t xml:space="preserve"> that benefits not </w:t>
      </w:r>
      <w:r w:rsidR="008133E3" w:rsidRPr="00D13D8A">
        <w:rPr>
          <w:b/>
          <w:bCs/>
          <w:sz w:val="24"/>
          <w:szCs w:val="24"/>
          <w:lang w:eastAsia="en-GB"/>
        </w:rPr>
        <w:t>criticises.</w:t>
      </w:r>
    </w:p>
    <w:p w14:paraId="74507592" w14:textId="554A21D0" w:rsidR="00065766" w:rsidRPr="001A1E83" w:rsidRDefault="001A1E83" w:rsidP="001A1E83">
      <w:pPr>
        <w:spacing w:line="360" w:lineRule="auto"/>
        <w:jc w:val="both"/>
        <w:rPr>
          <w:sz w:val="24"/>
          <w:szCs w:val="24"/>
          <w:lang w:eastAsia="en-GB"/>
        </w:rPr>
      </w:pPr>
      <w:r w:rsidRPr="001A1E83">
        <w:rPr>
          <w:sz w:val="24"/>
          <w:szCs w:val="24"/>
          <w:lang w:eastAsia="en-GB"/>
        </w:rPr>
        <w:t>Let your team know what you expect of them and how they can improve. You can do this positively with a focus on educating employees rather than punishing them. You can conduct corrections privately so as not to embarrass team members. Create a positive, trusting relationship by identifying what the employee is doing correctly and suggesting ways they could do better</w:t>
      </w:r>
      <w:r w:rsidR="0080364E">
        <w:rPr>
          <w:sz w:val="24"/>
          <w:szCs w:val="24"/>
          <w:lang w:eastAsia="en-GB"/>
        </w:rPr>
        <w:t>.</w:t>
      </w:r>
    </w:p>
    <w:p w14:paraId="2606C99D" w14:textId="2F14096A" w:rsidR="001A1E83" w:rsidRPr="00D13D8A" w:rsidRDefault="001A1E83" w:rsidP="0080364E">
      <w:pPr>
        <w:pStyle w:val="ListParagraph"/>
        <w:numPr>
          <w:ilvl w:val="0"/>
          <w:numId w:val="4"/>
        </w:numPr>
        <w:spacing w:line="360" w:lineRule="auto"/>
        <w:jc w:val="both"/>
        <w:rPr>
          <w:b/>
          <w:bCs/>
          <w:sz w:val="24"/>
          <w:szCs w:val="24"/>
          <w:lang w:eastAsia="en-GB"/>
        </w:rPr>
      </w:pPr>
      <w:r w:rsidRPr="00D13D8A">
        <w:rPr>
          <w:b/>
          <w:bCs/>
          <w:sz w:val="24"/>
          <w:szCs w:val="24"/>
          <w:lang w:eastAsia="en-GB"/>
        </w:rPr>
        <w:t>Lead by example</w:t>
      </w:r>
    </w:p>
    <w:p w14:paraId="6D7165CC" w14:textId="38BBE849" w:rsidR="001A1E83" w:rsidRDefault="001A1E83" w:rsidP="00E51B6D">
      <w:pPr>
        <w:spacing w:before="240" w:line="360" w:lineRule="auto"/>
        <w:jc w:val="both"/>
        <w:rPr>
          <w:sz w:val="24"/>
          <w:szCs w:val="24"/>
          <w:lang w:eastAsia="en-GB"/>
        </w:rPr>
      </w:pPr>
      <w:r w:rsidRPr="001A1E83">
        <w:rPr>
          <w:sz w:val="24"/>
          <w:szCs w:val="24"/>
          <w:lang w:eastAsia="en-GB"/>
        </w:rPr>
        <w:t>Hold yourself to the same standards as employees. If your team is required to stay late, stay late with them. If your team wants to reach a particular goal, you may consider making it a goal that you can also attain. While delegating is an essential skill that leaders often possess, your team may appreciate it when you can work alongside them toward a common objective.</w:t>
      </w:r>
      <w:r w:rsidR="00AE3544">
        <w:rPr>
          <w:sz w:val="24"/>
          <w:szCs w:val="24"/>
          <w:lang w:eastAsia="en-GB"/>
        </w:rPr>
        <w:t xml:space="preserve"> </w:t>
      </w:r>
    </w:p>
    <w:p w14:paraId="5610B7A3" w14:textId="77777777" w:rsidR="0080364E" w:rsidRPr="001A1E83" w:rsidRDefault="0080364E" w:rsidP="00E51B6D">
      <w:pPr>
        <w:spacing w:before="240" w:line="360" w:lineRule="auto"/>
        <w:jc w:val="both"/>
        <w:rPr>
          <w:sz w:val="24"/>
          <w:szCs w:val="24"/>
          <w:lang w:eastAsia="en-GB"/>
        </w:rPr>
      </w:pPr>
    </w:p>
    <w:p w14:paraId="4F4DD2AD" w14:textId="4594F30C" w:rsidR="001A1E83" w:rsidRPr="00D13D8A" w:rsidRDefault="001A1E83" w:rsidP="00D13D8A">
      <w:pPr>
        <w:pStyle w:val="ListParagraph"/>
        <w:numPr>
          <w:ilvl w:val="0"/>
          <w:numId w:val="4"/>
        </w:numPr>
        <w:spacing w:line="360" w:lineRule="auto"/>
        <w:jc w:val="both"/>
        <w:rPr>
          <w:b/>
          <w:bCs/>
          <w:sz w:val="24"/>
          <w:szCs w:val="24"/>
          <w:lang w:eastAsia="en-GB"/>
        </w:rPr>
      </w:pPr>
      <w:r w:rsidRPr="00D13D8A">
        <w:rPr>
          <w:b/>
          <w:bCs/>
          <w:sz w:val="24"/>
          <w:szCs w:val="24"/>
          <w:lang w:eastAsia="en-GB"/>
        </w:rPr>
        <w:t xml:space="preserve">Change how you approach your </w:t>
      </w:r>
      <w:r w:rsidR="00CC6F1B" w:rsidRPr="00D13D8A">
        <w:rPr>
          <w:b/>
          <w:bCs/>
          <w:sz w:val="24"/>
          <w:szCs w:val="24"/>
          <w:lang w:eastAsia="en-GB"/>
        </w:rPr>
        <w:t>work (</w:t>
      </w:r>
      <w:r w:rsidR="002532F9" w:rsidRPr="00D13D8A">
        <w:rPr>
          <w:b/>
          <w:bCs/>
          <w:sz w:val="24"/>
          <w:szCs w:val="24"/>
          <w:lang w:eastAsia="en-GB"/>
        </w:rPr>
        <w:t>See Situational Leadership)</w:t>
      </w:r>
    </w:p>
    <w:p w14:paraId="5F2CDC39" w14:textId="132A5336" w:rsidR="00CC6F1B" w:rsidRDefault="001A1E83" w:rsidP="001A1E83">
      <w:pPr>
        <w:spacing w:line="360" w:lineRule="auto"/>
        <w:jc w:val="both"/>
        <w:rPr>
          <w:sz w:val="24"/>
          <w:szCs w:val="24"/>
          <w:lang w:eastAsia="en-GB"/>
        </w:rPr>
      </w:pPr>
      <w:r w:rsidRPr="001A1E83">
        <w:rPr>
          <w:sz w:val="24"/>
          <w:szCs w:val="24"/>
          <w:lang w:eastAsia="en-GB"/>
        </w:rPr>
        <w:t xml:space="preserve">Becoming an effective leader is a skill that you can practice daily. One way to start the process of becoming a leader and being recognized as someone with strong leadership </w:t>
      </w:r>
      <w:r w:rsidR="002532F9" w:rsidRPr="001A1E83">
        <w:rPr>
          <w:sz w:val="24"/>
          <w:szCs w:val="24"/>
          <w:lang w:eastAsia="en-GB"/>
        </w:rPr>
        <w:t>behaviour</w:t>
      </w:r>
      <w:r w:rsidRPr="001A1E83">
        <w:rPr>
          <w:sz w:val="24"/>
          <w:szCs w:val="24"/>
          <w:lang w:eastAsia="en-GB"/>
        </w:rPr>
        <w:t xml:space="preserve"> is to change the way you think.</w:t>
      </w:r>
      <w:r w:rsidR="00DA52B6">
        <w:rPr>
          <w:sz w:val="24"/>
          <w:szCs w:val="24"/>
          <w:lang w:eastAsia="en-GB"/>
        </w:rPr>
        <w:t xml:space="preserve"> Be open to other opinions and </w:t>
      </w:r>
      <w:r w:rsidR="00CC6F1B">
        <w:rPr>
          <w:sz w:val="24"/>
          <w:szCs w:val="24"/>
          <w:lang w:eastAsia="en-GB"/>
        </w:rPr>
        <w:t>possibilities.</w:t>
      </w:r>
      <w:r w:rsidR="00DA52B6">
        <w:rPr>
          <w:sz w:val="24"/>
          <w:szCs w:val="24"/>
          <w:lang w:eastAsia="en-GB"/>
        </w:rPr>
        <w:t xml:space="preserve"> </w:t>
      </w:r>
      <w:r w:rsidR="00CC6F1B">
        <w:rPr>
          <w:sz w:val="24"/>
          <w:szCs w:val="24"/>
          <w:lang w:eastAsia="en-GB"/>
        </w:rPr>
        <w:t>as well</w:t>
      </w:r>
      <w:r w:rsidR="00DA52B6">
        <w:rPr>
          <w:sz w:val="24"/>
          <w:szCs w:val="24"/>
          <w:lang w:eastAsia="en-GB"/>
        </w:rPr>
        <w:t xml:space="preserve"> as being </w:t>
      </w:r>
      <w:r w:rsidR="00CC6F1B">
        <w:rPr>
          <w:sz w:val="24"/>
          <w:szCs w:val="24"/>
          <w:lang w:eastAsia="en-GB"/>
        </w:rPr>
        <w:t>adaptable, situation depending.</w:t>
      </w:r>
    </w:p>
    <w:p w14:paraId="77981255" w14:textId="0A5AEED9" w:rsidR="001A1E83" w:rsidRPr="001A1E83" w:rsidRDefault="001A1E83" w:rsidP="001A1E83">
      <w:pPr>
        <w:spacing w:line="360" w:lineRule="auto"/>
        <w:jc w:val="both"/>
        <w:rPr>
          <w:sz w:val="24"/>
          <w:szCs w:val="24"/>
          <w:lang w:eastAsia="en-GB"/>
        </w:rPr>
      </w:pPr>
      <w:r w:rsidRPr="001A1E83">
        <w:rPr>
          <w:sz w:val="24"/>
          <w:szCs w:val="24"/>
          <w:lang w:eastAsia="en-GB"/>
        </w:rPr>
        <w:t>People who wish to become leaders can redefine their job duties. Consider what you could do in addition to your typical tasks to help your team</w:t>
      </w:r>
      <w:r w:rsidR="00293818">
        <w:rPr>
          <w:sz w:val="24"/>
          <w:szCs w:val="24"/>
          <w:lang w:eastAsia="en-GB"/>
        </w:rPr>
        <w:t xml:space="preserve"> / Followers. </w:t>
      </w:r>
      <w:r w:rsidRPr="001A1E83">
        <w:rPr>
          <w:sz w:val="24"/>
          <w:szCs w:val="24"/>
          <w:lang w:eastAsia="en-GB"/>
        </w:rPr>
        <w:t>The goal is t</w:t>
      </w:r>
      <w:r w:rsidR="00293818">
        <w:rPr>
          <w:sz w:val="24"/>
          <w:szCs w:val="24"/>
          <w:lang w:eastAsia="en-GB"/>
        </w:rPr>
        <w:t>o</w:t>
      </w:r>
      <w:r w:rsidRPr="001A1E83">
        <w:rPr>
          <w:sz w:val="24"/>
          <w:szCs w:val="24"/>
          <w:lang w:eastAsia="en-GB"/>
        </w:rPr>
        <w:t xml:space="preserve"> be proactive with your work and find a way to contribute meaningfully.</w:t>
      </w:r>
    </w:p>
    <w:p w14:paraId="5DE8B0A8" w14:textId="1790CA20" w:rsidR="001A1E83" w:rsidRPr="0080364E" w:rsidRDefault="001A1E83" w:rsidP="0080364E">
      <w:pPr>
        <w:pStyle w:val="ListParagraph"/>
        <w:numPr>
          <w:ilvl w:val="0"/>
          <w:numId w:val="4"/>
        </w:numPr>
        <w:spacing w:line="360" w:lineRule="auto"/>
        <w:jc w:val="both"/>
        <w:rPr>
          <w:b/>
          <w:bCs/>
          <w:sz w:val="24"/>
          <w:szCs w:val="24"/>
          <w:lang w:eastAsia="en-GB"/>
        </w:rPr>
      </w:pPr>
      <w:r w:rsidRPr="0080364E">
        <w:rPr>
          <w:b/>
          <w:bCs/>
          <w:sz w:val="24"/>
          <w:szCs w:val="24"/>
          <w:lang w:eastAsia="en-GB"/>
        </w:rPr>
        <w:t>Address potential issues before they become problems</w:t>
      </w:r>
      <w:r w:rsidR="007568B2" w:rsidRPr="0080364E">
        <w:rPr>
          <w:b/>
          <w:bCs/>
          <w:sz w:val="24"/>
          <w:szCs w:val="24"/>
          <w:lang w:eastAsia="en-GB"/>
        </w:rPr>
        <w:t xml:space="preserve"> – Being Pro Active</w:t>
      </w:r>
    </w:p>
    <w:p w14:paraId="73EF2378" w14:textId="472EE12E" w:rsidR="001E6964" w:rsidRDefault="001A1E83" w:rsidP="001A1E83">
      <w:pPr>
        <w:spacing w:line="360" w:lineRule="auto"/>
        <w:jc w:val="both"/>
        <w:rPr>
          <w:sz w:val="24"/>
          <w:szCs w:val="24"/>
          <w:lang w:eastAsia="en-GB"/>
        </w:rPr>
      </w:pPr>
      <w:r w:rsidRPr="001A1E83">
        <w:rPr>
          <w:sz w:val="24"/>
          <w:szCs w:val="24"/>
          <w:lang w:eastAsia="en-GB"/>
        </w:rPr>
        <w:t xml:space="preserve">By closely monitoring your team, you may be able to notice areas that have the potential to develop into a problem. If there is a lag in productivity, for example, you may recognize the issue and be able to take corrective action before it becomes a </w:t>
      </w:r>
      <w:r w:rsidR="00A00C58">
        <w:rPr>
          <w:sz w:val="24"/>
          <w:szCs w:val="24"/>
          <w:lang w:eastAsia="en-GB"/>
        </w:rPr>
        <w:t>bigger problem</w:t>
      </w:r>
      <w:r w:rsidRPr="001A1E83">
        <w:rPr>
          <w:sz w:val="24"/>
          <w:szCs w:val="24"/>
          <w:lang w:eastAsia="en-GB"/>
        </w:rPr>
        <w:t xml:space="preserve">. </w:t>
      </w:r>
    </w:p>
    <w:p w14:paraId="01CE67E3" w14:textId="7B992CDF" w:rsidR="001A1E83" w:rsidRPr="00F33AAE" w:rsidRDefault="001A1E83" w:rsidP="00F33AAE">
      <w:pPr>
        <w:pStyle w:val="ListParagraph"/>
        <w:numPr>
          <w:ilvl w:val="0"/>
          <w:numId w:val="4"/>
        </w:numPr>
        <w:spacing w:line="360" w:lineRule="auto"/>
        <w:jc w:val="both"/>
        <w:rPr>
          <w:b/>
          <w:bCs/>
          <w:sz w:val="24"/>
          <w:szCs w:val="24"/>
          <w:lang w:eastAsia="en-GB"/>
        </w:rPr>
      </w:pPr>
      <w:r w:rsidRPr="00F33AAE">
        <w:rPr>
          <w:b/>
          <w:bCs/>
          <w:sz w:val="24"/>
          <w:szCs w:val="24"/>
          <w:lang w:eastAsia="en-GB"/>
        </w:rPr>
        <w:t>Pay attention to the needs of individual employees and try to meet them</w:t>
      </w:r>
      <w:r w:rsidR="00A00C58" w:rsidRPr="00F33AAE">
        <w:rPr>
          <w:b/>
          <w:bCs/>
          <w:sz w:val="24"/>
          <w:szCs w:val="24"/>
          <w:lang w:eastAsia="en-GB"/>
        </w:rPr>
        <w:t xml:space="preserve"> Facilitating / Participating</w:t>
      </w:r>
    </w:p>
    <w:p w14:paraId="66742CD4" w14:textId="77777777" w:rsidR="001A1E83" w:rsidRPr="001A1E83" w:rsidRDefault="001A1E83" w:rsidP="001A1E83">
      <w:pPr>
        <w:spacing w:line="360" w:lineRule="auto"/>
        <w:jc w:val="both"/>
        <w:rPr>
          <w:sz w:val="24"/>
          <w:szCs w:val="24"/>
          <w:lang w:eastAsia="en-GB"/>
        </w:rPr>
      </w:pPr>
      <w:r w:rsidRPr="001A1E83">
        <w:rPr>
          <w:sz w:val="24"/>
          <w:szCs w:val="24"/>
          <w:lang w:eastAsia="en-GB"/>
        </w:rPr>
        <w:t>In addition to monitoring your team members for potential issues, you can also note what their individual needs are. Some people may work better with minimal supervision, while others may find they work best when presented with a challenging variety of tasks. When you know what each individual needs, you can try to meet those needs and gain the respect of your team. This can improve motivation and job satisfaction.</w:t>
      </w:r>
    </w:p>
    <w:p w14:paraId="27ED99AB" w14:textId="712A278D" w:rsidR="001A1E83" w:rsidRPr="00F33AAE" w:rsidRDefault="001A1E83" w:rsidP="00F33AAE">
      <w:pPr>
        <w:pStyle w:val="ListParagraph"/>
        <w:numPr>
          <w:ilvl w:val="0"/>
          <w:numId w:val="4"/>
        </w:numPr>
        <w:spacing w:line="360" w:lineRule="auto"/>
        <w:jc w:val="both"/>
        <w:rPr>
          <w:b/>
          <w:bCs/>
          <w:sz w:val="24"/>
          <w:szCs w:val="24"/>
          <w:lang w:eastAsia="en-GB"/>
        </w:rPr>
      </w:pPr>
      <w:r w:rsidRPr="00F33AAE">
        <w:rPr>
          <w:b/>
          <w:bCs/>
          <w:sz w:val="24"/>
          <w:szCs w:val="24"/>
          <w:lang w:eastAsia="en-GB"/>
        </w:rPr>
        <w:t xml:space="preserve">Encourage creativity by keeping lines of communication </w:t>
      </w:r>
      <w:r w:rsidR="00B412DD" w:rsidRPr="00F33AAE">
        <w:rPr>
          <w:b/>
          <w:bCs/>
          <w:sz w:val="24"/>
          <w:szCs w:val="24"/>
          <w:lang w:eastAsia="en-GB"/>
        </w:rPr>
        <w:t>open.</w:t>
      </w:r>
      <w:r w:rsidR="008B3FD4" w:rsidRPr="00F33AAE">
        <w:rPr>
          <w:b/>
          <w:bCs/>
          <w:sz w:val="24"/>
          <w:szCs w:val="24"/>
          <w:lang w:eastAsia="en-GB"/>
        </w:rPr>
        <w:t xml:space="preserve"> </w:t>
      </w:r>
    </w:p>
    <w:p w14:paraId="612D055E" w14:textId="30C0A295" w:rsidR="001A1E83" w:rsidRPr="001A1E83" w:rsidRDefault="001A1E83" w:rsidP="001A1E83">
      <w:pPr>
        <w:spacing w:line="360" w:lineRule="auto"/>
        <w:jc w:val="both"/>
        <w:rPr>
          <w:sz w:val="24"/>
          <w:szCs w:val="24"/>
          <w:lang w:eastAsia="en-GB"/>
        </w:rPr>
      </w:pPr>
      <w:r w:rsidRPr="001A1E83">
        <w:rPr>
          <w:sz w:val="24"/>
          <w:szCs w:val="24"/>
          <w:lang w:eastAsia="en-GB"/>
        </w:rPr>
        <w:t xml:space="preserve">Allow and encourage people to approach you with their ideas. When your team </w:t>
      </w:r>
      <w:r w:rsidR="008B3FD4" w:rsidRPr="001A1E83">
        <w:rPr>
          <w:sz w:val="24"/>
          <w:szCs w:val="24"/>
          <w:lang w:eastAsia="en-GB"/>
        </w:rPr>
        <w:t>knows,</w:t>
      </w:r>
      <w:r w:rsidRPr="001A1E83">
        <w:rPr>
          <w:sz w:val="24"/>
          <w:szCs w:val="24"/>
          <w:lang w:eastAsia="en-GB"/>
        </w:rPr>
        <w:t xml:space="preserve"> they can talk to you about potential changes and ways to improve the work environment, you are more likely to discover their creative solutions. For example, someone may have a suggestion on how to make a task more efficient.</w:t>
      </w:r>
    </w:p>
    <w:p w14:paraId="0E74D6FF" w14:textId="46CB2ACF" w:rsidR="00AB4E6F" w:rsidRDefault="00C13EE8" w:rsidP="00B412DD">
      <w:pPr>
        <w:spacing w:line="360" w:lineRule="auto"/>
        <w:jc w:val="right"/>
        <w:rPr>
          <w:sz w:val="24"/>
          <w:szCs w:val="24"/>
          <w:lang w:eastAsia="en-GB"/>
        </w:rPr>
      </w:pPr>
      <w:r>
        <w:rPr>
          <w:sz w:val="24"/>
          <w:szCs w:val="24"/>
          <w:lang w:eastAsia="en-GB"/>
        </w:rPr>
        <w:t>Indeed, Editorial Team. (2023)</w:t>
      </w:r>
    </w:p>
    <w:p w14:paraId="3CF43609" w14:textId="3A761EC8" w:rsidR="00D61B0A" w:rsidRPr="00B412DD" w:rsidRDefault="00D61B0A" w:rsidP="002933D5">
      <w:pPr>
        <w:spacing w:line="360" w:lineRule="auto"/>
        <w:jc w:val="both"/>
        <w:rPr>
          <w:sz w:val="24"/>
          <w:szCs w:val="24"/>
          <w:lang w:eastAsia="en-GB"/>
        </w:rPr>
      </w:pPr>
      <w:r>
        <w:rPr>
          <w:sz w:val="24"/>
          <w:szCs w:val="24"/>
          <w:lang w:eastAsia="en-GB"/>
        </w:rPr>
        <w:lastRenderedPageBreak/>
        <w:t xml:space="preserve">From the information above </w:t>
      </w:r>
      <w:r w:rsidR="00076A5D">
        <w:rPr>
          <w:sz w:val="24"/>
          <w:szCs w:val="24"/>
          <w:lang w:eastAsia="en-GB"/>
        </w:rPr>
        <w:t xml:space="preserve">an understanding can be made that a leader is built and acts from </w:t>
      </w:r>
      <w:r w:rsidR="003B4CAC">
        <w:rPr>
          <w:sz w:val="24"/>
          <w:szCs w:val="24"/>
          <w:lang w:eastAsia="en-GB"/>
        </w:rPr>
        <w:t xml:space="preserve">a place of integrity and good moral not in just self and in </w:t>
      </w:r>
      <w:r w:rsidR="002933D5">
        <w:rPr>
          <w:sz w:val="24"/>
          <w:szCs w:val="24"/>
          <w:lang w:eastAsia="en-GB"/>
        </w:rPr>
        <w:t>others.</w:t>
      </w:r>
      <w:r w:rsidR="003B4CAC">
        <w:rPr>
          <w:sz w:val="24"/>
          <w:szCs w:val="24"/>
          <w:lang w:eastAsia="en-GB"/>
        </w:rPr>
        <w:t xml:space="preserve"> A leader doesn’t really need academic knowledge or capability </w:t>
      </w:r>
      <w:r w:rsidR="00A45299">
        <w:rPr>
          <w:sz w:val="24"/>
          <w:szCs w:val="24"/>
          <w:lang w:eastAsia="en-GB"/>
        </w:rPr>
        <w:t>to</w:t>
      </w:r>
      <w:r w:rsidR="003B4CAC">
        <w:rPr>
          <w:sz w:val="24"/>
          <w:szCs w:val="24"/>
          <w:lang w:eastAsia="en-GB"/>
        </w:rPr>
        <w:t xml:space="preserve"> attract followers </w:t>
      </w:r>
      <w:r w:rsidR="002933D5">
        <w:rPr>
          <w:sz w:val="24"/>
          <w:szCs w:val="24"/>
          <w:lang w:eastAsia="en-GB"/>
        </w:rPr>
        <w:t>and influence them so that they perform to the best of their ability.</w:t>
      </w:r>
    </w:p>
    <w:p w14:paraId="0CD1D27F" w14:textId="0F91EC3E" w:rsidR="00AB4E6F" w:rsidRPr="000E2D34" w:rsidRDefault="00AB4E6F" w:rsidP="00AB4E6F">
      <w:pPr>
        <w:pStyle w:val="Heading1"/>
        <w:spacing w:after="240"/>
        <w:rPr>
          <w:color w:val="auto"/>
          <w:sz w:val="26"/>
          <w:szCs w:val="26"/>
          <w:lang w:eastAsia="en-GB"/>
        </w:rPr>
      </w:pPr>
      <w:bookmarkStart w:id="4" w:name="_Toc140424922"/>
      <w:r>
        <w:rPr>
          <w:color w:val="auto"/>
          <w:lang w:eastAsia="en-GB"/>
        </w:rPr>
        <w:t>Views and Values -</w:t>
      </w:r>
      <w:r w:rsidR="00D61B0A">
        <w:rPr>
          <w:color w:val="auto"/>
          <w:lang w:eastAsia="en-GB"/>
        </w:rPr>
        <w:t xml:space="preserve"> </w:t>
      </w:r>
      <w:r w:rsidRPr="000E2D34">
        <w:rPr>
          <w:color w:val="auto"/>
          <w:lang w:eastAsia="en-GB"/>
        </w:rPr>
        <w:t>Conceptualizing Leadership.</w:t>
      </w:r>
      <w:bookmarkEnd w:id="4"/>
    </w:p>
    <w:p w14:paraId="6885029D" w14:textId="77777777" w:rsidR="00AB4E6F" w:rsidRDefault="00AB4E6F" w:rsidP="000C2BDF">
      <w:pPr>
        <w:spacing w:line="360" w:lineRule="auto"/>
        <w:jc w:val="both"/>
        <w:rPr>
          <w:sz w:val="24"/>
          <w:szCs w:val="24"/>
          <w:lang w:eastAsia="en-GB"/>
        </w:rPr>
      </w:pPr>
      <w:r>
        <w:rPr>
          <w:sz w:val="24"/>
          <w:szCs w:val="24"/>
          <w:lang w:eastAsia="en-GB"/>
        </w:rPr>
        <w:t>Leadership is a combination of strengths (who you are) and abilities (skills you’ve learned) applied to different circumstances and contexts. (Situational Leadership) Your conceptualisation of leadership, meaning your view is likely to affect the way you lead. This is all down to an individual’s perception that impact thoughts and feelings to then influence behaviour.   so, developing that understanding of self, an understanding how you view and value leadership.</w:t>
      </w:r>
    </w:p>
    <w:p w14:paraId="51C22EE1" w14:textId="77777777" w:rsidR="00AB4E6F" w:rsidRDefault="00AB4E6F" w:rsidP="000C2BDF">
      <w:pPr>
        <w:spacing w:line="360" w:lineRule="auto"/>
        <w:ind w:left="-5" w:right="798"/>
        <w:jc w:val="both"/>
        <w:rPr>
          <w:rFonts w:cstheme="minorHAnsi"/>
          <w:sz w:val="24"/>
          <w:szCs w:val="24"/>
          <w:lang w:eastAsia="en-GB"/>
        </w:rPr>
      </w:pPr>
      <w:r>
        <w:rPr>
          <w:rFonts w:cstheme="minorHAnsi"/>
          <w:sz w:val="24"/>
          <w:szCs w:val="24"/>
          <w:lang w:eastAsia="en-GB"/>
        </w:rPr>
        <w:t>The results show that the most valuable facets of a leader from my own viewpoint are</w:t>
      </w:r>
    </w:p>
    <w:p w14:paraId="218D5285" w14:textId="77777777" w:rsidR="00AB4E6F" w:rsidRDefault="00AB4E6F" w:rsidP="000C2BDF">
      <w:pPr>
        <w:pStyle w:val="ListParagraph"/>
        <w:numPr>
          <w:ilvl w:val="0"/>
          <w:numId w:val="1"/>
        </w:numPr>
        <w:spacing w:line="360" w:lineRule="auto"/>
        <w:ind w:right="798"/>
        <w:jc w:val="both"/>
        <w:rPr>
          <w:rFonts w:cstheme="minorHAnsi"/>
          <w:sz w:val="24"/>
          <w:szCs w:val="24"/>
          <w:lang w:eastAsia="en-GB"/>
        </w:rPr>
      </w:pPr>
      <w:r>
        <w:rPr>
          <w:rFonts w:cstheme="minorHAnsi"/>
          <w:sz w:val="24"/>
          <w:szCs w:val="24"/>
          <w:lang w:eastAsia="en-GB"/>
        </w:rPr>
        <w:t xml:space="preserve">The traits in which a leader carries. Reflecting back t6o attitudes and beliefs looking at behaviour of who is leader is and how they should act. </w:t>
      </w:r>
    </w:p>
    <w:p w14:paraId="45A3778E" w14:textId="77777777" w:rsidR="00AB4E6F" w:rsidRDefault="00AB4E6F" w:rsidP="000C2BDF">
      <w:pPr>
        <w:pStyle w:val="ListParagraph"/>
        <w:numPr>
          <w:ilvl w:val="0"/>
          <w:numId w:val="1"/>
        </w:numPr>
        <w:spacing w:line="360" w:lineRule="auto"/>
        <w:ind w:right="798"/>
        <w:jc w:val="both"/>
        <w:rPr>
          <w:rFonts w:cstheme="minorHAnsi"/>
          <w:sz w:val="24"/>
          <w:szCs w:val="24"/>
          <w:lang w:eastAsia="en-GB"/>
        </w:rPr>
      </w:pPr>
      <w:r>
        <w:rPr>
          <w:rFonts w:cstheme="minorHAnsi"/>
          <w:sz w:val="24"/>
          <w:szCs w:val="24"/>
          <w:lang w:eastAsia="en-GB"/>
        </w:rPr>
        <w:t xml:space="preserve">Relationship. Good relationships are needed between leader and followers. Because the leader is there to influence and motivate.  </w:t>
      </w:r>
    </w:p>
    <w:p w14:paraId="2B2E681E" w14:textId="77777777" w:rsidR="00AB4E6F" w:rsidRDefault="00AB4E6F" w:rsidP="000C2BDF">
      <w:pPr>
        <w:pStyle w:val="ListParagraph"/>
        <w:numPr>
          <w:ilvl w:val="0"/>
          <w:numId w:val="1"/>
        </w:numPr>
        <w:spacing w:line="360" w:lineRule="auto"/>
        <w:ind w:right="798"/>
        <w:jc w:val="both"/>
        <w:rPr>
          <w:rFonts w:cstheme="minorHAnsi"/>
          <w:sz w:val="24"/>
          <w:szCs w:val="24"/>
          <w:lang w:eastAsia="en-GB"/>
        </w:rPr>
      </w:pPr>
      <w:r>
        <w:rPr>
          <w:rFonts w:cstheme="minorHAnsi"/>
          <w:sz w:val="24"/>
          <w:szCs w:val="24"/>
          <w:lang w:eastAsia="en-GB"/>
        </w:rPr>
        <w:t>Ability to be able to do what is needed to be done to reach the end objective, task, or goal.</w:t>
      </w:r>
    </w:p>
    <w:p w14:paraId="0C13A396" w14:textId="14236C2F" w:rsidR="00AB4E6F" w:rsidRPr="00DB349D" w:rsidRDefault="00AB4E6F" w:rsidP="000C2BDF">
      <w:pPr>
        <w:pStyle w:val="ListParagraph"/>
        <w:numPr>
          <w:ilvl w:val="0"/>
          <w:numId w:val="1"/>
        </w:numPr>
        <w:spacing w:line="360" w:lineRule="auto"/>
        <w:ind w:right="798"/>
        <w:jc w:val="both"/>
        <w:rPr>
          <w:rFonts w:cstheme="minorHAnsi"/>
          <w:sz w:val="24"/>
          <w:szCs w:val="24"/>
          <w:lang w:eastAsia="en-GB"/>
        </w:rPr>
      </w:pPr>
      <w:r>
        <w:rPr>
          <w:rFonts w:cstheme="minorHAnsi"/>
          <w:sz w:val="24"/>
          <w:szCs w:val="24"/>
          <w:lang w:eastAsia="en-GB"/>
        </w:rPr>
        <w:t xml:space="preserve">Process is important depending on situation but nevertheless process is need for every task job or set goal. ensuring nothing is missed and everything is accounted for. </w:t>
      </w:r>
    </w:p>
    <w:p w14:paraId="421D7E8E" w14:textId="35A68618" w:rsidR="001136CF" w:rsidRDefault="001F448F" w:rsidP="000C2BDF">
      <w:pPr>
        <w:pStyle w:val="Heading1"/>
        <w:spacing w:after="240" w:line="360" w:lineRule="auto"/>
        <w:jc w:val="both"/>
        <w:rPr>
          <w:color w:val="auto"/>
          <w:lang w:eastAsia="en-GB"/>
        </w:rPr>
      </w:pPr>
      <w:bookmarkStart w:id="5" w:name="_Toc140424923"/>
      <w:r>
        <w:rPr>
          <w:color w:val="auto"/>
          <w:lang w:eastAsia="en-GB"/>
        </w:rPr>
        <w:t>Leadership</w:t>
      </w:r>
      <w:r w:rsidR="009C2002">
        <w:rPr>
          <w:color w:val="auto"/>
          <w:lang w:eastAsia="en-GB"/>
        </w:rPr>
        <w:t xml:space="preserve"> Behaviours</w:t>
      </w:r>
      <w:bookmarkEnd w:id="5"/>
    </w:p>
    <w:p w14:paraId="028DF1B1" w14:textId="77777777" w:rsidR="007747B4" w:rsidRDefault="00F71ED1" w:rsidP="000C2BDF">
      <w:pPr>
        <w:spacing w:line="360" w:lineRule="auto"/>
        <w:jc w:val="both"/>
        <w:rPr>
          <w:rFonts w:cstheme="minorHAnsi"/>
          <w:sz w:val="24"/>
          <w:szCs w:val="24"/>
          <w:lang w:eastAsia="en-GB"/>
        </w:rPr>
      </w:pPr>
      <w:r w:rsidRPr="009C2002">
        <w:rPr>
          <w:rFonts w:cstheme="minorHAnsi"/>
          <w:sz w:val="24"/>
          <w:szCs w:val="24"/>
          <w:lang w:eastAsia="en-GB"/>
        </w:rPr>
        <w:t>Lead</w:t>
      </w:r>
      <w:r w:rsidR="00B56337" w:rsidRPr="009C2002">
        <w:rPr>
          <w:rFonts w:cstheme="minorHAnsi"/>
          <w:sz w:val="24"/>
          <w:szCs w:val="24"/>
          <w:lang w:eastAsia="en-GB"/>
        </w:rPr>
        <w:t xml:space="preserve">ership Behaviour </w:t>
      </w:r>
      <w:r w:rsidR="00143A0B" w:rsidRPr="009C2002">
        <w:rPr>
          <w:rFonts w:cstheme="minorHAnsi"/>
          <w:sz w:val="24"/>
          <w:szCs w:val="24"/>
          <w:lang w:eastAsia="en-GB"/>
        </w:rPr>
        <w:t>emphasises</w:t>
      </w:r>
      <w:r w:rsidR="00B56337" w:rsidRPr="009C2002">
        <w:rPr>
          <w:rFonts w:cstheme="minorHAnsi"/>
          <w:sz w:val="24"/>
          <w:szCs w:val="24"/>
          <w:lang w:eastAsia="en-GB"/>
        </w:rPr>
        <w:t xml:space="preserve"> on how an individual </w:t>
      </w:r>
      <w:r w:rsidR="002D38D4" w:rsidRPr="009C2002">
        <w:rPr>
          <w:rFonts w:cstheme="minorHAnsi"/>
          <w:sz w:val="24"/>
          <w:szCs w:val="24"/>
          <w:lang w:eastAsia="en-GB"/>
        </w:rPr>
        <w:t xml:space="preserve">choose to </w:t>
      </w:r>
      <w:r w:rsidR="009271D9" w:rsidRPr="009C2002">
        <w:rPr>
          <w:rFonts w:cstheme="minorHAnsi"/>
          <w:sz w:val="24"/>
          <w:szCs w:val="24"/>
          <w:lang w:eastAsia="en-GB"/>
        </w:rPr>
        <w:t xml:space="preserve">apply themselves based </w:t>
      </w:r>
      <w:r w:rsidR="00CC7C41" w:rsidRPr="009C2002">
        <w:rPr>
          <w:rFonts w:cstheme="minorHAnsi"/>
          <w:sz w:val="24"/>
          <w:szCs w:val="24"/>
          <w:lang w:eastAsia="en-GB"/>
        </w:rPr>
        <w:t>off</w:t>
      </w:r>
      <w:r w:rsidR="009271D9" w:rsidRPr="009C2002">
        <w:rPr>
          <w:rFonts w:cstheme="minorHAnsi"/>
          <w:sz w:val="24"/>
          <w:szCs w:val="24"/>
          <w:lang w:eastAsia="en-GB"/>
        </w:rPr>
        <w:t xml:space="preserve"> thoughts and </w:t>
      </w:r>
      <w:r w:rsidR="00075BE2" w:rsidRPr="009C2002">
        <w:rPr>
          <w:rFonts w:cstheme="minorHAnsi"/>
          <w:sz w:val="24"/>
          <w:szCs w:val="24"/>
          <w:lang w:eastAsia="en-GB"/>
        </w:rPr>
        <w:t>feelings,</w:t>
      </w:r>
      <w:r w:rsidR="004D0B6C" w:rsidRPr="009C2002">
        <w:rPr>
          <w:rFonts w:cstheme="minorHAnsi"/>
          <w:sz w:val="24"/>
          <w:szCs w:val="24"/>
          <w:lang w:eastAsia="en-GB"/>
        </w:rPr>
        <w:t xml:space="preserve"> </w:t>
      </w:r>
      <w:r w:rsidR="00CC7C41" w:rsidRPr="009C2002">
        <w:rPr>
          <w:rFonts w:cstheme="minorHAnsi"/>
          <w:sz w:val="24"/>
          <w:szCs w:val="24"/>
          <w:lang w:eastAsia="en-GB"/>
        </w:rPr>
        <w:t>emotions,</w:t>
      </w:r>
      <w:r w:rsidR="004D0B6C" w:rsidRPr="009C2002">
        <w:rPr>
          <w:rFonts w:cstheme="minorHAnsi"/>
          <w:sz w:val="24"/>
          <w:szCs w:val="24"/>
          <w:lang w:eastAsia="en-GB"/>
        </w:rPr>
        <w:t xml:space="preserve"> and attitudes</w:t>
      </w:r>
      <w:r w:rsidR="00143A0B" w:rsidRPr="009C2002">
        <w:rPr>
          <w:rFonts w:cstheme="minorHAnsi"/>
          <w:sz w:val="24"/>
          <w:szCs w:val="24"/>
          <w:lang w:eastAsia="en-GB"/>
        </w:rPr>
        <w:t>.</w:t>
      </w:r>
      <w:r w:rsidR="006A7138">
        <w:rPr>
          <w:rFonts w:cstheme="minorHAnsi"/>
          <w:sz w:val="24"/>
          <w:szCs w:val="24"/>
          <w:lang w:eastAsia="en-GB"/>
        </w:rPr>
        <w:t xml:space="preserve"> The </w:t>
      </w:r>
      <w:r w:rsidR="001E3193" w:rsidRPr="009C2002">
        <w:rPr>
          <w:rFonts w:cstheme="minorHAnsi"/>
          <w:sz w:val="24"/>
          <w:szCs w:val="24"/>
          <w:lang w:eastAsia="en-GB"/>
        </w:rPr>
        <w:t xml:space="preserve">way an individual </w:t>
      </w:r>
      <w:r w:rsidR="00404EF7">
        <w:rPr>
          <w:rFonts w:cstheme="minorHAnsi"/>
          <w:sz w:val="24"/>
          <w:szCs w:val="24"/>
          <w:lang w:eastAsia="en-GB"/>
        </w:rPr>
        <w:t xml:space="preserve">works and applies </w:t>
      </w:r>
      <w:r w:rsidR="001E3193" w:rsidRPr="009C2002">
        <w:rPr>
          <w:rFonts w:cstheme="minorHAnsi"/>
          <w:sz w:val="24"/>
          <w:szCs w:val="24"/>
          <w:lang w:eastAsia="en-GB"/>
        </w:rPr>
        <w:t xml:space="preserve">themselves within the working </w:t>
      </w:r>
      <w:r w:rsidR="008C68F8" w:rsidRPr="009C2002">
        <w:rPr>
          <w:rFonts w:cstheme="minorHAnsi"/>
          <w:sz w:val="24"/>
          <w:szCs w:val="24"/>
          <w:lang w:eastAsia="en-GB"/>
        </w:rPr>
        <w:t>environment.</w:t>
      </w:r>
    </w:p>
    <w:p w14:paraId="6D28DFF3" w14:textId="56A49250" w:rsidR="000379BD" w:rsidRDefault="00FA4065" w:rsidP="000C2BDF">
      <w:pPr>
        <w:spacing w:line="360" w:lineRule="auto"/>
        <w:jc w:val="both"/>
        <w:rPr>
          <w:rFonts w:cstheme="minorHAnsi"/>
          <w:sz w:val="24"/>
          <w:szCs w:val="24"/>
          <w:lang w:eastAsia="en-GB"/>
        </w:rPr>
      </w:pPr>
      <w:r w:rsidRPr="009C2002">
        <w:rPr>
          <w:rFonts w:cstheme="minorHAnsi"/>
          <w:sz w:val="24"/>
          <w:szCs w:val="24"/>
          <w:lang w:eastAsia="en-GB"/>
        </w:rPr>
        <w:lastRenderedPageBreak/>
        <w:t xml:space="preserve">A </w:t>
      </w:r>
      <w:r w:rsidR="008C68F8" w:rsidRPr="009C2002">
        <w:rPr>
          <w:rFonts w:cstheme="minorHAnsi"/>
          <w:sz w:val="24"/>
          <w:szCs w:val="24"/>
          <w:lang w:eastAsia="en-GB"/>
        </w:rPr>
        <w:t>Leadership</w:t>
      </w:r>
      <w:r w:rsidR="001E3193" w:rsidRPr="009C2002">
        <w:rPr>
          <w:rFonts w:cstheme="minorHAnsi"/>
          <w:sz w:val="24"/>
          <w:szCs w:val="24"/>
          <w:lang w:eastAsia="en-GB"/>
        </w:rPr>
        <w:t xml:space="preserve"> Style is </w:t>
      </w:r>
      <w:r w:rsidR="0008251D" w:rsidRPr="009C2002">
        <w:rPr>
          <w:rFonts w:cstheme="minorHAnsi"/>
          <w:sz w:val="24"/>
          <w:szCs w:val="24"/>
          <w:lang w:eastAsia="en-GB"/>
        </w:rPr>
        <w:t>the way in which you choose to work</w:t>
      </w:r>
      <w:r w:rsidR="008A6A41" w:rsidRPr="009C2002">
        <w:rPr>
          <w:rFonts w:cstheme="minorHAnsi"/>
          <w:sz w:val="24"/>
          <w:szCs w:val="24"/>
          <w:lang w:eastAsia="en-GB"/>
        </w:rPr>
        <w:t xml:space="preserve"> and what </w:t>
      </w:r>
      <w:r w:rsidR="001C75F0" w:rsidRPr="009C2002">
        <w:rPr>
          <w:rFonts w:cstheme="minorHAnsi"/>
          <w:sz w:val="24"/>
          <w:szCs w:val="24"/>
          <w:lang w:eastAsia="en-GB"/>
        </w:rPr>
        <w:t>processes,</w:t>
      </w:r>
      <w:r w:rsidR="008A6A41" w:rsidRPr="009C2002">
        <w:rPr>
          <w:rFonts w:cstheme="minorHAnsi"/>
          <w:sz w:val="24"/>
          <w:szCs w:val="24"/>
          <w:lang w:eastAsia="en-GB"/>
        </w:rPr>
        <w:t xml:space="preserve"> methods you </w:t>
      </w:r>
      <w:r w:rsidR="00262A39" w:rsidRPr="009C2002">
        <w:rPr>
          <w:rFonts w:cstheme="minorHAnsi"/>
          <w:sz w:val="24"/>
          <w:szCs w:val="24"/>
          <w:lang w:eastAsia="en-GB"/>
        </w:rPr>
        <w:t xml:space="preserve">choose to </w:t>
      </w:r>
      <w:r w:rsidR="001C75F0" w:rsidRPr="009C2002">
        <w:rPr>
          <w:rFonts w:cstheme="minorHAnsi"/>
          <w:sz w:val="24"/>
          <w:szCs w:val="24"/>
          <w:lang w:eastAsia="en-GB"/>
        </w:rPr>
        <w:t>apply.</w:t>
      </w:r>
      <w:r w:rsidR="0008251D" w:rsidRPr="009C2002">
        <w:rPr>
          <w:rFonts w:cstheme="minorHAnsi"/>
          <w:sz w:val="24"/>
          <w:szCs w:val="24"/>
          <w:lang w:eastAsia="en-GB"/>
        </w:rPr>
        <w:t xml:space="preserve"> </w:t>
      </w:r>
      <w:r w:rsidR="004040CE" w:rsidRPr="009C2002">
        <w:rPr>
          <w:rFonts w:cstheme="minorHAnsi"/>
          <w:sz w:val="24"/>
          <w:szCs w:val="24"/>
          <w:lang w:eastAsia="en-GB"/>
        </w:rPr>
        <w:t>Behaviour</w:t>
      </w:r>
      <w:r w:rsidR="0008251D" w:rsidRPr="009C2002">
        <w:rPr>
          <w:rFonts w:cstheme="minorHAnsi"/>
          <w:sz w:val="24"/>
          <w:szCs w:val="24"/>
          <w:lang w:eastAsia="en-GB"/>
        </w:rPr>
        <w:t xml:space="preserve"> is like </w:t>
      </w:r>
      <w:r w:rsidR="001C75F0" w:rsidRPr="009C2002">
        <w:rPr>
          <w:rFonts w:cstheme="minorHAnsi"/>
          <w:sz w:val="24"/>
          <w:szCs w:val="24"/>
          <w:lang w:eastAsia="en-GB"/>
        </w:rPr>
        <w:t xml:space="preserve">attitude, more personal trait with external </w:t>
      </w:r>
      <w:r w:rsidR="00E965EE" w:rsidRPr="009C2002">
        <w:rPr>
          <w:rFonts w:cstheme="minorHAnsi"/>
          <w:sz w:val="24"/>
          <w:szCs w:val="24"/>
          <w:lang w:eastAsia="en-GB"/>
        </w:rPr>
        <w:t>influence.</w:t>
      </w:r>
    </w:p>
    <w:p w14:paraId="6B147E69" w14:textId="77777777" w:rsidR="007747B4" w:rsidRDefault="007747B4" w:rsidP="000C2BDF">
      <w:pPr>
        <w:spacing w:line="360" w:lineRule="auto"/>
        <w:jc w:val="both"/>
        <w:rPr>
          <w:rFonts w:cstheme="minorHAnsi"/>
          <w:sz w:val="24"/>
          <w:szCs w:val="24"/>
          <w:lang w:eastAsia="en-GB"/>
        </w:rPr>
      </w:pPr>
    </w:p>
    <w:p w14:paraId="6AB47D64" w14:textId="63EA3387" w:rsidR="00DB349D" w:rsidRPr="00CA660A" w:rsidRDefault="00C8778F" w:rsidP="00787905">
      <w:pPr>
        <w:pStyle w:val="Heading1"/>
        <w:rPr>
          <w:color w:val="auto"/>
          <w:lang w:eastAsia="en-GB"/>
        </w:rPr>
      </w:pPr>
      <w:bookmarkStart w:id="6" w:name="_Toc140424924"/>
      <w:r w:rsidRPr="00CA660A">
        <w:rPr>
          <w:color w:val="auto"/>
          <w:lang w:eastAsia="en-GB"/>
        </w:rPr>
        <w:t>Engagement and Performance</w:t>
      </w:r>
      <w:bookmarkEnd w:id="6"/>
      <w:r w:rsidRPr="00CA660A">
        <w:rPr>
          <w:color w:val="auto"/>
          <w:lang w:eastAsia="en-GB"/>
        </w:rPr>
        <w:t xml:space="preserve"> </w:t>
      </w:r>
    </w:p>
    <w:p w14:paraId="469CFFCF" w14:textId="77777777" w:rsidR="00C8778F" w:rsidRDefault="00C8778F" w:rsidP="00C8778F">
      <w:pPr>
        <w:rPr>
          <w:lang w:eastAsia="en-GB"/>
        </w:rPr>
      </w:pPr>
    </w:p>
    <w:p w14:paraId="16BF5565" w14:textId="1E8D2E73" w:rsidR="00C8778F" w:rsidRPr="00C8778F" w:rsidRDefault="00A70232" w:rsidP="00C8778F">
      <w:pPr>
        <w:rPr>
          <w:lang w:eastAsia="en-GB"/>
        </w:rPr>
      </w:pPr>
      <w:r>
        <w:rPr>
          <w:lang w:eastAsia="en-GB"/>
        </w:rPr>
        <w:t xml:space="preserve">There are two known methods </w:t>
      </w:r>
      <w:r w:rsidR="00C32B5A">
        <w:rPr>
          <w:lang w:eastAsia="en-GB"/>
        </w:rPr>
        <w:t>that have been used to impact work capability</w:t>
      </w:r>
      <w:r w:rsidR="00404D40">
        <w:rPr>
          <w:lang w:eastAsia="en-GB"/>
        </w:rPr>
        <w:t xml:space="preserve">. The first one being Abraham </w:t>
      </w:r>
      <w:r w:rsidR="00CA660A">
        <w:rPr>
          <w:lang w:eastAsia="en-GB"/>
        </w:rPr>
        <w:t>Maslow’s</w:t>
      </w:r>
      <w:r w:rsidR="00404D40">
        <w:rPr>
          <w:lang w:eastAsia="en-GB"/>
        </w:rPr>
        <w:t xml:space="preserve"> hierarchy of needs . The </w:t>
      </w:r>
    </w:p>
    <w:p w14:paraId="61FF0178" w14:textId="77777777" w:rsidR="00385F39" w:rsidRDefault="00385F39" w:rsidP="00385F39">
      <w:pPr>
        <w:spacing w:line="360" w:lineRule="auto"/>
        <w:jc w:val="center"/>
        <w:rPr>
          <w:i/>
          <w:iCs/>
          <w:sz w:val="24"/>
          <w:szCs w:val="24"/>
          <w:lang w:eastAsia="en-GB"/>
        </w:rPr>
      </w:pPr>
    </w:p>
    <w:p w14:paraId="335EF320" w14:textId="77777777" w:rsidR="00385F39" w:rsidRDefault="00385F39" w:rsidP="00385F39">
      <w:pPr>
        <w:spacing w:line="360" w:lineRule="auto"/>
        <w:jc w:val="center"/>
        <w:rPr>
          <w:i/>
          <w:iCs/>
          <w:sz w:val="24"/>
          <w:szCs w:val="24"/>
          <w:lang w:eastAsia="en-GB"/>
        </w:rPr>
      </w:pPr>
      <w:r>
        <w:rPr>
          <w:i/>
          <w:iCs/>
          <w:sz w:val="24"/>
          <w:szCs w:val="24"/>
          <w:lang w:eastAsia="en-GB"/>
        </w:rPr>
        <w:t>(</w:t>
      </w:r>
      <w:r w:rsidRPr="00215FE8">
        <w:rPr>
          <w:i/>
          <w:iCs/>
          <w:sz w:val="24"/>
          <w:szCs w:val="24"/>
          <w:lang w:eastAsia="en-GB"/>
        </w:rPr>
        <w:t xml:space="preserve">Performance = Potential </w:t>
      </w:r>
      <w:r>
        <w:rPr>
          <w:i/>
          <w:iCs/>
          <w:sz w:val="24"/>
          <w:szCs w:val="24"/>
          <w:lang w:eastAsia="en-GB"/>
        </w:rPr>
        <w:t>–</w:t>
      </w:r>
      <w:r w:rsidRPr="00215FE8">
        <w:rPr>
          <w:i/>
          <w:iCs/>
          <w:sz w:val="24"/>
          <w:szCs w:val="24"/>
          <w:lang w:eastAsia="en-GB"/>
        </w:rPr>
        <w:t xml:space="preserve"> Interference</w:t>
      </w:r>
      <w:r>
        <w:rPr>
          <w:i/>
          <w:iCs/>
          <w:sz w:val="24"/>
          <w:szCs w:val="24"/>
          <w:lang w:eastAsia="en-GB"/>
        </w:rPr>
        <w:t>)</w:t>
      </w:r>
      <w:r>
        <w:rPr>
          <w:i/>
          <w:iCs/>
          <w:sz w:val="24"/>
          <w:szCs w:val="24"/>
          <w:lang w:eastAsia="en-GB"/>
        </w:rPr>
        <w:t xml:space="preserve"> </w:t>
      </w:r>
    </w:p>
    <w:p w14:paraId="463BF9DC" w14:textId="49BF1786" w:rsidR="00385F39" w:rsidRPr="00451419" w:rsidRDefault="00385F39" w:rsidP="00385F39">
      <w:pPr>
        <w:pStyle w:val="ListParagraph"/>
        <w:numPr>
          <w:ilvl w:val="0"/>
          <w:numId w:val="8"/>
        </w:numPr>
        <w:spacing w:line="360" w:lineRule="auto"/>
        <w:jc w:val="center"/>
        <w:rPr>
          <w:sz w:val="24"/>
          <w:szCs w:val="24"/>
          <w:lang w:eastAsia="en-GB"/>
        </w:rPr>
      </w:pPr>
      <w:r w:rsidRPr="00385F39">
        <w:rPr>
          <w:i/>
          <w:iCs/>
          <w:sz w:val="24"/>
          <w:szCs w:val="24"/>
          <w:lang w:eastAsia="en-GB"/>
        </w:rPr>
        <w:t>Tim Gall</w:t>
      </w:r>
      <w:r w:rsidR="00451419">
        <w:rPr>
          <w:i/>
          <w:iCs/>
          <w:sz w:val="24"/>
          <w:szCs w:val="24"/>
          <w:lang w:eastAsia="en-GB"/>
        </w:rPr>
        <w:t>we</w:t>
      </w:r>
      <w:r w:rsidRPr="00385F39">
        <w:rPr>
          <w:i/>
          <w:iCs/>
          <w:sz w:val="24"/>
          <w:szCs w:val="24"/>
          <w:lang w:eastAsia="en-GB"/>
        </w:rPr>
        <w:t>y</w:t>
      </w:r>
      <w:r w:rsidR="00451419">
        <w:rPr>
          <w:i/>
          <w:iCs/>
          <w:sz w:val="24"/>
          <w:szCs w:val="24"/>
          <w:lang w:eastAsia="en-GB"/>
        </w:rPr>
        <w:t xml:space="preserve"> </w:t>
      </w:r>
    </w:p>
    <w:p w14:paraId="7DA8C266" w14:textId="2BA99B21" w:rsidR="00451419" w:rsidRPr="00385F39" w:rsidRDefault="00451419" w:rsidP="00451419">
      <w:pPr>
        <w:pStyle w:val="ListParagraph"/>
        <w:spacing w:line="360" w:lineRule="auto"/>
        <w:jc w:val="right"/>
        <w:rPr>
          <w:sz w:val="24"/>
          <w:szCs w:val="24"/>
          <w:lang w:eastAsia="en-GB"/>
        </w:rPr>
      </w:pPr>
      <w:bookmarkStart w:id="7" w:name="_Hlk140414143"/>
      <w:r>
        <w:rPr>
          <w:i/>
          <w:iCs/>
          <w:sz w:val="24"/>
          <w:szCs w:val="24"/>
          <w:lang w:eastAsia="en-GB"/>
        </w:rPr>
        <w:t>The Systems Thinker</w:t>
      </w:r>
      <w:r w:rsidR="008F5D31">
        <w:rPr>
          <w:i/>
          <w:iCs/>
          <w:sz w:val="24"/>
          <w:szCs w:val="24"/>
          <w:lang w:eastAsia="en-GB"/>
        </w:rPr>
        <w:t>. (Undated).</w:t>
      </w:r>
    </w:p>
    <w:bookmarkEnd w:id="7"/>
    <w:p w14:paraId="6B50A787" w14:textId="77777777" w:rsidR="007747B4" w:rsidRDefault="007747B4" w:rsidP="000C2BDF">
      <w:pPr>
        <w:spacing w:line="360" w:lineRule="auto"/>
        <w:jc w:val="both"/>
        <w:rPr>
          <w:rFonts w:cstheme="minorHAnsi"/>
          <w:sz w:val="24"/>
          <w:szCs w:val="24"/>
          <w:lang w:eastAsia="en-GB"/>
        </w:rPr>
      </w:pPr>
    </w:p>
    <w:p w14:paraId="45523F4D" w14:textId="206716A1" w:rsidR="00F71ED1" w:rsidRPr="00021343" w:rsidRDefault="00B443FF" w:rsidP="000C2BDF">
      <w:pPr>
        <w:spacing w:line="360" w:lineRule="auto"/>
        <w:jc w:val="both"/>
        <w:rPr>
          <w:rFonts w:cstheme="minorHAnsi"/>
          <w:sz w:val="24"/>
          <w:szCs w:val="24"/>
          <w:lang w:eastAsia="en-GB"/>
        </w:rPr>
      </w:pPr>
      <w:r w:rsidRPr="00021343">
        <w:rPr>
          <w:rFonts w:cstheme="minorHAnsi"/>
          <w:sz w:val="24"/>
          <w:szCs w:val="24"/>
          <w:lang w:eastAsia="en-GB"/>
        </w:rPr>
        <w:t xml:space="preserve">One recognised theory by </w:t>
      </w:r>
      <w:r w:rsidRPr="00021343">
        <w:rPr>
          <w:rFonts w:cstheme="minorHAnsi"/>
          <w:sz w:val="24"/>
          <w:szCs w:val="24"/>
          <w:lang w:eastAsia="en-GB"/>
        </w:rPr>
        <w:t>Abraham Maslow a psychologist that studied human behaviour</w:t>
      </w:r>
      <w:bookmarkStart w:id="8" w:name="_Hlk140245024"/>
      <w:r w:rsidRPr="00021343">
        <w:rPr>
          <w:rFonts w:cstheme="minorHAnsi"/>
          <w:sz w:val="24"/>
          <w:szCs w:val="24"/>
          <w:lang w:eastAsia="en-GB"/>
        </w:rPr>
        <w:t>. Nicole Celestine. PhD. (2017).</w:t>
      </w:r>
      <w:bookmarkEnd w:id="8"/>
      <w:r w:rsidR="009D1511" w:rsidRPr="00021343">
        <w:rPr>
          <w:rFonts w:cstheme="minorHAnsi"/>
          <w:sz w:val="24"/>
          <w:szCs w:val="24"/>
          <w:lang w:eastAsia="en-GB"/>
        </w:rPr>
        <w:t xml:space="preserve"> Is the </w:t>
      </w:r>
      <w:r w:rsidR="00D41926" w:rsidRPr="00021343">
        <w:rPr>
          <w:rFonts w:cstheme="minorHAnsi"/>
          <w:sz w:val="24"/>
          <w:szCs w:val="24"/>
          <w:lang w:eastAsia="en-GB"/>
        </w:rPr>
        <w:t>hierarchy of needs theory</w:t>
      </w:r>
      <w:r w:rsidR="00F2277A" w:rsidRPr="00021343">
        <w:rPr>
          <w:rFonts w:cstheme="minorHAnsi"/>
          <w:sz w:val="24"/>
          <w:szCs w:val="24"/>
          <w:lang w:eastAsia="en-GB"/>
        </w:rPr>
        <w:t xml:space="preserve"> because it is relative to leadership and </w:t>
      </w:r>
      <w:r w:rsidR="00BB4360" w:rsidRPr="00021343">
        <w:rPr>
          <w:rFonts w:cstheme="minorHAnsi"/>
          <w:sz w:val="24"/>
          <w:szCs w:val="24"/>
          <w:lang w:eastAsia="en-GB"/>
        </w:rPr>
        <w:t>has been</w:t>
      </w:r>
      <w:r w:rsidR="00D41926" w:rsidRPr="00021343">
        <w:rPr>
          <w:rFonts w:cstheme="minorHAnsi"/>
          <w:sz w:val="24"/>
          <w:szCs w:val="24"/>
          <w:lang w:eastAsia="en-GB"/>
        </w:rPr>
        <w:t xml:space="preserve"> used to improve employee </w:t>
      </w:r>
      <w:r w:rsidR="00086018" w:rsidRPr="00021343">
        <w:rPr>
          <w:rFonts w:cstheme="minorHAnsi"/>
          <w:sz w:val="24"/>
          <w:szCs w:val="24"/>
          <w:lang w:eastAsia="en-GB"/>
        </w:rPr>
        <w:t>engagement.</w:t>
      </w:r>
      <w:r w:rsidR="00D41926" w:rsidRPr="00021343">
        <w:rPr>
          <w:rFonts w:cstheme="minorHAnsi"/>
          <w:sz w:val="24"/>
          <w:szCs w:val="24"/>
          <w:lang w:eastAsia="en-GB"/>
        </w:rPr>
        <w:t xml:space="preserve"> </w:t>
      </w:r>
    </w:p>
    <w:p w14:paraId="79BA2076" w14:textId="70BD7913" w:rsidR="003906D9" w:rsidRPr="00021343" w:rsidRDefault="003906D9" w:rsidP="000C2BDF">
      <w:pPr>
        <w:spacing w:line="360" w:lineRule="auto"/>
        <w:jc w:val="both"/>
        <w:rPr>
          <w:rFonts w:cstheme="minorHAnsi"/>
          <w:sz w:val="24"/>
          <w:szCs w:val="24"/>
          <w:lang w:eastAsia="en-GB"/>
        </w:rPr>
      </w:pPr>
      <w:r w:rsidRPr="00021343">
        <w:rPr>
          <w:rFonts w:cstheme="minorHAnsi"/>
          <w:sz w:val="24"/>
          <w:szCs w:val="24"/>
          <w:lang w:eastAsia="en-GB"/>
        </w:rPr>
        <w:t xml:space="preserve">As a leader engaging followers / employees is </w:t>
      </w:r>
      <w:r w:rsidR="001B32AC" w:rsidRPr="00021343">
        <w:rPr>
          <w:rFonts w:cstheme="minorHAnsi"/>
          <w:sz w:val="24"/>
          <w:szCs w:val="24"/>
          <w:lang w:eastAsia="en-GB"/>
        </w:rPr>
        <w:t xml:space="preserve">vital for them to take on board either what is </w:t>
      </w:r>
      <w:r w:rsidR="00BB4360" w:rsidRPr="00021343">
        <w:rPr>
          <w:rFonts w:cstheme="minorHAnsi"/>
          <w:sz w:val="24"/>
          <w:szCs w:val="24"/>
          <w:lang w:eastAsia="en-GB"/>
        </w:rPr>
        <w:t>being communicated</w:t>
      </w:r>
      <w:r w:rsidR="0019170E" w:rsidRPr="00021343">
        <w:rPr>
          <w:rFonts w:cstheme="minorHAnsi"/>
          <w:sz w:val="24"/>
          <w:szCs w:val="24"/>
          <w:lang w:eastAsia="en-GB"/>
        </w:rPr>
        <w:t xml:space="preserve"> or what needs to be </w:t>
      </w:r>
      <w:r w:rsidR="00BB4360" w:rsidRPr="00021343">
        <w:rPr>
          <w:rFonts w:cstheme="minorHAnsi"/>
          <w:sz w:val="24"/>
          <w:szCs w:val="24"/>
          <w:lang w:eastAsia="en-GB"/>
        </w:rPr>
        <w:t>done.</w:t>
      </w:r>
      <w:r w:rsidR="0019170E" w:rsidRPr="00021343">
        <w:rPr>
          <w:rFonts w:cstheme="minorHAnsi"/>
          <w:sz w:val="24"/>
          <w:szCs w:val="24"/>
          <w:lang w:eastAsia="en-GB"/>
        </w:rPr>
        <w:t xml:space="preserve"> If employees are not engage</w:t>
      </w:r>
      <w:r w:rsidR="00DD26C8" w:rsidRPr="00021343">
        <w:rPr>
          <w:rFonts w:cstheme="minorHAnsi"/>
          <w:sz w:val="24"/>
          <w:szCs w:val="24"/>
          <w:lang w:eastAsia="en-GB"/>
        </w:rPr>
        <w:t xml:space="preserve">d </w:t>
      </w:r>
      <w:r w:rsidR="00BB4360" w:rsidRPr="00021343">
        <w:rPr>
          <w:rFonts w:cstheme="minorHAnsi"/>
          <w:sz w:val="24"/>
          <w:szCs w:val="24"/>
          <w:lang w:eastAsia="en-GB"/>
        </w:rPr>
        <w:t>having their attention to influence a positive reaction can be difficult</w:t>
      </w:r>
      <w:r w:rsidR="00021343" w:rsidRPr="00021343">
        <w:rPr>
          <w:rFonts w:cstheme="minorHAnsi"/>
          <w:sz w:val="24"/>
          <w:szCs w:val="24"/>
          <w:lang w:eastAsia="en-GB"/>
        </w:rPr>
        <w:t>.</w:t>
      </w:r>
    </w:p>
    <w:p w14:paraId="4E6F9A19" w14:textId="77777777" w:rsidR="00807128" w:rsidRDefault="00807128" w:rsidP="000C2BDF">
      <w:pPr>
        <w:spacing w:line="360" w:lineRule="auto"/>
        <w:jc w:val="both"/>
        <w:rPr>
          <w:rFonts w:cstheme="minorHAnsi"/>
          <w:sz w:val="24"/>
          <w:szCs w:val="24"/>
          <w:lang w:eastAsia="en-GB"/>
        </w:rPr>
      </w:pPr>
    </w:p>
    <w:p w14:paraId="4EC1A664" w14:textId="24A143C9" w:rsidR="00807128" w:rsidRPr="00C112ED" w:rsidRDefault="00C112ED" w:rsidP="00807128">
      <w:pPr>
        <w:pStyle w:val="Heading1"/>
        <w:rPr>
          <w:color w:val="auto"/>
          <w:lang w:eastAsia="en-GB"/>
        </w:rPr>
      </w:pPr>
      <w:bookmarkStart w:id="9" w:name="_Toc140424925"/>
      <w:r>
        <w:rPr>
          <w:color w:val="auto"/>
          <w:lang w:eastAsia="en-GB"/>
        </w:rPr>
        <w:t>L</w:t>
      </w:r>
      <w:r w:rsidR="00807128" w:rsidRPr="00C112ED">
        <w:rPr>
          <w:color w:val="auto"/>
          <w:lang w:eastAsia="en-GB"/>
        </w:rPr>
        <w:t>eadership styles</w:t>
      </w:r>
      <w:bookmarkEnd w:id="9"/>
    </w:p>
    <w:p w14:paraId="6517BFB4" w14:textId="77777777" w:rsidR="00807128" w:rsidRPr="00807128" w:rsidRDefault="00807128" w:rsidP="00807128">
      <w:pPr>
        <w:rPr>
          <w:lang w:eastAsia="en-GB"/>
        </w:rPr>
      </w:pPr>
    </w:p>
    <w:p w14:paraId="45493A4F" w14:textId="79AAAF57" w:rsidR="003D1FC6" w:rsidRPr="009C2002" w:rsidRDefault="00F71ED1" w:rsidP="000C2BDF">
      <w:pPr>
        <w:spacing w:line="360" w:lineRule="auto"/>
        <w:jc w:val="both"/>
        <w:rPr>
          <w:rFonts w:cstheme="minorHAnsi"/>
          <w:sz w:val="24"/>
          <w:szCs w:val="24"/>
          <w:lang w:eastAsia="en-GB"/>
        </w:rPr>
      </w:pPr>
      <w:r w:rsidRPr="009C2002">
        <w:rPr>
          <w:rFonts w:cstheme="minorHAnsi"/>
          <w:sz w:val="24"/>
          <w:szCs w:val="24"/>
          <w:lang w:eastAsia="en-GB"/>
        </w:rPr>
        <w:t xml:space="preserve">There are many leadership styles. These styles are not designated to a particular organisation or department but are to be used within all applying different styles accordingly and depending on situation.  </w:t>
      </w:r>
    </w:p>
    <w:p w14:paraId="5A86EE6C" w14:textId="0AE0F4A5" w:rsidR="003D1FC6" w:rsidRPr="0085341E" w:rsidRDefault="00DE7243" w:rsidP="000C2BDF">
      <w:pPr>
        <w:spacing w:line="360" w:lineRule="auto"/>
        <w:jc w:val="both"/>
        <w:rPr>
          <w:rFonts w:cstheme="minorHAnsi"/>
          <w:sz w:val="24"/>
          <w:szCs w:val="24"/>
          <w:lang w:eastAsia="en-GB"/>
        </w:rPr>
      </w:pPr>
      <w:r w:rsidRPr="0085341E">
        <w:rPr>
          <w:rFonts w:cstheme="minorHAnsi"/>
          <w:sz w:val="24"/>
          <w:szCs w:val="24"/>
          <w:lang w:eastAsia="en-GB"/>
        </w:rPr>
        <w:t xml:space="preserve">Leadership </w:t>
      </w:r>
      <w:r w:rsidR="00243C61" w:rsidRPr="0085341E">
        <w:rPr>
          <w:rFonts w:cstheme="minorHAnsi"/>
          <w:sz w:val="24"/>
          <w:szCs w:val="24"/>
          <w:lang w:eastAsia="en-GB"/>
        </w:rPr>
        <w:t xml:space="preserve">style is </w:t>
      </w:r>
      <w:r w:rsidR="008C44C3" w:rsidRPr="0085341E">
        <w:rPr>
          <w:rFonts w:cstheme="minorHAnsi"/>
          <w:sz w:val="24"/>
          <w:szCs w:val="24"/>
          <w:lang w:eastAsia="en-GB"/>
        </w:rPr>
        <w:t>h</w:t>
      </w:r>
      <w:r w:rsidR="00243C61" w:rsidRPr="0085341E">
        <w:rPr>
          <w:rFonts w:cstheme="minorHAnsi"/>
          <w:sz w:val="24"/>
          <w:szCs w:val="24"/>
          <w:lang w:eastAsia="en-GB"/>
        </w:rPr>
        <w:t xml:space="preserve">ow you choose to </w:t>
      </w:r>
      <w:r w:rsidR="00F4377A" w:rsidRPr="0085341E">
        <w:rPr>
          <w:rFonts w:cstheme="minorHAnsi"/>
          <w:sz w:val="24"/>
          <w:szCs w:val="24"/>
          <w:lang w:eastAsia="en-GB"/>
        </w:rPr>
        <w:t>manage,</w:t>
      </w:r>
      <w:r w:rsidR="00243C61" w:rsidRPr="0085341E">
        <w:rPr>
          <w:rFonts w:cstheme="minorHAnsi"/>
          <w:sz w:val="24"/>
          <w:szCs w:val="24"/>
          <w:lang w:eastAsia="en-GB"/>
        </w:rPr>
        <w:t xml:space="preserve"> </w:t>
      </w:r>
      <w:r w:rsidR="003216BC" w:rsidRPr="0085341E">
        <w:rPr>
          <w:rFonts w:cstheme="minorHAnsi"/>
          <w:sz w:val="24"/>
          <w:szCs w:val="24"/>
          <w:lang w:eastAsia="en-GB"/>
        </w:rPr>
        <w:t>run,</w:t>
      </w:r>
      <w:r w:rsidR="00243C61" w:rsidRPr="0085341E">
        <w:rPr>
          <w:rFonts w:cstheme="minorHAnsi"/>
          <w:sz w:val="24"/>
          <w:szCs w:val="24"/>
          <w:lang w:eastAsia="en-GB"/>
        </w:rPr>
        <w:t xml:space="preserve"> or oversee a project </w:t>
      </w:r>
      <w:r w:rsidR="008C44C3" w:rsidRPr="0085341E">
        <w:rPr>
          <w:rFonts w:cstheme="minorHAnsi"/>
          <w:sz w:val="24"/>
          <w:szCs w:val="24"/>
          <w:lang w:eastAsia="en-GB"/>
        </w:rPr>
        <w:t xml:space="preserve">or </w:t>
      </w:r>
      <w:r w:rsidR="00F4377A" w:rsidRPr="0085341E">
        <w:rPr>
          <w:rFonts w:cstheme="minorHAnsi"/>
          <w:sz w:val="24"/>
          <w:szCs w:val="24"/>
          <w:lang w:eastAsia="en-GB"/>
        </w:rPr>
        <w:t>people,</w:t>
      </w:r>
      <w:r w:rsidR="00B95F63" w:rsidRPr="0085341E">
        <w:rPr>
          <w:rFonts w:cstheme="minorHAnsi"/>
          <w:sz w:val="24"/>
          <w:szCs w:val="24"/>
          <w:lang w:eastAsia="en-GB"/>
        </w:rPr>
        <w:t xml:space="preserve"> </w:t>
      </w:r>
      <w:r w:rsidR="00F4377A" w:rsidRPr="0085341E">
        <w:rPr>
          <w:rFonts w:cstheme="minorHAnsi"/>
          <w:sz w:val="24"/>
          <w:szCs w:val="24"/>
          <w:lang w:eastAsia="en-GB"/>
        </w:rPr>
        <w:t>there</w:t>
      </w:r>
      <w:r w:rsidR="00B95F63" w:rsidRPr="0085341E">
        <w:rPr>
          <w:rFonts w:cstheme="minorHAnsi"/>
          <w:sz w:val="24"/>
          <w:szCs w:val="24"/>
          <w:lang w:eastAsia="en-GB"/>
        </w:rPr>
        <w:t xml:space="preserve"> are different styles that work best in different </w:t>
      </w:r>
      <w:r w:rsidR="00F4377A" w:rsidRPr="0085341E">
        <w:rPr>
          <w:rFonts w:cstheme="minorHAnsi"/>
          <w:sz w:val="24"/>
          <w:szCs w:val="24"/>
          <w:lang w:eastAsia="en-GB"/>
        </w:rPr>
        <w:t>situations.</w:t>
      </w:r>
    </w:p>
    <w:p w14:paraId="7E355C71" w14:textId="1A1CDBCC" w:rsidR="003216BC" w:rsidRPr="0085341E" w:rsidRDefault="003216BC" w:rsidP="0085341E">
      <w:pPr>
        <w:spacing w:line="360" w:lineRule="auto"/>
        <w:jc w:val="both"/>
        <w:rPr>
          <w:rFonts w:cstheme="minorHAnsi"/>
          <w:sz w:val="24"/>
          <w:szCs w:val="24"/>
          <w:lang w:eastAsia="en-GB"/>
        </w:rPr>
      </w:pPr>
    </w:p>
    <w:p w14:paraId="544090DA" w14:textId="7D560AC9" w:rsidR="00391966" w:rsidRPr="0085341E" w:rsidRDefault="00391966" w:rsidP="0085341E">
      <w:pPr>
        <w:pStyle w:val="Heading2"/>
        <w:spacing w:after="240" w:line="360" w:lineRule="auto"/>
        <w:jc w:val="both"/>
        <w:rPr>
          <w:rFonts w:asciiTheme="minorHAnsi" w:hAnsiTheme="minorHAnsi" w:cstheme="minorHAnsi"/>
          <w:color w:val="auto"/>
          <w:sz w:val="24"/>
          <w:szCs w:val="24"/>
          <w:lang w:eastAsia="en-GB"/>
        </w:rPr>
      </w:pPr>
      <w:bookmarkStart w:id="10" w:name="_Toc140424926"/>
      <w:r w:rsidRPr="0085341E">
        <w:rPr>
          <w:rFonts w:asciiTheme="minorHAnsi" w:hAnsiTheme="minorHAnsi" w:cstheme="minorHAnsi"/>
          <w:color w:val="auto"/>
          <w:sz w:val="24"/>
          <w:szCs w:val="24"/>
          <w:lang w:eastAsia="en-GB"/>
        </w:rPr>
        <w:t>Situational Leadership</w:t>
      </w:r>
      <w:bookmarkEnd w:id="10"/>
      <w:r w:rsidRPr="0085341E">
        <w:rPr>
          <w:rFonts w:asciiTheme="minorHAnsi" w:hAnsiTheme="minorHAnsi" w:cstheme="minorHAnsi"/>
          <w:color w:val="auto"/>
          <w:sz w:val="24"/>
          <w:szCs w:val="24"/>
          <w:lang w:eastAsia="en-GB"/>
        </w:rPr>
        <w:t xml:space="preserve"> </w:t>
      </w:r>
    </w:p>
    <w:p w14:paraId="7BD2CD4E" w14:textId="3FED74AD" w:rsidR="003216BC" w:rsidRPr="0085341E" w:rsidRDefault="00491976" w:rsidP="0085341E">
      <w:pPr>
        <w:spacing w:line="360" w:lineRule="auto"/>
        <w:ind w:left="720"/>
        <w:jc w:val="both"/>
        <w:rPr>
          <w:rFonts w:cstheme="minorHAnsi"/>
          <w:sz w:val="24"/>
          <w:szCs w:val="24"/>
          <w:lang w:eastAsia="en-GB"/>
        </w:rPr>
      </w:pPr>
      <w:r w:rsidRPr="0085341E">
        <w:rPr>
          <w:rFonts w:cstheme="minorHAnsi"/>
          <w:sz w:val="24"/>
          <w:szCs w:val="24"/>
          <w:lang w:eastAsia="en-GB"/>
        </w:rPr>
        <w:t>the most </w:t>
      </w:r>
      <w:hyperlink r:id="rId13" w:history="1">
        <w:r w:rsidRPr="0085341E">
          <w:rPr>
            <w:rStyle w:val="Hyperlink"/>
            <w:rFonts w:cstheme="minorHAnsi"/>
            <w:color w:val="auto"/>
            <w:sz w:val="24"/>
            <w:szCs w:val="24"/>
            <w:u w:val="none"/>
            <w:lang w:eastAsia="en-GB"/>
          </w:rPr>
          <w:t>effective leaders</w:t>
        </w:r>
      </w:hyperlink>
      <w:r w:rsidRPr="0085341E">
        <w:rPr>
          <w:rFonts w:cstheme="minorHAnsi"/>
          <w:sz w:val="24"/>
          <w:szCs w:val="24"/>
          <w:lang w:eastAsia="en-GB"/>
        </w:rPr>
        <w:t> are those that are able to adapt their style to the situation and look at aspects</w:t>
      </w:r>
      <w:r w:rsidR="00EE5647" w:rsidRPr="0085341E">
        <w:rPr>
          <w:rFonts w:cstheme="minorHAnsi"/>
          <w:sz w:val="24"/>
          <w:szCs w:val="24"/>
          <w:lang w:eastAsia="en-GB"/>
        </w:rPr>
        <w:t xml:space="preserve"> relating to</w:t>
      </w:r>
      <w:r w:rsidRPr="0085341E">
        <w:rPr>
          <w:rFonts w:cstheme="minorHAnsi"/>
          <w:sz w:val="24"/>
          <w:szCs w:val="24"/>
          <w:lang w:eastAsia="en-GB"/>
        </w:rPr>
        <w:t xml:space="preserve"> </w:t>
      </w:r>
      <w:r w:rsidR="00EE5647" w:rsidRPr="0085341E">
        <w:rPr>
          <w:rFonts w:cstheme="minorHAnsi"/>
          <w:sz w:val="24"/>
          <w:szCs w:val="24"/>
          <w:lang w:eastAsia="en-GB"/>
        </w:rPr>
        <w:t>tasks</w:t>
      </w:r>
      <w:r w:rsidRPr="0085341E">
        <w:rPr>
          <w:rFonts w:cstheme="minorHAnsi"/>
          <w:sz w:val="24"/>
          <w:szCs w:val="24"/>
          <w:lang w:eastAsia="en-GB"/>
        </w:rPr>
        <w:t>, the nature of the group, and other factors that might contribute to getting the job done</w:t>
      </w:r>
      <w:r w:rsidR="00EE5647" w:rsidRPr="0085341E">
        <w:rPr>
          <w:rFonts w:cstheme="minorHAnsi"/>
          <w:sz w:val="24"/>
          <w:szCs w:val="24"/>
          <w:lang w:eastAsia="en-GB"/>
        </w:rPr>
        <w:t>.</w:t>
      </w:r>
      <w:r w:rsidR="00FE77AD" w:rsidRPr="0085341E">
        <w:rPr>
          <w:rFonts w:cstheme="minorHAnsi"/>
          <w:sz w:val="24"/>
          <w:szCs w:val="24"/>
          <w:lang w:eastAsia="en-GB"/>
        </w:rPr>
        <w:t xml:space="preserve"> </w:t>
      </w:r>
      <w:bookmarkStart w:id="11" w:name="_Hlk138921086"/>
      <w:r w:rsidR="00697283" w:rsidRPr="0085341E">
        <w:rPr>
          <w:rFonts w:cstheme="minorHAnsi"/>
          <w:sz w:val="24"/>
          <w:szCs w:val="24"/>
          <w:lang w:eastAsia="en-GB"/>
        </w:rPr>
        <w:t>Cherry,</w:t>
      </w:r>
      <w:r w:rsidR="00FE77AD" w:rsidRPr="0085341E">
        <w:rPr>
          <w:rFonts w:cstheme="minorHAnsi"/>
          <w:sz w:val="24"/>
          <w:szCs w:val="24"/>
          <w:lang w:eastAsia="en-GB"/>
        </w:rPr>
        <w:t xml:space="preserve"> K. (2023).</w:t>
      </w:r>
      <w:bookmarkEnd w:id="11"/>
    </w:p>
    <w:p w14:paraId="0B2FF535" w14:textId="77777777" w:rsidR="003D1FC6" w:rsidRPr="0085341E" w:rsidRDefault="003D1FC6" w:rsidP="0085341E">
      <w:pPr>
        <w:spacing w:line="360" w:lineRule="auto"/>
        <w:jc w:val="both"/>
        <w:rPr>
          <w:rFonts w:cstheme="minorHAnsi"/>
          <w:sz w:val="24"/>
          <w:szCs w:val="24"/>
          <w:lang w:eastAsia="en-GB"/>
        </w:rPr>
      </w:pPr>
    </w:p>
    <w:p w14:paraId="2BAADD39" w14:textId="3A285E0B" w:rsidR="00F4377A" w:rsidRPr="0085341E" w:rsidRDefault="003216BC" w:rsidP="0085341E">
      <w:pPr>
        <w:pStyle w:val="Heading2"/>
        <w:spacing w:after="240" w:line="360" w:lineRule="auto"/>
        <w:jc w:val="both"/>
        <w:rPr>
          <w:rFonts w:asciiTheme="minorHAnsi" w:hAnsiTheme="minorHAnsi" w:cstheme="minorHAnsi"/>
          <w:color w:val="auto"/>
          <w:sz w:val="24"/>
          <w:szCs w:val="24"/>
        </w:rPr>
      </w:pPr>
      <w:bookmarkStart w:id="12" w:name="_Toc140424927"/>
      <w:r w:rsidRPr="0085341E">
        <w:rPr>
          <w:rFonts w:asciiTheme="minorHAnsi" w:hAnsiTheme="minorHAnsi" w:cstheme="minorHAnsi"/>
          <w:color w:val="auto"/>
          <w:sz w:val="24"/>
          <w:szCs w:val="24"/>
        </w:rPr>
        <w:t>Commanding</w:t>
      </w:r>
      <w:r w:rsidR="00F4377A" w:rsidRPr="0085341E">
        <w:rPr>
          <w:rFonts w:asciiTheme="minorHAnsi" w:hAnsiTheme="minorHAnsi" w:cstheme="minorHAnsi"/>
          <w:color w:val="auto"/>
          <w:sz w:val="24"/>
          <w:szCs w:val="24"/>
        </w:rPr>
        <w:t xml:space="preserve"> Leade</w:t>
      </w:r>
      <w:r w:rsidRPr="0085341E">
        <w:rPr>
          <w:rFonts w:asciiTheme="minorHAnsi" w:hAnsiTheme="minorHAnsi" w:cstheme="minorHAnsi"/>
          <w:color w:val="auto"/>
          <w:sz w:val="24"/>
          <w:szCs w:val="24"/>
        </w:rPr>
        <w:t>rship</w:t>
      </w:r>
      <w:bookmarkEnd w:id="12"/>
    </w:p>
    <w:p w14:paraId="2F37BB33" w14:textId="4C066058" w:rsidR="00935008" w:rsidRPr="0085341E" w:rsidRDefault="00000000" w:rsidP="0085341E">
      <w:pPr>
        <w:spacing w:line="360" w:lineRule="auto"/>
        <w:ind w:left="720"/>
        <w:jc w:val="both"/>
        <w:rPr>
          <w:rFonts w:cstheme="minorHAnsi"/>
          <w:color w:val="000000" w:themeColor="text1"/>
          <w:sz w:val="24"/>
          <w:szCs w:val="24"/>
          <w:lang w:eastAsia="en-GB"/>
        </w:rPr>
      </w:pPr>
      <w:hyperlink r:id="rId14" w:history="1">
        <w:r w:rsidR="00935008" w:rsidRPr="0085341E">
          <w:rPr>
            <w:rStyle w:val="Hyperlink"/>
            <w:rFonts w:cstheme="minorHAnsi"/>
            <w:color w:val="000000" w:themeColor="text1"/>
            <w:sz w:val="24"/>
            <w:szCs w:val="24"/>
            <w:u w:val="none"/>
            <w:lang w:eastAsia="en-GB"/>
          </w:rPr>
          <w:t>Commanding leadership style</w:t>
        </w:r>
      </w:hyperlink>
      <w:r w:rsidR="007F1A89" w:rsidRPr="0085341E">
        <w:rPr>
          <w:rFonts w:cstheme="minorHAnsi"/>
          <w:color w:val="000000" w:themeColor="text1"/>
          <w:sz w:val="24"/>
          <w:szCs w:val="24"/>
          <w:lang w:eastAsia="en-GB"/>
        </w:rPr>
        <w:t xml:space="preserve"> works well for low complexity tasks in more junior teams, </w:t>
      </w:r>
      <w:r w:rsidR="0011275C" w:rsidRPr="0085341E">
        <w:rPr>
          <w:rFonts w:cstheme="minorHAnsi"/>
          <w:color w:val="000000" w:themeColor="text1"/>
          <w:sz w:val="24"/>
          <w:szCs w:val="24"/>
          <w:lang w:eastAsia="en-GB"/>
        </w:rPr>
        <w:t>these</w:t>
      </w:r>
      <w:r w:rsidR="00E3680E" w:rsidRPr="0085341E">
        <w:rPr>
          <w:rFonts w:cstheme="minorHAnsi"/>
          <w:color w:val="000000" w:themeColor="text1"/>
          <w:sz w:val="24"/>
          <w:szCs w:val="24"/>
          <w:lang w:eastAsia="en-GB"/>
        </w:rPr>
        <w:t xml:space="preserve"> could apply </w:t>
      </w:r>
      <w:r w:rsidR="00194824" w:rsidRPr="0085341E">
        <w:rPr>
          <w:rFonts w:cstheme="minorHAnsi"/>
          <w:color w:val="000000" w:themeColor="text1"/>
          <w:sz w:val="24"/>
          <w:szCs w:val="24"/>
          <w:lang w:eastAsia="en-GB"/>
        </w:rPr>
        <w:t xml:space="preserve">to younger employees that tend to not follow direction </w:t>
      </w:r>
      <w:r w:rsidR="000460E0" w:rsidRPr="0085341E">
        <w:rPr>
          <w:rFonts w:cstheme="minorHAnsi"/>
          <w:color w:val="000000" w:themeColor="text1"/>
          <w:sz w:val="24"/>
          <w:szCs w:val="24"/>
          <w:lang w:eastAsia="en-GB"/>
        </w:rPr>
        <w:t xml:space="preserve">so easily or </w:t>
      </w:r>
      <w:r w:rsidR="00B830EF" w:rsidRPr="0085341E">
        <w:rPr>
          <w:rFonts w:cstheme="minorHAnsi"/>
          <w:color w:val="000000" w:themeColor="text1"/>
          <w:sz w:val="24"/>
          <w:szCs w:val="24"/>
          <w:lang w:eastAsia="en-GB"/>
        </w:rPr>
        <w:t>willingly.</w:t>
      </w:r>
      <w:r w:rsidR="000460E0" w:rsidRPr="0085341E">
        <w:rPr>
          <w:rFonts w:cstheme="minorHAnsi"/>
          <w:color w:val="000000" w:themeColor="text1"/>
          <w:sz w:val="24"/>
          <w:szCs w:val="24"/>
          <w:lang w:eastAsia="en-GB"/>
        </w:rPr>
        <w:t xml:space="preserve"> </w:t>
      </w:r>
      <w:r w:rsidR="00B830EF" w:rsidRPr="0085341E">
        <w:rPr>
          <w:rFonts w:cstheme="minorHAnsi"/>
          <w:color w:val="000000" w:themeColor="text1"/>
          <w:sz w:val="24"/>
          <w:szCs w:val="24"/>
          <w:lang w:eastAsia="en-GB"/>
        </w:rPr>
        <w:t>Daniel Goleman</w:t>
      </w:r>
      <w:r w:rsidR="00090AFF" w:rsidRPr="0085341E">
        <w:rPr>
          <w:rFonts w:cstheme="minorHAnsi"/>
          <w:color w:val="000000" w:themeColor="text1"/>
          <w:sz w:val="24"/>
          <w:szCs w:val="24"/>
          <w:lang w:eastAsia="en-GB"/>
        </w:rPr>
        <w:t>’s book primal leadership outlines commanding leadership styles as part of the six leadership styles by Goleman. Lindberg. C. (2023)</w:t>
      </w:r>
      <w:r w:rsidR="00B830EF" w:rsidRPr="0085341E">
        <w:rPr>
          <w:rFonts w:cstheme="minorHAnsi"/>
          <w:color w:val="000000" w:themeColor="text1"/>
          <w:sz w:val="24"/>
          <w:szCs w:val="24"/>
          <w:lang w:eastAsia="en-GB"/>
        </w:rPr>
        <w:t xml:space="preserve"> states </w:t>
      </w:r>
      <w:r w:rsidR="006F18DD" w:rsidRPr="0085341E">
        <w:rPr>
          <w:rFonts w:cstheme="minorHAnsi"/>
          <w:color w:val="000000" w:themeColor="text1"/>
          <w:sz w:val="24"/>
          <w:szCs w:val="24"/>
          <w:lang w:eastAsia="en-GB"/>
        </w:rPr>
        <w:t>that</w:t>
      </w:r>
      <w:r w:rsidR="000460E0" w:rsidRPr="0085341E">
        <w:rPr>
          <w:rFonts w:cstheme="minorHAnsi"/>
          <w:color w:val="000000" w:themeColor="text1"/>
          <w:sz w:val="24"/>
          <w:szCs w:val="24"/>
          <w:lang w:eastAsia="en-GB"/>
        </w:rPr>
        <w:t xml:space="preserve"> this style of leadership can cause conflict</w:t>
      </w:r>
      <w:r w:rsidR="00B830EF" w:rsidRPr="0085341E">
        <w:rPr>
          <w:rFonts w:cstheme="minorHAnsi"/>
          <w:color w:val="000000" w:themeColor="text1"/>
          <w:sz w:val="24"/>
          <w:szCs w:val="24"/>
          <w:lang w:eastAsia="en-GB"/>
        </w:rPr>
        <w:t xml:space="preserve"> and isn’t necessarily used all the time in </w:t>
      </w:r>
      <w:r w:rsidR="006F18DD" w:rsidRPr="0085341E">
        <w:rPr>
          <w:rFonts w:cstheme="minorHAnsi"/>
          <w:color w:val="000000" w:themeColor="text1"/>
          <w:sz w:val="24"/>
          <w:szCs w:val="24"/>
          <w:lang w:eastAsia="en-GB"/>
        </w:rPr>
        <w:t xml:space="preserve">organisations, only as and when needed to form </w:t>
      </w:r>
      <w:r w:rsidR="0011275C" w:rsidRPr="0085341E">
        <w:rPr>
          <w:rFonts w:cstheme="minorHAnsi"/>
          <w:color w:val="000000" w:themeColor="text1"/>
          <w:sz w:val="24"/>
          <w:szCs w:val="24"/>
          <w:lang w:eastAsia="en-GB"/>
        </w:rPr>
        <w:t>order</w:t>
      </w:r>
      <w:r w:rsidR="00785D4A" w:rsidRPr="0085341E">
        <w:rPr>
          <w:rFonts w:cstheme="minorHAnsi"/>
          <w:color w:val="000000" w:themeColor="text1"/>
          <w:sz w:val="24"/>
          <w:szCs w:val="24"/>
          <w:lang w:eastAsia="en-GB"/>
        </w:rPr>
        <w:t>, amongst individuals to</w:t>
      </w:r>
      <w:r w:rsidR="00F23D03" w:rsidRPr="0085341E">
        <w:rPr>
          <w:rFonts w:cstheme="minorHAnsi"/>
          <w:color w:val="000000" w:themeColor="text1"/>
          <w:sz w:val="24"/>
          <w:szCs w:val="24"/>
          <w:lang w:eastAsia="en-GB"/>
        </w:rPr>
        <w:t xml:space="preserve"> initiate good working ethic and</w:t>
      </w:r>
      <w:r w:rsidR="00785D4A" w:rsidRPr="0085341E">
        <w:rPr>
          <w:rFonts w:cstheme="minorHAnsi"/>
          <w:color w:val="000000" w:themeColor="text1"/>
          <w:sz w:val="24"/>
          <w:szCs w:val="24"/>
          <w:lang w:eastAsia="en-GB"/>
        </w:rPr>
        <w:t xml:space="preserve"> improve work </w:t>
      </w:r>
      <w:r w:rsidR="00090AFF" w:rsidRPr="0085341E">
        <w:rPr>
          <w:rFonts w:cstheme="minorHAnsi"/>
          <w:color w:val="000000" w:themeColor="text1"/>
          <w:sz w:val="24"/>
          <w:szCs w:val="24"/>
          <w:lang w:eastAsia="en-GB"/>
        </w:rPr>
        <w:t>performance.</w:t>
      </w:r>
      <w:r w:rsidR="008A4C60" w:rsidRPr="0085341E">
        <w:rPr>
          <w:rFonts w:cstheme="minorHAnsi"/>
          <w:color w:val="000000" w:themeColor="text1"/>
          <w:sz w:val="24"/>
          <w:szCs w:val="24"/>
          <w:lang w:eastAsia="en-GB"/>
        </w:rPr>
        <w:t xml:space="preserve"> </w:t>
      </w:r>
      <w:r w:rsidR="00280922" w:rsidRPr="0085341E">
        <w:rPr>
          <w:rFonts w:cstheme="minorHAnsi"/>
          <w:color w:val="000000" w:themeColor="text1"/>
          <w:sz w:val="24"/>
          <w:szCs w:val="24"/>
          <w:lang w:eastAsia="en-GB"/>
        </w:rPr>
        <w:t>Aswell as when having to Make on the spot decisions when and if facing criticalities. Lindberg</w:t>
      </w:r>
      <w:r w:rsidR="00090AFF" w:rsidRPr="0085341E">
        <w:rPr>
          <w:rFonts w:cstheme="minorHAnsi"/>
          <w:color w:val="000000" w:themeColor="text1"/>
          <w:sz w:val="24"/>
          <w:szCs w:val="24"/>
          <w:lang w:eastAsia="en-GB"/>
        </w:rPr>
        <w:t>. C (2023).</w:t>
      </w:r>
    </w:p>
    <w:p w14:paraId="4B843368" w14:textId="77777777" w:rsidR="005A0799" w:rsidRDefault="005A0799" w:rsidP="0085341E">
      <w:pPr>
        <w:spacing w:line="360" w:lineRule="auto"/>
        <w:ind w:left="720"/>
        <w:jc w:val="both"/>
        <w:rPr>
          <w:rFonts w:cstheme="minorHAnsi"/>
          <w:i/>
          <w:iCs/>
          <w:color w:val="000000" w:themeColor="text1"/>
          <w:sz w:val="24"/>
          <w:szCs w:val="24"/>
          <w:lang w:eastAsia="en-GB"/>
        </w:rPr>
      </w:pPr>
    </w:p>
    <w:p w14:paraId="09BF2B3A" w14:textId="1970E307" w:rsidR="006876BD" w:rsidRPr="005A0799" w:rsidRDefault="009C737F" w:rsidP="009C737F">
      <w:pPr>
        <w:spacing w:line="360" w:lineRule="auto"/>
        <w:ind w:left="720"/>
        <w:jc w:val="both"/>
        <w:rPr>
          <w:rFonts w:cstheme="minorHAnsi"/>
          <w:i/>
          <w:iCs/>
          <w:color w:val="000000" w:themeColor="text1"/>
          <w:sz w:val="24"/>
          <w:szCs w:val="24"/>
          <w:lang w:eastAsia="en-GB"/>
        </w:rPr>
      </w:pPr>
      <w:r>
        <w:rPr>
          <w:rFonts w:cstheme="minorHAnsi"/>
          <w:i/>
          <w:iCs/>
          <w:color w:val="000000" w:themeColor="text1"/>
          <w:sz w:val="24"/>
          <w:szCs w:val="24"/>
          <w:lang w:eastAsia="en-GB"/>
        </w:rPr>
        <w:t>‘</w:t>
      </w:r>
      <w:r w:rsidR="006876BD" w:rsidRPr="005A0799">
        <w:rPr>
          <w:rFonts w:cstheme="minorHAnsi"/>
          <w:i/>
          <w:iCs/>
          <w:color w:val="000000" w:themeColor="text1"/>
          <w:sz w:val="24"/>
          <w:szCs w:val="24"/>
          <w:lang w:eastAsia="en-GB"/>
        </w:rPr>
        <w:t xml:space="preserve">Even though commanding leadership is a method used to get employees </w:t>
      </w:r>
      <w:r w:rsidR="00FE0844" w:rsidRPr="005A0799">
        <w:rPr>
          <w:rFonts w:cstheme="minorHAnsi"/>
          <w:i/>
          <w:iCs/>
          <w:color w:val="000000" w:themeColor="text1"/>
          <w:sz w:val="24"/>
          <w:szCs w:val="24"/>
          <w:lang w:eastAsia="en-GB"/>
        </w:rPr>
        <w:t xml:space="preserve">/ followers </w:t>
      </w:r>
      <w:r w:rsidR="006876BD" w:rsidRPr="005A0799">
        <w:rPr>
          <w:rFonts w:cstheme="minorHAnsi"/>
          <w:i/>
          <w:iCs/>
          <w:color w:val="000000" w:themeColor="text1"/>
          <w:sz w:val="24"/>
          <w:szCs w:val="24"/>
          <w:lang w:eastAsia="en-GB"/>
        </w:rPr>
        <w:t>to</w:t>
      </w:r>
      <w:r w:rsidR="001A522D" w:rsidRPr="005A0799">
        <w:rPr>
          <w:rFonts w:cstheme="minorHAnsi"/>
          <w:i/>
          <w:iCs/>
          <w:color w:val="000000" w:themeColor="text1"/>
          <w:sz w:val="24"/>
          <w:szCs w:val="24"/>
          <w:lang w:eastAsia="en-GB"/>
        </w:rPr>
        <w:t xml:space="preserve"> do what you need / want them to </w:t>
      </w:r>
      <w:r w:rsidR="00F4377A" w:rsidRPr="005A0799">
        <w:rPr>
          <w:rFonts w:cstheme="minorHAnsi"/>
          <w:i/>
          <w:iCs/>
          <w:color w:val="000000" w:themeColor="text1"/>
          <w:sz w:val="24"/>
          <w:szCs w:val="24"/>
          <w:lang w:eastAsia="en-GB"/>
        </w:rPr>
        <w:t>do,</w:t>
      </w:r>
      <w:r w:rsidR="001A522D" w:rsidRPr="005A0799">
        <w:rPr>
          <w:rFonts w:cstheme="minorHAnsi"/>
          <w:i/>
          <w:iCs/>
          <w:color w:val="000000" w:themeColor="text1"/>
          <w:sz w:val="24"/>
          <w:szCs w:val="24"/>
          <w:lang w:eastAsia="en-GB"/>
        </w:rPr>
        <w:t xml:space="preserve"> it is not </w:t>
      </w:r>
      <w:r w:rsidR="00FF0947" w:rsidRPr="005A0799">
        <w:rPr>
          <w:rFonts w:cstheme="minorHAnsi"/>
          <w:i/>
          <w:iCs/>
          <w:color w:val="000000" w:themeColor="text1"/>
          <w:sz w:val="24"/>
          <w:szCs w:val="24"/>
          <w:lang w:eastAsia="en-GB"/>
        </w:rPr>
        <w:t>necessarily</w:t>
      </w:r>
      <w:r w:rsidR="001A522D" w:rsidRPr="005A0799">
        <w:rPr>
          <w:rFonts w:cstheme="minorHAnsi"/>
          <w:i/>
          <w:iCs/>
          <w:color w:val="000000" w:themeColor="text1"/>
          <w:sz w:val="24"/>
          <w:szCs w:val="24"/>
          <w:lang w:eastAsia="en-GB"/>
        </w:rPr>
        <w:t xml:space="preserve"> the right style to use to get the best out of individuals</w:t>
      </w:r>
      <w:r w:rsidR="006C1621" w:rsidRPr="005A0799">
        <w:rPr>
          <w:rFonts w:cstheme="minorHAnsi"/>
          <w:i/>
          <w:iCs/>
          <w:color w:val="000000" w:themeColor="text1"/>
          <w:sz w:val="24"/>
          <w:szCs w:val="24"/>
          <w:lang w:eastAsia="en-GB"/>
        </w:rPr>
        <w:t xml:space="preserve">. Based off of my own working experience as a content creator </w:t>
      </w:r>
      <w:r w:rsidR="006212E6" w:rsidRPr="005A0799">
        <w:rPr>
          <w:rFonts w:cstheme="minorHAnsi"/>
          <w:i/>
          <w:iCs/>
          <w:color w:val="000000" w:themeColor="text1"/>
          <w:sz w:val="24"/>
          <w:szCs w:val="24"/>
          <w:lang w:eastAsia="en-GB"/>
        </w:rPr>
        <w:t xml:space="preserve">this type of leadership style can be executed through a video using short </w:t>
      </w:r>
      <w:r w:rsidR="00B466CF" w:rsidRPr="005A0799">
        <w:rPr>
          <w:rFonts w:cstheme="minorHAnsi"/>
          <w:i/>
          <w:iCs/>
          <w:color w:val="000000" w:themeColor="text1"/>
          <w:sz w:val="24"/>
          <w:szCs w:val="24"/>
          <w:lang w:eastAsia="en-GB"/>
        </w:rPr>
        <w:t>commands,</w:t>
      </w:r>
      <w:r w:rsidR="006212E6" w:rsidRPr="005A0799">
        <w:rPr>
          <w:rFonts w:cstheme="minorHAnsi"/>
          <w:i/>
          <w:iCs/>
          <w:color w:val="000000" w:themeColor="text1"/>
          <w:sz w:val="24"/>
          <w:szCs w:val="24"/>
          <w:lang w:eastAsia="en-GB"/>
        </w:rPr>
        <w:t xml:space="preserve"> arrows </w:t>
      </w:r>
      <w:r w:rsidR="00B55760" w:rsidRPr="005A0799">
        <w:rPr>
          <w:rFonts w:cstheme="minorHAnsi"/>
          <w:i/>
          <w:iCs/>
          <w:color w:val="000000" w:themeColor="text1"/>
          <w:sz w:val="24"/>
          <w:szCs w:val="24"/>
          <w:lang w:eastAsia="en-GB"/>
        </w:rPr>
        <w:t xml:space="preserve">directing to different elements </w:t>
      </w:r>
      <w:r w:rsidR="005A0799" w:rsidRPr="005A0799">
        <w:rPr>
          <w:rFonts w:cstheme="minorHAnsi"/>
          <w:i/>
          <w:iCs/>
          <w:color w:val="000000" w:themeColor="text1"/>
          <w:sz w:val="24"/>
          <w:szCs w:val="24"/>
          <w:lang w:eastAsia="en-GB"/>
        </w:rPr>
        <w:t>and the use of images</w:t>
      </w:r>
      <w:r>
        <w:rPr>
          <w:rFonts w:cstheme="minorHAnsi"/>
          <w:i/>
          <w:iCs/>
          <w:color w:val="000000" w:themeColor="text1"/>
          <w:sz w:val="24"/>
          <w:szCs w:val="24"/>
          <w:lang w:eastAsia="en-GB"/>
        </w:rPr>
        <w:t>.’</w:t>
      </w:r>
      <w:r w:rsidR="006F6CE9">
        <w:rPr>
          <w:rFonts w:cstheme="minorHAnsi"/>
          <w:i/>
          <w:iCs/>
          <w:color w:val="000000" w:themeColor="text1"/>
          <w:sz w:val="24"/>
          <w:szCs w:val="24"/>
          <w:lang w:eastAsia="en-GB"/>
        </w:rPr>
        <w:t xml:space="preserve">  For  instance directing followers to a new channel.</w:t>
      </w:r>
    </w:p>
    <w:p w14:paraId="40F65BD2" w14:textId="57B4A698" w:rsidR="003216BC" w:rsidRPr="0085341E" w:rsidRDefault="00AD355F" w:rsidP="0085341E">
      <w:pPr>
        <w:pStyle w:val="Heading2"/>
        <w:spacing w:after="240" w:line="360" w:lineRule="auto"/>
        <w:jc w:val="both"/>
        <w:rPr>
          <w:rFonts w:asciiTheme="minorHAnsi" w:hAnsiTheme="minorHAnsi" w:cstheme="minorHAnsi"/>
          <w:color w:val="auto"/>
          <w:sz w:val="24"/>
          <w:szCs w:val="24"/>
          <w:lang w:eastAsia="en-GB"/>
        </w:rPr>
      </w:pPr>
      <w:bookmarkStart w:id="13" w:name="_Toc140424928"/>
      <w:r w:rsidRPr="0085341E">
        <w:rPr>
          <w:rFonts w:asciiTheme="minorHAnsi" w:hAnsiTheme="minorHAnsi" w:cstheme="minorHAnsi"/>
          <w:color w:val="auto"/>
          <w:sz w:val="24"/>
          <w:szCs w:val="24"/>
          <w:lang w:eastAsia="en-GB"/>
        </w:rPr>
        <w:t>Transformational Leadership</w:t>
      </w:r>
      <w:bookmarkEnd w:id="13"/>
      <w:r w:rsidRPr="0085341E">
        <w:rPr>
          <w:rFonts w:asciiTheme="minorHAnsi" w:hAnsiTheme="minorHAnsi" w:cstheme="minorHAnsi"/>
          <w:color w:val="auto"/>
          <w:sz w:val="24"/>
          <w:szCs w:val="24"/>
          <w:lang w:eastAsia="en-GB"/>
        </w:rPr>
        <w:t xml:space="preserve"> </w:t>
      </w:r>
    </w:p>
    <w:p w14:paraId="368ECA1C" w14:textId="3AE3EBD0" w:rsidR="00401DF7" w:rsidRPr="0085341E" w:rsidRDefault="003216BC" w:rsidP="0085341E">
      <w:pPr>
        <w:spacing w:line="360" w:lineRule="auto"/>
        <w:ind w:left="720"/>
        <w:jc w:val="both"/>
        <w:rPr>
          <w:rFonts w:cstheme="minorHAnsi"/>
          <w:color w:val="000000" w:themeColor="text1"/>
          <w:sz w:val="24"/>
          <w:szCs w:val="24"/>
          <w:lang w:eastAsia="en-GB"/>
        </w:rPr>
      </w:pPr>
      <w:r w:rsidRPr="0085341E">
        <w:rPr>
          <w:rFonts w:cstheme="minorHAnsi"/>
          <w:color w:val="000000" w:themeColor="text1"/>
          <w:sz w:val="24"/>
          <w:szCs w:val="24"/>
          <w:lang w:eastAsia="en-GB"/>
        </w:rPr>
        <w:t>It</w:t>
      </w:r>
      <w:r w:rsidR="00AA764D" w:rsidRPr="0085341E">
        <w:rPr>
          <w:rFonts w:cstheme="minorHAnsi"/>
          <w:color w:val="000000" w:themeColor="text1"/>
          <w:sz w:val="24"/>
          <w:szCs w:val="24"/>
          <w:lang w:eastAsia="en-GB"/>
        </w:rPr>
        <w:t xml:space="preserve"> is said that transformational leadership is the most effective kind of leadership that can bring in a lasting change. </w:t>
      </w:r>
      <w:r w:rsidR="002D0FEE">
        <w:rPr>
          <w:rFonts w:cstheme="minorHAnsi"/>
          <w:color w:val="000000" w:themeColor="text1"/>
          <w:sz w:val="24"/>
          <w:szCs w:val="24"/>
          <w:lang w:eastAsia="en-GB"/>
        </w:rPr>
        <w:t xml:space="preserve">Because that’s what transformation does. It changes something to be better than it was before. </w:t>
      </w:r>
      <w:r w:rsidR="00AA764D" w:rsidRPr="0085341E">
        <w:rPr>
          <w:rFonts w:cstheme="minorHAnsi"/>
          <w:color w:val="000000" w:themeColor="text1"/>
          <w:sz w:val="24"/>
          <w:szCs w:val="24"/>
          <w:lang w:eastAsia="en-GB"/>
        </w:rPr>
        <w:t xml:space="preserve">Transforming a group, team </w:t>
      </w:r>
      <w:r w:rsidR="00401DF7" w:rsidRPr="0085341E">
        <w:rPr>
          <w:rFonts w:cstheme="minorHAnsi"/>
          <w:color w:val="000000" w:themeColor="text1"/>
          <w:sz w:val="24"/>
          <w:szCs w:val="24"/>
          <w:lang w:eastAsia="en-GB"/>
        </w:rPr>
        <w:t xml:space="preserve">by being focused </w:t>
      </w:r>
      <w:r w:rsidR="00401DF7" w:rsidRPr="0085341E">
        <w:rPr>
          <w:rFonts w:cstheme="minorHAnsi"/>
          <w:color w:val="000000" w:themeColor="text1"/>
          <w:sz w:val="24"/>
          <w:szCs w:val="24"/>
          <w:lang w:eastAsia="en-GB"/>
        </w:rPr>
        <w:lastRenderedPageBreak/>
        <w:t xml:space="preserve">on every </w:t>
      </w:r>
      <w:r w:rsidR="00AA764D" w:rsidRPr="0085341E">
        <w:rPr>
          <w:rFonts w:cstheme="minorHAnsi"/>
          <w:color w:val="000000" w:themeColor="text1"/>
          <w:sz w:val="24"/>
          <w:szCs w:val="24"/>
          <w:lang w:eastAsia="en-GB"/>
        </w:rPr>
        <w:t xml:space="preserve">individual. Improvement on skills, communication, bringing more self-awareness and understanding </w:t>
      </w:r>
      <w:r w:rsidR="00401DF7" w:rsidRPr="0085341E">
        <w:rPr>
          <w:rFonts w:cstheme="minorHAnsi"/>
          <w:color w:val="000000" w:themeColor="text1"/>
          <w:sz w:val="24"/>
          <w:szCs w:val="24"/>
          <w:lang w:eastAsia="en-GB"/>
        </w:rPr>
        <w:t>that will then bring in clarity within the person and role.</w:t>
      </w:r>
      <w:r w:rsidR="00401DF7" w:rsidRPr="00F4377A">
        <w:rPr>
          <w:rFonts w:cstheme="minorHAnsi"/>
          <w:color w:val="000000" w:themeColor="text1"/>
          <w:sz w:val="24"/>
          <w:szCs w:val="24"/>
          <w:lang w:eastAsia="en-GB"/>
        </w:rPr>
        <w:t xml:space="preserve"> </w:t>
      </w:r>
      <w:r w:rsidR="00401DF7" w:rsidRPr="0085341E">
        <w:rPr>
          <w:rFonts w:cstheme="minorHAnsi"/>
          <w:color w:val="000000" w:themeColor="text1"/>
          <w:sz w:val="24"/>
          <w:szCs w:val="24"/>
          <w:lang w:eastAsia="en-GB"/>
        </w:rPr>
        <w:t xml:space="preserve">Transformational leadership empowers and inspires individuals, motivation growth and self-improvement that then improves the whole organisation by strengthening employee engagement and overall working relationships. </w:t>
      </w:r>
      <w:bookmarkStart w:id="14" w:name="_Hlk138506291"/>
      <w:r w:rsidR="00401DF7" w:rsidRPr="0085341E">
        <w:rPr>
          <w:rFonts w:cstheme="minorHAnsi"/>
          <w:color w:val="000000" w:themeColor="text1"/>
          <w:sz w:val="24"/>
          <w:szCs w:val="24"/>
          <w:lang w:eastAsia="en-GB"/>
        </w:rPr>
        <w:t>Cherry. K. (2023).</w:t>
      </w:r>
      <w:bookmarkEnd w:id="14"/>
    </w:p>
    <w:p w14:paraId="60DE2E67" w14:textId="11D855EE" w:rsidR="001E46AC" w:rsidRPr="0085341E" w:rsidRDefault="001E46AC" w:rsidP="0085341E">
      <w:pPr>
        <w:pStyle w:val="Heading2"/>
        <w:spacing w:after="240" w:line="360" w:lineRule="auto"/>
        <w:jc w:val="both"/>
        <w:rPr>
          <w:rFonts w:asciiTheme="minorHAnsi" w:hAnsiTheme="minorHAnsi" w:cstheme="minorHAnsi"/>
          <w:color w:val="auto"/>
          <w:sz w:val="24"/>
          <w:szCs w:val="24"/>
          <w:lang w:eastAsia="en-GB"/>
        </w:rPr>
      </w:pPr>
      <w:bookmarkStart w:id="15" w:name="_Toc140424929"/>
      <w:r w:rsidRPr="0085341E">
        <w:rPr>
          <w:rFonts w:asciiTheme="minorHAnsi" w:hAnsiTheme="minorHAnsi" w:cstheme="minorHAnsi"/>
          <w:color w:val="auto"/>
          <w:sz w:val="24"/>
          <w:szCs w:val="24"/>
          <w:lang w:eastAsia="en-GB"/>
        </w:rPr>
        <w:t>Transactional Leader</w:t>
      </w:r>
      <w:r w:rsidR="004C4505" w:rsidRPr="0085341E">
        <w:rPr>
          <w:rFonts w:asciiTheme="minorHAnsi" w:hAnsiTheme="minorHAnsi" w:cstheme="minorHAnsi"/>
          <w:color w:val="auto"/>
          <w:sz w:val="24"/>
          <w:szCs w:val="24"/>
          <w:lang w:eastAsia="en-GB"/>
        </w:rPr>
        <w:t>ship</w:t>
      </w:r>
      <w:bookmarkEnd w:id="15"/>
    </w:p>
    <w:p w14:paraId="4CBE8CA9" w14:textId="2152AFE7" w:rsidR="00CB3FD0" w:rsidRDefault="004C4505" w:rsidP="0085341E">
      <w:pPr>
        <w:spacing w:line="360" w:lineRule="auto"/>
        <w:ind w:left="720"/>
        <w:jc w:val="both"/>
        <w:rPr>
          <w:rFonts w:cstheme="minorHAnsi"/>
          <w:color w:val="000000" w:themeColor="text1"/>
          <w:sz w:val="24"/>
          <w:szCs w:val="24"/>
          <w:lang w:eastAsia="en-GB"/>
        </w:rPr>
      </w:pPr>
      <w:r w:rsidRPr="0085341E">
        <w:rPr>
          <w:rFonts w:cstheme="minorHAnsi"/>
          <w:color w:val="000000" w:themeColor="text1"/>
          <w:sz w:val="24"/>
          <w:szCs w:val="24"/>
          <w:lang w:eastAsia="en-GB"/>
        </w:rPr>
        <w:t xml:space="preserve">Transactional leadership style is the process where the leader must </w:t>
      </w:r>
      <w:r w:rsidR="003F7CC9" w:rsidRPr="0085341E">
        <w:rPr>
          <w:rFonts w:cstheme="minorHAnsi"/>
          <w:color w:val="000000" w:themeColor="text1"/>
          <w:sz w:val="24"/>
          <w:szCs w:val="24"/>
          <w:lang w:eastAsia="en-GB"/>
        </w:rPr>
        <w:t xml:space="preserve">communicate </w:t>
      </w:r>
      <w:r w:rsidR="005E7EAA" w:rsidRPr="0085341E">
        <w:rPr>
          <w:rFonts w:cstheme="minorHAnsi"/>
          <w:color w:val="000000" w:themeColor="text1"/>
          <w:sz w:val="24"/>
          <w:szCs w:val="24"/>
          <w:lang w:eastAsia="en-GB"/>
        </w:rPr>
        <w:t xml:space="preserve">and clarify to the followers what </w:t>
      </w:r>
      <w:r w:rsidR="00215C8F" w:rsidRPr="0085341E">
        <w:rPr>
          <w:rFonts w:cstheme="minorHAnsi"/>
          <w:color w:val="000000" w:themeColor="text1"/>
          <w:sz w:val="24"/>
          <w:szCs w:val="24"/>
          <w:lang w:eastAsia="en-GB"/>
        </w:rPr>
        <w:t xml:space="preserve">is needed to be done </w:t>
      </w:r>
      <w:r w:rsidR="00C63FE3" w:rsidRPr="0085341E">
        <w:rPr>
          <w:rFonts w:cstheme="minorHAnsi"/>
          <w:color w:val="000000" w:themeColor="text1"/>
          <w:sz w:val="24"/>
          <w:szCs w:val="24"/>
          <w:lang w:eastAsia="en-GB"/>
        </w:rPr>
        <w:t>to</w:t>
      </w:r>
      <w:r w:rsidR="00215C8F" w:rsidRPr="0085341E">
        <w:rPr>
          <w:rFonts w:cstheme="minorHAnsi"/>
          <w:color w:val="000000" w:themeColor="text1"/>
          <w:sz w:val="24"/>
          <w:szCs w:val="24"/>
          <w:lang w:eastAsia="en-GB"/>
        </w:rPr>
        <w:t xml:space="preserve"> </w:t>
      </w:r>
      <w:r w:rsidR="00EF0E19" w:rsidRPr="0085341E">
        <w:rPr>
          <w:rFonts w:cstheme="minorHAnsi"/>
          <w:color w:val="000000" w:themeColor="text1"/>
          <w:sz w:val="24"/>
          <w:szCs w:val="24"/>
          <w:lang w:eastAsia="en-GB"/>
        </w:rPr>
        <w:t xml:space="preserve">make a successful </w:t>
      </w:r>
      <w:r w:rsidR="00202ED0" w:rsidRPr="0085341E">
        <w:rPr>
          <w:rFonts w:cstheme="minorHAnsi"/>
          <w:color w:val="000000" w:themeColor="text1"/>
          <w:sz w:val="24"/>
          <w:szCs w:val="24"/>
          <w:lang w:eastAsia="en-GB"/>
        </w:rPr>
        <w:t>change</w:t>
      </w:r>
      <w:r w:rsidR="006C539D" w:rsidRPr="0085341E">
        <w:rPr>
          <w:rFonts w:cstheme="minorHAnsi"/>
          <w:color w:val="000000" w:themeColor="text1"/>
          <w:sz w:val="24"/>
          <w:szCs w:val="24"/>
          <w:lang w:eastAsia="en-GB"/>
        </w:rPr>
        <w:t xml:space="preserve"> or to complete a </w:t>
      </w:r>
      <w:r w:rsidR="00F9343C" w:rsidRPr="0085341E">
        <w:rPr>
          <w:rFonts w:cstheme="minorHAnsi"/>
          <w:color w:val="000000" w:themeColor="text1"/>
          <w:sz w:val="24"/>
          <w:szCs w:val="24"/>
          <w:lang w:eastAsia="en-GB"/>
        </w:rPr>
        <w:t>task.</w:t>
      </w:r>
      <w:r w:rsidR="006C539D" w:rsidRPr="0085341E">
        <w:rPr>
          <w:rFonts w:cstheme="minorHAnsi"/>
          <w:color w:val="000000" w:themeColor="text1"/>
          <w:sz w:val="24"/>
          <w:szCs w:val="24"/>
          <w:lang w:eastAsia="en-GB"/>
        </w:rPr>
        <w:t xml:space="preserve"> A successful transaction means </w:t>
      </w:r>
      <w:r w:rsidR="00AD2E05" w:rsidRPr="0085341E">
        <w:rPr>
          <w:rFonts w:cstheme="minorHAnsi"/>
          <w:color w:val="000000" w:themeColor="text1"/>
          <w:sz w:val="24"/>
          <w:szCs w:val="24"/>
          <w:lang w:eastAsia="en-GB"/>
        </w:rPr>
        <w:t xml:space="preserve">moving from one thing onto another with little or no </w:t>
      </w:r>
      <w:r w:rsidR="00797E48" w:rsidRPr="0085341E">
        <w:rPr>
          <w:rFonts w:cstheme="minorHAnsi"/>
          <w:color w:val="000000" w:themeColor="text1"/>
          <w:sz w:val="24"/>
          <w:szCs w:val="24"/>
          <w:lang w:eastAsia="en-GB"/>
        </w:rPr>
        <w:t>d</w:t>
      </w:r>
      <w:r w:rsidR="00400A50" w:rsidRPr="0085341E">
        <w:rPr>
          <w:rFonts w:cstheme="minorHAnsi"/>
          <w:color w:val="000000" w:themeColor="text1"/>
          <w:sz w:val="24"/>
          <w:szCs w:val="24"/>
          <w:lang w:eastAsia="en-GB"/>
        </w:rPr>
        <w:t>isruption.</w:t>
      </w:r>
      <w:r w:rsidR="00AD2E05" w:rsidRPr="0085341E">
        <w:rPr>
          <w:rFonts w:cstheme="minorHAnsi"/>
          <w:color w:val="000000" w:themeColor="text1"/>
          <w:sz w:val="24"/>
          <w:szCs w:val="24"/>
          <w:lang w:eastAsia="en-GB"/>
        </w:rPr>
        <w:t xml:space="preserve"> </w:t>
      </w:r>
      <w:r w:rsidR="00B61D7B" w:rsidRPr="0085341E">
        <w:rPr>
          <w:rFonts w:cstheme="minorHAnsi"/>
          <w:color w:val="000000" w:themeColor="text1"/>
          <w:sz w:val="24"/>
          <w:szCs w:val="24"/>
          <w:lang w:eastAsia="en-GB"/>
        </w:rPr>
        <w:t>Transactional leader</w:t>
      </w:r>
      <w:r w:rsidR="004E2BC6" w:rsidRPr="0085341E">
        <w:rPr>
          <w:rFonts w:cstheme="minorHAnsi"/>
          <w:color w:val="000000" w:themeColor="text1"/>
          <w:sz w:val="24"/>
          <w:szCs w:val="24"/>
          <w:lang w:eastAsia="en-GB"/>
        </w:rPr>
        <w:t>ship</w:t>
      </w:r>
      <w:r w:rsidR="00B61D7B" w:rsidRPr="0085341E">
        <w:rPr>
          <w:rFonts w:cstheme="minorHAnsi"/>
          <w:color w:val="000000" w:themeColor="text1"/>
          <w:sz w:val="24"/>
          <w:szCs w:val="24"/>
          <w:lang w:eastAsia="en-GB"/>
        </w:rPr>
        <w:t xml:space="preserve"> is a results-oriented </w:t>
      </w:r>
      <w:r w:rsidR="004E2BC6" w:rsidRPr="0085341E">
        <w:rPr>
          <w:rFonts w:cstheme="minorHAnsi"/>
          <w:color w:val="000000" w:themeColor="text1"/>
          <w:sz w:val="24"/>
          <w:szCs w:val="24"/>
          <w:lang w:eastAsia="en-GB"/>
        </w:rPr>
        <w:t xml:space="preserve">method </w:t>
      </w:r>
      <w:r w:rsidR="00B61D7B" w:rsidRPr="0085341E">
        <w:rPr>
          <w:rFonts w:cstheme="minorHAnsi"/>
          <w:color w:val="000000" w:themeColor="text1"/>
          <w:sz w:val="24"/>
          <w:szCs w:val="24"/>
          <w:lang w:eastAsia="en-GB"/>
        </w:rPr>
        <w:t xml:space="preserve">that gives perks, </w:t>
      </w:r>
      <w:r w:rsidR="00207550" w:rsidRPr="0085341E">
        <w:rPr>
          <w:rFonts w:cstheme="minorHAnsi"/>
          <w:color w:val="000000" w:themeColor="text1"/>
          <w:sz w:val="24"/>
          <w:szCs w:val="24"/>
          <w:lang w:eastAsia="en-GB"/>
        </w:rPr>
        <w:t>praises,</w:t>
      </w:r>
      <w:r w:rsidR="00B61D7B" w:rsidRPr="0085341E">
        <w:rPr>
          <w:rFonts w:cstheme="minorHAnsi"/>
          <w:color w:val="000000" w:themeColor="text1"/>
          <w:sz w:val="24"/>
          <w:szCs w:val="24"/>
          <w:lang w:eastAsia="en-GB"/>
        </w:rPr>
        <w:t xml:space="preserve"> and incentives for achievements</w:t>
      </w:r>
      <w:r w:rsidR="004E2BC6" w:rsidRPr="0085341E">
        <w:rPr>
          <w:rFonts w:cstheme="minorHAnsi"/>
          <w:color w:val="000000" w:themeColor="text1"/>
          <w:sz w:val="24"/>
          <w:szCs w:val="24"/>
          <w:lang w:eastAsia="en-GB"/>
        </w:rPr>
        <w:t xml:space="preserve"> for </w:t>
      </w:r>
      <w:r w:rsidR="00797E48" w:rsidRPr="0085341E">
        <w:rPr>
          <w:rFonts w:cstheme="minorHAnsi"/>
          <w:color w:val="000000" w:themeColor="text1"/>
          <w:sz w:val="24"/>
          <w:szCs w:val="24"/>
          <w:lang w:eastAsia="en-GB"/>
        </w:rPr>
        <w:t>reaching goals and completing tasks.</w:t>
      </w:r>
      <w:r w:rsidR="00863CE0" w:rsidRPr="0085341E">
        <w:rPr>
          <w:rFonts w:cstheme="minorHAnsi"/>
          <w:color w:val="374151"/>
          <w:sz w:val="24"/>
          <w:szCs w:val="24"/>
          <w:shd w:val="clear" w:color="auto" w:fill="FFFFFF"/>
        </w:rPr>
        <w:t xml:space="preserve"> </w:t>
      </w:r>
      <w:r w:rsidR="00863CE0" w:rsidRPr="0085341E">
        <w:rPr>
          <w:rFonts w:cstheme="minorHAnsi"/>
          <w:color w:val="000000" w:themeColor="text1"/>
          <w:sz w:val="24"/>
          <w:szCs w:val="24"/>
          <w:lang w:eastAsia="en-GB"/>
        </w:rPr>
        <w:t>Transformational leaders value people over performance.</w:t>
      </w:r>
      <w:r w:rsidR="00207550" w:rsidRPr="0085341E">
        <w:rPr>
          <w:rFonts w:cstheme="minorHAnsi"/>
          <w:color w:val="000000" w:themeColor="text1"/>
          <w:sz w:val="24"/>
          <w:szCs w:val="24"/>
          <w:lang w:eastAsia="en-GB"/>
        </w:rPr>
        <w:t xml:space="preserve"> </w:t>
      </w:r>
      <w:bookmarkStart w:id="16" w:name="_Hlk138919818"/>
      <w:r w:rsidR="00207550" w:rsidRPr="0085341E">
        <w:rPr>
          <w:rFonts w:cstheme="minorHAnsi"/>
          <w:color w:val="000000" w:themeColor="text1"/>
          <w:sz w:val="24"/>
          <w:szCs w:val="24"/>
          <w:lang w:eastAsia="en-GB"/>
        </w:rPr>
        <w:t xml:space="preserve">Entrepreneur Staff. (2023). </w:t>
      </w:r>
      <w:bookmarkEnd w:id="16"/>
    </w:p>
    <w:p w14:paraId="43C78FAE" w14:textId="77777777" w:rsidR="007049D3" w:rsidRDefault="007049D3" w:rsidP="00807128">
      <w:pPr>
        <w:pStyle w:val="Heading1"/>
        <w:rPr>
          <w:lang w:eastAsia="en-GB"/>
        </w:rPr>
      </w:pPr>
    </w:p>
    <w:p w14:paraId="2318B094" w14:textId="1CF1D20C" w:rsidR="00472E53" w:rsidRDefault="00472E53" w:rsidP="00807128">
      <w:pPr>
        <w:pStyle w:val="Heading1"/>
        <w:rPr>
          <w:rFonts w:asciiTheme="minorHAnsi" w:hAnsiTheme="minorHAnsi"/>
          <w:color w:val="auto"/>
        </w:rPr>
      </w:pPr>
      <w:bookmarkStart w:id="17" w:name="_Toc140424930"/>
      <w:r w:rsidRPr="0085341E">
        <w:rPr>
          <w:rFonts w:asciiTheme="minorHAnsi" w:hAnsiTheme="minorHAnsi"/>
          <w:color w:val="auto"/>
        </w:rPr>
        <w:t>Emergent Leadership</w:t>
      </w:r>
      <w:bookmarkEnd w:id="17"/>
      <w:r w:rsidR="0090420B" w:rsidRPr="0085341E">
        <w:rPr>
          <w:rFonts w:asciiTheme="minorHAnsi" w:hAnsiTheme="minorHAnsi"/>
          <w:color w:val="auto"/>
        </w:rPr>
        <w:t xml:space="preserve"> </w:t>
      </w:r>
    </w:p>
    <w:p w14:paraId="2A277AA7" w14:textId="77777777" w:rsidR="00807128" w:rsidRPr="00807128" w:rsidRDefault="00807128" w:rsidP="00807128"/>
    <w:p w14:paraId="5B8A8430" w14:textId="2E6BA499" w:rsidR="00D90E61" w:rsidRDefault="005F34D1" w:rsidP="00807128">
      <w:pPr>
        <w:spacing w:line="360" w:lineRule="auto"/>
        <w:jc w:val="both"/>
        <w:rPr>
          <w:rFonts w:cstheme="minorHAnsi"/>
          <w:i/>
          <w:iCs/>
          <w:sz w:val="24"/>
          <w:szCs w:val="24"/>
          <w:lang w:eastAsia="en-GB"/>
        </w:rPr>
      </w:pPr>
      <w:r w:rsidRPr="0085341E">
        <w:rPr>
          <w:rFonts w:cstheme="minorHAnsi"/>
          <w:i/>
          <w:iCs/>
          <w:sz w:val="24"/>
          <w:szCs w:val="24"/>
          <w:lang w:eastAsia="en-GB"/>
        </w:rPr>
        <w:t>“</w:t>
      </w:r>
      <w:r w:rsidR="00247ECC" w:rsidRPr="0085341E">
        <w:rPr>
          <w:rFonts w:cstheme="minorHAnsi"/>
          <w:i/>
          <w:iCs/>
          <w:sz w:val="24"/>
          <w:szCs w:val="24"/>
          <w:lang w:eastAsia="en-GB"/>
        </w:rPr>
        <w:t>Emergent leadership is a business structure that uses self-identified leaders instead of those chosen by a corporate hierarchy</w:t>
      </w:r>
      <w:r w:rsidR="002D75CE" w:rsidRPr="0085341E">
        <w:rPr>
          <w:rFonts w:cstheme="minorHAnsi"/>
          <w:sz w:val="24"/>
          <w:szCs w:val="24"/>
          <w:lang w:eastAsia="en-GB"/>
        </w:rPr>
        <w:t>.</w:t>
      </w:r>
      <w:r w:rsidR="00247ECC" w:rsidRPr="0085341E">
        <w:rPr>
          <w:rFonts w:cstheme="minorHAnsi"/>
          <w:i/>
          <w:iCs/>
          <w:sz w:val="24"/>
          <w:szCs w:val="24"/>
          <w:lang w:eastAsia="en-GB"/>
        </w:rPr>
        <w:t xml:space="preserve"> In this model, leaders arise from within the organization over time based on their ability to make decisions and achieve results. This style of leadership has grown more popular in modern companies </w:t>
      </w:r>
      <w:r w:rsidR="002D75CE" w:rsidRPr="0085341E">
        <w:rPr>
          <w:rFonts w:cstheme="minorHAnsi"/>
          <w:i/>
          <w:iCs/>
          <w:sz w:val="24"/>
          <w:szCs w:val="24"/>
          <w:lang w:eastAsia="en-GB"/>
        </w:rPr>
        <w:t>to</w:t>
      </w:r>
      <w:r w:rsidR="00247ECC" w:rsidRPr="0085341E">
        <w:rPr>
          <w:rFonts w:cstheme="minorHAnsi"/>
          <w:i/>
          <w:iCs/>
          <w:sz w:val="24"/>
          <w:szCs w:val="24"/>
          <w:lang w:eastAsia="en-GB"/>
        </w:rPr>
        <w:t xml:space="preserve"> manage large staff.</w:t>
      </w:r>
      <w:bookmarkStart w:id="18" w:name="_Hlk138059874"/>
      <w:r w:rsidR="001F7AEC">
        <w:rPr>
          <w:rFonts w:cstheme="minorHAnsi"/>
          <w:i/>
          <w:iCs/>
          <w:sz w:val="24"/>
          <w:szCs w:val="24"/>
          <w:lang w:eastAsia="en-GB"/>
        </w:rPr>
        <w:t xml:space="preserve"> </w:t>
      </w:r>
      <w:r w:rsidR="002D75CE" w:rsidRPr="0085341E">
        <w:rPr>
          <w:rFonts w:cstheme="minorHAnsi"/>
          <w:i/>
          <w:iCs/>
          <w:sz w:val="24"/>
          <w:szCs w:val="24"/>
          <w:lang w:eastAsia="en-GB"/>
        </w:rPr>
        <w:t>Indeed,</w:t>
      </w:r>
      <w:r w:rsidR="009E265A" w:rsidRPr="0085341E">
        <w:rPr>
          <w:rFonts w:cstheme="minorHAnsi"/>
          <w:i/>
          <w:iCs/>
          <w:sz w:val="24"/>
          <w:szCs w:val="24"/>
          <w:lang w:eastAsia="en-GB"/>
        </w:rPr>
        <w:t xml:space="preserve"> Editorial </w:t>
      </w:r>
      <w:r w:rsidR="002D75CE" w:rsidRPr="0085341E">
        <w:rPr>
          <w:rFonts w:cstheme="minorHAnsi"/>
          <w:i/>
          <w:iCs/>
          <w:sz w:val="24"/>
          <w:szCs w:val="24"/>
          <w:lang w:eastAsia="en-GB"/>
        </w:rPr>
        <w:t>Team,</w:t>
      </w:r>
      <w:r w:rsidR="009E265A" w:rsidRPr="0085341E">
        <w:rPr>
          <w:rFonts w:cstheme="minorHAnsi"/>
          <w:i/>
          <w:iCs/>
          <w:sz w:val="24"/>
          <w:szCs w:val="24"/>
          <w:lang w:eastAsia="en-GB"/>
        </w:rPr>
        <w:t xml:space="preserve"> (2022).</w:t>
      </w:r>
      <w:bookmarkEnd w:id="18"/>
    </w:p>
    <w:p w14:paraId="50963B3E" w14:textId="77777777" w:rsidR="007049D3" w:rsidRPr="0085341E" w:rsidRDefault="007049D3" w:rsidP="00807128">
      <w:pPr>
        <w:spacing w:line="360" w:lineRule="auto"/>
        <w:jc w:val="both"/>
        <w:rPr>
          <w:rFonts w:cstheme="minorHAnsi"/>
          <w:i/>
          <w:iCs/>
          <w:sz w:val="24"/>
          <w:szCs w:val="24"/>
          <w:lang w:eastAsia="en-GB"/>
        </w:rPr>
      </w:pPr>
    </w:p>
    <w:p w14:paraId="5474C12B" w14:textId="477F74E2" w:rsidR="00247ECC" w:rsidRPr="00807128" w:rsidRDefault="00247ECC" w:rsidP="00807128">
      <w:pPr>
        <w:spacing w:line="360" w:lineRule="auto"/>
        <w:jc w:val="both"/>
        <w:rPr>
          <w:rFonts w:cstheme="minorHAnsi"/>
          <w:sz w:val="24"/>
          <w:szCs w:val="24"/>
          <w:lang w:eastAsia="en-GB"/>
        </w:rPr>
      </w:pPr>
      <w:r w:rsidRPr="00807128">
        <w:rPr>
          <w:rFonts w:cstheme="minorHAnsi"/>
          <w:sz w:val="24"/>
          <w:szCs w:val="24"/>
          <w:lang w:eastAsia="en-GB"/>
        </w:rPr>
        <w:t>This type of leadership is a method for valuing creative and critical thinking over ro</w:t>
      </w:r>
      <w:r w:rsidR="00941075" w:rsidRPr="00807128">
        <w:rPr>
          <w:rFonts w:cstheme="minorHAnsi"/>
          <w:sz w:val="24"/>
          <w:szCs w:val="24"/>
          <w:lang w:eastAsia="en-GB"/>
        </w:rPr>
        <w:t>l</w:t>
      </w:r>
      <w:r w:rsidRPr="00807128">
        <w:rPr>
          <w:rFonts w:cstheme="minorHAnsi"/>
          <w:sz w:val="24"/>
          <w:szCs w:val="24"/>
          <w:lang w:eastAsia="en-GB"/>
        </w:rPr>
        <w:t>e guidelines set by a superior. Instead of waiting for a promotion, emergent leaders inspire and guide others on their own. For this reason, they typically earn respect and trust from their peers.</w:t>
      </w:r>
    </w:p>
    <w:p w14:paraId="770567FA" w14:textId="0DC8FDE2" w:rsidR="005E1B7D" w:rsidRPr="00807128" w:rsidRDefault="008B285C" w:rsidP="00807128">
      <w:pPr>
        <w:spacing w:line="360" w:lineRule="auto"/>
        <w:jc w:val="both"/>
        <w:rPr>
          <w:rFonts w:cstheme="minorHAnsi"/>
          <w:sz w:val="24"/>
          <w:szCs w:val="24"/>
          <w:lang w:eastAsia="en-GB"/>
        </w:rPr>
      </w:pPr>
      <w:r w:rsidRPr="00807128">
        <w:rPr>
          <w:rFonts w:cstheme="minorHAnsi"/>
          <w:sz w:val="24"/>
          <w:szCs w:val="24"/>
          <w:lang w:eastAsia="en-GB"/>
        </w:rPr>
        <w:lastRenderedPageBreak/>
        <w:t>These kinds of leaders</w:t>
      </w:r>
      <w:r w:rsidR="005F34D1" w:rsidRPr="00807128">
        <w:rPr>
          <w:rFonts w:cstheme="minorHAnsi"/>
          <w:sz w:val="24"/>
          <w:szCs w:val="24"/>
          <w:lang w:eastAsia="en-GB"/>
        </w:rPr>
        <w:t xml:space="preserve"> usually emerge from within the organisation and are given a role based </w:t>
      </w:r>
      <w:r w:rsidR="00C86E12" w:rsidRPr="00807128">
        <w:rPr>
          <w:rFonts w:cstheme="minorHAnsi"/>
          <w:sz w:val="24"/>
          <w:szCs w:val="24"/>
          <w:lang w:eastAsia="en-GB"/>
        </w:rPr>
        <w:t>off</w:t>
      </w:r>
      <w:r w:rsidR="005F34D1" w:rsidRPr="00807128">
        <w:rPr>
          <w:rFonts w:cstheme="minorHAnsi"/>
          <w:sz w:val="24"/>
          <w:szCs w:val="24"/>
          <w:lang w:eastAsia="en-GB"/>
        </w:rPr>
        <w:t xml:space="preserve"> their natural </w:t>
      </w:r>
      <w:r w:rsidRPr="00807128">
        <w:rPr>
          <w:rFonts w:cstheme="minorHAnsi"/>
          <w:sz w:val="24"/>
          <w:szCs w:val="24"/>
          <w:lang w:eastAsia="en-GB"/>
        </w:rPr>
        <w:t>ability</w:t>
      </w:r>
      <w:r w:rsidR="005F34D1" w:rsidRPr="00807128">
        <w:rPr>
          <w:rFonts w:cstheme="minorHAnsi"/>
          <w:sz w:val="24"/>
          <w:szCs w:val="24"/>
          <w:lang w:eastAsia="en-GB"/>
        </w:rPr>
        <w:t xml:space="preserve"> </w:t>
      </w:r>
      <w:r w:rsidR="00E763BD" w:rsidRPr="00807128">
        <w:rPr>
          <w:rFonts w:cstheme="minorHAnsi"/>
          <w:sz w:val="24"/>
          <w:szCs w:val="24"/>
          <w:lang w:eastAsia="en-GB"/>
        </w:rPr>
        <w:t xml:space="preserve">and skills </w:t>
      </w:r>
      <w:r w:rsidR="005F34D1" w:rsidRPr="00807128">
        <w:rPr>
          <w:rFonts w:cstheme="minorHAnsi"/>
          <w:sz w:val="24"/>
          <w:szCs w:val="24"/>
          <w:lang w:eastAsia="en-GB"/>
        </w:rPr>
        <w:t>to lead.</w:t>
      </w:r>
      <w:r w:rsidR="005E1618" w:rsidRPr="00807128">
        <w:rPr>
          <w:rFonts w:cstheme="minorHAnsi"/>
          <w:sz w:val="24"/>
          <w:szCs w:val="24"/>
          <w:lang w:eastAsia="en-GB"/>
        </w:rPr>
        <w:t xml:space="preserve"> Not necessarily the ones that hold the required qualification but ones who while working are </w:t>
      </w:r>
      <w:r w:rsidRPr="00807128">
        <w:rPr>
          <w:rFonts w:cstheme="minorHAnsi"/>
          <w:sz w:val="24"/>
          <w:szCs w:val="24"/>
          <w:lang w:eastAsia="en-GB"/>
        </w:rPr>
        <w:t>noticed of their ability to see solutions and create new ideas</w:t>
      </w:r>
      <w:r w:rsidR="00D90E61" w:rsidRPr="00807128">
        <w:rPr>
          <w:rFonts w:cstheme="minorHAnsi"/>
          <w:sz w:val="24"/>
          <w:szCs w:val="24"/>
          <w:lang w:eastAsia="en-GB"/>
        </w:rPr>
        <w:t>.</w:t>
      </w:r>
    </w:p>
    <w:p w14:paraId="098FE9C7" w14:textId="77777777" w:rsidR="001F7AEC" w:rsidRPr="00807128" w:rsidRDefault="001F7AEC" w:rsidP="00807128">
      <w:pPr>
        <w:spacing w:line="360" w:lineRule="auto"/>
        <w:jc w:val="both"/>
        <w:rPr>
          <w:rFonts w:cstheme="minorHAnsi"/>
          <w:sz w:val="24"/>
          <w:szCs w:val="24"/>
          <w:lang w:eastAsia="en-GB"/>
        </w:rPr>
      </w:pPr>
    </w:p>
    <w:p w14:paraId="6C7E3092" w14:textId="08A91E0B" w:rsidR="000C2BDF" w:rsidRPr="009219FC" w:rsidRDefault="00A66360" w:rsidP="00807128">
      <w:pPr>
        <w:spacing w:line="360" w:lineRule="auto"/>
        <w:jc w:val="both"/>
        <w:rPr>
          <w:rFonts w:cstheme="minorHAnsi"/>
          <w:sz w:val="24"/>
          <w:szCs w:val="24"/>
          <w:lang w:eastAsia="en-GB"/>
        </w:rPr>
      </w:pPr>
      <w:r w:rsidRPr="00807128">
        <w:rPr>
          <w:rFonts w:cstheme="minorHAnsi"/>
          <w:sz w:val="24"/>
          <w:szCs w:val="24"/>
          <w:lang w:eastAsia="en-GB"/>
        </w:rPr>
        <w:t>How can an emergent leader be identified without qualifications or already established roles?</w:t>
      </w:r>
      <w:r w:rsidR="00982EBF">
        <w:rPr>
          <w:rFonts w:cstheme="minorHAnsi"/>
          <w:sz w:val="24"/>
          <w:szCs w:val="24"/>
          <w:lang w:eastAsia="en-GB"/>
        </w:rPr>
        <w:t xml:space="preserve"> </w:t>
      </w:r>
      <w:r w:rsidR="008F5F73">
        <w:rPr>
          <w:rFonts w:cstheme="minorHAnsi"/>
          <w:sz w:val="24"/>
          <w:szCs w:val="24"/>
          <w:lang w:eastAsia="en-GB"/>
        </w:rPr>
        <w:t xml:space="preserve">As already </w:t>
      </w:r>
      <w:r w:rsidR="00791CBE">
        <w:rPr>
          <w:rFonts w:cstheme="minorHAnsi"/>
          <w:sz w:val="24"/>
          <w:szCs w:val="24"/>
          <w:lang w:eastAsia="en-GB"/>
        </w:rPr>
        <w:t>mentioned,</w:t>
      </w:r>
      <w:r w:rsidR="008F5F73">
        <w:rPr>
          <w:rFonts w:cstheme="minorHAnsi"/>
          <w:sz w:val="24"/>
          <w:szCs w:val="24"/>
          <w:lang w:eastAsia="en-GB"/>
        </w:rPr>
        <w:t xml:space="preserve"> there are various traits and skills an individual will hold that </w:t>
      </w:r>
      <w:r w:rsidR="00B140F6">
        <w:rPr>
          <w:rFonts w:cstheme="minorHAnsi"/>
          <w:sz w:val="24"/>
          <w:szCs w:val="24"/>
          <w:lang w:eastAsia="en-GB"/>
        </w:rPr>
        <w:t xml:space="preserve">can be identified as an emergent leader. </w:t>
      </w:r>
      <w:r w:rsidR="001F49D0">
        <w:rPr>
          <w:rFonts w:cstheme="minorHAnsi"/>
          <w:sz w:val="24"/>
          <w:szCs w:val="24"/>
          <w:lang w:eastAsia="en-GB"/>
        </w:rPr>
        <w:t xml:space="preserve"> </w:t>
      </w:r>
    </w:p>
    <w:p w14:paraId="54E7A0A5" w14:textId="0C0D9C6C" w:rsidR="006D0140" w:rsidRDefault="00B63BD3" w:rsidP="00807128">
      <w:pPr>
        <w:spacing w:line="360" w:lineRule="auto"/>
        <w:ind w:left="-5" w:right="798"/>
        <w:jc w:val="both"/>
        <w:rPr>
          <w:rFonts w:eastAsia="Calibri" w:cstheme="minorHAnsi"/>
          <w:color w:val="181717"/>
          <w:kern w:val="2"/>
          <w:sz w:val="24"/>
          <w:szCs w:val="24"/>
          <w:lang w:eastAsia="en-GB"/>
        </w:rPr>
      </w:pPr>
      <w:r w:rsidRPr="00807128">
        <w:rPr>
          <w:rFonts w:cstheme="minorHAnsi"/>
          <w:sz w:val="24"/>
          <w:szCs w:val="24"/>
          <w:lang w:eastAsia="en-GB"/>
        </w:rPr>
        <w:t>Leadership s</w:t>
      </w:r>
      <w:r w:rsidR="00331EC9" w:rsidRPr="00807128">
        <w:rPr>
          <w:rFonts w:cstheme="minorHAnsi"/>
          <w:sz w:val="24"/>
          <w:szCs w:val="24"/>
          <w:lang w:eastAsia="en-GB"/>
        </w:rPr>
        <w:t>kills</w:t>
      </w:r>
      <w:r w:rsidR="00E7668C" w:rsidRPr="00807128">
        <w:rPr>
          <w:rFonts w:cstheme="minorHAnsi"/>
          <w:sz w:val="24"/>
          <w:szCs w:val="24"/>
          <w:lang w:eastAsia="en-GB"/>
        </w:rPr>
        <w:t xml:space="preserve"> questionnaire was </w:t>
      </w:r>
      <w:r w:rsidR="003C4742" w:rsidRPr="00807128">
        <w:rPr>
          <w:rFonts w:cstheme="minorHAnsi"/>
          <w:sz w:val="24"/>
          <w:szCs w:val="24"/>
          <w:lang w:eastAsia="en-GB"/>
        </w:rPr>
        <w:t>completed.</w:t>
      </w:r>
      <w:r w:rsidR="00E7668C" w:rsidRPr="00807128">
        <w:rPr>
          <w:rFonts w:cstheme="minorHAnsi"/>
          <w:sz w:val="24"/>
          <w:szCs w:val="24"/>
          <w:lang w:eastAsia="en-GB"/>
        </w:rPr>
        <w:t xml:space="preserve"> </w:t>
      </w:r>
      <w:r w:rsidR="003C4742" w:rsidRPr="00807128">
        <w:rPr>
          <w:rFonts w:cstheme="minorHAnsi"/>
          <w:sz w:val="24"/>
          <w:szCs w:val="24"/>
          <w:lang w:eastAsia="en-GB"/>
        </w:rPr>
        <w:t>this self</w:t>
      </w:r>
      <w:r w:rsidR="00362B68" w:rsidRPr="00807128">
        <w:rPr>
          <w:rFonts w:cstheme="minorHAnsi"/>
          <w:sz w:val="24"/>
          <w:szCs w:val="24"/>
          <w:lang w:eastAsia="en-GB"/>
        </w:rPr>
        <w:t>-assessment</w:t>
      </w:r>
      <w:r w:rsidR="00416116" w:rsidRPr="00807128">
        <w:rPr>
          <w:rFonts w:eastAsia="Calibri" w:cstheme="minorHAnsi"/>
          <w:color w:val="181717"/>
          <w:kern w:val="2"/>
          <w:sz w:val="24"/>
          <w:szCs w:val="24"/>
          <w:lang w:eastAsia="en-GB"/>
          <w14:ligatures w14:val="standardContextual"/>
        </w:rPr>
        <w:t xml:space="preserve"> </w:t>
      </w:r>
      <w:r w:rsidR="006D0140" w:rsidRPr="00807128">
        <w:rPr>
          <w:rFonts w:eastAsia="Calibri" w:cstheme="minorHAnsi"/>
          <w:color w:val="181717"/>
          <w:kern w:val="2"/>
          <w:sz w:val="24"/>
          <w:szCs w:val="24"/>
          <w:lang w:eastAsia="en-GB"/>
          <w14:ligatures w14:val="standardContextual"/>
        </w:rPr>
        <w:t>has been</w:t>
      </w:r>
      <w:r w:rsidR="003C4742" w:rsidRPr="00807128">
        <w:rPr>
          <w:rFonts w:eastAsia="Calibri" w:cstheme="minorHAnsi"/>
          <w:color w:val="181717"/>
          <w:kern w:val="2"/>
          <w:sz w:val="24"/>
          <w:szCs w:val="24"/>
          <w:lang w:eastAsia="en-GB"/>
          <w14:ligatures w14:val="standardContextual"/>
        </w:rPr>
        <w:t xml:space="preserve"> made to</w:t>
      </w:r>
      <w:r w:rsidR="00416116" w:rsidRPr="00807128">
        <w:rPr>
          <w:rFonts w:eastAsia="Calibri" w:cstheme="minorHAnsi"/>
          <w:color w:val="181717"/>
          <w:kern w:val="2"/>
          <w:sz w:val="24"/>
          <w:szCs w:val="24"/>
          <w:lang w:eastAsia="en-GB"/>
        </w:rPr>
        <w:t xml:space="preserve"> measure three common styles of </w:t>
      </w:r>
      <w:r w:rsidR="00452EA1" w:rsidRPr="00807128">
        <w:rPr>
          <w:rFonts w:eastAsia="Calibri" w:cstheme="minorHAnsi"/>
          <w:color w:val="181717"/>
          <w:kern w:val="2"/>
          <w:sz w:val="24"/>
          <w:szCs w:val="24"/>
          <w:lang w:eastAsia="en-GB"/>
        </w:rPr>
        <w:t>leadership</w:t>
      </w:r>
      <w:r w:rsidR="0038338F" w:rsidRPr="00807128">
        <w:rPr>
          <w:rFonts w:eastAsia="Calibri" w:cstheme="minorHAnsi"/>
          <w:color w:val="181717"/>
          <w:kern w:val="2"/>
          <w:sz w:val="24"/>
          <w:szCs w:val="24"/>
          <w:lang w:eastAsia="en-GB"/>
        </w:rPr>
        <w:t xml:space="preserve">. This was done to help build a profile of leadership skills and identifying these as strengths and </w:t>
      </w:r>
      <w:r w:rsidR="00875F5D" w:rsidRPr="00807128">
        <w:rPr>
          <w:rFonts w:eastAsia="Calibri" w:cstheme="minorHAnsi"/>
          <w:color w:val="181717"/>
          <w:kern w:val="2"/>
          <w:sz w:val="24"/>
          <w:szCs w:val="24"/>
          <w:lang w:eastAsia="en-GB"/>
        </w:rPr>
        <w:t>weaknesses.</w:t>
      </w:r>
      <w:r w:rsidR="0038338F" w:rsidRPr="00807128">
        <w:rPr>
          <w:rFonts w:eastAsia="Calibri" w:cstheme="minorHAnsi"/>
          <w:color w:val="181717"/>
          <w:kern w:val="2"/>
          <w:sz w:val="24"/>
          <w:szCs w:val="24"/>
          <w:lang w:eastAsia="en-GB"/>
        </w:rPr>
        <w:t xml:space="preserve"> The purpose of this then </w:t>
      </w:r>
      <w:r w:rsidR="007929DF" w:rsidRPr="00807128">
        <w:rPr>
          <w:rFonts w:eastAsia="Calibri" w:cstheme="minorHAnsi"/>
          <w:color w:val="181717"/>
          <w:kern w:val="2"/>
          <w:sz w:val="24"/>
          <w:szCs w:val="24"/>
          <w:lang w:eastAsia="en-GB"/>
        </w:rPr>
        <w:t xml:space="preserve">can able </w:t>
      </w:r>
      <w:r w:rsidR="00C05D1C" w:rsidRPr="00807128">
        <w:rPr>
          <w:rFonts w:eastAsia="Calibri" w:cstheme="minorHAnsi"/>
          <w:color w:val="181717"/>
          <w:kern w:val="2"/>
          <w:sz w:val="24"/>
          <w:szCs w:val="24"/>
          <w:lang w:eastAsia="en-GB"/>
        </w:rPr>
        <w:t>transform</w:t>
      </w:r>
      <w:r w:rsidR="007929DF" w:rsidRPr="00807128">
        <w:rPr>
          <w:rFonts w:eastAsia="Calibri" w:cstheme="minorHAnsi"/>
          <w:color w:val="181717"/>
          <w:kern w:val="2"/>
          <w:sz w:val="24"/>
          <w:szCs w:val="24"/>
          <w:lang w:eastAsia="en-GB"/>
        </w:rPr>
        <w:t xml:space="preserve">ation, </w:t>
      </w:r>
      <w:r w:rsidR="00875F5D" w:rsidRPr="00807128">
        <w:rPr>
          <w:rFonts w:eastAsia="Calibri" w:cstheme="minorHAnsi"/>
          <w:color w:val="181717"/>
          <w:kern w:val="2"/>
          <w:sz w:val="24"/>
          <w:szCs w:val="24"/>
          <w:lang w:eastAsia="en-GB"/>
        </w:rPr>
        <w:t xml:space="preserve">the skills already established </w:t>
      </w:r>
      <w:r w:rsidR="00C05D1C" w:rsidRPr="00807128">
        <w:rPr>
          <w:rFonts w:eastAsia="Calibri" w:cstheme="minorHAnsi"/>
          <w:color w:val="181717"/>
          <w:kern w:val="2"/>
          <w:sz w:val="24"/>
          <w:szCs w:val="24"/>
          <w:lang w:eastAsia="en-GB"/>
        </w:rPr>
        <w:t xml:space="preserve">and </w:t>
      </w:r>
      <w:r w:rsidR="00875F5D" w:rsidRPr="00807128">
        <w:rPr>
          <w:rFonts w:eastAsia="Calibri" w:cstheme="minorHAnsi"/>
          <w:color w:val="181717"/>
          <w:kern w:val="2"/>
          <w:sz w:val="24"/>
          <w:szCs w:val="24"/>
          <w:lang w:eastAsia="en-GB"/>
        </w:rPr>
        <w:t>strengthen the weaker ones.</w:t>
      </w:r>
      <w:r w:rsidR="00935A38" w:rsidRPr="00807128">
        <w:rPr>
          <w:rFonts w:eastAsia="Calibri" w:cstheme="minorHAnsi"/>
          <w:color w:val="181717"/>
          <w:kern w:val="2"/>
          <w:sz w:val="24"/>
          <w:szCs w:val="24"/>
          <w:lang w:eastAsia="en-GB"/>
        </w:rPr>
        <w:t xml:space="preserve"> </w:t>
      </w:r>
      <w:r w:rsidR="004955D1" w:rsidRPr="00807128">
        <w:rPr>
          <w:rFonts w:eastAsia="Calibri" w:cstheme="minorHAnsi"/>
          <w:color w:val="181717"/>
          <w:kern w:val="2"/>
          <w:sz w:val="24"/>
          <w:szCs w:val="24"/>
          <w:lang w:eastAsia="en-GB"/>
        </w:rPr>
        <w:t>(</w:t>
      </w:r>
      <w:r w:rsidR="00B57DF9">
        <w:rPr>
          <w:rFonts w:eastAsia="Calibri" w:cstheme="minorHAnsi"/>
          <w:color w:val="181717"/>
          <w:kern w:val="2"/>
          <w:sz w:val="24"/>
          <w:szCs w:val="24"/>
          <w:lang w:eastAsia="en-GB"/>
        </w:rPr>
        <w:t>See Appendix 1</w:t>
      </w:r>
      <w:r w:rsidR="00060B85">
        <w:rPr>
          <w:rFonts w:eastAsia="Calibri" w:cstheme="minorHAnsi"/>
          <w:color w:val="181717"/>
          <w:kern w:val="2"/>
          <w:sz w:val="24"/>
          <w:szCs w:val="24"/>
          <w:lang w:eastAsia="en-GB"/>
        </w:rPr>
        <w:t>b</w:t>
      </w:r>
      <w:r w:rsidR="004955D1" w:rsidRPr="00807128">
        <w:rPr>
          <w:rFonts w:eastAsia="Calibri" w:cstheme="minorHAnsi"/>
          <w:color w:val="181717"/>
          <w:kern w:val="2"/>
          <w:sz w:val="24"/>
          <w:szCs w:val="24"/>
          <w:lang w:eastAsia="en-GB"/>
        </w:rPr>
        <w:t>.)</w:t>
      </w:r>
    </w:p>
    <w:p w14:paraId="2A3B0079" w14:textId="77777777" w:rsidR="00C721A2" w:rsidRPr="00807128" w:rsidRDefault="00C721A2" w:rsidP="00807128">
      <w:pPr>
        <w:spacing w:line="360" w:lineRule="auto"/>
        <w:ind w:left="-5" w:right="798"/>
        <w:jc w:val="both"/>
        <w:rPr>
          <w:rFonts w:eastAsia="Calibri" w:cstheme="minorHAnsi"/>
          <w:color w:val="181717"/>
          <w:kern w:val="2"/>
          <w:sz w:val="24"/>
          <w:szCs w:val="24"/>
          <w:lang w:eastAsia="en-GB"/>
        </w:rPr>
      </w:pPr>
    </w:p>
    <w:p w14:paraId="125F4AD9" w14:textId="6FCD8B84" w:rsidR="006F5FD1" w:rsidRDefault="000B4E83" w:rsidP="00807128">
      <w:pPr>
        <w:spacing w:line="360" w:lineRule="auto"/>
        <w:ind w:left="-5" w:right="798"/>
        <w:jc w:val="both"/>
        <w:rPr>
          <w:rFonts w:eastAsia="Calibri" w:cstheme="minorHAnsi"/>
          <w:color w:val="181717"/>
          <w:kern w:val="2"/>
          <w:sz w:val="24"/>
          <w:szCs w:val="24"/>
          <w:lang w:eastAsia="en-GB"/>
        </w:rPr>
      </w:pPr>
      <w:r w:rsidRPr="00807128">
        <w:rPr>
          <w:rFonts w:eastAsia="Calibri" w:cstheme="minorHAnsi"/>
          <w:color w:val="181717"/>
          <w:kern w:val="2"/>
          <w:sz w:val="24"/>
          <w:szCs w:val="24"/>
          <w:lang w:eastAsia="en-GB"/>
        </w:rPr>
        <w:t xml:space="preserve">The leadership skills </w:t>
      </w:r>
      <w:r w:rsidR="004955D1" w:rsidRPr="00807128">
        <w:rPr>
          <w:rFonts w:eastAsia="Calibri" w:cstheme="minorHAnsi"/>
          <w:color w:val="181717"/>
          <w:kern w:val="2"/>
          <w:sz w:val="24"/>
          <w:szCs w:val="24"/>
          <w:lang w:eastAsia="en-GB"/>
        </w:rPr>
        <w:t>self-assessment</w:t>
      </w:r>
      <w:r w:rsidRPr="00807128">
        <w:rPr>
          <w:rFonts w:eastAsia="Calibri" w:cstheme="minorHAnsi"/>
          <w:color w:val="181717"/>
          <w:kern w:val="2"/>
          <w:sz w:val="24"/>
          <w:szCs w:val="24"/>
          <w:lang w:eastAsia="en-GB"/>
        </w:rPr>
        <w:t xml:space="preserve"> </w:t>
      </w:r>
      <w:r w:rsidR="00707DDF" w:rsidRPr="00807128">
        <w:rPr>
          <w:rFonts w:eastAsia="Calibri" w:cstheme="minorHAnsi"/>
          <w:color w:val="181717"/>
          <w:kern w:val="2"/>
          <w:sz w:val="24"/>
          <w:szCs w:val="24"/>
          <w:lang w:eastAsia="en-GB"/>
        </w:rPr>
        <w:t xml:space="preserve">showed interpersonal skills to be the most prominent with </w:t>
      </w:r>
      <w:r w:rsidR="00E71859" w:rsidRPr="00807128">
        <w:rPr>
          <w:rFonts w:eastAsia="Calibri" w:cstheme="minorHAnsi"/>
          <w:color w:val="181717"/>
          <w:kern w:val="2"/>
          <w:sz w:val="24"/>
          <w:szCs w:val="24"/>
          <w:lang w:eastAsia="en-GB"/>
        </w:rPr>
        <w:t>Administrative the least</w:t>
      </w:r>
      <w:r w:rsidR="006008B0" w:rsidRPr="00807128">
        <w:rPr>
          <w:rFonts w:eastAsia="Calibri" w:cstheme="minorHAnsi"/>
          <w:color w:val="181717"/>
          <w:kern w:val="2"/>
          <w:sz w:val="24"/>
          <w:szCs w:val="24"/>
          <w:lang w:eastAsia="en-GB"/>
        </w:rPr>
        <w:t>.</w:t>
      </w:r>
    </w:p>
    <w:p w14:paraId="0CA773ED" w14:textId="4BA741DF" w:rsidR="000C2BDF" w:rsidRPr="008A563D" w:rsidRDefault="00716048" w:rsidP="008A563D">
      <w:pPr>
        <w:spacing w:line="360" w:lineRule="auto"/>
        <w:ind w:left="-5" w:right="798"/>
        <w:jc w:val="both"/>
        <w:rPr>
          <w:rFonts w:eastAsia="Calibri" w:cstheme="minorHAnsi"/>
          <w:color w:val="181717"/>
          <w:kern w:val="2"/>
          <w:sz w:val="24"/>
          <w:szCs w:val="24"/>
          <w:lang w:eastAsia="en-GB"/>
        </w:rPr>
      </w:pPr>
      <w:r>
        <w:rPr>
          <w:rFonts w:eastAsia="Calibri" w:cstheme="minorHAnsi"/>
          <w:color w:val="181717"/>
          <w:kern w:val="2"/>
          <w:sz w:val="24"/>
          <w:szCs w:val="24"/>
          <w:lang w:eastAsia="en-GB"/>
        </w:rPr>
        <w:t>The leadership styles questionnaire showed</w:t>
      </w:r>
      <w:r w:rsidR="00C721A2">
        <w:rPr>
          <w:rFonts w:eastAsia="Calibri" w:cstheme="minorHAnsi"/>
          <w:color w:val="181717"/>
          <w:kern w:val="2"/>
          <w:sz w:val="24"/>
          <w:szCs w:val="24"/>
          <w:lang w:eastAsia="en-GB"/>
        </w:rPr>
        <w:t xml:space="preserve"> authoritarian to be the least and democratic to be the most. </w:t>
      </w:r>
    </w:p>
    <w:p w14:paraId="68C83F0B" w14:textId="57C55997" w:rsidR="00296085" w:rsidRPr="00807128" w:rsidRDefault="00B844D3" w:rsidP="00807128">
      <w:pPr>
        <w:spacing w:line="360" w:lineRule="auto"/>
        <w:ind w:right="798"/>
        <w:jc w:val="both"/>
        <w:rPr>
          <w:rFonts w:eastAsia="Calibri" w:cstheme="minorHAnsi"/>
          <w:color w:val="181717"/>
          <w:kern w:val="2"/>
          <w:sz w:val="24"/>
          <w:szCs w:val="24"/>
          <w:lang w:eastAsia="en-GB"/>
        </w:rPr>
      </w:pPr>
      <w:r w:rsidRPr="00807128">
        <w:rPr>
          <w:rFonts w:eastAsia="Calibri" w:cstheme="minorHAnsi"/>
          <w:color w:val="181717"/>
          <w:kern w:val="2"/>
          <w:sz w:val="24"/>
          <w:szCs w:val="24"/>
          <w:lang w:eastAsia="en-GB"/>
        </w:rPr>
        <w:t xml:space="preserve">To identify the kind of style I execute as a </w:t>
      </w:r>
      <w:r w:rsidR="001F448F" w:rsidRPr="00807128">
        <w:rPr>
          <w:rFonts w:eastAsia="Calibri" w:cstheme="minorHAnsi"/>
          <w:color w:val="181717"/>
          <w:kern w:val="2"/>
          <w:sz w:val="24"/>
          <w:szCs w:val="24"/>
          <w:lang w:eastAsia="en-GB"/>
        </w:rPr>
        <w:t>leader,</w:t>
      </w:r>
      <w:r w:rsidRPr="00807128">
        <w:rPr>
          <w:rFonts w:eastAsia="Calibri" w:cstheme="minorHAnsi"/>
          <w:color w:val="181717"/>
          <w:kern w:val="2"/>
          <w:sz w:val="24"/>
          <w:szCs w:val="24"/>
          <w:lang w:eastAsia="en-GB"/>
        </w:rPr>
        <w:t xml:space="preserve"> a </w:t>
      </w:r>
      <w:r w:rsidR="001F448F" w:rsidRPr="00807128">
        <w:rPr>
          <w:rFonts w:eastAsia="Calibri" w:cstheme="minorHAnsi"/>
          <w:color w:val="181717"/>
          <w:kern w:val="2"/>
          <w:sz w:val="24"/>
          <w:szCs w:val="24"/>
          <w:lang w:eastAsia="en-GB"/>
        </w:rPr>
        <w:t>self-assessment</w:t>
      </w:r>
      <w:r w:rsidRPr="00807128">
        <w:rPr>
          <w:rFonts w:eastAsia="Calibri" w:cstheme="minorHAnsi"/>
          <w:color w:val="181717"/>
          <w:kern w:val="2"/>
          <w:sz w:val="24"/>
          <w:szCs w:val="24"/>
          <w:lang w:eastAsia="en-GB"/>
        </w:rPr>
        <w:t xml:space="preserve"> questionnaire was </w:t>
      </w:r>
      <w:r w:rsidR="000C296B">
        <w:rPr>
          <w:rFonts w:eastAsia="Calibri" w:cstheme="minorHAnsi"/>
          <w:color w:val="181717"/>
          <w:kern w:val="2"/>
          <w:sz w:val="24"/>
          <w:szCs w:val="24"/>
          <w:lang w:eastAsia="en-GB"/>
        </w:rPr>
        <w:t xml:space="preserve">Completed. </w:t>
      </w:r>
      <w:r w:rsidR="00E105B5" w:rsidRPr="00807128">
        <w:rPr>
          <w:rFonts w:eastAsia="Calibri" w:cstheme="minorHAnsi"/>
          <w:color w:val="181717"/>
          <w:kern w:val="2"/>
          <w:sz w:val="24"/>
          <w:szCs w:val="24"/>
          <w:lang w:eastAsia="en-GB"/>
        </w:rPr>
        <w:t xml:space="preserve">The results showed the </w:t>
      </w:r>
      <w:r w:rsidR="00B072E0" w:rsidRPr="00807128">
        <w:rPr>
          <w:rFonts w:eastAsia="Calibri" w:cstheme="minorHAnsi"/>
          <w:color w:val="181717"/>
          <w:kern w:val="2"/>
          <w:sz w:val="24"/>
          <w:szCs w:val="24"/>
          <w:lang w:eastAsia="en-GB"/>
        </w:rPr>
        <w:t xml:space="preserve">most prominent leadership style was </w:t>
      </w:r>
      <w:r w:rsidR="001F448F" w:rsidRPr="00807128">
        <w:rPr>
          <w:rFonts w:eastAsia="Calibri" w:cstheme="minorHAnsi"/>
          <w:color w:val="181717"/>
          <w:kern w:val="2"/>
          <w:sz w:val="24"/>
          <w:szCs w:val="24"/>
          <w:lang w:eastAsia="en-GB"/>
        </w:rPr>
        <w:t>democratic,</w:t>
      </w:r>
      <w:r w:rsidR="005F087D" w:rsidRPr="00807128">
        <w:rPr>
          <w:rFonts w:eastAsia="Calibri" w:cstheme="minorHAnsi"/>
          <w:color w:val="181717"/>
          <w:kern w:val="2"/>
          <w:sz w:val="24"/>
          <w:szCs w:val="24"/>
          <w:lang w:eastAsia="en-GB"/>
        </w:rPr>
        <w:t xml:space="preserve"> with the least being </w:t>
      </w:r>
      <w:r w:rsidR="001F448F" w:rsidRPr="00807128">
        <w:rPr>
          <w:rFonts w:eastAsia="Calibri" w:cstheme="minorHAnsi"/>
          <w:color w:val="181717"/>
          <w:kern w:val="2"/>
          <w:sz w:val="24"/>
          <w:szCs w:val="24"/>
          <w:lang w:eastAsia="en-GB"/>
        </w:rPr>
        <w:t>Authoritarian</w:t>
      </w:r>
      <w:r w:rsidR="000C296B">
        <w:rPr>
          <w:rFonts w:eastAsia="Calibri" w:cstheme="minorHAnsi"/>
          <w:color w:val="181717"/>
          <w:kern w:val="2"/>
          <w:sz w:val="24"/>
          <w:szCs w:val="24"/>
          <w:lang w:eastAsia="en-GB"/>
        </w:rPr>
        <w:t xml:space="preserve">. </w:t>
      </w:r>
      <w:r w:rsidR="00145AA7" w:rsidRPr="00807128">
        <w:rPr>
          <w:rFonts w:eastAsia="Calibri" w:cstheme="minorHAnsi"/>
          <w:color w:val="181717"/>
          <w:kern w:val="2"/>
          <w:sz w:val="24"/>
          <w:szCs w:val="24"/>
          <w:lang w:eastAsia="en-GB"/>
        </w:rPr>
        <w:t>According to the results summary in the questionnaire I am in the high range</w:t>
      </w:r>
      <w:r w:rsidR="00E14BF9" w:rsidRPr="00807128">
        <w:rPr>
          <w:rFonts w:eastAsia="Calibri" w:cstheme="minorHAnsi"/>
          <w:color w:val="181717"/>
          <w:kern w:val="2"/>
          <w:sz w:val="24"/>
          <w:szCs w:val="24"/>
          <w:lang w:eastAsia="en-GB"/>
        </w:rPr>
        <w:t xml:space="preserve"> for </w:t>
      </w:r>
      <w:r w:rsidR="00E14BF9" w:rsidRPr="00807128">
        <w:rPr>
          <w:rFonts w:eastAsia="Times New Roman" w:cstheme="minorHAnsi"/>
          <w:color w:val="363435"/>
          <w:spacing w:val="-5"/>
          <w:w w:val="80"/>
          <w:sz w:val="24"/>
          <w:szCs w:val="24"/>
          <w:lang w:val="en-US"/>
        </w:rPr>
        <w:t>L</w:t>
      </w:r>
      <w:r w:rsidR="00E14BF9" w:rsidRPr="00807128">
        <w:rPr>
          <w:rFonts w:eastAsia="Times New Roman" w:cstheme="minorHAnsi"/>
          <w:color w:val="363435"/>
          <w:spacing w:val="-2"/>
          <w:w w:val="109"/>
          <w:sz w:val="24"/>
          <w:szCs w:val="24"/>
          <w:lang w:val="en-US"/>
        </w:rPr>
        <w:t>aissez-Fair</w:t>
      </w:r>
      <w:r w:rsidR="00E14BF9" w:rsidRPr="00807128">
        <w:rPr>
          <w:rFonts w:eastAsia="Times New Roman" w:cstheme="minorHAnsi"/>
          <w:color w:val="363435"/>
          <w:w w:val="109"/>
          <w:sz w:val="24"/>
          <w:szCs w:val="24"/>
          <w:lang w:val="en-US"/>
        </w:rPr>
        <w:t>e</w:t>
      </w:r>
      <w:r w:rsidR="00E14BF9" w:rsidRPr="00807128">
        <w:rPr>
          <w:rFonts w:eastAsia="Times New Roman" w:cstheme="minorHAnsi"/>
          <w:color w:val="363435"/>
          <w:spacing w:val="-14"/>
          <w:sz w:val="24"/>
          <w:szCs w:val="24"/>
          <w:lang w:val="en-US"/>
        </w:rPr>
        <w:t xml:space="preserve"> </w:t>
      </w:r>
      <w:r w:rsidR="001F448F" w:rsidRPr="00807128">
        <w:rPr>
          <w:rFonts w:eastAsia="Times New Roman" w:cstheme="minorHAnsi"/>
          <w:color w:val="363435"/>
          <w:spacing w:val="-6"/>
          <w:w w:val="80"/>
          <w:sz w:val="24"/>
          <w:szCs w:val="24"/>
          <w:lang w:val="en-US"/>
        </w:rPr>
        <w:t>L</w:t>
      </w:r>
      <w:r w:rsidR="001F448F" w:rsidRPr="00807128">
        <w:rPr>
          <w:rFonts w:eastAsia="Times New Roman" w:cstheme="minorHAnsi"/>
          <w:color w:val="363435"/>
          <w:spacing w:val="-2"/>
          <w:w w:val="114"/>
          <w:sz w:val="24"/>
          <w:szCs w:val="24"/>
          <w:lang w:val="en-US"/>
        </w:rPr>
        <w:t>eadershi</w:t>
      </w:r>
      <w:r w:rsidR="001F448F" w:rsidRPr="00807128">
        <w:rPr>
          <w:rFonts w:eastAsia="Times New Roman" w:cstheme="minorHAnsi"/>
          <w:color w:val="363435"/>
          <w:w w:val="114"/>
          <w:sz w:val="24"/>
          <w:szCs w:val="24"/>
          <w:lang w:val="en-US"/>
        </w:rPr>
        <w:t>p</w:t>
      </w:r>
      <w:r w:rsidR="001F448F" w:rsidRPr="00807128">
        <w:rPr>
          <w:rFonts w:eastAsia="Times New Roman" w:cstheme="minorHAnsi"/>
          <w:color w:val="363435"/>
          <w:spacing w:val="-14"/>
          <w:sz w:val="24"/>
          <w:szCs w:val="24"/>
          <w:lang w:val="en-US"/>
        </w:rPr>
        <w:t xml:space="preserve"> </w:t>
      </w:r>
      <w:r w:rsidR="001F448F" w:rsidRPr="00807128">
        <w:rPr>
          <w:rFonts w:eastAsia="Times New Roman" w:cstheme="minorHAnsi"/>
          <w:color w:val="363435"/>
          <w:w w:val="103"/>
          <w:sz w:val="24"/>
          <w:szCs w:val="24"/>
          <w:lang w:val="en-US"/>
        </w:rPr>
        <w:t>and Authoritarian and very high range for Democratic.</w:t>
      </w:r>
      <w:r w:rsidR="00B57DF9">
        <w:rPr>
          <w:rFonts w:eastAsia="Times New Roman" w:cstheme="minorHAnsi"/>
          <w:color w:val="363435"/>
          <w:w w:val="103"/>
          <w:sz w:val="24"/>
          <w:szCs w:val="24"/>
          <w:lang w:val="en-US"/>
        </w:rPr>
        <w:t xml:space="preserve"> See Appendix 2</w:t>
      </w:r>
    </w:p>
    <w:p w14:paraId="14799BBB" w14:textId="3398A27D" w:rsidR="001579D4" w:rsidRPr="00807128" w:rsidRDefault="001579D4" w:rsidP="00807128">
      <w:pPr>
        <w:spacing w:line="360" w:lineRule="auto"/>
        <w:ind w:right="798"/>
        <w:jc w:val="both"/>
        <w:rPr>
          <w:rFonts w:cstheme="minorHAnsi"/>
          <w:sz w:val="24"/>
          <w:szCs w:val="24"/>
        </w:rPr>
      </w:pPr>
    </w:p>
    <w:p w14:paraId="327DC5C1" w14:textId="5E483971" w:rsidR="00F132EF" w:rsidRPr="00807128" w:rsidRDefault="001762B4" w:rsidP="00807128">
      <w:pPr>
        <w:spacing w:line="360" w:lineRule="auto"/>
        <w:ind w:right="798"/>
        <w:jc w:val="both"/>
        <w:rPr>
          <w:rFonts w:cstheme="minorHAnsi"/>
          <w:sz w:val="24"/>
          <w:szCs w:val="24"/>
        </w:rPr>
      </w:pPr>
      <w:r w:rsidRPr="00807128">
        <w:rPr>
          <w:rFonts w:cstheme="minorHAnsi"/>
          <w:sz w:val="24"/>
          <w:szCs w:val="24"/>
        </w:rPr>
        <w:t>Democratic Leadership</w:t>
      </w:r>
      <w:r w:rsidR="00127B25" w:rsidRPr="00807128">
        <w:rPr>
          <w:rFonts w:cstheme="minorHAnsi"/>
          <w:sz w:val="24"/>
          <w:szCs w:val="24"/>
        </w:rPr>
        <w:t>.</w:t>
      </w:r>
    </w:p>
    <w:p w14:paraId="1ADA3B9F" w14:textId="257140E7" w:rsidR="000172A6" w:rsidRPr="00690F84" w:rsidRDefault="00127B25" w:rsidP="00690F84">
      <w:pPr>
        <w:spacing w:line="360" w:lineRule="auto"/>
        <w:ind w:left="-5" w:right="798"/>
        <w:jc w:val="both"/>
        <w:rPr>
          <w:rFonts w:cstheme="minorHAnsi"/>
          <w:sz w:val="24"/>
          <w:szCs w:val="24"/>
        </w:rPr>
      </w:pPr>
      <w:r w:rsidRPr="00807128">
        <w:rPr>
          <w:rFonts w:cstheme="minorHAnsi"/>
          <w:sz w:val="24"/>
          <w:szCs w:val="24"/>
        </w:rPr>
        <w:lastRenderedPageBreak/>
        <w:t xml:space="preserve">It is said in various online sources that democratic leaders </w:t>
      </w:r>
      <w:r w:rsidR="00C9102C" w:rsidRPr="00807128">
        <w:rPr>
          <w:rFonts w:cstheme="minorHAnsi"/>
          <w:sz w:val="24"/>
          <w:szCs w:val="24"/>
        </w:rPr>
        <w:t xml:space="preserve">are ones that work with others participating in making </w:t>
      </w:r>
      <w:r w:rsidR="0085341E" w:rsidRPr="00807128">
        <w:rPr>
          <w:rFonts w:cstheme="minorHAnsi"/>
          <w:sz w:val="24"/>
          <w:szCs w:val="24"/>
        </w:rPr>
        <w:t>decisions.</w:t>
      </w:r>
      <w:r w:rsidR="00C9102C" w:rsidRPr="00807128">
        <w:rPr>
          <w:rFonts w:cstheme="minorHAnsi"/>
          <w:sz w:val="24"/>
          <w:szCs w:val="24"/>
        </w:rPr>
        <w:t xml:space="preserve"> Democratic </w:t>
      </w:r>
      <w:r w:rsidR="0085341E" w:rsidRPr="00807128">
        <w:rPr>
          <w:rFonts w:cstheme="minorHAnsi"/>
          <w:sz w:val="24"/>
          <w:szCs w:val="24"/>
        </w:rPr>
        <w:t>leaders,</w:t>
      </w:r>
      <w:r w:rsidR="00AF181E" w:rsidRPr="00807128">
        <w:rPr>
          <w:rFonts w:cstheme="minorHAnsi"/>
          <w:sz w:val="24"/>
          <w:szCs w:val="24"/>
        </w:rPr>
        <w:t xml:space="preserve"> value </w:t>
      </w:r>
      <w:r w:rsidR="0085341E" w:rsidRPr="00807128">
        <w:rPr>
          <w:rFonts w:cstheme="minorHAnsi"/>
          <w:sz w:val="24"/>
          <w:szCs w:val="24"/>
        </w:rPr>
        <w:t>others’</w:t>
      </w:r>
      <w:r w:rsidR="00AF181E" w:rsidRPr="00807128">
        <w:rPr>
          <w:rFonts w:cstheme="minorHAnsi"/>
          <w:sz w:val="24"/>
          <w:szCs w:val="24"/>
        </w:rPr>
        <w:t xml:space="preserve"> opinions and work with </w:t>
      </w:r>
      <w:r w:rsidR="0085341E" w:rsidRPr="00807128">
        <w:rPr>
          <w:rFonts w:cstheme="minorHAnsi"/>
          <w:sz w:val="24"/>
          <w:szCs w:val="24"/>
        </w:rPr>
        <w:t xml:space="preserve">that. Also known as participative </w:t>
      </w:r>
      <w:r w:rsidR="006B60A7" w:rsidRPr="00807128">
        <w:rPr>
          <w:rFonts w:cstheme="minorHAnsi"/>
          <w:sz w:val="24"/>
          <w:szCs w:val="24"/>
        </w:rPr>
        <w:t xml:space="preserve"> </w:t>
      </w:r>
      <w:r w:rsidR="0085341E" w:rsidRPr="00807128">
        <w:rPr>
          <w:rFonts w:cstheme="minorHAnsi"/>
          <w:sz w:val="24"/>
          <w:szCs w:val="24"/>
        </w:rPr>
        <w:t xml:space="preserve"> or shared leadership</w:t>
      </w:r>
      <w:r w:rsidR="00AE632F" w:rsidRPr="00807128">
        <w:rPr>
          <w:rFonts w:cstheme="minorHAnsi"/>
          <w:sz w:val="24"/>
          <w:szCs w:val="24"/>
        </w:rPr>
        <w:t xml:space="preserve">. </w:t>
      </w:r>
      <w:r w:rsidR="007B2BD7" w:rsidRPr="00807128">
        <w:rPr>
          <w:rFonts w:cstheme="minorHAnsi"/>
          <w:sz w:val="24"/>
          <w:szCs w:val="24"/>
        </w:rPr>
        <w:t xml:space="preserve">This is interesting because situational leadership style was also </w:t>
      </w:r>
      <w:r w:rsidR="00021D2C" w:rsidRPr="00807128">
        <w:rPr>
          <w:rFonts w:cstheme="minorHAnsi"/>
          <w:sz w:val="24"/>
          <w:szCs w:val="24"/>
        </w:rPr>
        <w:t>completed,</w:t>
      </w:r>
      <w:r w:rsidR="007B2BD7" w:rsidRPr="00807128">
        <w:rPr>
          <w:rFonts w:cstheme="minorHAnsi"/>
          <w:sz w:val="24"/>
          <w:szCs w:val="24"/>
        </w:rPr>
        <w:t xml:space="preserve"> and the result showed </w:t>
      </w:r>
      <w:r w:rsidR="00120044" w:rsidRPr="00807128">
        <w:rPr>
          <w:rFonts w:cstheme="minorHAnsi"/>
          <w:sz w:val="24"/>
          <w:szCs w:val="24"/>
        </w:rPr>
        <w:t xml:space="preserve">facilitating / </w:t>
      </w:r>
      <w:r w:rsidR="00D32B2D" w:rsidRPr="00807128">
        <w:rPr>
          <w:rFonts w:cstheme="minorHAnsi"/>
          <w:sz w:val="24"/>
          <w:szCs w:val="24"/>
        </w:rPr>
        <w:t>participation</w:t>
      </w:r>
      <w:r w:rsidR="00120044" w:rsidRPr="00807128">
        <w:rPr>
          <w:rFonts w:cstheme="minorHAnsi"/>
          <w:sz w:val="24"/>
          <w:szCs w:val="24"/>
        </w:rPr>
        <w:t xml:space="preserve"> to be the most prominent style </w:t>
      </w:r>
      <w:r w:rsidR="00D32B2D" w:rsidRPr="00807128">
        <w:rPr>
          <w:rFonts w:cstheme="minorHAnsi"/>
          <w:sz w:val="24"/>
          <w:szCs w:val="24"/>
        </w:rPr>
        <w:t xml:space="preserve">for me as a </w:t>
      </w:r>
      <w:r w:rsidR="006B1D1C" w:rsidRPr="00807128">
        <w:rPr>
          <w:rFonts w:cstheme="minorHAnsi"/>
          <w:sz w:val="24"/>
          <w:szCs w:val="24"/>
        </w:rPr>
        <w:t>leader.</w:t>
      </w:r>
      <w:r w:rsidR="00270E8E" w:rsidRPr="00807128">
        <w:rPr>
          <w:rFonts w:cstheme="minorHAnsi"/>
          <w:color w:val="2D2D2D"/>
          <w:sz w:val="30"/>
          <w:szCs w:val="30"/>
        </w:rPr>
        <w:t xml:space="preserve"> </w:t>
      </w:r>
      <w:r w:rsidR="006B60A7" w:rsidRPr="00807128">
        <w:rPr>
          <w:rFonts w:cstheme="minorHAnsi"/>
          <w:color w:val="2D2D2D"/>
          <w:sz w:val="30"/>
          <w:szCs w:val="30"/>
        </w:rPr>
        <w:t>(</w:t>
      </w:r>
      <w:r w:rsidR="00BA0F0C" w:rsidRPr="00807128">
        <w:rPr>
          <w:rFonts w:cstheme="minorHAnsi"/>
          <w:color w:val="2D2D2D"/>
          <w:sz w:val="24"/>
          <w:szCs w:val="24"/>
        </w:rPr>
        <w:t>See Appendix 1</w:t>
      </w:r>
      <w:r w:rsidR="006B60A7" w:rsidRPr="00807128">
        <w:rPr>
          <w:rFonts w:cstheme="minorHAnsi"/>
          <w:color w:val="2D2D2D"/>
          <w:sz w:val="24"/>
          <w:szCs w:val="24"/>
        </w:rPr>
        <w:t xml:space="preserve">) . </w:t>
      </w:r>
      <w:r w:rsidR="00270E8E" w:rsidRPr="00807128">
        <w:rPr>
          <w:rFonts w:cstheme="minorHAnsi"/>
          <w:color w:val="2D2D2D"/>
          <w:sz w:val="24"/>
          <w:szCs w:val="24"/>
        </w:rPr>
        <w:t>Democratic leaders are known to</w:t>
      </w:r>
      <w:r w:rsidR="00270E8E" w:rsidRPr="00807128">
        <w:rPr>
          <w:rFonts w:cstheme="minorHAnsi"/>
          <w:sz w:val="24"/>
          <w:szCs w:val="24"/>
        </w:rPr>
        <w:t xml:space="preserve"> a</w:t>
      </w:r>
      <w:r w:rsidR="00270E8E" w:rsidRPr="00807128">
        <w:rPr>
          <w:rFonts w:cstheme="minorHAnsi"/>
          <w:sz w:val="24"/>
          <w:szCs w:val="24"/>
        </w:rPr>
        <w:t xml:space="preserve">sk their team members for input and consider feedback from the team before they </w:t>
      </w:r>
      <w:r w:rsidR="00021D2C" w:rsidRPr="00807128">
        <w:rPr>
          <w:rFonts w:cstheme="minorHAnsi"/>
          <w:sz w:val="24"/>
          <w:szCs w:val="24"/>
        </w:rPr>
        <w:t>decide</w:t>
      </w:r>
      <w:r w:rsidR="00270E8E" w:rsidRPr="00807128">
        <w:rPr>
          <w:rFonts w:cstheme="minorHAnsi"/>
          <w:sz w:val="24"/>
          <w:szCs w:val="24"/>
        </w:rPr>
        <w:t xml:space="preserve">, this style of leadership is </w:t>
      </w:r>
      <w:r w:rsidR="00270E8E" w:rsidRPr="00807128">
        <w:rPr>
          <w:rFonts w:cstheme="minorHAnsi"/>
          <w:sz w:val="24"/>
          <w:szCs w:val="24"/>
        </w:rPr>
        <w:t>often credited with fostering higher levels of employee engagement</w:t>
      </w:r>
      <w:r w:rsidR="006B1D1C" w:rsidRPr="00807128">
        <w:rPr>
          <w:rFonts w:cstheme="minorHAnsi"/>
          <w:sz w:val="24"/>
          <w:szCs w:val="24"/>
        </w:rPr>
        <w:t xml:space="preserve"> and workplace satisfaction</w:t>
      </w:r>
      <w:bookmarkStart w:id="19" w:name="_Hlk140315563"/>
      <w:r w:rsidR="006B1D1C" w:rsidRPr="00807128">
        <w:rPr>
          <w:rFonts w:cstheme="minorHAnsi"/>
          <w:sz w:val="24"/>
          <w:szCs w:val="24"/>
        </w:rPr>
        <w:t>.</w:t>
      </w:r>
      <w:r w:rsidR="00444C27" w:rsidRPr="00807128">
        <w:rPr>
          <w:rFonts w:cstheme="minorHAnsi"/>
          <w:sz w:val="24"/>
          <w:szCs w:val="24"/>
        </w:rPr>
        <w:t xml:space="preserve"> </w:t>
      </w:r>
      <w:r w:rsidR="00021D2C" w:rsidRPr="00807128">
        <w:rPr>
          <w:rFonts w:cstheme="minorHAnsi"/>
          <w:sz w:val="24"/>
          <w:szCs w:val="24"/>
        </w:rPr>
        <w:t>Indeed,</w:t>
      </w:r>
      <w:r w:rsidR="00444C27" w:rsidRPr="00807128">
        <w:rPr>
          <w:rFonts w:cstheme="minorHAnsi"/>
          <w:sz w:val="24"/>
          <w:szCs w:val="24"/>
        </w:rPr>
        <w:t xml:space="preserve"> Editorial Team. (2023)</w:t>
      </w:r>
      <w:bookmarkEnd w:id="19"/>
    </w:p>
    <w:p w14:paraId="4D5A647A" w14:textId="45EDCBAF" w:rsidR="007814E9" w:rsidRPr="00C112ED" w:rsidRDefault="007814E9" w:rsidP="00807128">
      <w:pPr>
        <w:spacing w:line="360" w:lineRule="auto"/>
        <w:jc w:val="both"/>
        <w:rPr>
          <w:rFonts w:eastAsia="Calibri" w:cstheme="minorHAnsi"/>
          <w:color w:val="181717"/>
          <w:kern w:val="2"/>
          <w:sz w:val="24"/>
          <w:szCs w:val="24"/>
          <w:lang w:eastAsia="en-GB"/>
        </w:rPr>
      </w:pPr>
    </w:p>
    <w:p w14:paraId="75E26D1C" w14:textId="260C8E6F" w:rsidR="009E265A" w:rsidRPr="00C112ED" w:rsidRDefault="00401DF7" w:rsidP="00690F84">
      <w:pPr>
        <w:pStyle w:val="Heading1"/>
        <w:spacing w:line="360" w:lineRule="auto"/>
        <w:jc w:val="both"/>
        <w:rPr>
          <w:rFonts w:asciiTheme="minorHAnsi" w:hAnsiTheme="minorHAnsi" w:cstheme="minorHAnsi"/>
          <w:color w:val="auto"/>
        </w:rPr>
      </w:pPr>
      <w:bookmarkStart w:id="20" w:name="_Toc140424931"/>
      <w:r w:rsidRPr="00C112ED">
        <w:rPr>
          <w:rFonts w:asciiTheme="minorHAnsi" w:hAnsiTheme="minorHAnsi" w:cstheme="minorHAnsi"/>
          <w:color w:val="auto"/>
        </w:rPr>
        <w:t>Conclusion</w:t>
      </w:r>
      <w:bookmarkEnd w:id="20"/>
    </w:p>
    <w:p w14:paraId="129A409C" w14:textId="5976B999" w:rsidR="00542DE3" w:rsidRPr="00807128" w:rsidRDefault="00945BDE" w:rsidP="00807128">
      <w:pPr>
        <w:spacing w:line="360" w:lineRule="auto"/>
        <w:jc w:val="both"/>
        <w:rPr>
          <w:rFonts w:cstheme="minorHAnsi"/>
          <w:sz w:val="24"/>
          <w:szCs w:val="24"/>
        </w:rPr>
      </w:pPr>
      <w:r w:rsidRPr="00807128">
        <w:rPr>
          <w:rFonts w:cstheme="minorHAnsi"/>
          <w:sz w:val="24"/>
          <w:szCs w:val="24"/>
        </w:rPr>
        <w:t xml:space="preserve">Whatever kind of leader you may </w:t>
      </w:r>
      <w:r w:rsidR="00542DE3" w:rsidRPr="00807128">
        <w:rPr>
          <w:rFonts w:cstheme="minorHAnsi"/>
          <w:sz w:val="24"/>
          <w:szCs w:val="24"/>
        </w:rPr>
        <w:t>be,</w:t>
      </w:r>
      <w:r w:rsidRPr="00807128">
        <w:rPr>
          <w:rFonts w:cstheme="minorHAnsi"/>
          <w:sz w:val="24"/>
          <w:szCs w:val="24"/>
        </w:rPr>
        <w:t xml:space="preserve"> and which ever style you may say is relative to a situation the overall understanding one can assume is that the required need of awareness of others how they choose to ‘operate</w:t>
      </w:r>
      <w:r w:rsidR="00542DE3" w:rsidRPr="00807128">
        <w:rPr>
          <w:rFonts w:cstheme="minorHAnsi"/>
          <w:sz w:val="24"/>
          <w:szCs w:val="24"/>
        </w:rPr>
        <w:t>’,</w:t>
      </w:r>
      <w:r w:rsidRPr="00807128">
        <w:rPr>
          <w:rFonts w:cstheme="minorHAnsi"/>
          <w:sz w:val="24"/>
          <w:szCs w:val="24"/>
        </w:rPr>
        <w:t xml:space="preserve"> behave and </w:t>
      </w:r>
      <w:r w:rsidR="00542DE3" w:rsidRPr="00807128">
        <w:rPr>
          <w:rFonts w:cstheme="minorHAnsi"/>
          <w:sz w:val="24"/>
          <w:szCs w:val="24"/>
        </w:rPr>
        <w:t>why.</w:t>
      </w:r>
    </w:p>
    <w:p w14:paraId="150FF009" w14:textId="1053B287" w:rsidR="00401DF7" w:rsidRPr="00807128" w:rsidRDefault="00945BDE" w:rsidP="00807128">
      <w:pPr>
        <w:spacing w:line="360" w:lineRule="auto"/>
        <w:jc w:val="both"/>
        <w:rPr>
          <w:rFonts w:cstheme="minorHAnsi"/>
          <w:sz w:val="24"/>
          <w:szCs w:val="24"/>
        </w:rPr>
      </w:pPr>
      <w:r w:rsidRPr="00807128">
        <w:rPr>
          <w:rFonts w:cstheme="minorHAnsi"/>
          <w:sz w:val="24"/>
          <w:szCs w:val="24"/>
        </w:rPr>
        <w:t xml:space="preserve">This is fundamental to the success of an organisation because a leader </w:t>
      </w:r>
      <w:r w:rsidR="00542DE3" w:rsidRPr="00807128">
        <w:rPr>
          <w:rFonts w:cstheme="minorHAnsi"/>
          <w:sz w:val="24"/>
          <w:szCs w:val="24"/>
        </w:rPr>
        <w:t>must</w:t>
      </w:r>
      <w:r w:rsidRPr="00807128">
        <w:rPr>
          <w:rFonts w:cstheme="minorHAnsi"/>
          <w:sz w:val="24"/>
          <w:szCs w:val="24"/>
        </w:rPr>
        <w:t xml:space="preserve"> be capable of reaching people on different levels with each employee and promote a response that is only positive. And this shows that not only emotional intelligence is needed but a good level of interpersonal </w:t>
      </w:r>
      <w:r w:rsidR="00542DE3" w:rsidRPr="00807128">
        <w:rPr>
          <w:rFonts w:cstheme="minorHAnsi"/>
          <w:sz w:val="24"/>
          <w:szCs w:val="24"/>
        </w:rPr>
        <w:t>skills.</w:t>
      </w:r>
      <w:r w:rsidRPr="00807128">
        <w:rPr>
          <w:rFonts w:cstheme="minorHAnsi"/>
          <w:sz w:val="24"/>
          <w:szCs w:val="24"/>
        </w:rPr>
        <w:t xml:space="preserve"> Making furthermore understanding and bringing to light </w:t>
      </w:r>
      <w:r w:rsidR="00542DE3" w:rsidRPr="00807128">
        <w:rPr>
          <w:rFonts w:cstheme="minorHAnsi"/>
          <w:sz w:val="24"/>
          <w:szCs w:val="24"/>
        </w:rPr>
        <w:t>most</w:t>
      </w:r>
      <w:r w:rsidRPr="00807128">
        <w:rPr>
          <w:rFonts w:cstheme="minorHAnsi"/>
          <w:sz w:val="24"/>
          <w:szCs w:val="24"/>
        </w:rPr>
        <w:t xml:space="preserve"> skills needed by a leader are the soft skills we acquire through life and not the qualifications that states we are suitable for that </w:t>
      </w:r>
      <w:r w:rsidR="00542DE3" w:rsidRPr="00807128">
        <w:rPr>
          <w:rFonts w:cstheme="minorHAnsi"/>
          <w:sz w:val="24"/>
          <w:szCs w:val="24"/>
        </w:rPr>
        <w:t>role.</w:t>
      </w:r>
      <w:r w:rsidRPr="00807128">
        <w:rPr>
          <w:rFonts w:cstheme="minorHAnsi"/>
          <w:sz w:val="24"/>
          <w:szCs w:val="24"/>
        </w:rPr>
        <w:t xml:space="preserve"> </w:t>
      </w:r>
    </w:p>
    <w:p w14:paraId="44BB373B" w14:textId="26558648" w:rsidR="00722208" w:rsidRPr="00807128" w:rsidRDefault="00722208" w:rsidP="00807128">
      <w:pPr>
        <w:spacing w:line="360" w:lineRule="auto"/>
        <w:jc w:val="both"/>
        <w:rPr>
          <w:rFonts w:cstheme="minorHAnsi"/>
          <w:sz w:val="24"/>
          <w:szCs w:val="24"/>
        </w:rPr>
      </w:pPr>
      <w:r w:rsidRPr="00807128">
        <w:rPr>
          <w:rFonts w:cstheme="minorHAnsi"/>
          <w:sz w:val="24"/>
          <w:szCs w:val="24"/>
          <w:lang w:eastAsia="en-GB"/>
        </w:rPr>
        <w:t xml:space="preserve">Leaders in general are there to direct. they oversee projects to reach the intended end goal. However, </w:t>
      </w:r>
      <w:r w:rsidR="00C648AE" w:rsidRPr="00807128">
        <w:rPr>
          <w:rFonts w:cstheme="minorHAnsi"/>
          <w:sz w:val="24"/>
          <w:szCs w:val="24"/>
          <w:lang w:eastAsia="en-GB"/>
        </w:rPr>
        <w:t>to</w:t>
      </w:r>
      <w:r w:rsidRPr="00807128">
        <w:rPr>
          <w:rFonts w:cstheme="minorHAnsi"/>
          <w:sz w:val="24"/>
          <w:szCs w:val="24"/>
          <w:lang w:eastAsia="en-GB"/>
        </w:rPr>
        <w:t xml:space="preserve"> achieve that goal a leader needs to inspire, </w:t>
      </w:r>
      <w:r w:rsidR="00D92838" w:rsidRPr="00807128">
        <w:rPr>
          <w:rFonts w:cstheme="minorHAnsi"/>
          <w:sz w:val="24"/>
          <w:szCs w:val="24"/>
          <w:lang w:eastAsia="en-GB"/>
        </w:rPr>
        <w:t>empower,</w:t>
      </w:r>
      <w:r w:rsidRPr="00807128">
        <w:rPr>
          <w:rFonts w:cstheme="minorHAnsi"/>
          <w:sz w:val="24"/>
          <w:szCs w:val="24"/>
          <w:lang w:eastAsia="en-GB"/>
        </w:rPr>
        <w:t xml:space="preserve"> and motivate a good response </w:t>
      </w:r>
      <w:r w:rsidR="007343D6" w:rsidRPr="00807128">
        <w:rPr>
          <w:rFonts w:cstheme="minorHAnsi"/>
          <w:sz w:val="24"/>
          <w:szCs w:val="24"/>
          <w:lang w:eastAsia="en-GB"/>
        </w:rPr>
        <w:t>to</w:t>
      </w:r>
      <w:r w:rsidRPr="00807128">
        <w:rPr>
          <w:rFonts w:cstheme="minorHAnsi"/>
          <w:sz w:val="24"/>
          <w:szCs w:val="24"/>
          <w:lang w:eastAsia="en-GB"/>
        </w:rPr>
        <w:t xml:space="preserve"> achieve organisational success. Leaders need to have a wide perception and be able to see outside the box from in the box, and this requires emotional detachment to be able to make sound decisions. A good level of emotional intelligence, a diligent attitude, And a good set of interpersonal skills</w:t>
      </w:r>
    </w:p>
    <w:p w14:paraId="2B346A1B" w14:textId="7FA8EB80" w:rsidR="00C65E41" w:rsidRDefault="00945BDE" w:rsidP="00807128">
      <w:pPr>
        <w:spacing w:line="360" w:lineRule="auto"/>
        <w:jc w:val="both"/>
        <w:rPr>
          <w:rFonts w:cstheme="minorHAnsi"/>
          <w:sz w:val="24"/>
          <w:szCs w:val="24"/>
        </w:rPr>
      </w:pPr>
      <w:r w:rsidRPr="00807128">
        <w:rPr>
          <w:rFonts w:cstheme="minorHAnsi"/>
          <w:sz w:val="24"/>
          <w:szCs w:val="24"/>
        </w:rPr>
        <w:lastRenderedPageBreak/>
        <w:t xml:space="preserve">Emergent leadership enables those that didn’t get the qualification to be seen and sometimes </w:t>
      </w:r>
      <w:r w:rsidR="00542DE3" w:rsidRPr="00807128">
        <w:rPr>
          <w:rFonts w:cstheme="minorHAnsi"/>
          <w:sz w:val="24"/>
          <w:szCs w:val="24"/>
        </w:rPr>
        <w:t>it’s</w:t>
      </w:r>
      <w:r w:rsidRPr="00807128">
        <w:rPr>
          <w:rFonts w:cstheme="minorHAnsi"/>
          <w:sz w:val="24"/>
          <w:szCs w:val="24"/>
        </w:rPr>
        <w:t xml:space="preserve"> those</w:t>
      </w:r>
      <w:r w:rsidR="00542DE3" w:rsidRPr="00807128">
        <w:rPr>
          <w:rFonts w:cstheme="minorHAnsi"/>
          <w:sz w:val="24"/>
          <w:szCs w:val="24"/>
        </w:rPr>
        <w:t xml:space="preserve"> that prove to be the ones</w:t>
      </w:r>
      <w:r w:rsidRPr="00807128">
        <w:rPr>
          <w:rFonts w:cstheme="minorHAnsi"/>
          <w:sz w:val="24"/>
          <w:szCs w:val="24"/>
        </w:rPr>
        <w:t xml:space="preserve"> that can bring in the best </w:t>
      </w:r>
      <w:r w:rsidR="00542DE3" w:rsidRPr="00807128">
        <w:rPr>
          <w:rFonts w:cstheme="minorHAnsi"/>
          <w:sz w:val="24"/>
          <w:szCs w:val="24"/>
        </w:rPr>
        <w:t>chang</w:t>
      </w:r>
      <w:r w:rsidR="00E90FFF" w:rsidRPr="00807128">
        <w:rPr>
          <w:rFonts w:cstheme="minorHAnsi"/>
          <w:sz w:val="24"/>
          <w:szCs w:val="24"/>
        </w:rPr>
        <w:t>e.</w:t>
      </w:r>
    </w:p>
    <w:p w14:paraId="033EFEF8" w14:textId="77777777" w:rsidR="00A921D5" w:rsidRDefault="00A921D5" w:rsidP="00807128">
      <w:pPr>
        <w:spacing w:line="360" w:lineRule="auto"/>
        <w:jc w:val="both"/>
        <w:rPr>
          <w:rFonts w:cstheme="minorHAnsi"/>
          <w:sz w:val="24"/>
          <w:szCs w:val="24"/>
        </w:rPr>
      </w:pPr>
    </w:p>
    <w:p w14:paraId="724E921E" w14:textId="77777777" w:rsidR="00A921D5" w:rsidRDefault="00A921D5" w:rsidP="00807128">
      <w:pPr>
        <w:spacing w:line="360" w:lineRule="auto"/>
        <w:jc w:val="both"/>
        <w:rPr>
          <w:rFonts w:cstheme="minorHAnsi"/>
          <w:sz w:val="24"/>
          <w:szCs w:val="24"/>
        </w:rPr>
      </w:pPr>
    </w:p>
    <w:p w14:paraId="364818A5" w14:textId="77777777" w:rsidR="00A921D5" w:rsidRDefault="00A921D5" w:rsidP="00807128">
      <w:pPr>
        <w:spacing w:line="360" w:lineRule="auto"/>
        <w:jc w:val="both"/>
        <w:rPr>
          <w:rFonts w:cstheme="minorHAnsi"/>
          <w:sz w:val="24"/>
          <w:szCs w:val="24"/>
        </w:rPr>
      </w:pPr>
    </w:p>
    <w:p w14:paraId="4AD3B664" w14:textId="77777777" w:rsidR="00A921D5" w:rsidRDefault="00A921D5" w:rsidP="00807128">
      <w:pPr>
        <w:spacing w:line="360" w:lineRule="auto"/>
        <w:jc w:val="both"/>
        <w:rPr>
          <w:rFonts w:cstheme="minorHAnsi"/>
          <w:sz w:val="24"/>
          <w:szCs w:val="24"/>
        </w:rPr>
      </w:pPr>
    </w:p>
    <w:p w14:paraId="6C9D5206" w14:textId="77777777" w:rsidR="00A921D5" w:rsidRDefault="00A921D5" w:rsidP="00807128">
      <w:pPr>
        <w:spacing w:line="360" w:lineRule="auto"/>
        <w:jc w:val="both"/>
        <w:rPr>
          <w:rFonts w:cstheme="minorHAnsi"/>
          <w:sz w:val="24"/>
          <w:szCs w:val="24"/>
        </w:rPr>
      </w:pPr>
    </w:p>
    <w:p w14:paraId="19CE97C3" w14:textId="77777777" w:rsidR="00A921D5" w:rsidRDefault="00A921D5" w:rsidP="00807128">
      <w:pPr>
        <w:spacing w:line="360" w:lineRule="auto"/>
        <w:jc w:val="both"/>
        <w:rPr>
          <w:rFonts w:cstheme="minorHAnsi"/>
          <w:sz w:val="24"/>
          <w:szCs w:val="24"/>
        </w:rPr>
      </w:pPr>
    </w:p>
    <w:p w14:paraId="2794B75D" w14:textId="77777777" w:rsidR="00A921D5" w:rsidRDefault="00A921D5" w:rsidP="00807128">
      <w:pPr>
        <w:spacing w:line="360" w:lineRule="auto"/>
        <w:jc w:val="both"/>
        <w:rPr>
          <w:rFonts w:cstheme="minorHAnsi"/>
          <w:sz w:val="24"/>
          <w:szCs w:val="24"/>
        </w:rPr>
      </w:pPr>
    </w:p>
    <w:p w14:paraId="50B2180E" w14:textId="77777777" w:rsidR="00A921D5" w:rsidRPr="00807128" w:rsidRDefault="00A921D5" w:rsidP="00807128">
      <w:pPr>
        <w:spacing w:line="360" w:lineRule="auto"/>
        <w:jc w:val="both"/>
        <w:rPr>
          <w:rFonts w:cstheme="minorHAnsi"/>
          <w:sz w:val="24"/>
          <w:szCs w:val="24"/>
        </w:rPr>
      </w:pPr>
    </w:p>
    <w:p w14:paraId="26F7F9BF" w14:textId="77777777" w:rsidR="00C65E41" w:rsidRDefault="00C65E41" w:rsidP="00807128">
      <w:pPr>
        <w:spacing w:line="360" w:lineRule="auto"/>
        <w:jc w:val="both"/>
        <w:rPr>
          <w:rFonts w:cstheme="minorHAnsi"/>
          <w:sz w:val="24"/>
          <w:szCs w:val="24"/>
        </w:rPr>
      </w:pPr>
    </w:p>
    <w:p w14:paraId="3A716DB6" w14:textId="77777777" w:rsidR="008A563D" w:rsidRDefault="008A563D" w:rsidP="00807128">
      <w:pPr>
        <w:spacing w:line="360" w:lineRule="auto"/>
        <w:jc w:val="both"/>
        <w:rPr>
          <w:rFonts w:cstheme="minorHAnsi"/>
          <w:sz w:val="24"/>
          <w:szCs w:val="24"/>
        </w:rPr>
      </w:pPr>
    </w:p>
    <w:p w14:paraId="604567EB" w14:textId="77777777" w:rsidR="008A563D" w:rsidRDefault="008A563D" w:rsidP="00807128">
      <w:pPr>
        <w:spacing w:line="360" w:lineRule="auto"/>
        <w:jc w:val="both"/>
        <w:rPr>
          <w:rFonts w:cstheme="minorHAnsi"/>
          <w:sz w:val="24"/>
          <w:szCs w:val="24"/>
        </w:rPr>
      </w:pPr>
    </w:p>
    <w:p w14:paraId="4A9FB508" w14:textId="77777777" w:rsidR="008A563D" w:rsidRDefault="008A563D" w:rsidP="00807128">
      <w:pPr>
        <w:spacing w:line="360" w:lineRule="auto"/>
        <w:jc w:val="both"/>
        <w:rPr>
          <w:rFonts w:cstheme="minorHAnsi"/>
          <w:sz w:val="24"/>
          <w:szCs w:val="24"/>
        </w:rPr>
      </w:pPr>
    </w:p>
    <w:p w14:paraId="0EC47910" w14:textId="77777777" w:rsidR="008A563D" w:rsidRDefault="008A563D" w:rsidP="00807128">
      <w:pPr>
        <w:spacing w:line="360" w:lineRule="auto"/>
        <w:jc w:val="both"/>
        <w:rPr>
          <w:rFonts w:cstheme="minorHAnsi"/>
          <w:sz w:val="24"/>
          <w:szCs w:val="24"/>
        </w:rPr>
      </w:pPr>
    </w:p>
    <w:p w14:paraId="1C7CE08E" w14:textId="77777777" w:rsidR="008A563D" w:rsidRPr="00807128" w:rsidRDefault="008A563D" w:rsidP="00807128">
      <w:pPr>
        <w:spacing w:line="360" w:lineRule="auto"/>
        <w:jc w:val="both"/>
        <w:rPr>
          <w:rFonts w:cstheme="minorHAnsi"/>
          <w:sz w:val="24"/>
          <w:szCs w:val="24"/>
        </w:rPr>
      </w:pPr>
    </w:p>
    <w:p w14:paraId="0FA1C6EA" w14:textId="77777777" w:rsidR="00C65E41" w:rsidRPr="00807128" w:rsidRDefault="00C65E41" w:rsidP="00807128">
      <w:pPr>
        <w:spacing w:line="360" w:lineRule="auto"/>
        <w:jc w:val="both"/>
        <w:rPr>
          <w:rFonts w:cstheme="minorHAnsi"/>
          <w:sz w:val="24"/>
          <w:szCs w:val="24"/>
        </w:rPr>
      </w:pPr>
    </w:p>
    <w:p w14:paraId="03B55A59" w14:textId="77777777" w:rsidR="00C65E41" w:rsidRPr="00807128" w:rsidRDefault="00C65E41" w:rsidP="00807128">
      <w:pPr>
        <w:spacing w:line="360" w:lineRule="auto"/>
        <w:jc w:val="both"/>
        <w:rPr>
          <w:rFonts w:cstheme="minorHAnsi"/>
          <w:sz w:val="24"/>
          <w:szCs w:val="24"/>
        </w:rPr>
      </w:pPr>
    </w:p>
    <w:p w14:paraId="461FCB1A" w14:textId="77777777" w:rsidR="00C65E41" w:rsidRPr="00807128" w:rsidRDefault="00C65E41" w:rsidP="00807128">
      <w:pPr>
        <w:spacing w:line="360" w:lineRule="auto"/>
        <w:jc w:val="both"/>
        <w:rPr>
          <w:rFonts w:cstheme="minorHAnsi"/>
          <w:sz w:val="24"/>
          <w:szCs w:val="24"/>
        </w:rPr>
      </w:pPr>
    </w:p>
    <w:p w14:paraId="67EF789D" w14:textId="77777777" w:rsidR="00C65E41" w:rsidRPr="00807128" w:rsidRDefault="00C65E41" w:rsidP="00807128">
      <w:pPr>
        <w:spacing w:line="360" w:lineRule="auto"/>
        <w:jc w:val="both"/>
        <w:rPr>
          <w:rFonts w:cstheme="minorHAnsi"/>
          <w:sz w:val="24"/>
          <w:szCs w:val="24"/>
        </w:rPr>
      </w:pPr>
    </w:p>
    <w:p w14:paraId="4FE2F146" w14:textId="34134400" w:rsidR="00C65E41" w:rsidRPr="00807128" w:rsidRDefault="00C65E41" w:rsidP="00807128">
      <w:pPr>
        <w:spacing w:line="360" w:lineRule="auto"/>
        <w:jc w:val="both"/>
        <w:rPr>
          <w:rFonts w:cstheme="minorHAnsi"/>
          <w:sz w:val="24"/>
          <w:szCs w:val="24"/>
        </w:rPr>
      </w:pPr>
    </w:p>
    <w:p w14:paraId="29EDD19B" w14:textId="77777777" w:rsidR="00710BE5" w:rsidRDefault="00710BE5" w:rsidP="001B6C40">
      <w:pPr>
        <w:rPr>
          <w:sz w:val="24"/>
          <w:szCs w:val="24"/>
        </w:rPr>
      </w:pPr>
    </w:p>
    <w:p w14:paraId="071F3497" w14:textId="5B5E043F" w:rsidR="00822EA7" w:rsidRDefault="00822EA7" w:rsidP="008D3BBA">
      <w:pPr>
        <w:pStyle w:val="Heading1"/>
        <w:rPr>
          <w:color w:val="auto"/>
        </w:rPr>
      </w:pPr>
      <w:bookmarkStart w:id="21" w:name="_Toc140424932"/>
      <w:r>
        <w:rPr>
          <w:color w:val="auto"/>
        </w:rPr>
        <w:lastRenderedPageBreak/>
        <w:t xml:space="preserve">Appendix 1 – leadership </w:t>
      </w:r>
      <w:r w:rsidR="004C4893">
        <w:rPr>
          <w:color w:val="auto"/>
        </w:rPr>
        <w:t>mind map</w:t>
      </w:r>
      <w:bookmarkEnd w:id="21"/>
    </w:p>
    <w:p w14:paraId="242F5086" w14:textId="77777777" w:rsidR="00420D98" w:rsidRPr="00420D98" w:rsidRDefault="00420D98" w:rsidP="00420D98"/>
    <w:p w14:paraId="2FDDFB95" w14:textId="18A1CC2D" w:rsidR="008D3BBA" w:rsidRPr="008D3BBA" w:rsidRDefault="00420D98" w:rsidP="008D3BBA">
      <w:r>
        <w:t>Mind map was used to show different Aspects to leadership.</w:t>
      </w:r>
    </w:p>
    <w:p w14:paraId="1C5AD7FF" w14:textId="6F36E5C0" w:rsidR="00822EA7" w:rsidRPr="00822EA7" w:rsidRDefault="00822EA7" w:rsidP="00822EA7">
      <w:r>
        <w:br w:type="textWrapping" w:clear="all"/>
      </w:r>
    </w:p>
    <w:p w14:paraId="221CE89F" w14:textId="2818ED5D" w:rsidR="00822EA7" w:rsidRDefault="008D3BBA" w:rsidP="00074202">
      <w:pPr>
        <w:pStyle w:val="Heading1"/>
        <w:rPr>
          <w:color w:val="auto"/>
        </w:rPr>
      </w:pPr>
      <w:bookmarkStart w:id="22" w:name="_Toc140424933"/>
      <w:r>
        <w:rPr>
          <w:noProof/>
          <w:color w:val="auto"/>
        </w:rPr>
        <w:drawing>
          <wp:anchor distT="0" distB="0" distL="114300" distR="114300" simplePos="0" relativeHeight="251702784" behindDoc="0" locked="0" layoutInCell="1" allowOverlap="1" wp14:anchorId="71287CCE" wp14:editId="49391E33">
            <wp:simplePos x="0" y="0"/>
            <wp:positionH relativeFrom="column">
              <wp:posOffset>723900</wp:posOffset>
            </wp:positionH>
            <wp:positionV relativeFrom="paragraph">
              <wp:posOffset>36830</wp:posOffset>
            </wp:positionV>
            <wp:extent cx="4597400" cy="4139565"/>
            <wp:effectExtent l="0" t="0" r="0" b="0"/>
            <wp:wrapSquare wrapText="bothSides"/>
            <wp:docPr id="1324552766" name="Picture 9" descr="Wondershare EdrawMax (Unlicensed Vers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24552766" name="Picture 1324552766" descr="Wondershare EdrawMax (Unlicensed Version)"/>
                    <pic:cNvPicPr/>
                  </pic:nvPicPr>
                  <pic:blipFill rotWithShape="1">
                    <a:blip r:embed="rId15" cstate="print">
                      <a:extLst>
                        <a:ext uri="{28A0092B-C50C-407E-A947-70E740481C1C}">
                          <a14:useLocalDpi xmlns:a14="http://schemas.microsoft.com/office/drawing/2010/main" val="0"/>
                        </a:ext>
                      </a:extLst>
                    </a:blip>
                    <a:srcRect l="30022" t="12490" r="27029" b="14585"/>
                    <a:stretch/>
                  </pic:blipFill>
                  <pic:spPr bwMode="auto">
                    <a:xfrm>
                      <a:off x="0" y="0"/>
                      <a:ext cx="4597400" cy="413956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bookmarkEnd w:id="22"/>
    </w:p>
    <w:p w14:paraId="1F6FBA05" w14:textId="77777777" w:rsidR="00822EA7" w:rsidRDefault="00822EA7" w:rsidP="00074202">
      <w:pPr>
        <w:pStyle w:val="Heading1"/>
        <w:rPr>
          <w:color w:val="auto"/>
        </w:rPr>
      </w:pPr>
    </w:p>
    <w:p w14:paraId="5FAD5931" w14:textId="77777777" w:rsidR="00822EA7" w:rsidRDefault="00822EA7" w:rsidP="00074202">
      <w:pPr>
        <w:pStyle w:val="Heading1"/>
        <w:rPr>
          <w:color w:val="auto"/>
        </w:rPr>
      </w:pPr>
    </w:p>
    <w:p w14:paraId="209A8452" w14:textId="77777777" w:rsidR="008D3BBA" w:rsidRDefault="008D3BBA" w:rsidP="008D3BBA"/>
    <w:p w14:paraId="5372B8DF" w14:textId="77777777" w:rsidR="008D3BBA" w:rsidRPr="008D3BBA" w:rsidRDefault="008D3BBA" w:rsidP="008D3BBA"/>
    <w:p w14:paraId="59700591" w14:textId="77777777" w:rsidR="008D3BBA" w:rsidRDefault="008D3BBA" w:rsidP="00074202">
      <w:pPr>
        <w:pStyle w:val="Heading1"/>
        <w:rPr>
          <w:color w:val="auto"/>
        </w:rPr>
      </w:pPr>
      <w:r>
        <w:rPr>
          <w:color w:val="auto"/>
        </w:rPr>
        <w:br/>
      </w:r>
    </w:p>
    <w:p w14:paraId="436F468B" w14:textId="77777777" w:rsidR="008D3BBA" w:rsidRDefault="008D3BBA" w:rsidP="00074202">
      <w:pPr>
        <w:pStyle w:val="Heading1"/>
        <w:rPr>
          <w:color w:val="auto"/>
        </w:rPr>
      </w:pPr>
    </w:p>
    <w:p w14:paraId="494FBFC0" w14:textId="77777777" w:rsidR="008D3BBA" w:rsidRDefault="008D3BBA" w:rsidP="008D3BBA"/>
    <w:p w14:paraId="179BCB1C" w14:textId="77777777" w:rsidR="008D3BBA" w:rsidRPr="008D3BBA" w:rsidRDefault="008D3BBA" w:rsidP="008D3BBA"/>
    <w:p w14:paraId="745BB2C7" w14:textId="77777777" w:rsidR="008D3BBA" w:rsidRDefault="008D3BBA" w:rsidP="00074202">
      <w:pPr>
        <w:pStyle w:val="Heading1"/>
        <w:rPr>
          <w:color w:val="auto"/>
        </w:rPr>
      </w:pPr>
    </w:p>
    <w:p w14:paraId="2F181EEB" w14:textId="77777777" w:rsidR="008D3BBA" w:rsidRDefault="008D3BBA" w:rsidP="00074202">
      <w:pPr>
        <w:pStyle w:val="Heading1"/>
        <w:rPr>
          <w:color w:val="auto"/>
        </w:rPr>
      </w:pPr>
    </w:p>
    <w:p w14:paraId="1AF20894" w14:textId="77777777" w:rsidR="008D3BBA" w:rsidRDefault="008D3BBA" w:rsidP="00074202">
      <w:pPr>
        <w:pStyle w:val="Heading1"/>
        <w:rPr>
          <w:color w:val="auto"/>
        </w:rPr>
      </w:pPr>
    </w:p>
    <w:p w14:paraId="77820561" w14:textId="08F5977B" w:rsidR="008D3BBA" w:rsidRPr="00420D98" w:rsidRDefault="00420D98" w:rsidP="0095595C">
      <w:pPr>
        <w:jc w:val="right"/>
        <w:rPr>
          <w:vertAlign w:val="subscript"/>
        </w:rPr>
      </w:pPr>
      <w:r>
        <w:rPr>
          <w:vertAlign w:val="subscript"/>
        </w:rPr>
        <w:t xml:space="preserve">Graph created using </w:t>
      </w:r>
      <w:r w:rsidR="0095595C">
        <w:rPr>
          <w:vertAlign w:val="subscript"/>
        </w:rPr>
        <w:t>Wonder share Edraw max. (2023)</w:t>
      </w:r>
    </w:p>
    <w:p w14:paraId="771388B2" w14:textId="77777777" w:rsidR="008D3BBA" w:rsidRDefault="008D3BBA" w:rsidP="008D3BBA"/>
    <w:p w14:paraId="3BC0FE3F" w14:textId="77777777" w:rsidR="008D3BBA" w:rsidRDefault="008D3BBA" w:rsidP="008D3BBA"/>
    <w:p w14:paraId="65764A85" w14:textId="77777777" w:rsidR="00A921D5" w:rsidRDefault="00A921D5" w:rsidP="008D3BBA"/>
    <w:p w14:paraId="0B6C4CD5" w14:textId="77777777" w:rsidR="00A921D5" w:rsidRDefault="00A921D5" w:rsidP="008D3BBA"/>
    <w:p w14:paraId="39A758FB" w14:textId="77777777" w:rsidR="00A921D5" w:rsidRDefault="00A921D5" w:rsidP="008D3BBA"/>
    <w:p w14:paraId="730163FF" w14:textId="77777777" w:rsidR="00A921D5" w:rsidRDefault="00A921D5" w:rsidP="008D3BBA"/>
    <w:p w14:paraId="2B3C4ADF" w14:textId="77777777" w:rsidR="008D3BBA" w:rsidRDefault="008D3BBA" w:rsidP="008D3BBA"/>
    <w:p w14:paraId="5EEC1037" w14:textId="77777777" w:rsidR="008D3BBA" w:rsidRDefault="008D3BBA" w:rsidP="008D3BBA"/>
    <w:p w14:paraId="5F1C5DF1" w14:textId="16BE37E7" w:rsidR="00E72DB0" w:rsidRPr="00074202" w:rsidRDefault="00407138" w:rsidP="00074202">
      <w:pPr>
        <w:pStyle w:val="Heading1"/>
        <w:rPr>
          <w:color w:val="auto"/>
        </w:rPr>
      </w:pPr>
      <w:bookmarkStart w:id="23" w:name="_Toc140424934"/>
      <w:r w:rsidRPr="00881F13">
        <w:rPr>
          <w:color w:val="auto"/>
        </w:rPr>
        <w:lastRenderedPageBreak/>
        <w:t>Appendix 1</w:t>
      </w:r>
      <w:r w:rsidR="008D3BBA">
        <w:rPr>
          <w:color w:val="auto"/>
        </w:rPr>
        <w:t xml:space="preserve"> - Questionnaire Results &amp; Graphs</w:t>
      </w:r>
      <w:bookmarkEnd w:id="23"/>
    </w:p>
    <w:p w14:paraId="1648EF75" w14:textId="31C38038" w:rsidR="00E72DB0" w:rsidRDefault="00944D64" w:rsidP="00766B15">
      <w:r>
        <w:rPr>
          <w:noProof/>
        </w:rPr>
        <w:drawing>
          <wp:anchor distT="0" distB="0" distL="114300" distR="114300" simplePos="0" relativeHeight="251668992" behindDoc="0" locked="0" layoutInCell="1" allowOverlap="1" wp14:anchorId="14DAB4C8" wp14:editId="6030ED2B">
            <wp:simplePos x="0" y="0"/>
            <wp:positionH relativeFrom="column">
              <wp:posOffset>2460625</wp:posOffset>
            </wp:positionH>
            <wp:positionV relativeFrom="paragraph">
              <wp:posOffset>405765</wp:posOffset>
            </wp:positionV>
            <wp:extent cx="4006850" cy="1898650"/>
            <wp:effectExtent l="0" t="0" r="0" b="0"/>
            <wp:wrapTopAndBottom/>
            <wp:docPr id="1563411888" name="Chart 5"/>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14:sizeRelH relativeFrom="margin">
              <wp14:pctWidth>0</wp14:pctWidth>
            </wp14:sizeRelH>
            <wp14:sizeRelV relativeFrom="margin">
              <wp14:pctHeight>0</wp14:pctHeight>
            </wp14:sizeRelV>
          </wp:anchor>
        </w:drawing>
      </w:r>
    </w:p>
    <w:tbl>
      <w:tblPr>
        <w:tblStyle w:val="TableGrid"/>
        <w:tblpPr w:leftFromText="180" w:rightFromText="180" w:vertAnchor="text" w:horzAnchor="margin" w:tblpY="284"/>
        <w:tblW w:w="0" w:type="auto"/>
        <w:tblLook w:val="04A0" w:firstRow="1" w:lastRow="0" w:firstColumn="1" w:lastColumn="0" w:noHBand="0" w:noVBand="1"/>
      </w:tblPr>
      <w:tblGrid>
        <w:gridCol w:w="3129"/>
        <w:gridCol w:w="669"/>
      </w:tblGrid>
      <w:tr w:rsidR="00944D64" w14:paraId="3C379E40" w14:textId="77777777" w:rsidTr="00C27F7F">
        <w:trPr>
          <w:trHeight w:val="84"/>
        </w:trPr>
        <w:tc>
          <w:tcPr>
            <w:tcW w:w="3129" w:type="dxa"/>
          </w:tcPr>
          <w:p w14:paraId="3A5F15BB" w14:textId="77777777" w:rsidR="00944D64" w:rsidRDefault="00944D64" w:rsidP="00C27F7F">
            <w:pPr>
              <w:tabs>
                <w:tab w:val="left" w:pos="1100"/>
                <w:tab w:val="center" w:pos="1456"/>
              </w:tabs>
            </w:pPr>
            <w:r>
              <w:tab/>
              <w:t>Leadership</w:t>
            </w:r>
            <w:r>
              <w:tab/>
              <w:t>Skill</w:t>
            </w:r>
          </w:p>
        </w:tc>
        <w:tc>
          <w:tcPr>
            <w:tcW w:w="669" w:type="dxa"/>
          </w:tcPr>
          <w:p w14:paraId="6CD18065" w14:textId="77777777" w:rsidR="00944D64" w:rsidRDefault="00944D64" w:rsidP="00C27F7F">
            <w:pPr>
              <w:jc w:val="center"/>
            </w:pPr>
            <w:r>
              <w:t>Total</w:t>
            </w:r>
          </w:p>
        </w:tc>
      </w:tr>
      <w:tr w:rsidR="00944D64" w14:paraId="5BC2960E" w14:textId="77777777" w:rsidTr="00C27F7F">
        <w:trPr>
          <w:trHeight w:val="172"/>
        </w:trPr>
        <w:tc>
          <w:tcPr>
            <w:tcW w:w="3129" w:type="dxa"/>
          </w:tcPr>
          <w:p w14:paraId="3CBEC4F5" w14:textId="77777777" w:rsidR="00944D64" w:rsidRDefault="00944D64" w:rsidP="00C27F7F">
            <w:pPr>
              <w:jc w:val="center"/>
            </w:pPr>
            <w:r>
              <w:t>Administrative skill:</w:t>
            </w:r>
          </w:p>
          <w:p w14:paraId="7D96BE52" w14:textId="77777777" w:rsidR="00944D64" w:rsidRDefault="00944D64" w:rsidP="00C27F7F">
            <w:pPr>
              <w:jc w:val="center"/>
            </w:pPr>
          </w:p>
        </w:tc>
        <w:tc>
          <w:tcPr>
            <w:tcW w:w="669" w:type="dxa"/>
          </w:tcPr>
          <w:p w14:paraId="1B104F65" w14:textId="77777777" w:rsidR="00944D64" w:rsidRDefault="00944D64" w:rsidP="00C27F7F">
            <w:pPr>
              <w:jc w:val="center"/>
            </w:pPr>
            <w:r>
              <w:t>11</w:t>
            </w:r>
          </w:p>
        </w:tc>
      </w:tr>
      <w:tr w:rsidR="00944D64" w14:paraId="65DA6450" w14:textId="77777777" w:rsidTr="00C27F7F">
        <w:trPr>
          <w:trHeight w:val="81"/>
        </w:trPr>
        <w:tc>
          <w:tcPr>
            <w:tcW w:w="3129" w:type="dxa"/>
          </w:tcPr>
          <w:p w14:paraId="5303720C" w14:textId="77777777" w:rsidR="00944D64" w:rsidRDefault="00944D64" w:rsidP="00C27F7F">
            <w:pPr>
              <w:jc w:val="center"/>
            </w:pPr>
            <w:r>
              <w:t>Interpersonal skill:</w:t>
            </w:r>
          </w:p>
        </w:tc>
        <w:tc>
          <w:tcPr>
            <w:tcW w:w="669" w:type="dxa"/>
          </w:tcPr>
          <w:p w14:paraId="463B23D4" w14:textId="77777777" w:rsidR="00944D64" w:rsidRDefault="00944D64" w:rsidP="00C27F7F">
            <w:pPr>
              <w:jc w:val="center"/>
            </w:pPr>
            <w:r>
              <w:t>24</w:t>
            </w:r>
          </w:p>
        </w:tc>
      </w:tr>
      <w:tr w:rsidR="00944D64" w14:paraId="5041E1C8" w14:textId="77777777" w:rsidTr="00C27F7F">
        <w:trPr>
          <w:trHeight w:val="172"/>
        </w:trPr>
        <w:tc>
          <w:tcPr>
            <w:tcW w:w="3129" w:type="dxa"/>
          </w:tcPr>
          <w:p w14:paraId="06474B46" w14:textId="77777777" w:rsidR="00944D64" w:rsidRDefault="00944D64" w:rsidP="00C27F7F">
            <w:pPr>
              <w:jc w:val="center"/>
            </w:pPr>
          </w:p>
          <w:p w14:paraId="781F79B8" w14:textId="77777777" w:rsidR="00944D64" w:rsidRDefault="00944D64" w:rsidP="00C27F7F">
            <w:pPr>
              <w:jc w:val="center"/>
            </w:pPr>
            <w:r>
              <w:t>Conceptual skill</w:t>
            </w:r>
          </w:p>
        </w:tc>
        <w:tc>
          <w:tcPr>
            <w:tcW w:w="669" w:type="dxa"/>
          </w:tcPr>
          <w:p w14:paraId="6A8D7802" w14:textId="77777777" w:rsidR="00944D64" w:rsidRDefault="00944D64" w:rsidP="00C27F7F">
            <w:pPr>
              <w:jc w:val="center"/>
            </w:pPr>
            <w:r>
              <w:t>19</w:t>
            </w:r>
          </w:p>
        </w:tc>
      </w:tr>
    </w:tbl>
    <w:p w14:paraId="197E722E" w14:textId="225590C9" w:rsidR="00E72DB0" w:rsidRDefault="00A921D5" w:rsidP="00766B15">
      <w:r>
        <w:rPr>
          <w:noProof/>
        </w:rPr>
        <w:drawing>
          <wp:inline distT="0" distB="0" distL="0" distR="0" wp14:anchorId="47A0377A" wp14:editId="687D0F98">
            <wp:extent cx="3702050" cy="1943100"/>
            <wp:effectExtent l="0" t="0" r="0" b="0"/>
            <wp:docPr id="682587124" name="Chart 10"/>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p>
    <w:tbl>
      <w:tblPr>
        <w:tblStyle w:val="TableGrid"/>
        <w:tblpPr w:leftFromText="180" w:rightFromText="180" w:vertAnchor="text" w:horzAnchor="margin" w:tblpXSpec="right" w:tblpY="1782"/>
        <w:tblW w:w="0" w:type="auto"/>
        <w:tblLook w:val="04A0" w:firstRow="1" w:lastRow="0" w:firstColumn="1" w:lastColumn="0" w:noHBand="0" w:noVBand="1"/>
      </w:tblPr>
      <w:tblGrid>
        <w:gridCol w:w="2177"/>
        <w:gridCol w:w="1258"/>
      </w:tblGrid>
      <w:tr w:rsidR="00D84E9E" w14:paraId="5928072D" w14:textId="77777777" w:rsidTr="00D84E9E">
        <w:trPr>
          <w:trHeight w:val="368"/>
        </w:trPr>
        <w:tc>
          <w:tcPr>
            <w:tcW w:w="2177" w:type="dxa"/>
          </w:tcPr>
          <w:p w14:paraId="52598092" w14:textId="77777777" w:rsidR="00D84E9E" w:rsidRDefault="00D84E9E" w:rsidP="00D84E9E">
            <w:pPr>
              <w:spacing w:line="360" w:lineRule="auto"/>
              <w:ind w:right="798"/>
              <w:jc w:val="both"/>
              <w:rPr>
                <w:rFonts w:cstheme="minorHAnsi"/>
                <w:sz w:val="24"/>
                <w:szCs w:val="24"/>
                <w:lang w:eastAsia="en-GB"/>
              </w:rPr>
            </w:pPr>
            <w:bookmarkStart w:id="24" w:name="_Hlk139891783"/>
            <w:r>
              <w:rPr>
                <w:rFonts w:cstheme="minorHAnsi"/>
                <w:sz w:val="24"/>
                <w:szCs w:val="24"/>
                <w:lang w:eastAsia="en-GB"/>
              </w:rPr>
              <w:t>Traits</w:t>
            </w:r>
          </w:p>
        </w:tc>
        <w:tc>
          <w:tcPr>
            <w:tcW w:w="1258" w:type="dxa"/>
          </w:tcPr>
          <w:p w14:paraId="4EA6340F" w14:textId="77777777" w:rsidR="00D84E9E" w:rsidRDefault="00D84E9E" w:rsidP="00D84E9E">
            <w:pPr>
              <w:spacing w:line="360" w:lineRule="auto"/>
              <w:ind w:right="798"/>
              <w:jc w:val="both"/>
              <w:rPr>
                <w:rFonts w:cstheme="minorHAnsi"/>
                <w:sz w:val="24"/>
                <w:szCs w:val="24"/>
                <w:lang w:eastAsia="en-GB"/>
              </w:rPr>
            </w:pPr>
            <w:r>
              <w:rPr>
                <w:rFonts w:cstheme="minorHAnsi"/>
                <w:sz w:val="24"/>
                <w:szCs w:val="24"/>
                <w:lang w:eastAsia="en-GB"/>
              </w:rPr>
              <w:t>17</w:t>
            </w:r>
          </w:p>
        </w:tc>
      </w:tr>
      <w:tr w:rsidR="00D84E9E" w14:paraId="412E58E3" w14:textId="77777777" w:rsidTr="00D84E9E">
        <w:trPr>
          <w:trHeight w:val="348"/>
        </w:trPr>
        <w:tc>
          <w:tcPr>
            <w:tcW w:w="2177" w:type="dxa"/>
          </w:tcPr>
          <w:p w14:paraId="6FA8407B" w14:textId="77777777" w:rsidR="00D84E9E" w:rsidRDefault="00D84E9E" w:rsidP="00D84E9E">
            <w:pPr>
              <w:spacing w:line="360" w:lineRule="auto"/>
              <w:ind w:right="798"/>
              <w:jc w:val="both"/>
              <w:rPr>
                <w:rFonts w:cstheme="minorHAnsi"/>
                <w:sz w:val="24"/>
                <w:szCs w:val="24"/>
                <w:lang w:eastAsia="en-GB"/>
              </w:rPr>
            </w:pPr>
            <w:r>
              <w:rPr>
                <w:rFonts w:cstheme="minorHAnsi"/>
                <w:sz w:val="24"/>
                <w:szCs w:val="24"/>
                <w:lang w:eastAsia="en-GB"/>
              </w:rPr>
              <w:t>ability</w:t>
            </w:r>
          </w:p>
        </w:tc>
        <w:tc>
          <w:tcPr>
            <w:tcW w:w="1258" w:type="dxa"/>
          </w:tcPr>
          <w:p w14:paraId="24BEA78C" w14:textId="77777777" w:rsidR="00D84E9E" w:rsidRDefault="00D84E9E" w:rsidP="00D84E9E">
            <w:pPr>
              <w:spacing w:line="360" w:lineRule="auto"/>
              <w:ind w:right="798"/>
              <w:jc w:val="both"/>
              <w:rPr>
                <w:rFonts w:cstheme="minorHAnsi"/>
                <w:sz w:val="24"/>
                <w:szCs w:val="24"/>
                <w:lang w:eastAsia="en-GB"/>
              </w:rPr>
            </w:pPr>
            <w:r>
              <w:rPr>
                <w:rFonts w:cstheme="minorHAnsi"/>
                <w:sz w:val="24"/>
                <w:szCs w:val="24"/>
                <w:lang w:eastAsia="en-GB"/>
              </w:rPr>
              <w:t>17</w:t>
            </w:r>
          </w:p>
        </w:tc>
      </w:tr>
      <w:tr w:rsidR="00D84E9E" w14:paraId="67F84910" w14:textId="77777777" w:rsidTr="00D84E9E">
        <w:trPr>
          <w:trHeight w:val="368"/>
        </w:trPr>
        <w:tc>
          <w:tcPr>
            <w:tcW w:w="2177" w:type="dxa"/>
          </w:tcPr>
          <w:p w14:paraId="2A14CAB1" w14:textId="77777777" w:rsidR="00D84E9E" w:rsidRDefault="00D84E9E" w:rsidP="00D84E9E">
            <w:pPr>
              <w:spacing w:line="360" w:lineRule="auto"/>
              <w:ind w:right="798"/>
              <w:jc w:val="both"/>
              <w:rPr>
                <w:rFonts w:cstheme="minorHAnsi"/>
                <w:sz w:val="24"/>
                <w:szCs w:val="24"/>
                <w:lang w:eastAsia="en-GB"/>
              </w:rPr>
            </w:pPr>
            <w:r>
              <w:rPr>
                <w:rFonts w:cstheme="minorHAnsi"/>
                <w:sz w:val="24"/>
                <w:szCs w:val="24"/>
                <w:lang w:eastAsia="en-GB"/>
              </w:rPr>
              <w:t>skills</w:t>
            </w:r>
          </w:p>
        </w:tc>
        <w:tc>
          <w:tcPr>
            <w:tcW w:w="1258" w:type="dxa"/>
          </w:tcPr>
          <w:p w14:paraId="7AB0B40D" w14:textId="77777777" w:rsidR="00D84E9E" w:rsidRDefault="00D84E9E" w:rsidP="00D84E9E">
            <w:pPr>
              <w:spacing w:line="360" w:lineRule="auto"/>
              <w:ind w:right="798"/>
              <w:jc w:val="both"/>
              <w:rPr>
                <w:rFonts w:cstheme="minorHAnsi"/>
                <w:sz w:val="24"/>
                <w:szCs w:val="24"/>
                <w:lang w:eastAsia="en-GB"/>
              </w:rPr>
            </w:pPr>
            <w:r>
              <w:rPr>
                <w:rFonts w:cstheme="minorHAnsi"/>
                <w:sz w:val="24"/>
                <w:szCs w:val="24"/>
                <w:lang w:eastAsia="en-GB"/>
              </w:rPr>
              <w:t>15</w:t>
            </w:r>
          </w:p>
        </w:tc>
      </w:tr>
      <w:tr w:rsidR="00D84E9E" w14:paraId="1DADF480" w14:textId="77777777" w:rsidTr="00D84E9E">
        <w:trPr>
          <w:trHeight w:val="368"/>
        </w:trPr>
        <w:tc>
          <w:tcPr>
            <w:tcW w:w="2177" w:type="dxa"/>
          </w:tcPr>
          <w:p w14:paraId="3B17CBD8" w14:textId="77777777" w:rsidR="00D84E9E" w:rsidRDefault="00D84E9E" w:rsidP="00D84E9E">
            <w:pPr>
              <w:spacing w:line="360" w:lineRule="auto"/>
              <w:ind w:right="798"/>
              <w:jc w:val="both"/>
              <w:rPr>
                <w:rFonts w:cstheme="minorHAnsi"/>
                <w:sz w:val="24"/>
                <w:szCs w:val="24"/>
                <w:lang w:eastAsia="en-GB"/>
              </w:rPr>
            </w:pPr>
            <w:r>
              <w:rPr>
                <w:rFonts w:cstheme="minorHAnsi"/>
                <w:sz w:val="24"/>
                <w:szCs w:val="24"/>
                <w:lang w:eastAsia="en-GB"/>
              </w:rPr>
              <w:t>behaviour</w:t>
            </w:r>
          </w:p>
        </w:tc>
        <w:tc>
          <w:tcPr>
            <w:tcW w:w="1258" w:type="dxa"/>
          </w:tcPr>
          <w:p w14:paraId="1AF3FFED" w14:textId="77777777" w:rsidR="00D84E9E" w:rsidRDefault="00D84E9E" w:rsidP="00D84E9E">
            <w:pPr>
              <w:spacing w:line="360" w:lineRule="auto"/>
              <w:ind w:right="798"/>
              <w:jc w:val="both"/>
              <w:rPr>
                <w:rFonts w:cstheme="minorHAnsi"/>
                <w:sz w:val="24"/>
                <w:szCs w:val="24"/>
                <w:lang w:eastAsia="en-GB"/>
              </w:rPr>
            </w:pPr>
            <w:r>
              <w:rPr>
                <w:rFonts w:cstheme="minorHAnsi"/>
                <w:sz w:val="24"/>
                <w:szCs w:val="24"/>
                <w:lang w:eastAsia="en-GB"/>
              </w:rPr>
              <w:t>13</w:t>
            </w:r>
          </w:p>
        </w:tc>
      </w:tr>
      <w:tr w:rsidR="00D84E9E" w14:paraId="3DA2BEA1" w14:textId="77777777" w:rsidTr="00D84E9E">
        <w:trPr>
          <w:trHeight w:val="368"/>
        </w:trPr>
        <w:tc>
          <w:tcPr>
            <w:tcW w:w="2177" w:type="dxa"/>
          </w:tcPr>
          <w:p w14:paraId="35899E54" w14:textId="77777777" w:rsidR="00D84E9E" w:rsidRDefault="00D84E9E" w:rsidP="00D84E9E">
            <w:pPr>
              <w:spacing w:line="360" w:lineRule="auto"/>
              <w:ind w:right="798"/>
              <w:jc w:val="both"/>
              <w:rPr>
                <w:rFonts w:cstheme="minorHAnsi"/>
                <w:sz w:val="24"/>
                <w:szCs w:val="24"/>
                <w:lang w:eastAsia="en-GB"/>
              </w:rPr>
            </w:pPr>
            <w:r>
              <w:rPr>
                <w:rFonts w:cstheme="minorHAnsi"/>
                <w:sz w:val="24"/>
                <w:szCs w:val="24"/>
                <w:lang w:eastAsia="en-GB"/>
              </w:rPr>
              <w:t>relationship</w:t>
            </w:r>
          </w:p>
        </w:tc>
        <w:tc>
          <w:tcPr>
            <w:tcW w:w="1258" w:type="dxa"/>
          </w:tcPr>
          <w:p w14:paraId="7B8BCF75" w14:textId="77777777" w:rsidR="00D84E9E" w:rsidRDefault="00D84E9E" w:rsidP="00D84E9E">
            <w:pPr>
              <w:spacing w:line="360" w:lineRule="auto"/>
              <w:ind w:right="798"/>
              <w:jc w:val="both"/>
              <w:rPr>
                <w:rFonts w:cstheme="minorHAnsi"/>
                <w:sz w:val="24"/>
                <w:szCs w:val="24"/>
                <w:lang w:eastAsia="en-GB"/>
              </w:rPr>
            </w:pPr>
            <w:r>
              <w:rPr>
                <w:rFonts w:cstheme="minorHAnsi"/>
                <w:sz w:val="24"/>
                <w:szCs w:val="24"/>
                <w:lang w:eastAsia="en-GB"/>
              </w:rPr>
              <w:t>17</w:t>
            </w:r>
          </w:p>
        </w:tc>
      </w:tr>
      <w:tr w:rsidR="00D84E9E" w14:paraId="3C5C59D3" w14:textId="77777777" w:rsidTr="00D84E9E">
        <w:trPr>
          <w:trHeight w:val="368"/>
        </w:trPr>
        <w:tc>
          <w:tcPr>
            <w:tcW w:w="2177" w:type="dxa"/>
          </w:tcPr>
          <w:p w14:paraId="2777FB89" w14:textId="77777777" w:rsidR="00D84E9E" w:rsidRDefault="00D84E9E" w:rsidP="00D84E9E">
            <w:pPr>
              <w:spacing w:line="360" w:lineRule="auto"/>
              <w:ind w:right="798"/>
              <w:jc w:val="both"/>
              <w:rPr>
                <w:rFonts w:cstheme="minorHAnsi"/>
                <w:sz w:val="24"/>
                <w:szCs w:val="24"/>
                <w:lang w:eastAsia="en-GB"/>
              </w:rPr>
            </w:pPr>
            <w:r>
              <w:rPr>
                <w:rFonts w:cstheme="minorHAnsi"/>
                <w:sz w:val="24"/>
                <w:szCs w:val="24"/>
                <w:lang w:eastAsia="en-GB"/>
              </w:rPr>
              <w:t>process</w:t>
            </w:r>
          </w:p>
        </w:tc>
        <w:tc>
          <w:tcPr>
            <w:tcW w:w="1258" w:type="dxa"/>
          </w:tcPr>
          <w:p w14:paraId="40F97077" w14:textId="77777777" w:rsidR="00D84E9E" w:rsidRDefault="00D84E9E" w:rsidP="00D84E9E">
            <w:pPr>
              <w:spacing w:line="360" w:lineRule="auto"/>
              <w:ind w:right="798"/>
              <w:jc w:val="both"/>
              <w:rPr>
                <w:rFonts w:cstheme="minorHAnsi"/>
                <w:sz w:val="24"/>
                <w:szCs w:val="24"/>
                <w:lang w:eastAsia="en-GB"/>
              </w:rPr>
            </w:pPr>
            <w:r>
              <w:rPr>
                <w:rFonts w:cstheme="minorHAnsi"/>
                <w:sz w:val="24"/>
                <w:szCs w:val="24"/>
                <w:lang w:eastAsia="en-GB"/>
              </w:rPr>
              <w:t>17</w:t>
            </w:r>
          </w:p>
        </w:tc>
      </w:tr>
    </w:tbl>
    <w:bookmarkEnd w:id="24"/>
    <w:p w14:paraId="1949D012" w14:textId="6AD55F84" w:rsidR="00A157AB" w:rsidRDefault="006C4C97" w:rsidP="00CF3178">
      <w:r>
        <w:rPr>
          <w:noProof/>
        </w:rPr>
        <w:drawing>
          <wp:anchor distT="0" distB="0" distL="114300" distR="114300" simplePos="0" relativeHeight="251681280" behindDoc="0" locked="0" layoutInCell="1" allowOverlap="1" wp14:anchorId="33058496" wp14:editId="59ADF208">
            <wp:simplePos x="0" y="0"/>
            <wp:positionH relativeFrom="column">
              <wp:posOffset>6350</wp:posOffset>
            </wp:positionH>
            <wp:positionV relativeFrom="paragraph">
              <wp:posOffset>386715</wp:posOffset>
            </wp:positionV>
            <wp:extent cx="3143250" cy="2228850"/>
            <wp:effectExtent l="0" t="0" r="0" b="0"/>
            <wp:wrapTopAndBottom/>
            <wp:docPr id="1026069877" name="Chart 6"/>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14:sizeRelH relativeFrom="margin">
              <wp14:pctWidth>0</wp14:pctWidth>
            </wp14:sizeRelH>
            <wp14:sizeRelV relativeFrom="margin">
              <wp14:pctHeight>0</wp14:pctHeight>
            </wp14:sizeRelV>
          </wp:anchor>
        </w:drawing>
      </w:r>
    </w:p>
    <w:p w14:paraId="45B1E212" w14:textId="77777777" w:rsidR="00A157AB" w:rsidRDefault="00A157AB" w:rsidP="00C65E41">
      <w:pPr>
        <w:pStyle w:val="Heading1"/>
      </w:pPr>
    </w:p>
    <w:p w14:paraId="289422D5" w14:textId="46119485" w:rsidR="00813257" w:rsidRDefault="00813257" w:rsidP="00813257"/>
    <w:p w14:paraId="581C871F" w14:textId="3053F3C8" w:rsidR="008A1D7E" w:rsidRPr="00016D5C" w:rsidRDefault="00016D5C" w:rsidP="00813257">
      <w:pPr>
        <w:rPr>
          <w:sz w:val="24"/>
          <w:szCs w:val="24"/>
        </w:rPr>
      </w:pPr>
      <w:r w:rsidRPr="00016D5C">
        <w:rPr>
          <w:noProof/>
        </w:rPr>
        <w:drawing>
          <wp:anchor distT="0" distB="0" distL="114300" distR="114300" simplePos="0" relativeHeight="251654656" behindDoc="0" locked="0" layoutInCell="1" allowOverlap="1" wp14:anchorId="30B2A269" wp14:editId="6D21FECA">
            <wp:simplePos x="0" y="0"/>
            <wp:positionH relativeFrom="column">
              <wp:posOffset>2863850</wp:posOffset>
            </wp:positionH>
            <wp:positionV relativeFrom="paragraph">
              <wp:posOffset>525780</wp:posOffset>
            </wp:positionV>
            <wp:extent cx="2468880" cy="1859280"/>
            <wp:effectExtent l="0" t="0" r="0" b="0"/>
            <wp:wrapTopAndBottom/>
            <wp:docPr id="1680319923" name="Chart 4"/>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14:sizeRelH relativeFrom="margin">
              <wp14:pctWidth>0</wp14:pctWidth>
            </wp14:sizeRelH>
            <wp14:sizeRelV relativeFrom="margin">
              <wp14:pctHeight>0</wp14:pctHeight>
            </wp14:sizeRelV>
          </wp:anchor>
        </w:drawing>
      </w:r>
      <w:r w:rsidR="00813257" w:rsidRPr="00016D5C">
        <w:rPr>
          <w:sz w:val="24"/>
          <w:szCs w:val="24"/>
        </w:rPr>
        <w:t xml:space="preserve">Situational Leadership Style self-assessment questionnaire </w:t>
      </w:r>
      <w:r w:rsidR="00881F13" w:rsidRPr="00016D5C">
        <w:rPr>
          <w:sz w:val="24"/>
          <w:szCs w:val="24"/>
        </w:rPr>
        <w:t>results</w:t>
      </w:r>
    </w:p>
    <w:p w14:paraId="40CD0278" w14:textId="2CA16F5A" w:rsidR="000214FC" w:rsidRDefault="00470E3B" w:rsidP="00A573AA">
      <w:r>
        <w:rPr>
          <w:noProof/>
          <w:sz w:val="24"/>
          <w:szCs w:val="24"/>
          <w:lang w:eastAsia="en-GB"/>
        </w:rPr>
        <w:drawing>
          <wp:anchor distT="0" distB="0" distL="114300" distR="114300" simplePos="0" relativeHeight="251692544" behindDoc="0" locked="0" layoutInCell="1" allowOverlap="1" wp14:anchorId="2AF077DC" wp14:editId="1B564251">
            <wp:simplePos x="0" y="0"/>
            <wp:positionH relativeFrom="column">
              <wp:posOffset>-38100</wp:posOffset>
            </wp:positionH>
            <wp:positionV relativeFrom="paragraph">
              <wp:posOffset>58420</wp:posOffset>
            </wp:positionV>
            <wp:extent cx="2489200" cy="2044700"/>
            <wp:effectExtent l="0" t="0" r="0" b="0"/>
            <wp:wrapSquare wrapText="bothSides"/>
            <wp:docPr id="1717153506" name="Picture 2" descr="A screenshot of a chart&#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7153506" name="Picture 2" descr="A screenshot of a chart&#10;&#10;Description automatically generated with low confidence"/>
                    <pic:cNvPicPr/>
                  </pic:nvPicPr>
                  <pic:blipFill>
                    <a:blip r:embed="rId20" cstate="print">
                      <a:extLst>
                        <a:ext uri="{28A0092B-C50C-407E-A947-70E740481C1C}">
                          <a14:useLocalDpi xmlns:a14="http://schemas.microsoft.com/office/drawing/2010/main" val="0"/>
                        </a:ext>
                      </a:extLst>
                    </a:blip>
                    <a:stretch>
                      <a:fillRect/>
                    </a:stretch>
                  </pic:blipFill>
                  <pic:spPr>
                    <a:xfrm>
                      <a:off x="0" y="0"/>
                      <a:ext cx="2489200" cy="2044700"/>
                    </a:xfrm>
                    <a:prstGeom prst="rect">
                      <a:avLst/>
                    </a:prstGeom>
                  </pic:spPr>
                </pic:pic>
              </a:graphicData>
            </a:graphic>
            <wp14:sizeRelH relativeFrom="margin">
              <wp14:pctWidth>0</wp14:pctWidth>
            </wp14:sizeRelH>
            <wp14:sizeRelV relativeFrom="margin">
              <wp14:pctHeight>0</wp14:pctHeight>
            </wp14:sizeRelV>
          </wp:anchor>
        </w:drawing>
      </w:r>
    </w:p>
    <w:p w14:paraId="77FACC28" w14:textId="0AB2CA30" w:rsidR="000214FC" w:rsidRDefault="000214FC" w:rsidP="00A573AA"/>
    <w:p w14:paraId="0E36F9AD" w14:textId="25AEF1B5" w:rsidR="00687FD2" w:rsidRDefault="00687FD2" w:rsidP="00A573AA"/>
    <w:p w14:paraId="3A342F25" w14:textId="77777777" w:rsidR="00016D5C" w:rsidRDefault="00016D5C" w:rsidP="00A573AA"/>
    <w:p w14:paraId="2CB24F4E" w14:textId="6C5C69CE" w:rsidR="00687FD2" w:rsidRDefault="00687FD2" w:rsidP="00A573AA"/>
    <w:p w14:paraId="34DC8350" w14:textId="1D501303" w:rsidR="00131B7F" w:rsidRDefault="00A8385D" w:rsidP="004C2CBF">
      <w:pPr>
        <w:pStyle w:val="Heading1"/>
        <w:rPr>
          <w:color w:val="auto"/>
        </w:rPr>
      </w:pPr>
      <w:bookmarkStart w:id="25" w:name="_Toc140424935"/>
      <w:r w:rsidRPr="00CF3178">
        <w:rPr>
          <w:color w:val="auto"/>
        </w:rPr>
        <w:t xml:space="preserve">Appendix 2 </w:t>
      </w:r>
      <w:r w:rsidR="004C2CBF" w:rsidRPr="00CF3178">
        <w:rPr>
          <w:color w:val="auto"/>
        </w:rPr>
        <w:t>- Leadership Matrix</w:t>
      </w:r>
      <w:bookmarkEnd w:id="25"/>
    </w:p>
    <w:p w14:paraId="5A0D2CED" w14:textId="77777777" w:rsidR="00CF3178" w:rsidRPr="00CF3178" w:rsidRDefault="00CF3178" w:rsidP="00CF3178"/>
    <w:p w14:paraId="4D45A60E" w14:textId="4FA1360D" w:rsidR="000214FC" w:rsidRPr="00A573AA" w:rsidRDefault="007B17D8" w:rsidP="00A573AA">
      <w:r>
        <w:rPr>
          <w:noProof/>
        </w:rPr>
        <w:drawing>
          <wp:inline distT="0" distB="0" distL="0" distR="0" wp14:anchorId="79CF6B67" wp14:editId="24429EE2">
            <wp:extent cx="4953000" cy="3108614"/>
            <wp:effectExtent l="0" t="0" r="0" b="0"/>
            <wp:docPr id="1043625186" name="Picture 11" descr="Wondershare EdrawMax (Unlicensed Vers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3625186" name="Picture 1043625186" descr="Wondershare EdrawMax (Unlicensed Version)"/>
                    <pic:cNvPicPr/>
                  </pic:nvPicPr>
                  <pic:blipFill rotWithShape="1">
                    <a:blip r:embed="rId21">
                      <a:extLst>
                        <a:ext uri="{28A0092B-C50C-407E-A947-70E740481C1C}">
                          <a14:useLocalDpi xmlns:a14="http://schemas.microsoft.com/office/drawing/2010/main" val="0"/>
                        </a:ext>
                      </a:extLst>
                    </a:blip>
                    <a:srcRect l="6410" t="18131" r="32479" b="9548"/>
                    <a:stretch/>
                  </pic:blipFill>
                  <pic:spPr bwMode="auto">
                    <a:xfrm>
                      <a:off x="0" y="0"/>
                      <a:ext cx="4961165" cy="3113738"/>
                    </a:xfrm>
                    <a:prstGeom prst="rect">
                      <a:avLst/>
                    </a:prstGeom>
                    <a:ln>
                      <a:noFill/>
                    </a:ln>
                    <a:extLst>
                      <a:ext uri="{53640926-AAD7-44D8-BBD7-CCE9431645EC}">
                        <a14:shadowObscured xmlns:a14="http://schemas.microsoft.com/office/drawing/2010/main"/>
                      </a:ext>
                    </a:extLst>
                  </pic:spPr>
                </pic:pic>
              </a:graphicData>
            </a:graphic>
          </wp:inline>
        </w:drawing>
      </w:r>
    </w:p>
    <w:p w14:paraId="43EB6F5C" w14:textId="1FD51DC1" w:rsidR="009E265A" w:rsidRPr="00CF3178" w:rsidRDefault="009E265A" w:rsidP="009E265A">
      <w:pPr>
        <w:pStyle w:val="Heading1"/>
        <w:rPr>
          <w:color w:val="auto"/>
        </w:rPr>
      </w:pPr>
      <w:bookmarkStart w:id="26" w:name="_Toc140424936"/>
      <w:r w:rsidRPr="00CF3178">
        <w:rPr>
          <w:color w:val="auto"/>
        </w:rPr>
        <w:lastRenderedPageBreak/>
        <w:t>REFERENCES</w:t>
      </w:r>
      <w:bookmarkEnd w:id="26"/>
    </w:p>
    <w:p w14:paraId="23228C64" w14:textId="77777777" w:rsidR="00624170" w:rsidRDefault="00624170" w:rsidP="00624170"/>
    <w:p w14:paraId="0F7E4959" w14:textId="455D0441" w:rsidR="00687FD2" w:rsidRPr="00687FD2" w:rsidRDefault="00687FD2" w:rsidP="00687FD2">
      <w:pPr>
        <w:rPr>
          <w:b/>
          <w:bCs/>
        </w:rPr>
      </w:pPr>
      <w:r>
        <w:t>Indeed,</w:t>
      </w:r>
      <w:r w:rsidR="00624170">
        <w:t xml:space="preserve"> Editorial Team. (2023).</w:t>
      </w:r>
      <w:r>
        <w:t xml:space="preserve"> Title:</w:t>
      </w:r>
      <w:r w:rsidR="00624170">
        <w:t xml:space="preserve"> </w:t>
      </w:r>
      <w:r w:rsidRPr="00687FD2">
        <w:rPr>
          <w:b/>
          <w:bCs/>
        </w:rPr>
        <w:t xml:space="preserve">10 Key Leadership </w:t>
      </w:r>
      <w:r w:rsidRPr="00687FD2">
        <w:rPr>
          <w:b/>
          <w:bCs/>
        </w:rPr>
        <w:t>Behaviours</w:t>
      </w:r>
      <w:r w:rsidRPr="00687FD2">
        <w:rPr>
          <w:b/>
          <w:bCs/>
        </w:rPr>
        <w:t xml:space="preserve"> for Effective Leaders</w:t>
      </w:r>
    </w:p>
    <w:p w14:paraId="1C3FE90B" w14:textId="6716F2A8" w:rsidR="00624170" w:rsidRPr="00624170" w:rsidRDefault="00687FD2" w:rsidP="00624170">
      <w:r>
        <w:t>URL :</w:t>
      </w:r>
      <w:r w:rsidRPr="00687FD2">
        <w:t xml:space="preserve"> </w:t>
      </w:r>
      <w:hyperlink r:id="rId22" w:history="1">
        <w:r w:rsidRPr="00687FD2">
          <w:rPr>
            <w:color w:val="0000FF"/>
            <w:u w:val="single"/>
          </w:rPr>
          <w:t xml:space="preserve">10 Key Leadership </w:t>
        </w:r>
        <w:r w:rsidRPr="00687FD2">
          <w:rPr>
            <w:color w:val="0000FF"/>
            <w:u w:val="single"/>
          </w:rPr>
          <w:t>Behaviours</w:t>
        </w:r>
        <w:r w:rsidRPr="00687FD2">
          <w:rPr>
            <w:color w:val="0000FF"/>
            <w:u w:val="single"/>
          </w:rPr>
          <w:t xml:space="preserve"> for Effective Leaders | Indeed.com</w:t>
        </w:r>
      </w:hyperlink>
      <w:r>
        <w:t xml:space="preserve"> . Dated 30 June 2023.</w:t>
      </w:r>
    </w:p>
    <w:p w14:paraId="28742EA8" w14:textId="4879567A" w:rsidR="00916DCC" w:rsidRDefault="00687FD2" w:rsidP="00916DCC">
      <w:r>
        <w:t>Accessed 12 July 2023.</w:t>
      </w:r>
    </w:p>
    <w:p w14:paraId="74B22F7A" w14:textId="0588C7DC" w:rsidR="00916DCC" w:rsidRPr="00916DCC" w:rsidRDefault="00916DCC" w:rsidP="00916DCC"/>
    <w:p w14:paraId="69DE8B7F" w14:textId="10660335" w:rsidR="009E265A" w:rsidRPr="00F5281D" w:rsidRDefault="00F5281D" w:rsidP="001B6C40">
      <w:pPr>
        <w:spacing w:line="360" w:lineRule="auto"/>
        <w:rPr>
          <w:sz w:val="24"/>
          <w:szCs w:val="24"/>
        </w:rPr>
      </w:pPr>
      <w:r w:rsidRPr="00F5281D">
        <w:rPr>
          <w:sz w:val="24"/>
          <w:szCs w:val="24"/>
          <w:lang w:eastAsia="en-GB"/>
        </w:rPr>
        <w:t>Indeed,</w:t>
      </w:r>
      <w:r w:rsidR="00916DCC" w:rsidRPr="00F5281D">
        <w:rPr>
          <w:sz w:val="24"/>
          <w:szCs w:val="24"/>
          <w:lang w:eastAsia="en-GB"/>
        </w:rPr>
        <w:t xml:space="preserve"> Editorial Team, (2022).</w:t>
      </w:r>
      <w:r w:rsidR="00007C43" w:rsidRPr="00F5281D">
        <w:rPr>
          <w:sz w:val="24"/>
          <w:szCs w:val="24"/>
          <w:lang w:eastAsia="en-GB"/>
        </w:rPr>
        <w:t xml:space="preserve"> What does leadership </w:t>
      </w:r>
      <w:r w:rsidRPr="00F5281D">
        <w:rPr>
          <w:sz w:val="24"/>
          <w:szCs w:val="24"/>
          <w:lang w:eastAsia="en-GB"/>
        </w:rPr>
        <w:t>mean?</w:t>
      </w:r>
      <w:r w:rsidR="00007C43" w:rsidRPr="00F5281D">
        <w:rPr>
          <w:sz w:val="24"/>
          <w:szCs w:val="24"/>
          <w:lang w:eastAsia="en-GB"/>
        </w:rPr>
        <w:t xml:space="preserve"> URL: </w:t>
      </w:r>
      <w:hyperlink r:id="rId23" w:history="1">
        <w:r w:rsidR="00007C43" w:rsidRPr="00F5281D">
          <w:rPr>
            <w:color w:val="0000FF"/>
            <w:sz w:val="24"/>
            <w:szCs w:val="24"/>
            <w:u w:val="single"/>
          </w:rPr>
          <w:t>What Does Leadership Mean? | Indeed.com</w:t>
        </w:r>
      </w:hyperlink>
      <w:r w:rsidRPr="00F5281D">
        <w:rPr>
          <w:sz w:val="24"/>
          <w:szCs w:val="24"/>
        </w:rPr>
        <w:t>. Dated July 22</w:t>
      </w:r>
      <w:r w:rsidRPr="00F5281D">
        <w:rPr>
          <w:sz w:val="24"/>
          <w:szCs w:val="24"/>
          <w:vertAlign w:val="superscript"/>
        </w:rPr>
        <w:t>nd</w:t>
      </w:r>
      <w:r w:rsidRPr="00F5281D">
        <w:rPr>
          <w:sz w:val="24"/>
          <w:szCs w:val="24"/>
        </w:rPr>
        <w:t>, 2022. Accessed 24</w:t>
      </w:r>
      <w:r w:rsidRPr="00F5281D">
        <w:rPr>
          <w:sz w:val="24"/>
          <w:szCs w:val="24"/>
          <w:vertAlign w:val="superscript"/>
        </w:rPr>
        <w:t>th</w:t>
      </w:r>
      <w:r w:rsidRPr="00F5281D">
        <w:rPr>
          <w:sz w:val="24"/>
          <w:szCs w:val="24"/>
        </w:rPr>
        <w:t xml:space="preserve"> June 2023.</w:t>
      </w:r>
    </w:p>
    <w:p w14:paraId="2E810976" w14:textId="77777777" w:rsidR="00F5281D" w:rsidRPr="00F5281D" w:rsidRDefault="00F5281D" w:rsidP="009E265A">
      <w:pPr>
        <w:rPr>
          <w:sz w:val="24"/>
          <w:szCs w:val="24"/>
        </w:rPr>
      </w:pPr>
    </w:p>
    <w:p w14:paraId="761B533A" w14:textId="7F36ABA5" w:rsidR="009E265A" w:rsidRPr="001B6C40" w:rsidRDefault="00472E53" w:rsidP="009E265A">
      <w:pPr>
        <w:spacing w:line="360" w:lineRule="auto"/>
        <w:jc w:val="both"/>
        <w:rPr>
          <w:sz w:val="24"/>
          <w:szCs w:val="24"/>
        </w:rPr>
      </w:pPr>
      <w:r w:rsidRPr="001B6C40">
        <w:rPr>
          <w:sz w:val="24"/>
          <w:szCs w:val="24"/>
          <w:lang w:eastAsia="en-GB"/>
        </w:rPr>
        <w:t xml:space="preserve">Indeed, </w:t>
      </w:r>
      <w:r w:rsidR="009E265A" w:rsidRPr="001B6C40">
        <w:rPr>
          <w:sz w:val="24"/>
          <w:szCs w:val="24"/>
          <w:lang w:eastAsia="en-GB"/>
        </w:rPr>
        <w:t>Editorial Team</w:t>
      </w:r>
      <w:r w:rsidRPr="001B6C40">
        <w:rPr>
          <w:sz w:val="24"/>
          <w:szCs w:val="24"/>
          <w:lang w:eastAsia="en-GB"/>
        </w:rPr>
        <w:t>.</w:t>
      </w:r>
      <w:r w:rsidR="009E265A" w:rsidRPr="001B6C40">
        <w:rPr>
          <w:sz w:val="24"/>
          <w:szCs w:val="24"/>
          <w:lang w:eastAsia="en-GB"/>
        </w:rPr>
        <w:t xml:space="preserve"> (2022).</w:t>
      </w:r>
      <w:r w:rsidR="003C7D84" w:rsidRPr="001B6C40">
        <w:rPr>
          <w:sz w:val="24"/>
          <w:szCs w:val="24"/>
          <w:lang w:eastAsia="en-GB"/>
        </w:rPr>
        <w:t xml:space="preserve"> </w:t>
      </w:r>
      <w:r w:rsidRPr="001B6C40">
        <w:rPr>
          <w:sz w:val="24"/>
          <w:szCs w:val="24"/>
          <w:lang w:eastAsia="en-GB"/>
        </w:rPr>
        <w:t xml:space="preserve">What is emergent leadership (Plus why is it important). </w:t>
      </w:r>
      <w:r w:rsidR="003C7D84" w:rsidRPr="001B6C40">
        <w:rPr>
          <w:sz w:val="24"/>
          <w:szCs w:val="24"/>
          <w:lang w:eastAsia="en-GB"/>
        </w:rPr>
        <w:t xml:space="preserve">URL : </w:t>
      </w:r>
      <w:hyperlink r:id="rId24" w:anchor="Theories%20of%20Emergent%20Leadership" w:history="1">
        <w:r w:rsidR="003C7D84" w:rsidRPr="001B6C40">
          <w:rPr>
            <w:color w:val="0000FF"/>
            <w:sz w:val="24"/>
            <w:szCs w:val="24"/>
            <w:u w:val="single"/>
          </w:rPr>
          <w:t>What Is Emergent Leadership? (Plus Why It’s Important) | Indeed.com</w:t>
        </w:r>
      </w:hyperlink>
      <w:r w:rsidR="003C7D84" w:rsidRPr="001B6C40">
        <w:rPr>
          <w:sz w:val="24"/>
          <w:szCs w:val="24"/>
        </w:rPr>
        <w:t xml:space="preserve">. </w:t>
      </w:r>
      <w:r w:rsidRPr="001B6C40">
        <w:rPr>
          <w:sz w:val="24"/>
          <w:szCs w:val="24"/>
        </w:rPr>
        <w:t>Dated:</w:t>
      </w:r>
      <w:r w:rsidR="00587CBF" w:rsidRPr="001B6C40">
        <w:rPr>
          <w:sz w:val="24"/>
          <w:szCs w:val="24"/>
        </w:rPr>
        <w:t xml:space="preserve"> October 17</w:t>
      </w:r>
      <w:r w:rsidRPr="001B6C40">
        <w:rPr>
          <w:sz w:val="24"/>
          <w:szCs w:val="24"/>
          <w:vertAlign w:val="superscript"/>
        </w:rPr>
        <w:t>th</w:t>
      </w:r>
      <w:r w:rsidRPr="001B6C40">
        <w:rPr>
          <w:sz w:val="24"/>
          <w:szCs w:val="24"/>
        </w:rPr>
        <w:t>,</w:t>
      </w:r>
      <w:r w:rsidR="00587CBF" w:rsidRPr="001B6C40">
        <w:rPr>
          <w:sz w:val="24"/>
          <w:szCs w:val="24"/>
        </w:rPr>
        <w:t xml:space="preserve"> 2022. </w:t>
      </w:r>
      <w:r w:rsidRPr="001B6C40">
        <w:rPr>
          <w:sz w:val="24"/>
          <w:szCs w:val="24"/>
        </w:rPr>
        <w:t>Accessed:</w:t>
      </w:r>
      <w:r w:rsidR="00587CBF" w:rsidRPr="001B6C40">
        <w:rPr>
          <w:sz w:val="24"/>
          <w:szCs w:val="24"/>
        </w:rPr>
        <w:t xml:space="preserve"> June 19</w:t>
      </w:r>
      <w:r w:rsidR="00587CBF" w:rsidRPr="001B6C40">
        <w:rPr>
          <w:sz w:val="24"/>
          <w:szCs w:val="24"/>
          <w:vertAlign w:val="superscript"/>
        </w:rPr>
        <w:t>th</w:t>
      </w:r>
      <w:r w:rsidRPr="001B6C40">
        <w:rPr>
          <w:sz w:val="24"/>
          <w:szCs w:val="24"/>
        </w:rPr>
        <w:t>, 2023</w:t>
      </w:r>
      <w:r w:rsidR="00587CBF" w:rsidRPr="001B6C40">
        <w:rPr>
          <w:sz w:val="24"/>
          <w:szCs w:val="24"/>
        </w:rPr>
        <w:t>.</w:t>
      </w:r>
    </w:p>
    <w:p w14:paraId="7AC65189" w14:textId="77777777" w:rsidR="00AD355F" w:rsidRPr="001B6C40" w:rsidRDefault="00AD355F" w:rsidP="009E265A">
      <w:pPr>
        <w:spacing w:line="360" w:lineRule="auto"/>
        <w:jc w:val="both"/>
        <w:rPr>
          <w:sz w:val="24"/>
          <w:szCs w:val="24"/>
        </w:rPr>
      </w:pPr>
    </w:p>
    <w:p w14:paraId="13063383" w14:textId="446B477A" w:rsidR="00E90FFF" w:rsidRDefault="00AD355F" w:rsidP="00AD355F">
      <w:pPr>
        <w:spacing w:line="360" w:lineRule="auto"/>
        <w:jc w:val="both"/>
        <w:rPr>
          <w:sz w:val="24"/>
          <w:szCs w:val="24"/>
        </w:rPr>
      </w:pPr>
      <w:r w:rsidRPr="001B6C40">
        <w:rPr>
          <w:sz w:val="24"/>
          <w:szCs w:val="24"/>
        </w:rPr>
        <w:t>Lindberg, C. (2023).</w:t>
      </w:r>
      <w:r w:rsidRPr="001B6C40">
        <w:rPr>
          <w:rFonts w:ascii="Arial" w:eastAsia="Times New Roman" w:hAnsi="Arial" w:cs="Arial"/>
          <w:b/>
          <w:bCs/>
          <w:kern w:val="36"/>
          <w:sz w:val="24"/>
          <w:szCs w:val="24"/>
          <w:lang w:eastAsia="en-GB"/>
        </w:rPr>
        <w:t xml:space="preserve"> </w:t>
      </w:r>
      <w:r w:rsidRPr="001B6C40">
        <w:rPr>
          <w:b/>
          <w:bCs/>
          <w:sz w:val="24"/>
          <w:szCs w:val="24"/>
        </w:rPr>
        <w:t xml:space="preserve">Commanding Leadership – What is it? Pros/Cons? Examples? </w:t>
      </w:r>
      <w:r w:rsidRPr="001B6C40">
        <w:rPr>
          <w:sz w:val="24"/>
          <w:szCs w:val="24"/>
        </w:rPr>
        <w:t xml:space="preserve">URL : </w:t>
      </w:r>
      <w:hyperlink r:id="rId25" w:history="1">
        <w:r w:rsidRPr="001B6C40">
          <w:rPr>
            <w:color w:val="0000FF"/>
            <w:sz w:val="24"/>
            <w:szCs w:val="24"/>
            <w:u w:val="single"/>
          </w:rPr>
          <w:t>Commanding Leadership – What is it? Pros/Cons? Examples? - Leadership Ahoy!</w:t>
        </w:r>
      </w:hyperlink>
      <w:r w:rsidRPr="001B6C40">
        <w:rPr>
          <w:sz w:val="24"/>
          <w:szCs w:val="24"/>
        </w:rPr>
        <w:t xml:space="preserve"> . </w:t>
      </w:r>
      <w:r w:rsidRPr="00AD355F">
        <w:rPr>
          <w:sz w:val="24"/>
          <w:szCs w:val="24"/>
        </w:rPr>
        <w:t>Updated January 21, 2023</w:t>
      </w:r>
      <w:r w:rsidRPr="001B6C40">
        <w:rPr>
          <w:sz w:val="24"/>
          <w:szCs w:val="24"/>
        </w:rPr>
        <w:t>. Author:</w:t>
      </w:r>
      <w:r w:rsidRPr="00AD355F">
        <w:rPr>
          <w:sz w:val="24"/>
          <w:szCs w:val="24"/>
        </w:rPr>
        <w:t> Carl Lindberg</w:t>
      </w:r>
      <w:r w:rsidRPr="001B6C40">
        <w:rPr>
          <w:sz w:val="24"/>
          <w:szCs w:val="24"/>
        </w:rPr>
        <w:t>. Accessed 24</w:t>
      </w:r>
      <w:r w:rsidRPr="001B6C40">
        <w:rPr>
          <w:sz w:val="24"/>
          <w:szCs w:val="24"/>
          <w:vertAlign w:val="superscript"/>
        </w:rPr>
        <w:t>th</w:t>
      </w:r>
      <w:r w:rsidRPr="001B6C40">
        <w:rPr>
          <w:sz w:val="24"/>
          <w:szCs w:val="24"/>
        </w:rPr>
        <w:t xml:space="preserve"> June 2023.</w:t>
      </w:r>
    </w:p>
    <w:p w14:paraId="565E0267" w14:textId="77777777" w:rsidR="00E90FFF" w:rsidRPr="001B6C40" w:rsidRDefault="00E90FFF" w:rsidP="00AD355F">
      <w:pPr>
        <w:spacing w:line="360" w:lineRule="auto"/>
        <w:jc w:val="both"/>
        <w:rPr>
          <w:sz w:val="24"/>
          <w:szCs w:val="24"/>
        </w:rPr>
      </w:pPr>
    </w:p>
    <w:p w14:paraId="478BEF57" w14:textId="77777777" w:rsidR="00401DF7" w:rsidRPr="001B6C40" w:rsidRDefault="00401DF7" w:rsidP="00401DF7">
      <w:pPr>
        <w:spacing w:line="360" w:lineRule="auto"/>
        <w:jc w:val="both"/>
        <w:rPr>
          <w:color w:val="000000" w:themeColor="text1"/>
          <w:sz w:val="24"/>
          <w:szCs w:val="24"/>
          <w:lang w:eastAsia="en-GB"/>
        </w:rPr>
      </w:pPr>
      <w:r w:rsidRPr="001B6C40">
        <w:rPr>
          <w:color w:val="000000" w:themeColor="text1"/>
          <w:sz w:val="24"/>
          <w:szCs w:val="24"/>
          <w:lang w:eastAsia="en-GB"/>
        </w:rPr>
        <w:t>Cherry. K. (2023). What Is Transformational Leadership?</w:t>
      </w:r>
    </w:p>
    <w:p w14:paraId="5E984DEA" w14:textId="0CC60B45" w:rsidR="00361B7A" w:rsidRDefault="00401DF7" w:rsidP="00401DF7">
      <w:pPr>
        <w:spacing w:line="360" w:lineRule="auto"/>
        <w:jc w:val="both"/>
        <w:rPr>
          <w:color w:val="000000" w:themeColor="text1"/>
          <w:sz w:val="24"/>
          <w:szCs w:val="24"/>
          <w:lang w:eastAsia="en-GB"/>
        </w:rPr>
      </w:pPr>
      <w:r w:rsidRPr="00401DF7">
        <w:rPr>
          <w:color w:val="000000" w:themeColor="text1"/>
          <w:sz w:val="24"/>
          <w:szCs w:val="24"/>
          <w:lang w:eastAsia="en-GB"/>
        </w:rPr>
        <w:t>Transformational leaders can inspire and empower members of a group</w:t>
      </w:r>
      <w:r w:rsidRPr="001B6C40">
        <w:rPr>
          <w:color w:val="000000" w:themeColor="text1"/>
          <w:sz w:val="24"/>
          <w:szCs w:val="24"/>
          <w:lang w:eastAsia="en-GB"/>
        </w:rPr>
        <w:t xml:space="preserve">. </w:t>
      </w:r>
      <w:r w:rsidRPr="00401DF7">
        <w:rPr>
          <w:color w:val="000000" w:themeColor="text1"/>
          <w:sz w:val="24"/>
          <w:szCs w:val="24"/>
          <w:lang w:eastAsia="en-GB"/>
        </w:rPr>
        <w:t>By </w:t>
      </w:r>
      <w:hyperlink r:id="rId26" w:history="1">
        <w:r w:rsidRPr="00401DF7">
          <w:rPr>
            <w:rStyle w:val="Hyperlink"/>
            <w:sz w:val="24"/>
            <w:szCs w:val="24"/>
            <w:lang w:eastAsia="en-GB"/>
          </w:rPr>
          <w:t>Kendra Cherry, MSEd</w:t>
        </w:r>
      </w:hyperlink>
      <w:r w:rsidRPr="001B6C40">
        <w:rPr>
          <w:color w:val="000000" w:themeColor="text1"/>
          <w:sz w:val="24"/>
          <w:szCs w:val="24"/>
          <w:lang w:eastAsia="en-GB"/>
        </w:rPr>
        <w:t xml:space="preserve"> . URL : </w:t>
      </w:r>
      <w:hyperlink r:id="rId27" w:anchor="SnippetTab" w:history="1">
        <w:r w:rsidR="006D451A" w:rsidRPr="001B6C40">
          <w:rPr>
            <w:color w:val="0000FF"/>
            <w:sz w:val="24"/>
            <w:szCs w:val="24"/>
            <w:u w:val="single"/>
          </w:rPr>
          <w:t>Transformational Leadership: How to Inspire and Motivate (verywellmind.com)</w:t>
        </w:r>
      </w:hyperlink>
      <w:r w:rsidR="006D451A" w:rsidRPr="001B6C40">
        <w:rPr>
          <w:sz w:val="24"/>
          <w:szCs w:val="24"/>
        </w:rPr>
        <w:t xml:space="preserve"> . </w:t>
      </w:r>
      <w:r w:rsidRPr="00401DF7">
        <w:rPr>
          <w:color w:val="000000" w:themeColor="text1"/>
          <w:sz w:val="24"/>
          <w:szCs w:val="24"/>
          <w:lang w:eastAsia="en-GB"/>
        </w:rPr>
        <w:t>Updated on February 24, 2023</w:t>
      </w:r>
      <w:r w:rsidR="006D451A" w:rsidRPr="001B6C40">
        <w:rPr>
          <w:color w:val="000000" w:themeColor="text1"/>
          <w:sz w:val="24"/>
          <w:szCs w:val="24"/>
          <w:lang w:eastAsia="en-GB"/>
        </w:rPr>
        <w:t>. Accessed 24</w:t>
      </w:r>
      <w:r w:rsidR="006D451A" w:rsidRPr="001B6C40">
        <w:rPr>
          <w:color w:val="000000" w:themeColor="text1"/>
          <w:sz w:val="24"/>
          <w:szCs w:val="24"/>
          <w:vertAlign w:val="superscript"/>
          <w:lang w:eastAsia="en-GB"/>
        </w:rPr>
        <w:t>th</w:t>
      </w:r>
      <w:r w:rsidR="006D451A" w:rsidRPr="001B6C40">
        <w:rPr>
          <w:color w:val="000000" w:themeColor="text1"/>
          <w:sz w:val="24"/>
          <w:szCs w:val="24"/>
          <w:lang w:eastAsia="en-GB"/>
        </w:rPr>
        <w:t xml:space="preserve"> June 2023.</w:t>
      </w:r>
    </w:p>
    <w:p w14:paraId="4ECB1FFD" w14:textId="77777777" w:rsidR="00F10D3C" w:rsidRPr="001B6C40" w:rsidRDefault="00F10D3C" w:rsidP="00401DF7">
      <w:pPr>
        <w:spacing w:line="360" w:lineRule="auto"/>
        <w:jc w:val="both"/>
        <w:rPr>
          <w:color w:val="000000" w:themeColor="text1"/>
          <w:sz w:val="24"/>
          <w:szCs w:val="24"/>
          <w:lang w:eastAsia="en-GB"/>
        </w:rPr>
      </w:pPr>
    </w:p>
    <w:p w14:paraId="45810672" w14:textId="5F6B4B06" w:rsidR="00C821EA" w:rsidRDefault="00207550" w:rsidP="009B36D4">
      <w:pPr>
        <w:spacing w:line="360" w:lineRule="auto"/>
        <w:rPr>
          <w:sz w:val="24"/>
          <w:szCs w:val="24"/>
        </w:rPr>
      </w:pPr>
      <w:r w:rsidRPr="009B36D4">
        <w:rPr>
          <w:rFonts w:cstheme="minorHAnsi"/>
          <w:color w:val="000000" w:themeColor="text1"/>
          <w:sz w:val="24"/>
          <w:szCs w:val="24"/>
          <w:lang w:eastAsia="en-GB"/>
        </w:rPr>
        <w:t xml:space="preserve">Entrepreneur Staff. (2023). </w:t>
      </w:r>
      <w:r w:rsidR="002162D4" w:rsidRPr="009B36D4">
        <w:rPr>
          <w:rFonts w:cstheme="minorHAnsi"/>
          <w:color w:val="000000" w:themeColor="text1"/>
          <w:sz w:val="24"/>
          <w:szCs w:val="24"/>
          <w:lang w:eastAsia="en-GB"/>
        </w:rPr>
        <w:t>Title:</w:t>
      </w:r>
      <w:r w:rsidR="002162D4" w:rsidRPr="009B36D4">
        <w:rPr>
          <w:rFonts w:ascii="Helvetica" w:eastAsia="Times New Roman" w:hAnsi="Helvetica" w:cs="Times New Roman"/>
          <w:b/>
          <w:bCs/>
          <w:spacing w:val="-6"/>
          <w:kern w:val="36"/>
          <w:sz w:val="24"/>
          <w:szCs w:val="24"/>
          <w:lang w:eastAsia="en-GB"/>
        </w:rPr>
        <w:t xml:space="preserve"> </w:t>
      </w:r>
      <w:r w:rsidR="002162D4" w:rsidRPr="009B36D4">
        <w:rPr>
          <w:rFonts w:cstheme="minorHAnsi"/>
          <w:b/>
          <w:bCs/>
          <w:color w:val="000000" w:themeColor="text1"/>
          <w:sz w:val="24"/>
          <w:szCs w:val="24"/>
          <w:lang w:eastAsia="en-GB"/>
        </w:rPr>
        <w:t>What Is Transactional Leadership and How Does It Work?</w:t>
      </w:r>
      <w:r w:rsidR="009B36D4">
        <w:rPr>
          <w:rFonts w:cstheme="minorHAnsi"/>
          <w:b/>
          <w:bCs/>
          <w:color w:val="000000" w:themeColor="text1"/>
          <w:sz w:val="24"/>
          <w:szCs w:val="24"/>
          <w:lang w:eastAsia="en-GB"/>
        </w:rPr>
        <w:t xml:space="preserve"> </w:t>
      </w:r>
      <w:r w:rsidR="008F487D" w:rsidRPr="009B36D4">
        <w:rPr>
          <w:rFonts w:cstheme="minorHAnsi"/>
          <w:color w:val="000000" w:themeColor="text1"/>
          <w:sz w:val="24"/>
          <w:szCs w:val="24"/>
          <w:lang w:eastAsia="en-GB"/>
        </w:rPr>
        <w:t xml:space="preserve">URL: </w:t>
      </w:r>
      <w:hyperlink r:id="rId28" w:anchor=":~:text=Transactional%20leadership%20is%20a%20leadership%20style%20that%20runs,types%20of%20consequence%20or%20corrective%20action%20for%20failure." w:history="1">
        <w:r w:rsidR="008F487D" w:rsidRPr="009B36D4">
          <w:rPr>
            <w:color w:val="0000FF"/>
            <w:sz w:val="24"/>
            <w:szCs w:val="24"/>
            <w:u w:val="single"/>
          </w:rPr>
          <w:t>What Is Transactional Leadership — And How Does It Work? | Entrepreneur</w:t>
        </w:r>
      </w:hyperlink>
      <w:r w:rsidR="002162D4" w:rsidRPr="009B36D4">
        <w:rPr>
          <w:sz w:val="24"/>
          <w:szCs w:val="24"/>
        </w:rPr>
        <w:t>. Dated</w:t>
      </w:r>
      <w:r w:rsidR="009B36D4" w:rsidRPr="009B36D4">
        <w:rPr>
          <w:sz w:val="24"/>
          <w:szCs w:val="24"/>
        </w:rPr>
        <w:t xml:space="preserve"> January 26</w:t>
      </w:r>
      <w:r w:rsidR="009B36D4" w:rsidRPr="009B36D4">
        <w:rPr>
          <w:sz w:val="24"/>
          <w:szCs w:val="24"/>
          <w:vertAlign w:val="superscript"/>
        </w:rPr>
        <w:t>th</w:t>
      </w:r>
      <w:r w:rsidR="009B36D4" w:rsidRPr="009B36D4">
        <w:rPr>
          <w:sz w:val="24"/>
          <w:szCs w:val="24"/>
        </w:rPr>
        <w:t>, 2023. Accessed 28t6h June 2023.</w:t>
      </w:r>
    </w:p>
    <w:p w14:paraId="35F80398" w14:textId="77777777" w:rsidR="00C821EA" w:rsidRPr="009B36D4" w:rsidRDefault="00C821EA" w:rsidP="009B36D4">
      <w:pPr>
        <w:spacing w:line="360" w:lineRule="auto"/>
        <w:rPr>
          <w:rFonts w:cstheme="minorHAnsi"/>
          <w:b/>
          <w:bCs/>
          <w:color w:val="000000" w:themeColor="text1"/>
          <w:sz w:val="24"/>
          <w:szCs w:val="24"/>
          <w:lang w:eastAsia="en-GB"/>
        </w:rPr>
      </w:pPr>
    </w:p>
    <w:p w14:paraId="6DA497E4" w14:textId="79953554" w:rsidR="00361B7A" w:rsidRDefault="005228F1" w:rsidP="00401DF7">
      <w:pPr>
        <w:spacing w:line="360" w:lineRule="auto"/>
        <w:jc w:val="both"/>
      </w:pPr>
      <w:r>
        <w:rPr>
          <w:rFonts w:cstheme="minorHAnsi"/>
          <w:sz w:val="24"/>
          <w:szCs w:val="24"/>
          <w:lang w:eastAsia="en-GB"/>
        </w:rPr>
        <w:lastRenderedPageBreak/>
        <w:t>Cherry,</w:t>
      </w:r>
      <w:r w:rsidR="00C821EA">
        <w:rPr>
          <w:rFonts w:cstheme="minorHAnsi"/>
          <w:sz w:val="24"/>
          <w:szCs w:val="24"/>
          <w:lang w:eastAsia="en-GB"/>
        </w:rPr>
        <w:t xml:space="preserve"> K. (2023). Title: </w:t>
      </w:r>
      <w:r w:rsidR="00A74220" w:rsidRPr="00A74220">
        <w:rPr>
          <w:rFonts w:cstheme="minorHAnsi"/>
          <w:sz w:val="24"/>
          <w:szCs w:val="24"/>
          <w:lang w:eastAsia="en-GB"/>
        </w:rPr>
        <w:t>Situational Leadership Theory</w:t>
      </w:r>
      <w:r w:rsidR="00A74220">
        <w:rPr>
          <w:rFonts w:cstheme="minorHAnsi"/>
          <w:sz w:val="24"/>
          <w:szCs w:val="24"/>
          <w:lang w:eastAsia="en-GB"/>
        </w:rPr>
        <w:t xml:space="preserve"> </w:t>
      </w:r>
      <w:r w:rsidR="00C821EA">
        <w:rPr>
          <w:rFonts w:cstheme="minorHAnsi"/>
          <w:sz w:val="24"/>
          <w:szCs w:val="24"/>
          <w:lang w:eastAsia="en-GB"/>
        </w:rPr>
        <w:t xml:space="preserve">URL: </w:t>
      </w:r>
      <w:hyperlink r:id="rId29" w:history="1">
        <w:r w:rsidR="00C821EA" w:rsidRPr="00C821EA">
          <w:rPr>
            <w:color w:val="0000FF"/>
            <w:u w:val="single"/>
          </w:rPr>
          <w:t>Situational Leadership Theory (verywellmind.com)</w:t>
        </w:r>
      </w:hyperlink>
      <w:r w:rsidR="00A74220">
        <w:t xml:space="preserve">. </w:t>
      </w:r>
      <w:r>
        <w:t>Author:</w:t>
      </w:r>
      <w:r w:rsidR="00A74220">
        <w:t xml:space="preserve"> Kendra Cherry </w:t>
      </w:r>
      <w:r>
        <w:t>MSEd. Dated: March 10th, 2023. Accessed 28</w:t>
      </w:r>
      <w:r w:rsidRPr="005228F1">
        <w:rPr>
          <w:vertAlign w:val="superscript"/>
        </w:rPr>
        <w:t>th</w:t>
      </w:r>
      <w:r>
        <w:t xml:space="preserve"> June 2023</w:t>
      </w:r>
      <w:r w:rsidR="00CB58A5">
        <w:t>.</w:t>
      </w:r>
    </w:p>
    <w:p w14:paraId="0E7BECC9" w14:textId="77777777" w:rsidR="001001B0" w:rsidRDefault="001001B0" w:rsidP="00401DF7">
      <w:pPr>
        <w:spacing w:line="360" w:lineRule="auto"/>
        <w:jc w:val="both"/>
      </w:pPr>
    </w:p>
    <w:p w14:paraId="45B00C51" w14:textId="0CEAE87D" w:rsidR="001001B0" w:rsidRDefault="00697283" w:rsidP="00401DF7">
      <w:pPr>
        <w:spacing w:line="360" w:lineRule="auto"/>
        <w:jc w:val="both"/>
      </w:pPr>
      <w:r w:rsidRPr="00697283">
        <w:t>Emeritus. (</w:t>
      </w:r>
      <w:r w:rsidR="001001B0" w:rsidRPr="00697283">
        <w:t>2023).</w:t>
      </w:r>
      <w:r w:rsidR="000E576C" w:rsidRPr="00697283">
        <w:t xml:space="preserve"> Title: What is Leadership? Definition, Meaning &amp; Importance. URL:</w:t>
      </w:r>
      <w:r w:rsidRPr="00697283">
        <w:t xml:space="preserve"> </w:t>
      </w:r>
      <w:hyperlink r:id="rId30" w:history="1">
        <w:r w:rsidRPr="00697283">
          <w:rPr>
            <w:rStyle w:val="Hyperlink"/>
          </w:rPr>
          <w:t>What is Leadership? Definition, Meaning &amp; Importance | Emeritus</w:t>
        </w:r>
      </w:hyperlink>
      <w:r w:rsidRPr="00697283">
        <w:t>. Author: Emeritus. Dated May 23</w:t>
      </w:r>
      <w:r w:rsidRPr="00697283">
        <w:rPr>
          <w:vertAlign w:val="superscript"/>
        </w:rPr>
        <w:t>rd</w:t>
      </w:r>
      <w:r w:rsidRPr="00697283">
        <w:t>, 2023. Accessed 28</w:t>
      </w:r>
      <w:r w:rsidRPr="00697283">
        <w:rPr>
          <w:vertAlign w:val="superscript"/>
        </w:rPr>
        <w:t>th</w:t>
      </w:r>
      <w:r w:rsidRPr="00697283">
        <w:t xml:space="preserve"> June 2023.</w:t>
      </w:r>
    </w:p>
    <w:p w14:paraId="3A07FB65" w14:textId="5EBEED8F" w:rsidR="00F21908" w:rsidRDefault="00942894" w:rsidP="00401DF7">
      <w:pPr>
        <w:spacing w:line="360" w:lineRule="auto"/>
        <w:jc w:val="both"/>
      </w:pPr>
      <w:r>
        <w:t>Wonder share Edraw Max (2023).</w:t>
      </w:r>
      <w:r w:rsidR="00307EE5">
        <w:t xml:space="preserve"> Url: </w:t>
      </w:r>
      <w:hyperlink r:id="rId31" w:history="1">
        <w:r w:rsidR="00307EE5" w:rsidRPr="00307EE5">
          <w:rPr>
            <w:color w:val="0000FF"/>
            <w:u w:val="single"/>
          </w:rPr>
          <w:t>AI Diagram Tool to Visualize Your Ideas with Simplicity and Style -Wondershare EdrawMax</w:t>
        </w:r>
      </w:hyperlink>
      <w:r w:rsidR="00307EE5">
        <w:t xml:space="preserve">. </w:t>
      </w:r>
      <w:r w:rsidR="00F21908">
        <w:t>Accessed 10</w:t>
      </w:r>
      <w:r w:rsidR="00F21908" w:rsidRPr="00F21908">
        <w:rPr>
          <w:vertAlign w:val="superscript"/>
        </w:rPr>
        <w:t>th</w:t>
      </w:r>
      <w:r w:rsidR="00F21908">
        <w:t xml:space="preserve"> July. 2023.</w:t>
      </w:r>
    </w:p>
    <w:p w14:paraId="3926B5C3" w14:textId="77777777" w:rsidR="00464F57" w:rsidRDefault="00464F57" w:rsidP="00401DF7">
      <w:pPr>
        <w:spacing w:line="360" w:lineRule="auto"/>
        <w:jc w:val="both"/>
      </w:pPr>
    </w:p>
    <w:p w14:paraId="789E9A8C" w14:textId="2E8BEC96" w:rsidR="006673B5" w:rsidRPr="006673B5" w:rsidRDefault="0063706E" w:rsidP="006673B5">
      <w:pPr>
        <w:spacing w:line="360" w:lineRule="auto"/>
        <w:jc w:val="both"/>
        <w:rPr>
          <w:rFonts w:cstheme="minorHAnsi"/>
          <w:b/>
          <w:bCs/>
          <w:sz w:val="24"/>
          <w:szCs w:val="24"/>
          <w:lang w:eastAsia="en-GB"/>
        </w:rPr>
      </w:pPr>
      <w:r w:rsidRPr="0063706E">
        <w:rPr>
          <w:rFonts w:cstheme="minorHAnsi"/>
          <w:sz w:val="24"/>
          <w:szCs w:val="24"/>
          <w:lang w:eastAsia="en-GB"/>
        </w:rPr>
        <w:t>Nicole Celestine. PhD. (2017).</w:t>
      </w:r>
      <w:r w:rsidR="006673B5">
        <w:rPr>
          <w:rFonts w:cstheme="minorHAnsi"/>
          <w:sz w:val="24"/>
          <w:szCs w:val="24"/>
          <w:lang w:eastAsia="en-GB"/>
        </w:rPr>
        <w:t xml:space="preserve"> </w:t>
      </w:r>
      <w:r w:rsidR="00007706">
        <w:rPr>
          <w:rFonts w:cstheme="minorHAnsi"/>
          <w:sz w:val="24"/>
          <w:szCs w:val="24"/>
          <w:lang w:eastAsia="en-GB"/>
        </w:rPr>
        <w:t>Title:</w:t>
      </w:r>
      <w:r w:rsidR="006673B5">
        <w:rPr>
          <w:rFonts w:cstheme="minorHAnsi"/>
          <w:sz w:val="24"/>
          <w:szCs w:val="24"/>
          <w:lang w:eastAsia="en-GB"/>
        </w:rPr>
        <w:t xml:space="preserve"> </w:t>
      </w:r>
      <w:r w:rsidR="006673B5" w:rsidRPr="006673B5">
        <w:rPr>
          <w:rFonts w:cstheme="minorHAnsi"/>
          <w:b/>
          <w:bCs/>
          <w:sz w:val="24"/>
          <w:szCs w:val="24"/>
          <w:lang w:eastAsia="en-GB"/>
        </w:rPr>
        <w:t>Abraham Maslow, His Theory &amp; Contribution to Psychology</w:t>
      </w:r>
      <w:r w:rsidR="006673B5">
        <w:rPr>
          <w:rFonts w:cstheme="minorHAnsi"/>
          <w:b/>
          <w:bCs/>
          <w:sz w:val="24"/>
          <w:szCs w:val="24"/>
          <w:lang w:eastAsia="en-GB"/>
        </w:rPr>
        <w:t xml:space="preserve">. </w:t>
      </w:r>
      <w:r w:rsidR="00021D2C">
        <w:rPr>
          <w:rFonts w:cstheme="minorHAnsi"/>
          <w:b/>
          <w:bCs/>
          <w:sz w:val="24"/>
          <w:szCs w:val="24"/>
          <w:lang w:eastAsia="en-GB"/>
        </w:rPr>
        <w:t>URL:</w:t>
      </w:r>
      <w:r w:rsidR="008019B2">
        <w:rPr>
          <w:rFonts w:cstheme="minorHAnsi"/>
          <w:b/>
          <w:bCs/>
          <w:sz w:val="24"/>
          <w:szCs w:val="24"/>
          <w:lang w:eastAsia="en-GB"/>
        </w:rPr>
        <w:t xml:space="preserve"> </w:t>
      </w:r>
      <w:hyperlink r:id="rId32" w:history="1">
        <w:r w:rsidR="008019B2" w:rsidRPr="008019B2">
          <w:rPr>
            <w:color w:val="0000FF"/>
            <w:u w:val="single"/>
          </w:rPr>
          <w:t>Abraham Maslow, His Theory &amp; Contribution to Psychology (positivepsychology.com)</w:t>
        </w:r>
      </w:hyperlink>
      <w:r w:rsidR="008019B2">
        <w:t xml:space="preserve">. </w:t>
      </w:r>
      <w:r w:rsidR="00021D2C">
        <w:t>Dated:</w:t>
      </w:r>
      <w:r w:rsidR="00007706">
        <w:t xml:space="preserve"> 29</w:t>
      </w:r>
      <w:r w:rsidR="00007706" w:rsidRPr="00007706">
        <w:rPr>
          <w:vertAlign w:val="superscript"/>
        </w:rPr>
        <w:t>th</w:t>
      </w:r>
      <w:r w:rsidR="00007706">
        <w:t xml:space="preserve"> September 2017. Accessed 13</w:t>
      </w:r>
      <w:r w:rsidR="00007706" w:rsidRPr="00007706">
        <w:rPr>
          <w:vertAlign w:val="superscript"/>
        </w:rPr>
        <w:t>th</w:t>
      </w:r>
      <w:r w:rsidR="00007706">
        <w:t xml:space="preserve"> July </w:t>
      </w:r>
      <w:r w:rsidR="00021D2C">
        <w:t>2023.</w:t>
      </w:r>
    </w:p>
    <w:p w14:paraId="25367E90" w14:textId="779BF0CE" w:rsidR="0063706E" w:rsidRPr="0063706E" w:rsidRDefault="0063706E" w:rsidP="0063706E">
      <w:pPr>
        <w:spacing w:line="360" w:lineRule="auto"/>
        <w:jc w:val="both"/>
        <w:rPr>
          <w:rFonts w:cstheme="minorHAnsi"/>
          <w:b/>
          <w:bCs/>
          <w:sz w:val="24"/>
          <w:szCs w:val="24"/>
          <w:lang w:eastAsia="en-GB"/>
        </w:rPr>
      </w:pPr>
    </w:p>
    <w:p w14:paraId="216B19BE" w14:textId="1596852B" w:rsidR="004C46BC" w:rsidRPr="004C46BC" w:rsidRDefault="00021D2C" w:rsidP="004C46BC">
      <w:pPr>
        <w:spacing w:line="360" w:lineRule="auto"/>
        <w:ind w:left="-5" w:right="798"/>
        <w:jc w:val="both"/>
        <w:rPr>
          <w:b/>
          <w:bCs/>
          <w:sz w:val="24"/>
          <w:szCs w:val="24"/>
        </w:rPr>
      </w:pPr>
      <w:r>
        <w:rPr>
          <w:sz w:val="24"/>
          <w:szCs w:val="24"/>
        </w:rPr>
        <w:t>Indeed,</w:t>
      </w:r>
      <w:r w:rsidR="00444C27">
        <w:rPr>
          <w:sz w:val="24"/>
          <w:szCs w:val="24"/>
        </w:rPr>
        <w:t xml:space="preserve"> Editorial Team. (2023)</w:t>
      </w:r>
      <w:r w:rsidR="00444C27">
        <w:rPr>
          <w:sz w:val="24"/>
          <w:szCs w:val="24"/>
        </w:rPr>
        <w:t xml:space="preserve">. </w:t>
      </w:r>
      <w:r w:rsidR="004C46BC">
        <w:rPr>
          <w:sz w:val="24"/>
          <w:szCs w:val="24"/>
        </w:rPr>
        <w:t xml:space="preserve">Title: </w:t>
      </w:r>
      <w:r w:rsidR="004C46BC" w:rsidRPr="004C46BC">
        <w:rPr>
          <w:b/>
          <w:bCs/>
          <w:sz w:val="24"/>
          <w:szCs w:val="24"/>
        </w:rPr>
        <w:t>8 Common Leadership Styles (Plus How To Find Your Own)</w:t>
      </w:r>
      <w:r w:rsidR="004C46BC">
        <w:rPr>
          <w:b/>
          <w:bCs/>
          <w:sz w:val="24"/>
          <w:szCs w:val="24"/>
        </w:rPr>
        <w:t xml:space="preserve">. URL : </w:t>
      </w:r>
      <w:hyperlink r:id="rId33" w:history="1">
        <w:r w:rsidR="004C46BC" w:rsidRPr="004C46BC">
          <w:rPr>
            <w:color w:val="0000FF"/>
            <w:u w:val="single"/>
          </w:rPr>
          <w:t>8 Common Leadership Styles (Plus How To Find Your Own) | Indeed.com</w:t>
        </w:r>
      </w:hyperlink>
      <w:r w:rsidR="004C46BC">
        <w:t xml:space="preserve">. Dated </w:t>
      </w:r>
      <w:r>
        <w:t>16</w:t>
      </w:r>
      <w:r w:rsidRPr="00021D2C">
        <w:rPr>
          <w:vertAlign w:val="superscript"/>
        </w:rPr>
        <w:t>th</w:t>
      </w:r>
      <w:r>
        <w:t xml:space="preserve"> March 2023. Accessed 14</w:t>
      </w:r>
      <w:r w:rsidRPr="00021D2C">
        <w:rPr>
          <w:vertAlign w:val="superscript"/>
        </w:rPr>
        <w:t>th</w:t>
      </w:r>
      <w:r>
        <w:t xml:space="preserve"> July 2023.</w:t>
      </w:r>
    </w:p>
    <w:p w14:paraId="4E40ABC2" w14:textId="2A653D8A" w:rsidR="00186D7F" w:rsidRDefault="008F5D31" w:rsidP="00186D7F">
      <w:pPr>
        <w:spacing w:line="360" w:lineRule="auto"/>
        <w:rPr>
          <w:b/>
          <w:bCs/>
        </w:rPr>
      </w:pPr>
      <w:r w:rsidRPr="00C160F9">
        <w:rPr>
          <w:i/>
          <w:iCs/>
          <w:sz w:val="24"/>
          <w:szCs w:val="24"/>
          <w:lang w:eastAsia="en-GB"/>
        </w:rPr>
        <w:t>The Systems Thinker. (Undated).</w:t>
      </w:r>
      <w:r w:rsidR="00C160F9">
        <w:rPr>
          <w:i/>
          <w:iCs/>
          <w:sz w:val="24"/>
          <w:szCs w:val="24"/>
          <w:lang w:eastAsia="en-GB"/>
        </w:rPr>
        <w:t xml:space="preserve"> </w:t>
      </w:r>
      <w:r w:rsidR="0052488B">
        <w:rPr>
          <w:i/>
          <w:iCs/>
          <w:sz w:val="24"/>
          <w:szCs w:val="24"/>
          <w:lang w:eastAsia="en-GB"/>
        </w:rPr>
        <w:t>URL</w:t>
      </w:r>
      <w:r w:rsidR="00C160F9">
        <w:rPr>
          <w:i/>
          <w:iCs/>
          <w:sz w:val="24"/>
          <w:szCs w:val="24"/>
          <w:lang w:eastAsia="en-GB"/>
        </w:rPr>
        <w:t xml:space="preserve"> : </w:t>
      </w:r>
      <w:hyperlink r:id="rId34" w:history="1">
        <w:r w:rsidR="00C160F9" w:rsidRPr="00C160F9">
          <w:rPr>
            <w:color w:val="0000FF"/>
            <w:u w:val="single"/>
          </w:rPr>
          <w:t>The Systems Thinker – The Inner Game of Work: Building Capability in the Workplace - The Systems Thinker</w:t>
        </w:r>
      </w:hyperlink>
      <w:r w:rsidR="00C160F9">
        <w:t xml:space="preserve"> . </w:t>
      </w:r>
      <w:r w:rsidR="0052488B">
        <w:t>Title:</w:t>
      </w:r>
      <w:r w:rsidR="00C160F9">
        <w:t xml:space="preserve"> </w:t>
      </w:r>
      <w:r w:rsidR="00186D7F">
        <w:t xml:space="preserve"> </w:t>
      </w:r>
      <w:r w:rsidR="00186D7F" w:rsidRPr="00186D7F">
        <w:rPr>
          <w:b/>
          <w:bCs/>
        </w:rPr>
        <w:t>THE INNER GAME OF WORK: BUILDING CAPABILITY IN THE WORKPLACE</w:t>
      </w:r>
      <w:r w:rsidR="00186D7F">
        <w:rPr>
          <w:b/>
          <w:bCs/>
        </w:rPr>
        <w:t>. Author Tim Gallwey</w:t>
      </w:r>
      <w:r w:rsidR="0052488B">
        <w:rPr>
          <w:b/>
          <w:bCs/>
        </w:rPr>
        <w:t>. Undated. Accessed 16</w:t>
      </w:r>
      <w:r w:rsidR="0052488B" w:rsidRPr="0052488B">
        <w:rPr>
          <w:b/>
          <w:bCs/>
          <w:vertAlign w:val="superscript"/>
        </w:rPr>
        <w:t>th</w:t>
      </w:r>
      <w:r w:rsidR="0052488B">
        <w:rPr>
          <w:b/>
          <w:bCs/>
        </w:rPr>
        <w:t xml:space="preserve"> July 2023.</w:t>
      </w:r>
    </w:p>
    <w:p w14:paraId="147279F4" w14:textId="77777777" w:rsidR="0095595C" w:rsidRPr="00186D7F" w:rsidRDefault="0095595C" w:rsidP="00186D7F">
      <w:pPr>
        <w:spacing w:line="360" w:lineRule="auto"/>
        <w:rPr>
          <w:b/>
          <w:bCs/>
        </w:rPr>
      </w:pPr>
    </w:p>
    <w:p w14:paraId="4087B0DB" w14:textId="220A1E59" w:rsidR="008F5D31" w:rsidRPr="00C160F9" w:rsidRDefault="008F5D31" w:rsidP="00C160F9">
      <w:pPr>
        <w:spacing w:line="360" w:lineRule="auto"/>
        <w:rPr>
          <w:sz w:val="24"/>
          <w:szCs w:val="24"/>
          <w:lang w:eastAsia="en-GB"/>
        </w:rPr>
      </w:pPr>
    </w:p>
    <w:p w14:paraId="7CA3730B" w14:textId="24C74553" w:rsidR="00444C27" w:rsidRDefault="00444C27" w:rsidP="00C160F9">
      <w:pPr>
        <w:spacing w:line="360" w:lineRule="auto"/>
        <w:ind w:left="-5" w:right="798"/>
        <w:rPr>
          <w:sz w:val="24"/>
          <w:szCs w:val="24"/>
        </w:rPr>
      </w:pPr>
    </w:p>
    <w:p w14:paraId="20BD3CE4" w14:textId="77777777" w:rsidR="00F21908" w:rsidRDefault="00F21908" w:rsidP="00401DF7">
      <w:pPr>
        <w:spacing w:line="360" w:lineRule="auto"/>
        <w:jc w:val="both"/>
      </w:pPr>
    </w:p>
    <w:p w14:paraId="3CF0EEF1" w14:textId="77777777" w:rsidR="00F21908" w:rsidRPr="00E90FFF" w:rsidRDefault="00F21908" w:rsidP="00401DF7">
      <w:pPr>
        <w:spacing w:line="360" w:lineRule="auto"/>
        <w:jc w:val="both"/>
        <w:rPr>
          <w:rFonts w:cstheme="minorHAnsi"/>
          <w:sz w:val="24"/>
          <w:szCs w:val="24"/>
          <w:lang w:eastAsia="en-GB"/>
        </w:rPr>
      </w:pPr>
    </w:p>
    <w:p w14:paraId="7584CCCA" w14:textId="5D66DE1E" w:rsidR="00C12491" w:rsidRPr="00D538DD" w:rsidRDefault="00C12491" w:rsidP="00C12491">
      <w:pPr>
        <w:pStyle w:val="Heading1"/>
        <w:rPr>
          <w:color w:val="auto"/>
          <w:lang w:eastAsia="en-GB"/>
        </w:rPr>
      </w:pPr>
      <w:bookmarkStart w:id="27" w:name="_Toc140424937"/>
      <w:r w:rsidRPr="00D538DD">
        <w:rPr>
          <w:color w:val="auto"/>
          <w:lang w:eastAsia="en-GB"/>
        </w:rPr>
        <w:lastRenderedPageBreak/>
        <w:t>Bibliogra</w:t>
      </w:r>
      <w:r w:rsidR="002E7FD8" w:rsidRPr="00D538DD">
        <w:rPr>
          <w:color w:val="auto"/>
          <w:lang w:eastAsia="en-GB"/>
        </w:rPr>
        <w:t>phy</w:t>
      </w:r>
      <w:bookmarkEnd w:id="27"/>
    </w:p>
    <w:p w14:paraId="336377C9" w14:textId="77777777" w:rsidR="002E7FD8" w:rsidRDefault="002E7FD8" w:rsidP="002E7FD8">
      <w:r>
        <w:t xml:space="preserve"> </w:t>
      </w:r>
    </w:p>
    <w:p w14:paraId="778618D6" w14:textId="381C8DFC" w:rsidR="00E81E27" w:rsidRPr="00CF3178" w:rsidRDefault="00000000" w:rsidP="00CF3178">
      <w:pPr>
        <w:rPr>
          <w:lang w:eastAsia="en-GB"/>
        </w:rPr>
      </w:pPr>
      <w:hyperlink r:id="rId35" w:anchor="Lewin's%20Leadership%20Styles" w:history="1">
        <w:r w:rsidR="002E7FD8" w:rsidRPr="002E7FD8">
          <w:rPr>
            <w:color w:val="0000FF"/>
            <w:u w:val="single"/>
          </w:rPr>
          <w:t>How to Lead: 6 Leadership Styles and Frameworks (verywellmind.com)</w:t>
        </w:r>
      </w:hyperlink>
      <w:r w:rsidR="00361B7A">
        <w:rPr>
          <w:lang w:eastAsia="en-GB"/>
        </w:rPr>
        <w:t xml:space="preserve"> .</w:t>
      </w:r>
      <w:r w:rsidR="00B0194A">
        <w:rPr>
          <w:lang w:eastAsia="en-GB"/>
        </w:rPr>
        <w:t xml:space="preserve">Title : </w:t>
      </w:r>
      <w:r w:rsidR="00B0194A" w:rsidRPr="00B0194A">
        <w:rPr>
          <w:lang w:eastAsia="en-GB"/>
        </w:rPr>
        <w:t>How to Lead: 6 Leadership Styles and Frameworks</w:t>
      </w:r>
      <w:r w:rsidR="00B0194A">
        <w:rPr>
          <w:lang w:eastAsia="en-GB"/>
        </w:rPr>
        <w:t>. Author:</w:t>
      </w:r>
      <w:r w:rsidR="00361B7A">
        <w:rPr>
          <w:lang w:eastAsia="en-GB"/>
        </w:rPr>
        <w:t xml:space="preserve"> </w:t>
      </w:r>
      <w:hyperlink r:id="rId36" w:history="1">
        <w:r w:rsidR="00BD42AB" w:rsidRPr="00BD42AB">
          <w:rPr>
            <w:rStyle w:val="Hyperlink"/>
            <w:color w:val="000000" w:themeColor="text1"/>
            <w:u w:val="none"/>
            <w:lang w:eastAsia="en-GB"/>
          </w:rPr>
          <w:t>Kendra Cherry, MSEd</w:t>
        </w:r>
      </w:hyperlink>
      <w:r w:rsidR="00BD42AB" w:rsidRPr="00BD42AB">
        <w:rPr>
          <w:color w:val="000000" w:themeColor="text1"/>
          <w:lang w:eastAsia="en-GB"/>
        </w:rPr>
        <w:t xml:space="preserve"> . Updated on November 14, </w:t>
      </w:r>
      <w:r w:rsidR="00B70FD9" w:rsidRPr="00BD42AB">
        <w:rPr>
          <w:color w:val="000000" w:themeColor="text1"/>
          <w:lang w:eastAsia="en-GB"/>
        </w:rPr>
        <w:t>2022</w:t>
      </w:r>
      <w:r w:rsidR="00B70FD9">
        <w:rPr>
          <w:color w:val="000000" w:themeColor="text1"/>
          <w:lang w:eastAsia="en-GB"/>
        </w:rPr>
        <w:t>. Accessed: 27</w:t>
      </w:r>
      <w:r w:rsidR="00B70FD9" w:rsidRPr="00B70FD9">
        <w:rPr>
          <w:color w:val="000000" w:themeColor="text1"/>
          <w:vertAlign w:val="superscript"/>
          <w:lang w:eastAsia="en-GB"/>
        </w:rPr>
        <w:t>th</w:t>
      </w:r>
      <w:r w:rsidR="00B70FD9">
        <w:rPr>
          <w:color w:val="000000" w:themeColor="text1"/>
          <w:lang w:eastAsia="en-GB"/>
        </w:rPr>
        <w:t xml:space="preserve"> June 2023.</w:t>
      </w:r>
    </w:p>
    <w:p w14:paraId="54DE8DCC" w14:textId="7B7C1674" w:rsidR="00401DF7" w:rsidRPr="00AD355F" w:rsidRDefault="00401DF7" w:rsidP="00AD355F">
      <w:pPr>
        <w:spacing w:line="360" w:lineRule="auto"/>
        <w:jc w:val="both"/>
      </w:pPr>
    </w:p>
    <w:p w14:paraId="2D297A96" w14:textId="0BBC2BF9" w:rsidR="00AD355F" w:rsidRPr="00AD355F" w:rsidRDefault="00BE34AF" w:rsidP="009E265A">
      <w:pPr>
        <w:spacing w:line="360" w:lineRule="auto"/>
        <w:jc w:val="both"/>
        <w:rPr>
          <w:b/>
          <w:bCs/>
        </w:rPr>
      </w:pPr>
      <w:hyperlink r:id="rId37" w:history="1">
        <w:r w:rsidRPr="00BE34AF">
          <w:rPr>
            <w:color w:val="0000FF"/>
            <w:u w:val="single"/>
          </w:rPr>
          <w:t>Introduction to Leadership: Concepts and Practice | Online Resources (sagepub.com)</w:t>
        </w:r>
      </w:hyperlink>
    </w:p>
    <w:p w14:paraId="56B47862" w14:textId="62E6FBE9" w:rsidR="009E265A" w:rsidRPr="00F5281D" w:rsidRDefault="009E265A" w:rsidP="009E265A">
      <w:pPr>
        <w:rPr>
          <w:sz w:val="24"/>
          <w:szCs w:val="24"/>
        </w:rPr>
      </w:pPr>
    </w:p>
    <w:sectPr w:rsidR="009E265A" w:rsidRPr="00F5281D" w:rsidSect="006A7E02">
      <w:type w:val="continuous"/>
      <w:pgSz w:w="12240" w:h="15840"/>
      <w:pgMar w:top="1440" w:right="1440" w:bottom="1440" w:left="144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A25C810" w14:textId="77777777" w:rsidR="00BB4E35" w:rsidRDefault="00BB4E35" w:rsidP="00EA2C0E">
      <w:pPr>
        <w:spacing w:after="0" w:line="240" w:lineRule="auto"/>
      </w:pPr>
      <w:r>
        <w:separator/>
      </w:r>
    </w:p>
  </w:endnote>
  <w:endnote w:type="continuationSeparator" w:id="0">
    <w:p w14:paraId="1BDC6F7C" w14:textId="77777777" w:rsidR="00BB4E35" w:rsidRDefault="00BB4E35" w:rsidP="00EA2C0E">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Tahoma">
    <w:panose1 w:val="020B0604030504040204"/>
    <w:charset w:val="00"/>
    <w:family w:val="swiss"/>
    <w:pitch w:val="variable"/>
    <w:sig w:usb0="E1002EFF" w:usb1="C000605B" w:usb2="00000029" w:usb3="00000000" w:csb0="000101FF" w:csb1="00000000"/>
  </w:font>
  <w:font w:name="Helvetica">
    <w:panose1 w:val="020B0604020202020204"/>
    <w:charset w:val="00"/>
    <w:family w:val="swiss"/>
    <w:pitch w:val="variable"/>
    <w:sig w:usb0="00000003" w:usb1="00000000" w:usb2="00000000" w:usb3="00000000" w:csb0="00000001"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FBE73B9" w14:textId="77777777" w:rsidR="00BB4E35" w:rsidRDefault="00BB4E35" w:rsidP="00EA2C0E">
      <w:pPr>
        <w:spacing w:after="0" w:line="240" w:lineRule="auto"/>
      </w:pPr>
      <w:r>
        <w:separator/>
      </w:r>
    </w:p>
  </w:footnote>
  <w:footnote w:type="continuationSeparator" w:id="0">
    <w:p w14:paraId="380C767B" w14:textId="77777777" w:rsidR="00BB4E35" w:rsidRDefault="00BB4E35" w:rsidP="00EA2C0E">
      <w:pPr>
        <w:spacing w:after="0" w:line="240" w:lineRule="auto"/>
      </w:pPr>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B266CCE"/>
    <w:multiLevelType w:val="hybridMultilevel"/>
    <w:tmpl w:val="1CF8DCA2"/>
    <w:lvl w:ilvl="0" w:tplc="FFFFFFFF">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 w15:restartNumberingAfterBreak="0">
    <w:nsid w:val="1FF52139"/>
    <w:multiLevelType w:val="hybridMultilevel"/>
    <w:tmpl w:val="216203BA"/>
    <w:lvl w:ilvl="0" w:tplc="8F6CCC7A">
      <w:start w:val="2"/>
      <w:numFmt w:val="bullet"/>
      <w:lvlText w:val="-"/>
      <w:lvlJc w:val="left"/>
      <w:pPr>
        <w:ind w:left="720" w:hanging="360"/>
      </w:pPr>
      <w:rPr>
        <w:rFonts w:ascii="Calibri" w:eastAsiaTheme="minorHAnsi" w:hAnsi="Calibri" w:cs="Calibri" w:hint="default"/>
        <w:i/>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25E20AD2"/>
    <w:multiLevelType w:val="hybridMultilevel"/>
    <w:tmpl w:val="BD448216"/>
    <w:lvl w:ilvl="0" w:tplc="69B238D8">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2AF81499"/>
    <w:multiLevelType w:val="hybridMultilevel"/>
    <w:tmpl w:val="3D1CD5C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3E3828BD"/>
    <w:multiLevelType w:val="hybridMultilevel"/>
    <w:tmpl w:val="0AA4782C"/>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64375E81"/>
    <w:multiLevelType w:val="hybridMultilevel"/>
    <w:tmpl w:val="ACA4879C"/>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669B1FA2"/>
    <w:multiLevelType w:val="hybridMultilevel"/>
    <w:tmpl w:val="74E0285A"/>
    <w:lvl w:ilvl="0" w:tplc="0809000F">
      <w:start w:val="1"/>
      <w:numFmt w:val="decimal"/>
      <w:lvlText w:val="%1."/>
      <w:lvlJc w:val="left"/>
      <w:pPr>
        <w:ind w:left="715" w:hanging="360"/>
      </w:pPr>
      <w:rPr>
        <w:rFonts w:hint="default"/>
      </w:rPr>
    </w:lvl>
    <w:lvl w:ilvl="1" w:tplc="FFFFFFFF" w:tentative="1">
      <w:start w:val="1"/>
      <w:numFmt w:val="bullet"/>
      <w:lvlText w:val="o"/>
      <w:lvlJc w:val="left"/>
      <w:pPr>
        <w:ind w:left="1435" w:hanging="360"/>
      </w:pPr>
      <w:rPr>
        <w:rFonts w:ascii="Courier New" w:hAnsi="Courier New" w:cs="Courier New" w:hint="default"/>
      </w:rPr>
    </w:lvl>
    <w:lvl w:ilvl="2" w:tplc="FFFFFFFF" w:tentative="1">
      <w:start w:val="1"/>
      <w:numFmt w:val="bullet"/>
      <w:lvlText w:val=""/>
      <w:lvlJc w:val="left"/>
      <w:pPr>
        <w:ind w:left="2155" w:hanging="360"/>
      </w:pPr>
      <w:rPr>
        <w:rFonts w:ascii="Wingdings" w:hAnsi="Wingdings" w:hint="default"/>
      </w:rPr>
    </w:lvl>
    <w:lvl w:ilvl="3" w:tplc="FFFFFFFF" w:tentative="1">
      <w:start w:val="1"/>
      <w:numFmt w:val="bullet"/>
      <w:lvlText w:val=""/>
      <w:lvlJc w:val="left"/>
      <w:pPr>
        <w:ind w:left="2875" w:hanging="360"/>
      </w:pPr>
      <w:rPr>
        <w:rFonts w:ascii="Symbol" w:hAnsi="Symbol" w:hint="default"/>
      </w:rPr>
    </w:lvl>
    <w:lvl w:ilvl="4" w:tplc="FFFFFFFF" w:tentative="1">
      <w:start w:val="1"/>
      <w:numFmt w:val="bullet"/>
      <w:lvlText w:val="o"/>
      <w:lvlJc w:val="left"/>
      <w:pPr>
        <w:ind w:left="3595" w:hanging="360"/>
      </w:pPr>
      <w:rPr>
        <w:rFonts w:ascii="Courier New" w:hAnsi="Courier New" w:cs="Courier New" w:hint="default"/>
      </w:rPr>
    </w:lvl>
    <w:lvl w:ilvl="5" w:tplc="FFFFFFFF" w:tentative="1">
      <w:start w:val="1"/>
      <w:numFmt w:val="bullet"/>
      <w:lvlText w:val=""/>
      <w:lvlJc w:val="left"/>
      <w:pPr>
        <w:ind w:left="4315" w:hanging="360"/>
      </w:pPr>
      <w:rPr>
        <w:rFonts w:ascii="Wingdings" w:hAnsi="Wingdings" w:hint="default"/>
      </w:rPr>
    </w:lvl>
    <w:lvl w:ilvl="6" w:tplc="FFFFFFFF" w:tentative="1">
      <w:start w:val="1"/>
      <w:numFmt w:val="bullet"/>
      <w:lvlText w:val=""/>
      <w:lvlJc w:val="left"/>
      <w:pPr>
        <w:ind w:left="5035" w:hanging="360"/>
      </w:pPr>
      <w:rPr>
        <w:rFonts w:ascii="Symbol" w:hAnsi="Symbol" w:hint="default"/>
      </w:rPr>
    </w:lvl>
    <w:lvl w:ilvl="7" w:tplc="FFFFFFFF" w:tentative="1">
      <w:start w:val="1"/>
      <w:numFmt w:val="bullet"/>
      <w:lvlText w:val="o"/>
      <w:lvlJc w:val="left"/>
      <w:pPr>
        <w:ind w:left="5755" w:hanging="360"/>
      </w:pPr>
      <w:rPr>
        <w:rFonts w:ascii="Courier New" w:hAnsi="Courier New" w:cs="Courier New" w:hint="default"/>
      </w:rPr>
    </w:lvl>
    <w:lvl w:ilvl="8" w:tplc="FFFFFFFF" w:tentative="1">
      <w:start w:val="1"/>
      <w:numFmt w:val="bullet"/>
      <w:lvlText w:val=""/>
      <w:lvlJc w:val="left"/>
      <w:pPr>
        <w:ind w:left="6475" w:hanging="360"/>
      </w:pPr>
      <w:rPr>
        <w:rFonts w:ascii="Wingdings" w:hAnsi="Wingdings" w:hint="default"/>
      </w:rPr>
    </w:lvl>
  </w:abstractNum>
  <w:abstractNum w:abstractNumId="7" w15:restartNumberingAfterBreak="0">
    <w:nsid w:val="7FE9704D"/>
    <w:multiLevelType w:val="hybridMultilevel"/>
    <w:tmpl w:val="1B88A6F4"/>
    <w:lvl w:ilvl="0" w:tplc="08090001">
      <w:start w:val="1"/>
      <w:numFmt w:val="bullet"/>
      <w:lvlText w:val=""/>
      <w:lvlJc w:val="left"/>
      <w:pPr>
        <w:ind w:left="715" w:hanging="360"/>
      </w:pPr>
      <w:rPr>
        <w:rFonts w:ascii="Symbol" w:hAnsi="Symbol" w:hint="default"/>
      </w:rPr>
    </w:lvl>
    <w:lvl w:ilvl="1" w:tplc="08090003" w:tentative="1">
      <w:start w:val="1"/>
      <w:numFmt w:val="bullet"/>
      <w:lvlText w:val="o"/>
      <w:lvlJc w:val="left"/>
      <w:pPr>
        <w:ind w:left="1435" w:hanging="360"/>
      </w:pPr>
      <w:rPr>
        <w:rFonts w:ascii="Courier New" w:hAnsi="Courier New" w:cs="Courier New" w:hint="default"/>
      </w:rPr>
    </w:lvl>
    <w:lvl w:ilvl="2" w:tplc="08090005" w:tentative="1">
      <w:start w:val="1"/>
      <w:numFmt w:val="bullet"/>
      <w:lvlText w:val=""/>
      <w:lvlJc w:val="left"/>
      <w:pPr>
        <w:ind w:left="2155" w:hanging="360"/>
      </w:pPr>
      <w:rPr>
        <w:rFonts w:ascii="Wingdings" w:hAnsi="Wingdings" w:hint="default"/>
      </w:rPr>
    </w:lvl>
    <w:lvl w:ilvl="3" w:tplc="08090001" w:tentative="1">
      <w:start w:val="1"/>
      <w:numFmt w:val="bullet"/>
      <w:lvlText w:val=""/>
      <w:lvlJc w:val="left"/>
      <w:pPr>
        <w:ind w:left="2875" w:hanging="360"/>
      </w:pPr>
      <w:rPr>
        <w:rFonts w:ascii="Symbol" w:hAnsi="Symbol" w:hint="default"/>
      </w:rPr>
    </w:lvl>
    <w:lvl w:ilvl="4" w:tplc="08090003" w:tentative="1">
      <w:start w:val="1"/>
      <w:numFmt w:val="bullet"/>
      <w:lvlText w:val="o"/>
      <w:lvlJc w:val="left"/>
      <w:pPr>
        <w:ind w:left="3595" w:hanging="360"/>
      </w:pPr>
      <w:rPr>
        <w:rFonts w:ascii="Courier New" w:hAnsi="Courier New" w:cs="Courier New" w:hint="default"/>
      </w:rPr>
    </w:lvl>
    <w:lvl w:ilvl="5" w:tplc="08090005" w:tentative="1">
      <w:start w:val="1"/>
      <w:numFmt w:val="bullet"/>
      <w:lvlText w:val=""/>
      <w:lvlJc w:val="left"/>
      <w:pPr>
        <w:ind w:left="4315" w:hanging="360"/>
      </w:pPr>
      <w:rPr>
        <w:rFonts w:ascii="Wingdings" w:hAnsi="Wingdings" w:hint="default"/>
      </w:rPr>
    </w:lvl>
    <w:lvl w:ilvl="6" w:tplc="08090001" w:tentative="1">
      <w:start w:val="1"/>
      <w:numFmt w:val="bullet"/>
      <w:lvlText w:val=""/>
      <w:lvlJc w:val="left"/>
      <w:pPr>
        <w:ind w:left="5035" w:hanging="360"/>
      </w:pPr>
      <w:rPr>
        <w:rFonts w:ascii="Symbol" w:hAnsi="Symbol" w:hint="default"/>
      </w:rPr>
    </w:lvl>
    <w:lvl w:ilvl="7" w:tplc="08090003" w:tentative="1">
      <w:start w:val="1"/>
      <w:numFmt w:val="bullet"/>
      <w:lvlText w:val="o"/>
      <w:lvlJc w:val="left"/>
      <w:pPr>
        <w:ind w:left="5755" w:hanging="360"/>
      </w:pPr>
      <w:rPr>
        <w:rFonts w:ascii="Courier New" w:hAnsi="Courier New" w:cs="Courier New" w:hint="default"/>
      </w:rPr>
    </w:lvl>
    <w:lvl w:ilvl="8" w:tplc="08090005" w:tentative="1">
      <w:start w:val="1"/>
      <w:numFmt w:val="bullet"/>
      <w:lvlText w:val=""/>
      <w:lvlJc w:val="left"/>
      <w:pPr>
        <w:ind w:left="6475" w:hanging="360"/>
      </w:pPr>
      <w:rPr>
        <w:rFonts w:ascii="Wingdings" w:hAnsi="Wingdings" w:hint="default"/>
      </w:rPr>
    </w:lvl>
  </w:abstractNum>
  <w:num w:numId="1" w16cid:durableId="2901106">
    <w:abstractNumId w:val="7"/>
  </w:num>
  <w:num w:numId="2" w16cid:durableId="1141117670">
    <w:abstractNumId w:val="6"/>
  </w:num>
  <w:num w:numId="3" w16cid:durableId="1018118367">
    <w:abstractNumId w:val="5"/>
  </w:num>
  <w:num w:numId="4" w16cid:durableId="377095749">
    <w:abstractNumId w:val="2"/>
  </w:num>
  <w:num w:numId="5" w16cid:durableId="1326393299">
    <w:abstractNumId w:val="4"/>
  </w:num>
  <w:num w:numId="6" w16cid:durableId="1845048844">
    <w:abstractNumId w:val="3"/>
  </w:num>
  <w:num w:numId="7" w16cid:durableId="1572697838">
    <w:abstractNumId w:val="0"/>
  </w:num>
  <w:num w:numId="8" w16cid:durableId="922103081">
    <w:abstractNumId w:val="1"/>
  </w:num>
  <w:numIdMacAtCleanup w:val="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activeWritingStyle w:appName="MSWord" w:lang="en-GB" w:vendorID="64" w:dllVersion="0" w:nlCheck="1" w:checkStyle="0"/>
  <w:activeWritingStyle w:appName="MSWord" w:lang="en-US" w:vendorID="64" w:dllVersion="0" w:nlCheck="1" w:checkStyle="0"/>
  <w:defaultTabStop w:val="720"/>
  <w:characterSpacingControl w:val="doNotCompress"/>
  <w:footnotePr>
    <w:footnote w:id="-1"/>
    <w:footnote w:id="0"/>
  </w:footnotePr>
  <w:endnotePr>
    <w:endnote w:id="-1"/>
    <w:endnote w:id="0"/>
  </w:endnotePr>
  <w:compat>
    <w:compatSetting w:name="compatibilityMode" w:uri="http://schemas.microsoft.com/office/word" w:val="12"/>
    <w:compatSetting w:name="useWord2013TrackBottomHyphenation" w:uri="http://schemas.microsoft.com/office/word" w:val="1"/>
  </w:compat>
  <w:rsids>
    <w:rsidRoot w:val="00A930CB"/>
    <w:rsid w:val="00003149"/>
    <w:rsid w:val="00006E9D"/>
    <w:rsid w:val="000075EC"/>
    <w:rsid w:val="00007706"/>
    <w:rsid w:val="00007C43"/>
    <w:rsid w:val="00010C55"/>
    <w:rsid w:val="000122CB"/>
    <w:rsid w:val="00016992"/>
    <w:rsid w:val="00016D5C"/>
    <w:rsid w:val="00016EA9"/>
    <w:rsid w:val="000172A6"/>
    <w:rsid w:val="000175D9"/>
    <w:rsid w:val="000178FF"/>
    <w:rsid w:val="00020F34"/>
    <w:rsid w:val="00020F6A"/>
    <w:rsid w:val="00021343"/>
    <w:rsid w:val="000214FC"/>
    <w:rsid w:val="00021D2C"/>
    <w:rsid w:val="000222C0"/>
    <w:rsid w:val="00023423"/>
    <w:rsid w:val="00023B82"/>
    <w:rsid w:val="0002405A"/>
    <w:rsid w:val="0003058F"/>
    <w:rsid w:val="000324DD"/>
    <w:rsid w:val="00033D7C"/>
    <w:rsid w:val="00034E93"/>
    <w:rsid w:val="000379BD"/>
    <w:rsid w:val="00040509"/>
    <w:rsid w:val="0004501C"/>
    <w:rsid w:val="0004521E"/>
    <w:rsid w:val="00045C47"/>
    <w:rsid w:val="000460E0"/>
    <w:rsid w:val="000467F2"/>
    <w:rsid w:val="00047D32"/>
    <w:rsid w:val="0005338C"/>
    <w:rsid w:val="00054B6D"/>
    <w:rsid w:val="00055897"/>
    <w:rsid w:val="00055982"/>
    <w:rsid w:val="0005614F"/>
    <w:rsid w:val="00056D1A"/>
    <w:rsid w:val="000578CE"/>
    <w:rsid w:val="0005797B"/>
    <w:rsid w:val="0006008A"/>
    <w:rsid w:val="00060586"/>
    <w:rsid w:val="00060B85"/>
    <w:rsid w:val="00064F2E"/>
    <w:rsid w:val="00065759"/>
    <w:rsid w:val="00065766"/>
    <w:rsid w:val="00066B75"/>
    <w:rsid w:val="0006756E"/>
    <w:rsid w:val="00074202"/>
    <w:rsid w:val="00074400"/>
    <w:rsid w:val="00075BE2"/>
    <w:rsid w:val="00075E47"/>
    <w:rsid w:val="00076A5D"/>
    <w:rsid w:val="00080F9E"/>
    <w:rsid w:val="00081406"/>
    <w:rsid w:val="0008251D"/>
    <w:rsid w:val="0008359D"/>
    <w:rsid w:val="00086018"/>
    <w:rsid w:val="000901BD"/>
    <w:rsid w:val="00090AFF"/>
    <w:rsid w:val="00091ED9"/>
    <w:rsid w:val="00092023"/>
    <w:rsid w:val="00095D8C"/>
    <w:rsid w:val="0009696C"/>
    <w:rsid w:val="000A0B67"/>
    <w:rsid w:val="000A4078"/>
    <w:rsid w:val="000A604D"/>
    <w:rsid w:val="000A61C9"/>
    <w:rsid w:val="000B0982"/>
    <w:rsid w:val="000B4E83"/>
    <w:rsid w:val="000B5DF3"/>
    <w:rsid w:val="000B69B9"/>
    <w:rsid w:val="000B6C9D"/>
    <w:rsid w:val="000B7FF6"/>
    <w:rsid w:val="000C0342"/>
    <w:rsid w:val="000C2397"/>
    <w:rsid w:val="000C296B"/>
    <w:rsid w:val="000C2BDF"/>
    <w:rsid w:val="000C2CF3"/>
    <w:rsid w:val="000C3454"/>
    <w:rsid w:val="000C377E"/>
    <w:rsid w:val="000C38AB"/>
    <w:rsid w:val="000C5E1B"/>
    <w:rsid w:val="000C6A61"/>
    <w:rsid w:val="000C71CC"/>
    <w:rsid w:val="000D011D"/>
    <w:rsid w:val="000D206E"/>
    <w:rsid w:val="000D5EDA"/>
    <w:rsid w:val="000D6366"/>
    <w:rsid w:val="000D6B53"/>
    <w:rsid w:val="000E1232"/>
    <w:rsid w:val="000E13E7"/>
    <w:rsid w:val="000E1F0C"/>
    <w:rsid w:val="000E2D34"/>
    <w:rsid w:val="000E3430"/>
    <w:rsid w:val="000E44D5"/>
    <w:rsid w:val="000E576C"/>
    <w:rsid w:val="000E5B52"/>
    <w:rsid w:val="000F1616"/>
    <w:rsid w:val="000F2A33"/>
    <w:rsid w:val="001001B0"/>
    <w:rsid w:val="00100EC0"/>
    <w:rsid w:val="001048A2"/>
    <w:rsid w:val="00105D64"/>
    <w:rsid w:val="0010611B"/>
    <w:rsid w:val="00106863"/>
    <w:rsid w:val="00107EB1"/>
    <w:rsid w:val="001103F5"/>
    <w:rsid w:val="00110B51"/>
    <w:rsid w:val="00112693"/>
    <w:rsid w:val="0011275C"/>
    <w:rsid w:val="001130F2"/>
    <w:rsid w:val="001136CF"/>
    <w:rsid w:val="00115A66"/>
    <w:rsid w:val="00115F9B"/>
    <w:rsid w:val="00120044"/>
    <w:rsid w:val="0012063D"/>
    <w:rsid w:val="00120916"/>
    <w:rsid w:val="00122CD7"/>
    <w:rsid w:val="00127B25"/>
    <w:rsid w:val="00127D1E"/>
    <w:rsid w:val="00130505"/>
    <w:rsid w:val="001315D0"/>
    <w:rsid w:val="00131B7F"/>
    <w:rsid w:val="00132064"/>
    <w:rsid w:val="00136444"/>
    <w:rsid w:val="00137BB7"/>
    <w:rsid w:val="001400D3"/>
    <w:rsid w:val="00142E55"/>
    <w:rsid w:val="00143A0B"/>
    <w:rsid w:val="00144471"/>
    <w:rsid w:val="00144F2B"/>
    <w:rsid w:val="00145AA7"/>
    <w:rsid w:val="0014722C"/>
    <w:rsid w:val="001473D0"/>
    <w:rsid w:val="0015027C"/>
    <w:rsid w:val="00152285"/>
    <w:rsid w:val="00155CE5"/>
    <w:rsid w:val="0015603E"/>
    <w:rsid w:val="001579D4"/>
    <w:rsid w:val="0016289B"/>
    <w:rsid w:val="00164117"/>
    <w:rsid w:val="001663F5"/>
    <w:rsid w:val="00167A13"/>
    <w:rsid w:val="00167ED8"/>
    <w:rsid w:val="00171E14"/>
    <w:rsid w:val="00172500"/>
    <w:rsid w:val="001726B7"/>
    <w:rsid w:val="00172849"/>
    <w:rsid w:val="00172A25"/>
    <w:rsid w:val="00174F6E"/>
    <w:rsid w:val="0017570D"/>
    <w:rsid w:val="001762B4"/>
    <w:rsid w:val="0018034A"/>
    <w:rsid w:val="001828EE"/>
    <w:rsid w:val="001836B1"/>
    <w:rsid w:val="00184454"/>
    <w:rsid w:val="00186D7F"/>
    <w:rsid w:val="001878BD"/>
    <w:rsid w:val="0019170E"/>
    <w:rsid w:val="00194824"/>
    <w:rsid w:val="00194A76"/>
    <w:rsid w:val="001A1E83"/>
    <w:rsid w:val="001A20BD"/>
    <w:rsid w:val="001A3BA4"/>
    <w:rsid w:val="001A4189"/>
    <w:rsid w:val="001A522D"/>
    <w:rsid w:val="001A5E0E"/>
    <w:rsid w:val="001A775A"/>
    <w:rsid w:val="001B0F91"/>
    <w:rsid w:val="001B2C18"/>
    <w:rsid w:val="001B2C55"/>
    <w:rsid w:val="001B32AC"/>
    <w:rsid w:val="001B6C40"/>
    <w:rsid w:val="001B72E9"/>
    <w:rsid w:val="001C0261"/>
    <w:rsid w:val="001C0BA3"/>
    <w:rsid w:val="001C5C45"/>
    <w:rsid w:val="001C75F0"/>
    <w:rsid w:val="001D19D6"/>
    <w:rsid w:val="001D3051"/>
    <w:rsid w:val="001E3193"/>
    <w:rsid w:val="001E46AC"/>
    <w:rsid w:val="001E5DA9"/>
    <w:rsid w:val="001E6964"/>
    <w:rsid w:val="001F34B0"/>
    <w:rsid w:val="001F448F"/>
    <w:rsid w:val="001F49D0"/>
    <w:rsid w:val="001F4EA8"/>
    <w:rsid w:val="001F5437"/>
    <w:rsid w:val="001F5AF5"/>
    <w:rsid w:val="001F609B"/>
    <w:rsid w:val="001F7AEC"/>
    <w:rsid w:val="00200416"/>
    <w:rsid w:val="002020A7"/>
    <w:rsid w:val="00202ED0"/>
    <w:rsid w:val="00203B4E"/>
    <w:rsid w:val="002049FE"/>
    <w:rsid w:val="00206D6B"/>
    <w:rsid w:val="00207550"/>
    <w:rsid w:val="0021380A"/>
    <w:rsid w:val="002158DD"/>
    <w:rsid w:val="00215C8F"/>
    <w:rsid w:val="00215FE8"/>
    <w:rsid w:val="002162D4"/>
    <w:rsid w:val="00217AE8"/>
    <w:rsid w:val="00221386"/>
    <w:rsid w:val="002228AF"/>
    <w:rsid w:val="00223903"/>
    <w:rsid w:val="00224EB3"/>
    <w:rsid w:val="00225A82"/>
    <w:rsid w:val="00225D6D"/>
    <w:rsid w:val="002270A0"/>
    <w:rsid w:val="00227E31"/>
    <w:rsid w:val="00231E42"/>
    <w:rsid w:val="00233830"/>
    <w:rsid w:val="00234581"/>
    <w:rsid w:val="00234FE0"/>
    <w:rsid w:val="0023720F"/>
    <w:rsid w:val="00237C48"/>
    <w:rsid w:val="00240957"/>
    <w:rsid w:val="00243C61"/>
    <w:rsid w:val="002462E0"/>
    <w:rsid w:val="00247ECC"/>
    <w:rsid w:val="00252E68"/>
    <w:rsid w:val="002532F9"/>
    <w:rsid w:val="00253627"/>
    <w:rsid w:val="002537DB"/>
    <w:rsid w:val="00255FC4"/>
    <w:rsid w:val="00262A39"/>
    <w:rsid w:val="00263EAA"/>
    <w:rsid w:val="00270E8E"/>
    <w:rsid w:val="00271728"/>
    <w:rsid w:val="00275C99"/>
    <w:rsid w:val="00276A31"/>
    <w:rsid w:val="00276A85"/>
    <w:rsid w:val="0027742B"/>
    <w:rsid w:val="002803CA"/>
    <w:rsid w:val="00280922"/>
    <w:rsid w:val="002813FF"/>
    <w:rsid w:val="002820EA"/>
    <w:rsid w:val="00283449"/>
    <w:rsid w:val="00283B15"/>
    <w:rsid w:val="00284720"/>
    <w:rsid w:val="00284BAA"/>
    <w:rsid w:val="00285D09"/>
    <w:rsid w:val="00291299"/>
    <w:rsid w:val="00292E44"/>
    <w:rsid w:val="002933D5"/>
    <w:rsid w:val="00293818"/>
    <w:rsid w:val="00293AF2"/>
    <w:rsid w:val="00293D49"/>
    <w:rsid w:val="00295389"/>
    <w:rsid w:val="00296085"/>
    <w:rsid w:val="00296FAF"/>
    <w:rsid w:val="00297038"/>
    <w:rsid w:val="00297CDF"/>
    <w:rsid w:val="002A09C7"/>
    <w:rsid w:val="002A7005"/>
    <w:rsid w:val="002B00F7"/>
    <w:rsid w:val="002B15D4"/>
    <w:rsid w:val="002C01AD"/>
    <w:rsid w:val="002C0B01"/>
    <w:rsid w:val="002C3B3B"/>
    <w:rsid w:val="002C3F61"/>
    <w:rsid w:val="002C4CAC"/>
    <w:rsid w:val="002C55A8"/>
    <w:rsid w:val="002C5A58"/>
    <w:rsid w:val="002C74CD"/>
    <w:rsid w:val="002C7544"/>
    <w:rsid w:val="002D0B6B"/>
    <w:rsid w:val="002D0FEE"/>
    <w:rsid w:val="002D38D4"/>
    <w:rsid w:val="002D6565"/>
    <w:rsid w:val="002D6DE6"/>
    <w:rsid w:val="002D75CE"/>
    <w:rsid w:val="002E0457"/>
    <w:rsid w:val="002E257F"/>
    <w:rsid w:val="002E287D"/>
    <w:rsid w:val="002E2D18"/>
    <w:rsid w:val="002E5D97"/>
    <w:rsid w:val="002E70C1"/>
    <w:rsid w:val="002E795E"/>
    <w:rsid w:val="002E7FD8"/>
    <w:rsid w:val="002F0513"/>
    <w:rsid w:val="002F1636"/>
    <w:rsid w:val="002F1B1C"/>
    <w:rsid w:val="002F31B1"/>
    <w:rsid w:val="002F4A99"/>
    <w:rsid w:val="002F6EAC"/>
    <w:rsid w:val="0030054C"/>
    <w:rsid w:val="0030090D"/>
    <w:rsid w:val="0030173B"/>
    <w:rsid w:val="0030202B"/>
    <w:rsid w:val="00303956"/>
    <w:rsid w:val="00304E20"/>
    <w:rsid w:val="00305B0C"/>
    <w:rsid w:val="003075CA"/>
    <w:rsid w:val="00307EE5"/>
    <w:rsid w:val="00307EE6"/>
    <w:rsid w:val="00311499"/>
    <w:rsid w:val="00312342"/>
    <w:rsid w:val="00314B8F"/>
    <w:rsid w:val="00316D4C"/>
    <w:rsid w:val="00316FEA"/>
    <w:rsid w:val="00317107"/>
    <w:rsid w:val="00317F44"/>
    <w:rsid w:val="003216BC"/>
    <w:rsid w:val="00322C2E"/>
    <w:rsid w:val="00322FC4"/>
    <w:rsid w:val="00331B7F"/>
    <w:rsid w:val="00331EC9"/>
    <w:rsid w:val="0033286A"/>
    <w:rsid w:val="00332C94"/>
    <w:rsid w:val="003347C2"/>
    <w:rsid w:val="00334D7B"/>
    <w:rsid w:val="00335BDC"/>
    <w:rsid w:val="00336450"/>
    <w:rsid w:val="00340153"/>
    <w:rsid w:val="003403C7"/>
    <w:rsid w:val="003417A8"/>
    <w:rsid w:val="00343F52"/>
    <w:rsid w:val="00344A5E"/>
    <w:rsid w:val="00350FF3"/>
    <w:rsid w:val="00354445"/>
    <w:rsid w:val="0035466E"/>
    <w:rsid w:val="0035639F"/>
    <w:rsid w:val="00356676"/>
    <w:rsid w:val="003569F6"/>
    <w:rsid w:val="00357D34"/>
    <w:rsid w:val="00361B7A"/>
    <w:rsid w:val="00362B68"/>
    <w:rsid w:val="00364D3B"/>
    <w:rsid w:val="00366A8D"/>
    <w:rsid w:val="003725A8"/>
    <w:rsid w:val="003745F3"/>
    <w:rsid w:val="0037522F"/>
    <w:rsid w:val="00375BA6"/>
    <w:rsid w:val="003760C9"/>
    <w:rsid w:val="003764AC"/>
    <w:rsid w:val="00381B22"/>
    <w:rsid w:val="00382328"/>
    <w:rsid w:val="0038338F"/>
    <w:rsid w:val="003848C4"/>
    <w:rsid w:val="00385F39"/>
    <w:rsid w:val="003860FB"/>
    <w:rsid w:val="0038614E"/>
    <w:rsid w:val="00386A92"/>
    <w:rsid w:val="003906D9"/>
    <w:rsid w:val="00390F8A"/>
    <w:rsid w:val="00391011"/>
    <w:rsid w:val="00391966"/>
    <w:rsid w:val="00391ECE"/>
    <w:rsid w:val="00391F85"/>
    <w:rsid w:val="003944E8"/>
    <w:rsid w:val="00394E60"/>
    <w:rsid w:val="00396412"/>
    <w:rsid w:val="0039696B"/>
    <w:rsid w:val="00396BBA"/>
    <w:rsid w:val="003A177B"/>
    <w:rsid w:val="003A49B2"/>
    <w:rsid w:val="003A55EF"/>
    <w:rsid w:val="003A64E1"/>
    <w:rsid w:val="003A6B1A"/>
    <w:rsid w:val="003A722E"/>
    <w:rsid w:val="003A7CCF"/>
    <w:rsid w:val="003B02E7"/>
    <w:rsid w:val="003B08F0"/>
    <w:rsid w:val="003B1AFF"/>
    <w:rsid w:val="003B4CAC"/>
    <w:rsid w:val="003B51B3"/>
    <w:rsid w:val="003B5AA6"/>
    <w:rsid w:val="003B602D"/>
    <w:rsid w:val="003B6CCA"/>
    <w:rsid w:val="003C3B33"/>
    <w:rsid w:val="003C4742"/>
    <w:rsid w:val="003C4A80"/>
    <w:rsid w:val="003C55A6"/>
    <w:rsid w:val="003C63F2"/>
    <w:rsid w:val="003C655E"/>
    <w:rsid w:val="003C6F11"/>
    <w:rsid w:val="003C7D84"/>
    <w:rsid w:val="003D1A41"/>
    <w:rsid w:val="003D1FC6"/>
    <w:rsid w:val="003D2B33"/>
    <w:rsid w:val="003D34E8"/>
    <w:rsid w:val="003D38AC"/>
    <w:rsid w:val="003D4A32"/>
    <w:rsid w:val="003D6379"/>
    <w:rsid w:val="003E0523"/>
    <w:rsid w:val="003E1F81"/>
    <w:rsid w:val="003E4621"/>
    <w:rsid w:val="003E6E1A"/>
    <w:rsid w:val="003E70B8"/>
    <w:rsid w:val="003F0762"/>
    <w:rsid w:val="003F1630"/>
    <w:rsid w:val="003F1E85"/>
    <w:rsid w:val="003F64EA"/>
    <w:rsid w:val="003F69D6"/>
    <w:rsid w:val="003F6E23"/>
    <w:rsid w:val="003F7C1E"/>
    <w:rsid w:val="003F7CC9"/>
    <w:rsid w:val="00400A50"/>
    <w:rsid w:val="00401DF7"/>
    <w:rsid w:val="00402DB0"/>
    <w:rsid w:val="00403EAA"/>
    <w:rsid w:val="004040CE"/>
    <w:rsid w:val="0040426D"/>
    <w:rsid w:val="00404D40"/>
    <w:rsid w:val="00404EF7"/>
    <w:rsid w:val="00407138"/>
    <w:rsid w:val="00413FC9"/>
    <w:rsid w:val="004142D4"/>
    <w:rsid w:val="00416116"/>
    <w:rsid w:val="00416960"/>
    <w:rsid w:val="00417949"/>
    <w:rsid w:val="004204D4"/>
    <w:rsid w:val="00420D98"/>
    <w:rsid w:val="00420D9B"/>
    <w:rsid w:val="00425C4C"/>
    <w:rsid w:val="00437C84"/>
    <w:rsid w:val="004406E8"/>
    <w:rsid w:val="00440C42"/>
    <w:rsid w:val="00442794"/>
    <w:rsid w:val="00443337"/>
    <w:rsid w:val="00444C27"/>
    <w:rsid w:val="004477DC"/>
    <w:rsid w:val="00450431"/>
    <w:rsid w:val="00451419"/>
    <w:rsid w:val="0045148E"/>
    <w:rsid w:val="00452EA1"/>
    <w:rsid w:val="004532FB"/>
    <w:rsid w:val="00455CE1"/>
    <w:rsid w:val="00456BF7"/>
    <w:rsid w:val="0046091F"/>
    <w:rsid w:val="00461532"/>
    <w:rsid w:val="0046229B"/>
    <w:rsid w:val="004647ED"/>
    <w:rsid w:val="00464F57"/>
    <w:rsid w:val="00464FAC"/>
    <w:rsid w:val="00465563"/>
    <w:rsid w:val="00470375"/>
    <w:rsid w:val="00470D12"/>
    <w:rsid w:val="00470E3B"/>
    <w:rsid w:val="00470F84"/>
    <w:rsid w:val="0047123E"/>
    <w:rsid w:val="0047176D"/>
    <w:rsid w:val="00471C44"/>
    <w:rsid w:val="00472E53"/>
    <w:rsid w:val="0047530A"/>
    <w:rsid w:val="00475571"/>
    <w:rsid w:val="00481148"/>
    <w:rsid w:val="00481CB5"/>
    <w:rsid w:val="00483CB4"/>
    <w:rsid w:val="004852E3"/>
    <w:rsid w:val="00485889"/>
    <w:rsid w:val="004866CE"/>
    <w:rsid w:val="0049086F"/>
    <w:rsid w:val="00490939"/>
    <w:rsid w:val="00491976"/>
    <w:rsid w:val="00494297"/>
    <w:rsid w:val="004955D1"/>
    <w:rsid w:val="004A0A30"/>
    <w:rsid w:val="004A74F8"/>
    <w:rsid w:val="004A77EF"/>
    <w:rsid w:val="004B041F"/>
    <w:rsid w:val="004B1F7C"/>
    <w:rsid w:val="004B33A9"/>
    <w:rsid w:val="004B670A"/>
    <w:rsid w:val="004C2CBF"/>
    <w:rsid w:val="004C4505"/>
    <w:rsid w:val="004C46BC"/>
    <w:rsid w:val="004C4893"/>
    <w:rsid w:val="004C4918"/>
    <w:rsid w:val="004C4BCF"/>
    <w:rsid w:val="004C569B"/>
    <w:rsid w:val="004D0B6C"/>
    <w:rsid w:val="004D1244"/>
    <w:rsid w:val="004D231F"/>
    <w:rsid w:val="004D4F89"/>
    <w:rsid w:val="004D61DD"/>
    <w:rsid w:val="004E14D5"/>
    <w:rsid w:val="004E2339"/>
    <w:rsid w:val="004E2BC6"/>
    <w:rsid w:val="004E3889"/>
    <w:rsid w:val="004F03CD"/>
    <w:rsid w:val="004F0D67"/>
    <w:rsid w:val="004F2D8A"/>
    <w:rsid w:val="004F41EC"/>
    <w:rsid w:val="0050169D"/>
    <w:rsid w:val="00501F11"/>
    <w:rsid w:val="00502584"/>
    <w:rsid w:val="005027E8"/>
    <w:rsid w:val="00503BEE"/>
    <w:rsid w:val="0050468B"/>
    <w:rsid w:val="005062A0"/>
    <w:rsid w:val="0050648A"/>
    <w:rsid w:val="0051013F"/>
    <w:rsid w:val="005110BF"/>
    <w:rsid w:val="00513050"/>
    <w:rsid w:val="00514252"/>
    <w:rsid w:val="00515282"/>
    <w:rsid w:val="00515D9D"/>
    <w:rsid w:val="00517986"/>
    <w:rsid w:val="005225BF"/>
    <w:rsid w:val="005228F1"/>
    <w:rsid w:val="0052488B"/>
    <w:rsid w:val="00524918"/>
    <w:rsid w:val="00525F63"/>
    <w:rsid w:val="005271C6"/>
    <w:rsid w:val="005316CE"/>
    <w:rsid w:val="0053175C"/>
    <w:rsid w:val="005322AA"/>
    <w:rsid w:val="00532590"/>
    <w:rsid w:val="00534BA4"/>
    <w:rsid w:val="00535E64"/>
    <w:rsid w:val="0054025E"/>
    <w:rsid w:val="00542DE3"/>
    <w:rsid w:val="00544D0B"/>
    <w:rsid w:val="005539FF"/>
    <w:rsid w:val="0055430C"/>
    <w:rsid w:val="00555181"/>
    <w:rsid w:val="005561EC"/>
    <w:rsid w:val="0055771A"/>
    <w:rsid w:val="005603DB"/>
    <w:rsid w:val="00563766"/>
    <w:rsid w:val="00566C48"/>
    <w:rsid w:val="00582A83"/>
    <w:rsid w:val="0058451E"/>
    <w:rsid w:val="00586056"/>
    <w:rsid w:val="00586EAB"/>
    <w:rsid w:val="00587CBF"/>
    <w:rsid w:val="00590B84"/>
    <w:rsid w:val="0059562E"/>
    <w:rsid w:val="00595C46"/>
    <w:rsid w:val="0059726F"/>
    <w:rsid w:val="005974AE"/>
    <w:rsid w:val="005A04A2"/>
    <w:rsid w:val="005A0799"/>
    <w:rsid w:val="005A32C6"/>
    <w:rsid w:val="005A7A0E"/>
    <w:rsid w:val="005B0694"/>
    <w:rsid w:val="005B0AF3"/>
    <w:rsid w:val="005B0F9D"/>
    <w:rsid w:val="005B73B5"/>
    <w:rsid w:val="005B7A12"/>
    <w:rsid w:val="005B7C85"/>
    <w:rsid w:val="005C1E8F"/>
    <w:rsid w:val="005C2178"/>
    <w:rsid w:val="005C21C0"/>
    <w:rsid w:val="005C4E8A"/>
    <w:rsid w:val="005C68A2"/>
    <w:rsid w:val="005D0924"/>
    <w:rsid w:val="005D4AB7"/>
    <w:rsid w:val="005D5FF9"/>
    <w:rsid w:val="005D6497"/>
    <w:rsid w:val="005D6C85"/>
    <w:rsid w:val="005E0906"/>
    <w:rsid w:val="005E1618"/>
    <w:rsid w:val="005E1B7D"/>
    <w:rsid w:val="005E2D16"/>
    <w:rsid w:val="005E2D5B"/>
    <w:rsid w:val="005E4C7B"/>
    <w:rsid w:val="005E7B93"/>
    <w:rsid w:val="005E7EAA"/>
    <w:rsid w:val="005F087D"/>
    <w:rsid w:val="005F31C5"/>
    <w:rsid w:val="005F34D1"/>
    <w:rsid w:val="005F4ACC"/>
    <w:rsid w:val="006008B0"/>
    <w:rsid w:val="006011C9"/>
    <w:rsid w:val="00601C71"/>
    <w:rsid w:val="0060215B"/>
    <w:rsid w:val="00604525"/>
    <w:rsid w:val="006055B1"/>
    <w:rsid w:val="00607637"/>
    <w:rsid w:val="00611ABF"/>
    <w:rsid w:val="00616CA0"/>
    <w:rsid w:val="006212E6"/>
    <w:rsid w:val="00624170"/>
    <w:rsid w:val="0062657F"/>
    <w:rsid w:val="00627A8B"/>
    <w:rsid w:val="00630E73"/>
    <w:rsid w:val="0063266A"/>
    <w:rsid w:val="00634AE8"/>
    <w:rsid w:val="00635E6D"/>
    <w:rsid w:val="0063706E"/>
    <w:rsid w:val="00640AF2"/>
    <w:rsid w:val="00643FF6"/>
    <w:rsid w:val="006613EC"/>
    <w:rsid w:val="00661EA1"/>
    <w:rsid w:val="00661F52"/>
    <w:rsid w:val="006633D2"/>
    <w:rsid w:val="006673B5"/>
    <w:rsid w:val="00667C63"/>
    <w:rsid w:val="00670398"/>
    <w:rsid w:val="00670D2E"/>
    <w:rsid w:val="00671CBC"/>
    <w:rsid w:val="00674437"/>
    <w:rsid w:val="006769B6"/>
    <w:rsid w:val="00676ADC"/>
    <w:rsid w:val="00677279"/>
    <w:rsid w:val="0067757E"/>
    <w:rsid w:val="00680265"/>
    <w:rsid w:val="00684574"/>
    <w:rsid w:val="00687669"/>
    <w:rsid w:val="006876BD"/>
    <w:rsid w:val="00687FD2"/>
    <w:rsid w:val="0069037C"/>
    <w:rsid w:val="00690F84"/>
    <w:rsid w:val="006917A6"/>
    <w:rsid w:val="00692104"/>
    <w:rsid w:val="00692A28"/>
    <w:rsid w:val="00696C48"/>
    <w:rsid w:val="00696FAB"/>
    <w:rsid w:val="00697283"/>
    <w:rsid w:val="006A1BED"/>
    <w:rsid w:val="006A3426"/>
    <w:rsid w:val="006A5DEA"/>
    <w:rsid w:val="006A7138"/>
    <w:rsid w:val="006A7E02"/>
    <w:rsid w:val="006B1D1C"/>
    <w:rsid w:val="006B1F64"/>
    <w:rsid w:val="006B2157"/>
    <w:rsid w:val="006B3D4A"/>
    <w:rsid w:val="006B60A7"/>
    <w:rsid w:val="006B7FDC"/>
    <w:rsid w:val="006C1621"/>
    <w:rsid w:val="006C1E25"/>
    <w:rsid w:val="006C1F6D"/>
    <w:rsid w:val="006C34BD"/>
    <w:rsid w:val="006C3C49"/>
    <w:rsid w:val="006C4570"/>
    <w:rsid w:val="006C4C97"/>
    <w:rsid w:val="006C539D"/>
    <w:rsid w:val="006C776F"/>
    <w:rsid w:val="006C7E5F"/>
    <w:rsid w:val="006D0140"/>
    <w:rsid w:val="006D3D08"/>
    <w:rsid w:val="006D451A"/>
    <w:rsid w:val="006D5B69"/>
    <w:rsid w:val="006D5D5B"/>
    <w:rsid w:val="006D6A7B"/>
    <w:rsid w:val="006D793A"/>
    <w:rsid w:val="006D7959"/>
    <w:rsid w:val="006D7AA8"/>
    <w:rsid w:val="006E003C"/>
    <w:rsid w:val="006E06E1"/>
    <w:rsid w:val="006E5A3D"/>
    <w:rsid w:val="006E763B"/>
    <w:rsid w:val="006F07ED"/>
    <w:rsid w:val="006F18DD"/>
    <w:rsid w:val="006F5FD1"/>
    <w:rsid w:val="006F6CE9"/>
    <w:rsid w:val="007049D3"/>
    <w:rsid w:val="00707DDF"/>
    <w:rsid w:val="00710BE5"/>
    <w:rsid w:val="007123B7"/>
    <w:rsid w:val="00712879"/>
    <w:rsid w:val="00712B87"/>
    <w:rsid w:val="007133D3"/>
    <w:rsid w:val="007147B9"/>
    <w:rsid w:val="00715A8B"/>
    <w:rsid w:val="00716048"/>
    <w:rsid w:val="00717E96"/>
    <w:rsid w:val="00722208"/>
    <w:rsid w:val="0072269A"/>
    <w:rsid w:val="0072340D"/>
    <w:rsid w:val="007320FF"/>
    <w:rsid w:val="00732AE8"/>
    <w:rsid w:val="007337B4"/>
    <w:rsid w:val="007343D6"/>
    <w:rsid w:val="00735355"/>
    <w:rsid w:val="007373E7"/>
    <w:rsid w:val="00740BCA"/>
    <w:rsid w:val="007426CB"/>
    <w:rsid w:val="00742FEC"/>
    <w:rsid w:val="007438D5"/>
    <w:rsid w:val="00744621"/>
    <w:rsid w:val="007448F2"/>
    <w:rsid w:val="007470EB"/>
    <w:rsid w:val="00747482"/>
    <w:rsid w:val="0075131B"/>
    <w:rsid w:val="007535F1"/>
    <w:rsid w:val="007539A1"/>
    <w:rsid w:val="00755787"/>
    <w:rsid w:val="00755B9F"/>
    <w:rsid w:val="00755BB7"/>
    <w:rsid w:val="007568B2"/>
    <w:rsid w:val="00761D89"/>
    <w:rsid w:val="0076308B"/>
    <w:rsid w:val="0076315C"/>
    <w:rsid w:val="00765048"/>
    <w:rsid w:val="0076504B"/>
    <w:rsid w:val="00766B15"/>
    <w:rsid w:val="00770E95"/>
    <w:rsid w:val="00772DED"/>
    <w:rsid w:val="00772FCF"/>
    <w:rsid w:val="007742A6"/>
    <w:rsid w:val="00774498"/>
    <w:rsid w:val="007747B4"/>
    <w:rsid w:val="007749C6"/>
    <w:rsid w:val="00776EBF"/>
    <w:rsid w:val="007814E9"/>
    <w:rsid w:val="00784523"/>
    <w:rsid w:val="00785D4A"/>
    <w:rsid w:val="00785DC5"/>
    <w:rsid w:val="007872EA"/>
    <w:rsid w:val="00787905"/>
    <w:rsid w:val="007903CB"/>
    <w:rsid w:val="00790CE6"/>
    <w:rsid w:val="007911FB"/>
    <w:rsid w:val="00791CBE"/>
    <w:rsid w:val="007929DF"/>
    <w:rsid w:val="00795CF7"/>
    <w:rsid w:val="007963C3"/>
    <w:rsid w:val="00797E48"/>
    <w:rsid w:val="007A0F0B"/>
    <w:rsid w:val="007A16D0"/>
    <w:rsid w:val="007A350F"/>
    <w:rsid w:val="007A372E"/>
    <w:rsid w:val="007A7DB8"/>
    <w:rsid w:val="007B17D8"/>
    <w:rsid w:val="007B2BD7"/>
    <w:rsid w:val="007B3D7B"/>
    <w:rsid w:val="007C1E2F"/>
    <w:rsid w:val="007C30E7"/>
    <w:rsid w:val="007C371B"/>
    <w:rsid w:val="007C6856"/>
    <w:rsid w:val="007D18ED"/>
    <w:rsid w:val="007D1CBD"/>
    <w:rsid w:val="007D7135"/>
    <w:rsid w:val="007D7214"/>
    <w:rsid w:val="007E5E8E"/>
    <w:rsid w:val="007E696D"/>
    <w:rsid w:val="007E724E"/>
    <w:rsid w:val="007E734B"/>
    <w:rsid w:val="007F0537"/>
    <w:rsid w:val="007F1A89"/>
    <w:rsid w:val="007F4A81"/>
    <w:rsid w:val="007F5BFB"/>
    <w:rsid w:val="007F6D91"/>
    <w:rsid w:val="007F7D2E"/>
    <w:rsid w:val="008011B9"/>
    <w:rsid w:val="008019B2"/>
    <w:rsid w:val="0080364E"/>
    <w:rsid w:val="00803CE3"/>
    <w:rsid w:val="008041FA"/>
    <w:rsid w:val="008044DE"/>
    <w:rsid w:val="00805441"/>
    <w:rsid w:val="00807128"/>
    <w:rsid w:val="00811D7E"/>
    <w:rsid w:val="00812BEF"/>
    <w:rsid w:val="00813257"/>
    <w:rsid w:val="008133E3"/>
    <w:rsid w:val="008138EC"/>
    <w:rsid w:val="00815A4B"/>
    <w:rsid w:val="00815BA3"/>
    <w:rsid w:val="00817351"/>
    <w:rsid w:val="00822EA7"/>
    <w:rsid w:val="008278B0"/>
    <w:rsid w:val="00827F90"/>
    <w:rsid w:val="00830BBF"/>
    <w:rsid w:val="00830C85"/>
    <w:rsid w:val="00832A46"/>
    <w:rsid w:val="00833166"/>
    <w:rsid w:val="008346D5"/>
    <w:rsid w:val="0083712D"/>
    <w:rsid w:val="0084117D"/>
    <w:rsid w:val="00845267"/>
    <w:rsid w:val="0084597A"/>
    <w:rsid w:val="008508B4"/>
    <w:rsid w:val="0085298C"/>
    <w:rsid w:val="0085341E"/>
    <w:rsid w:val="0085655B"/>
    <w:rsid w:val="008617E1"/>
    <w:rsid w:val="00863423"/>
    <w:rsid w:val="00863CE0"/>
    <w:rsid w:val="00866C48"/>
    <w:rsid w:val="00866C9E"/>
    <w:rsid w:val="00867165"/>
    <w:rsid w:val="00870C7F"/>
    <w:rsid w:val="00870CEB"/>
    <w:rsid w:val="0087184A"/>
    <w:rsid w:val="00872A90"/>
    <w:rsid w:val="00873627"/>
    <w:rsid w:val="00875F5D"/>
    <w:rsid w:val="00881450"/>
    <w:rsid w:val="00881F13"/>
    <w:rsid w:val="00883A57"/>
    <w:rsid w:val="00885114"/>
    <w:rsid w:val="008868C7"/>
    <w:rsid w:val="00887D35"/>
    <w:rsid w:val="00891118"/>
    <w:rsid w:val="00891356"/>
    <w:rsid w:val="00891470"/>
    <w:rsid w:val="008936FE"/>
    <w:rsid w:val="00893737"/>
    <w:rsid w:val="00894344"/>
    <w:rsid w:val="008A1155"/>
    <w:rsid w:val="008A158F"/>
    <w:rsid w:val="008A1D7E"/>
    <w:rsid w:val="008A4C60"/>
    <w:rsid w:val="008A563D"/>
    <w:rsid w:val="008A69E8"/>
    <w:rsid w:val="008A6A41"/>
    <w:rsid w:val="008B03D9"/>
    <w:rsid w:val="008B285C"/>
    <w:rsid w:val="008B3FD4"/>
    <w:rsid w:val="008B498D"/>
    <w:rsid w:val="008B7B27"/>
    <w:rsid w:val="008C0B07"/>
    <w:rsid w:val="008C1A64"/>
    <w:rsid w:val="008C26BA"/>
    <w:rsid w:val="008C2930"/>
    <w:rsid w:val="008C4379"/>
    <w:rsid w:val="008C44C3"/>
    <w:rsid w:val="008C68F8"/>
    <w:rsid w:val="008C6A6D"/>
    <w:rsid w:val="008C77CE"/>
    <w:rsid w:val="008D07E6"/>
    <w:rsid w:val="008D18ED"/>
    <w:rsid w:val="008D353A"/>
    <w:rsid w:val="008D3BBA"/>
    <w:rsid w:val="008E1A12"/>
    <w:rsid w:val="008E20E3"/>
    <w:rsid w:val="008E29F3"/>
    <w:rsid w:val="008E37EF"/>
    <w:rsid w:val="008E390D"/>
    <w:rsid w:val="008E3BEC"/>
    <w:rsid w:val="008E5034"/>
    <w:rsid w:val="008E5145"/>
    <w:rsid w:val="008E6CFB"/>
    <w:rsid w:val="008F07BB"/>
    <w:rsid w:val="008F08A5"/>
    <w:rsid w:val="008F145E"/>
    <w:rsid w:val="008F2683"/>
    <w:rsid w:val="008F2B5B"/>
    <w:rsid w:val="008F487D"/>
    <w:rsid w:val="008F5D31"/>
    <w:rsid w:val="008F5F73"/>
    <w:rsid w:val="008F7EE7"/>
    <w:rsid w:val="0090384D"/>
    <w:rsid w:val="0090420B"/>
    <w:rsid w:val="0090589B"/>
    <w:rsid w:val="0091148E"/>
    <w:rsid w:val="009125E7"/>
    <w:rsid w:val="00912D45"/>
    <w:rsid w:val="00914ED3"/>
    <w:rsid w:val="00916DCC"/>
    <w:rsid w:val="00920412"/>
    <w:rsid w:val="00920A8C"/>
    <w:rsid w:val="009219FC"/>
    <w:rsid w:val="00922A53"/>
    <w:rsid w:val="00923A44"/>
    <w:rsid w:val="00924E27"/>
    <w:rsid w:val="00926834"/>
    <w:rsid w:val="009271D9"/>
    <w:rsid w:val="00933FBE"/>
    <w:rsid w:val="00935008"/>
    <w:rsid w:val="00935A38"/>
    <w:rsid w:val="0093684F"/>
    <w:rsid w:val="009368C9"/>
    <w:rsid w:val="00941075"/>
    <w:rsid w:val="00942894"/>
    <w:rsid w:val="0094418B"/>
    <w:rsid w:val="00944D64"/>
    <w:rsid w:val="00944EB6"/>
    <w:rsid w:val="00945BDE"/>
    <w:rsid w:val="009466A4"/>
    <w:rsid w:val="00946BB8"/>
    <w:rsid w:val="0095018F"/>
    <w:rsid w:val="00954694"/>
    <w:rsid w:val="009556EE"/>
    <w:rsid w:val="0095595C"/>
    <w:rsid w:val="00960EA1"/>
    <w:rsid w:val="00961AAA"/>
    <w:rsid w:val="0096251A"/>
    <w:rsid w:val="009629A5"/>
    <w:rsid w:val="0096405D"/>
    <w:rsid w:val="00964538"/>
    <w:rsid w:val="009677D1"/>
    <w:rsid w:val="00971671"/>
    <w:rsid w:val="00972466"/>
    <w:rsid w:val="00974B8D"/>
    <w:rsid w:val="009766E8"/>
    <w:rsid w:val="009819F1"/>
    <w:rsid w:val="00982EBF"/>
    <w:rsid w:val="00983172"/>
    <w:rsid w:val="00984010"/>
    <w:rsid w:val="00985508"/>
    <w:rsid w:val="0098635A"/>
    <w:rsid w:val="009901E1"/>
    <w:rsid w:val="009918F1"/>
    <w:rsid w:val="00992364"/>
    <w:rsid w:val="00993758"/>
    <w:rsid w:val="0099619B"/>
    <w:rsid w:val="0099705B"/>
    <w:rsid w:val="009A2755"/>
    <w:rsid w:val="009A2F05"/>
    <w:rsid w:val="009A3D5D"/>
    <w:rsid w:val="009B36D4"/>
    <w:rsid w:val="009C2002"/>
    <w:rsid w:val="009C4244"/>
    <w:rsid w:val="009C5E14"/>
    <w:rsid w:val="009C729A"/>
    <w:rsid w:val="009C737F"/>
    <w:rsid w:val="009D0524"/>
    <w:rsid w:val="009D1511"/>
    <w:rsid w:val="009D3883"/>
    <w:rsid w:val="009D5280"/>
    <w:rsid w:val="009D759C"/>
    <w:rsid w:val="009E1032"/>
    <w:rsid w:val="009E1592"/>
    <w:rsid w:val="009E265A"/>
    <w:rsid w:val="009F11FA"/>
    <w:rsid w:val="009F4BF8"/>
    <w:rsid w:val="00A00C58"/>
    <w:rsid w:val="00A01FEE"/>
    <w:rsid w:val="00A03248"/>
    <w:rsid w:val="00A07B15"/>
    <w:rsid w:val="00A12CD7"/>
    <w:rsid w:val="00A157AB"/>
    <w:rsid w:val="00A1762E"/>
    <w:rsid w:val="00A17E99"/>
    <w:rsid w:val="00A220B6"/>
    <w:rsid w:val="00A22D31"/>
    <w:rsid w:val="00A22DB0"/>
    <w:rsid w:val="00A26099"/>
    <w:rsid w:val="00A308C0"/>
    <w:rsid w:val="00A31487"/>
    <w:rsid w:val="00A325FE"/>
    <w:rsid w:val="00A33EB0"/>
    <w:rsid w:val="00A3471E"/>
    <w:rsid w:val="00A41D2E"/>
    <w:rsid w:val="00A41E61"/>
    <w:rsid w:val="00A4397C"/>
    <w:rsid w:val="00A43CC0"/>
    <w:rsid w:val="00A44D7A"/>
    <w:rsid w:val="00A45299"/>
    <w:rsid w:val="00A4533A"/>
    <w:rsid w:val="00A47C4D"/>
    <w:rsid w:val="00A50208"/>
    <w:rsid w:val="00A5028F"/>
    <w:rsid w:val="00A51F56"/>
    <w:rsid w:val="00A54F98"/>
    <w:rsid w:val="00A56D27"/>
    <w:rsid w:val="00A573AA"/>
    <w:rsid w:val="00A57AAD"/>
    <w:rsid w:val="00A60CFB"/>
    <w:rsid w:val="00A64B15"/>
    <w:rsid w:val="00A66360"/>
    <w:rsid w:val="00A66E60"/>
    <w:rsid w:val="00A6746F"/>
    <w:rsid w:val="00A70232"/>
    <w:rsid w:val="00A71566"/>
    <w:rsid w:val="00A74220"/>
    <w:rsid w:val="00A7600D"/>
    <w:rsid w:val="00A80C55"/>
    <w:rsid w:val="00A8113F"/>
    <w:rsid w:val="00A813DA"/>
    <w:rsid w:val="00A8259B"/>
    <w:rsid w:val="00A83787"/>
    <w:rsid w:val="00A8385D"/>
    <w:rsid w:val="00A845D4"/>
    <w:rsid w:val="00A85295"/>
    <w:rsid w:val="00A86113"/>
    <w:rsid w:val="00A87501"/>
    <w:rsid w:val="00A87BBC"/>
    <w:rsid w:val="00A90656"/>
    <w:rsid w:val="00A90A1F"/>
    <w:rsid w:val="00A91384"/>
    <w:rsid w:val="00A921D5"/>
    <w:rsid w:val="00A92F0B"/>
    <w:rsid w:val="00A930CB"/>
    <w:rsid w:val="00A976D8"/>
    <w:rsid w:val="00A97FF7"/>
    <w:rsid w:val="00AA05D4"/>
    <w:rsid w:val="00AA0676"/>
    <w:rsid w:val="00AA1582"/>
    <w:rsid w:val="00AA43E1"/>
    <w:rsid w:val="00AA7466"/>
    <w:rsid w:val="00AA764D"/>
    <w:rsid w:val="00AB1E9C"/>
    <w:rsid w:val="00AB2FAD"/>
    <w:rsid w:val="00AB4149"/>
    <w:rsid w:val="00AB4152"/>
    <w:rsid w:val="00AB4CCC"/>
    <w:rsid w:val="00AB4E6F"/>
    <w:rsid w:val="00AB52EF"/>
    <w:rsid w:val="00AB7FD1"/>
    <w:rsid w:val="00AC1776"/>
    <w:rsid w:val="00AC4A53"/>
    <w:rsid w:val="00AC4CD8"/>
    <w:rsid w:val="00AC79D4"/>
    <w:rsid w:val="00AC7CAC"/>
    <w:rsid w:val="00AD2E05"/>
    <w:rsid w:val="00AD355F"/>
    <w:rsid w:val="00AD3745"/>
    <w:rsid w:val="00AD3AB1"/>
    <w:rsid w:val="00AD4693"/>
    <w:rsid w:val="00AD5AC5"/>
    <w:rsid w:val="00AE0508"/>
    <w:rsid w:val="00AE3544"/>
    <w:rsid w:val="00AE40E7"/>
    <w:rsid w:val="00AE632F"/>
    <w:rsid w:val="00AE79EE"/>
    <w:rsid w:val="00AF181E"/>
    <w:rsid w:val="00AF1D4B"/>
    <w:rsid w:val="00AF1E6F"/>
    <w:rsid w:val="00AF3AA1"/>
    <w:rsid w:val="00AF4B34"/>
    <w:rsid w:val="00B0194A"/>
    <w:rsid w:val="00B02818"/>
    <w:rsid w:val="00B02C6B"/>
    <w:rsid w:val="00B06123"/>
    <w:rsid w:val="00B06503"/>
    <w:rsid w:val="00B072E0"/>
    <w:rsid w:val="00B0775A"/>
    <w:rsid w:val="00B100B2"/>
    <w:rsid w:val="00B140F6"/>
    <w:rsid w:val="00B14CA4"/>
    <w:rsid w:val="00B15B49"/>
    <w:rsid w:val="00B161CC"/>
    <w:rsid w:val="00B2109F"/>
    <w:rsid w:val="00B2191D"/>
    <w:rsid w:val="00B22EAA"/>
    <w:rsid w:val="00B26C7E"/>
    <w:rsid w:val="00B26F75"/>
    <w:rsid w:val="00B34F88"/>
    <w:rsid w:val="00B36A09"/>
    <w:rsid w:val="00B37644"/>
    <w:rsid w:val="00B412DD"/>
    <w:rsid w:val="00B430D7"/>
    <w:rsid w:val="00B443FF"/>
    <w:rsid w:val="00B44669"/>
    <w:rsid w:val="00B466CF"/>
    <w:rsid w:val="00B52BF4"/>
    <w:rsid w:val="00B55760"/>
    <w:rsid w:val="00B56337"/>
    <w:rsid w:val="00B56653"/>
    <w:rsid w:val="00B57A7B"/>
    <w:rsid w:val="00B57DF9"/>
    <w:rsid w:val="00B602FF"/>
    <w:rsid w:val="00B61D7B"/>
    <w:rsid w:val="00B63BD3"/>
    <w:rsid w:val="00B6475F"/>
    <w:rsid w:val="00B66D68"/>
    <w:rsid w:val="00B671E9"/>
    <w:rsid w:val="00B70FD9"/>
    <w:rsid w:val="00B71B8A"/>
    <w:rsid w:val="00B722D8"/>
    <w:rsid w:val="00B73619"/>
    <w:rsid w:val="00B7502A"/>
    <w:rsid w:val="00B75E4F"/>
    <w:rsid w:val="00B830EF"/>
    <w:rsid w:val="00B844D3"/>
    <w:rsid w:val="00B846DA"/>
    <w:rsid w:val="00B85491"/>
    <w:rsid w:val="00B927FA"/>
    <w:rsid w:val="00B92E2E"/>
    <w:rsid w:val="00B9430D"/>
    <w:rsid w:val="00B95F63"/>
    <w:rsid w:val="00B963A6"/>
    <w:rsid w:val="00BA0DD1"/>
    <w:rsid w:val="00BA0F0C"/>
    <w:rsid w:val="00BA5C71"/>
    <w:rsid w:val="00BB07BE"/>
    <w:rsid w:val="00BB1BB8"/>
    <w:rsid w:val="00BB4360"/>
    <w:rsid w:val="00BB46EE"/>
    <w:rsid w:val="00BB4E35"/>
    <w:rsid w:val="00BB60EE"/>
    <w:rsid w:val="00BB736A"/>
    <w:rsid w:val="00BB7F8F"/>
    <w:rsid w:val="00BC25E6"/>
    <w:rsid w:val="00BC319C"/>
    <w:rsid w:val="00BC5545"/>
    <w:rsid w:val="00BC71CD"/>
    <w:rsid w:val="00BD1E65"/>
    <w:rsid w:val="00BD3AA5"/>
    <w:rsid w:val="00BD42AB"/>
    <w:rsid w:val="00BD51EB"/>
    <w:rsid w:val="00BE11AD"/>
    <w:rsid w:val="00BE20EC"/>
    <w:rsid w:val="00BE34AF"/>
    <w:rsid w:val="00BE3AB4"/>
    <w:rsid w:val="00BE4856"/>
    <w:rsid w:val="00BE51F9"/>
    <w:rsid w:val="00BE632D"/>
    <w:rsid w:val="00BF00C5"/>
    <w:rsid w:val="00BF035F"/>
    <w:rsid w:val="00BF176E"/>
    <w:rsid w:val="00BF25AD"/>
    <w:rsid w:val="00BF28BE"/>
    <w:rsid w:val="00BF2959"/>
    <w:rsid w:val="00BF2C08"/>
    <w:rsid w:val="00BF530A"/>
    <w:rsid w:val="00BF53B0"/>
    <w:rsid w:val="00BF6AC2"/>
    <w:rsid w:val="00BF798C"/>
    <w:rsid w:val="00BF7B1C"/>
    <w:rsid w:val="00C00BCE"/>
    <w:rsid w:val="00C011F2"/>
    <w:rsid w:val="00C01782"/>
    <w:rsid w:val="00C028C6"/>
    <w:rsid w:val="00C03A53"/>
    <w:rsid w:val="00C03B66"/>
    <w:rsid w:val="00C050E8"/>
    <w:rsid w:val="00C05D1C"/>
    <w:rsid w:val="00C06D38"/>
    <w:rsid w:val="00C112ED"/>
    <w:rsid w:val="00C12491"/>
    <w:rsid w:val="00C13697"/>
    <w:rsid w:val="00C13D7A"/>
    <w:rsid w:val="00C13EE8"/>
    <w:rsid w:val="00C1400E"/>
    <w:rsid w:val="00C14A85"/>
    <w:rsid w:val="00C14CC3"/>
    <w:rsid w:val="00C15241"/>
    <w:rsid w:val="00C160F9"/>
    <w:rsid w:val="00C173EB"/>
    <w:rsid w:val="00C245EC"/>
    <w:rsid w:val="00C27411"/>
    <w:rsid w:val="00C32837"/>
    <w:rsid w:val="00C32B5A"/>
    <w:rsid w:val="00C36260"/>
    <w:rsid w:val="00C36B1B"/>
    <w:rsid w:val="00C37527"/>
    <w:rsid w:val="00C37CB0"/>
    <w:rsid w:val="00C413E2"/>
    <w:rsid w:val="00C45B40"/>
    <w:rsid w:val="00C462E6"/>
    <w:rsid w:val="00C47E95"/>
    <w:rsid w:val="00C50DD8"/>
    <w:rsid w:val="00C51670"/>
    <w:rsid w:val="00C53B1A"/>
    <w:rsid w:val="00C55CAA"/>
    <w:rsid w:val="00C56010"/>
    <w:rsid w:val="00C61F1A"/>
    <w:rsid w:val="00C63FE3"/>
    <w:rsid w:val="00C648AE"/>
    <w:rsid w:val="00C6530B"/>
    <w:rsid w:val="00C65950"/>
    <w:rsid w:val="00C65E41"/>
    <w:rsid w:val="00C664BD"/>
    <w:rsid w:val="00C6781C"/>
    <w:rsid w:val="00C70BC1"/>
    <w:rsid w:val="00C71507"/>
    <w:rsid w:val="00C721A2"/>
    <w:rsid w:val="00C74EB7"/>
    <w:rsid w:val="00C76720"/>
    <w:rsid w:val="00C769C7"/>
    <w:rsid w:val="00C80AF8"/>
    <w:rsid w:val="00C8100C"/>
    <w:rsid w:val="00C821EA"/>
    <w:rsid w:val="00C82F00"/>
    <w:rsid w:val="00C83057"/>
    <w:rsid w:val="00C853C8"/>
    <w:rsid w:val="00C86E12"/>
    <w:rsid w:val="00C8778F"/>
    <w:rsid w:val="00C9058D"/>
    <w:rsid w:val="00C9075B"/>
    <w:rsid w:val="00C9102C"/>
    <w:rsid w:val="00C97F74"/>
    <w:rsid w:val="00CA287B"/>
    <w:rsid w:val="00CA3EC4"/>
    <w:rsid w:val="00CA4918"/>
    <w:rsid w:val="00CA4AD7"/>
    <w:rsid w:val="00CA4BF7"/>
    <w:rsid w:val="00CA4F63"/>
    <w:rsid w:val="00CA660A"/>
    <w:rsid w:val="00CA7E5A"/>
    <w:rsid w:val="00CB23C3"/>
    <w:rsid w:val="00CB265A"/>
    <w:rsid w:val="00CB39C6"/>
    <w:rsid w:val="00CB3A1D"/>
    <w:rsid w:val="00CB3FD0"/>
    <w:rsid w:val="00CB43C8"/>
    <w:rsid w:val="00CB58A5"/>
    <w:rsid w:val="00CB5DC7"/>
    <w:rsid w:val="00CB6763"/>
    <w:rsid w:val="00CB73DA"/>
    <w:rsid w:val="00CB7A86"/>
    <w:rsid w:val="00CC00BE"/>
    <w:rsid w:val="00CC24F6"/>
    <w:rsid w:val="00CC27EA"/>
    <w:rsid w:val="00CC2CCF"/>
    <w:rsid w:val="00CC6246"/>
    <w:rsid w:val="00CC6920"/>
    <w:rsid w:val="00CC6F1B"/>
    <w:rsid w:val="00CC7C41"/>
    <w:rsid w:val="00CD0491"/>
    <w:rsid w:val="00CD50BF"/>
    <w:rsid w:val="00CD6C9E"/>
    <w:rsid w:val="00CE17D6"/>
    <w:rsid w:val="00CE65F0"/>
    <w:rsid w:val="00CF052C"/>
    <w:rsid w:val="00CF0ABF"/>
    <w:rsid w:val="00CF3178"/>
    <w:rsid w:val="00CF5068"/>
    <w:rsid w:val="00CF644C"/>
    <w:rsid w:val="00D00EE6"/>
    <w:rsid w:val="00D01FF9"/>
    <w:rsid w:val="00D10589"/>
    <w:rsid w:val="00D108F0"/>
    <w:rsid w:val="00D10D98"/>
    <w:rsid w:val="00D11015"/>
    <w:rsid w:val="00D13D8A"/>
    <w:rsid w:val="00D13DA2"/>
    <w:rsid w:val="00D15FF5"/>
    <w:rsid w:val="00D2291D"/>
    <w:rsid w:val="00D24956"/>
    <w:rsid w:val="00D25DF4"/>
    <w:rsid w:val="00D25F9B"/>
    <w:rsid w:val="00D32427"/>
    <w:rsid w:val="00D32B2D"/>
    <w:rsid w:val="00D331E2"/>
    <w:rsid w:val="00D33662"/>
    <w:rsid w:val="00D33DE7"/>
    <w:rsid w:val="00D33E1B"/>
    <w:rsid w:val="00D41926"/>
    <w:rsid w:val="00D43ABE"/>
    <w:rsid w:val="00D450BB"/>
    <w:rsid w:val="00D465E6"/>
    <w:rsid w:val="00D502F0"/>
    <w:rsid w:val="00D503D0"/>
    <w:rsid w:val="00D5130A"/>
    <w:rsid w:val="00D530C5"/>
    <w:rsid w:val="00D5334E"/>
    <w:rsid w:val="00D53561"/>
    <w:rsid w:val="00D538DD"/>
    <w:rsid w:val="00D56959"/>
    <w:rsid w:val="00D57C63"/>
    <w:rsid w:val="00D57DC0"/>
    <w:rsid w:val="00D617A5"/>
    <w:rsid w:val="00D61B0A"/>
    <w:rsid w:val="00D62B28"/>
    <w:rsid w:val="00D64C79"/>
    <w:rsid w:val="00D65680"/>
    <w:rsid w:val="00D658D0"/>
    <w:rsid w:val="00D67E1F"/>
    <w:rsid w:val="00D70502"/>
    <w:rsid w:val="00D7091D"/>
    <w:rsid w:val="00D722FB"/>
    <w:rsid w:val="00D74881"/>
    <w:rsid w:val="00D74FA1"/>
    <w:rsid w:val="00D75B93"/>
    <w:rsid w:val="00D77854"/>
    <w:rsid w:val="00D77DF9"/>
    <w:rsid w:val="00D80ACC"/>
    <w:rsid w:val="00D81E89"/>
    <w:rsid w:val="00D83186"/>
    <w:rsid w:val="00D83223"/>
    <w:rsid w:val="00D84DE5"/>
    <w:rsid w:val="00D84E9E"/>
    <w:rsid w:val="00D86663"/>
    <w:rsid w:val="00D872D6"/>
    <w:rsid w:val="00D90E61"/>
    <w:rsid w:val="00D92065"/>
    <w:rsid w:val="00D92710"/>
    <w:rsid w:val="00D92838"/>
    <w:rsid w:val="00D93CD0"/>
    <w:rsid w:val="00D940DF"/>
    <w:rsid w:val="00D944D3"/>
    <w:rsid w:val="00D975A3"/>
    <w:rsid w:val="00DA1C7F"/>
    <w:rsid w:val="00DA1E5C"/>
    <w:rsid w:val="00DA2CAC"/>
    <w:rsid w:val="00DA2ECE"/>
    <w:rsid w:val="00DA3853"/>
    <w:rsid w:val="00DA52B6"/>
    <w:rsid w:val="00DA5476"/>
    <w:rsid w:val="00DA7478"/>
    <w:rsid w:val="00DA76CA"/>
    <w:rsid w:val="00DB349D"/>
    <w:rsid w:val="00DB4802"/>
    <w:rsid w:val="00DB4DD7"/>
    <w:rsid w:val="00DB7554"/>
    <w:rsid w:val="00DD13CE"/>
    <w:rsid w:val="00DD1D63"/>
    <w:rsid w:val="00DD26C8"/>
    <w:rsid w:val="00DD2A6C"/>
    <w:rsid w:val="00DD3304"/>
    <w:rsid w:val="00DD362F"/>
    <w:rsid w:val="00DD6875"/>
    <w:rsid w:val="00DE307D"/>
    <w:rsid w:val="00DE474E"/>
    <w:rsid w:val="00DE7243"/>
    <w:rsid w:val="00DF21D0"/>
    <w:rsid w:val="00E00CCA"/>
    <w:rsid w:val="00E02F00"/>
    <w:rsid w:val="00E04DD3"/>
    <w:rsid w:val="00E06B38"/>
    <w:rsid w:val="00E0789B"/>
    <w:rsid w:val="00E105B5"/>
    <w:rsid w:val="00E14BF9"/>
    <w:rsid w:val="00E1755F"/>
    <w:rsid w:val="00E17C68"/>
    <w:rsid w:val="00E23E97"/>
    <w:rsid w:val="00E24560"/>
    <w:rsid w:val="00E26AC2"/>
    <w:rsid w:val="00E2726D"/>
    <w:rsid w:val="00E27B68"/>
    <w:rsid w:val="00E302AA"/>
    <w:rsid w:val="00E319DC"/>
    <w:rsid w:val="00E324AD"/>
    <w:rsid w:val="00E329E8"/>
    <w:rsid w:val="00E3680E"/>
    <w:rsid w:val="00E37E45"/>
    <w:rsid w:val="00E428E4"/>
    <w:rsid w:val="00E50CEC"/>
    <w:rsid w:val="00E51B6D"/>
    <w:rsid w:val="00E51EDE"/>
    <w:rsid w:val="00E63134"/>
    <w:rsid w:val="00E642D3"/>
    <w:rsid w:val="00E66422"/>
    <w:rsid w:val="00E664CA"/>
    <w:rsid w:val="00E671A3"/>
    <w:rsid w:val="00E67D6A"/>
    <w:rsid w:val="00E71859"/>
    <w:rsid w:val="00E72DB0"/>
    <w:rsid w:val="00E750E6"/>
    <w:rsid w:val="00E7584E"/>
    <w:rsid w:val="00E763BD"/>
    <w:rsid w:val="00E7668C"/>
    <w:rsid w:val="00E76AB5"/>
    <w:rsid w:val="00E81E27"/>
    <w:rsid w:val="00E82EAC"/>
    <w:rsid w:val="00E84B30"/>
    <w:rsid w:val="00E8509F"/>
    <w:rsid w:val="00E90FFF"/>
    <w:rsid w:val="00E91C6F"/>
    <w:rsid w:val="00E925BF"/>
    <w:rsid w:val="00E9262A"/>
    <w:rsid w:val="00E9394F"/>
    <w:rsid w:val="00E965EE"/>
    <w:rsid w:val="00EA005D"/>
    <w:rsid w:val="00EA1EDE"/>
    <w:rsid w:val="00EA2C0E"/>
    <w:rsid w:val="00EA4DB9"/>
    <w:rsid w:val="00EA78CB"/>
    <w:rsid w:val="00EB1FDF"/>
    <w:rsid w:val="00EB343F"/>
    <w:rsid w:val="00EB5B3C"/>
    <w:rsid w:val="00EB7517"/>
    <w:rsid w:val="00EB76CD"/>
    <w:rsid w:val="00EC0E8D"/>
    <w:rsid w:val="00EC2208"/>
    <w:rsid w:val="00EC28D4"/>
    <w:rsid w:val="00EC5530"/>
    <w:rsid w:val="00EC64A7"/>
    <w:rsid w:val="00EC674C"/>
    <w:rsid w:val="00ED3770"/>
    <w:rsid w:val="00ED3D74"/>
    <w:rsid w:val="00ED7DB7"/>
    <w:rsid w:val="00EE314D"/>
    <w:rsid w:val="00EE4B18"/>
    <w:rsid w:val="00EE5647"/>
    <w:rsid w:val="00EE7DB1"/>
    <w:rsid w:val="00EF0E19"/>
    <w:rsid w:val="00EF23FB"/>
    <w:rsid w:val="00EF3ED4"/>
    <w:rsid w:val="00EF51E1"/>
    <w:rsid w:val="00EF595B"/>
    <w:rsid w:val="00EF5A49"/>
    <w:rsid w:val="00F026A6"/>
    <w:rsid w:val="00F07DFF"/>
    <w:rsid w:val="00F10D3C"/>
    <w:rsid w:val="00F11F29"/>
    <w:rsid w:val="00F132EF"/>
    <w:rsid w:val="00F15B21"/>
    <w:rsid w:val="00F21908"/>
    <w:rsid w:val="00F21BA1"/>
    <w:rsid w:val="00F21C02"/>
    <w:rsid w:val="00F2277A"/>
    <w:rsid w:val="00F23D03"/>
    <w:rsid w:val="00F2686C"/>
    <w:rsid w:val="00F2789C"/>
    <w:rsid w:val="00F300BF"/>
    <w:rsid w:val="00F30378"/>
    <w:rsid w:val="00F31D5E"/>
    <w:rsid w:val="00F31E77"/>
    <w:rsid w:val="00F32BFE"/>
    <w:rsid w:val="00F334D8"/>
    <w:rsid w:val="00F33AAE"/>
    <w:rsid w:val="00F3481A"/>
    <w:rsid w:val="00F3496E"/>
    <w:rsid w:val="00F411F1"/>
    <w:rsid w:val="00F4377A"/>
    <w:rsid w:val="00F4425D"/>
    <w:rsid w:val="00F45555"/>
    <w:rsid w:val="00F4759F"/>
    <w:rsid w:val="00F5281D"/>
    <w:rsid w:val="00F53EF8"/>
    <w:rsid w:val="00F5762F"/>
    <w:rsid w:val="00F57A06"/>
    <w:rsid w:val="00F60F7A"/>
    <w:rsid w:val="00F62F9F"/>
    <w:rsid w:val="00F64CDD"/>
    <w:rsid w:val="00F65525"/>
    <w:rsid w:val="00F71970"/>
    <w:rsid w:val="00F71ED1"/>
    <w:rsid w:val="00F71F6B"/>
    <w:rsid w:val="00F7241F"/>
    <w:rsid w:val="00F74445"/>
    <w:rsid w:val="00F7519A"/>
    <w:rsid w:val="00F75D71"/>
    <w:rsid w:val="00F774FA"/>
    <w:rsid w:val="00F802E8"/>
    <w:rsid w:val="00F84BA4"/>
    <w:rsid w:val="00F85F7B"/>
    <w:rsid w:val="00F91C27"/>
    <w:rsid w:val="00F9343C"/>
    <w:rsid w:val="00F9439E"/>
    <w:rsid w:val="00F950BB"/>
    <w:rsid w:val="00F9759F"/>
    <w:rsid w:val="00FA01B1"/>
    <w:rsid w:val="00FA2BFC"/>
    <w:rsid w:val="00FA3DD1"/>
    <w:rsid w:val="00FA3F78"/>
    <w:rsid w:val="00FA4065"/>
    <w:rsid w:val="00FA6A1A"/>
    <w:rsid w:val="00FB2B6D"/>
    <w:rsid w:val="00FB42C7"/>
    <w:rsid w:val="00FB5A04"/>
    <w:rsid w:val="00FC3B77"/>
    <w:rsid w:val="00FC4F27"/>
    <w:rsid w:val="00FC6CF0"/>
    <w:rsid w:val="00FD6BF3"/>
    <w:rsid w:val="00FE03E0"/>
    <w:rsid w:val="00FE0844"/>
    <w:rsid w:val="00FE6DFD"/>
    <w:rsid w:val="00FE6F0A"/>
    <w:rsid w:val="00FE77AD"/>
    <w:rsid w:val="00FF0947"/>
    <w:rsid w:val="00FF41A5"/>
    <w:rsid w:val="00FF67E6"/>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32D47B83"/>
  <w15:docId w15:val="{E3619F5F-4C72-4610-AFF4-3B39AE32EF5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F75D71"/>
    <w:pPr>
      <w:keepNext/>
      <w:keepLines/>
      <w:spacing w:before="240" w:after="0"/>
      <w:outlineLvl w:val="0"/>
    </w:pPr>
    <w:rPr>
      <w:rFonts w:asciiTheme="majorHAnsi" w:eastAsiaTheme="majorEastAsia" w:hAnsiTheme="majorHAnsi" w:cstheme="majorBidi"/>
      <w:color w:val="2E74B5" w:themeColor="accent1" w:themeShade="BF"/>
      <w:sz w:val="32"/>
      <w:szCs w:val="32"/>
    </w:rPr>
  </w:style>
  <w:style w:type="paragraph" w:styleId="Heading2">
    <w:name w:val="heading 2"/>
    <w:basedOn w:val="Normal"/>
    <w:next w:val="Normal"/>
    <w:link w:val="Heading2Char"/>
    <w:uiPriority w:val="9"/>
    <w:unhideWhenUsed/>
    <w:qFormat/>
    <w:rsid w:val="0006008A"/>
    <w:pPr>
      <w:keepNext/>
      <w:keepLines/>
      <w:spacing w:before="40" w:after="0"/>
      <w:outlineLvl w:val="1"/>
    </w:pPr>
    <w:rPr>
      <w:rFonts w:asciiTheme="majorHAnsi" w:eastAsiaTheme="majorEastAsia" w:hAnsiTheme="majorHAnsi" w:cstheme="majorBidi"/>
      <w:color w:val="2E74B5" w:themeColor="accent1" w:themeShade="BF"/>
      <w:sz w:val="26"/>
      <w:szCs w:val="26"/>
    </w:rPr>
  </w:style>
  <w:style w:type="paragraph" w:styleId="Heading3">
    <w:name w:val="heading 3"/>
    <w:basedOn w:val="Normal"/>
    <w:next w:val="Normal"/>
    <w:link w:val="Heading3Char"/>
    <w:uiPriority w:val="9"/>
    <w:unhideWhenUsed/>
    <w:qFormat/>
    <w:rsid w:val="00CB3A1D"/>
    <w:pPr>
      <w:keepNext/>
      <w:keepLines/>
      <w:spacing w:before="40" w:after="0"/>
      <w:outlineLvl w:val="2"/>
    </w:pPr>
    <w:rPr>
      <w:rFonts w:asciiTheme="majorHAnsi" w:eastAsiaTheme="majorEastAsia" w:hAnsiTheme="majorHAnsi" w:cstheme="majorBidi"/>
      <w:color w:val="1F4D78" w:themeColor="accent1" w:themeShade="7F"/>
      <w:sz w:val="24"/>
      <w:szCs w:val="24"/>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JA">
    <w:name w:val="JA"/>
    <w:basedOn w:val="Normal"/>
    <w:link w:val="JAChar"/>
    <w:autoRedefine/>
    <w:qFormat/>
    <w:rsid w:val="00F75D71"/>
  </w:style>
  <w:style w:type="character" w:customStyle="1" w:styleId="JAChar">
    <w:name w:val="JA Char"/>
    <w:basedOn w:val="DefaultParagraphFont"/>
    <w:link w:val="JA"/>
    <w:rsid w:val="00F75D71"/>
  </w:style>
  <w:style w:type="paragraph" w:customStyle="1" w:styleId="JAAssignment">
    <w:name w:val="JA Assignment"/>
    <w:basedOn w:val="Heading1"/>
    <w:next w:val="Normal"/>
    <w:link w:val="JAAssignmentChar"/>
    <w:autoRedefine/>
    <w:qFormat/>
    <w:rsid w:val="00F75D71"/>
    <w:pPr>
      <w:tabs>
        <w:tab w:val="left" w:pos="960"/>
      </w:tabs>
    </w:pPr>
    <w:rPr>
      <w:rFonts w:ascii="Arial" w:hAnsi="Arial" w:cs="Arial"/>
      <w:b/>
      <w:color w:val="auto"/>
      <w:sz w:val="24"/>
      <w:u w:val="single"/>
    </w:rPr>
  </w:style>
  <w:style w:type="character" w:customStyle="1" w:styleId="JAAssignmentChar">
    <w:name w:val="JA Assignment Char"/>
    <w:basedOn w:val="DefaultParagraphFont"/>
    <w:link w:val="JAAssignment"/>
    <w:rsid w:val="00F75D71"/>
    <w:rPr>
      <w:rFonts w:ascii="Arial" w:eastAsiaTheme="majorEastAsia" w:hAnsi="Arial" w:cs="Arial"/>
      <w:b/>
      <w:sz w:val="24"/>
      <w:szCs w:val="32"/>
      <w:u w:val="single"/>
    </w:rPr>
  </w:style>
  <w:style w:type="character" w:customStyle="1" w:styleId="Heading1Char">
    <w:name w:val="Heading 1 Char"/>
    <w:basedOn w:val="DefaultParagraphFont"/>
    <w:link w:val="Heading1"/>
    <w:uiPriority w:val="9"/>
    <w:rsid w:val="00F75D71"/>
    <w:rPr>
      <w:rFonts w:asciiTheme="majorHAnsi" w:eastAsiaTheme="majorEastAsia" w:hAnsiTheme="majorHAnsi" w:cstheme="majorBidi"/>
      <w:color w:val="2E74B5" w:themeColor="accent1" w:themeShade="BF"/>
      <w:sz w:val="32"/>
      <w:szCs w:val="32"/>
    </w:rPr>
  </w:style>
  <w:style w:type="paragraph" w:styleId="ListParagraph">
    <w:name w:val="List Paragraph"/>
    <w:basedOn w:val="Normal"/>
    <w:uiPriority w:val="34"/>
    <w:qFormat/>
    <w:rsid w:val="00CC6920"/>
    <w:pPr>
      <w:ind w:left="720"/>
      <w:contextualSpacing/>
    </w:pPr>
  </w:style>
  <w:style w:type="character" w:styleId="Hyperlink">
    <w:name w:val="Hyperlink"/>
    <w:basedOn w:val="DefaultParagraphFont"/>
    <w:uiPriority w:val="99"/>
    <w:unhideWhenUsed/>
    <w:rsid w:val="00255FC4"/>
    <w:rPr>
      <w:color w:val="0000FF"/>
      <w:u w:val="single"/>
    </w:rPr>
  </w:style>
  <w:style w:type="paragraph" w:customStyle="1" w:styleId="paragraph">
    <w:name w:val="paragraph"/>
    <w:basedOn w:val="Normal"/>
    <w:rsid w:val="00DA3853"/>
    <w:pPr>
      <w:spacing w:after="0" w:line="240" w:lineRule="auto"/>
    </w:pPr>
    <w:rPr>
      <w:rFonts w:ascii="Times New Roman" w:eastAsia="Times New Roman" w:hAnsi="Times New Roman" w:cs="Times New Roman"/>
      <w:sz w:val="24"/>
      <w:szCs w:val="24"/>
      <w:lang w:eastAsia="en-GB"/>
    </w:rPr>
  </w:style>
  <w:style w:type="character" w:customStyle="1" w:styleId="normaltextrun">
    <w:name w:val="normaltextrun"/>
    <w:basedOn w:val="DefaultParagraphFont"/>
    <w:rsid w:val="00DA3853"/>
  </w:style>
  <w:style w:type="character" w:customStyle="1" w:styleId="eop">
    <w:name w:val="eop"/>
    <w:basedOn w:val="DefaultParagraphFont"/>
    <w:rsid w:val="00DA3853"/>
  </w:style>
  <w:style w:type="character" w:customStyle="1" w:styleId="scx11303456">
    <w:name w:val="scx11303456"/>
    <w:basedOn w:val="DefaultParagraphFont"/>
    <w:rsid w:val="00DA3853"/>
  </w:style>
  <w:style w:type="paragraph" w:styleId="Header">
    <w:name w:val="header"/>
    <w:basedOn w:val="Normal"/>
    <w:link w:val="HeaderChar"/>
    <w:uiPriority w:val="99"/>
    <w:rsid w:val="00331B7F"/>
    <w:pPr>
      <w:tabs>
        <w:tab w:val="center" w:pos="4153"/>
        <w:tab w:val="right" w:pos="8306"/>
      </w:tabs>
      <w:spacing w:after="0" w:line="240" w:lineRule="auto"/>
      <w:jc w:val="both"/>
    </w:pPr>
    <w:rPr>
      <w:rFonts w:ascii="Arial" w:eastAsia="Times New Roman" w:hAnsi="Arial" w:cs="Times New Roman"/>
      <w:szCs w:val="20"/>
    </w:rPr>
  </w:style>
  <w:style w:type="character" w:customStyle="1" w:styleId="HeaderChar">
    <w:name w:val="Header Char"/>
    <w:basedOn w:val="DefaultParagraphFont"/>
    <w:link w:val="Header"/>
    <w:uiPriority w:val="99"/>
    <w:rsid w:val="00331B7F"/>
    <w:rPr>
      <w:rFonts w:ascii="Arial" w:eastAsia="Times New Roman" w:hAnsi="Arial" w:cs="Times New Roman"/>
      <w:szCs w:val="20"/>
    </w:rPr>
  </w:style>
  <w:style w:type="paragraph" w:styleId="TOCHeading">
    <w:name w:val="TOC Heading"/>
    <w:basedOn w:val="Heading1"/>
    <w:next w:val="Normal"/>
    <w:uiPriority w:val="39"/>
    <w:unhideWhenUsed/>
    <w:qFormat/>
    <w:rsid w:val="00331B7F"/>
    <w:pPr>
      <w:outlineLvl w:val="9"/>
    </w:pPr>
    <w:rPr>
      <w:lang w:val="en-US"/>
    </w:rPr>
  </w:style>
  <w:style w:type="character" w:customStyle="1" w:styleId="Heading2Char">
    <w:name w:val="Heading 2 Char"/>
    <w:basedOn w:val="DefaultParagraphFont"/>
    <w:link w:val="Heading2"/>
    <w:uiPriority w:val="9"/>
    <w:rsid w:val="0006008A"/>
    <w:rPr>
      <w:rFonts w:asciiTheme="majorHAnsi" w:eastAsiaTheme="majorEastAsia" w:hAnsiTheme="majorHAnsi" w:cstheme="majorBidi"/>
      <w:color w:val="2E74B5" w:themeColor="accent1" w:themeShade="BF"/>
      <w:sz w:val="26"/>
      <w:szCs w:val="26"/>
    </w:rPr>
  </w:style>
  <w:style w:type="table" w:styleId="TableGrid">
    <w:name w:val="Table Grid"/>
    <w:basedOn w:val="TableNormal"/>
    <w:uiPriority w:val="39"/>
    <w:rsid w:val="00BB07BE"/>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2">
    <w:name w:val="toc 2"/>
    <w:basedOn w:val="Normal"/>
    <w:next w:val="Normal"/>
    <w:autoRedefine/>
    <w:uiPriority w:val="39"/>
    <w:unhideWhenUsed/>
    <w:rsid w:val="00D2291D"/>
    <w:pPr>
      <w:spacing w:after="100"/>
      <w:ind w:left="220"/>
    </w:pPr>
  </w:style>
  <w:style w:type="paragraph" w:styleId="NoSpacing">
    <w:name w:val="No Spacing"/>
    <w:uiPriority w:val="1"/>
    <w:qFormat/>
    <w:rsid w:val="006A5DEA"/>
    <w:pPr>
      <w:spacing w:after="0" w:line="240" w:lineRule="auto"/>
    </w:pPr>
  </w:style>
  <w:style w:type="character" w:customStyle="1" w:styleId="Heading3Char">
    <w:name w:val="Heading 3 Char"/>
    <w:basedOn w:val="DefaultParagraphFont"/>
    <w:link w:val="Heading3"/>
    <w:uiPriority w:val="9"/>
    <w:rsid w:val="00CB3A1D"/>
    <w:rPr>
      <w:rFonts w:asciiTheme="majorHAnsi" w:eastAsiaTheme="majorEastAsia" w:hAnsiTheme="majorHAnsi" w:cstheme="majorBidi"/>
      <w:color w:val="1F4D78" w:themeColor="accent1" w:themeShade="7F"/>
      <w:sz w:val="24"/>
      <w:szCs w:val="24"/>
    </w:rPr>
  </w:style>
  <w:style w:type="paragraph" w:styleId="TOC1">
    <w:name w:val="toc 1"/>
    <w:basedOn w:val="Normal"/>
    <w:next w:val="Normal"/>
    <w:autoRedefine/>
    <w:uiPriority w:val="39"/>
    <w:unhideWhenUsed/>
    <w:rsid w:val="003B51B3"/>
    <w:pPr>
      <w:spacing w:after="100"/>
    </w:pPr>
  </w:style>
  <w:style w:type="character" w:styleId="UnresolvedMention">
    <w:name w:val="Unresolved Mention"/>
    <w:basedOn w:val="DefaultParagraphFont"/>
    <w:uiPriority w:val="99"/>
    <w:semiHidden/>
    <w:unhideWhenUsed/>
    <w:rsid w:val="00A4533A"/>
    <w:rPr>
      <w:color w:val="605E5C"/>
      <w:shd w:val="clear" w:color="auto" w:fill="E1DFDD"/>
    </w:rPr>
  </w:style>
  <w:style w:type="paragraph" w:styleId="NormalWeb">
    <w:name w:val="Normal (Web)"/>
    <w:basedOn w:val="Normal"/>
    <w:uiPriority w:val="99"/>
    <w:semiHidden/>
    <w:unhideWhenUsed/>
    <w:rsid w:val="0076315C"/>
    <w:pPr>
      <w:spacing w:before="100" w:beforeAutospacing="1" w:after="100" w:afterAutospacing="1" w:line="240" w:lineRule="auto"/>
    </w:pPr>
    <w:rPr>
      <w:rFonts w:ascii="Times New Roman" w:eastAsia="Times New Roman" w:hAnsi="Times New Roman" w:cs="Times New Roman"/>
      <w:sz w:val="24"/>
      <w:szCs w:val="24"/>
      <w:lang w:eastAsia="en-GB"/>
    </w:rPr>
  </w:style>
  <w:style w:type="paragraph" w:styleId="Title">
    <w:name w:val="Title"/>
    <w:basedOn w:val="Normal"/>
    <w:next w:val="Normal"/>
    <w:link w:val="TitleChar"/>
    <w:uiPriority w:val="10"/>
    <w:qFormat/>
    <w:rsid w:val="002F0513"/>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2F0513"/>
    <w:rPr>
      <w:rFonts w:asciiTheme="majorHAnsi" w:eastAsiaTheme="majorEastAsia" w:hAnsiTheme="majorHAnsi" w:cstheme="majorBidi"/>
      <w:spacing w:val="-10"/>
      <w:kern w:val="28"/>
      <w:sz w:val="56"/>
      <w:szCs w:val="56"/>
    </w:rPr>
  </w:style>
  <w:style w:type="paragraph" w:styleId="Footer">
    <w:name w:val="footer"/>
    <w:basedOn w:val="Normal"/>
    <w:link w:val="FooterChar"/>
    <w:uiPriority w:val="99"/>
    <w:unhideWhenUsed/>
    <w:rsid w:val="00EA2C0E"/>
    <w:pPr>
      <w:tabs>
        <w:tab w:val="center" w:pos="4513"/>
        <w:tab w:val="right" w:pos="9026"/>
      </w:tabs>
      <w:spacing w:after="0" w:line="240" w:lineRule="auto"/>
    </w:pPr>
  </w:style>
  <w:style w:type="character" w:customStyle="1" w:styleId="FooterChar">
    <w:name w:val="Footer Char"/>
    <w:basedOn w:val="DefaultParagraphFont"/>
    <w:link w:val="Footer"/>
    <w:uiPriority w:val="99"/>
    <w:rsid w:val="00EA2C0E"/>
  </w:style>
  <w:style w:type="paragraph" w:styleId="TOC3">
    <w:name w:val="toc 3"/>
    <w:basedOn w:val="Normal"/>
    <w:next w:val="Normal"/>
    <w:autoRedefine/>
    <w:uiPriority w:val="39"/>
    <w:unhideWhenUsed/>
    <w:rsid w:val="00744621"/>
    <w:pPr>
      <w:spacing w:after="100"/>
      <w:ind w:left="440"/>
    </w:pPr>
    <w:rPr>
      <w:rFonts w:eastAsiaTheme="minorEastAsia" w:cs="Times New Roman"/>
      <w:lang w:val="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4209760">
      <w:bodyDiv w:val="1"/>
      <w:marLeft w:val="0"/>
      <w:marRight w:val="0"/>
      <w:marTop w:val="0"/>
      <w:marBottom w:val="0"/>
      <w:divBdr>
        <w:top w:val="none" w:sz="0" w:space="0" w:color="auto"/>
        <w:left w:val="none" w:sz="0" w:space="0" w:color="auto"/>
        <w:bottom w:val="none" w:sz="0" w:space="0" w:color="auto"/>
        <w:right w:val="none" w:sz="0" w:space="0" w:color="auto"/>
      </w:divBdr>
      <w:divsChild>
        <w:div w:id="1350527630">
          <w:marLeft w:val="0"/>
          <w:marRight w:val="0"/>
          <w:marTop w:val="0"/>
          <w:marBottom w:val="0"/>
          <w:divBdr>
            <w:top w:val="none" w:sz="0" w:space="0" w:color="auto"/>
            <w:left w:val="none" w:sz="0" w:space="0" w:color="auto"/>
            <w:bottom w:val="none" w:sz="0" w:space="0" w:color="auto"/>
            <w:right w:val="none" w:sz="0" w:space="0" w:color="auto"/>
          </w:divBdr>
          <w:divsChild>
            <w:div w:id="348485332">
              <w:marLeft w:val="0"/>
              <w:marRight w:val="0"/>
              <w:marTop w:val="0"/>
              <w:marBottom w:val="0"/>
              <w:divBdr>
                <w:top w:val="none" w:sz="0" w:space="0" w:color="auto"/>
                <w:left w:val="none" w:sz="0" w:space="0" w:color="auto"/>
                <w:bottom w:val="none" w:sz="0" w:space="0" w:color="auto"/>
                <w:right w:val="none" w:sz="0" w:space="0" w:color="auto"/>
              </w:divBdr>
              <w:divsChild>
                <w:div w:id="1400515451">
                  <w:marLeft w:val="0"/>
                  <w:marRight w:val="0"/>
                  <w:marTop w:val="0"/>
                  <w:marBottom w:val="0"/>
                  <w:divBdr>
                    <w:top w:val="none" w:sz="0" w:space="0" w:color="auto"/>
                    <w:left w:val="none" w:sz="0" w:space="0" w:color="auto"/>
                    <w:bottom w:val="none" w:sz="0" w:space="0" w:color="auto"/>
                    <w:right w:val="none" w:sz="0" w:space="0" w:color="auto"/>
                  </w:divBdr>
                  <w:divsChild>
                    <w:div w:id="1401706998">
                      <w:marLeft w:val="0"/>
                      <w:marRight w:val="0"/>
                      <w:marTop w:val="0"/>
                      <w:marBottom w:val="0"/>
                      <w:divBdr>
                        <w:top w:val="none" w:sz="0" w:space="0" w:color="auto"/>
                        <w:left w:val="none" w:sz="0" w:space="0" w:color="auto"/>
                        <w:bottom w:val="none" w:sz="0" w:space="0" w:color="auto"/>
                        <w:right w:val="none" w:sz="0" w:space="0" w:color="auto"/>
                      </w:divBdr>
                      <w:divsChild>
                        <w:div w:id="574047773">
                          <w:marLeft w:val="-225"/>
                          <w:marRight w:val="-225"/>
                          <w:marTop w:val="0"/>
                          <w:marBottom w:val="0"/>
                          <w:divBdr>
                            <w:top w:val="none" w:sz="0" w:space="0" w:color="auto"/>
                            <w:left w:val="none" w:sz="0" w:space="0" w:color="auto"/>
                            <w:bottom w:val="none" w:sz="0" w:space="0" w:color="auto"/>
                            <w:right w:val="none" w:sz="0" w:space="0" w:color="auto"/>
                          </w:divBdr>
                          <w:divsChild>
                            <w:div w:id="14717063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45572610">
      <w:bodyDiv w:val="1"/>
      <w:marLeft w:val="0"/>
      <w:marRight w:val="0"/>
      <w:marTop w:val="0"/>
      <w:marBottom w:val="0"/>
      <w:divBdr>
        <w:top w:val="none" w:sz="0" w:space="0" w:color="auto"/>
        <w:left w:val="none" w:sz="0" w:space="0" w:color="auto"/>
        <w:bottom w:val="none" w:sz="0" w:space="0" w:color="auto"/>
        <w:right w:val="none" w:sz="0" w:space="0" w:color="auto"/>
      </w:divBdr>
      <w:divsChild>
        <w:div w:id="181170893">
          <w:marLeft w:val="0"/>
          <w:marRight w:val="0"/>
          <w:marTop w:val="0"/>
          <w:marBottom w:val="0"/>
          <w:divBdr>
            <w:top w:val="none" w:sz="0" w:space="0" w:color="auto"/>
            <w:left w:val="none" w:sz="0" w:space="0" w:color="auto"/>
            <w:bottom w:val="none" w:sz="0" w:space="0" w:color="auto"/>
            <w:right w:val="none" w:sz="0" w:space="0" w:color="auto"/>
          </w:divBdr>
          <w:divsChild>
            <w:div w:id="1083642608">
              <w:marLeft w:val="0"/>
              <w:marRight w:val="0"/>
              <w:marTop w:val="0"/>
              <w:marBottom w:val="0"/>
              <w:divBdr>
                <w:top w:val="none" w:sz="0" w:space="0" w:color="auto"/>
                <w:left w:val="none" w:sz="0" w:space="0" w:color="auto"/>
                <w:bottom w:val="none" w:sz="0" w:space="0" w:color="auto"/>
                <w:right w:val="none" w:sz="0" w:space="0" w:color="auto"/>
              </w:divBdr>
              <w:divsChild>
                <w:div w:id="1869181191">
                  <w:marLeft w:val="0"/>
                  <w:marRight w:val="0"/>
                  <w:marTop w:val="0"/>
                  <w:marBottom w:val="0"/>
                  <w:divBdr>
                    <w:top w:val="none" w:sz="0" w:space="0" w:color="auto"/>
                    <w:left w:val="none" w:sz="0" w:space="0" w:color="auto"/>
                    <w:bottom w:val="none" w:sz="0" w:space="0" w:color="auto"/>
                    <w:right w:val="none" w:sz="0" w:space="0" w:color="auto"/>
                  </w:divBdr>
                </w:div>
                <w:div w:id="20441627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60519098">
          <w:marLeft w:val="0"/>
          <w:marRight w:val="0"/>
          <w:marTop w:val="0"/>
          <w:marBottom w:val="0"/>
          <w:divBdr>
            <w:top w:val="none" w:sz="0" w:space="0" w:color="auto"/>
            <w:left w:val="none" w:sz="0" w:space="0" w:color="auto"/>
            <w:bottom w:val="none" w:sz="0" w:space="0" w:color="auto"/>
            <w:right w:val="none" w:sz="0" w:space="0" w:color="auto"/>
          </w:divBdr>
          <w:divsChild>
            <w:div w:id="1947034718">
              <w:marLeft w:val="0"/>
              <w:marRight w:val="0"/>
              <w:marTop w:val="0"/>
              <w:marBottom w:val="0"/>
              <w:divBdr>
                <w:top w:val="none" w:sz="0" w:space="0" w:color="auto"/>
                <w:left w:val="none" w:sz="0" w:space="0" w:color="auto"/>
                <w:bottom w:val="none" w:sz="0" w:space="0" w:color="auto"/>
                <w:right w:val="none" w:sz="0" w:space="0" w:color="auto"/>
              </w:divBdr>
              <w:divsChild>
                <w:div w:id="764352003">
                  <w:marLeft w:val="0"/>
                  <w:marRight w:val="0"/>
                  <w:marTop w:val="0"/>
                  <w:marBottom w:val="0"/>
                  <w:divBdr>
                    <w:top w:val="none" w:sz="0" w:space="0" w:color="auto"/>
                    <w:left w:val="none" w:sz="0" w:space="0" w:color="auto"/>
                    <w:bottom w:val="none" w:sz="0" w:space="0" w:color="auto"/>
                    <w:right w:val="none" w:sz="0" w:space="0" w:color="auto"/>
                  </w:divBdr>
                  <w:divsChild>
                    <w:div w:id="116308473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55737734">
      <w:bodyDiv w:val="1"/>
      <w:marLeft w:val="0"/>
      <w:marRight w:val="0"/>
      <w:marTop w:val="0"/>
      <w:marBottom w:val="0"/>
      <w:divBdr>
        <w:top w:val="none" w:sz="0" w:space="0" w:color="auto"/>
        <w:left w:val="none" w:sz="0" w:space="0" w:color="auto"/>
        <w:bottom w:val="none" w:sz="0" w:space="0" w:color="auto"/>
        <w:right w:val="none" w:sz="0" w:space="0" w:color="auto"/>
      </w:divBdr>
    </w:div>
    <w:div w:id="63382531">
      <w:bodyDiv w:val="1"/>
      <w:marLeft w:val="0"/>
      <w:marRight w:val="0"/>
      <w:marTop w:val="0"/>
      <w:marBottom w:val="0"/>
      <w:divBdr>
        <w:top w:val="none" w:sz="0" w:space="0" w:color="auto"/>
        <w:left w:val="none" w:sz="0" w:space="0" w:color="auto"/>
        <w:bottom w:val="none" w:sz="0" w:space="0" w:color="auto"/>
        <w:right w:val="none" w:sz="0" w:space="0" w:color="auto"/>
      </w:divBdr>
      <w:divsChild>
        <w:div w:id="1253591242">
          <w:marLeft w:val="0"/>
          <w:marRight w:val="0"/>
          <w:marTop w:val="0"/>
          <w:marBottom w:val="0"/>
          <w:divBdr>
            <w:top w:val="none" w:sz="0" w:space="0" w:color="auto"/>
            <w:left w:val="none" w:sz="0" w:space="0" w:color="auto"/>
            <w:bottom w:val="none" w:sz="0" w:space="0" w:color="auto"/>
            <w:right w:val="none" w:sz="0" w:space="0" w:color="auto"/>
          </w:divBdr>
          <w:divsChild>
            <w:div w:id="277223337">
              <w:marLeft w:val="0"/>
              <w:marRight w:val="0"/>
              <w:marTop w:val="0"/>
              <w:marBottom w:val="0"/>
              <w:divBdr>
                <w:top w:val="none" w:sz="0" w:space="0" w:color="auto"/>
                <w:left w:val="none" w:sz="0" w:space="0" w:color="auto"/>
                <w:bottom w:val="none" w:sz="0" w:space="0" w:color="auto"/>
                <w:right w:val="none" w:sz="0" w:space="0" w:color="auto"/>
              </w:divBdr>
              <w:divsChild>
                <w:div w:id="972445092">
                  <w:marLeft w:val="0"/>
                  <w:marRight w:val="0"/>
                  <w:marTop w:val="0"/>
                  <w:marBottom w:val="0"/>
                  <w:divBdr>
                    <w:top w:val="none" w:sz="0" w:space="0" w:color="auto"/>
                    <w:left w:val="none" w:sz="0" w:space="0" w:color="auto"/>
                    <w:bottom w:val="none" w:sz="0" w:space="0" w:color="auto"/>
                    <w:right w:val="none" w:sz="0" w:space="0" w:color="auto"/>
                  </w:divBdr>
                  <w:divsChild>
                    <w:div w:id="12229800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48182854">
          <w:marLeft w:val="0"/>
          <w:marRight w:val="0"/>
          <w:marTop w:val="0"/>
          <w:marBottom w:val="0"/>
          <w:divBdr>
            <w:top w:val="none" w:sz="0" w:space="0" w:color="auto"/>
            <w:left w:val="none" w:sz="0" w:space="0" w:color="auto"/>
            <w:bottom w:val="none" w:sz="0" w:space="0" w:color="auto"/>
            <w:right w:val="none" w:sz="0" w:space="0" w:color="auto"/>
          </w:divBdr>
          <w:divsChild>
            <w:div w:id="1457213859">
              <w:marLeft w:val="0"/>
              <w:marRight w:val="0"/>
              <w:marTop w:val="0"/>
              <w:marBottom w:val="0"/>
              <w:divBdr>
                <w:top w:val="none" w:sz="0" w:space="0" w:color="auto"/>
                <w:left w:val="none" w:sz="0" w:space="0" w:color="auto"/>
                <w:bottom w:val="none" w:sz="0" w:space="0" w:color="auto"/>
                <w:right w:val="none" w:sz="0" w:space="0" w:color="auto"/>
              </w:divBdr>
              <w:divsChild>
                <w:div w:id="977535365">
                  <w:marLeft w:val="0"/>
                  <w:marRight w:val="0"/>
                  <w:marTop w:val="0"/>
                  <w:marBottom w:val="0"/>
                  <w:divBdr>
                    <w:top w:val="none" w:sz="0" w:space="0" w:color="auto"/>
                    <w:left w:val="none" w:sz="0" w:space="0" w:color="auto"/>
                    <w:bottom w:val="none" w:sz="0" w:space="0" w:color="auto"/>
                    <w:right w:val="none" w:sz="0" w:space="0" w:color="auto"/>
                  </w:divBdr>
                </w:div>
                <w:div w:id="17002008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1774477">
      <w:bodyDiv w:val="1"/>
      <w:marLeft w:val="0"/>
      <w:marRight w:val="0"/>
      <w:marTop w:val="0"/>
      <w:marBottom w:val="0"/>
      <w:divBdr>
        <w:top w:val="none" w:sz="0" w:space="0" w:color="auto"/>
        <w:left w:val="none" w:sz="0" w:space="0" w:color="auto"/>
        <w:bottom w:val="none" w:sz="0" w:space="0" w:color="auto"/>
        <w:right w:val="none" w:sz="0" w:space="0" w:color="auto"/>
      </w:divBdr>
    </w:div>
    <w:div w:id="167448602">
      <w:bodyDiv w:val="1"/>
      <w:marLeft w:val="0"/>
      <w:marRight w:val="0"/>
      <w:marTop w:val="0"/>
      <w:marBottom w:val="0"/>
      <w:divBdr>
        <w:top w:val="none" w:sz="0" w:space="0" w:color="auto"/>
        <w:left w:val="none" w:sz="0" w:space="0" w:color="auto"/>
        <w:bottom w:val="none" w:sz="0" w:space="0" w:color="auto"/>
        <w:right w:val="none" w:sz="0" w:space="0" w:color="auto"/>
      </w:divBdr>
    </w:div>
    <w:div w:id="177307051">
      <w:bodyDiv w:val="1"/>
      <w:marLeft w:val="0"/>
      <w:marRight w:val="0"/>
      <w:marTop w:val="0"/>
      <w:marBottom w:val="0"/>
      <w:divBdr>
        <w:top w:val="none" w:sz="0" w:space="0" w:color="auto"/>
        <w:left w:val="none" w:sz="0" w:space="0" w:color="auto"/>
        <w:bottom w:val="none" w:sz="0" w:space="0" w:color="auto"/>
        <w:right w:val="none" w:sz="0" w:space="0" w:color="auto"/>
      </w:divBdr>
    </w:div>
    <w:div w:id="185020921">
      <w:bodyDiv w:val="1"/>
      <w:marLeft w:val="0"/>
      <w:marRight w:val="0"/>
      <w:marTop w:val="0"/>
      <w:marBottom w:val="0"/>
      <w:divBdr>
        <w:top w:val="none" w:sz="0" w:space="0" w:color="auto"/>
        <w:left w:val="none" w:sz="0" w:space="0" w:color="auto"/>
        <w:bottom w:val="none" w:sz="0" w:space="0" w:color="auto"/>
        <w:right w:val="none" w:sz="0" w:space="0" w:color="auto"/>
      </w:divBdr>
    </w:div>
    <w:div w:id="247737817">
      <w:bodyDiv w:val="1"/>
      <w:marLeft w:val="0"/>
      <w:marRight w:val="0"/>
      <w:marTop w:val="0"/>
      <w:marBottom w:val="0"/>
      <w:divBdr>
        <w:top w:val="none" w:sz="0" w:space="0" w:color="auto"/>
        <w:left w:val="none" w:sz="0" w:space="0" w:color="auto"/>
        <w:bottom w:val="none" w:sz="0" w:space="0" w:color="auto"/>
        <w:right w:val="none" w:sz="0" w:space="0" w:color="auto"/>
      </w:divBdr>
    </w:div>
    <w:div w:id="249850486">
      <w:bodyDiv w:val="1"/>
      <w:marLeft w:val="0"/>
      <w:marRight w:val="0"/>
      <w:marTop w:val="0"/>
      <w:marBottom w:val="0"/>
      <w:divBdr>
        <w:top w:val="none" w:sz="0" w:space="0" w:color="auto"/>
        <w:left w:val="none" w:sz="0" w:space="0" w:color="auto"/>
        <w:bottom w:val="none" w:sz="0" w:space="0" w:color="auto"/>
        <w:right w:val="none" w:sz="0" w:space="0" w:color="auto"/>
      </w:divBdr>
    </w:div>
    <w:div w:id="299922164">
      <w:bodyDiv w:val="1"/>
      <w:marLeft w:val="0"/>
      <w:marRight w:val="0"/>
      <w:marTop w:val="0"/>
      <w:marBottom w:val="0"/>
      <w:divBdr>
        <w:top w:val="none" w:sz="0" w:space="0" w:color="auto"/>
        <w:left w:val="none" w:sz="0" w:space="0" w:color="auto"/>
        <w:bottom w:val="none" w:sz="0" w:space="0" w:color="auto"/>
        <w:right w:val="none" w:sz="0" w:space="0" w:color="auto"/>
      </w:divBdr>
    </w:div>
    <w:div w:id="303849537">
      <w:bodyDiv w:val="1"/>
      <w:marLeft w:val="0"/>
      <w:marRight w:val="0"/>
      <w:marTop w:val="0"/>
      <w:marBottom w:val="0"/>
      <w:divBdr>
        <w:top w:val="none" w:sz="0" w:space="0" w:color="auto"/>
        <w:left w:val="none" w:sz="0" w:space="0" w:color="auto"/>
        <w:bottom w:val="none" w:sz="0" w:space="0" w:color="auto"/>
        <w:right w:val="none" w:sz="0" w:space="0" w:color="auto"/>
      </w:divBdr>
    </w:div>
    <w:div w:id="340861040">
      <w:bodyDiv w:val="1"/>
      <w:marLeft w:val="0"/>
      <w:marRight w:val="0"/>
      <w:marTop w:val="0"/>
      <w:marBottom w:val="0"/>
      <w:divBdr>
        <w:top w:val="none" w:sz="0" w:space="0" w:color="auto"/>
        <w:left w:val="none" w:sz="0" w:space="0" w:color="auto"/>
        <w:bottom w:val="none" w:sz="0" w:space="0" w:color="auto"/>
        <w:right w:val="none" w:sz="0" w:space="0" w:color="auto"/>
      </w:divBdr>
    </w:div>
    <w:div w:id="346491546">
      <w:bodyDiv w:val="1"/>
      <w:marLeft w:val="0"/>
      <w:marRight w:val="0"/>
      <w:marTop w:val="0"/>
      <w:marBottom w:val="0"/>
      <w:divBdr>
        <w:top w:val="none" w:sz="0" w:space="0" w:color="auto"/>
        <w:left w:val="none" w:sz="0" w:space="0" w:color="auto"/>
        <w:bottom w:val="none" w:sz="0" w:space="0" w:color="auto"/>
        <w:right w:val="none" w:sz="0" w:space="0" w:color="auto"/>
      </w:divBdr>
    </w:div>
    <w:div w:id="370882296">
      <w:bodyDiv w:val="1"/>
      <w:marLeft w:val="0"/>
      <w:marRight w:val="0"/>
      <w:marTop w:val="0"/>
      <w:marBottom w:val="0"/>
      <w:divBdr>
        <w:top w:val="none" w:sz="0" w:space="0" w:color="auto"/>
        <w:left w:val="none" w:sz="0" w:space="0" w:color="auto"/>
        <w:bottom w:val="none" w:sz="0" w:space="0" w:color="auto"/>
        <w:right w:val="none" w:sz="0" w:space="0" w:color="auto"/>
      </w:divBdr>
    </w:div>
    <w:div w:id="510796932">
      <w:bodyDiv w:val="1"/>
      <w:marLeft w:val="0"/>
      <w:marRight w:val="0"/>
      <w:marTop w:val="0"/>
      <w:marBottom w:val="0"/>
      <w:divBdr>
        <w:top w:val="none" w:sz="0" w:space="0" w:color="auto"/>
        <w:left w:val="none" w:sz="0" w:space="0" w:color="auto"/>
        <w:bottom w:val="none" w:sz="0" w:space="0" w:color="auto"/>
        <w:right w:val="none" w:sz="0" w:space="0" w:color="auto"/>
      </w:divBdr>
    </w:div>
    <w:div w:id="536431713">
      <w:bodyDiv w:val="1"/>
      <w:marLeft w:val="0"/>
      <w:marRight w:val="0"/>
      <w:marTop w:val="0"/>
      <w:marBottom w:val="0"/>
      <w:divBdr>
        <w:top w:val="none" w:sz="0" w:space="0" w:color="auto"/>
        <w:left w:val="none" w:sz="0" w:space="0" w:color="auto"/>
        <w:bottom w:val="none" w:sz="0" w:space="0" w:color="auto"/>
        <w:right w:val="none" w:sz="0" w:space="0" w:color="auto"/>
      </w:divBdr>
    </w:div>
    <w:div w:id="613055166">
      <w:bodyDiv w:val="1"/>
      <w:marLeft w:val="0"/>
      <w:marRight w:val="0"/>
      <w:marTop w:val="0"/>
      <w:marBottom w:val="0"/>
      <w:divBdr>
        <w:top w:val="none" w:sz="0" w:space="0" w:color="auto"/>
        <w:left w:val="none" w:sz="0" w:space="0" w:color="auto"/>
        <w:bottom w:val="none" w:sz="0" w:space="0" w:color="auto"/>
        <w:right w:val="none" w:sz="0" w:space="0" w:color="auto"/>
      </w:divBdr>
      <w:divsChild>
        <w:div w:id="1834878016">
          <w:marLeft w:val="0"/>
          <w:marRight w:val="0"/>
          <w:marTop w:val="0"/>
          <w:marBottom w:val="0"/>
          <w:divBdr>
            <w:top w:val="none" w:sz="0" w:space="0" w:color="auto"/>
            <w:left w:val="none" w:sz="0" w:space="0" w:color="auto"/>
            <w:bottom w:val="none" w:sz="0" w:space="0" w:color="auto"/>
            <w:right w:val="none" w:sz="0" w:space="0" w:color="auto"/>
          </w:divBdr>
        </w:div>
        <w:div w:id="226187685">
          <w:marLeft w:val="0"/>
          <w:marRight w:val="0"/>
          <w:marTop w:val="0"/>
          <w:marBottom w:val="0"/>
          <w:divBdr>
            <w:top w:val="none" w:sz="0" w:space="0" w:color="auto"/>
            <w:left w:val="none" w:sz="0" w:space="0" w:color="auto"/>
            <w:bottom w:val="none" w:sz="0" w:space="0" w:color="auto"/>
            <w:right w:val="none" w:sz="0" w:space="0" w:color="auto"/>
          </w:divBdr>
          <w:divsChild>
            <w:div w:id="1026519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62661774">
      <w:bodyDiv w:val="1"/>
      <w:marLeft w:val="0"/>
      <w:marRight w:val="0"/>
      <w:marTop w:val="0"/>
      <w:marBottom w:val="0"/>
      <w:divBdr>
        <w:top w:val="none" w:sz="0" w:space="0" w:color="auto"/>
        <w:left w:val="none" w:sz="0" w:space="0" w:color="auto"/>
        <w:bottom w:val="none" w:sz="0" w:space="0" w:color="auto"/>
        <w:right w:val="none" w:sz="0" w:space="0" w:color="auto"/>
      </w:divBdr>
    </w:div>
    <w:div w:id="718355858">
      <w:bodyDiv w:val="1"/>
      <w:marLeft w:val="0"/>
      <w:marRight w:val="0"/>
      <w:marTop w:val="0"/>
      <w:marBottom w:val="0"/>
      <w:divBdr>
        <w:top w:val="none" w:sz="0" w:space="0" w:color="auto"/>
        <w:left w:val="none" w:sz="0" w:space="0" w:color="auto"/>
        <w:bottom w:val="none" w:sz="0" w:space="0" w:color="auto"/>
        <w:right w:val="none" w:sz="0" w:space="0" w:color="auto"/>
      </w:divBdr>
    </w:div>
    <w:div w:id="744030290">
      <w:bodyDiv w:val="1"/>
      <w:marLeft w:val="0"/>
      <w:marRight w:val="0"/>
      <w:marTop w:val="0"/>
      <w:marBottom w:val="0"/>
      <w:divBdr>
        <w:top w:val="none" w:sz="0" w:space="0" w:color="auto"/>
        <w:left w:val="none" w:sz="0" w:space="0" w:color="auto"/>
        <w:bottom w:val="none" w:sz="0" w:space="0" w:color="auto"/>
        <w:right w:val="none" w:sz="0" w:space="0" w:color="auto"/>
      </w:divBdr>
    </w:div>
    <w:div w:id="812331152">
      <w:bodyDiv w:val="1"/>
      <w:marLeft w:val="0"/>
      <w:marRight w:val="0"/>
      <w:marTop w:val="0"/>
      <w:marBottom w:val="0"/>
      <w:divBdr>
        <w:top w:val="none" w:sz="0" w:space="0" w:color="auto"/>
        <w:left w:val="none" w:sz="0" w:space="0" w:color="auto"/>
        <w:bottom w:val="none" w:sz="0" w:space="0" w:color="auto"/>
        <w:right w:val="none" w:sz="0" w:space="0" w:color="auto"/>
      </w:divBdr>
    </w:div>
    <w:div w:id="853037825">
      <w:bodyDiv w:val="1"/>
      <w:marLeft w:val="0"/>
      <w:marRight w:val="0"/>
      <w:marTop w:val="0"/>
      <w:marBottom w:val="0"/>
      <w:divBdr>
        <w:top w:val="none" w:sz="0" w:space="0" w:color="auto"/>
        <w:left w:val="none" w:sz="0" w:space="0" w:color="auto"/>
        <w:bottom w:val="none" w:sz="0" w:space="0" w:color="auto"/>
        <w:right w:val="none" w:sz="0" w:space="0" w:color="auto"/>
      </w:divBdr>
    </w:div>
    <w:div w:id="866792326">
      <w:bodyDiv w:val="1"/>
      <w:marLeft w:val="0"/>
      <w:marRight w:val="0"/>
      <w:marTop w:val="0"/>
      <w:marBottom w:val="0"/>
      <w:divBdr>
        <w:top w:val="none" w:sz="0" w:space="0" w:color="auto"/>
        <w:left w:val="none" w:sz="0" w:space="0" w:color="auto"/>
        <w:bottom w:val="none" w:sz="0" w:space="0" w:color="auto"/>
        <w:right w:val="none" w:sz="0" w:space="0" w:color="auto"/>
      </w:divBdr>
    </w:div>
    <w:div w:id="867178023">
      <w:bodyDiv w:val="1"/>
      <w:marLeft w:val="0"/>
      <w:marRight w:val="0"/>
      <w:marTop w:val="0"/>
      <w:marBottom w:val="0"/>
      <w:divBdr>
        <w:top w:val="none" w:sz="0" w:space="0" w:color="auto"/>
        <w:left w:val="none" w:sz="0" w:space="0" w:color="auto"/>
        <w:bottom w:val="none" w:sz="0" w:space="0" w:color="auto"/>
        <w:right w:val="none" w:sz="0" w:space="0" w:color="auto"/>
      </w:divBdr>
    </w:div>
    <w:div w:id="890076483">
      <w:bodyDiv w:val="1"/>
      <w:marLeft w:val="0"/>
      <w:marRight w:val="0"/>
      <w:marTop w:val="0"/>
      <w:marBottom w:val="0"/>
      <w:divBdr>
        <w:top w:val="none" w:sz="0" w:space="0" w:color="auto"/>
        <w:left w:val="none" w:sz="0" w:space="0" w:color="auto"/>
        <w:bottom w:val="none" w:sz="0" w:space="0" w:color="auto"/>
        <w:right w:val="none" w:sz="0" w:space="0" w:color="auto"/>
      </w:divBdr>
    </w:div>
    <w:div w:id="950432028">
      <w:bodyDiv w:val="1"/>
      <w:marLeft w:val="0"/>
      <w:marRight w:val="0"/>
      <w:marTop w:val="0"/>
      <w:marBottom w:val="0"/>
      <w:divBdr>
        <w:top w:val="none" w:sz="0" w:space="0" w:color="auto"/>
        <w:left w:val="none" w:sz="0" w:space="0" w:color="auto"/>
        <w:bottom w:val="none" w:sz="0" w:space="0" w:color="auto"/>
        <w:right w:val="none" w:sz="0" w:space="0" w:color="auto"/>
      </w:divBdr>
    </w:div>
    <w:div w:id="981278084">
      <w:bodyDiv w:val="1"/>
      <w:marLeft w:val="0"/>
      <w:marRight w:val="0"/>
      <w:marTop w:val="0"/>
      <w:marBottom w:val="0"/>
      <w:divBdr>
        <w:top w:val="none" w:sz="0" w:space="0" w:color="auto"/>
        <w:left w:val="none" w:sz="0" w:space="0" w:color="auto"/>
        <w:bottom w:val="none" w:sz="0" w:space="0" w:color="auto"/>
        <w:right w:val="none" w:sz="0" w:space="0" w:color="auto"/>
      </w:divBdr>
    </w:div>
    <w:div w:id="998775358">
      <w:bodyDiv w:val="1"/>
      <w:marLeft w:val="0"/>
      <w:marRight w:val="0"/>
      <w:marTop w:val="0"/>
      <w:marBottom w:val="0"/>
      <w:divBdr>
        <w:top w:val="none" w:sz="0" w:space="0" w:color="auto"/>
        <w:left w:val="none" w:sz="0" w:space="0" w:color="auto"/>
        <w:bottom w:val="none" w:sz="0" w:space="0" w:color="auto"/>
        <w:right w:val="none" w:sz="0" w:space="0" w:color="auto"/>
      </w:divBdr>
    </w:div>
    <w:div w:id="1023626970">
      <w:bodyDiv w:val="1"/>
      <w:marLeft w:val="0"/>
      <w:marRight w:val="0"/>
      <w:marTop w:val="0"/>
      <w:marBottom w:val="0"/>
      <w:divBdr>
        <w:top w:val="none" w:sz="0" w:space="0" w:color="auto"/>
        <w:left w:val="none" w:sz="0" w:space="0" w:color="auto"/>
        <w:bottom w:val="none" w:sz="0" w:space="0" w:color="auto"/>
        <w:right w:val="none" w:sz="0" w:space="0" w:color="auto"/>
      </w:divBdr>
    </w:div>
    <w:div w:id="1135029416">
      <w:bodyDiv w:val="1"/>
      <w:marLeft w:val="0"/>
      <w:marRight w:val="0"/>
      <w:marTop w:val="0"/>
      <w:marBottom w:val="0"/>
      <w:divBdr>
        <w:top w:val="none" w:sz="0" w:space="0" w:color="auto"/>
        <w:left w:val="none" w:sz="0" w:space="0" w:color="auto"/>
        <w:bottom w:val="none" w:sz="0" w:space="0" w:color="auto"/>
        <w:right w:val="none" w:sz="0" w:space="0" w:color="auto"/>
      </w:divBdr>
      <w:divsChild>
        <w:div w:id="843057728">
          <w:marLeft w:val="0"/>
          <w:marRight w:val="0"/>
          <w:marTop w:val="0"/>
          <w:marBottom w:val="0"/>
          <w:divBdr>
            <w:top w:val="none" w:sz="0" w:space="0" w:color="auto"/>
            <w:left w:val="none" w:sz="0" w:space="0" w:color="auto"/>
            <w:bottom w:val="none" w:sz="0" w:space="0" w:color="auto"/>
            <w:right w:val="none" w:sz="0" w:space="0" w:color="auto"/>
          </w:divBdr>
          <w:divsChild>
            <w:div w:id="337393379">
              <w:marLeft w:val="0"/>
              <w:marRight w:val="0"/>
              <w:marTop w:val="0"/>
              <w:marBottom w:val="0"/>
              <w:divBdr>
                <w:top w:val="none" w:sz="0" w:space="0" w:color="auto"/>
                <w:left w:val="none" w:sz="0" w:space="0" w:color="auto"/>
                <w:bottom w:val="none" w:sz="0" w:space="0" w:color="auto"/>
                <w:right w:val="none" w:sz="0" w:space="0" w:color="auto"/>
              </w:divBdr>
              <w:divsChild>
                <w:div w:id="901260311">
                  <w:marLeft w:val="0"/>
                  <w:marRight w:val="0"/>
                  <w:marTop w:val="0"/>
                  <w:marBottom w:val="0"/>
                  <w:divBdr>
                    <w:top w:val="none" w:sz="0" w:space="0" w:color="auto"/>
                    <w:left w:val="none" w:sz="0" w:space="0" w:color="auto"/>
                    <w:bottom w:val="none" w:sz="0" w:space="0" w:color="auto"/>
                    <w:right w:val="none" w:sz="0" w:space="0" w:color="auto"/>
                  </w:divBdr>
                  <w:divsChild>
                    <w:div w:id="1540970200">
                      <w:marLeft w:val="0"/>
                      <w:marRight w:val="0"/>
                      <w:marTop w:val="0"/>
                      <w:marBottom w:val="0"/>
                      <w:divBdr>
                        <w:top w:val="none" w:sz="0" w:space="0" w:color="auto"/>
                        <w:left w:val="none" w:sz="0" w:space="0" w:color="auto"/>
                        <w:bottom w:val="none" w:sz="0" w:space="0" w:color="auto"/>
                        <w:right w:val="none" w:sz="0" w:space="0" w:color="auto"/>
                      </w:divBdr>
                      <w:divsChild>
                        <w:div w:id="1648972625">
                          <w:marLeft w:val="0"/>
                          <w:marRight w:val="0"/>
                          <w:marTop w:val="0"/>
                          <w:marBottom w:val="0"/>
                          <w:divBdr>
                            <w:top w:val="none" w:sz="0" w:space="0" w:color="auto"/>
                            <w:left w:val="none" w:sz="0" w:space="0" w:color="auto"/>
                            <w:bottom w:val="none" w:sz="0" w:space="0" w:color="auto"/>
                            <w:right w:val="single" w:sz="6" w:space="0" w:color="D3D3D3"/>
                          </w:divBdr>
                          <w:divsChild>
                            <w:div w:id="772670934">
                              <w:marLeft w:val="0"/>
                              <w:marRight w:val="0"/>
                              <w:marTop w:val="0"/>
                              <w:marBottom w:val="0"/>
                              <w:divBdr>
                                <w:top w:val="none" w:sz="0" w:space="0" w:color="auto"/>
                                <w:left w:val="none" w:sz="0" w:space="0" w:color="auto"/>
                                <w:bottom w:val="none" w:sz="0" w:space="0" w:color="auto"/>
                                <w:right w:val="none" w:sz="0" w:space="0" w:color="auto"/>
                              </w:divBdr>
                              <w:divsChild>
                                <w:div w:id="1113211930">
                                  <w:marLeft w:val="0"/>
                                  <w:marRight w:val="0"/>
                                  <w:marTop w:val="0"/>
                                  <w:marBottom w:val="0"/>
                                  <w:divBdr>
                                    <w:top w:val="none" w:sz="0" w:space="0" w:color="auto"/>
                                    <w:left w:val="none" w:sz="0" w:space="0" w:color="auto"/>
                                    <w:bottom w:val="none" w:sz="0" w:space="0" w:color="auto"/>
                                    <w:right w:val="none" w:sz="0" w:space="0" w:color="auto"/>
                                  </w:divBdr>
                                  <w:divsChild>
                                    <w:div w:id="164176707">
                                      <w:marLeft w:val="0"/>
                                      <w:marRight w:val="0"/>
                                      <w:marTop w:val="75"/>
                                      <w:marBottom w:val="0"/>
                                      <w:divBdr>
                                        <w:top w:val="single" w:sz="6" w:space="0" w:color="D3D3D3"/>
                                        <w:left w:val="single" w:sz="6" w:space="0" w:color="D3D3D3"/>
                                        <w:bottom w:val="single" w:sz="6" w:space="0" w:color="D3D3D3"/>
                                        <w:right w:val="single" w:sz="6" w:space="0" w:color="D3D3D3"/>
                                      </w:divBdr>
                                      <w:divsChild>
                                        <w:div w:id="1614436392">
                                          <w:marLeft w:val="0"/>
                                          <w:marRight w:val="0"/>
                                          <w:marTop w:val="0"/>
                                          <w:marBottom w:val="0"/>
                                          <w:divBdr>
                                            <w:top w:val="none" w:sz="0" w:space="0" w:color="auto"/>
                                            <w:left w:val="none" w:sz="0" w:space="0" w:color="auto"/>
                                            <w:bottom w:val="none" w:sz="0" w:space="0" w:color="auto"/>
                                            <w:right w:val="none" w:sz="0" w:space="0" w:color="auto"/>
                                          </w:divBdr>
                                          <w:divsChild>
                                            <w:div w:id="1019551104">
                                              <w:marLeft w:val="0"/>
                                              <w:marRight w:val="0"/>
                                              <w:marTop w:val="0"/>
                                              <w:marBottom w:val="0"/>
                                              <w:divBdr>
                                                <w:top w:val="none" w:sz="0" w:space="0" w:color="auto"/>
                                                <w:left w:val="none" w:sz="0" w:space="0" w:color="auto"/>
                                                <w:bottom w:val="none" w:sz="0" w:space="0" w:color="auto"/>
                                                <w:right w:val="none" w:sz="0" w:space="0" w:color="auto"/>
                                              </w:divBdr>
                                              <w:divsChild>
                                                <w:div w:id="256594891">
                                                  <w:marLeft w:val="0"/>
                                                  <w:marRight w:val="0"/>
                                                  <w:marTop w:val="0"/>
                                                  <w:marBottom w:val="0"/>
                                                  <w:divBdr>
                                                    <w:top w:val="none" w:sz="0" w:space="0" w:color="auto"/>
                                                    <w:left w:val="none" w:sz="0" w:space="0" w:color="auto"/>
                                                    <w:bottom w:val="none" w:sz="0" w:space="0" w:color="auto"/>
                                                    <w:right w:val="none" w:sz="0" w:space="0" w:color="auto"/>
                                                  </w:divBdr>
                                                </w:div>
                                              </w:divsChild>
                                            </w:div>
                                            <w:div w:id="8225009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20329964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184781622">
      <w:bodyDiv w:val="1"/>
      <w:marLeft w:val="0"/>
      <w:marRight w:val="0"/>
      <w:marTop w:val="0"/>
      <w:marBottom w:val="0"/>
      <w:divBdr>
        <w:top w:val="none" w:sz="0" w:space="0" w:color="auto"/>
        <w:left w:val="none" w:sz="0" w:space="0" w:color="auto"/>
        <w:bottom w:val="none" w:sz="0" w:space="0" w:color="auto"/>
        <w:right w:val="none" w:sz="0" w:space="0" w:color="auto"/>
      </w:divBdr>
    </w:div>
    <w:div w:id="1233616886">
      <w:bodyDiv w:val="1"/>
      <w:marLeft w:val="0"/>
      <w:marRight w:val="0"/>
      <w:marTop w:val="0"/>
      <w:marBottom w:val="0"/>
      <w:divBdr>
        <w:top w:val="none" w:sz="0" w:space="0" w:color="auto"/>
        <w:left w:val="none" w:sz="0" w:space="0" w:color="auto"/>
        <w:bottom w:val="none" w:sz="0" w:space="0" w:color="auto"/>
        <w:right w:val="none" w:sz="0" w:space="0" w:color="auto"/>
      </w:divBdr>
      <w:divsChild>
        <w:div w:id="305352985">
          <w:marLeft w:val="0"/>
          <w:marRight w:val="0"/>
          <w:marTop w:val="0"/>
          <w:marBottom w:val="0"/>
          <w:divBdr>
            <w:top w:val="none" w:sz="0" w:space="0" w:color="auto"/>
            <w:left w:val="none" w:sz="0" w:space="0" w:color="auto"/>
            <w:bottom w:val="none" w:sz="0" w:space="0" w:color="auto"/>
            <w:right w:val="none" w:sz="0" w:space="0" w:color="auto"/>
          </w:divBdr>
          <w:divsChild>
            <w:div w:id="955218519">
              <w:marLeft w:val="0"/>
              <w:marRight w:val="0"/>
              <w:marTop w:val="0"/>
              <w:marBottom w:val="0"/>
              <w:divBdr>
                <w:top w:val="none" w:sz="0" w:space="0" w:color="auto"/>
                <w:left w:val="none" w:sz="0" w:space="0" w:color="auto"/>
                <w:bottom w:val="none" w:sz="0" w:space="0" w:color="auto"/>
                <w:right w:val="none" w:sz="0" w:space="0" w:color="auto"/>
              </w:divBdr>
              <w:divsChild>
                <w:div w:id="1519806526">
                  <w:marLeft w:val="0"/>
                  <w:marRight w:val="0"/>
                  <w:marTop w:val="0"/>
                  <w:marBottom w:val="0"/>
                  <w:divBdr>
                    <w:top w:val="none" w:sz="0" w:space="0" w:color="auto"/>
                    <w:left w:val="none" w:sz="0" w:space="0" w:color="auto"/>
                    <w:bottom w:val="none" w:sz="0" w:space="0" w:color="auto"/>
                    <w:right w:val="none" w:sz="0" w:space="0" w:color="auto"/>
                  </w:divBdr>
                </w:div>
                <w:div w:id="18021140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40645168">
          <w:marLeft w:val="0"/>
          <w:marRight w:val="0"/>
          <w:marTop w:val="0"/>
          <w:marBottom w:val="0"/>
          <w:divBdr>
            <w:top w:val="none" w:sz="0" w:space="0" w:color="auto"/>
            <w:left w:val="none" w:sz="0" w:space="0" w:color="auto"/>
            <w:bottom w:val="none" w:sz="0" w:space="0" w:color="auto"/>
            <w:right w:val="none" w:sz="0" w:space="0" w:color="auto"/>
          </w:divBdr>
          <w:divsChild>
            <w:div w:id="1819758193">
              <w:marLeft w:val="0"/>
              <w:marRight w:val="0"/>
              <w:marTop w:val="0"/>
              <w:marBottom w:val="0"/>
              <w:divBdr>
                <w:top w:val="none" w:sz="0" w:space="0" w:color="auto"/>
                <w:left w:val="none" w:sz="0" w:space="0" w:color="auto"/>
                <w:bottom w:val="none" w:sz="0" w:space="0" w:color="auto"/>
                <w:right w:val="none" w:sz="0" w:space="0" w:color="auto"/>
              </w:divBdr>
              <w:divsChild>
                <w:div w:id="415710191">
                  <w:marLeft w:val="0"/>
                  <w:marRight w:val="0"/>
                  <w:marTop w:val="0"/>
                  <w:marBottom w:val="0"/>
                  <w:divBdr>
                    <w:top w:val="none" w:sz="0" w:space="0" w:color="auto"/>
                    <w:left w:val="none" w:sz="0" w:space="0" w:color="auto"/>
                    <w:bottom w:val="none" w:sz="0" w:space="0" w:color="auto"/>
                    <w:right w:val="none" w:sz="0" w:space="0" w:color="auto"/>
                  </w:divBdr>
                  <w:divsChild>
                    <w:div w:id="10529713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326859162">
      <w:bodyDiv w:val="1"/>
      <w:marLeft w:val="0"/>
      <w:marRight w:val="0"/>
      <w:marTop w:val="0"/>
      <w:marBottom w:val="0"/>
      <w:divBdr>
        <w:top w:val="none" w:sz="0" w:space="0" w:color="auto"/>
        <w:left w:val="none" w:sz="0" w:space="0" w:color="auto"/>
        <w:bottom w:val="none" w:sz="0" w:space="0" w:color="auto"/>
        <w:right w:val="none" w:sz="0" w:space="0" w:color="auto"/>
      </w:divBdr>
    </w:div>
    <w:div w:id="1345596100">
      <w:bodyDiv w:val="1"/>
      <w:marLeft w:val="0"/>
      <w:marRight w:val="0"/>
      <w:marTop w:val="0"/>
      <w:marBottom w:val="0"/>
      <w:divBdr>
        <w:top w:val="none" w:sz="0" w:space="0" w:color="auto"/>
        <w:left w:val="none" w:sz="0" w:space="0" w:color="auto"/>
        <w:bottom w:val="none" w:sz="0" w:space="0" w:color="auto"/>
        <w:right w:val="none" w:sz="0" w:space="0" w:color="auto"/>
      </w:divBdr>
    </w:div>
    <w:div w:id="1354456980">
      <w:bodyDiv w:val="1"/>
      <w:marLeft w:val="0"/>
      <w:marRight w:val="0"/>
      <w:marTop w:val="0"/>
      <w:marBottom w:val="0"/>
      <w:divBdr>
        <w:top w:val="none" w:sz="0" w:space="0" w:color="auto"/>
        <w:left w:val="none" w:sz="0" w:space="0" w:color="auto"/>
        <w:bottom w:val="none" w:sz="0" w:space="0" w:color="auto"/>
        <w:right w:val="none" w:sz="0" w:space="0" w:color="auto"/>
      </w:divBdr>
    </w:div>
    <w:div w:id="1405953312">
      <w:bodyDiv w:val="1"/>
      <w:marLeft w:val="0"/>
      <w:marRight w:val="0"/>
      <w:marTop w:val="0"/>
      <w:marBottom w:val="0"/>
      <w:divBdr>
        <w:top w:val="none" w:sz="0" w:space="0" w:color="auto"/>
        <w:left w:val="none" w:sz="0" w:space="0" w:color="auto"/>
        <w:bottom w:val="none" w:sz="0" w:space="0" w:color="auto"/>
        <w:right w:val="none" w:sz="0" w:space="0" w:color="auto"/>
      </w:divBdr>
    </w:div>
    <w:div w:id="1413431861">
      <w:bodyDiv w:val="1"/>
      <w:marLeft w:val="0"/>
      <w:marRight w:val="0"/>
      <w:marTop w:val="0"/>
      <w:marBottom w:val="0"/>
      <w:divBdr>
        <w:top w:val="none" w:sz="0" w:space="0" w:color="auto"/>
        <w:left w:val="none" w:sz="0" w:space="0" w:color="auto"/>
        <w:bottom w:val="none" w:sz="0" w:space="0" w:color="auto"/>
        <w:right w:val="none" w:sz="0" w:space="0" w:color="auto"/>
      </w:divBdr>
    </w:div>
    <w:div w:id="1499418896">
      <w:bodyDiv w:val="1"/>
      <w:marLeft w:val="0"/>
      <w:marRight w:val="0"/>
      <w:marTop w:val="0"/>
      <w:marBottom w:val="0"/>
      <w:divBdr>
        <w:top w:val="none" w:sz="0" w:space="0" w:color="auto"/>
        <w:left w:val="none" w:sz="0" w:space="0" w:color="auto"/>
        <w:bottom w:val="none" w:sz="0" w:space="0" w:color="auto"/>
        <w:right w:val="none" w:sz="0" w:space="0" w:color="auto"/>
      </w:divBdr>
    </w:div>
    <w:div w:id="1555313081">
      <w:bodyDiv w:val="1"/>
      <w:marLeft w:val="0"/>
      <w:marRight w:val="0"/>
      <w:marTop w:val="0"/>
      <w:marBottom w:val="0"/>
      <w:divBdr>
        <w:top w:val="none" w:sz="0" w:space="0" w:color="auto"/>
        <w:left w:val="none" w:sz="0" w:space="0" w:color="auto"/>
        <w:bottom w:val="none" w:sz="0" w:space="0" w:color="auto"/>
        <w:right w:val="none" w:sz="0" w:space="0" w:color="auto"/>
      </w:divBdr>
    </w:div>
    <w:div w:id="1596742604">
      <w:bodyDiv w:val="1"/>
      <w:marLeft w:val="0"/>
      <w:marRight w:val="0"/>
      <w:marTop w:val="0"/>
      <w:marBottom w:val="0"/>
      <w:divBdr>
        <w:top w:val="none" w:sz="0" w:space="0" w:color="auto"/>
        <w:left w:val="none" w:sz="0" w:space="0" w:color="auto"/>
        <w:bottom w:val="none" w:sz="0" w:space="0" w:color="auto"/>
        <w:right w:val="none" w:sz="0" w:space="0" w:color="auto"/>
      </w:divBdr>
      <w:divsChild>
        <w:div w:id="1335375238">
          <w:marLeft w:val="0"/>
          <w:marRight w:val="0"/>
          <w:marTop w:val="0"/>
          <w:marBottom w:val="0"/>
          <w:divBdr>
            <w:top w:val="none" w:sz="0" w:space="0" w:color="auto"/>
            <w:left w:val="none" w:sz="0" w:space="0" w:color="auto"/>
            <w:bottom w:val="none" w:sz="0" w:space="0" w:color="auto"/>
            <w:right w:val="none" w:sz="0" w:space="0" w:color="auto"/>
          </w:divBdr>
          <w:divsChild>
            <w:div w:id="1700352882">
              <w:marLeft w:val="0"/>
              <w:marRight w:val="0"/>
              <w:marTop w:val="0"/>
              <w:marBottom w:val="0"/>
              <w:divBdr>
                <w:top w:val="none" w:sz="0" w:space="0" w:color="auto"/>
                <w:left w:val="none" w:sz="0" w:space="0" w:color="auto"/>
                <w:bottom w:val="none" w:sz="0" w:space="0" w:color="auto"/>
                <w:right w:val="none" w:sz="0" w:space="0" w:color="auto"/>
              </w:divBdr>
              <w:divsChild>
                <w:div w:id="1133250566">
                  <w:marLeft w:val="0"/>
                  <w:marRight w:val="0"/>
                  <w:marTop w:val="0"/>
                  <w:marBottom w:val="0"/>
                  <w:divBdr>
                    <w:top w:val="none" w:sz="0" w:space="0" w:color="auto"/>
                    <w:left w:val="none" w:sz="0" w:space="0" w:color="auto"/>
                    <w:bottom w:val="none" w:sz="0" w:space="0" w:color="auto"/>
                    <w:right w:val="none" w:sz="0" w:space="0" w:color="auto"/>
                  </w:divBdr>
                  <w:divsChild>
                    <w:div w:id="358818770">
                      <w:marLeft w:val="0"/>
                      <w:marRight w:val="0"/>
                      <w:marTop w:val="0"/>
                      <w:marBottom w:val="0"/>
                      <w:divBdr>
                        <w:top w:val="none" w:sz="0" w:space="0" w:color="auto"/>
                        <w:left w:val="none" w:sz="0" w:space="0" w:color="auto"/>
                        <w:bottom w:val="none" w:sz="0" w:space="0" w:color="auto"/>
                        <w:right w:val="none" w:sz="0" w:space="0" w:color="auto"/>
                      </w:divBdr>
                      <w:divsChild>
                        <w:div w:id="2130273171">
                          <w:marLeft w:val="0"/>
                          <w:marRight w:val="0"/>
                          <w:marTop w:val="0"/>
                          <w:marBottom w:val="0"/>
                          <w:divBdr>
                            <w:top w:val="none" w:sz="0" w:space="0" w:color="auto"/>
                            <w:left w:val="none" w:sz="0" w:space="0" w:color="auto"/>
                            <w:bottom w:val="none" w:sz="0" w:space="0" w:color="auto"/>
                            <w:right w:val="none" w:sz="0" w:space="0" w:color="auto"/>
                          </w:divBdr>
                          <w:divsChild>
                            <w:div w:id="804078727">
                              <w:marLeft w:val="0"/>
                              <w:marRight w:val="0"/>
                              <w:marTop w:val="0"/>
                              <w:marBottom w:val="0"/>
                              <w:divBdr>
                                <w:top w:val="none" w:sz="0" w:space="0" w:color="auto"/>
                                <w:left w:val="none" w:sz="0" w:space="0" w:color="auto"/>
                                <w:bottom w:val="none" w:sz="0" w:space="0" w:color="auto"/>
                                <w:right w:val="none" w:sz="0" w:space="0" w:color="auto"/>
                              </w:divBdr>
                              <w:divsChild>
                                <w:div w:id="217936305">
                                  <w:marLeft w:val="0"/>
                                  <w:marRight w:val="0"/>
                                  <w:marTop w:val="0"/>
                                  <w:marBottom w:val="0"/>
                                  <w:divBdr>
                                    <w:top w:val="none" w:sz="0" w:space="0" w:color="auto"/>
                                    <w:left w:val="none" w:sz="0" w:space="0" w:color="auto"/>
                                    <w:bottom w:val="none" w:sz="0" w:space="0" w:color="auto"/>
                                    <w:right w:val="none" w:sz="0" w:space="0" w:color="auto"/>
                                  </w:divBdr>
                                  <w:divsChild>
                                    <w:div w:id="606547618">
                                      <w:marLeft w:val="0"/>
                                      <w:marRight w:val="0"/>
                                      <w:marTop w:val="0"/>
                                      <w:marBottom w:val="0"/>
                                      <w:divBdr>
                                        <w:top w:val="none" w:sz="0" w:space="0" w:color="auto"/>
                                        <w:left w:val="none" w:sz="0" w:space="0" w:color="auto"/>
                                        <w:bottom w:val="none" w:sz="0" w:space="0" w:color="auto"/>
                                        <w:right w:val="none" w:sz="0" w:space="0" w:color="auto"/>
                                      </w:divBdr>
                                      <w:divsChild>
                                        <w:div w:id="1922832113">
                                          <w:marLeft w:val="0"/>
                                          <w:marRight w:val="0"/>
                                          <w:marTop w:val="0"/>
                                          <w:marBottom w:val="0"/>
                                          <w:divBdr>
                                            <w:top w:val="none" w:sz="0" w:space="0" w:color="auto"/>
                                            <w:left w:val="none" w:sz="0" w:space="0" w:color="auto"/>
                                            <w:bottom w:val="none" w:sz="0" w:space="0" w:color="auto"/>
                                            <w:right w:val="none" w:sz="0" w:space="0" w:color="auto"/>
                                          </w:divBdr>
                                          <w:divsChild>
                                            <w:div w:id="1735010773">
                                              <w:marLeft w:val="4305"/>
                                              <w:marRight w:val="0"/>
                                              <w:marTop w:val="0"/>
                                              <w:marBottom w:val="0"/>
                                              <w:divBdr>
                                                <w:top w:val="single" w:sz="6" w:space="0" w:color="D2D5D7"/>
                                                <w:left w:val="single" w:sz="6" w:space="0" w:color="D2D5D7"/>
                                                <w:bottom w:val="none" w:sz="0" w:space="0" w:color="auto"/>
                                                <w:right w:val="single" w:sz="6" w:space="0" w:color="D2D5D7"/>
                                              </w:divBdr>
                                              <w:divsChild>
                                                <w:div w:id="733624223">
                                                  <w:marLeft w:val="-210"/>
                                                  <w:marRight w:val="-150"/>
                                                  <w:marTop w:val="0"/>
                                                  <w:marBottom w:val="0"/>
                                                  <w:divBdr>
                                                    <w:top w:val="none" w:sz="0" w:space="0" w:color="auto"/>
                                                    <w:left w:val="none" w:sz="0" w:space="0" w:color="auto"/>
                                                    <w:bottom w:val="none" w:sz="0" w:space="0" w:color="auto"/>
                                                    <w:right w:val="none" w:sz="0" w:space="0" w:color="auto"/>
                                                  </w:divBdr>
                                                  <w:divsChild>
                                                    <w:div w:id="373773099">
                                                      <w:marLeft w:val="0"/>
                                                      <w:marRight w:val="0"/>
                                                      <w:marTop w:val="0"/>
                                                      <w:marBottom w:val="0"/>
                                                      <w:divBdr>
                                                        <w:top w:val="none" w:sz="0" w:space="0" w:color="auto"/>
                                                        <w:left w:val="none" w:sz="0" w:space="0" w:color="auto"/>
                                                        <w:bottom w:val="none" w:sz="0" w:space="0" w:color="auto"/>
                                                        <w:right w:val="none" w:sz="0" w:space="0" w:color="auto"/>
                                                      </w:divBdr>
                                                      <w:divsChild>
                                                        <w:div w:id="679241812">
                                                          <w:marLeft w:val="0"/>
                                                          <w:marRight w:val="0"/>
                                                          <w:marTop w:val="0"/>
                                                          <w:marBottom w:val="0"/>
                                                          <w:divBdr>
                                                            <w:top w:val="none" w:sz="0" w:space="0" w:color="auto"/>
                                                            <w:left w:val="none" w:sz="0" w:space="0" w:color="auto"/>
                                                            <w:bottom w:val="none" w:sz="0" w:space="0" w:color="auto"/>
                                                            <w:right w:val="none" w:sz="0" w:space="0" w:color="auto"/>
                                                          </w:divBdr>
                                                          <w:divsChild>
                                                            <w:div w:id="1846288487">
                                                              <w:marLeft w:val="0"/>
                                                              <w:marRight w:val="0"/>
                                                              <w:marTop w:val="0"/>
                                                              <w:marBottom w:val="0"/>
                                                              <w:divBdr>
                                                                <w:top w:val="none" w:sz="0" w:space="0" w:color="auto"/>
                                                                <w:left w:val="none" w:sz="0" w:space="0" w:color="auto"/>
                                                                <w:bottom w:val="none" w:sz="0" w:space="0" w:color="auto"/>
                                                                <w:right w:val="none" w:sz="0" w:space="0" w:color="auto"/>
                                                              </w:divBdr>
                                                              <w:divsChild>
                                                                <w:div w:id="39785443">
                                                                  <w:marLeft w:val="0"/>
                                                                  <w:marRight w:val="0"/>
                                                                  <w:marTop w:val="0"/>
                                                                  <w:marBottom w:val="0"/>
                                                                  <w:divBdr>
                                                                    <w:top w:val="none" w:sz="0" w:space="0" w:color="auto"/>
                                                                    <w:left w:val="none" w:sz="0" w:space="0" w:color="auto"/>
                                                                    <w:bottom w:val="none" w:sz="0" w:space="0" w:color="auto"/>
                                                                    <w:right w:val="none" w:sz="0" w:space="0" w:color="auto"/>
                                                                  </w:divBdr>
                                                                  <w:divsChild>
                                                                    <w:div w:id="1203715213">
                                                                      <w:marLeft w:val="0"/>
                                                                      <w:marRight w:val="0"/>
                                                                      <w:marTop w:val="0"/>
                                                                      <w:marBottom w:val="0"/>
                                                                      <w:divBdr>
                                                                        <w:top w:val="none" w:sz="0" w:space="0" w:color="auto"/>
                                                                        <w:left w:val="none" w:sz="0" w:space="0" w:color="auto"/>
                                                                        <w:bottom w:val="none" w:sz="0" w:space="0" w:color="auto"/>
                                                                        <w:right w:val="none" w:sz="0" w:space="0" w:color="auto"/>
                                                                      </w:divBdr>
                                                                      <w:divsChild>
                                                                        <w:div w:id="914704100">
                                                                          <w:marLeft w:val="0"/>
                                                                          <w:marRight w:val="0"/>
                                                                          <w:marTop w:val="0"/>
                                                                          <w:marBottom w:val="0"/>
                                                                          <w:divBdr>
                                                                            <w:top w:val="none" w:sz="0" w:space="0" w:color="auto"/>
                                                                            <w:left w:val="none" w:sz="0" w:space="0" w:color="auto"/>
                                                                            <w:bottom w:val="none" w:sz="0" w:space="0" w:color="auto"/>
                                                                            <w:right w:val="none" w:sz="0" w:space="0" w:color="auto"/>
                                                                          </w:divBdr>
                                                                        </w:div>
                                                                        <w:div w:id="1031423064">
                                                                          <w:marLeft w:val="0"/>
                                                                          <w:marRight w:val="0"/>
                                                                          <w:marTop w:val="0"/>
                                                                          <w:marBottom w:val="0"/>
                                                                          <w:divBdr>
                                                                            <w:top w:val="none" w:sz="0" w:space="0" w:color="auto"/>
                                                                            <w:left w:val="none" w:sz="0" w:space="0" w:color="auto"/>
                                                                            <w:bottom w:val="none" w:sz="0" w:space="0" w:color="auto"/>
                                                                            <w:right w:val="none" w:sz="0" w:space="0" w:color="auto"/>
                                                                          </w:divBdr>
                                                                        </w:div>
                                                                        <w:div w:id="1212036354">
                                                                          <w:marLeft w:val="0"/>
                                                                          <w:marRight w:val="0"/>
                                                                          <w:marTop w:val="0"/>
                                                                          <w:marBottom w:val="0"/>
                                                                          <w:divBdr>
                                                                            <w:top w:val="none" w:sz="0" w:space="0" w:color="auto"/>
                                                                            <w:left w:val="none" w:sz="0" w:space="0" w:color="auto"/>
                                                                            <w:bottom w:val="none" w:sz="0" w:space="0" w:color="auto"/>
                                                                            <w:right w:val="none" w:sz="0" w:space="0" w:color="auto"/>
                                                                          </w:divBdr>
                                                                        </w:div>
                                                                        <w:div w:id="1239705300">
                                                                          <w:marLeft w:val="0"/>
                                                                          <w:marRight w:val="0"/>
                                                                          <w:marTop w:val="0"/>
                                                                          <w:marBottom w:val="0"/>
                                                                          <w:divBdr>
                                                                            <w:top w:val="none" w:sz="0" w:space="0" w:color="auto"/>
                                                                            <w:left w:val="none" w:sz="0" w:space="0" w:color="auto"/>
                                                                            <w:bottom w:val="none" w:sz="0" w:space="0" w:color="auto"/>
                                                                            <w:right w:val="none" w:sz="0" w:space="0" w:color="auto"/>
                                                                          </w:divBdr>
                                                                        </w:div>
                                                                        <w:div w:id="1345741119">
                                                                          <w:marLeft w:val="0"/>
                                                                          <w:marRight w:val="0"/>
                                                                          <w:marTop w:val="0"/>
                                                                          <w:marBottom w:val="0"/>
                                                                          <w:divBdr>
                                                                            <w:top w:val="none" w:sz="0" w:space="0" w:color="auto"/>
                                                                            <w:left w:val="none" w:sz="0" w:space="0" w:color="auto"/>
                                                                            <w:bottom w:val="none" w:sz="0" w:space="0" w:color="auto"/>
                                                                            <w:right w:val="none" w:sz="0" w:space="0" w:color="auto"/>
                                                                          </w:divBdr>
                                                                        </w:div>
                                                                        <w:div w:id="1379357341">
                                                                          <w:marLeft w:val="0"/>
                                                                          <w:marRight w:val="0"/>
                                                                          <w:marTop w:val="0"/>
                                                                          <w:marBottom w:val="0"/>
                                                                          <w:divBdr>
                                                                            <w:top w:val="none" w:sz="0" w:space="0" w:color="auto"/>
                                                                            <w:left w:val="none" w:sz="0" w:space="0" w:color="auto"/>
                                                                            <w:bottom w:val="none" w:sz="0" w:space="0" w:color="auto"/>
                                                                            <w:right w:val="none" w:sz="0" w:space="0" w:color="auto"/>
                                                                          </w:divBdr>
                                                                          <w:divsChild>
                                                                            <w:div w:id="2022580295">
                                                                              <w:marLeft w:val="-75"/>
                                                                              <w:marRight w:val="0"/>
                                                                              <w:marTop w:val="30"/>
                                                                              <w:marBottom w:val="30"/>
                                                                              <w:divBdr>
                                                                                <w:top w:val="none" w:sz="0" w:space="0" w:color="auto"/>
                                                                                <w:left w:val="none" w:sz="0" w:space="0" w:color="auto"/>
                                                                                <w:bottom w:val="none" w:sz="0" w:space="0" w:color="auto"/>
                                                                                <w:right w:val="none" w:sz="0" w:space="0" w:color="auto"/>
                                                                              </w:divBdr>
                                                                              <w:divsChild>
                                                                                <w:div w:id="738367">
                                                                                  <w:marLeft w:val="0"/>
                                                                                  <w:marRight w:val="0"/>
                                                                                  <w:marTop w:val="0"/>
                                                                                  <w:marBottom w:val="0"/>
                                                                                  <w:divBdr>
                                                                                    <w:top w:val="none" w:sz="0" w:space="0" w:color="auto"/>
                                                                                    <w:left w:val="none" w:sz="0" w:space="0" w:color="auto"/>
                                                                                    <w:bottom w:val="none" w:sz="0" w:space="0" w:color="auto"/>
                                                                                    <w:right w:val="none" w:sz="0" w:space="0" w:color="auto"/>
                                                                                  </w:divBdr>
                                                                                  <w:divsChild>
                                                                                    <w:div w:id="1803960514">
                                                                                      <w:marLeft w:val="0"/>
                                                                                      <w:marRight w:val="0"/>
                                                                                      <w:marTop w:val="0"/>
                                                                                      <w:marBottom w:val="0"/>
                                                                                      <w:divBdr>
                                                                                        <w:top w:val="none" w:sz="0" w:space="0" w:color="auto"/>
                                                                                        <w:left w:val="none" w:sz="0" w:space="0" w:color="auto"/>
                                                                                        <w:bottom w:val="none" w:sz="0" w:space="0" w:color="auto"/>
                                                                                        <w:right w:val="none" w:sz="0" w:space="0" w:color="auto"/>
                                                                                      </w:divBdr>
                                                                                    </w:div>
                                                                                  </w:divsChild>
                                                                                </w:div>
                                                                                <w:div w:id="2361256">
                                                                                  <w:marLeft w:val="0"/>
                                                                                  <w:marRight w:val="0"/>
                                                                                  <w:marTop w:val="0"/>
                                                                                  <w:marBottom w:val="0"/>
                                                                                  <w:divBdr>
                                                                                    <w:top w:val="none" w:sz="0" w:space="0" w:color="auto"/>
                                                                                    <w:left w:val="none" w:sz="0" w:space="0" w:color="auto"/>
                                                                                    <w:bottom w:val="none" w:sz="0" w:space="0" w:color="auto"/>
                                                                                    <w:right w:val="none" w:sz="0" w:space="0" w:color="auto"/>
                                                                                  </w:divBdr>
                                                                                  <w:divsChild>
                                                                                    <w:div w:id="409159048">
                                                                                      <w:marLeft w:val="0"/>
                                                                                      <w:marRight w:val="0"/>
                                                                                      <w:marTop w:val="0"/>
                                                                                      <w:marBottom w:val="0"/>
                                                                                      <w:divBdr>
                                                                                        <w:top w:val="none" w:sz="0" w:space="0" w:color="auto"/>
                                                                                        <w:left w:val="none" w:sz="0" w:space="0" w:color="auto"/>
                                                                                        <w:bottom w:val="none" w:sz="0" w:space="0" w:color="auto"/>
                                                                                        <w:right w:val="none" w:sz="0" w:space="0" w:color="auto"/>
                                                                                      </w:divBdr>
                                                                                    </w:div>
                                                                                  </w:divsChild>
                                                                                </w:div>
                                                                                <w:div w:id="4867852">
                                                                                  <w:marLeft w:val="0"/>
                                                                                  <w:marRight w:val="0"/>
                                                                                  <w:marTop w:val="0"/>
                                                                                  <w:marBottom w:val="0"/>
                                                                                  <w:divBdr>
                                                                                    <w:top w:val="none" w:sz="0" w:space="0" w:color="auto"/>
                                                                                    <w:left w:val="none" w:sz="0" w:space="0" w:color="auto"/>
                                                                                    <w:bottom w:val="none" w:sz="0" w:space="0" w:color="auto"/>
                                                                                    <w:right w:val="none" w:sz="0" w:space="0" w:color="auto"/>
                                                                                  </w:divBdr>
                                                                                  <w:divsChild>
                                                                                    <w:div w:id="1921480145">
                                                                                      <w:marLeft w:val="0"/>
                                                                                      <w:marRight w:val="0"/>
                                                                                      <w:marTop w:val="0"/>
                                                                                      <w:marBottom w:val="0"/>
                                                                                      <w:divBdr>
                                                                                        <w:top w:val="none" w:sz="0" w:space="0" w:color="auto"/>
                                                                                        <w:left w:val="none" w:sz="0" w:space="0" w:color="auto"/>
                                                                                        <w:bottom w:val="none" w:sz="0" w:space="0" w:color="auto"/>
                                                                                        <w:right w:val="none" w:sz="0" w:space="0" w:color="auto"/>
                                                                                      </w:divBdr>
                                                                                    </w:div>
                                                                                  </w:divsChild>
                                                                                </w:div>
                                                                                <w:div w:id="21175910">
                                                                                  <w:marLeft w:val="0"/>
                                                                                  <w:marRight w:val="0"/>
                                                                                  <w:marTop w:val="0"/>
                                                                                  <w:marBottom w:val="0"/>
                                                                                  <w:divBdr>
                                                                                    <w:top w:val="none" w:sz="0" w:space="0" w:color="auto"/>
                                                                                    <w:left w:val="none" w:sz="0" w:space="0" w:color="auto"/>
                                                                                    <w:bottom w:val="none" w:sz="0" w:space="0" w:color="auto"/>
                                                                                    <w:right w:val="none" w:sz="0" w:space="0" w:color="auto"/>
                                                                                  </w:divBdr>
                                                                                  <w:divsChild>
                                                                                    <w:div w:id="1368532187">
                                                                                      <w:marLeft w:val="0"/>
                                                                                      <w:marRight w:val="0"/>
                                                                                      <w:marTop w:val="0"/>
                                                                                      <w:marBottom w:val="0"/>
                                                                                      <w:divBdr>
                                                                                        <w:top w:val="none" w:sz="0" w:space="0" w:color="auto"/>
                                                                                        <w:left w:val="none" w:sz="0" w:space="0" w:color="auto"/>
                                                                                        <w:bottom w:val="none" w:sz="0" w:space="0" w:color="auto"/>
                                                                                        <w:right w:val="none" w:sz="0" w:space="0" w:color="auto"/>
                                                                                      </w:divBdr>
                                                                                    </w:div>
                                                                                  </w:divsChild>
                                                                                </w:div>
                                                                                <w:div w:id="24136161">
                                                                                  <w:marLeft w:val="0"/>
                                                                                  <w:marRight w:val="0"/>
                                                                                  <w:marTop w:val="0"/>
                                                                                  <w:marBottom w:val="0"/>
                                                                                  <w:divBdr>
                                                                                    <w:top w:val="none" w:sz="0" w:space="0" w:color="auto"/>
                                                                                    <w:left w:val="none" w:sz="0" w:space="0" w:color="auto"/>
                                                                                    <w:bottom w:val="none" w:sz="0" w:space="0" w:color="auto"/>
                                                                                    <w:right w:val="none" w:sz="0" w:space="0" w:color="auto"/>
                                                                                  </w:divBdr>
                                                                                  <w:divsChild>
                                                                                    <w:div w:id="526800048">
                                                                                      <w:marLeft w:val="0"/>
                                                                                      <w:marRight w:val="0"/>
                                                                                      <w:marTop w:val="0"/>
                                                                                      <w:marBottom w:val="0"/>
                                                                                      <w:divBdr>
                                                                                        <w:top w:val="none" w:sz="0" w:space="0" w:color="auto"/>
                                                                                        <w:left w:val="none" w:sz="0" w:space="0" w:color="auto"/>
                                                                                        <w:bottom w:val="none" w:sz="0" w:space="0" w:color="auto"/>
                                                                                        <w:right w:val="none" w:sz="0" w:space="0" w:color="auto"/>
                                                                                      </w:divBdr>
                                                                                    </w:div>
                                                                                  </w:divsChild>
                                                                                </w:div>
                                                                                <w:div w:id="38827079">
                                                                                  <w:marLeft w:val="0"/>
                                                                                  <w:marRight w:val="0"/>
                                                                                  <w:marTop w:val="0"/>
                                                                                  <w:marBottom w:val="0"/>
                                                                                  <w:divBdr>
                                                                                    <w:top w:val="none" w:sz="0" w:space="0" w:color="auto"/>
                                                                                    <w:left w:val="none" w:sz="0" w:space="0" w:color="auto"/>
                                                                                    <w:bottom w:val="none" w:sz="0" w:space="0" w:color="auto"/>
                                                                                    <w:right w:val="none" w:sz="0" w:space="0" w:color="auto"/>
                                                                                  </w:divBdr>
                                                                                  <w:divsChild>
                                                                                    <w:div w:id="989939880">
                                                                                      <w:marLeft w:val="0"/>
                                                                                      <w:marRight w:val="0"/>
                                                                                      <w:marTop w:val="0"/>
                                                                                      <w:marBottom w:val="0"/>
                                                                                      <w:divBdr>
                                                                                        <w:top w:val="none" w:sz="0" w:space="0" w:color="auto"/>
                                                                                        <w:left w:val="none" w:sz="0" w:space="0" w:color="auto"/>
                                                                                        <w:bottom w:val="none" w:sz="0" w:space="0" w:color="auto"/>
                                                                                        <w:right w:val="none" w:sz="0" w:space="0" w:color="auto"/>
                                                                                      </w:divBdr>
                                                                                    </w:div>
                                                                                  </w:divsChild>
                                                                                </w:div>
                                                                                <w:div w:id="41755444">
                                                                                  <w:marLeft w:val="0"/>
                                                                                  <w:marRight w:val="0"/>
                                                                                  <w:marTop w:val="0"/>
                                                                                  <w:marBottom w:val="0"/>
                                                                                  <w:divBdr>
                                                                                    <w:top w:val="none" w:sz="0" w:space="0" w:color="auto"/>
                                                                                    <w:left w:val="none" w:sz="0" w:space="0" w:color="auto"/>
                                                                                    <w:bottom w:val="none" w:sz="0" w:space="0" w:color="auto"/>
                                                                                    <w:right w:val="none" w:sz="0" w:space="0" w:color="auto"/>
                                                                                  </w:divBdr>
                                                                                  <w:divsChild>
                                                                                    <w:div w:id="1720402098">
                                                                                      <w:marLeft w:val="0"/>
                                                                                      <w:marRight w:val="0"/>
                                                                                      <w:marTop w:val="0"/>
                                                                                      <w:marBottom w:val="0"/>
                                                                                      <w:divBdr>
                                                                                        <w:top w:val="none" w:sz="0" w:space="0" w:color="auto"/>
                                                                                        <w:left w:val="none" w:sz="0" w:space="0" w:color="auto"/>
                                                                                        <w:bottom w:val="none" w:sz="0" w:space="0" w:color="auto"/>
                                                                                        <w:right w:val="none" w:sz="0" w:space="0" w:color="auto"/>
                                                                                      </w:divBdr>
                                                                                    </w:div>
                                                                                  </w:divsChild>
                                                                                </w:div>
                                                                                <w:div w:id="44379370">
                                                                                  <w:marLeft w:val="0"/>
                                                                                  <w:marRight w:val="0"/>
                                                                                  <w:marTop w:val="0"/>
                                                                                  <w:marBottom w:val="0"/>
                                                                                  <w:divBdr>
                                                                                    <w:top w:val="none" w:sz="0" w:space="0" w:color="auto"/>
                                                                                    <w:left w:val="none" w:sz="0" w:space="0" w:color="auto"/>
                                                                                    <w:bottom w:val="none" w:sz="0" w:space="0" w:color="auto"/>
                                                                                    <w:right w:val="none" w:sz="0" w:space="0" w:color="auto"/>
                                                                                  </w:divBdr>
                                                                                  <w:divsChild>
                                                                                    <w:div w:id="203175253">
                                                                                      <w:marLeft w:val="0"/>
                                                                                      <w:marRight w:val="0"/>
                                                                                      <w:marTop w:val="0"/>
                                                                                      <w:marBottom w:val="0"/>
                                                                                      <w:divBdr>
                                                                                        <w:top w:val="none" w:sz="0" w:space="0" w:color="auto"/>
                                                                                        <w:left w:val="none" w:sz="0" w:space="0" w:color="auto"/>
                                                                                        <w:bottom w:val="none" w:sz="0" w:space="0" w:color="auto"/>
                                                                                        <w:right w:val="none" w:sz="0" w:space="0" w:color="auto"/>
                                                                                      </w:divBdr>
                                                                                    </w:div>
                                                                                  </w:divsChild>
                                                                                </w:div>
                                                                                <w:div w:id="46955879">
                                                                                  <w:marLeft w:val="0"/>
                                                                                  <w:marRight w:val="0"/>
                                                                                  <w:marTop w:val="0"/>
                                                                                  <w:marBottom w:val="0"/>
                                                                                  <w:divBdr>
                                                                                    <w:top w:val="none" w:sz="0" w:space="0" w:color="auto"/>
                                                                                    <w:left w:val="none" w:sz="0" w:space="0" w:color="auto"/>
                                                                                    <w:bottom w:val="none" w:sz="0" w:space="0" w:color="auto"/>
                                                                                    <w:right w:val="none" w:sz="0" w:space="0" w:color="auto"/>
                                                                                  </w:divBdr>
                                                                                  <w:divsChild>
                                                                                    <w:div w:id="116992960">
                                                                                      <w:marLeft w:val="0"/>
                                                                                      <w:marRight w:val="0"/>
                                                                                      <w:marTop w:val="0"/>
                                                                                      <w:marBottom w:val="0"/>
                                                                                      <w:divBdr>
                                                                                        <w:top w:val="none" w:sz="0" w:space="0" w:color="auto"/>
                                                                                        <w:left w:val="none" w:sz="0" w:space="0" w:color="auto"/>
                                                                                        <w:bottom w:val="none" w:sz="0" w:space="0" w:color="auto"/>
                                                                                        <w:right w:val="none" w:sz="0" w:space="0" w:color="auto"/>
                                                                                      </w:divBdr>
                                                                                    </w:div>
                                                                                  </w:divsChild>
                                                                                </w:div>
                                                                                <w:div w:id="64764425">
                                                                                  <w:marLeft w:val="0"/>
                                                                                  <w:marRight w:val="0"/>
                                                                                  <w:marTop w:val="0"/>
                                                                                  <w:marBottom w:val="0"/>
                                                                                  <w:divBdr>
                                                                                    <w:top w:val="none" w:sz="0" w:space="0" w:color="auto"/>
                                                                                    <w:left w:val="none" w:sz="0" w:space="0" w:color="auto"/>
                                                                                    <w:bottom w:val="none" w:sz="0" w:space="0" w:color="auto"/>
                                                                                    <w:right w:val="none" w:sz="0" w:space="0" w:color="auto"/>
                                                                                  </w:divBdr>
                                                                                  <w:divsChild>
                                                                                    <w:div w:id="500898488">
                                                                                      <w:marLeft w:val="0"/>
                                                                                      <w:marRight w:val="0"/>
                                                                                      <w:marTop w:val="0"/>
                                                                                      <w:marBottom w:val="0"/>
                                                                                      <w:divBdr>
                                                                                        <w:top w:val="none" w:sz="0" w:space="0" w:color="auto"/>
                                                                                        <w:left w:val="none" w:sz="0" w:space="0" w:color="auto"/>
                                                                                        <w:bottom w:val="none" w:sz="0" w:space="0" w:color="auto"/>
                                                                                        <w:right w:val="none" w:sz="0" w:space="0" w:color="auto"/>
                                                                                      </w:divBdr>
                                                                                    </w:div>
                                                                                  </w:divsChild>
                                                                                </w:div>
                                                                                <w:div w:id="65148282">
                                                                                  <w:marLeft w:val="0"/>
                                                                                  <w:marRight w:val="0"/>
                                                                                  <w:marTop w:val="0"/>
                                                                                  <w:marBottom w:val="0"/>
                                                                                  <w:divBdr>
                                                                                    <w:top w:val="none" w:sz="0" w:space="0" w:color="auto"/>
                                                                                    <w:left w:val="none" w:sz="0" w:space="0" w:color="auto"/>
                                                                                    <w:bottom w:val="none" w:sz="0" w:space="0" w:color="auto"/>
                                                                                    <w:right w:val="none" w:sz="0" w:space="0" w:color="auto"/>
                                                                                  </w:divBdr>
                                                                                  <w:divsChild>
                                                                                    <w:div w:id="195243131">
                                                                                      <w:marLeft w:val="0"/>
                                                                                      <w:marRight w:val="0"/>
                                                                                      <w:marTop w:val="0"/>
                                                                                      <w:marBottom w:val="0"/>
                                                                                      <w:divBdr>
                                                                                        <w:top w:val="none" w:sz="0" w:space="0" w:color="auto"/>
                                                                                        <w:left w:val="none" w:sz="0" w:space="0" w:color="auto"/>
                                                                                        <w:bottom w:val="none" w:sz="0" w:space="0" w:color="auto"/>
                                                                                        <w:right w:val="none" w:sz="0" w:space="0" w:color="auto"/>
                                                                                      </w:divBdr>
                                                                                    </w:div>
                                                                                  </w:divsChild>
                                                                                </w:div>
                                                                                <w:div w:id="82142406">
                                                                                  <w:marLeft w:val="0"/>
                                                                                  <w:marRight w:val="0"/>
                                                                                  <w:marTop w:val="0"/>
                                                                                  <w:marBottom w:val="0"/>
                                                                                  <w:divBdr>
                                                                                    <w:top w:val="none" w:sz="0" w:space="0" w:color="auto"/>
                                                                                    <w:left w:val="none" w:sz="0" w:space="0" w:color="auto"/>
                                                                                    <w:bottom w:val="none" w:sz="0" w:space="0" w:color="auto"/>
                                                                                    <w:right w:val="none" w:sz="0" w:space="0" w:color="auto"/>
                                                                                  </w:divBdr>
                                                                                  <w:divsChild>
                                                                                    <w:div w:id="336351491">
                                                                                      <w:marLeft w:val="0"/>
                                                                                      <w:marRight w:val="0"/>
                                                                                      <w:marTop w:val="0"/>
                                                                                      <w:marBottom w:val="0"/>
                                                                                      <w:divBdr>
                                                                                        <w:top w:val="none" w:sz="0" w:space="0" w:color="auto"/>
                                                                                        <w:left w:val="none" w:sz="0" w:space="0" w:color="auto"/>
                                                                                        <w:bottom w:val="none" w:sz="0" w:space="0" w:color="auto"/>
                                                                                        <w:right w:val="none" w:sz="0" w:space="0" w:color="auto"/>
                                                                                      </w:divBdr>
                                                                                    </w:div>
                                                                                  </w:divsChild>
                                                                                </w:div>
                                                                                <w:div w:id="85423466">
                                                                                  <w:marLeft w:val="0"/>
                                                                                  <w:marRight w:val="0"/>
                                                                                  <w:marTop w:val="0"/>
                                                                                  <w:marBottom w:val="0"/>
                                                                                  <w:divBdr>
                                                                                    <w:top w:val="none" w:sz="0" w:space="0" w:color="auto"/>
                                                                                    <w:left w:val="none" w:sz="0" w:space="0" w:color="auto"/>
                                                                                    <w:bottom w:val="none" w:sz="0" w:space="0" w:color="auto"/>
                                                                                    <w:right w:val="none" w:sz="0" w:space="0" w:color="auto"/>
                                                                                  </w:divBdr>
                                                                                  <w:divsChild>
                                                                                    <w:div w:id="1885212243">
                                                                                      <w:marLeft w:val="0"/>
                                                                                      <w:marRight w:val="0"/>
                                                                                      <w:marTop w:val="0"/>
                                                                                      <w:marBottom w:val="0"/>
                                                                                      <w:divBdr>
                                                                                        <w:top w:val="none" w:sz="0" w:space="0" w:color="auto"/>
                                                                                        <w:left w:val="none" w:sz="0" w:space="0" w:color="auto"/>
                                                                                        <w:bottom w:val="none" w:sz="0" w:space="0" w:color="auto"/>
                                                                                        <w:right w:val="none" w:sz="0" w:space="0" w:color="auto"/>
                                                                                      </w:divBdr>
                                                                                    </w:div>
                                                                                  </w:divsChild>
                                                                                </w:div>
                                                                                <w:div w:id="89205537">
                                                                                  <w:marLeft w:val="0"/>
                                                                                  <w:marRight w:val="0"/>
                                                                                  <w:marTop w:val="0"/>
                                                                                  <w:marBottom w:val="0"/>
                                                                                  <w:divBdr>
                                                                                    <w:top w:val="none" w:sz="0" w:space="0" w:color="auto"/>
                                                                                    <w:left w:val="none" w:sz="0" w:space="0" w:color="auto"/>
                                                                                    <w:bottom w:val="none" w:sz="0" w:space="0" w:color="auto"/>
                                                                                    <w:right w:val="none" w:sz="0" w:space="0" w:color="auto"/>
                                                                                  </w:divBdr>
                                                                                  <w:divsChild>
                                                                                    <w:div w:id="1602685132">
                                                                                      <w:marLeft w:val="0"/>
                                                                                      <w:marRight w:val="0"/>
                                                                                      <w:marTop w:val="0"/>
                                                                                      <w:marBottom w:val="0"/>
                                                                                      <w:divBdr>
                                                                                        <w:top w:val="none" w:sz="0" w:space="0" w:color="auto"/>
                                                                                        <w:left w:val="none" w:sz="0" w:space="0" w:color="auto"/>
                                                                                        <w:bottom w:val="none" w:sz="0" w:space="0" w:color="auto"/>
                                                                                        <w:right w:val="none" w:sz="0" w:space="0" w:color="auto"/>
                                                                                      </w:divBdr>
                                                                                    </w:div>
                                                                                  </w:divsChild>
                                                                                </w:div>
                                                                                <w:div w:id="95516694">
                                                                                  <w:marLeft w:val="0"/>
                                                                                  <w:marRight w:val="0"/>
                                                                                  <w:marTop w:val="0"/>
                                                                                  <w:marBottom w:val="0"/>
                                                                                  <w:divBdr>
                                                                                    <w:top w:val="none" w:sz="0" w:space="0" w:color="auto"/>
                                                                                    <w:left w:val="none" w:sz="0" w:space="0" w:color="auto"/>
                                                                                    <w:bottom w:val="none" w:sz="0" w:space="0" w:color="auto"/>
                                                                                    <w:right w:val="none" w:sz="0" w:space="0" w:color="auto"/>
                                                                                  </w:divBdr>
                                                                                  <w:divsChild>
                                                                                    <w:div w:id="1761220980">
                                                                                      <w:marLeft w:val="0"/>
                                                                                      <w:marRight w:val="0"/>
                                                                                      <w:marTop w:val="0"/>
                                                                                      <w:marBottom w:val="0"/>
                                                                                      <w:divBdr>
                                                                                        <w:top w:val="none" w:sz="0" w:space="0" w:color="auto"/>
                                                                                        <w:left w:val="none" w:sz="0" w:space="0" w:color="auto"/>
                                                                                        <w:bottom w:val="none" w:sz="0" w:space="0" w:color="auto"/>
                                                                                        <w:right w:val="none" w:sz="0" w:space="0" w:color="auto"/>
                                                                                      </w:divBdr>
                                                                                    </w:div>
                                                                                  </w:divsChild>
                                                                                </w:div>
                                                                                <w:div w:id="104421083">
                                                                                  <w:marLeft w:val="0"/>
                                                                                  <w:marRight w:val="0"/>
                                                                                  <w:marTop w:val="0"/>
                                                                                  <w:marBottom w:val="0"/>
                                                                                  <w:divBdr>
                                                                                    <w:top w:val="none" w:sz="0" w:space="0" w:color="auto"/>
                                                                                    <w:left w:val="none" w:sz="0" w:space="0" w:color="auto"/>
                                                                                    <w:bottom w:val="none" w:sz="0" w:space="0" w:color="auto"/>
                                                                                    <w:right w:val="none" w:sz="0" w:space="0" w:color="auto"/>
                                                                                  </w:divBdr>
                                                                                  <w:divsChild>
                                                                                    <w:div w:id="484246241">
                                                                                      <w:marLeft w:val="0"/>
                                                                                      <w:marRight w:val="0"/>
                                                                                      <w:marTop w:val="0"/>
                                                                                      <w:marBottom w:val="0"/>
                                                                                      <w:divBdr>
                                                                                        <w:top w:val="none" w:sz="0" w:space="0" w:color="auto"/>
                                                                                        <w:left w:val="none" w:sz="0" w:space="0" w:color="auto"/>
                                                                                        <w:bottom w:val="none" w:sz="0" w:space="0" w:color="auto"/>
                                                                                        <w:right w:val="none" w:sz="0" w:space="0" w:color="auto"/>
                                                                                      </w:divBdr>
                                                                                    </w:div>
                                                                                  </w:divsChild>
                                                                                </w:div>
                                                                                <w:div w:id="104622009">
                                                                                  <w:marLeft w:val="0"/>
                                                                                  <w:marRight w:val="0"/>
                                                                                  <w:marTop w:val="0"/>
                                                                                  <w:marBottom w:val="0"/>
                                                                                  <w:divBdr>
                                                                                    <w:top w:val="none" w:sz="0" w:space="0" w:color="auto"/>
                                                                                    <w:left w:val="none" w:sz="0" w:space="0" w:color="auto"/>
                                                                                    <w:bottom w:val="none" w:sz="0" w:space="0" w:color="auto"/>
                                                                                    <w:right w:val="none" w:sz="0" w:space="0" w:color="auto"/>
                                                                                  </w:divBdr>
                                                                                  <w:divsChild>
                                                                                    <w:div w:id="1315060206">
                                                                                      <w:marLeft w:val="0"/>
                                                                                      <w:marRight w:val="0"/>
                                                                                      <w:marTop w:val="0"/>
                                                                                      <w:marBottom w:val="0"/>
                                                                                      <w:divBdr>
                                                                                        <w:top w:val="none" w:sz="0" w:space="0" w:color="auto"/>
                                                                                        <w:left w:val="none" w:sz="0" w:space="0" w:color="auto"/>
                                                                                        <w:bottom w:val="none" w:sz="0" w:space="0" w:color="auto"/>
                                                                                        <w:right w:val="none" w:sz="0" w:space="0" w:color="auto"/>
                                                                                      </w:divBdr>
                                                                                    </w:div>
                                                                                  </w:divsChild>
                                                                                </w:div>
                                                                                <w:div w:id="119343447">
                                                                                  <w:marLeft w:val="0"/>
                                                                                  <w:marRight w:val="0"/>
                                                                                  <w:marTop w:val="0"/>
                                                                                  <w:marBottom w:val="0"/>
                                                                                  <w:divBdr>
                                                                                    <w:top w:val="none" w:sz="0" w:space="0" w:color="auto"/>
                                                                                    <w:left w:val="none" w:sz="0" w:space="0" w:color="auto"/>
                                                                                    <w:bottom w:val="none" w:sz="0" w:space="0" w:color="auto"/>
                                                                                    <w:right w:val="none" w:sz="0" w:space="0" w:color="auto"/>
                                                                                  </w:divBdr>
                                                                                  <w:divsChild>
                                                                                    <w:div w:id="1938902769">
                                                                                      <w:marLeft w:val="0"/>
                                                                                      <w:marRight w:val="0"/>
                                                                                      <w:marTop w:val="0"/>
                                                                                      <w:marBottom w:val="0"/>
                                                                                      <w:divBdr>
                                                                                        <w:top w:val="none" w:sz="0" w:space="0" w:color="auto"/>
                                                                                        <w:left w:val="none" w:sz="0" w:space="0" w:color="auto"/>
                                                                                        <w:bottom w:val="none" w:sz="0" w:space="0" w:color="auto"/>
                                                                                        <w:right w:val="none" w:sz="0" w:space="0" w:color="auto"/>
                                                                                      </w:divBdr>
                                                                                    </w:div>
                                                                                  </w:divsChild>
                                                                                </w:div>
                                                                                <w:div w:id="121773603">
                                                                                  <w:marLeft w:val="0"/>
                                                                                  <w:marRight w:val="0"/>
                                                                                  <w:marTop w:val="0"/>
                                                                                  <w:marBottom w:val="0"/>
                                                                                  <w:divBdr>
                                                                                    <w:top w:val="none" w:sz="0" w:space="0" w:color="auto"/>
                                                                                    <w:left w:val="none" w:sz="0" w:space="0" w:color="auto"/>
                                                                                    <w:bottom w:val="none" w:sz="0" w:space="0" w:color="auto"/>
                                                                                    <w:right w:val="none" w:sz="0" w:space="0" w:color="auto"/>
                                                                                  </w:divBdr>
                                                                                  <w:divsChild>
                                                                                    <w:div w:id="1165902606">
                                                                                      <w:marLeft w:val="0"/>
                                                                                      <w:marRight w:val="0"/>
                                                                                      <w:marTop w:val="0"/>
                                                                                      <w:marBottom w:val="0"/>
                                                                                      <w:divBdr>
                                                                                        <w:top w:val="none" w:sz="0" w:space="0" w:color="auto"/>
                                                                                        <w:left w:val="none" w:sz="0" w:space="0" w:color="auto"/>
                                                                                        <w:bottom w:val="none" w:sz="0" w:space="0" w:color="auto"/>
                                                                                        <w:right w:val="none" w:sz="0" w:space="0" w:color="auto"/>
                                                                                      </w:divBdr>
                                                                                    </w:div>
                                                                                  </w:divsChild>
                                                                                </w:div>
                                                                                <w:div w:id="124128330">
                                                                                  <w:marLeft w:val="0"/>
                                                                                  <w:marRight w:val="0"/>
                                                                                  <w:marTop w:val="0"/>
                                                                                  <w:marBottom w:val="0"/>
                                                                                  <w:divBdr>
                                                                                    <w:top w:val="none" w:sz="0" w:space="0" w:color="auto"/>
                                                                                    <w:left w:val="none" w:sz="0" w:space="0" w:color="auto"/>
                                                                                    <w:bottom w:val="none" w:sz="0" w:space="0" w:color="auto"/>
                                                                                    <w:right w:val="none" w:sz="0" w:space="0" w:color="auto"/>
                                                                                  </w:divBdr>
                                                                                  <w:divsChild>
                                                                                    <w:div w:id="239995284">
                                                                                      <w:marLeft w:val="0"/>
                                                                                      <w:marRight w:val="0"/>
                                                                                      <w:marTop w:val="0"/>
                                                                                      <w:marBottom w:val="0"/>
                                                                                      <w:divBdr>
                                                                                        <w:top w:val="none" w:sz="0" w:space="0" w:color="auto"/>
                                                                                        <w:left w:val="none" w:sz="0" w:space="0" w:color="auto"/>
                                                                                        <w:bottom w:val="none" w:sz="0" w:space="0" w:color="auto"/>
                                                                                        <w:right w:val="none" w:sz="0" w:space="0" w:color="auto"/>
                                                                                      </w:divBdr>
                                                                                    </w:div>
                                                                                  </w:divsChild>
                                                                                </w:div>
                                                                                <w:div w:id="126094131">
                                                                                  <w:marLeft w:val="0"/>
                                                                                  <w:marRight w:val="0"/>
                                                                                  <w:marTop w:val="0"/>
                                                                                  <w:marBottom w:val="0"/>
                                                                                  <w:divBdr>
                                                                                    <w:top w:val="none" w:sz="0" w:space="0" w:color="auto"/>
                                                                                    <w:left w:val="none" w:sz="0" w:space="0" w:color="auto"/>
                                                                                    <w:bottom w:val="none" w:sz="0" w:space="0" w:color="auto"/>
                                                                                    <w:right w:val="none" w:sz="0" w:space="0" w:color="auto"/>
                                                                                  </w:divBdr>
                                                                                  <w:divsChild>
                                                                                    <w:div w:id="730274171">
                                                                                      <w:marLeft w:val="0"/>
                                                                                      <w:marRight w:val="0"/>
                                                                                      <w:marTop w:val="0"/>
                                                                                      <w:marBottom w:val="0"/>
                                                                                      <w:divBdr>
                                                                                        <w:top w:val="none" w:sz="0" w:space="0" w:color="auto"/>
                                                                                        <w:left w:val="none" w:sz="0" w:space="0" w:color="auto"/>
                                                                                        <w:bottom w:val="none" w:sz="0" w:space="0" w:color="auto"/>
                                                                                        <w:right w:val="none" w:sz="0" w:space="0" w:color="auto"/>
                                                                                      </w:divBdr>
                                                                                    </w:div>
                                                                                  </w:divsChild>
                                                                                </w:div>
                                                                                <w:div w:id="131483967">
                                                                                  <w:marLeft w:val="0"/>
                                                                                  <w:marRight w:val="0"/>
                                                                                  <w:marTop w:val="0"/>
                                                                                  <w:marBottom w:val="0"/>
                                                                                  <w:divBdr>
                                                                                    <w:top w:val="none" w:sz="0" w:space="0" w:color="auto"/>
                                                                                    <w:left w:val="none" w:sz="0" w:space="0" w:color="auto"/>
                                                                                    <w:bottom w:val="none" w:sz="0" w:space="0" w:color="auto"/>
                                                                                    <w:right w:val="none" w:sz="0" w:space="0" w:color="auto"/>
                                                                                  </w:divBdr>
                                                                                  <w:divsChild>
                                                                                    <w:div w:id="1380015137">
                                                                                      <w:marLeft w:val="0"/>
                                                                                      <w:marRight w:val="0"/>
                                                                                      <w:marTop w:val="0"/>
                                                                                      <w:marBottom w:val="0"/>
                                                                                      <w:divBdr>
                                                                                        <w:top w:val="none" w:sz="0" w:space="0" w:color="auto"/>
                                                                                        <w:left w:val="none" w:sz="0" w:space="0" w:color="auto"/>
                                                                                        <w:bottom w:val="none" w:sz="0" w:space="0" w:color="auto"/>
                                                                                        <w:right w:val="none" w:sz="0" w:space="0" w:color="auto"/>
                                                                                      </w:divBdr>
                                                                                    </w:div>
                                                                                  </w:divsChild>
                                                                                </w:div>
                                                                                <w:div w:id="141967575">
                                                                                  <w:marLeft w:val="0"/>
                                                                                  <w:marRight w:val="0"/>
                                                                                  <w:marTop w:val="0"/>
                                                                                  <w:marBottom w:val="0"/>
                                                                                  <w:divBdr>
                                                                                    <w:top w:val="none" w:sz="0" w:space="0" w:color="auto"/>
                                                                                    <w:left w:val="none" w:sz="0" w:space="0" w:color="auto"/>
                                                                                    <w:bottom w:val="none" w:sz="0" w:space="0" w:color="auto"/>
                                                                                    <w:right w:val="none" w:sz="0" w:space="0" w:color="auto"/>
                                                                                  </w:divBdr>
                                                                                  <w:divsChild>
                                                                                    <w:div w:id="1219709027">
                                                                                      <w:marLeft w:val="0"/>
                                                                                      <w:marRight w:val="0"/>
                                                                                      <w:marTop w:val="0"/>
                                                                                      <w:marBottom w:val="0"/>
                                                                                      <w:divBdr>
                                                                                        <w:top w:val="none" w:sz="0" w:space="0" w:color="auto"/>
                                                                                        <w:left w:val="none" w:sz="0" w:space="0" w:color="auto"/>
                                                                                        <w:bottom w:val="none" w:sz="0" w:space="0" w:color="auto"/>
                                                                                        <w:right w:val="none" w:sz="0" w:space="0" w:color="auto"/>
                                                                                      </w:divBdr>
                                                                                    </w:div>
                                                                                  </w:divsChild>
                                                                                </w:div>
                                                                                <w:div w:id="157698382">
                                                                                  <w:marLeft w:val="0"/>
                                                                                  <w:marRight w:val="0"/>
                                                                                  <w:marTop w:val="0"/>
                                                                                  <w:marBottom w:val="0"/>
                                                                                  <w:divBdr>
                                                                                    <w:top w:val="none" w:sz="0" w:space="0" w:color="auto"/>
                                                                                    <w:left w:val="none" w:sz="0" w:space="0" w:color="auto"/>
                                                                                    <w:bottom w:val="none" w:sz="0" w:space="0" w:color="auto"/>
                                                                                    <w:right w:val="none" w:sz="0" w:space="0" w:color="auto"/>
                                                                                  </w:divBdr>
                                                                                  <w:divsChild>
                                                                                    <w:div w:id="1380085227">
                                                                                      <w:marLeft w:val="0"/>
                                                                                      <w:marRight w:val="0"/>
                                                                                      <w:marTop w:val="0"/>
                                                                                      <w:marBottom w:val="0"/>
                                                                                      <w:divBdr>
                                                                                        <w:top w:val="none" w:sz="0" w:space="0" w:color="auto"/>
                                                                                        <w:left w:val="none" w:sz="0" w:space="0" w:color="auto"/>
                                                                                        <w:bottom w:val="none" w:sz="0" w:space="0" w:color="auto"/>
                                                                                        <w:right w:val="none" w:sz="0" w:space="0" w:color="auto"/>
                                                                                      </w:divBdr>
                                                                                    </w:div>
                                                                                  </w:divsChild>
                                                                                </w:div>
                                                                                <w:div w:id="160856121">
                                                                                  <w:marLeft w:val="0"/>
                                                                                  <w:marRight w:val="0"/>
                                                                                  <w:marTop w:val="0"/>
                                                                                  <w:marBottom w:val="0"/>
                                                                                  <w:divBdr>
                                                                                    <w:top w:val="none" w:sz="0" w:space="0" w:color="auto"/>
                                                                                    <w:left w:val="none" w:sz="0" w:space="0" w:color="auto"/>
                                                                                    <w:bottom w:val="none" w:sz="0" w:space="0" w:color="auto"/>
                                                                                    <w:right w:val="none" w:sz="0" w:space="0" w:color="auto"/>
                                                                                  </w:divBdr>
                                                                                  <w:divsChild>
                                                                                    <w:div w:id="1043751059">
                                                                                      <w:marLeft w:val="0"/>
                                                                                      <w:marRight w:val="0"/>
                                                                                      <w:marTop w:val="0"/>
                                                                                      <w:marBottom w:val="0"/>
                                                                                      <w:divBdr>
                                                                                        <w:top w:val="none" w:sz="0" w:space="0" w:color="auto"/>
                                                                                        <w:left w:val="none" w:sz="0" w:space="0" w:color="auto"/>
                                                                                        <w:bottom w:val="none" w:sz="0" w:space="0" w:color="auto"/>
                                                                                        <w:right w:val="none" w:sz="0" w:space="0" w:color="auto"/>
                                                                                      </w:divBdr>
                                                                                    </w:div>
                                                                                  </w:divsChild>
                                                                                </w:div>
                                                                                <w:div w:id="171261100">
                                                                                  <w:marLeft w:val="0"/>
                                                                                  <w:marRight w:val="0"/>
                                                                                  <w:marTop w:val="0"/>
                                                                                  <w:marBottom w:val="0"/>
                                                                                  <w:divBdr>
                                                                                    <w:top w:val="none" w:sz="0" w:space="0" w:color="auto"/>
                                                                                    <w:left w:val="none" w:sz="0" w:space="0" w:color="auto"/>
                                                                                    <w:bottom w:val="none" w:sz="0" w:space="0" w:color="auto"/>
                                                                                    <w:right w:val="none" w:sz="0" w:space="0" w:color="auto"/>
                                                                                  </w:divBdr>
                                                                                  <w:divsChild>
                                                                                    <w:div w:id="1319921118">
                                                                                      <w:marLeft w:val="0"/>
                                                                                      <w:marRight w:val="0"/>
                                                                                      <w:marTop w:val="0"/>
                                                                                      <w:marBottom w:val="0"/>
                                                                                      <w:divBdr>
                                                                                        <w:top w:val="none" w:sz="0" w:space="0" w:color="auto"/>
                                                                                        <w:left w:val="none" w:sz="0" w:space="0" w:color="auto"/>
                                                                                        <w:bottom w:val="none" w:sz="0" w:space="0" w:color="auto"/>
                                                                                        <w:right w:val="none" w:sz="0" w:space="0" w:color="auto"/>
                                                                                      </w:divBdr>
                                                                                    </w:div>
                                                                                  </w:divsChild>
                                                                                </w:div>
                                                                                <w:div w:id="174150252">
                                                                                  <w:marLeft w:val="0"/>
                                                                                  <w:marRight w:val="0"/>
                                                                                  <w:marTop w:val="0"/>
                                                                                  <w:marBottom w:val="0"/>
                                                                                  <w:divBdr>
                                                                                    <w:top w:val="none" w:sz="0" w:space="0" w:color="auto"/>
                                                                                    <w:left w:val="none" w:sz="0" w:space="0" w:color="auto"/>
                                                                                    <w:bottom w:val="none" w:sz="0" w:space="0" w:color="auto"/>
                                                                                    <w:right w:val="none" w:sz="0" w:space="0" w:color="auto"/>
                                                                                  </w:divBdr>
                                                                                  <w:divsChild>
                                                                                    <w:div w:id="16121956">
                                                                                      <w:marLeft w:val="0"/>
                                                                                      <w:marRight w:val="0"/>
                                                                                      <w:marTop w:val="0"/>
                                                                                      <w:marBottom w:val="0"/>
                                                                                      <w:divBdr>
                                                                                        <w:top w:val="none" w:sz="0" w:space="0" w:color="auto"/>
                                                                                        <w:left w:val="none" w:sz="0" w:space="0" w:color="auto"/>
                                                                                        <w:bottom w:val="none" w:sz="0" w:space="0" w:color="auto"/>
                                                                                        <w:right w:val="none" w:sz="0" w:space="0" w:color="auto"/>
                                                                                      </w:divBdr>
                                                                                    </w:div>
                                                                                  </w:divsChild>
                                                                                </w:div>
                                                                                <w:div w:id="177738948">
                                                                                  <w:marLeft w:val="0"/>
                                                                                  <w:marRight w:val="0"/>
                                                                                  <w:marTop w:val="0"/>
                                                                                  <w:marBottom w:val="0"/>
                                                                                  <w:divBdr>
                                                                                    <w:top w:val="none" w:sz="0" w:space="0" w:color="auto"/>
                                                                                    <w:left w:val="none" w:sz="0" w:space="0" w:color="auto"/>
                                                                                    <w:bottom w:val="none" w:sz="0" w:space="0" w:color="auto"/>
                                                                                    <w:right w:val="none" w:sz="0" w:space="0" w:color="auto"/>
                                                                                  </w:divBdr>
                                                                                  <w:divsChild>
                                                                                    <w:div w:id="324016647">
                                                                                      <w:marLeft w:val="0"/>
                                                                                      <w:marRight w:val="0"/>
                                                                                      <w:marTop w:val="0"/>
                                                                                      <w:marBottom w:val="0"/>
                                                                                      <w:divBdr>
                                                                                        <w:top w:val="none" w:sz="0" w:space="0" w:color="auto"/>
                                                                                        <w:left w:val="none" w:sz="0" w:space="0" w:color="auto"/>
                                                                                        <w:bottom w:val="none" w:sz="0" w:space="0" w:color="auto"/>
                                                                                        <w:right w:val="none" w:sz="0" w:space="0" w:color="auto"/>
                                                                                      </w:divBdr>
                                                                                    </w:div>
                                                                                  </w:divsChild>
                                                                                </w:div>
                                                                                <w:div w:id="187185795">
                                                                                  <w:marLeft w:val="0"/>
                                                                                  <w:marRight w:val="0"/>
                                                                                  <w:marTop w:val="0"/>
                                                                                  <w:marBottom w:val="0"/>
                                                                                  <w:divBdr>
                                                                                    <w:top w:val="none" w:sz="0" w:space="0" w:color="auto"/>
                                                                                    <w:left w:val="none" w:sz="0" w:space="0" w:color="auto"/>
                                                                                    <w:bottom w:val="none" w:sz="0" w:space="0" w:color="auto"/>
                                                                                    <w:right w:val="none" w:sz="0" w:space="0" w:color="auto"/>
                                                                                  </w:divBdr>
                                                                                  <w:divsChild>
                                                                                    <w:div w:id="379284111">
                                                                                      <w:marLeft w:val="0"/>
                                                                                      <w:marRight w:val="0"/>
                                                                                      <w:marTop w:val="0"/>
                                                                                      <w:marBottom w:val="0"/>
                                                                                      <w:divBdr>
                                                                                        <w:top w:val="none" w:sz="0" w:space="0" w:color="auto"/>
                                                                                        <w:left w:val="none" w:sz="0" w:space="0" w:color="auto"/>
                                                                                        <w:bottom w:val="none" w:sz="0" w:space="0" w:color="auto"/>
                                                                                        <w:right w:val="none" w:sz="0" w:space="0" w:color="auto"/>
                                                                                      </w:divBdr>
                                                                                    </w:div>
                                                                                  </w:divsChild>
                                                                                </w:div>
                                                                                <w:div w:id="191655218">
                                                                                  <w:marLeft w:val="0"/>
                                                                                  <w:marRight w:val="0"/>
                                                                                  <w:marTop w:val="0"/>
                                                                                  <w:marBottom w:val="0"/>
                                                                                  <w:divBdr>
                                                                                    <w:top w:val="none" w:sz="0" w:space="0" w:color="auto"/>
                                                                                    <w:left w:val="none" w:sz="0" w:space="0" w:color="auto"/>
                                                                                    <w:bottom w:val="none" w:sz="0" w:space="0" w:color="auto"/>
                                                                                    <w:right w:val="none" w:sz="0" w:space="0" w:color="auto"/>
                                                                                  </w:divBdr>
                                                                                  <w:divsChild>
                                                                                    <w:div w:id="3019938">
                                                                                      <w:marLeft w:val="0"/>
                                                                                      <w:marRight w:val="0"/>
                                                                                      <w:marTop w:val="0"/>
                                                                                      <w:marBottom w:val="0"/>
                                                                                      <w:divBdr>
                                                                                        <w:top w:val="none" w:sz="0" w:space="0" w:color="auto"/>
                                                                                        <w:left w:val="none" w:sz="0" w:space="0" w:color="auto"/>
                                                                                        <w:bottom w:val="none" w:sz="0" w:space="0" w:color="auto"/>
                                                                                        <w:right w:val="none" w:sz="0" w:space="0" w:color="auto"/>
                                                                                      </w:divBdr>
                                                                                    </w:div>
                                                                                  </w:divsChild>
                                                                                </w:div>
                                                                                <w:div w:id="192307312">
                                                                                  <w:marLeft w:val="0"/>
                                                                                  <w:marRight w:val="0"/>
                                                                                  <w:marTop w:val="0"/>
                                                                                  <w:marBottom w:val="0"/>
                                                                                  <w:divBdr>
                                                                                    <w:top w:val="none" w:sz="0" w:space="0" w:color="auto"/>
                                                                                    <w:left w:val="none" w:sz="0" w:space="0" w:color="auto"/>
                                                                                    <w:bottom w:val="none" w:sz="0" w:space="0" w:color="auto"/>
                                                                                    <w:right w:val="none" w:sz="0" w:space="0" w:color="auto"/>
                                                                                  </w:divBdr>
                                                                                  <w:divsChild>
                                                                                    <w:div w:id="2094280401">
                                                                                      <w:marLeft w:val="0"/>
                                                                                      <w:marRight w:val="0"/>
                                                                                      <w:marTop w:val="0"/>
                                                                                      <w:marBottom w:val="0"/>
                                                                                      <w:divBdr>
                                                                                        <w:top w:val="none" w:sz="0" w:space="0" w:color="auto"/>
                                                                                        <w:left w:val="none" w:sz="0" w:space="0" w:color="auto"/>
                                                                                        <w:bottom w:val="none" w:sz="0" w:space="0" w:color="auto"/>
                                                                                        <w:right w:val="none" w:sz="0" w:space="0" w:color="auto"/>
                                                                                      </w:divBdr>
                                                                                    </w:div>
                                                                                  </w:divsChild>
                                                                                </w:div>
                                                                                <w:div w:id="196430569">
                                                                                  <w:marLeft w:val="0"/>
                                                                                  <w:marRight w:val="0"/>
                                                                                  <w:marTop w:val="0"/>
                                                                                  <w:marBottom w:val="0"/>
                                                                                  <w:divBdr>
                                                                                    <w:top w:val="none" w:sz="0" w:space="0" w:color="auto"/>
                                                                                    <w:left w:val="none" w:sz="0" w:space="0" w:color="auto"/>
                                                                                    <w:bottom w:val="none" w:sz="0" w:space="0" w:color="auto"/>
                                                                                    <w:right w:val="none" w:sz="0" w:space="0" w:color="auto"/>
                                                                                  </w:divBdr>
                                                                                  <w:divsChild>
                                                                                    <w:div w:id="1578006320">
                                                                                      <w:marLeft w:val="0"/>
                                                                                      <w:marRight w:val="0"/>
                                                                                      <w:marTop w:val="0"/>
                                                                                      <w:marBottom w:val="0"/>
                                                                                      <w:divBdr>
                                                                                        <w:top w:val="none" w:sz="0" w:space="0" w:color="auto"/>
                                                                                        <w:left w:val="none" w:sz="0" w:space="0" w:color="auto"/>
                                                                                        <w:bottom w:val="none" w:sz="0" w:space="0" w:color="auto"/>
                                                                                        <w:right w:val="none" w:sz="0" w:space="0" w:color="auto"/>
                                                                                      </w:divBdr>
                                                                                    </w:div>
                                                                                  </w:divsChild>
                                                                                </w:div>
                                                                                <w:div w:id="206920778">
                                                                                  <w:marLeft w:val="0"/>
                                                                                  <w:marRight w:val="0"/>
                                                                                  <w:marTop w:val="0"/>
                                                                                  <w:marBottom w:val="0"/>
                                                                                  <w:divBdr>
                                                                                    <w:top w:val="none" w:sz="0" w:space="0" w:color="auto"/>
                                                                                    <w:left w:val="none" w:sz="0" w:space="0" w:color="auto"/>
                                                                                    <w:bottom w:val="none" w:sz="0" w:space="0" w:color="auto"/>
                                                                                    <w:right w:val="none" w:sz="0" w:space="0" w:color="auto"/>
                                                                                  </w:divBdr>
                                                                                  <w:divsChild>
                                                                                    <w:div w:id="100075841">
                                                                                      <w:marLeft w:val="0"/>
                                                                                      <w:marRight w:val="0"/>
                                                                                      <w:marTop w:val="0"/>
                                                                                      <w:marBottom w:val="0"/>
                                                                                      <w:divBdr>
                                                                                        <w:top w:val="none" w:sz="0" w:space="0" w:color="auto"/>
                                                                                        <w:left w:val="none" w:sz="0" w:space="0" w:color="auto"/>
                                                                                        <w:bottom w:val="none" w:sz="0" w:space="0" w:color="auto"/>
                                                                                        <w:right w:val="none" w:sz="0" w:space="0" w:color="auto"/>
                                                                                      </w:divBdr>
                                                                                    </w:div>
                                                                                  </w:divsChild>
                                                                                </w:div>
                                                                                <w:div w:id="216481175">
                                                                                  <w:marLeft w:val="0"/>
                                                                                  <w:marRight w:val="0"/>
                                                                                  <w:marTop w:val="0"/>
                                                                                  <w:marBottom w:val="0"/>
                                                                                  <w:divBdr>
                                                                                    <w:top w:val="none" w:sz="0" w:space="0" w:color="auto"/>
                                                                                    <w:left w:val="none" w:sz="0" w:space="0" w:color="auto"/>
                                                                                    <w:bottom w:val="none" w:sz="0" w:space="0" w:color="auto"/>
                                                                                    <w:right w:val="none" w:sz="0" w:space="0" w:color="auto"/>
                                                                                  </w:divBdr>
                                                                                  <w:divsChild>
                                                                                    <w:div w:id="345600542">
                                                                                      <w:marLeft w:val="0"/>
                                                                                      <w:marRight w:val="0"/>
                                                                                      <w:marTop w:val="0"/>
                                                                                      <w:marBottom w:val="0"/>
                                                                                      <w:divBdr>
                                                                                        <w:top w:val="none" w:sz="0" w:space="0" w:color="auto"/>
                                                                                        <w:left w:val="none" w:sz="0" w:space="0" w:color="auto"/>
                                                                                        <w:bottom w:val="none" w:sz="0" w:space="0" w:color="auto"/>
                                                                                        <w:right w:val="none" w:sz="0" w:space="0" w:color="auto"/>
                                                                                      </w:divBdr>
                                                                                    </w:div>
                                                                                  </w:divsChild>
                                                                                </w:div>
                                                                                <w:div w:id="217934974">
                                                                                  <w:marLeft w:val="0"/>
                                                                                  <w:marRight w:val="0"/>
                                                                                  <w:marTop w:val="0"/>
                                                                                  <w:marBottom w:val="0"/>
                                                                                  <w:divBdr>
                                                                                    <w:top w:val="none" w:sz="0" w:space="0" w:color="auto"/>
                                                                                    <w:left w:val="none" w:sz="0" w:space="0" w:color="auto"/>
                                                                                    <w:bottom w:val="none" w:sz="0" w:space="0" w:color="auto"/>
                                                                                    <w:right w:val="none" w:sz="0" w:space="0" w:color="auto"/>
                                                                                  </w:divBdr>
                                                                                  <w:divsChild>
                                                                                    <w:div w:id="99182646">
                                                                                      <w:marLeft w:val="0"/>
                                                                                      <w:marRight w:val="0"/>
                                                                                      <w:marTop w:val="0"/>
                                                                                      <w:marBottom w:val="0"/>
                                                                                      <w:divBdr>
                                                                                        <w:top w:val="none" w:sz="0" w:space="0" w:color="auto"/>
                                                                                        <w:left w:val="none" w:sz="0" w:space="0" w:color="auto"/>
                                                                                        <w:bottom w:val="none" w:sz="0" w:space="0" w:color="auto"/>
                                                                                        <w:right w:val="none" w:sz="0" w:space="0" w:color="auto"/>
                                                                                      </w:divBdr>
                                                                                    </w:div>
                                                                                  </w:divsChild>
                                                                                </w:div>
                                                                                <w:div w:id="219291614">
                                                                                  <w:marLeft w:val="0"/>
                                                                                  <w:marRight w:val="0"/>
                                                                                  <w:marTop w:val="0"/>
                                                                                  <w:marBottom w:val="0"/>
                                                                                  <w:divBdr>
                                                                                    <w:top w:val="none" w:sz="0" w:space="0" w:color="auto"/>
                                                                                    <w:left w:val="none" w:sz="0" w:space="0" w:color="auto"/>
                                                                                    <w:bottom w:val="none" w:sz="0" w:space="0" w:color="auto"/>
                                                                                    <w:right w:val="none" w:sz="0" w:space="0" w:color="auto"/>
                                                                                  </w:divBdr>
                                                                                  <w:divsChild>
                                                                                    <w:div w:id="749616459">
                                                                                      <w:marLeft w:val="0"/>
                                                                                      <w:marRight w:val="0"/>
                                                                                      <w:marTop w:val="0"/>
                                                                                      <w:marBottom w:val="0"/>
                                                                                      <w:divBdr>
                                                                                        <w:top w:val="none" w:sz="0" w:space="0" w:color="auto"/>
                                                                                        <w:left w:val="none" w:sz="0" w:space="0" w:color="auto"/>
                                                                                        <w:bottom w:val="none" w:sz="0" w:space="0" w:color="auto"/>
                                                                                        <w:right w:val="none" w:sz="0" w:space="0" w:color="auto"/>
                                                                                      </w:divBdr>
                                                                                    </w:div>
                                                                                  </w:divsChild>
                                                                                </w:div>
                                                                                <w:div w:id="225336375">
                                                                                  <w:marLeft w:val="0"/>
                                                                                  <w:marRight w:val="0"/>
                                                                                  <w:marTop w:val="0"/>
                                                                                  <w:marBottom w:val="0"/>
                                                                                  <w:divBdr>
                                                                                    <w:top w:val="none" w:sz="0" w:space="0" w:color="auto"/>
                                                                                    <w:left w:val="none" w:sz="0" w:space="0" w:color="auto"/>
                                                                                    <w:bottom w:val="none" w:sz="0" w:space="0" w:color="auto"/>
                                                                                    <w:right w:val="none" w:sz="0" w:space="0" w:color="auto"/>
                                                                                  </w:divBdr>
                                                                                  <w:divsChild>
                                                                                    <w:div w:id="1647585917">
                                                                                      <w:marLeft w:val="0"/>
                                                                                      <w:marRight w:val="0"/>
                                                                                      <w:marTop w:val="0"/>
                                                                                      <w:marBottom w:val="0"/>
                                                                                      <w:divBdr>
                                                                                        <w:top w:val="none" w:sz="0" w:space="0" w:color="auto"/>
                                                                                        <w:left w:val="none" w:sz="0" w:space="0" w:color="auto"/>
                                                                                        <w:bottom w:val="none" w:sz="0" w:space="0" w:color="auto"/>
                                                                                        <w:right w:val="none" w:sz="0" w:space="0" w:color="auto"/>
                                                                                      </w:divBdr>
                                                                                    </w:div>
                                                                                  </w:divsChild>
                                                                                </w:div>
                                                                                <w:div w:id="227375548">
                                                                                  <w:marLeft w:val="0"/>
                                                                                  <w:marRight w:val="0"/>
                                                                                  <w:marTop w:val="0"/>
                                                                                  <w:marBottom w:val="0"/>
                                                                                  <w:divBdr>
                                                                                    <w:top w:val="none" w:sz="0" w:space="0" w:color="auto"/>
                                                                                    <w:left w:val="none" w:sz="0" w:space="0" w:color="auto"/>
                                                                                    <w:bottom w:val="none" w:sz="0" w:space="0" w:color="auto"/>
                                                                                    <w:right w:val="none" w:sz="0" w:space="0" w:color="auto"/>
                                                                                  </w:divBdr>
                                                                                  <w:divsChild>
                                                                                    <w:div w:id="1447037793">
                                                                                      <w:marLeft w:val="0"/>
                                                                                      <w:marRight w:val="0"/>
                                                                                      <w:marTop w:val="0"/>
                                                                                      <w:marBottom w:val="0"/>
                                                                                      <w:divBdr>
                                                                                        <w:top w:val="none" w:sz="0" w:space="0" w:color="auto"/>
                                                                                        <w:left w:val="none" w:sz="0" w:space="0" w:color="auto"/>
                                                                                        <w:bottom w:val="none" w:sz="0" w:space="0" w:color="auto"/>
                                                                                        <w:right w:val="none" w:sz="0" w:space="0" w:color="auto"/>
                                                                                      </w:divBdr>
                                                                                    </w:div>
                                                                                  </w:divsChild>
                                                                                </w:div>
                                                                                <w:div w:id="229704673">
                                                                                  <w:marLeft w:val="0"/>
                                                                                  <w:marRight w:val="0"/>
                                                                                  <w:marTop w:val="0"/>
                                                                                  <w:marBottom w:val="0"/>
                                                                                  <w:divBdr>
                                                                                    <w:top w:val="none" w:sz="0" w:space="0" w:color="auto"/>
                                                                                    <w:left w:val="none" w:sz="0" w:space="0" w:color="auto"/>
                                                                                    <w:bottom w:val="none" w:sz="0" w:space="0" w:color="auto"/>
                                                                                    <w:right w:val="none" w:sz="0" w:space="0" w:color="auto"/>
                                                                                  </w:divBdr>
                                                                                  <w:divsChild>
                                                                                    <w:div w:id="484669278">
                                                                                      <w:marLeft w:val="0"/>
                                                                                      <w:marRight w:val="0"/>
                                                                                      <w:marTop w:val="0"/>
                                                                                      <w:marBottom w:val="0"/>
                                                                                      <w:divBdr>
                                                                                        <w:top w:val="none" w:sz="0" w:space="0" w:color="auto"/>
                                                                                        <w:left w:val="none" w:sz="0" w:space="0" w:color="auto"/>
                                                                                        <w:bottom w:val="none" w:sz="0" w:space="0" w:color="auto"/>
                                                                                        <w:right w:val="none" w:sz="0" w:space="0" w:color="auto"/>
                                                                                      </w:divBdr>
                                                                                    </w:div>
                                                                                  </w:divsChild>
                                                                                </w:div>
                                                                                <w:div w:id="240795396">
                                                                                  <w:marLeft w:val="0"/>
                                                                                  <w:marRight w:val="0"/>
                                                                                  <w:marTop w:val="0"/>
                                                                                  <w:marBottom w:val="0"/>
                                                                                  <w:divBdr>
                                                                                    <w:top w:val="none" w:sz="0" w:space="0" w:color="auto"/>
                                                                                    <w:left w:val="none" w:sz="0" w:space="0" w:color="auto"/>
                                                                                    <w:bottom w:val="none" w:sz="0" w:space="0" w:color="auto"/>
                                                                                    <w:right w:val="none" w:sz="0" w:space="0" w:color="auto"/>
                                                                                  </w:divBdr>
                                                                                  <w:divsChild>
                                                                                    <w:div w:id="1351882100">
                                                                                      <w:marLeft w:val="0"/>
                                                                                      <w:marRight w:val="0"/>
                                                                                      <w:marTop w:val="0"/>
                                                                                      <w:marBottom w:val="0"/>
                                                                                      <w:divBdr>
                                                                                        <w:top w:val="none" w:sz="0" w:space="0" w:color="auto"/>
                                                                                        <w:left w:val="none" w:sz="0" w:space="0" w:color="auto"/>
                                                                                        <w:bottom w:val="none" w:sz="0" w:space="0" w:color="auto"/>
                                                                                        <w:right w:val="none" w:sz="0" w:space="0" w:color="auto"/>
                                                                                      </w:divBdr>
                                                                                    </w:div>
                                                                                  </w:divsChild>
                                                                                </w:div>
                                                                                <w:div w:id="247078847">
                                                                                  <w:marLeft w:val="0"/>
                                                                                  <w:marRight w:val="0"/>
                                                                                  <w:marTop w:val="0"/>
                                                                                  <w:marBottom w:val="0"/>
                                                                                  <w:divBdr>
                                                                                    <w:top w:val="none" w:sz="0" w:space="0" w:color="auto"/>
                                                                                    <w:left w:val="none" w:sz="0" w:space="0" w:color="auto"/>
                                                                                    <w:bottom w:val="none" w:sz="0" w:space="0" w:color="auto"/>
                                                                                    <w:right w:val="none" w:sz="0" w:space="0" w:color="auto"/>
                                                                                  </w:divBdr>
                                                                                  <w:divsChild>
                                                                                    <w:div w:id="189493336">
                                                                                      <w:marLeft w:val="0"/>
                                                                                      <w:marRight w:val="0"/>
                                                                                      <w:marTop w:val="0"/>
                                                                                      <w:marBottom w:val="0"/>
                                                                                      <w:divBdr>
                                                                                        <w:top w:val="none" w:sz="0" w:space="0" w:color="auto"/>
                                                                                        <w:left w:val="none" w:sz="0" w:space="0" w:color="auto"/>
                                                                                        <w:bottom w:val="none" w:sz="0" w:space="0" w:color="auto"/>
                                                                                        <w:right w:val="none" w:sz="0" w:space="0" w:color="auto"/>
                                                                                      </w:divBdr>
                                                                                    </w:div>
                                                                                  </w:divsChild>
                                                                                </w:div>
                                                                                <w:div w:id="264313639">
                                                                                  <w:marLeft w:val="0"/>
                                                                                  <w:marRight w:val="0"/>
                                                                                  <w:marTop w:val="0"/>
                                                                                  <w:marBottom w:val="0"/>
                                                                                  <w:divBdr>
                                                                                    <w:top w:val="none" w:sz="0" w:space="0" w:color="auto"/>
                                                                                    <w:left w:val="none" w:sz="0" w:space="0" w:color="auto"/>
                                                                                    <w:bottom w:val="none" w:sz="0" w:space="0" w:color="auto"/>
                                                                                    <w:right w:val="none" w:sz="0" w:space="0" w:color="auto"/>
                                                                                  </w:divBdr>
                                                                                  <w:divsChild>
                                                                                    <w:div w:id="1786345828">
                                                                                      <w:marLeft w:val="0"/>
                                                                                      <w:marRight w:val="0"/>
                                                                                      <w:marTop w:val="0"/>
                                                                                      <w:marBottom w:val="0"/>
                                                                                      <w:divBdr>
                                                                                        <w:top w:val="none" w:sz="0" w:space="0" w:color="auto"/>
                                                                                        <w:left w:val="none" w:sz="0" w:space="0" w:color="auto"/>
                                                                                        <w:bottom w:val="none" w:sz="0" w:space="0" w:color="auto"/>
                                                                                        <w:right w:val="none" w:sz="0" w:space="0" w:color="auto"/>
                                                                                      </w:divBdr>
                                                                                    </w:div>
                                                                                  </w:divsChild>
                                                                                </w:div>
                                                                                <w:div w:id="264919489">
                                                                                  <w:marLeft w:val="0"/>
                                                                                  <w:marRight w:val="0"/>
                                                                                  <w:marTop w:val="0"/>
                                                                                  <w:marBottom w:val="0"/>
                                                                                  <w:divBdr>
                                                                                    <w:top w:val="none" w:sz="0" w:space="0" w:color="auto"/>
                                                                                    <w:left w:val="none" w:sz="0" w:space="0" w:color="auto"/>
                                                                                    <w:bottom w:val="none" w:sz="0" w:space="0" w:color="auto"/>
                                                                                    <w:right w:val="none" w:sz="0" w:space="0" w:color="auto"/>
                                                                                  </w:divBdr>
                                                                                  <w:divsChild>
                                                                                    <w:div w:id="545799813">
                                                                                      <w:marLeft w:val="0"/>
                                                                                      <w:marRight w:val="0"/>
                                                                                      <w:marTop w:val="0"/>
                                                                                      <w:marBottom w:val="0"/>
                                                                                      <w:divBdr>
                                                                                        <w:top w:val="none" w:sz="0" w:space="0" w:color="auto"/>
                                                                                        <w:left w:val="none" w:sz="0" w:space="0" w:color="auto"/>
                                                                                        <w:bottom w:val="none" w:sz="0" w:space="0" w:color="auto"/>
                                                                                        <w:right w:val="none" w:sz="0" w:space="0" w:color="auto"/>
                                                                                      </w:divBdr>
                                                                                    </w:div>
                                                                                  </w:divsChild>
                                                                                </w:div>
                                                                                <w:div w:id="269902300">
                                                                                  <w:marLeft w:val="0"/>
                                                                                  <w:marRight w:val="0"/>
                                                                                  <w:marTop w:val="0"/>
                                                                                  <w:marBottom w:val="0"/>
                                                                                  <w:divBdr>
                                                                                    <w:top w:val="none" w:sz="0" w:space="0" w:color="auto"/>
                                                                                    <w:left w:val="none" w:sz="0" w:space="0" w:color="auto"/>
                                                                                    <w:bottom w:val="none" w:sz="0" w:space="0" w:color="auto"/>
                                                                                    <w:right w:val="none" w:sz="0" w:space="0" w:color="auto"/>
                                                                                  </w:divBdr>
                                                                                  <w:divsChild>
                                                                                    <w:div w:id="174807597">
                                                                                      <w:marLeft w:val="0"/>
                                                                                      <w:marRight w:val="0"/>
                                                                                      <w:marTop w:val="0"/>
                                                                                      <w:marBottom w:val="0"/>
                                                                                      <w:divBdr>
                                                                                        <w:top w:val="none" w:sz="0" w:space="0" w:color="auto"/>
                                                                                        <w:left w:val="none" w:sz="0" w:space="0" w:color="auto"/>
                                                                                        <w:bottom w:val="none" w:sz="0" w:space="0" w:color="auto"/>
                                                                                        <w:right w:val="none" w:sz="0" w:space="0" w:color="auto"/>
                                                                                      </w:divBdr>
                                                                                    </w:div>
                                                                                  </w:divsChild>
                                                                                </w:div>
                                                                                <w:div w:id="277219272">
                                                                                  <w:marLeft w:val="0"/>
                                                                                  <w:marRight w:val="0"/>
                                                                                  <w:marTop w:val="0"/>
                                                                                  <w:marBottom w:val="0"/>
                                                                                  <w:divBdr>
                                                                                    <w:top w:val="none" w:sz="0" w:space="0" w:color="auto"/>
                                                                                    <w:left w:val="none" w:sz="0" w:space="0" w:color="auto"/>
                                                                                    <w:bottom w:val="none" w:sz="0" w:space="0" w:color="auto"/>
                                                                                    <w:right w:val="none" w:sz="0" w:space="0" w:color="auto"/>
                                                                                  </w:divBdr>
                                                                                  <w:divsChild>
                                                                                    <w:div w:id="1819376359">
                                                                                      <w:marLeft w:val="0"/>
                                                                                      <w:marRight w:val="0"/>
                                                                                      <w:marTop w:val="0"/>
                                                                                      <w:marBottom w:val="0"/>
                                                                                      <w:divBdr>
                                                                                        <w:top w:val="none" w:sz="0" w:space="0" w:color="auto"/>
                                                                                        <w:left w:val="none" w:sz="0" w:space="0" w:color="auto"/>
                                                                                        <w:bottom w:val="none" w:sz="0" w:space="0" w:color="auto"/>
                                                                                        <w:right w:val="none" w:sz="0" w:space="0" w:color="auto"/>
                                                                                      </w:divBdr>
                                                                                    </w:div>
                                                                                  </w:divsChild>
                                                                                </w:div>
                                                                                <w:div w:id="285821319">
                                                                                  <w:marLeft w:val="0"/>
                                                                                  <w:marRight w:val="0"/>
                                                                                  <w:marTop w:val="0"/>
                                                                                  <w:marBottom w:val="0"/>
                                                                                  <w:divBdr>
                                                                                    <w:top w:val="none" w:sz="0" w:space="0" w:color="auto"/>
                                                                                    <w:left w:val="none" w:sz="0" w:space="0" w:color="auto"/>
                                                                                    <w:bottom w:val="none" w:sz="0" w:space="0" w:color="auto"/>
                                                                                    <w:right w:val="none" w:sz="0" w:space="0" w:color="auto"/>
                                                                                  </w:divBdr>
                                                                                  <w:divsChild>
                                                                                    <w:div w:id="589462524">
                                                                                      <w:marLeft w:val="0"/>
                                                                                      <w:marRight w:val="0"/>
                                                                                      <w:marTop w:val="0"/>
                                                                                      <w:marBottom w:val="0"/>
                                                                                      <w:divBdr>
                                                                                        <w:top w:val="none" w:sz="0" w:space="0" w:color="auto"/>
                                                                                        <w:left w:val="none" w:sz="0" w:space="0" w:color="auto"/>
                                                                                        <w:bottom w:val="none" w:sz="0" w:space="0" w:color="auto"/>
                                                                                        <w:right w:val="none" w:sz="0" w:space="0" w:color="auto"/>
                                                                                      </w:divBdr>
                                                                                    </w:div>
                                                                                  </w:divsChild>
                                                                                </w:div>
                                                                                <w:div w:id="292323247">
                                                                                  <w:marLeft w:val="0"/>
                                                                                  <w:marRight w:val="0"/>
                                                                                  <w:marTop w:val="0"/>
                                                                                  <w:marBottom w:val="0"/>
                                                                                  <w:divBdr>
                                                                                    <w:top w:val="none" w:sz="0" w:space="0" w:color="auto"/>
                                                                                    <w:left w:val="none" w:sz="0" w:space="0" w:color="auto"/>
                                                                                    <w:bottom w:val="none" w:sz="0" w:space="0" w:color="auto"/>
                                                                                    <w:right w:val="none" w:sz="0" w:space="0" w:color="auto"/>
                                                                                  </w:divBdr>
                                                                                  <w:divsChild>
                                                                                    <w:div w:id="766266617">
                                                                                      <w:marLeft w:val="0"/>
                                                                                      <w:marRight w:val="0"/>
                                                                                      <w:marTop w:val="0"/>
                                                                                      <w:marBottom w:val="0"/>
                                                                                      <w:divBdr>
                                                                                        <w:top w:val="none" w:sz="0" w:space="0" w:color="auto"/>
                                                                                        <w:left w:val="none" w:sz="0" w:space="0" w:color="auto"/>
                                                                                        <w:bottom w:val="none" w:sz="0" w:space="0" w:color="auto"/>
                                                                                        <w:right w:val="none" w:sz="0" w:space="0" w:color="auto"/>
                                                                                      </w:divBdr>
                                                                                    </w:div>
                                                                                  </w:divsChild>
                                                                                </w:div>
                                                                                <w:div w:id="293566096">
                                                                                  <w:marLeft w:val="0"/>
                                                                                  <w:marRight w:val="0"/>
                                                                                  <w:marTop w:val="0"/>
                                                                                  <w:marBottom w:val="0"/>
                                                                                  <w:divBdr>
                                                                                    <w:top w:val="none" w:sz="0" w:space="0" w:color="auto"/>
                                                                                    <w:left w:val="none" w:sz="0" w:space="0" w:color="auto"/>
                                                                                    <w:bottom w:val="none" w:sz="0" w:space="0" w:color="auto"/>
                                                                                    <w:right w:val="none" w:sz="0" w:space="0" w:color="auto"/>
                                                                                  </w:divBdr>
                                                                                  <w:divsChild>
                                                                                    <w:div w:id="269624209">
                                                                                      <w:marLeft w:val="0"/>
                                                                                      <w:marRight w:val="0"/>
                                                                                      <w:marTop w:val="0"/>
                                                                                      <w:marBottom w:val="0"/>
                                                                                      <w:divBdr>
                                                                                        <w:top w:val="none" w:sz="0" w:space="0" w:color="auto"/>
                                                                                        <w:left w:val="none" w:sz="0" w:space="0" w:color="auto"/>
                                                                                        <w:bottom w:val="none" w:sz="0" w:space="0" w:color="auto"/>
                                                                                        <w:right w:val="none" w:sz="0" w:space="0" w:color="auto"/>
                                                                                      </w:divBdr>
                                                                                    </w:div>
                                                                                  </w:divsChild>
                                                                                </w:div>
                                                                                <w:div w:id="298413427">
                                                                                  <w:marLeft w:val="0"/>
                                                                                  <w:marRight w:val="0"/>
                                                                                  <w:marTop w:val="0"/>
                                                                                  <w:marBottom w:val="0"/>
                                                                                  <w:divBdr>
                                                                                    <w:top w:val="none" w:sz="0" w:space="0" w:color="auto"/>
                                                                                    <w:left w:val="none" w:sz="0" w:space="0" w:color="auto"/>
                                                                                    <w:bottom w:val="none" w:sz="0" w:space="0" w:color="auto"/>
                                                                                    <w:right w:val="none" w:sz="0" w:space="0" w:color="auto"/>
                                                                                  </w:divBdr>
                                                                                  <w:divsChild>
                                                                                    <w:div w:id="970398969">
                                                                                      <w:marLeft w:val="0"/>
                                                                                      <w:marRight w:val="0"/>
                                                                                      <w:marTop w:val="0"/>
                                                                                      <w:marBottom w:val="0"/>
                                                                                      <w:divBdr>
                                                                                        <w:top w:val="none" w:sz="0" w:space="0" w:color="auto"/>
                                                                                        <w:left w:val="none" w:sz="0" w:space="0" w:color="auto"/>
                                                                                        <w:bottom w:val="none" w:sz="0" w:space="0" w:color="auto"/>
                                                                                        <w:right w:val="none" w:sz="0" w:space="0" w:color="auto"/>
                                                                                      </w:divBdr>
                                                                                    </w:div>
                                                                                  </w:divsChild>
                                                                                </w:div>
                                                                                <w:div w:id="306253402">
                                                                                  <w:marLeft w:val="0"/>
                                                                                  <w:marRight w:val="0"/>
                                                                                  <w:marTop w:val="0"/>
                                                                                  <w:marBottom w:val="0"/>
                                                                                  <w:divBdr>
                                                                                    <w:top w:val="none" w:sz="0" w:space="0" w:color="auto"/>
                                                                                    <w:left w:val="none" w:sz="0" w:space="0" w:color="auto"/>
                                                                                    <w:bottom w:val="none" w:sz="0" w:space="0" w:color="auto"/>
                                                                                    <w:right w:val="none" w:sz="0" w:space="0" w:color="auto"/>
                                                                                  </w:divBdr>
                                                                                  <w:divsChild>
                                                                                    <w:div w:id="924412819">
                                                                                      <w:marLeft w:val="0"/>
                                                                                      <w:marRight w:val="0"/>
                                                                                      <w:marTop w:val="0"/>
                                                                                      <w:marBottom w:val="0"/>
                                                                                      <w:divBdr>
                                                                                        <w:top w:val="none" w:sz="0" w:space="0" w:color="auto"/>
                                                                                        <w:left w:val="none" w:sz="0" w:space="0" w:color="auto"/>
                                                                                        <w:bottom w:val="none" w:sz="0" w:space="0" w:color="auto"/>
                                                                                        <w:right w:val="none" w:sz="0" w:space="0" w:color="auto"/>
                                                                                      </w:divBdr>
                                                                                    </w:div>
                                                                                  </w:divsChild>
                                                                                </w:div>
                                                                                <w:div w:id="306782960">
                                                                                  <w:marLeft w:val="0"/>
                                                                                  <w:marRight w:val="0"/>
                                                                                  <w:marTop w:val="0"/>
                                                                                  <w:marBottom w:val="0"/>
                                                                                  <w:divBdr>
                                                                                    <w:top w:val="none" w:sz="0" w:space="0" w:color="auto"/>
                                                                                    <w:left w:val="none" w:sz="0" w:space="0" w:color="auto"/>
                                                                                    <w:bottom w:val="none" w:sz="0" w:space="0" w:color="auto"/>
                                                                                    <w:right w:val="none" w:sz="0" w:space="0" w:color="auto"/>
                                                                                  </w:divBdr>
                                                                                  <w:divsChild>
                                                                                    <w:div w:id="16397247">
                                                                                      <w:marLeft w:val="0"/>
                                                                                      <w:marRight w:val="0"/>
                                                                                      <w:marTop w:val="0"/>
                                                                                      <w:marBottom w:val="0"/>
                                                                                      <w:divBdr>
                                                                                        <w:top w:val="none" w:sz="0" w:space="0" w:color="auto"/>
                                                                                        <w:left w:val="none" w:sz="0" w:space="0" w:color="auto"/>
                                                                                        <w:bottom w:val="none" w:sz="0" w:space="0" w:color="auto"/>
                                                                                        <w:right w:val="none" w:sz="0" w:space="0" w:color="auto"/>
                                                                                      </w:divBdr>
                                                                                    </w:div>
                                                                                    <w:div w:id="924075950">
                                                                                      <w:marLeft w:val="0"/>
                                                                                      <w:marRight w:val="0"/>
                                                                                      <w:marTop w:val="0"/>
                                                                                      <w:marBottom w:val="0"/>
                                                                                      <w:divBdr>
                                                                                        <w:top w:val="none" w:sz="0" w:space="0" w:color="auto"/>
                                                                                        <w:left w:val="none" w:sz="0" w:space="0" w:color="auto"/>
                                                                                        <w:bottom w:val="none" w:sz="0" w:space="0" w:color="auto"/>
                                                                                        <w:right w:val="none" w:sz="0" w:space="0" w:color="auto"/>
                                                                                      </w:divBdr>
                                                                                    </w:div>
                                                                                    <w:div w:id="1229271892">
                                                                                      <w:marLeft w:val="0"/>
                                                                                      <w:marRight w:val="0"/>
                                                                                      <w:marTop w:val="0"/>
                                                                                      <w:marBottom w:val="0"/>
                                                                                      <w:divBdr>
                                                                                        <w:top w:val="none" w:sz="0" w:space="0" w:color="auto"/>
                                                                                        <w:left w:val="none" w:sz="0" w:space="0" w:color="auto"/>
                                                                                        <w:bottom w:val="none" w:sz="0" w:space="0" w:color="auto"/>
                                                                                        <w:right w:val="none" w:sz="0" w:space="0" w:color="auto"/>
                                                                                      </w:divBdr>
                                                                                    </w:div>
                                                                                    <w:div w:id="1257442525">
                                                                                      <w:marLeft w:val="0"/>
                                                                                      <w:marRight w:val="0"/>
                                                                                      <w:marTop w:val="0"/>
                                                                                      <w:marBottom w:val="0"/>
                                                                                      <w:divBdr>
                                                                                        <w:top w:val="none" w:sz="0" w:space="0" w:color="auto"/>
                                                                                        <w:left w:val="none" w:sz="0" w:space="0" w:color="auto"/>
                                                                                        <w:bottom w:val="none" w:sz="0" w:space="0" w:color="auto"/>
                                                                                        <w:right w:val="none" w:sz="0" w:space="0" w:color="auto"/>
                                                                                      </w:divBdr>
                                                                                    </w:div>
                                                                                    <w:div w:id="1974290445">
                                                                                      <w:marLeft w:val="0"/>
                                                                                      <w:marRight w:val="0"/>
                                                                                      <w:marTop w:val="0"/>
                                                                                      <w:marBottom w:val="0"/>
                                                                                      <w:divBdr>
                                                                                        <w:top w:val="none" w:sz="0" w:space="0" w:color="auto"/>
                                                                                        <w:left w:val="none" w:sz="0" w:space="0" w:color="auto"/>
                                                                                        <w:bottom w:val="none" w:sz="0" w:space="0" w:color="auto"/>
                                                                                        <w:right w:val="none" w:sz="0" w:space="0" w:color="auto"/>
                                                                                      </w:divBdr>
                                                                                    </w:div>
                                                                                  </w:divsChild>
                                                                                </w:div>
                                                                                <w:div w:id="315308891">
                                                                                  <w:marLeft w:val="0"/>
                                                                                  <w:marRight w:val="0"/>
                                                                                  <w:marTop w:val="0"/>
                                                                                  <w:marBottom w:val="0"/>
                                                                                  <w:divBdr>
                                                                                    <w:top w:val="none" w:sz="0" w:space="0" w:color="auto"/>
                                                                                    <w:left w:val="none" w:sz="0" w:space="0" w:color="auto"/>
                                                                                    <w:bottom w:val="none" w:sz="0" w:space="0" w:color="auto"/>
                                                                                    <w:right w:val="none" w:sz="0" w:space="0" w:color="auto"/>
                                                                                  </w:divBdr>
                                                                                  <w:divsChild>
                                                                                    <w:div w:id="1367177335">
                                                                                      <w:marLeft w:val="0"/>
                                                                                      <w:marRight w:val="0"/>
                                                                                      <w:marTop w:val="0"/>
                                                                                      <w:marBottom w:val="0"/>
                                                                                      <w:divBdr>
                                                                                        <w:top w:val="none" w:sz="0" w:space="0" w:color="auto"/>
                                                                                        <w:left w:val="none" w:sz="0" w:space="0" w:color="auto"/>
                                                                                        <w:bottom w:val="none" w:sz="0" w:space="0" w:color="auto"/>
                                                                                        <w:right w:val="none" w:sz="0" w:space="0" w:color="auto"/>
                                                                                      </w:divBdr>
                                                                                    </w:div>
                                                                                  </w:divsChild>
                                                                                </w:div>
                                                                                <w:div w:id="325204082">
                                                                                  <w:marLeft w:val="0"/>
                                                                                  <w:marRight w:val="0"/>
                                                                                  <w:marTop w:val="0"/>
                                                                                  <w:marBottom w:val="0"/>
                                                                                  <w:divBdr>
                                                                                    <w:top w:val="none" w:sz="0" w:space="0" w:color="auto"/>
                                                                                    <w:left w:val="none" w:sz="0" w:space="0" w:color="auto"/>
                                                                                    <w:bottom w:val="none" w:sz="0" w:space="0" w:color="auto"/>
                                                                                    <w:right w:val="none" w:sz="0" w:space="0" w:color="auto"/>
                                                                                  </w:divBdr>
                                                                                  <w:divsChild>
                                                                                    <w:div w:id="350572036">
                                                                                      <w:marLeft w:val="0"/>
                                                                                      <w:marRight w:val="0"/>
                                                                                      <w:marTop w:val="0"/>
                                                                                      <w:marBottom w:val="0"/>
                                                                                      <w:divBdr>
                                                                                        <w:top w:val="none" w:sz="0" w:space="0" w:color="auto"/>
                                                                                        <w:left w:val="none" w:sz="0" w:space="0" w:color="auto"/>
                                                                                        <w:bottom w:val="none" w:sz="0" w:space="0" w:color="auto"/>
                                                                                        <w:right w:val="none" w:sz="0" w:space="0" w:color="auto"/>
                                                                                      </w:divBdr>
                                                                                    </w:div>
                                                                                  </w:divsChild>
                                                                                </w:div>
                                                                                <w:div w:id="339235213">
                                                                                  <w:marLeft w:val="0"/>
                                                                                  <w:marRight w:val="0"/>
                                                                                  <w:marTop w:val="0"/>
                                                                                  <w:marBottom w:val="0"/>
                                                                                  <w:divBdr>
                                                                                    <w:top w:val="none" w:sz="0" w:space="0" w:color="auto"/>
                                                                                    <w:left w:val="none" w:sz="0" w:space="0" w:color="auto"/>
                                                                                    <w:bottom w:val="none" w:sz="0" w:space="0" w:color="auto"/>
                                                                                    <w:right w:val="none" w:sz="0" w:space="0" w:color="auto"/>
                                                                                  </w:divBdr>
                                                                                  <w:divsChild>
                                                                                    <w:div w:id="1534806462">
                                                                                      <w:marLeft w:val="0"/>
                                                                                      <w:marRight w:val="0"/>
                                                                                      <w:marTop w:val="0"/>
                                                                                      <w:marBottom w:val="0"/>
                                                                                      <w:divBdr>
                                                                                        <w:top w:val="none" w:sz="0" w:space="0" w:color="auto"/>
                                                                                        <w:left w:val="none" w:sz="0" w:space="0" w:color="auto"/>
                                                                                        <w:bottom w:val="none" w:sz="0" w:space="0" w:color="auto"/>
                                                                                        <w:right w:val="none" w:sz="0" w:space="0" w:color="auto"/>
                                                                                      </w:divBdr>
                                                                                    </w:div>
                                                                                  </w:divsChild>
                                                                                </w:div>
                                                                                <w:div w:id="343015657">
                                                                                  <w:marLeft w:val="0"/>
                                                                                  <w:marRight w:val="0"/>
                                                                                  <w:marTop w:val="0"/>
                                                                                  <w:marBottom w:val="0"/>
                                                                                  <w:divBdr>
                                                                                    <w:top w:val="none" w:sz="0" w:space="0" w:color="auto"/>
                                                                                    <w:left w:val="none" w:sz="0" w:space="0" w:color="auto"/>
                                                                                    <w:bottom w:val="none" w:sz="0" w:space="0" w:color="auto"/>
                                                                                    <w:right w:val="none" w:sz="0" w:space="0" w:color="auto"/>
                                                                                  </w:divBdr>
                                                                                  <w:divsChild>
                                                                                    <w:div w:id="1362051110">
                                                                                      <w:marLeft w:val="0"/>
                                                                                      <w:marRight w:val="0"/>
                                                                                      <w:marTop w:val="0"/>
                                                                                      <w:marBottom w:val="0"/>
                                                                                      <w:divBdr>
                                                                                        <w:top w:val="none" w:sz="0" w:space="0" w:color="auto"/>
                                                                                        <w:left w:val="none" w:sz="0" w:space="0" w:color="auto"/>
                                                                                        <w:bottom w:val="none" w:sz="0" w:space="0" w:color="auto"/>
                                                                                        <w:right w:val="none" w:sz="0" w:space="0" w:color="auto"/>
                                                                                      </w:divBdr>
                                                                                    </w:div>
                                                                                  </w:divsChild>
                                                                                </w:div>
                                                                                <w:div w:id="343557272">
                                                                                  <w:marLeft w:val="0"/>
                                                                                  <w:marRight w:val="0"/>
                                                                                  <w:marTop w:val="0"/>
                                                                                  <w:marBottom w:val="0"/>
                                                                                  <w:divBdr>
                                                                                    <w:top w:val="none" w:sz="0" w:space="0" w:color="auto"/>
                                                                                    <w:left w:val="none" w:sz="0" w:space="0" w:color="auto"/>
                                                                                    <w:bottom w:val="none" w:sz="0" w:space="0" w:color="auto"/>
                                                                                    <w:right w:val="none" w:sz="0" w:space="0" w:color="auto"/>
                                                                                  </w:divBdr>
                                                                                  <w:divsChild>
                                                                                    <w:div w:id="2092894856">
                                                                                      <w:marLeft w:val="0"/>
                                                                                      <w:marRight w:val="0"/>
                                                                                      <w:marTop w:val="0"/>
                                                                                      <w:marBottom w:val="0"/>
                                                                                      <w:divBdr>
                                                                                        <w:top w:val="none" w:sz="0" w:space="0" w:color="auto"/>
                                                                                        <w:left w:val="none" w:sz="0" w:space="0" w:color="auto"/>
                                                                                        <w:bottom w:val="none" w:sz="0" w:space="0" w:color="auto"/>
                                                                                        <w:right w:val="none" w:sz="0" w:space="0" w:color="auto"/>
                                                                                      </w:divBdr>
                                                                                    </w:div>
                                                                                  </w:divsChild>
                                                                                </w:div>
                                                                                <w:div w:id="344945193">
                                                                                  <w:marLeft w:val="0"/>
                                                                                  <w:marRight w:val="0"/>
                                                                                  <w:marTop w:val="0"/>
                                                                                  <w:marBottom w:val="0"/>
                                                                                  <w:divBdr>
                                                                                    <w:top w:val="none" w:sz="0" w:space="0" w:color="auto"/>
                                                                                    <w:left w:val="none" w:sz="0" w:space="0" w:color="auto"/>
                                                                                    <w:bottom w:val="none" w:sz="0" w:space="0" w:color="auto"/>
                                                                                    <w:right w:val="none" w:sz="0" w:space="0" w:color="auto"/>
                                                                                  </w:divBdr>
                                                                                  <w:divsChild>
                                                                                    <w:div w:id="1161584177">
                                                                                      <w:marLeft w:val="0"/>
                                                                                      <w:marRight w:val="0"/>
                                                                                      <w:marTop w:val="0"/>
                                                                                      <w:marBottom w:val="0"/>
                                                                                      <w:divBdr>
                                                                                        <w:top w:val="none" w:sz="0" w:space="0" w:color="auto"/>
                                                                                        <w:left w:val="none" w:sz="0" w:space="0" w:color="auto"/>
                                                                                        <w:bottom w:val="none" w:sz="0" w:space="0" w:color="auto"/>
                                                                                        <w:right w:val="none" w:sz="0" w:space="0" w:color="auto"/>
                                                                                      </w:divBdr>
                                                                                    </w:div>
                                                                                  </w:divsChild>
                                                                                </w:div>
                                                                                <w:div w:id="354115052">
                                                                                  <w:marLeft w:val="0"/>
                                                                                  <w:marRight w:val="0"/>
                                                                                  <w:marTop w:val="0"/>
                                                                                  <w:marBottom w:val="0"/>
                                                                                  <w:divBdr>
                                                                                    <w:top w:val="none" w:sz="0" w:space="0" w:color="auto"/>
                                                                                    <w:left w:val="none" w:sz="0" w:space="0" w:color="auto"/>
                                                                                    <w:bottom w:val="none" w:sz="0" w:space="0" w:color="auto"/>
                                                                                    <w:right w:val="none" w:sz="0" w:space="0" w:color="auto"/>
                                                                                  </w:divBdr>
                                                                                  <w:divsChild>
                                                                                    <w:div w:id="401373063">
                                                                                      <w:marLeft w:val="0"/>
                                                                                      <w:marRight w:val="0"/>
                                                                                      <w:marTop w:val="0"/>
                                                                                      <w:marBottom w:val="0"/>
                                                                                      <w:divBdr>
                                                                                        <w:top w:val="none" w:sz="0" w:space="0" w:color="auto"/>
                                                                                        <w:left w:val="none" w:sz="0" w:space="0" w:color="auto"/>
                                                                                        <w:bottom w:val="none" w:sz="0" w:space="0" w:color="auto"/>
                                                                                        <w:right w:val="none" w:sz="0" w:space="0" w:color="auto"/>
                                                                                      </w:divBdr>
                                                                                    </w:div>
                                                                                  </w:divsChild>
                                                                                </w:div>
                                                                                <w:div w:id="357512396">
                                                                                  <w:marLeft w:val="0"/>
                                                                                  <w:marRight w:val="0"/>
                                                                                  <w:marTop w:val="0"/>
                                                                                  <w:marBottom w:val="0"/>
                                                                                  <w:divBdr>
                                                                                    <w:top w:val="none" w:sz="0" w:space="0" w:color="auto"/>
                                                                                    <w:left w:val="none" w:sz="0" w:space="0" w:color="auto"/>
                                                                                    <w:bottom w:val="none" w:sz="0" w:space="0" w:color="auto"/>
                                                                                    <w:right w:val="none" w:sz="0" w:space="0" w:color="auto"/>
                                                                                  </w:divBdr>
                                                                                  <w:divsChild>
                                                                                    <w:div w:id="782118492">
                                                                                      <w:marLeft w:val="0"/>
                                                                                      <w:marRight w:val="0"/>
                                                                                      <w:marTop w:val="0"/>
                                                                                      <w:marBottom w:val="0"/>
                                                                                      <w:divBdr>
                                                                                        <w:top w:val="none" w:sz="0" w:space="0" w:color="auto"/>
                                                                                        <w:left w:val="none" w:sz="0" w:space="0" w:color="auto"/>
                                                                                        <w:bottom w:val="none" w:sz="0" w:space="0" w:color="auto"/>
                                                                                        <w:right w:val="none" w:sz="0" w:space="0" w:color="auto"/>
                                                                                      </w:divBdr>
                                                                                    </w:div>
                                                                                  </w:divsChild>
                                                                                </w:div>
                                                                                <w:div w:id="363793390">
                                                                                  <w:marLeft w:val="0"/>
                                                                                  <w:marRight w:val="0"/>
                                                                                  <w:marTop w:val="0"/>
                                                                                  <w:marBottom w:val="0"/>
                                                                                  <w:divBdr>
                                                                                    <w:top w:val="none" w:sz="0" w:space="0" w:color="auto"/>
                                                                                    <w:left w:val="none" w:sz="0" w:space="0" w:color="auto"/>
                                                                                    <w:bottom w:val="none" w:sz="0" w:space="0" w:color="auto"/>
                                                                                    <w:right w:val="none" w:sz="0" w:space="0" w:color="auto"/>
                                                                                  </w:divBdr>
                                                                                  <w:divsChild>
                                                                                    <w:div w:id="1510173220">
                                                                                      <w:marLeft w:val="0"/>
                                                                                      <w:marRight w:val="0"/>
                                                                                      <w:marTop w:val="0"/>
                                                                                      <w:marBottom w:val="0"/>
                                                                                      <w:divBdr>
                                                                                        <w:top w:val="none" w:sz="0" w:space="0" w:color="auto"/>
                                                                                        <w:left w:val="none" w:sz="0" w:space="0" w:color="auto"/>
                                                                                        <w:bottom w:val="none" w:sz="0" w:space="0" w:color="auto"/>
                                                                                        <w:right w:val="none" w:sz="0" w:space="0" w:color="auto"/>
                                                                                      </w:divBdr>
                                                                                    </w:div>
                                                                                  </w:divsChild>
                                                                                </w:div>
                                                                                <w:div w:id="365375829">
                                                                                  <w:marLeft w:val="0"/>
                                                                                  <w:marRight w:val="0"/>
                                                                                  <w:marTop w:val="0"/>
                                                                                  <w:marBottom w:val="0"/>
                                                                                  <w:divBdr>
                                                                                    <w:top w:val="none" w:sz="0" w:space="0" w:color="auto"/>
                                                                                    <w:left w:val="none" w:sz="0" w:space="0" w:color="auto"/>
                                                                                    <w:bottom w:val="none" w:sz="0" w:space="0" w:color="auto"/>
                                                                                    <w:right w:val="none" w:sz="0" w:space="0" w:color="auto"/>
                                                                                  </w:divBdr>
                                                                                  <w:divsChild>
                                                                                    <w:div w:id="1404907961">
                                                                                      <w:marLeft w:val="0"/>
                                                                                      <w:marRight w:val="0"/>
                                                                                      <w:marTop w:val="0"/>
                                                                                      <w:marBottom w:val="0"/>
                                                                                      <w:divBdr>
                                                                                        <w:top w:val="none" w:sz="0" w:space="0" w:color="auto"/>
                                                                                        <w:left w:val="none" w:sz="0" w:space="0" w:color="auto"/>
                                                                                        <w:bottom w:val="none" w:sz="0" w:space="0" w:color="auto"/>
                                                                                        <w:right w:val="none" w:sz="0" w:space="0" w:color="auto"/>
                                                                                      </w:divBdr>
                                                                                    </w:div>
                                                                                  </w:divsChild>
                                                                                </w:div>
                                                                                <w:div w:id="367880942">
                                                                                  <w:marLeft w:val="0"/>
                                                                                  <w:marRight w:val="0"/>
                                                                                  <w:marTop w:val="0"/>
                                                                                  <w:marBottom w:val="0"/>
                                                                                  <w:divBdr>
                                                                                    <w:top w:val="none" w:sz="0" w:space="0" w:color="auto"/>
                                                                                    <w:left w:val="none" w:sz="0" w:space="0" w:color="auto"/>
                                                                                    <w:bottom w:val="none" w:sz="0" w:space="0" w:color="auto"/>
                                                                                    <w:right w:val="none" w:sz="0" w:space="0" w:color="auto"/>
                                                                                  </w:divBdr>
                                                                                  <w:divsChild>
                                                                                    <w:div w:id="143814731">
                                                                                      <w:marLeft w:val="0"/>
                                                                                      <w:marRight w:val="0"/>
                                                                                      <w:marTop w:val="0"/>
                                                                                      <w:marBottom w:val="0"/>
                                                                                      <w:divBdr>
                                                                                        <w:top w:val="none" w:sz="0" w:space="0" w:color="auto"/>
                                                                                        <w:left w:val="none" w:sz="0" w:space="0" w:color="auto"/>
                                                                                        <w:bottom w:val="none" w:sz="0" w:space="0" w:color="auto"/>
                                                                                        <w:right w:val="none" w:sz="0" w:space="0" w:color="auto"/>
                                                                                      </w:divBdr>
                                                                                    </w:div>
                                                                                  </w:divsChild>
                                                                                </w:div>
                                                                                <w:div w:id="370231817">
                                                                                  <w:marLeft w:val="0"/>
                                                                                  <w:marRight w:val="0"/>
                                                                                  <w:marTop w:val="0"/>
                                                                                  <w:marBottom w:val="0"/>
                                                                                  <w:divBdr>
                                                                                    <w:top w:val="none" w:sz="0" w:space="0" w:color="auto"/>
                                                                                    <w:left w:val="none" w:sz="0" w:space="0" w:color="auto"/>
                                                                                    <w:bottom w:val="none" w:sz="0" w:space="0" w:color="auto"/>
                                                                                    <w:right w:val="none" w:sz="0" w:space="0" w:color="auto"/>
                                                                                  </w:divBdr>
                                                                                  <w:divsChild>
                                                                                    <w:div w:id="1324623315">
                                                                                      <w:marLeft w:val="0"/>
                                                                                      <w:marRight w:val="0"/>
                                                                                      <w:marTop w:val="0"/>
                                                                                      <w:marBottom w:val="0"/>
                                                                                      <w:divBdr>
                                                                                        <w:top w:val="none" w:sz="0" w:space="0" w:color="auto"/>
                                                                                        <w:left w:val="none" w:sz="0" w:space="0" w:color="auto"/>
                                                                                        <w:bottom w:val="none" w:sz="0" w:space="0" w:color="auto"/>
                                                                                        <w:right w:val="none" w:sz="0" w:space="0" w:color="auto"/>
                                                                                      </w:divBdr>
                                                                                    </w:div>
                                                                                  </w:divsChild>
                                                                                </w:div>
                                                                                <w:div w:id="381297241">
                                                                                  <w:marLeft w:val="0"/>
                                                                                  <w:marRight w:val="0"/>
                                                                                  <w:marTop w:val="0"/>
                                                                                  <w:marBottom w:val="0"/>
                                                                                  <w:divBdr>
                                                                                    <w:top w:val="none" w:sz="0" w:space="0" w:color="auto"/>
                                                                                    <w:left w:val="none" w:sz="0" w:space="0" w:color="auto"/>
                                                                                    <w:bottom w:val="none" w:sz="0" w:space="0" w:color="auto"/>
                                                                                    <w:right w:val="none" w:sz="0" w:space="0" w:color="auto"/>
                                                                                  </w:divBdr>
                                                                                  <w:divsChild>
                                                                                    <w:div w:id="680355367">
                                                                                      <w:marLeft w:val="0"/>
                                                                                      <w:marRight w:val="0"/>
                                                                                      <w:marTop w:val="0"/>
                                                                                      <w:marBottom w:val="0"/>
                                                                                      <w:divBdr>
                                                                                        <w:top w:val="none" w:sz="0" w:space="0" w:color="auto"/>
                                                                                        <w:left w:val="none" w:sz="0" w:space="0" w:color="auto"/>
                                                                                        <w:bottom w:val="none" w:sz="0" w:space="0" w:color="auto"/>
                                                                                        <w:right w:val="none" w:sz="0" w:space="0" w:color="auto"/>
                                                                                      </w:divBdr>
                                                                                    </w:div>
                                                                                  </w:divsChild>
                                                                                </w:div>
                                                                                <w:div w:id="386415579">
                                                                                  <w:marLeft w:val="0"/>
                                                                                  <w:marRight w:val="0"/>
                                                                                  <w:marTop w:val="0"/>
                                                                                  <w:marBottom w:val="0"/>
                                                                                  <w:divBdr>
                                                                                    <w:top w:val="none" w:sz="0" w:space="0" w:color="auto"/>
                                                                                    <w:left w:val="none" w:sz="0" w:space="0" w:color="auto"/>
                                                                                    <w:bottom w:val="none" w:sz="0" w:space="0" w:color="auto"/>
                                                                                    <w:right w:val="none" w:sz="0" w:space="0" w:color="auto"/>
                                                                                  </w:divBdr>
                                                                                  <w:divsChild>
                                                                                    <w:div w:id="1987782169">
                                                                                      <w:marLeft w:val="0"/>
                                                                                      <w:marRight w:val="0"/>
                                                                                      <w:marTop w:val="0"/>
                                                                                      <w:marBottom w:val="0"/>
                                                                                      <w:divBdr>
                                                                                        <w:top w:val="none" w:sz="0" w:space="0" w:color="auto"/>
                                                                                        <w:left w:val="none" w:sz="0" w:space="0" w:color="auto"/>
                                                                                        <w:bottom w:val="none" w:sz="0" w:space="0" w:color="auto"/>
                                                                                        <w:right w:val="none" w:sz="0" w:space="0" w:color="auto"/>
                                                                                      </w:divBdr>
                                                                                    </w:div>
                                                                                  </w:divsChild>
                                                                                </w:div>
                                                                                <w:div w:id="388647890">
                                                                                  <w:marLeft w:val="0"/>
                                                                                  <w:marRight w:val="0"/>
                                                                                  <w:marTop w:val="0"/>
                                                                                  <w:marBottom w:val="0"/>
                                                                                  <w:divBdr>
                                                                                    <w:top w:val="none" w:sz="0" w:space="0" w:color="auto"/>
                                                                                    <w:left w:val="none" w:sz="0" w:space="0" w:color="auto"/>
                                                                                    <w:bottom w:val="none" w:sz="0" w:space="0" w:color="auto"/>
                                                                                    <w:right w:val="none" w:sz="0" w:space="0" w:color="auto"/>
                                                                                  </w:divBdr>
                                                                                  <w:divsChild>
                                                                                    <w:div w:id="1069881216">
                                                                                      <w:marLeft w:val="0"/>
                                                                                      <w:marRight w:val="0"/>
                                                                                      <w:marTop w:val="0"/>
                                                                                      <w:marBottom w:val="0"/>
                                                                                      <w:divBdr>
                                                                                        <w:top w:val="none" w:sz="0" w:space="0" w:color="auto"/>
                                                                                        <w:left w:val="none" w:sz="0" w:space="0" w:color="auto"/>
                                                                                        <w:bottom w:val="none" w:sz="0" w:space="0" w:color="auto"/>
                                                                                        <w:right w:val="none" w:sz="0" w:space="0" w:color="auto"/>
                                                                                      </w:divBdr>
                                                                                    </w:div>
                                                                                  </w:divsChild>
                                                                                </w:div>
                                                                                <w:div w:id="404037204">
                                                                                  <w:marLeft w:val="0"/>
                                                                                  <w:marRight w:val="0"/>
                                                                                  <w:marTop w:val="0"/>
                                                                                  <w:marBottom w:val="0"/>
                                                                                  <w:divBdr>
                                                                                    <w:top w:val="none" w:sz="0" w:space="0" w:color="auto"/>
                                                                                    <w:left w:val="none" w:sz="0" w:space="0" w:color="auto"/>
                                                                                    <w:bottom w:val="none" w:sz="0" w:space="0" w:color="auto"/>
                                                                                    <w:right w:val="none" w:sz="0" w:space="0" w:color="auto"/>
                                                                                  </w:divBdr>
                                                                                  <w:divsChild>
                                                                                    <w:div w:id="826239708">
                                                                                      <w:marLeft w:val="0"/>
                                                                                      <w:marRight w:val="0"/>
                                                                                      <w:marTop w:val="0"/>
                                                                                      <w:marBottom w:val="0"/>
                                                                                      <w:divBdr>
                                                                                        <w:top w:val="none" w:sz="0" w:space="0" w:color="auto"/>
                                                                                        <w:left w:val="none" w:sz="0" w:space="0" w:color="auto"/>
                                                                                        <w:bottom w:val="none" w:sz="0" w:space="0" w:color="auto"/>
                                                                                        <w:right w:val="none" w:sz="0" w:space="0" w:color="auto"/>
                                                                                      </w:divBdr>
                                                                                    </w:div>
                                                                                  </w:divsChild>
                                                                                </w:div>
                                                                                <w:div w:id="422340215">
                                                                                  <w:marLeft w:val="0"/>
                                                                                  <w:marRight w:val="0"/>
                                                                                  <w:marTop w:val="0"/>
                                                                                  <w:marBottom w:val="0"/>
                                                                                  <w:divBdr>
                                                                                    <w:top w:val="none" w:sz="0" w:space="0" w:color="auto"/>
                                                                                    <w:left w:val="none" w:sz="0" w:space="0" w:color="auto"/>
                                                                                    <w:bottom w:val="none" w:sz="0" w:space="0" w:color="auto"/>
                                                                                    <w:right w:val="none" w:sz="0" w:space="0" w:color="auto"/>
                                                                                  </w:divBdr>
                                                                                  <w:divsChild>
                                                                                    <w:div w:id="550196504">
                                                                                      <w:marLeft w:val="0"/>
                                                                                      <w:marRight w:val="0"/>
                                                                                      <w:marTop w:val="0"/>
                                                                                      <w:marBottom w:val="0"/>
                                                                                      <w:divBdr>
                                                                                        <w:top w:val="none" w:sz="0" w:space="0" w:color="auto"/>
                                                                                        <w:left w:val="none" w:sz="0" w:space="0" w:color="auto"/>
                                                                                        <w:bottom w:val="none" w:sz="0" w:space="0" w:color="auto"/>
                                                                                        <w:right w:val="none" w:sz="0" w:space="0" w:color="auto"/>
                                                                                      </w:divBdr>
                                                                                    </w:div>
                                                                                  </w:divsChild>
                                                                                </w:div>
                                                                                <w:div w:id="430320917">
                                                                                  <w:marLeft w:val="0"/>
                                                                                  <w:marRight w:val="0"/>
                                                                                  <w:marTop w:val="0"/>
                                                                                  <w:marBottom w:val="0"/>
                                                                                  <w:divBdr>
                                                                                    <w:top w:val="none" w:sz="0" w:space="0" w:color="auto"/>
                                                                                    <w:left w:val="none" w:sz="0" w:space="0" w:color="auto"/>
                                                                                    <w:bottom w:val="none" w:sz="0" w:space="0" w:color="auto"/>
                                                                                    <w:right w:val="none" w:sz="0" w:space="0" w:color="auto"/>
                                                                                  </w:divBdr>
                                                                                  <w:divsChild>
                                                                                    <w:div w:id="134612306">
                                                                                      <w:marLeft w:val="0"/>
                                                                                      <w:marRight w:val="0"/>
                                                                                      <w:marTop w:val="0"/>
                                                                                      <w:marBottom w:val="0"/>
                                                                                      <w:divBdr>
                                                                                        <w:top w:val="none" w:sz="0" w:space="0" w:color="auto"/>
                                                                                        <w:left w:val="none" w:sz="0" w:space="0" w:color="auto"/>
                                                                                        <w:bottom w:val="none" w:sz="0" w:space="0" w:color="auto"/>
                                                                                        <w:right w:val="none" w:sz="0" w:space="0" w:color="auto"/>
                                                                                      </w:divBdr>
                                                                                    </w:div>
                                                                                  </w:divsChild>
                                                                                </w:div>
                                                                                <w:div w:id="444812705">
                                                                                  <w:marLeft w:val="0"/>
                                                                                  <w:marRight w:val="0"/>
                                                                                  <w:marTop w:val="0"/>
                                                                                  <w:marBottom w:val="0"/>
                                                                                  <w:divBdr>
                                                                                    <w:top w:val="none" w:sz="0" w:space="0" w:color="auto"/>
                                                                                    <w:left w:val="none" w:sz="0" w:space="0" w:color="auto"/>
                                                                                    <w:bottom w:val="none" w:sz="0" w:space="0" w:color="auto"/>
                                                                                    <w:right w:val="none" w:sz="0" w:space="0" w:color="auto"/>
                                                                                  </w:divBdr>
                                                                                  <w:divsChild>
                                                                                    <w:div w:id="376053082">
                                                                                      <w:marLeft w:val="0"/>
                                                                                      <w:marRight w:val="0"/>
                                                                                      <w:marTop w:val="0"/>
                                                                                      <w:marBottom w:val="0"/>
                                                                                      <w:divBdr>
                                                                                        <w:top w:val="none" w:sz="0" w:space="0" w:color="auto"/>
                                                                                        <w:left w:val="none" w:sz="0" w:space="0" w:color="auto"/>
                                                                                        <w:bottom w:val="none" w:sz="0" w:space="0" w:color="auto"/>
                                                                                        <w:right w:val="none" w:sz="0" w:space="0" w:color="auto"/>
                                                                                      </w:divBdr>
                                                                                    </w:div>
                                                                                  </w:divsChild>
                                                                                </w:div>
                                                                                <w:div w:id="450781994">
                                                                                  <w:marLeft w:val="0"/>
                                                                                  <w:marRight w:val="0"/>
                                                                                  <w:marTop w:val="0"/>
                                                                                  <w:marBottom w:val="0"/>
                                                                                  <w:divBdr>
                                                                                    <w:top w:val="none" w:sz="0" w:space="0" w:color="auto"/>
                                                                                    <w:left w:val="none" w:sz="0" w:space="0" w:color="auto"/>
                                                                                    <w:bottom w:val="none" w:sz="0" w:space="0" w:color="auto"/>
                                                                                    <w:right w:val="none" w:sz="0" w:space="0" w:color="auto"/>
                                                                                  </w:divBdr>
                                                                                  <w:divsChild>
                                                                                    <w:div w:id="1789425917">
                                                                                      <w:marLeft w:val="0"/>
                                                                                      <w:marRight w:val="0"/>
                                                                                      <w:marTop w:val="0"/>
                                                                                      <w:marBottom w:val="0"/>
                                                                                      <w:divBdr>
                                                                                        <w:top w:val="none" w:sz="0" w:space="0" w:color="auto"/>
                                                                                        <w:left w:val="none" w:sz="0" w:space="0" w:color="auto"/>
                                                                                        <w:bottom w:val="none" w:sz="0" w:space="0" w:color="auto"/>
                                                                                        <w:right w:val="none" w:sz="0" w:space="0" w:color="auto"/>
                                                                                      </w:divBdr>
                                                                                    </w:div>
                                                                                  </w:divsChild>
                                                                                </w:div>
                                                                                <w:div w:id="451706725">
                                                                                  <w:marLeft w:val="0"/>
                                                                                  <w:marRight w:val="0"/>
                                                                                  <w:marTop w:val="0"/>
                                                                                  <w:marBottom w:val="0"/>
                                                                                  <w:divBdr>
                                                                                    <w:top w:val="none" w:sz="0" w:space="0" w:color="auto"/>
                                                                                    <w:left w:val="none" w:sz="0" w:space="0" w:color="auto"/>
                                                                                    <w:bottom w:val="none" w:sz="0" w:space="0" w:color="auto"/>
                                                                                    <w:right w:val="none" w:sz="0" w:space="0" w:color="auto"/>
                                                                                  </w:divBdr>
                                                                                  <w:divsChild>
                                                                                    <w:div w:id="1115249761">
                                                                                      <w:marLeft w:val="0"/>
                                                                                      <w:marRight w:val="0"/>
                                                                                      <w:marTop w:val="0"/>
                                                                                      <w:marBottom w:val="0"/>
                                                                                      <w:divBdr>
                                                                                        <w:top w:val="none" w:sz="0" w:space="0" w:color="auto"/>
                                                                                        <w:left w:val="none" w:sz="0" w:space="0" w:color="auto"/>
                                                                                        <w:bottom w:val="none" w:sz="0" w:space="0" w:color="auto"/>
                                                                                        <w:right w:val="none" w:sz="0" w:space="0" w:color="auto"/>
                                                                                      </w:divBdr>
                                                                                    </w:div>
                                                                                  </w:divsChild>
                                                                                </w:div>
                                                                                <w:div w:id="472481145">
                                                                                  <w:marLeft w:val="0"/>
                                                                                  <w:marRight w:val="0"/>
                                                                                  <w:marTop w:val="0"/>
                                                                                  <w:marBottom w:val="0"/>
                                                                                  <w:divBdr>
                                                                                    <w:top w:val="none" w:sz="0" w:space="0" w:color="auto"/>
                                                                                    <w:left w:val="none" w:sz="0" w:space="0" w:color="auto"/>
                                                                                    <w:bottom w:val="none" w:sz="0" w:space="0" w:color="auto"/>
                                                                                    <w:right w:val="none" w:sz="0" w:space="0" w:color="auto"/>
                                                                                  </w:divBdr>
                                                                                  <w:divsChild>
                                                                                    <w:div w:id="2008097905">
                                                                                      <w:marLeft w:val="0"/>
                                                                                      <w:marRight w:val="0"/>
                                                                                      <w:marTop w:val="0"/>
                                                                                      <w:marBottom w:val="0"/>
                                                                                      <w:divBdr>
                                                                                        <w:top w:val="none" w:sz="0" w:space="0" w:color="auto"/>
                                                                                        <w:left w:val="none" w:sz="0" w:space="0" w:color="auto"/>
                                                                                        <w:bottom w:val="none" w:sz="0" w:space="0" w:color="auto"/>
                                                                                        <w:right w:val="none" w:sz="0" w:space="0" w:color="auto"/>
                                                                                      </w:divBdr>
                                                                                    </w:div>
                                                                                  </w:divsChild>
                                                                                </w:div>
                                                                                <w:div w:id="488250513">
                                                                                  <w:marLeft w:val="0"/>
                                                                                  <w:marRight w:val="0"/>
                                                                                  <w:marTop w:val="0"/>
                                                                                  <w:marBottom w:val="0"/>
                                                                                  <w:divBdr>
                                                                                    <w:top w:val="none" w:sz="0" w:space="0" w:color="auto"/>
                                                                                    <w:left w:val="none" w:sz="0" w:space="0" w:color="auto"/>
                                                                                    <w:bottom w:val="none" w:sz="0" w:space="0" w:color="auto"/>
                                                                                    <w:right w:val="none" w:sz="0" w:space="0" w:color="auto"/>
                                                                                  </w:divBdr>
                                                                                  <w:divsChild>
                                                                                    <w:div w:id="45954439">
                                                                                      <w:marLeft w:val="0"/>
                                                                                      <w:marRight w:val="0"/>
                                                                                      <w:marTop w:val="0"/>
                                                                                      <w:marBottom w:val="0"/>
                                                                                      <w:divBdr>
                                                                                        <w:top w:val="none" w:sz="0" w:space="0" w:color="auto"/>
                                                                                        <w:left w:val="none" w:sz="0" w:space="0" w:color="auto"/>
                                                                                        <w:bottom w:val="none" w:sz="0" w:space="0" w:color="auto"/>
                                                                                        <w:right w:val="none" w:sz="0" w:space="0" w:color="auto"/>
                                                                                      </w:divBdr>
                                                                                    </w:div>
                                                                                    <w:div w:id="220409439">
                                                                                      <w:marLeft w:val="0"/>
                                                                                      <w:marRight w:val="0"/>
                                                                                      <w:marTop w:val="0"/>
                                                                                      <w:marBottom w:val="0"/>
                                                                                      <w:divBdr>
                                                                                        <w:top w:val="none" w:sz="0" w:space="0" w:color="auto"/>
                                                                                        <w:left w:val="none" w:sz="0" w:space="0" w:color="auto"/>
                                                                                        <w:bottom w:val="none" w:sz="0" w:space="0" w:color="auto"/>
                                                                                        <w:right w:val="none" w:sz="0" w:space="0" w:color="auto"/>
                                                                                      </w:divBdr>
                                                                                    </w:div>
                                                                                    <w:div w:id="313611428">
                                                                                      <w:marLeft w:val="0"/>
                                                                                      <w:marRight w:val="0"/>
                                                                                      <w:marTop w:val="0"/>
                                                                                      <w:marBottom w:val="0"/>
                                                                                      <w:divBdr>
                                                                                        <w:top w:val="none" w:sz="0" w:space="0" w:color="auto"/>
                                                                                        <w:left w:val="none" w:sz="0" w:space="0" w:color="auto"/>
                                                                                        <w:bottom w:val="none" w:sz="0" w:space="0" w:color="auto"/>
                                                                                        <w:right w:val="none" w:sz="0" w:space="0" w:color="auto"/>
                                                                                      </w:divBdr>
                                                                                    </w:div>
                                                                                    <w:div w:id="378670794">
                                                                                      <w:marLeft w:val="0"/>
                                                                                      <w:marRight w:val="0"/>
                                                                                      <w:marTop w:val="0"/>
                                                                                      <w:marBottom w:val="0"/>
                                                                                      <w:divBdr>
                                                                                        <w:top w:val="none" w:sz="0" w:space="0" w:color="auto"/>
                                                                                        <w:left w:val="none" w:sz="0" w:space="0" w:color="auto"/>
                                                                                        <w:bottom w:val="none" w:sz="0" w:space="0" w:color="auto"/>
                                                                                        <w:right w:val="none" w:sz="0" w:space="0" w:color="auto"/>
                                                                                      </w:divBdr>
                                                                                    </w:div>
                                                                                    <w:div w:id="442967132">
                                                                                      <w:marLeft w:val="0"/>
                                                                                      <w:marRight w:val="0"/>
                                                                                      <w:marTop w:val="0"/>
                                                                                      <w:marBottom w:val="0"/>
                                                                                      <w:divBdr>
                                                                                        <w:top w:val="none" w:sz="0" w:space="0" w:color="auto"/>
                                                                                        <w:left w:val="none" w:sz="0" w:space="0" w:color="auto"/>
                                                                                        <w:bottom w:val="none" w:sz="0" w:space="0" w:color="auto"/>
                                                                                        <w:right w:val="none" w:sz="0" w:space="0" w:color="auto"/>
                                                                                      </w:divBdr>
                                                                                    </w:div>
                                                                                    <w:div w:id="453137751">
                                                                                      <w:marLeft w:val="0"/>
                                                                                      <w:marRight w:val="0"/>
                                                                                      <w:marTop w:val="0"/>
                                                                                      <w:marBottom w:val="0"/>
                                                                                      <w:divBdr>
                                                                                        <w:top w:val="none" w:sz="0" w:space="0" w:color="auto"/>
                                                                                        <w:left w:val="none" w:sz="0" w:space="0" w:color="auto"/>
                                                                                        <w:bottom w:val="none" w:sz="0" w:space="0" w:color="auto"/>
                                                                                        <w:right w:val="none" w:sz="0" w:space="0" w:color="auto"/>
                                                                                      </w:divBdr>
                                                                                    </w:div>
                                                                                    <w:div w:id="499127737">
                                                                                      <w:marLeft w:val="0"/>
                                                                                      <w:marRight w:val="0"/>
                                                                                      <w:marTop w:val="0"/>
                                                                                      <w:marBottom w:val="0"/>
                                                                                      <w:divBdr>
                                                                                        <w:top w:val="none" w:sz="0" w:space="0" w:color="auto"/>
                                                                                        <w:left w:val="none" w:sz="0" w:space="0" w:color="auto"/>
                                                                                        <w:bottom w:val="none" w:sz="0" w:space="0" w:color="auto"/>
                                                                                        <w:right w:val="none" w:sz="0" w:space="0" w:color="auto"/>
                                                                                      </w:divBdr>
                                                                                    </w:div>
                                                                                    <w:div w:id="735668322">
                                                                                      <w:marLeft w:val="0"/>
                                                                                      <w:marRight w:val="0"/>
                                                                                      <w:marTop w:val="0"/>
                                                                                      <w:marBottom w:val="0"/>
                                                                                      <w:divBdr>
                                                                                        <w:top w:val="none" w:sz="0" w:space="0" w:color="auto"/>
                                                                                        <w:left w:val="none" w:sz="0" w:space="0" w:color="auto"/>
                                                                                        <w:bottom w:val="none" w:sz="0" w:space="0" w:color="auto"/>
                                                                                        <w:right w:val="none" w:sz="0" w:space="0" w:color="auto"/>
                                                                                      </w:divBdr>
                                                                                    </w:div>
                                                                                    <w:div w:id="827206445">
                                                                                      <w:marLeft w:val="0"/>
                                                                                      <w:marRight w:val="0"/>
                                                                                      <w:marTop w:val="0"/>
                                                                                      <w:marBottom w:val="0"/>
                                                                                      <w:divBdr>
                                                                                        <w:top w:val="none" w:sz="0" w:space="0" w:color="auto"/>
                                                                                        <w:left w:val="none" w:sz="0" w:space="0" w:color="auto"/>
                                                                                        <w:bottom w:val="none" w:sz="0" w:space="0" w:color="auto"/>
                                                                                        <w:right w:val="none" w:sz="0" w:space="0" w:color="auto"/>
                                                                                      </w:divBdr>
                                                                                    </w:div>
                                                                                    <w:div w:id="926965148">
                                                                                      <w:marLeft w:val="0"/>
                                                                                      <w:marRight w:val="0"/>
                                                                                      <w:marTop w:val="0"/>
                                                                                      <w:marBottom w:val="0"/>
                                                                                      <w:divBdr>
                                                                                        <w:top w:val="none" w:sz="0" w:space="0" w:color="auto"/>
                                                                                        <w:left w:val="none" w:sz="0" w:space="0" w:color="auto"/>
                                                                                        <w:bottom w:val="none" w:sz="0" w:space="0" w:color="auto"/>
                                                                                        <w:right w:val="none" w:sz="0" w:space="0" w:color="auto"/>
                                                                                      </w:divBdr>
                                                                                    </w:div>
                                                                                    <w:div w:id="1313679299">
                                                                                      <w:marLeft w:val="0"/>
                                                                                      <w:marRight w:val="0"/>
                                                                                      <w:marTop w:val="0"/>
                                                                                      <w:marBottom w:val="0"/>
                                                                                      <w:divBdr>
                                                                                        <w:top w:val="none" w:sz="0" w:space="0" w:color="auto"/>
                                                                                        <w:left w:val="none" w:sz="0" w:space="0" w:color="auto"/>
                                                                                        <w:bottom w:val="none" w:sz="0" w:space="0" w:color="auto"/>
                                                                                        <w:right w:val="none" w:sz="0" w:space="0" w:color="auto"/>
                                                                                      </w:divBdr>
                                                                                    </w:div>
                                                                                    <w:div w:id="1369794869">
                                                                                      <w:marLeft w:val="0"/>
                                                                                      <w:marRight w:val="0"/>
                                                                                      <w:marTop w:val="0"/>
                                                                                      <w:marBottom w:val="0"/>
                                                                                      <w:divBdr>
                                                                                        <w:top w:val="none" w:sz="0" w:space="0" w:color="auto"/>
                                                                                        <w:left w:val="none" w:sz="0" w:space="0" w:color="auto"/>
                                                                                        <w:bottom w:val="none" w:sz="0" w:space="0" w:color="auto"/>
                                                                                        <w:right w:val="none" w:sz="0" w:space="0" w:color="auto"/>
                                                                                      </w:divBdr>
                                                                                    </w:div>
                                                                                    <w:div w:id="1389106225">
                                                                                      <w:marLeft w:val="0"/>
                                                                                      <w:marRight w:val="0"/>
                                                                                      <w:marTop w:val="0"/>
                                                                                      <w:marBottom w:val="0"/>
                                                                                      <w:divBdr>
                                                                                        <w:top w:val="none" w:sz="0" w:space="0" w:color="auto"/>
                                                                                        <w:left w:val="none" w:sz="0" w:space="0" w:color="auto"/>
                                                                                        <w:bottom w:val="none" w:sz="0" w:space="0" w:color="auto"/>
                                                                                        <w:right w:val="none" w:sz="0" w:space="0" w:color="auto"/>
                                                                                      </w:divBdr>
                                                                                    </w:div>
                                                                                    <w:div w:id="1421901775">
                                                                                      <w:marLeft w:val="0"/>
                                                                                      <w:marRight w:val="0"/>
                                                                                      <w:marTop w:val="0"/>
                                                                                      <w:marBottom w:val="0"/>
                                                                                      <w:divBdr>
                                                                                        <w:top w:val="none" w:sz="0" w:space="0" w:color="auto"/>
                                                                                        <w:left w:val="none" w:sz="0" w:space="0" w:color="auto"/>
                                                                                        <w:bottom w:val="none" w:sz="0" w:space="0" w:color="auto"/>
                                                                                        <w:right w:val="none" w:sz="0" w:space="0" w:color="auto"/>
                                                                                      </w:divBdr>
                                                                                    </w:div>
                                                                                    <w:div w:id="1474910942">
                                                                                      <w:marLeft w:val="0"/>
                                                                                      <w:marRight w:val="0"/>
                                                                                      <w:marTop w:val="0"/>
                                                                                      <w:marBottom w:val="0"/>
                                                                                      <w:divBdr>
                                                                                        <w:top w:val="none" w:sz="0" w:space="0" w:color="auto"/>
                                                                                        <w:left w:val="none" w:sz="0" w:space="0" w:color="auto"/>
                                                                                        <w:bottom w:val="none" w:sz="0" w:space="0" w:color="auto"/>
                                                                                        <w:right w:val="none" w:sz="0" w:space="0" w:color="auto"/>
                                                                                      </w:divBdr>
                                                                                    </w:div>
                                                                                    <w:div w:id="1650400403">
                                                                                      <w:marLeft w:val="0"/>
                                                                                      <w:marRight w:val="0"/>
                                                                                      <w:marTop w:val="0"/>
                                                                                      <w:marBottom w:val="0"/>
                                                                                      <w:divBdr>
                                                                                        <w:top w:val="none" w:sz="0" w:space="0" w:color="auto"/>
                                                                                        <w:left w:val="none" w:sz="0" w:space="0" w:color="auto"/>
                                                                                        <w:bottom w:val="none" w:sz="0" w:space="0" w:color="auto"/>
                                                                                        <w:right w:val="none" w:sz="0" w:space="0" w:color="auto"/>
                                                                                      </w:divBdr>
                                                                                    </w:div>
                                                                                    <w:div w:id="1904294102">
                                                                                      <w:marLeft w:val="0"/>
                                                                                      <w:marRight w:val="0"/>
                                                                                      <w:marTop w:val="0"/>
                                                                                      <w:marBottom w:val="0"/>
                                                                                      <w:divBdr>
                                                                                        <w:top w:val="none" w:sz="0" w:space="0" w:color="auto"/>
                                                                                        <w:left w:val="none" w:sz="0" w:space="0" w:color="auto"/>
                                                                                        <w:bottom w:val="none" w:sz="0" w:space="0" w:color="auto"/>
                                                                                        <w:right w:val="none" w:sz="0" w:space="0" w:color="auto"/>
                                                                                      </w:divBdr>
                                                                                    </w:div>
                                                                                    <w:div w:id="1985545724">
                                                                                      <w:marLeft w:val="0"/>
                                                                                      <w:marRight w:val="0"/>
                                                                                      <w:marTop w:val="0"/>
                                                                                      <w:marBottom w:val="0"/>
                                                                                      <w:divBdr>
                                                                                        <w:top w:val="none" w:sz="0" w:space="0" w:color="auto"/>
                                                                                        <w:left w:val="none" w:sz="0" w:space="0" w:color="auto"/>
                                                                                        <w:bottom w:val="none" w:sz="0" w:space="0" w:color="auto"/>
                                                                                        <w:right w:val="none" w:sz="0" w:space="0" w:color="auto"/>
                                                                                      </w:divBdr>
                                                                                    </w:div>
                                                                                    <w:div w:id="1991665340">
                                                                                      <w:marLeft w:val="0"/>
                                                                                      <w:marRight w:val="0"/>
                                                                                      <w:marTop w:val="0"/>
                                                                                      <w:marBottom w:val="0"/>
                                                                                      <w:divBdr>
                                                                                        <w:top w:val="none" w:sz="0" w:space="0" w:color="auto"/>
                                                                                        <w:left w:val="none" w:sz="0" w:space="0" w:color="auto"/>
                                                                                        <w:bottom w:val="none" w:sz="0" w:space="0" w:color="auto"/>
                                                                                        <w:right w:val="none" w:sz="0" w:space="0" w:color="auto"/>
                                                                                      </w:divBdr>
                                                                                    </w:div>
                                                                                  </w:divsChild>
                                                                                </w:div>
                                                                                <w:div w:id="501051397">
                                                                                  <w:marLeft w:val="0"/>
                                                                                  <w:marRight w:val="0"/>
                                                                                  <w:marTop w:val="0"/>
                                                                                  <w:marBottom w:val="0"/>
                                                                                  <w:divBdr>
                                                                                    <w:top w:val="none" w:sz="0" w:space="0" w:color="auto"/>
                                                                                    <w:left w:val="none" w:sz="0" w:space="0" w:color="auto"/>
                                                                                    <w:bottom w:val="none" w:sz="0" w:space="0" w:color="auto"/>
                                                                                    <w:right w:val="none" w:sz="0" w:space="0" w:color="auto"/>
                                                                                  </w:divBdr>
                                                                                  <w:divsChild>
                                                                                    <w:div w:id="1292513691">
                                                                                      <w:marLeft w:val="0"/>
                                                                                      <w:marRight w:val="0"/>
                                                                                      <w:marTop w:val="0"/>
                                                                                      <w:marBottom w:val="0"/>
                                                                                      <w:divBdr>
                                                                                        <w:top w:val="none" w:sz="0" w:space="0" w:color="auto"/>
                                                                                        <w:left w:val="none" w:sz="0" w:space="0" w:color="auto"/>
                                                                                        <w:bottom w:val="none" w:sz="0" w:space="0" w:color="auto"/>
                                                                                        <w:right w:val="none" w:sz="0" w:space="0" w:color="auto"/>
                                                                                      </w:divBdr>
                                                                                    </w:div>
                                                                                  </w:divsChild>
                                                                                </w:div>
                                                                                <w:div w:id="510531336">
                                                                                  <w:marLeft w:val="0"/>
                                                                                  <w:marRight w:val="0"/>
                                                                                  <w:marTop w:val="0"/>
                                                                                  <w:marBottom w:val="0"/>
                                                                                  <w:divBdr>
                                                                                    <w:top w:val="none" w:sz="0" w:space="0" w:color="auto"/>
                                                                                    <w:left w:val="none" w:sz="0" w:space="0" w:color="auto"/>
                                                                                    <w:bottom w:val="none" w:sz="0" w:space="0" w:color="auto"/>
                                                                                    <w:right w:val="none" w:sz="0" w:space="0" w:color="auto"/>
                                                                                  </w:divBdr>
                                                                                  <w:divsChild>
                                                                                    <w:div w:id="1605384090">
                                                                                      <w:marLeft w:val="0"/>
                                                                                      <w:marRight w:val="0"/>
                                                                                      <w:marTop w:val="0"/>
                                                                                      <w:marBottom w:val="0"/>
                                                                                      <w:divBdr>
                                                                                        <w:top w:val="none" w:sz="0" w:space="0" w:color="auto"/>
                                                                                        <w:left w:val="none" w:sz="0" w:space="0" w:color="auto"/>
                                                                                        <w:bottom w:val="none" w:sz="0" w:space="0" w:color="auto"/>
                                                                                        <w:right w:val="none" w:sz="0" w:space="0" w:color="auto"/>
                                                                                      </w:divBdr>
                                                                                    </w:div>
                                                                                  </w:divsChild>
                                                                                </w:div>
                                                                                <w:div w:id="529609880">
                                                                                  <w:marLeft w:val="0"/>
                                                                                  <w:marRight w:val="0"/>
                                                                                  <w:marTop w:val="0"/>
                                                                                  <w:marBottom w:val="0"/>
                                                                                  <w:divBdr>
                                                                                    <w:top w:val="none" w:sz="0" w:space="0" w:color="auto"/>
                                                                                    <w:left w:val="none" w:sz="0" w:space="0" w:color="auto"/>
                                                                                    <w:bottom w:val="none" w:sz="0" w:space="0" w:color="auto"/>
                                                                                    <w:right w:val="none" w:sz="0" w:space="0" w:color="auto"/>
                                                                                  </w:divBdr>
                                                                                  <w:divsChild>
                                                                                    <w:div w:id="1883209327">
                                                                                      <w:marLeft w:val="0"/>
                                                                                      <w:marRight w:val="0"/>
                                                                                      <w:marTop w:val="0"/>
                                                                                      <w:marBottom w:val="0"/>
                                                                                      <w:divBdr>
                                                                                        <w:top w:val="none" w:sz="0" w:space="0" w:color="auto"/>
                                                                                        <w:left w:val="none" w:sz="0" w:space="0" w:color="auto"/>
                                                                                        <w:bottom w:val="none" w:sz="0" w:space="0" w:color="auto"/>
                                                                                        <w:right w:val="none" w:sz="0" w:space="0" w:color="auto"/>
                                                                                      </w:divBdr>
                                                                                    </w:div>
                                                                                  </w:divsChild>
                                                                                </w:div>
                                                                                <w:div w:id="532959229">
                                                                                  <w:marLeft w:val="0"/>
                                                                                  <w:marRight w:val="0"/>
                                                                                  <w:marTop w:val="0"/>
                                                                                  <w:marBottom w:val="0"/>
                                                                                  <w:divBdr>
                                                                                    <w:top w:val="none" w:sz="0" w:space="0" w:color="auto"/>
                                                                                    <w:left w:val="none" w:sz="0" w:space="0" w:color="auto"/>
                                                                                    <w:bottom w:val="none" w:sz="0" w:space="0" w:color="auto"/>
                                                                                    <w:right w:val="none" w:sz="0" w:space="0" w:color="auto"/>
                                                                                  </w:divBdr>
                                                                                  <w:divsChild>
                                                                                    <w:div w:id="129254082">
                                                                                      <w:marLeft w:val="0"/>
                                                                                      <w:marRight w:val="0"/>
                                                                                      <w:marTop w:val="0"/>
                                                                                      <w:marBottom w:val="0"/>
                                                                                      <w:divBdr>
                                                                                        <w:top w:val="none" w:sz="0" w:space="0" w:color="auto"/>
                                                                                        <w:left w:val="none" w:sz="0" w:space="0" w:color="auto"/>
                                                                                        <w:bottom w:val="none" w:sz="0" w:space="0" w:color="auto"/>
                                                                                        <w:right w:val="none" w:sz="0" w:space="0" w:color="auto"/>
                                                                                      </w:divBdr>
                                                                                    </w:div>
                                                                                  </w:divsChild>
                                                                                </w:div>
                                                                                <w:div w:id="540559497">
                                                                                  <w:marLeft w:val="0"/>
                                                                                  <w:marRight w:val="0"/>
                                                                                  <w:marTop w:val="0"/>
                                                                                  <w:marBottom w:val="0"/>
                                                                                  <w:divBdr>
                                                                                    <w:top w:val="none" w:sz="0" w:space="0" w:color="auto"/>
                                                                                    <w:left w:val="none" w:sz="0" w:space="0" w:color="auto"/>
                                                                                    <w:bottom w:val="none" w:sz="0" w:space="0" w:color="auto"/>
                                                                                    <w:right w:val="none" w:sz="0" w:space="0" w:color="auto"/>
                                                                                  </w:divBdr>
                                                                                  <w:divsChild>
                                                                                    <w:div w:id="1796212690">
                                                                                      <w:marLeft w:val="0"/>
                                                                                      <w:marRight w:val="0"/>
                                                                                      <w:marTop w:val="0"/>
                                                                                      <w:marBottom w:val="0"/>
                                                                                      <w:divBdr>
                                                                                        <w:top w:val="none" w:sz="0" w:space="0" w:color="auto"/>
                                                                                        <w:left w:val="none" w:sz="0" w:space="0" w:color="auto"/>
                                                                                        <w:bottom w:val="none" w:sz="0" w:space="0" w:color="auto"/>
                                                                                        <w:right w:val="none" w:sz="0" w:space="0" w:color="auto"/>
                                                                                      </w:divBdr>
                                                                                    </w:div>
                                                                                  </w:divsChild>
                                                                                </w:div>
                                                                                <w:div w:id="551691827">
                                                                                  <w:marLeft w:val="0"/>
                                                                                  <w:marRight w:val="0"/>
                                                                                  <w:marTop w:val="0"/>
                                                                                  <w:marBottom w:val="0"/>
                                                                                  <w:divBdr>
                                                                                    <w:top w:val="none" w:sz="0" w:space="0" w:color="auto"/>
                                                                                    <w:left w:val="none" w:sz="0" w:space="0" w:color="auto"/>
                                                                                    <w:bottom w:val="none" w:sz="0" w:space="0" w:color="auto"/>
                                                                                    <w:right w:val="none" w:sz="0" w:space="0" w:color="auto"/>
                                                                                  </w:divBdr>
                                                                                  <w:divsChild>
                                                                                    <w:div w:id="1883518764">
                                                                                      <w:marLeft w:val="0"/>
                                                                                      <w:marRight w:val="0"/>
                                                                                      <w:marTop w:val="0"/>
                                                                                      <w:marBottom w:val="0"/>
                                                                                      <w:divBdr>
                                                                                        <w:top w:val="none" w:sz="0" w:space="0" w:color="auto"/>
                                                                                        <w:left w:val="none" w:sz="0" w:space="0" w:color="auto"/>
                                                                                        <w:bottom w:val="none" w:sz="0" w:space="0" w:color="auto"/>
                                                                                        <w:right w:val="none" w:sz="0" w:space="0" w:color="auto"/>
                                                                                      </w:divBdr>
                                                                                    </w:div>
                                                                                  </w:divsChild>
                                                                                </w:div>
                                                                                <w:div w:id="560794621">
                                                                                  <w:marLeft w:val="0"/>
                                                                                  <w:marRight w:val="0"/>
                                                                                  <w:marTop w:val="0"/>
                                                                                  <w:marBottom w:val="0"/>
                                                                                  <w:divBdr>
                                                                                    <w:top w:val="none" w:sz="0" w:space="0" w:color="auto"/>
                                                                                    <w:left w:val="none" w:sz="0" w:space="0" w:color="auto"/>
                                                                                    <w:bottom w:val="none" w:sz="0" w:space="0" w:color="auto"/>
                                                                                    <w:right w:val="none" w:sz="0" w:space="0" w:color="auto"/>
                                                                                  </w:divBdr>
                                                                                  <w:divsChild>
                                                                                    <w:div w:id="354428988">
                                                                                      <w:marLeft w:val="0"/>
                                                                                      <w:marRight w:val="0"/>
                                                                                      <w:marTop w:val="0"/>
                                                                                      <w:marBottom w:val="0"/>
                                                                                      <w:divBdr>
                                                                                        <w:top w:val="none" w:sz="0" w:space="0" w:color="auto"/>
                                                                                        <w:left w:val="none" w:sz="0" w:space="0" w:color="auto"/>
                                                                                        <w:bottom w:val="none" w:sz="0" w:space="0" w:color="auto"/>
                                                                                        <w:right w:val="none" w:sz="0" w:space="0" w:color="auto"/>
                                                                                      </w:divBdr>
                                                                                    </w:div>
                                                                                  </w:divsChild>
                                                                                </w:div>
                                                                                <w:div w:id="572591948">
                                                                                  <w:marLeft w:val="0"/>
                                                                                  <w:marRight w:val="0"/>
                                                                                  <w:marTop w:val="0"/>
                                                                                  <w:marBottom w:val="0"/>
                                                                                  <w:divBdr>
                                                                                    <w:top w:val="none" w:sz="0" w:space="0" w:color="auto"/>
                                                                                    <w:left w:val="none" w:sz="0" w:space="0" w:color="auto"/>
                                                                                    <w:bottom w:val="none" w:sz="0" w:space="0" w:color="auto"/>
                                                                                    <w:right w:val="none" w:sz="0" w:space="0" w:color="auto"/>
                                                                                  </w:divBdr>
                                                                                  <w:divsChild>
                                                                                    <w:div w:id="1306466260">
                                                                                      <w:marLeft w:val="0"/>
                                                                                      <w:marRight w:val="0"/>
                                                                                      <w:marTop w:val="0"/>
                                                                                      <w:marBottom w:val="0"/>
                                                                                      <w:divBdr>
                                                                                        <w:top w:val="none" w:sz="0" w:space="0" w:color="auto"/>
                                                                                        <w:left w:val="none" w:sz="0" w:space="0" w:color="auto"/>
                                                                                        <w:bottom w:val="none" w:sz="0" w:space="0" w:color="auto"/>
                                                                                        <w:right w:val="none" w:sz="0" w:space="0" w:color="auto"/>
                                                                                      </w:divBdr>
                                                                                    </w:div>
                                                                                  </w:divsChild>
                                                                                </w:div>
                                                                                <w:div w:id="579605308">
                                                                                  <w:marLeft w:val="0"/>
                                                                                  <w:marRight w:val="0"/>
                                                                                  <w:marTop w:val="0"/>
                                                                                  <w:marBottom w:val="0"/>
                                                                                  <w:divBdr>
                                                                                    <w:top w:val="none" w:sz="0" w:space="0" w:color="auto"/>
                                                                                    <w:left w:val="none" w:sz="0" w:space="0" w:color="auto"/>
                                                                                    <w:bottom w:val="none" w:sz="0" w:space="0" w:color="auto"/>
                                                                                    <w:right w:val="none" w:sz="0" w:space="0" w:color="auto"/>
                                                                                  </w:divBdr>
                                                                                  <w:divsChild>
                                                                                    <w:div w:id="1795368456">
                                                                                      <w:marLeft w:val="0"/>
                                                                                      <w:marRight w:val="0"/>
                                                                                      <w:marTop w:val="0"/>
                                                                                      <w:marBottom w:val="0"/>
                                                                                      <w:divBdr>
                                                                                        <w:top w:val="none" w:sz="0" w:space="0" w:color="auto"/>
                                                                                        <w:left w:val="none" w:sz="0" w:space="0" w:color="auto"/>
                                                                                        <w:bottom w:val="none" w:sz="0" w:space="0" w:color="auto"/>
                                                                                        <w:right w:val="none" w:sz="0" w:space="0" w:color="auto"/>
                                                                                      </w:divBdr>
                                                                                    </w:div>
                                                                                  </w:divsChild>
                                                                                </w:div>
                                                                                <w:div w:id="593395052">
                                                                                  <w:marLeft w:val="0"/>
                                                                                  <w:marRight w:val="0"/>
                                                                                  <w:marTop w:val="0"/>
                                                                                  <w:marBottom w:val="0"/>
                                                                                  <w:divBdr>
                                                                                    <w:top w:val="none" w:sz="0" w:space="0" w:color="auto"/>
                                                                                    <w:left w:val="none" w:sz="0" w:space="0" w:color="auto"/>
                                                                                    <w:bottom w:val="none" w:sz="0" w:space="0" w:color="auto"/>
                                                                                    <w:right w:val="none" w:sz="0" w:space="0" w:color="auto"/>
                                                                                  </w:divBdr>
                                                                                  <w:divsChild>
                                                                                    <w:div w:id="1284192941">
                                                                                      <w:marLeft w:val="0"/>
                                                                                      <w:marRight w:val="0"/>
                                                                                      <w:marTop w:val="0"/>
                                                                                      <w:marBottom w:val="0"/>
                                                                                      <w:divBdr>
                                                                                        <w:top w:val="none" w:sz="0" w:space="0" w:color="auto"/>
                                                                                        <w:left w:val="none" w:sz="0" w:space="0" w:color="auto"/>
                                                                                        <w:bottom w:val="none" w:sz="0" w:space="0" w:color="auto"/>
                                                                                        <w:right w:val="none" w:sz="0" w:space="0" w:color="auto"/>
                                                                                      </w:divBdr>
                                                                                    </w:div>
                                                                                  </w:divsChild>
                                                                                </w:div>
                                                                                <w:div w:id="604189674">
                                                                                  <w:marLeft w:val="0"/>
                                                                                  <w:marRight w:val="0"/>
                                                                                  <w:marTop w:val="0"/>
                                                                                  <w:marBottom w:val="0"/>
                                                                                  <w:divBdr>
                                                                                    <w:top w:val="none" w:sz="0" w:space="0" w:color="auto"/>
                                                                                    <w:left w:val="none" w:sz="0" w:space="0" w:color="auto"/>
                                                                                    <w:bottom w:val="none" w:sz="0" w:space="0" w:color="auto"/>
                                                                                    <w:right w:val="none" w:sz="0" w:space="0" w:color="auto"/>
                                                                                  </w:divBdr>
                                                                                  <w:divsChild>
                                                                                    <w:div w:id="351808186">
                                                                                      <w:marLeft w:val="0"/>
                                                                                      <w:marRight w:val="0"/>
                                                                                      <w:marTop w:val="0"/>
                                                                                      <w:marBottom w:val="0"/>
                                                                                      <w:divBdr>
                                                                                        <w:top w:val="none" w:sz="0" w:space="0" w:color="auto"/>
                                                                                        <w:left w:val="none" w:sz="0" w:space="0" w:color="auto"/>
                                                                                        <w:bottom w:val="none" w:sz="0" w:space="0" w:color="auto"/>
                                                                                        <w:right w:val="none" w:sz="0" w:space="0" w:color="auto"/>
                                                                                      </w:divBdr>
                                                                                    </w:div>
                                                                                  </w:divsChild>
                                                                                </w:div>
                                                                                <w:div w:id="605160675">
                                                                                  <w:marLeft w:val="0"/>
                                                                                  <w:marRight w:val="0"/>
                                                                                  <w:marTop w:val="0"/>
                                                                                  <w:marBottom w:val="0"/>
                                                                                  <w:divBdr>
                                                                                    <w:top w:val="none" w:sz="0" w:space="0" w:color="auto"/>
                                                                                    <w:left w:val="none" w:sz="0" w:space="0" w:color="auto"/>
                                                                                    <w:bottom w:val="none" w:sz="0" w:space="0" w:color="auto"/>
                                                                                    <w:right w:val="none" w:sz="0" w:space="0" w:color="auto"/>
                                                                                  </w:divBdr>
                                                                                  <w:divsChild>
                                                                                    <w:div w:id="1466242991">
                                                                                      <w:marLeft w:val="0"/>
                                                                                      <w:marRight w:val="0"/>
                                                                                      <w:marTop w:val="0"/>
                                                                                      <w:marBottom w:val="0"/>
                                                                                      <w:divBdr>
                                                                                        <w:top w:val="none" w:sz="0" w:space="0" w:color="auto"/>
                                                                                        <w:left w:val="none" w:sz="0" w:space="0" w:color="auto"/>
                                                                                        <w:bottom w:val="none" w:sz="0" w:space="0" w:color="auto"/>
                                                                                        <w:right w:val="none" w:sz="0" w:space="0" w:color="auto"/>
                                                                                      </w:divBdr>
                                                                                    </w:div>
                                                                                  </w:divsChild>
                                                                                </w:div>
                                                                                <w:div w:id="619579612">
                                                                                  <w:marLeft w:val="0"/>
                                                                                  <w:marRight w:val="0"/>
                                                                                  <w:marTop w:val="0"/>
                                                                                  <w:marBottom w:val="0"/>
                                                                                  <w:divBdr>
                                                                                    <w:top w:val="none" w:sz="0" w:space="0" w:color="auto"/>
                                                                                    <w:left w:val="none" w:sz="0" w:space="0" w:color="auto"/>
                                                                                    <w:bottom w:val="none" w:sz="0" w:space="0" w:color="auto"/>
                                                                                    <w:right w:val="none" w:sz="0" w:space="0" w:color="auto"/>
                                                                                  </w:divBdr>
                                                                                  <w:divsChild>
                                                                                    <w:div w:id="1572890395">
                                                                                      <w:marLeft w:val="0"/>
                                                                                      <w:marRight w:val="0"/>
                                                                                      <w:marTop w:val="0"/>
                                                                                      <w:marBottom w:val="0"/>
                                                                                      <w:divBdr>
                                                                                        <w:top w:val="none" w:sz="0" w:space="0" w:color="auto"/>
                                                                                        <w:left w:val="none" w:sz="0" w:space="0" w:color="auto"/>
                                                                                        <w:bottom w:val="none" w:sz="0" w:space="0" w:color="auto"/>
                                                                                        <w:right w:val="none" w:sz="0" w:space="0" w:color="auto"/>
                                                                                      </w:divBdr>
                                                                                    </w:div>
                                                                                  </w:divsChild>
                                                                                </w:div>
                                                                                <w:div w:id="644050228">
                                                                                  <w:marLeft w:val="0"/>
                                                                                  <w:marRight w:val="0"/>
                                                                                  <w:marTop w:val="0"/>
                                                                                  <w:marBottom w:val="0"/>
                                                                                  <w:divBdr>
                                                                                    <w:top w:val="none" w:sz="0" w:space="0" w:color="auto"/>
                                                                                    <w:left w:val="none" w:sz="0" w:space="0" w:color="auto"/>
                                                                                    <w:bottom w:val="none" w:sz="0" w:space="0" w:color="auto"/>
                                                                                    <w:right w:val="none" w:sz="0" w:space="0" w:color="auto"/>
                                                                                  </w:divBdr>
                                                                                  <w:divsChild>
                                                                                    <w:div w:id="2112822255">
                                                                                      <w:marLeft w:val="0"/>
                                                                                      <w:marRight w:val="0"/>
                                                                                      <w:marTop w:val="0"/>
                                                                                      <w:marBottom w:val="0"/>
                                                                                      <w:divBdr>
                                                                                        <w:top w:val="none" w:sz="0" w:space="0" w:color="auto"/>
                                                                                        <w:left w:val="none" w:sz="0" w:space="0" w:color="auto"/>
                                                                                        <w:bottom w:val="none" w:sz="0" w:space="0" w:color="auto"/>
                                                                                        <w:right w:val="none" w:sz="0" w:space="0" w:color="auto"/>
                                                                                      </w:divBdr>
                                                                                    </w:div>
                                                                                  </w:divsChild>
                                                                                </w:div>
                                                                                <w:div w:id="646980711">
                                                                                  <w:marLeft w:val="0"/>
                                                                                  <w:marRight w:val="0"/>
                                                                                  <w:marTop w:val="0"/>
                                                                                  <w:marBottom w:val="0"/>
                                                                                  <w:divBdr>
                                                                                    <w:top w:val="none" w:sz="0" w:space="0" w:color="auto"/>
                                                                                    <w:left w:val="none" w:sz="0" w:space="0" w:color="auto"/>
                                                                                    <w:bottom w:val="none" w:sz="0" w:space="0" w:color="auto"/>
                                                                                    <w:right w:val="none" w:sz="0" w:space="0" w:color="auto"/>
                                                                                  </w:divBdr>
                                                                                  <w:divsChild>
                                                                                    <w:div w:id="295449221">
                                                                                      <w:marLeft w:val="0"/>
                                                                                      <w:marRight w:val="0"/>
                                                                                      <w:marTop w:val="0"/>
                                                                                      <w:marBottom w:val="0"/>
                                                                                      <w:divBdr>
                                                                                        <w:top w:val="none" w:sz="0" w:space="0" w:color="auto"/>
                                                                                        <w:left w:val="none" w:sz="0" w:space="0" w:color="auto"/>
                                                                                        <w:bottom w:val="none" w:sz="0" w:space="0" w:color="auto"/>
                                                                                        <w:right w:val="none" w:sz="0" w:space="0" w:color="auto"/>
                                                                                      </w:divBdr>
                                                                                    </w:div>
                                                                                  </w:divsChild>
                                                                                </w:div>
                                                                                <w:div w:id="664551563">
                                                                                  <w:marLeft w:val="0"/>
                                                                                  <w:marRight w:val="0"/>
                                                                                  <w:marTop w:val="0"/>
                                                                                  <w:marBottom w:val="0"/>
                                                                                  <w:divBdr>
                                                                                    <w:top w:val="none" w:sz="0" w:space="0" w:color="auto"/>
                                                                                    <w:left w:val="none" w:sz="0" w:space="0" w:color="auto"/>
                                                                                    <w:bottom w:val="none" w:sz="0" w:space="0" w:color="auto"/>
                                                                                    <w:right w:val="none" w:sz="0" w:space="0" w:color="auto"/>
                                                                                  </w:divBdr>
                                                                                  <w:divsChild>
                                                                                    <w:div w:id="1066607613">
                                                                                      <w:marLeft w:val="0"/>
                                                                                      <w:marRight w:val="0"/>
                                                                                      <w:marTop w:val="0"/>
                                                                                      <w:marBottom w:val="0"/>
                                                                                      <w:divBdr>
                                                                                        <w:top w:val="none" w:sz="0" w:space="0" w:color="auto"/>
                                                                                        <w:left w:val="none" w:sz="0" w:space="0" w:color="auto"/>
                                                                                        <w:bottom w:val="none" w:sz="0" w:space="0" w:color="auto"/>
                                                                                        <w:right w:val="none" w:sz="0" w:space="0" w:color="auto"/>
                                                                                      </w:divBdr>
                                                                                    </w:div>
                                                                                  </w:divsChild>
                                                                                </w:div>
                                                                                <w:div w:id="664941501">
                                                                                  <w:marLeft w:val="0"/>
                                                                                  <w:marRight w:val="0"/>
                                                                                  <w:marTop w:val="0"/>
                                                                                  <w:marBottom w:val="0"/>
                                                                                  <w:divBdr>
                                                                                    <w:top w:val="none" w:sz="0" w:space="0" w:color="auto"/>
                                                                                    <w:left w:val="none" w:sz="0" w:space="0" w:color="auto"/>
                                                                                    <w:bottom w:val="none" w:sz="0" w:space="0" w:color="auto"/>
                                                                                    <w:right w:val="none" w:sz="0" w:space="0" w:color="auto"/>
                                                                                  </w:divBdr>
                                                                                  <w:divsChild>
                                                                                    <w:div w:id="2040888653">
                                                                                      <w:marLeft w:val="0"/>
                                                                                      <w:marRight w:val="0"/>
                                                                                      <w:marTop w:val="0"/>
                                                                                      <w:marBottom w:val="0"/>
                                                                                      <w:divBdr>
                                                                                        <w:top w:val="none" w:sz="0" w:space="0" w:color="auto"/>
                                                                                        <w:left w:val="none" w:sz="0" w:space="0" w:color="auto"/>
                                                                                        <w:bottom w:val="none" w:sz="0" w:space="0" w:color="auto"/>
                                                                                        <w:right w:val="none" w:sz="0" w:space="0" w:color="auto"/>
                                                                                      </w:divBdr>
                                                                                    </w:div>
                                                                                  </w:divsChild>
                                                                                </w:div>
                                                                                <w:div w:id="666829581">
                                                                                  <w:marLeft w:val="0"/>
                                                                                  <w:marRight w:val="0"/>
                                                                                  <w:marTop w:val="0"/>
                                                                                  <w:marBottom w:val="0"/>
                                                                                  <w:divBdr>
                                                                                    <w:top w:val="none" w:sz="0" w:space="0" w:color="auto"/>
                                                                                    <w:left w:val="none" w:sz="0" w:space="0" w:color="auto"/>
                                                                                    <w:bottom w:val="none" w:sz="0" w:space="0" w:color="auto"/>
                                                                                    <w:right w:val="none" w:sz="0" w:space="0" w:color="auto"/>
                                                                                  </w:divBdr>
                                                                                  <w:divsChild>
                                                                                    <w:div w:id="1236278749">
                                                                                      <w:marLeft w:val="0"/>
                                                                                      <w:marRight w:val="0"/>
                                                                                      <w:marTop w:val="0"/>
                                                                                      <w:marBottom w:val="0"/>
                                                                                      <w:divBdr>
                                                                                        <w:top w:val="none" w:sz="0" w:space="0" w:color="auto"/>
                                                                                        <w:left w:val="none" w:sz="0" w:space="0" w:color="auto"/>
                                                                                        <w:bottom w:val="none" w:sz="0" w:space="0" w:color="auto"/>
                                                                                        <w:right w:val="none" w:sz="0" w:space="0" w:color="auto"/>
                                                                                      </w:divBdr>
                                                                                    </w:div>
                                                                                  </w:divsChild>
                                                                                </w:div>
                                                                                <w:div w:id="679545509">
                                                                                  <w:marLeft w:val="0"/>
                                                                                  <w:marRight w:val="0"/>
                                                                                  <w:marTop w:val="0"/>
                                                                                  <w:marBottom w:val="0"/>
                                                                                  <w:divBdr>
                                                                                    <w:top w:val="none" w:sz="0" w:space="0" w:color="auto"/>
                                                                                    <w:left w:val="none" w:sz="0" w:space="0" w:color="auto"/>
                                                                                    <w:bottom w:val="none" w:sz="0" w:space="0" w:color="auto"/>
                                                                                    <w:right w:val="none" w:sz="0" w:space="0" w:color="auto"/>
                                                                                  </w:divBdr>
                                                                                  <w:divsChild>
                                                                                    <w:div w:id="152531430">
                                                                                      <w:marLeft w:val="0"/>
                                                                                      <w:marRight w:val="0"/>
                                                                                      <w:marTop w:val="0"/>
                                                                                      <w:marBottom w:val="0"/>
                                                                                      <w:divBdr>
                                                                                        <w:top w:val="none" w:sz="0" w:space="0" w:color="auto"/>
                                                                                        <w:left w:val="none" w:sz="0" w:space="0" w:color="auto"/>
                                                                                        <w:bottom w:val="none" w:sz="0" w:space="0" w:color="auto"/>
                                                                                        <w:right w:val="none" w:sz="0" w:space="0" w:color="auto"/>
                                                                                      </w:divBdr>
                                                                                    </w:div>
                                                                                  </w:divsChild>
                                                                                </w:div>
                                                                                <w:div w:id="690448595">
                                                                                  <w:marLeft w:val="0"/>
                                                                                  <w:marRight w:val="0"/>
                                                                                  <w:marTop w:val="0"/>
                                                                                  <w:marBottom w:val="0"/>
                                                                                  <w:divBdr>
                                                                                    <w:top w:val="none" w:sz="0" w:space="0" w:color="auto"/>
                                                                                    <w:left w:val="none" w:sz="0" w:space="0" w:color="auto"/>
                                                                                    <w:bottom w:val="none" w:sz="0" w:space="0" w:color="auto"/>
                                                                                    <w:right w:val="none" w:sz="0" w:space="0" w:color="auto"/>
                                                                                  </w:divBdr>
                                                                                  <w:divsChild>
                                                                                    <w:div w:id="1804352067">
                                                                                      <w:marLeft w:val="0"/>
                                                                                      <w:marRight w:val="0"/>
                                                                                      <w:marTop w:val="0"/>
                                                                                      <w:marBottom w:val="0"/>
                                                                                      <w:divBdr>
                                                                                        <w:top w:val="none" w:sz="0" w:space="0" w:color="auto"/>
                                                                                        <w:left w:val="none" w:sz="0" w:space="0" w:color="auto"/>
                                                                                        <w:bottom w:val="none" w:sz="0" w:space="0" w:color="auto"/>
                                                                                        <w:right w:val="none" w:sz="0" w:space="0" w:color="auto"/>
                                                                                      </w:divBdr>
                                                                                    </w:div>
                                                                                  </w:divsChild>
                                                                                </w:div>
                                                                                <w:div w:id="697856668">
                                                                                  <w:marLeft w:val="0"/>
                                                                                  <w:marRight w:val="0"/>
                                                                                  <w:marTop w:val="0"/>
                                                                                  <w:marBottom w:val="0"/>
                                                                                  <w:divBdr>
                                                                                    <w:top w:val="none" w:sz="0" w:space="0" w:color="auto"/>
                                                                                    <w:left w:val="none" w:sz="0" w:space="0" w:color="auto"/>
                                                                                    <w:bottom w:val="none" w:sz="0" w:space="0" w:color="auto"/>
                                                                                    <w:right w:val="none" w:sz="0" w:space="0" w:color="auto"/>
                                                                                  </w:divBdr>
                                                                                  <w:divsChild>
                                                                                    <w:div w:id="902175397">
                                                                                      <w:marLeft w:val="0"/>
                                                                                      <w:marRight w:val="0"/>
                                                                                      <w:marTop w:val="0"/>
                                                                                      <w:marBottom w:val="0"/>
                                                                                      <w:divBdr>
                                                                                        <w:top w:val="none" w:sz="0" w:space="0" w:color="auto"/>
                                                                                        <w:left w:val="none" w:sz="0" w:space="0" w:color="auto"/>
                                                                                        <w:bottom w:val="none" w:sz="0" w:space="0" w:color="auto"/>
                                                                                        <w:right w:val="none" w:sz="0" w:space="0" w:color="auto"/>
                                                                                      </w:divBdr>
                                                                                    </w:div>
                                                                                  </w:divsChild>
                                                                                </w:div>
                                                                                <w:div w:id="698629016">
                                                                                  <w:marLeft w:val="0"/>
                                                                                  <w:marRight w:val="0"/>
                                                                                  <w:marTop w:val="0"/>
                                                                                  <w:marBottom w:val="0"/>
                                                                                  <w:divBdr>
                                                                                    <w:top w:val="none" w:sz="0" w:space="0" w:color="auto"/>
                                                                                    <w:left w:val="none" w:sz="0" w:space="0" w:color="auto"/>
                                                                                    <w:bottom w:val="none" w:sz="0" w:space="0" w:color="auto"/>
                                                                                    <w:right w:val="none" w:sz="0" w:space="0" w:color="auto"/>
                                                                                  </w:divBdr>
                                                                                  <w:divsChild>
                                                                                    <w:div w:id="837617472">
                                                                                      <w:marLeft w:val="0"/>
                                                                                      <w:marRight w:val="0"/>
                                                                                      <w:marTop w:val="0"/>
                                                                                      <w:marBottom w:val="0"/>
                                                                                      <w:divBdr>
                                                                                        <w:top w:val="none" w:sz="0" w:space="0" w:color="auto"/>
                                                                                        <w:left w:val="none" w:sz="0" w:space="0" w:color="auto"/>
                                                                                        <w:bottom w:val="none" w:sz="0" w:space="0" w:color="auto"/>
                                                                                        <w:right w:val="none" w:sz="0" w:space="0" w:color="auto"/>
                                                                                      </w:divBdr>
                                                                                    </w:div>
                                                                                  </w:divsChild>
                                                                                </w:div>
                                                                                <w:div w:id="702709596">
                                                                                  <w:marLeft w:val="0"/>
                                                                                  <w:marRight w:val="0"/>
                                                                                  <w:marTop w:val="0"/>
                                                                                  <w:marBottom w:val="0"/>
                                                                                  <w:divBdr>
                                                                                    <w:top w:val="none" w:sz="0" w:space="0" w:color="auto"/>
                                                                                    <w:left w:val="none" w:sz="0" w:space="0" w:color="auto"/>
                                                                                    <w:bottom w:val="none" w:sz="0" w:space="0" w:color="auto"/>
                                                                                    <w:right w:val="none" w:sz="0" w:space="0" w:color="auto"/>
                                                                                  </w:divBdr>
                                                                                  <w:divsChild>
                                                                                    <w:div w:id="182673560">
                                                                                      <w:marLeft w:val="0"/>
                                                                                      <w:marRight w:val="0"/>
                                                                                      <w:marTop w:val="0"/>
                                                                                      <w:marBottom w:val="0"/>
                                                                                      <w:divBdr>
                                                                                        <w:top w:val="none" w:sz="0" w:space="0" w:color="auto"/>
                                                                                        <w:left w:val="none" w:sz="0" w:space="0" w:color="auto"/>
                                                                                        <w:bottom w:val="none" w:sz="0" w:space="0" w:color="auto"/>
                                                                                        <w:right w:val="none" w:sz="0" w:space="0" w:color="auto"/>
                                                                                      </w:divBdr>
                                                                                      <w:divsChild>
                                                                                        <w:div w:id="882670577">
                                                                                          <w:marLeft w:val="0"/>
                                                                                          <w:marRight w:val="0"/>
                                                                                          <w:marTop w:val="0"/>
                                                                                          <w:marBottom w:val="0"/>
                                                                                          <w:divBdr>
                                                                                            <w:top w:val="none" w:sz="0" w:space="0" w:color="auto"/>
                                                                                            <w:left w:val="none" w:sz="0" w:space="0" w:color="auto"/>
                                                                                            <w:bottom w:val="none" w:sz="0" w:space="0" w:color="auto"/>
                                                                                            <w:right w:val="none" w:sz="0" w:space="0" w:color="auto"/>
                                                                                          </w:divBdr>
                                                                                          <w:divsChild>
                                                                                            <w:div w:id="117842687">
                                                                                              <w:marLeft w:val="0"/>
                                                                                              <w:marRight w:val="0"/>
                                                                                              <w:marTop w:val="0"/>
                                                                                              <w:marBottom w:val="0"/>
                                                                                              <w:divBdr>
                                                                                                <w:top w:val="none" w:sz="0" w:space="0" w:color="auto"/>
                                                                                                <w:left w:val="none" w:sz="0" w:space="0" w:color="auto"/>
                                                                                                <w:bottom w:val="none" w:sz="0" w:space="0" w:color="auto"/>
                                                                                                <w:right w:val="none" w:sz="0" w:space="0" w:color="auto"/>
                                                                                              </w:divBdr>
                                                                                              <w:divsChild>
                                                                                                <w:div w:id="1891068425">
                                                                                                  <w:marLeft w:val="0"/>
                                                                                                  <w:marRight w:val="0"/>
                                                                                                  <w:marTop w:val="0"/>
                                                                                                  <w:marBottom w:val="0"/>
                                                                                                  <w:divBdr>
                                                                                                    <w:top w:val="none" w:sz="0" w:space="0" w:color="auto"/>
                                                                                                    <w:left w:val="none" w:sz="0" w:space="0" w:color="auto"/>
                                                                                                    <w:bottom w:val="none" w:sz="0" w:space="0" w:color="auto"/>
                                                                                                    <w:right w:val="none" w:sz="0" w:space="0" w:color="auto"/>
                                                                                                  </w:divBdr>
                                                                                                  <w:divsChild>
                                                                                                    <w:div w:id="17707375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982584272">
                                                                                      <w:marLeft w:val="0"/>
                                                                                      <w:marRight w:val="0"/>
                                                                                      <w:marTop w:val="0"/>
                                                                                      <w:marBottom w:val="0"/>
                                                                                      <w:divBdr>
                                                                                        <w:top w:val="none" w:sz="0" w:space="0" w:color="auto"/>
                                                                                        <w:left w:val="none" w:sz="0" w:space="0" w:color="auto"/>
                                                                                        <w:bottom w:val="none" w:sz="0" w:space="0" w:color="auto"/>
                                                                                        <w:right w:val="none" w:sz="0" w:space="0" w:color="auto"/>
                                                                                      </w:divBdr>
                                                                                    </w:div>
                                                                                    <w:div w:id="1006128423">
                                                                                      <w:marLeft w:val="0"/>
                                                                                      <w:marRight w:val="0"/>
                                                                                      <w:marTop w:val="0"/>
                                                                                      <w:marBottom w:val="0"/>
                                                                                      <w:divBdr>
                                                                                        <w:top w:val="none" w:sz="0" w:space="0" w:color="auto"/>
                                                                                        <w:left w:val="none" w:sz="0" w:space="0" w:color="auto"/>
                                                                                        <w:bottom w:val="none" w:sz="0" w:space="0" w:color="auto"/>
                                                                                        <w:right w:val="none" w:sz="0" w:space="0" w:color="auto"/>
                                                                                      </w:divBdr>
                                                                                    </w:div>
                                                                                  </w:divsChild>
                                                                                </w:div>
                                                                                <w:div w:id="711347894">
                                                                                  <w:marLeft w:val="0"/>
                                                                                  <w:marRight w:val="0"/>
                                                                                  <w:marTop w:val="0"/>
                                                                                  <w:marBottom w:val="0"/>
                                                                                  <w:divBdr>
                                                                                    <w:top w:val="none" w:sz="0" w:space="0" w:color="auto"/>
                                                                                    <w:left w:val="none" w:sz="0" w:space="0" w:color="auto"/>
                                                                                    <w:bottom w:val="none" w:sz="0" w:space="0" w:color="auto"/>
                                                                                    <w:right w:val="none" w:sz="0" w:space="0" w:color="auto"/>
                                                                                  </w:divBdr>
                                                                                  <w:divsChild>
                                                                                    <w:div w:id="630866973">
                                                                                      <w:marLeft w:val="0"/>
                                                                                      <w:marRight w:val="0"/>
                                                                                      <w:marTop w:val="0"/>
                                                                                      <w:marBottom w:val="0"/>
                                                                                      <w:divBdr>
                                                                                        <w:top w:val="none" w:sz="0" w:space="0" w:color="auto"/>
                                                                                        <w:left w:val="none" w:sz="0" w:space="0" w:color="auto"/>
                                                                                        <w:bottom w:val="none" w:sz="0" w:space="0" w:color="auto"/>
                                                                                        <w:right w:val="none" w:sz="0" w:space="0" w:color="auto"/>
                                                                                      </w:divBdr>
                                                                                    </w:div>
                                                                                  </w:divsChild>
                                                                                </w:div>
                                                                                <w:div w:id="711349922">
                                                                                  <w:marLeft w:val="0"/>
                                                                                  <w:marRight w:val="0"/>
                                                                                  <w:marTop w:val="0"/>
                                                                                  <w:marBottom w:val="0"/>
                                                                                  <w:divBdr>
                                                                                    <w:top w:val="none" w:sz="0" w:space="0" w:color="auto"/>
                                                                                    <w:left w:val="none" w:sz="0" w:space="0" w:color="auto"/>
                                                                                    <w:bottom w:val="none" w:sz="0" w:space="0" w:color="auto"/>
                                                                                    <w:right w:val="none" w:sz="0" w:space="0" w:color="auto"/>
                                                                                  </w:divBdr>
                                                                                  <w:divsChild>
                                                                                    <w:div w:id="1213232791">
                                                                                      <w:marLeft w:val="0"/>
                                                                                      <w:marRight w:val="0"/>
                                                                                      <w:marTop w:val="0"/>
                                                                                      <w:marBottom w:val="0"/>
                                                                                      <w:divBdr>
                                                                                        <w:top w:val="none" w:sz="0" w:space="0" w:color="auto"/>
                                                                                        <w:left w:val="none" w:sz="0" w:space="0" w:color="auto"/>
                                                                                        <w:bottom w:val="none" w:sz="0" w:space="0" w:color="auto"/>
                                                                                        <w:right w:val="none" w:sz="0" w:space="0" w:color="auto"/>
                                                                                      </w:divBdr>
                                                                                    </w:div>
                                                                                  </w:divsChild>
                                                                                </w:div>
                                                                                <w:div w:id="727998437">
                                                                                  <w:marLeft w:val="0"/>
                                                                                  <w:marRight w:val="0"/>
                                                                                  <w:marTop w:val="0"/>
                                                                                  <w:marBottom w:val="0"/>
                                                                                  <w:divBdr>
                                                                                    <w:top w:val="none" w:sz="0" w:space="0" w:color="auto"/>
                                                                                    <w:left w:val="none" w:sz="0" w:space="0" w:color="auto"/>
                                                                                    <w:bottom w:val="none" w:sz="0" w:space="0" w:color="auto"/>
                                                                                    <w:right w:val="none" w:sz="0" w:space="0" w:color="auto"/>
                                                                                  </w:divBdr>
                                                                                  <w:divsChild>
                                                                                    <w:div w:id="2028866035">
                                                                                      <w:marLeft w:val="0"/>
                                                                                      <w:marRight w:val="0"/>
                                                                                      <w:marTop w:val="0"/>
                                                                                      <w:marBottom w:val="0"/>
                                                                                      <w:divBdr>
                                                                                        <w:top w:val="none" w:sz="0" w:space="0" w:color="auto"/>
                                                                                        <w:left w:val="none" w:sz="0" w:space="0" w:color="auto"/>
                                                                                        <w:bottom w:val="none" w:sz="0" w:space="0" w:color="auto"/>
                                                                                        <w:right w:val="none" w:sz="0" w:space="0" w:color="auto"/>
                                                                                      </w:divBdr>
                                                                                    </w:div>
                                                                                  </w:divsChild>
                                                                                </w:div>
                                                                                <w:div w:id="733242637">
                                                                                  <w:marLeft w:val="0"/>
                                                                                  <w:marRight w:val="0"/>
                                                                                  <w:marTop w:val="0"/>
                                                                                  <w:marBottom w:val="0"/>
                                                                                  <w:divBdr>
                                                                                    <w:top w:val="none" w:sz="0" w:space="0" w:color="auto"/>
                                                                                    <w:left w:val="none" w:sz="0" w:space="0" w:color="auto"/>
                                                                                    <w:bottom w:val="none" w:sz="0" w:space="0" w:color="auto"/>
                                                                                    <w:right w:val="none" w:sz="0" w:space="0" w:color="auto"/>
                                                                                  </w:divBdr>
                                                                                  <w:divsChild>
                                                                                    <w:div w:id="303893469">
                                                                                      <w:marLeft w:val="0"/>
                                                                                      <w:marRight w:val="0"/>
                                                                                      <w:marTop w:val="0"/>
                                                                                      <w:marBottom w:val="0"/>
                                                                                      <w:divBdr>
                                                                                        <w:top w:val="none" w:sz="0" w:space="0" w:color="auto"/>
                                                                                        <w:left w:val="none" w:sz="0" w:space="0" w:color="auto"/>
                                                                                        <w:bottom w:val="none" w:sz="0" w:space="0" w:color="auto"/>
                                                                                        <w:right w:val="none" w:sz="0" w:space="0" w:color="auto"/>
                                                                                      </w:divBdr>
                                                                                    </w:div>
                                                                                  </w:divsChild>
                                                                                </w:div>
                                                                                <w:div w:id="743600700">
                                                                                  <w:marLeft w:val="0"/>
                                                                                  <w:marRight w:val="0"/>
                                                                                  <w:marTop w:val="0"/>
                                                                                  <w:marBottom w:val="0"/>
                                                                                  <w:divBdr>
                                                                                    <w:top w:val="none" w:sz="0" w:space="0" w:color="auto"/>
                                                                                    <w:left w:val="none" w:sz="0" w:space="0" w:color="auto"/>
                                                                                    <w:bottom w:val="none" w:sz="0" w:space="0" w:color="auto"/>
                                                                                    <w:right w:val="none" w:sz="0" w:space="0" w:color="auto"/>
                                                                                  </w:divBdr>
                                                                                  <w:divsChild>
                                                                                    <w:div w:id="255479142">
                                                                                      <w:marLeft w:val="0"/>
                                                                                      <w:marRight w:val="0"/>
                                                                                      <w:marTop w:val="0"/>
                                                                                      <w:marBottom w:val="0"/>
                                                                                      <w:divBdr>
                                                                                        <w:top w:val="none" w:sz="0" w:space="0" w:color="auto"/>
                                                                                        <w:left w:val="none" w:sz="0" w:space="0" w:color="auto"/>
                                                                                        <w:bottom w:val="none" w:sz="0" w:space="0" w:color="auto"/>
                                                                                        <w:right w:val="none" w:sz="0" w:space="0" w:color="auto"/>
                                                                                      </w:divBdr>
                                                                                    </w:div>
                                                                                    <w:div w:id="274021151">
                                                                                      <w:marLeft w:val="0"/>
                                                                                      <w:marRight w:val="0"/>
                                                                                      <w:marTop w:val="0"/>
                                                                                      <w:marBottom w:val="0"/>
                                                                                      <w:divBdr>
                                                                                        <w:top w:val="none" w:sz="0" w:space="0" w:color="auto"/>
                                                                                        <w:left w:val="none" w:sz="0" w:space="0" w:color="auto"/>
                                                                                        <w:bottom w:val="none" w:sz="0" w:space="0" w:color="auto"/>
                                                                                        <w:right w:val="none" w:sz="0" w:space="0" w:color="auto"/>
                                                                                      </w:divBdr>
                                                                                    </w:div>
                                                                                    <w:div w:id="621494835">
                                                                                      <w:marLeft w:val="0"/>
                                                                                      <w:marRight w:val="0"/>
                                                                                      <w:marTop w:val="0"/>
                                                                                      <w:marBottom w:val="0"/>
                                                                                      <w:divBdr>
                                                                                        <w:top w:val="none" w:sz="0" w:space="0" w:color="auto"/>
                                                                                        <w:left w:val="none" w:sz="0" w:space="0" w:color="auto"/>
                                                                                        <w:bottom w:val="none" w:sz="0" w:space="0" w:color="auto"/>
                                                                                        <w:right w:val="none" w:sz="0" w:space="0" w:color="auto"/>
                                                                                      </w:divBdr>
                                                                                    </w:div>
                                                                                    <w:div w:id="751774720">
                                                                                      <w:marLeft w:val="0"/>
                                                                                      <w:marRight w:val="0"/>
                                                                                      <w:marTop w:val="0"/>
                                                                                      <w:marBottom w:val="0"/>
                                                                                      <w:divBdr>
                                                                                        <w:top w:val="none" w:sz="0" w:space="0" w:color="auto"/>
                                                                                        <w:left w:val="none" w:sz="0" w:space="0" w:color="auto"/>
                                                                                        <w:bottom w:val="none" w:sz="0" w:space="0" w:color="auto"/>
                                                                                        <w:right w:val="none" w:sz="0" w:space="0" w:color="auto"/>
                                                                                      </w:divBdr>
                                                                                    </w:div>
                                                                                    <w:div w:id="908155614">
                                                                                      <w:marLeft w:val="0"/>
                                                                                      <w:marRight w:val="0"/>
                                                                                      <w:marTop w:val="0"/>
                                                                                      <w:marBottom w:val="0"/>
                                                                                      <w:divBdr>
                                                                                        <w:top w:val="none" w:sz="0" w:space="0" w:color="auto"/>
                                                                                        <w:left w:val="none" w:sz="0" w:space="0" w:color="auto"/>
                                                                                        <w:bottom w:val="none" w:sz="0" w:space="0" w:color="auto"/>
                                                                                        <w:right w:val="none" w:sz="0" w:space="0" w:color="auto"/>
                                                                                      </w:divBdr>
                                                                                    </w:div>
                                                                                    <w:div w:id="974063385">
                                                                                      <w:marLeft w:val="0"/>
                                                                                      <w:marRight w:val="0"/>
                                                                                      <w:marTop w:val="0"/>
                                                                                      <w:marBottom w:val="0"/>
                                                                                      <w:divBdr>
                                                                                        <w:top w:val="none" w:sz="0" w:space="0" w:color="auto"/>
                                                                                        <w:left w:val="none" w:sz="0" w:space="0" w:color="auto"/>
                                                                                        <w:bottom w:val="none" w:sz="0" w:space="0" w:color="auto"/>
                                                                                        <w:right w:val="none" w:sz="0" w:space="0" w:color="auto"/>
                                                                                      </w:divBdr>
                                                                                    </w:div>
                                                                                    <w:div w:id="1022897344">
                                                                                      <w:marLeft w:val="0"/>
                                                                                      <w:marRight w:val="0"/>
                                                                                      <w:marTop w:val="0"/>
                                                                                      <w:marBottom w:val="0"/>
                                                                                      <w:divBdr>
                                                                                        <w:top w:val="none" w:sz="0" w:space="0" w:color="auto"/>
                                                                                        <w:left w:val="none" w:sz="0" w:space="0" w:color="auto"/>
                                                                                        <w:bottom w:val="none" w:sz="0" w:space="0" w:color="auto"/>
                                                                                        <w:right w:val="none" w:sz="0" w:space="0" w:color="auto"/>
                                                                                      </w:divBdr>
                                                                                    </w:div>
                                                                                    <w:div w:id="1476945338">
                                                                                      <w:marLeft w:val="0"/>
                                                                                      <w:marRight w:val="0"/>
                                                                                      <w:marTop w:val="0"/>
                                                                                      <w:marBottom w:val="0"/>
                                                                                      <w:divBdr>
                                                                                        <w:top w:val="none" w:sz="0" w:space="0" w:color="auto"/>
                                                                                        <w:left w:val="none" w:sz="0" w:space="0" w:color="auto"/>
                                                                                        <w:bottom w:val="none" w:sz="0" w:space="0" w:color="auto"/>
                                                                                        <w:right w:val="none" w:sz="0" w:space="0" w:color="auto"/>
                                                                                      </w:divBdr>
                                                                                    </w:div>
                                                                                    <w:div w:id="1609653425">
                                                                                      <w:marLeft w:val="0"/>
                                                                                      <w:marRight w:val="0"/>
                                                                                      <w:marTop w:val="0"/>
                                                                                      <w:marBottom w:val="0"/>
                                                                                      <w:divBdr>
                                                                                        <w:top w:val="none" w:sz="0" w:space="0" w:color="auto"/>
                                                                                        <w:left w:val="none" w:sz="0" w:space="0" w:color="auto"/>
                                                                                        <w:bottom w:val="none" w:sz="0" w:space="0" w:color="auto"/>
                                                                                        <w:right w:val="none" w:sz="0" w:space="0" w:color="auto"/>
                                                                                      </w:divBdr>
                                                                                    </w:div>
                                                                                    <w:div w:id="1665082488">
                                                                                      <w:marLeft w:val="0"/>
                                                                                      <w:marRight w:val="0"/>
                                                                                      <w:marTop w:val="0"/>
                                                                                      <w:marBottom w:val="0"/>
                                                                                      <w:divBdr>
                                                                                        <w:top w:val="none" w:sz="0" w:space="0" w:color="auto"/>
                                                                                        <w:left w:val="none" w:sz="0" w:space="0" w:color="auto"/>
                                                                                        <w:bottom w:val="none" w:sz="0" w:space="0" w:color="auto"/>
                                                                                        <w:right w:val="none" w:sz="0" w:space="0" w:color="auto"/>
                                                                                      </w:divBdr>
                                                                                    </w:div>
                                                                                    <w:div w:id="1704746541">
                                                                                      <w:marLeft w:val="0"/>
                                                                                      <w:marRight w:val="0"/>
                                                                                      <w:marTop w:val="0"/>
                                                                                      <w:marBottom w:val="0"/>
                                                                                      <w:divBdr>
                                                                                        <w:top w:val="none" w:sz="0" w:space="0" w:color="auto"/>
                                                                                        <w:left w:val="none" w:sz="0" w:space="0" w:color="auto"/>
                                                                                        <w:bottom w:val="none" w:sz="0" w:space="0" w:color="auto"/>
                                                                                        <w:right w:val="none" w:sz="0" w:space="0" w:color="auto"/>
                                                                                      </w:divBdr>
                                                                                    </w:div>
                                                                                    <w:div w:id="2143038338">
                                                                                      <w:marLeft w:val="0"/>
                                                                                      <w:marRight w:val="0"/>
                                                                                      <w:marTop w:val="0"/>
                                                                                      <w:marBottom w:val="0"/>
                                                                                      <w:divBdr>
                                                                                        <w:top w:val="none" w:sz="0" w:space="0" w:color="auto"/>
                                                                                        <w:left w:val="none" w:sz="0" w:space="0" w:color="auto"/>
                                                                                        <w:bottom w:val="none" w:sz="0" w:space="0" w:color="auto"/>
                                                                                        <w:right w:val="none" w:sz="0" w:space="0" w:color="auto"/>
                                                                                      </w:divBdr>
                                                                                    </w:div>
                                                                                  </w:divsChild>
                                                                                </w:div>
                                                                                <w:div w:id="756244282">
                                                                                  <w:marLeft w:val="0"/>
                                                                                  <w:marRight w:val="0"/>
                                                                                  <w:marTop w:val="0"/>
                                                                                  <w:marBottom w:val="0"/>
                                                                                  <w:divBdr>
                                                                                    <w:top w:val="none" w:sz="0" w:space="0" w:color="auto"/>
                                                                                    <w:left w:val="none" w:sz="0" w:space="0" w:color="auto"/>
                                                                                    <w:bottom w:val="none" w:sz="0" w:space="0" w:color="auto"/>
                                                                                    <w:right w:val="none" w:sz="0" w:space="0" w:color="auto"/>
                                                                                  </w:divBdr>
                                                                                  <w:divsChild>
                                                                                    <w:div w:id="357855698">
                                                                                      <w:marLeft w:val="0"/>
                                                                                      <w:marRight w:val="0"/>
                                                                                      <w:marTop w:val="0"/>
                                                                                      <w:marBottom w:val="0"/>
                                                                                      <w:divBdr>
                                                                                        <w:top w:val="none" w:sz="0" w:space="0" w:color="auto"/>
                                                                                        <w:left w:val="none" w:sz="0" w:space="0" w:color="auto"/>
                                                                                        <w:bottom w:val="none" w:sz="0" w:space="0" w:color="auto"/>
                                                                                        <w:right w:val="none" w:sz="0" w:space="0" w:color="auto"/>
                                                                                      </w:divBdr>
                                                                                    </w:div>
                                                                                  </w:divsChild>
                                                                                </w:div>
                                                                                <w:div w:id="767577941">
                                                                                  <w:marLeft w:val="0"/>
                                                                                  <w:marRight w:val="0"/>
                                                                                  <w:marTop w:val="0"/>
                                                                                  <w:marBottom w:val="0"/>
                                                                                  <w:divBdr>
                                                                                    <w:top w:val="none" w:sz="0" w:space="0" w:color="auto"/>
                                                                                    <w:left w:val="none" w:sz="0" w:space="0" w:color="auto"/>
                                                                                    <w:bottom w:val="none" w:sz="0" w:space="0" w:color="auto"/>
                                                                                    <w:right w:val="none" w:sz="0" w:space="0" w:color="auto"/>
                                                                                  </w:divBdr>
                                                                                  <w:divsChild>
                                                                                    <w:div w:id="1201476240">
                                                                                      <w:marLeft w:val="0"/>
                                                                                      <w:marRight w:val="0"/>
                                                                                      <w:marTop w:val="0"/>
                                                                                      <w:marBottom w:val="0"/>
                                                                                      <w:divBdr>
                                                                                        <w:top w:val="none" w:sz="0" w:space="0" w:color="auto"/>
                                                                                        <w:left w:val="none" w:sz="0" w:space="0" w:color="auto"/>
                                                                                        <w:bottom w:val="none" w:sz="0" w:space="0" w:color="auto"/>
                                                                                        <w:right w:val="none" w:sz="0" w:space="0" w:color="auto"/>
                                                                                      </w:divBdr>
                                                                                    </w:div>
                                                                                  </w:divsChild>
                                                                                </w:div>
                                                                                <w:div w:id="787357290">
                                                                                  <w:marLeft w:val="0"/>
                                                                                  <w:marRight w:val="0"/>
                                                                                  <w:marTop w:val="0"/>
                                                                                  <w:marBottom w:val="0"/>
                                                                                  <w:divBdr>
                                                                                    <w:top w:val="none" w:sz="0" w:space="0" w:color="auto"/>
                                                                                    <w:left w:val="none" w:sz="0" w:space="0" w:color="auto"/>
                                                                                    <w:bottom w:val="none" w:sz="0" w:space="0" w:color="auto"/>
                                                                                    <w:right w:val="none" w:sz="0" w:space="0" w:color="auto"/>
                                                                                  </w:divBdr>
                                                                                  <w:divsChild>
                                                                                    <w:div w:id="1926958095">
                                                                                      <w:marLeft w:val="0"/>
                                                                                      <w:marRight w:val="0"/>
                                                                                      <w:marTop w:val="0"/>
                                                                                      <w:marBottom w:val="0"/>
                                                                                      <w:divBdr>
                                                                                        <w:top w:val="none" w:sz="0" w:space="0" w:color="auto"/>
                                                                                        <w:left w:val="none" w:sz="0" w:space="0" w:color="auto"/>
                                                                                        <w:bottom w:val="none" w:sz="0" w:space="0" w:color="auto"/>
                                                                                        <w:right w:val="none" w:sz="0" w:space="0" w:color="auto"/>
                                                                                      </w:divBdr>
                                                                                    </w:div>
                                                                                  </w:divsChild>
                                                                                </w:div>
                                                                                <w:div w:id="804274861">
                                                                                  <w:marLeft w:val="0"/>
                                                                                  <w:marRight w:val="0"/>
                                                                                  <w:marTop w:val="0"/>
                                                                                  <w:marBottom w:val="0"/>
                                                                                  <w:divBdr>
                                                                                    <w:top w:val="none" w:sz="0" w:space="0" w:color="auto"/>
                                                                                    <w:left w:val="none" w:sz="0" w:space="0" w:color="auto"/>
                                                                                    <w:bottom w:val="none" w:sz="0" w:space="0" w:color="auto"/>
                                                                                    <w:right w:val="none" w:sz="0" w:space="0" w:color="auto"/>
                                                                                  </w:divBdr>
                                                                                  <w:divsChild>
                                                                                    <w:div w:id="31806626">
                                                                                      <w:marLeft w:val="0"/>
                                                                                      <w:marRight w:val="0"/>
                                                                                      <w:marTop w:val="0"/>
                                                                                      <w:marBottom w:val="0"/>
                                                                                      <w:divBdr>
                                                                                        <w:top w:val="none" w:sz="0" w:space="0" w:color="auto"/>
                                                                                        <w:left w:val="none" w:sz="0" w:space="0" w:color="auto"/>
                                                                                        <w:bottom w:val="none" w:sz="0" w:space="0" w:color="auto"/>
                                                                                        <w:right w:val="none" w:sz="0" w:space="0" w:color="auto"/>
                                                                                      </w:divBdr>
                                                                                    </w:div>
                                                                                    <w:div w:id="50812233">
                                                                                      <w:marLeft w:val="0"/>
                                                                                      <w:marRight w:val="0"/>
                                                                                      <w:marTop w:val="0"/>
                                                                                      <w:marBottom w:val="0"/>
                                                                                      <w:divBdr>
                                                                                        <w:top w:val="none" w:sz="0" w:space="0" w:color="auto"/>
                                                                                        <w:left w:val="none" w:sz="0" w:space="0" w:color="auto"/>
                                                                                        <w:bottom w:val="none" w:sz="0" w:space="0" w:color="auto"/>
                                                                                        <w:right w:val="none" w:sz="0" w:space="0" w:color="auto"/>
                                                                                      </w:divBdr>
                                                                                    </w:div>
                                                                                    <w:div w:id="104620758">
                                                                                      <w:marLeft w:val="0"/>
                                                                                      <w:marRight w:val="0"/>
                                                                                      <w:marTop w:val="0"/>
                                                                                      <w:marBottom w:val="0"/>
                                                                                      <w:divBdr>
                                                                                        <w:top w:val="none" w:sz="0" w:space="0" w:color="auto"/>
                                                                                        <w:left w:val="none" w:sz="0" w:space="0" w:color="auto"/>
                                                                                        <w:bottom w:val="none" w:sz="0" w:space="0" w:color="auto"/>
                                                                                        <w:right w:val="none" w:sz="0" w:space="0" w:color="auto"/>
                                                                                      </w:divBdr>
                                                                                    </w:div>
                                                                                    <w:div w:id="275018987">
                                                                                      <w:marLeft w:val="0"/>
                                                                                      <w:marRight w:val="0"/>
                                                                                      <w:marTop w:val="0"/>
                                                                                      <w:marBottom w:val="0"/>
                                                                                      <w:divBdr>
                                                                                        <w:top w:val="none" w:sz="0" w:space="0" w:color="auto"/>
                                                                                        <w:left w:val="none" w:sz="0" w:space="0" w:color="auto"/>
                                                                                        <w:bottom w:val="none" w:sz="0" w:space="0" w:color="auto"/>
                                                                                        <w:right w:val="none" w:sz="0" w:space="0" w:color="auto"/>
                                                                                      </w:divBdr>
                                                                                    </w:div>
                                                                                    <w:div w:id="291521515">
                                                                                      <w:marLeft w:val="0"/>
                                                                                      <w:marRight w:val="0"/>
                                                                                      <w:marTop w:val="0"/>
                                                                                      <w:marBottom w:val="0"/>
                                                                                      <w:divBdr>
                                                                                        <w:top w:val="none" w:sz="0" w:space="0" w:color="auto"/>
                                                                                        <w:left w:val="none" w:sz="0" w:space="0" w:color="auto"/>
                                                                                        <w:bottom w:val="none" w:sz="0" w:space="0" w:color="auto"/>
                                                                                        <w:right w:val="none" w:sz="0" w:space="0" w:color="auto"/>
                                                                                      </w:divBdr>
                                                                                    </w:div>
                                                                                    <w:div w:id="538247728">
                                                                                      <w:marLeft w:val="0"/>
                                                                                      <w:marRight w:val="0"/>
                                                                                      <w:marTop w:val="0"/>
                                                                                      <w:marBottom w:val="0"/>
                                                                                      <w:divBdr>
                                                                                        <w:top w:val="none" w:sz="0" w:space="0" w:color="auto"/>
                                                                                        <w:left w:val="none" w:sz="0" w:space="0" w:color="auto"/>
                                                                                        <w:bottom w:val="none" w:sz="0" w:space="0" w:color="auto"/>
                                                                                        <w:right w:val="none" w:sz="0" w:space="0" w:color="auto"/>
                                                                                      </w:divBdr>
                                                                                    </w:div>
                                                                                    <w:div w:id="958952560">
                                                                                      <w:marLeft w:val="0"/>
                                                                                      <w:marRight w:val="0"/>
                                                                                      <w:marTop w:val="0"/>
                                                                                      <w:marBottom w:val="0"/>
                                                                                      <w:divBdr>
                                                                                        <w:top w:val="none" w:sz="0" w:space="0" w:color="auto"/>
                                                                                        <w:left w:val="none" w:sz="0" w:space="0" w:color="auto"/>
                                                                                        <w:bottom w:val="none" w:sz="0" w:space="0" w:color="auto"/>
                                                                                        <w:right w:val="none" w:sz="0" w:space="0" w:color="auto"/>
                                                                                      </w:divBdr>
                                                                                    </w:div>
                                                                                    <w:div w:id="1116604301">
                                                                                      <w:marLeft w:val="0"/>
                                                                                      <w:marRight w:val="0"/>
                                                                                      <w:marTop w:val="0"/>
                                                                                      <w:marBottom w:val="0"/>
                                                                                      <w:divBdr>
                                                                                        <w:top w:val="none" w:sz="0" w:space="0" w:color="auto"/>
                                                                                        <w:left w:val="none" w:sz="0" w:space="0" w:color="auto"/>
                                                                                        <w:bottom w:val="none" w:sz="0" w:space="0" w:color="auto"/>
                                                                                        <w:right w:val="none" w:sz="0" w:space="0" w:color="auto"/>
                                                                                      </w:divBdr>
                                                                                    </w:div>
                                                                                    <w:div w:id="1130317923">
                                                                                      <w:marLeft w:val="0"/>
                                                                                      <w:marRight w:val="0"/>
                                                                                      <w:marTop w:val="0"/>
                                                                                      <w:marBottom w:val="0"/>
                                                                                      <w:divBdr>
                                                                                        <w:top w:val="none" w:sz="0" w:space="0" w:color="auto"/>
                                                                                        <w:left w:val="none" w:sz="0" w:space="0" w:color="auto"/>
                                                                                        <w:bottom w:val="none" w:sz="0" w:space="0" w:color="auto"/>
                                                                                        <w:right w:val="none" w:sz="0" w:space="0" w:color="auto"/>
                                                                                      </w:divBdr>
                                                                                    </w:div>
                                                                                    <w:div w:id="1186554619">
                                                                                      <w:marLeft w:val="0"/>
                                                                                      <w:marRight w:val="0"/>
                                                                                      <w:marTop w:val="0"/>
                                                                                      <w:marBottom w:val="0"/>
                                                                                      <w:divBdr>
                                                                                        <w:top w:val="none" w:sz="0" w:space="0" w:color="auto"/>
                                                                                        <w:left w:val="none" w:sz="0" w:space="0" w:color="auto"/>
                                                                                        <w:bottom w:val="none" w:sz="0" w:space="0" w:color="auto"/>
                                                                                        <w:right w:val="none" w:sz="0" w:space="0" w:color="auto"/>
                                                                                      </w:divBdr>
                                                                                    </w:div>
                                                                                    <w:div w:id="1221135925">
                                                                                      <w:marLeft w:val="0"/>
                                                                                      <w:marRight w:val="0"/>
                                                                                      <w:marTop w:val="0"/>
                                                                                      <w:marBottom w:val="0"/>
                                                                                      <w:divBdr>
                                                                                        <w:top w:val="none" w:sz="0" w:space="0" w:color="auto"/>
                                                                                        <w:left w:val="none" w:sz="0" w:space="0" w:color="auto"/>
                                                                                        <w:bottom w:val="none" w:sz="0" w:space="0" w:color="auto"/>
                                                                                        <w:right w:val="none" w:sz="0" w:space="0" w:color="auto"/>
                                                                                      </w:divBdr>
                                                                                    </w:div>
                                                                                    <w:div w:id="1416779194">
                                                                                      <w:marLeft w:val="0"/>
                                                                                      <w:marRight w:val="0"/>
                                                                                      <w:marTop w:val="0"/>
                                                                                      <w:marBottom w:val="0"/>
                                                                                      <w:divBdr>
                                                                                        <w:top w:val="none" w:sz="0" w:space="0" w:color="auto"/>
                                                                                        <w:left w:val="none" w:sz="0" w:space="0" w:color="auto"/>
                                                                                        <w:bottom w:val="none" w:sz="0" w:space="0" w:color="auto"/>
                                                                                        <w:right w:val="none" w:sz="0" w:space="0" w:color="auto"/>
                                                                                      </w:divBdr>
                                                                                    </w:div>
                                                                                    <w:div w:id="1463888951">
                                                                                      <w:marLeft w:val="0"/>
                                                                                      <w:marRight w:val="0"/>
                                                                                      <w:marTop w:val="0"/>
                                                                                      <w:marBottom w:val="0"/>
                                                                                      <w:divBdr>
                                                                                        <w:top w:val="none" w:sz="0" w:space="0" w:color="auto"/>
                                                                                        <w:left w:val="none" w:sz="0" w:space="0" w:color="auto"/>
                                                                                        <w:bottom w:val="none" w:sz="0" w:space="0" w:color="auto"/>
                                                                                        <w:right w:val="none" w:sz="0" w:space="0" w:color="auto"/>
                                                                                      </w:divBdr>
                                                                                    </w:div>
                                                                                    <w:div w:id="1695232334">
                                                                                      <w:marLeft w:val="0"/>
                                                                                      <w:marRight w:val="0"/>
                                                                                      <w:marTop w:val="0"/>
                                                                                      <w:marBottom w:val="0"/>
                                                                                      <w:divBdr>
                                                                                        <w:top w:val="none" w:sz="0" w:space="0" w:color="auto"/>
                                                                                        <w:left w:val="none" w:sz="0" w:space="0" w:color="auto"/>
                                                                                        <w:bottom w:val="none" w:sz="0" w:space="0" w:color="auto"/>
                                                                                        <w:right w:val="none" w:sz="0" w:space="0" w:color="auto"/>
                                                                                      </w:divBdr>
                                                                                    </w:div>
                                                                                    <w:div w:id="1794010638">
                                                                                      <w:marLeft w:val="0"/>
                                                                                      <w:marRight w:val="0"/>
                                                                                      <w:marTop w:val="0"/>
                                                                                      <w:marBottom w:val="0"/>
                                                                                      <w:divBdr>
                                                                                        <w:top w:val="none" w:sz="0" w:space="0" w:color="auto"/>
                                                                                        <w:left w:val="none" w:sz="0" w:space="0" w:color="auto"/>
                                                                                        <w:bottom w:val="none" w:sz="0" w:space="0" w:color="auto"/>
                                                                                        <w:right w:val="none" w:sz="0" w:space="0" w:color="auto"/>
                                                                                      </w:divBdr>
                                                                                    </w:div>
                                                                                    <w:div w:id="1866671675">
                                                                                      <w:marLeft w:val="0"/>
                                                                                      <w:marRight w:val="0"/>
                                                                                      <w:marTop w:val="0"/>
                                                                                      <w:marBottom w:val="0"/>
                                                                                      <w:divBdr>
                                                                                        <w:top w:val="none" w:sz="0" w:space="0" w:color="auto"/>
                                                                                        <w:left w:val="none" w:sz="0" w:space="0" w:color="auto"/>
                                                                                        <w:bottom w:val="none" w:sz="0" w:space="0" w:color="auto"/>
                                                                                        <w:right w:val="none" w:sz="0" w:space="0" w:color="auto"/>
                                                                                      </w:divBdr>
                                                                                    </w:div>
                                                                                    <w:div w:id="1867058851">
                                                                                      <w:marLeft w:val="0"/>
                                                                                      <w:marRight w:val="0"/>
                                                                                      <w:marTop w:val="0"/>
                                                                                      <w:marBottom w:val="0"/>
                                                                                      <w:divBdr>
                                                                                        <w:top w:val="none" w:sz="0" w:space="0" w:color="auto"/>
                                                                                        <w:left w:val="none" w:sz="0" w:space="0" w:color="auto"/>
                                                                                        <w:bottom w:val="none" w:sz="0" w:space="0" w:color="auto"/>
                                                                                        <w:right w:val="none" w:sz="0" w:space="0" w:color="auto"/>
                                                                                      </w:divBdr>
                                                                                    </w:div>
                                                                                  </w:divsChild>
                                                                                </w:div>
                                                                                <w:div w:id="812991431">
                                                                                  <w:marLeft w:val="0"/>
                                                                                  <w:marRight w:val="0"/>
                                                                                  <w:marTop w:val="0"/>
                                                                                  <w:marBottom w:val="0"/>
                                                                                  <w:divBdr>
                                                                                    <w:top w:val="none" w:sz="0" w:space="0" w:color="auto"/>
                                                                                    <w:left w:val="none" w:sz="0" w:space="0" w:color="auto"/>
                                                                                    <w:bottom w:val="none" w:sz="0" w:space="0" w:color="auto"/>
                                                                                    <w:right w:val="none" w:sz="0" w:space="0" w:color="auto"/>
                                                                                  </w:divBdr>
                                                                                  <w:divsChild>
                                                                                    <w:div w:id="1403287198">
                                                                                      <w:marLeft w:val="0"/>
                                                                                      <w:marRight w:val="0"/>
                                                                                      <w:marTop w:val="0"/>
                                                                                      <w:marBottom w:val="0"/>
                                                                                      <w:divBdr>
                                                                                        <w:top w:val="none" w:sz="0" w:space="0" w:color="auto"/>
                                                                                        <w:left w:val="none" w:sz="0" w:space="0" w:color="auto"/>
                                                                                        <w:bottom w:val="none" w:sz="0" w:space="0" w:color="auto"/>
                                                                                        <w:right w:val="none" w:sz="0" w:space="0" w:color="auto"/>
                                                                                      </w:divBdr>
                                                                                    </w:div>
                                                                                  </w:divsChild>
                                                                                </w:div>
                                                                                <w:div w:id="823201686">
                                                                                  <w:marLeft w:val="0"/>
                                                                                  <w:marRight w:val="0"/>
                                                                                  <w:marTop w:val="0"/>
                                                                                  <w:marBottom w:val="0"/>
                                                                                  <w:divBdr>
                                                                                    <w:top w:val="none" w:sz="0" w:space="0" w:color="auto"/>
                                                                                    <w:left w:val="none" w:sz="0" w:space="0" w:color="auto"/>
                                                                                    <w:bottom w:val="none" w:sz="0" w:space="0" w:color="auto"/>
                                                                                    <w:right w:val="none" w:sz="0" w:space="0" w:color="auto"/>
                                                                                  </w:divBdr>
                                                                                  <w:divsChild>
                                                                                    <w:div w:id="1295211354">
                                                                                      <w:marLeft w:val="0"/>
                                                                                      <w:marRight w:val="0"/>
                                                                                      <w:marTop w:val="0"/>
                                                                                      <w:marBottom w:val="0"/>
                                                                                      <w:divBdr>
                                                                                        <w:top w:val="none" w:sz="0" w:space="0" w:color="auto"/>
                                                                                        <w:left w:val="none" w:sz="0" w:space="0" w:color="auto"/>
                                                                                        <w:bottom w:val="none" w:sz="0" w:space="0" w:color="auto"/>
                                                                                        <w:right w:val="none" w:sz="0" w:space="0" w:color="auto"/>
                                                                                      </w:divBdr>
                                                                                    </w:div>
                                                                                  </w:divsChild>
                                                                                </w:div>
                                                                                <w:div w:id="833766442">
                                                                                  <w:marLeft w:val="0"/>
                                                                                  <w:marRight w:val="0"/>
                                                                                  <w:marTop w:val="0"/>
                                                                                  <w:marBottom w:val="0"/>
                                                                                  <w:divBdr>
                                                                                    <w:top w:val="none" w:sz="0" w:space="0" w:color="auto"/>
                                                                                    <w:left w:val="none" w:sz="0" w:space="0" w:color="auto"/>
                                                                                    <w:bottom w:val="none" w:sz="0" w:space="0" w:color="auto"/>
                                                                                    <w:right w:val="none" w:sz="0" w:space="0" w:color="auto"/>
                                                                                  </w:divBdr>
                                                                                  <w:divsChild>
                                                                                    <w:div w:id="1562785844">
                                                                                      <w:marLeft w:val="0"/>
                                                                                      <w:marRight w:val="0"/>
                                                                                      <w:marTop w:val="0"/>
                                                                                      <w:marBottom w:val="0"/>
                                                                                      <w:divBdr>
                                                                                        <w:top w:val="none" w:sz="0" w:space="0" w:color="auto"/>
                                                                                        <w:left w:val="none" w:sz="0" w:space="0" w:color="auto"/>
                                                                                        <w:bottom w:val="none" w:sz="0" w:space="0" w:color="auto"/>
                                                                                        <w:right w:val="none" w:sz="0" w:space="0" w:color="auto"/>
                                                                                      </w:divBdr>
                                                                                    </w:div>
                                                                                  </w:divsChild>
                                                                                </w:div>
                                                                                <w:div w:id="839200452">
                                                                                  <w:marLeft w:val="0"/>
                                                                                  <w:marRight w:val="0"/>
                                                                                  <w:marTop w:val="0"/>
                                                                                  <w:marBottom w:val="0"/>
                                                                                  <w:divBdr>
                                                                                    <w:top w:val="none" w:sz="0" w:space="0" w:color="auto"/>
                                                                                    <w:left w:val="none" w:sz="0" w:space="0" w:color="auto"/>
                                                                                    <w:bottom w:val="none" w:sz="0" w:space="0" w:color="auto"/>
                                                                                    <w:right w:val="none" w:sz="0" w:space="0" w:color="auto"/>
                                                                                  </w:divBdr>
                                                                                  <w:divsChild>
                                                                                    <w:div w:id="1009522941">
                                                                                      <w:marLeft w:val="0"/>
                                                                                      <w:marRight w:val="0"/>
                                                                                      <w:marTop w:val="0"/>
                                                                                      <w:marBottom w:val="0"/>
                                                                                      <w:divBdr>
                                                                                        <w:top w:val="none" w:sz="0" w:space="0" w:color="auto"/>
                                                                                        <w:left w:val="none" w:sz="0" w:space="0" w:color="auto"/>
                                                                                        <w:bottom w:val="none" w:sz="0" w:space="0" w:color="auto"/>
                                                                                        <w:right w:val="none" w:sz="0" w:space="0" w:color="auto"/>
                                                                                      </w:divBdr>
                                                                                    </w:div>
                                                                                  </w:divsChild>
                                                                                </w:div>
                                                                                <w:div w:id="841166248">
                                                                                  <w:marLeft w:val="0"/>
                                                                                  <w:marRight w:val="0"/>
                                                                                  <w:marTop w:val="0"/>
                                                                                  <w:marBottom w:val="0"/>
                                                                                  <w:divBdr>
                                                                                    <w:top w:val="none" w:sz="0" w:space="0" w:color="auto"/>
                                                                                    <w:left w:val="none" w:sz="0" w:space="0" w:color="auto"/>
                                                                                    <w:bottom w:val="none" w:sz="0" w:space="0" w:color="auto"/>
                                                                                    <w:right w:val="none" w:sz="0" w:space="0" w:color="auto"/>
                                                                                  </w:divBdr>
                                                                                  <w:divsChild>
                                                                                    <w:div w:id="1412501550">
                                                                                      <w:marLeft w:val="0"/>
                                                                                      <w:marRight w:val="0"/>
                                                                                      <w:marTop w:val="0"/>
                                                                                      <w:marBottom w:val="0"/>
                                                                                      <w:divBdr>
                                                                                        <w:top w:val="none" w:sz="0" w:space="0" w:color="auto"/>
                                                                                        <w:left w:val="none" w:sz="0" w:space="0" w:color="auto"/>
                                                                                        <w:bottom w:val="none" w:sz="0" w:space="0" w:color="auto"/>
                                                                                        <w:right w:val="none" w:sz="0" w:space="0" w:color="auto"/>
                                                                                      </w:divBdr>
                                                                                    </w:div>
                                                                                  </w:divsChild>
                                                                                </w:div>
                                                                                <w:div w:id="842357099">
                                                                                  <w:marLeft w:val="0"/>
                                                                                  <w:marRight w:val="0"/>
                                                                                  <w:marTop w:val="0"/>
                                                                                  <w:marBottom w:val="0"/>
                                                                                  <w:divBdr>
                                                                                    <w:top w:val="none" w:sz="0" w:space="0" w:color="auto"/>
                                                                                    <w:left w:val="none" w:sz="0" w:space="0" w:color="auto"/>
                                                                                    <w:bottom w:val="none" w:sz="0" w:space="0" w:color="auto"/>
                                                                                    <w:right w:val="none" w:sz="0" w:space="0" w:color="auto"/>
                                                                                  </w:divBdr>
                                                                                  <w:divsChild>
                                                                                    <w:div w:id="1282027698">
                                                                                      <w:marLeft w:val="0"/>
                                                                                      <w:marRight w:val="0"/>
                                                                                      <w:marTop w:val="0"/>
                                                                                      <w:marBottom w:val="0"/>
                                                                                      <w:divBdr>
                                                                                        <w:top w:val="none" w:sz="0" w:space="0" w:color="auto"/>
                                                                                        <w:left w:val="none" w:sz="0" w:space="0" w:color="auto"/>
                                                                                        <w:bottom w:val="none" w:sz="0" w:space="0" w:color="auto"/>
                                                                                        <w:right w:val="none" w:sz="0" w:space="0" w:color="auto"/>
                                                                                      </w:divBdr>
                                                                                    </w:div>
                                                                                  </w:divsChild>
                                                                                </w:div>
                                                                                <w:div w:id="859273213">
                                                                                  <w:marLeft w:val="0"/>
                                                                                  <w:marRight w:val="0"/>
                                                                                  <w:marTop w:val="0"/>
                                                                                  <w:marBottom w:val="0"/>
                                                                                  <w:divBdr>
                                                                                    <w:top w:val="none" w:sz="0" w:space="0" w:color="auto"/>
                                                                                    <w:left w:val="none" w:sz="0" w:space="0" w:color="auto"/>
                                                                                    <w:bottom w:val="none" w:sz="0" w:space="0" w:color="auto"/>
                                                                                    <w:right w:val="none" w:sz="0" w:space="0" w:color="auto"/>
                                                                                  </w:divBdr>
                                                                                  <w:divsChild>
                                                                                    <w:div w:id="184682063">
                                                                                      <w:marLeft w:val="0"/>
                                                                                      <w:marRight w:val="0"/>
                                                                                      <w:marTop w:val="0"/>
                                                                                      <w:marBottom w:val="0"/>
                                                                                      <w:divBdr>
                                                                                        <w:top w:val="none" w:sz="0" w:space="0" w:color="auto"/>
                                                                                        <w:left w:val="none" w:sz="0" w:space="0" w:color="auto"/>
                                                                                        <w:bottom w:val="none" w:sz="0" w:space="0" w:color="auto"/>
                                                                                        <w:right w:val="none" w:sz="0" w:space="0" w:color="auto"/>
                                                                                      </w:divBdr>
                                                                                      <w:divsChild>
                                                                                        <w:div w:id="354158863">
                                                                                          <w:marLeft w:val="0"/>
                                                                                          <w:marRight w:val="0"/>
                                                                                          <w:marTop w:val="0"/>
                                                                                          <w:marBottom w:val="0"/>
                                                                                          <w:divBdr>
                                                                                            <w:top w:val="none" w:sz="0" w:space="0" w:color="auto"/>
                                                                                            <w:left w:val="none" w:sz="0" w:space="0" w:color="auto"/>
                                                                                            <w:bottom w:val="none" w:sz="0" w:space="0" w:color="auto"/>
                                                                                            <w:right w:val="none" w:sz="0" w:space="0" w:color="auto"/>
                                                                                          </w:divBdr>
                                                                                          <w:divsChild>
                                                                                            <w:div w:id="903218170">
                                                                                              <w:marLeft w:val="0"/>
                                                                                              <w:marRight w:val="0"/>
                                                                                              <w:marTop w:val="0"/>
                                                                                              <w:marBottom w:val="0"/>
                                                                                              <w:divBdr>
                                                                                                <w:top w:val="none" w:sz="0" w:space="0" w:color="auto"/>
                                                                                                <w:left w:val="none" w:sz="0" w:space="0" w:color="auto"/>
                                                                                                <w:bottom w:val="none" w:sz="0" w:space="0" w:color="auto"/>
                                                                                                <w:right w:val="none" w:sz="0" w:space="0" w:color="auto"/>
                                                                                              </w:divBdr>
                                                                                              <w:divsChild>
                                                                                                <w:div w:id="2019767745">
                                                                                                  <w:marLeft w:val="0"/>
                                                                                                  <w:marRight w:val="0"/>
                                                                                                  <w:marTop w:val="0"/>
                                                                                                  <w:marBottom w:val="0"/>
                                                                                                  <w:divBdr>
                                                                                                    <w:top w:val="none" w:sz="0" w:space="0" w:color="auto"/>
                                                                                                    <w:left w:val="none" w:sz="0" w:space="0" w:color="auto"/>
                                                                                                    <w:bottom w:val="none" w:sz="0" w:space="0" w:color="auto"/>
                                                                                                    <w:right w:val="none" w:sz="0" w:space="0" w:color="auto"/>
                                                                                                  </w:divBdr>
                                                                                                  <w:divsChild>
                                                                                                    <w:div w:id="15853819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381903243">
                                                                                      <w:marLeft w:val="0"/>
                                                                                      <w:marRight w:val="0"/>
                                                                                      <w:marTop w:val="0"/>
                                                                                      <w:marBottom w:val="0"/>
                                                                                      <w:divBdr>
                                                                                        <w:top w:val="none" w:sz="0" w:space="0" w:color="auto"/>
                                                                                        <w:left w:val="none" w:sz="0" w:space="0" w:color="auto"/>
                                                                                        <w:bottom w:val="none" w:sz="0" w:space="0" w:color="auto"/>
                                                                                        <w:right w:val="none" w:sz="0" w:space="0" w:color="auto"/>
                                                                                      </w:divBdr>
                                                                                    </w:div>
                                                                                    <w:div w:id="1921136726">
                                                                                      <w:marLeft w:val="0"/>
                                                                                      <w:marRight w:val="0"/>
                                                                                      <w:marTop w:val="0"/>
                                                                                      <w:marBottom w:val="0"/>
                                                                                      <w:divBdr>
                                                                                        <w:top w:val="none" w:sz="0" w:space="0" w:color="auto"/>
                                                                                        <w:left w:val="none" w:sz="0" w:space="0" w:color="auto"/>
                                                                                        <w:bottom w:val="none" w:sz="0" w:space="0" w:color="auto"/>
                                                                                        <w:right w:val="none" w:sz="0" w:space="0" w:color="auto"/>
                                                                                      </w:divBdr>
                                                                                    </w:div>
                                                                                  </w:divsChild>
                                                                                </w:div>
                                                                                <w:div w:id="862717188">
                                                                                  <w:marLeft w:val="0"/>
                                                                                  <w:marRight w:val="0"/>
                                                                                  <w:marTop w:val="0"/>
                                                                                  <w:marBottom w:val="0"/>
                                                                                  <w:divBdr>
                                                                                    <w:top w:val="none" w:sz="0" w:space="0" w:color="auto"/>
                                                                                    <w:left w:val="none" w:sz="0" w:space="0" w:color="auto"/>
                                                                                    <w:bottom w:val="none" w:sz="0" w:space="0" w:color="auto"/>
                                                                                    <w:right w:val="none" w:sz="0" w:space="0" w:color="auto"/>
                                                                                  </w:divBdr>
                                                                                  <w:divsChild>
                                                                                    <w:div w:id="1576160680">
                                                                                      <w:marLeft w:val="0"/>
                                                                                      <w:marRight w:val="0"/>
                                                                                      <w:marTop w:val="0"/>
                                                                                      <w:marBottom w:val="0"/>
                                                                                      <w:divBdr>
                                                                                        <w:top w:val="none" w:sz="0" w:space="0" w:color="auto"/>
                                                                                        <w:left w:val="none" w:sz="0" w:space="0" w:color="auto"/>
                                                                                        <w:bottom w:val="none" w:sz="0" w:space="0" w:color="auto"/>
                                                                                        <w:right w:val="none" w:sz="0" w:space="0" w:color="auto"/>
                                                                                      </w:divBdr>
                                                                                    </w:div>
                                                                                  </w:divsChild>
                                                                                </w:div>
                                                                                <w:div w:id="877281403">
                                                                                  <w:marLeft w:val="0"/>
                                                                                  <w:marRight w:val="0"/>
                                                                                  <w:marTop w:val="0"/>
                                                                                  <w:marBottom w:val="0"/>
                                                                                  <w:divBdr>
                                                                                    <w:top w:val="none" w:sz="0" w:space="0" w:color="auto"/>
                                                                                    <w:left w:val="none" w:sz="0" w:space="0" w:color="auto"/>
                                                                                    <w:bottom w:val="none" w:sz="0" w:space="0" w:color="auto"/>
                                                                                    <w:right w:val="none" w:sz="0" w:space="0" w:color="auto"/>
                                                                                  </w:divBdr>
                                                                                  <w:divsChild>
                                                                                    <w:div w:id="2118018243">
                                                                                      <w:marLeft w:val="0"/>
                                                                                      <w:marRight w:val="0"/>
                                                                                      <w:marTop w:val="0"/>
                                                                                      <w:marBottom w:val="0"/>
                                                                                      <w:divBdr>
                                                                                        <w:top w:val="none" w:sz="0" w:space="0" w:color="auto"/>
                                                                                        <w:left w:val="none" w:sz="0" w:space="0" w:color="auto"/>
                                                                                        <w:bottom w:val="none" w:sz="0" w:space="0" w:color="auto"/>
                                                                                        <w:right w:val="none" w:sz="0" w:space="0" w:color="auto"/>
                                                                                      </w:divBdr>
                                                                                    </w:div>
                                                                                  </w:divsChild>
                                                                                </w:div>
                                                                                <w:div w:id="885215114">
                                                                                  <w:marLeft w:val="0"/>
                                                                                  <w:marRight w:val="0"/>
                                                                                  <w:marTop w:val="0"/>
                                                                                  <w:marBottom w:val="0"/>
                                                                                  <w:divBdr>
                                                                                    <w:top w:val="none" w:sz="0" w:space="0" w:color="auto"/>
                                                                                    <w:left w:val="none" w:sz="0" w:space="0" w:color="auto"/>
                                                                                    <w:bottom w:val="none" w:sz="0" w:space="0" w:color="auto"/>
                                                                                    <w:right w:val="none" w:sz="0" w:space="0" w:color="auto"/>
                                                                                  </w:divBdr>
                                                                                  <w:divsChild>
                                                                                    <w:div w:id="1601640921">
                                                                                      <w:marLeft w:val="0"/>
                                                                                      <w:marRight w:val="0"/>
                                                                                      <w:marTop w:val="0"/>
                                                                                      <w:marBottom w:val="0"/>
                                                                                      <w:divBdr>
                                                                                        <w:top w:val="none" w:sz="0" w:space="0" w:color="auto"/>
                                                                                        <w:left w:val="none" w:sz="0" w:space="0" w:color="auto"/>
                                                                                        <w:bottom w:val="none" w:sz="0" w:space="0" w:color="auto"/>
                                                                                        <w:right w:val="none" w:sz="0" w:space="0" w:color="auto"/>
                                                                                      </w:divBdr>
                                                                                    </w:div>
                                                                                  </w:divsChild>
                                                                                </w:div>
                                                                                <w:div w:id="887765230">
                                                                                  <w:marLeft w:val="0"/>
                                                                                  <w:marRight w:val="0"/>
                                                                                  <w:marTop w:val="0"/>
                                                                                  <w:marBottom w:val="0"/>
                                                                                  <w:divBdr>
                                                                                    <w:top w:val="none" w:sz="0" w:space="0" w:color="auto"/>
                                                                                    <w:left w:val="none" w:sz="0" w:space="0" w:color="auto"/>
                                                                                    <w:bottom w:val="none" w:sz="0" w:space="0" w:color="auto"/>
                                                                                    <w:right w:val="none" w:sz="0" w:space="0" w:color="auto"/>
                                                                                  </w:divBdr>
                                                                                  <w:divsChild>
                                                                                    <w:div w:id="40640138">
                                                                                      <w:marLeft w:val="0"/>
                                                                                      <w:marRight w:val="0"/>
                                                                                      <w:marTop w:val="0"/>
                                                                                      <w:marBottom w:val="0"/>
                                                                                      <w:divBdr>
                                                                                        <w:top w:val="none" w:sz="0" w:space="0" w:color="auto"/>
                                                                                        <w:left w:val="none" w:sz="0" w:space="0" w:color="auto"/>
                                                                                        <w:bottom w:val="none" w:sz="0" w:space="0" w:color="auto"/>
                                                                                        <w:right w:val="none" w:sz="0" w:space="0" w:color="auto"/>
                                                                                      </w:divBdr>
                                                                                    </w:div>
                                                                                  </w:divsChild>
                                                                                </w:div>
                                                                                <w:div w:id="888103887">
                                                                                  <w:marLeft w:val="0"/>
                                                                                  <w:marRight w:val="0"/>
                                                                                  <w:marTop w:val="0"/>
                                                                                  <w:marBottom w:val="0"/>
                                                                                  <w:divBdr>
                                                                                    <w:top w:val="none" w:sz="0" w:space="0" w:color="auto"/>
                                                                                    <w:left w:val="none" w:sz="0" w:space="0" w:color="auto"/>
                                                                                    <w:bottom w:val="none" w:sz="0" w:space="0" w:color="auto"/>
                                                                                    <w:right w:val="none" w:sz="0" w:space="0" w:color="auto"/>
                                                                                  </w:divBdr>
                                                                                  <w:divsChild>
                                                                                    <w:div w:id="1321160044">
                                                                                      <w:marLeft w:val="0"/>
                                                                                      <w:marRight w:val="0"/>
                                                                                      <w:marTop w:val="0"/>
                                                                                      <w:marBottom w:val="0"/>
                                                                                      <w:divBdr>
                                                                                        <w:top w:val="none" w:sz="0" w:space="0" w:color="auto"/>
                                                                                        <w:left w:val="none" w:sz="0" w:space="0" w:color="auto"/>
                                                                                        <w:bottom w:val="none" w:sz="0" w:space="0" w:color="auto"/>
                                                                                        <w:right w:val="none" w:sz="0" w:space="0" w:color="auto"/>
                                                                                      </w:divBdr>
                                                                                    </w:div>
                                                                                  </w:divsChild>
                                                                                </w:div>
                                                                                <w:div w:id="896012526">
                                                                                  <w:marLeft w:val="0"/>
                                                                                  <w:marRight w:val="0"/>
                                                                                  <w:marTop w:val="0"/>
                                                                                  <w:marBottom w:val="0"/>
                                                                                  <w:divBdr>
                                                                                    <w:top w:val="none" w:sz="0" w:space="0" w:color="auto"/>
                                                                                    <w:left w:val="none" w:sz="0" w:space="0" w:color="auto"/>
                                                                                    <w:bottom w:val="none" w:sz="0" w:space="0" w:color="auto"/>
                                                                                    <w:right w:val="none" w:sz="0" w:space="0" w:color="auto"/>
                                                                                  </w:divBdr>
                                                                                  <w:divsChild>
                                                                                    <w:div w:id="33048262">
                                                                                      <w:marLeft w:val="0"/>
                                                                                      <w:marRight w:val="0"/>
                                                                                      <w:marTop w:val="0"/>
                                                                                      <w:marBottom w:val="0"/>
                                                                                      <w:divBdr>
                                                                                        <w:top w:val="none" w:sz="0" w:space="0" w:color="auto"/>
                                                                                        <w:left w:val="none" w:sz="0" w:space="0" w:color="auto"/>
                                                                                        <w:bottom w:val="none" w:sz="0" w:space="0" w:color="auto"/>
                                                                                        <w:right w:val="none" w:sz="0" w:space="0" w:color="auto"/>
                                                                                      </w:divBdr>
                                                                                    </w:div>
                                                                                  </w:divsChild>
                                                                                </w:div>
                                                                                <w:div w:id="898905333">
                                                                                  <w:marLeft w:val="0"/>
                                                                                  <w:marRight w:val="0"/>
                                                                                  <w:marTop w:val="0"/>
                                                                                  <w:marBottom w:val="0"/>
                                                                                  <w:divBdr>
                                                                                    <w:top w:val="none" w:sz="0" w:space="0" w:color="auto"/>
                                                                                    <w:left w:val="none" w:sz="0" w:space="0" w:color="auto"/>
                                                                                    <w:bottom w:val="none" w:sz="0" w:space="0" w:color="auto"/>
                                                                                    <w:right w:val="none" w:sz="0" w:space="0" w:color="auto"/>
                                                                                  </w:divBdr>
                                                                                  <w:divsChild>
                                                                                    <w:div w:id="1781803456">
                                                                                      <w:marLeft w:val="0"/>
                                                                                      <w:marRight w:val="0"/>
                                                                                      <w:marTop w:val="0"/>
                                                                                      <w:marBottom w:val="0"/>
                                                                                      <w:divBdr>
                                                                                        <w:top w:val="none" w:sz="0" w:space="0" w:color="auto"/>
                                                                                        <w:left w:val="none" w:sz="0" w:space="0" w:color="auto"/>
                                                                                        <w:bottom w:val="none" w:sz="0" w:space="0" w:color="auto"/>
                                                                                        <w:right w:val="none" w:sz="0" w:space="0" w:color="auto"/>
                                                                                      </w:divBdr>
                                                                                    </w:div>
                                                                                  </w:divsChild>
                                                                                </w:div>
                                                                                <w:div w:id="901797040">
                                                                                  <w:marLeft w:val="0"/>
                                                                                  <w:marRight w:val="0"/>
                                                                                  <w:marTop w:val="0"/>
                                                                                  <w:marBottom w:val="0"/>
                                                                                  <w:divBdr>
                                                                                    <w:top w:val="none" w:sz="0" w:space="0" w:color="auto"/>
                                                                                    <w:left w:val="none" w:sz="0" w:space="0" w:color="auto"/>
                                                                                    <w:bottom w:val="none" w:sz="0" w:space="0" w:color="auto"/>
                                                                                    <w:right w:val="none" w:sz="0" w:space="0" w:color="auto"/>
                                                                                  </w:divBdr>
                                                                                  <w:divsChild>
                                                                                    <w:div w:id="377363061">
                                                                                      <w:marLeft w:val="0"/>
                                                                                      <w:marRight w:val="0"/>
                                                                                      <w:marTop w:val="0"/>
                                                                                      <w:marBottom w:val="0"/>
                                                                                      <w:divBdr>
                                                                                        <w:top w:val="none" w:sz="0" w:space="0" w:color="auto"/>
                                                                                        <w:left w:val="none" w:sz="0" w:space="0" w:color="auto"/>
                                                                                        <w:bottom w:val="none" w:sz="0" w:space="0" w:color="auto"/>
                                                                                        <w:right w:val="none" w:sz="0" w:space="0" w:color="auto"/>
                                                                                      </w:divBdr>
                                                                                    </w:div>
                                                                                    <w:div w:id="1324973194">
                                                                                      <w:marLeft w:val="0"/>
                                                                                      <w:marRight w:val="0"/>
                                                                                      <w:marTop w:val="0"/>
                                                                                      <w:marBottom w:val="0"/>
                                                                                      <w:divBdr>
                                                                                        <w:top w:val="none" w:sz="0" w:space="0" w:color="auto"/>
                                                                                        <w:left w:val="none" w:sz="0" w:space="0" w:color="auto"/>
                                                                                        <w:bottom w:val="none" w:sz="0" w:space="0" w:color="auto"/>
                                                                                        <w:right w:val="none" w:sz="0" w:space="0" w:color="auto"/>
                                                                                      </w:divBdr>
                                                                                      <w:divsChild>
                                                                                        <w:div w:id="646472082">
                                                                                          <w:marLeft w:val="0"/>
                                                                                          <w:marRight w:val="0"/>
                                                                                          <w:marTop w:val="0"/>
                                                                                          <w:marBottom w:val="0"/>
                                                                                          <w:divBdr>
                                                                                            <w:top w:val="none" w:sz="0" w:space="0" w:color="auto"/>
                                                                                            <w:left w:val="none" w:sz="0" w:space="0" w:color="auto"/>
                                                                                            <w:bottom w:val="none" w:sz="0" w:space="0" w:color="auto"/>
                                                                                            <w:right w:val="none" w:sz="0" w:space="0" w:color="auto"/>
                                                                                          </w:divBdr>
                                                                                          <w:divsChild>
                                                                                            <w:div w:id="491262568">
                                                                                              <w:marLeft w:val="0"/>
                                                                                              <w:marRight w:val="0"/>
                                                                                              <w:marTop w:val="0"/>
                                                                                              <w:marBottom w:val="0"/>
                                                                                              <w:divBdr>
                                                                                                <w:top w:val="none" w:sz="0" w:space="0" w:color="auto"/>
                                                                                                <w:left w:val="none" w:sz="0" w:space="0" w:color="auto"/>
                                                                                                <w:bottom w:val="none" w:sz="0" w:space="0" w:color="auto"/>
                                                                                                <w:right w:val="none" w:sz="0" w:space="0" w:color="auto"/>
                                                                                              </w:divBdr>
                                                                                              <w:divsChild>
                                                                                                <w:div w:id="1395353314">
                                                                                                  <w:marLeft w:val="0"/>
                                                                                                  <w:marRight w:val="0"/>
                                                                                                  <w:marTop w:val="0"/>
                                                                                                  <w:marBottom w:val="0"/>
                                                                                                  <w:divBdr>
                                                                                                    <w:top w:val="none" w:sz="0" w:space="0" w:color="auto"/>
                                                                                                    <w:left w:val="none" w:sz="0" w:space="0" w:color="auto"/>
                                                                                                    <w:bottom w:val="none" w:sz="0" w:space="0" w:color="auto"/>
                                                                                                    <w:right w:val="none" w:sz="0" w:space="0" w:color="auto"/>
                                                                                                  </w:divBdr>
                                                                                                  <w:divsChild>
                                                                                                    <w:div w:id="415608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867448581">
                                                                                      <w:marLeft w:val="0"/>
                                                                                      <w:marRight w:val="0"/>
                                                                                      <w:marTop w:val="0"/>
                                                                                      <w:marBottom w:val="0"/>
                                                                                      <w:divBdr>
                                                                                        <w:top w:val="none" w:sz="0" w:space="0" w:color="auto"/>
                                                                                        <w:left w:val="none" w:sz="0" w:space="0" w:color="auto"/>
                                                                                        <w:bottom w:val="none" w:sz="0" w:space="0" w:color="auto"/>
                                                                                        <w:right w:val="none" w:sz="0" w:space="0" w:color="auto"/>
                                                                                      </w:divBdr>
                                                                                    </w:div>
                                                                                  </w:divsChild>
                                                                                </w:div>
                                                                                <w:div w:id="903443702">
                                                                                  <w:marLeft w:val="0"/>
                                                                                  <w:marRight w:val="0"/>
                                                                                  <w:marTop w:val="0"/>
                                                                                  <w:marBottom w:val="0"/>
                                                                                  <w:divBdr>
                                                                                    <w:top w:val="none" w:sz="0" w:space="0" w:color="auto"/>
                                                                                    <w:left w:val="none" w:sz="0" w:space="0" w:color="auto"/>
                                                                                    <w:bottom w:val="none" w:sz="0" w:space="0" w:color="auto"/>
                                                                                    <w:right w:val="none" w:sz="0" w:space="0" w:color="auto"/>
                                                                                  </w:divBdr>
                                                                                  <w:divsChild>
                                                                                    <w:div w:id="370613091">
                                                                                      <w:marLeft w:val="0"/>
                                                                                      <w:marRight w:val="0"/>
                                                                                      <w:marTop w:val="0"/>
                                                                                      <w:marBottom w:val="0"/>
                                                                                      <w:divBdr>
                                                                                        <w:top w:val="none" w:sz="0" w:space="0" w:color="auto"/>
                                                                                        <w:left w:val="none" w:sz="0" w:space="0" w:color="auto"/>
                                                                                        <w:bottom w:val="none" w:sz="0" w:space="0" w:color="auto"/>
                                                                                        <w:right w:val="none" w:sz="0" w:space="0" w:color="auto"/>
                                                                                      </w:divBdr>
                                                                                    </w:div>
                                                                                  </w:divsChild>
                                                                                </w:div>
                                                                                <w:div w:id="910848201">
                                                                                  <w:marLeft w:val="0"/>
                                                                                  <w:marRight w:val="0"/>
                                                                                  <w:marTop w:val="0"/>
                                                                                  <w:marBottom w:val="0"/>
                                                                                  <w:divBdr>
                                                                                    <w:top w:val="none" w:sz="0" w:space="0" w:color="auto"/>
                                                                                    <w:left w:val="none" w:sz="0" w:space="0" w:color="auto"/>
                                                                                    <w:bottom w:val="none" w:sz="0" w:space="0" w:color="auto"/>
                                                                                    <w:right w:val="none" w:sz="0" w:space="0" w:color="auto"/>
                                                                                  </w:divBdr>
                                                                                  <w:divsChild>
                                                                                    <w:div w:id="1891072627">
                                                                                      <w:marLeft w:val="0"/>
                                                                                      <w:marRight w:val="0"/>
                                                                                      <w:marTop w:val="0"/>
                                                                                      <w:marBottom w:val="0"/>
                                                                                      <w:divBdr>
                                                                                        <w:top w:val="none" w:sz="0" w:space="0" w:color="auto"/>
                                                                                        <w:left w:val="none" w:sz="0" w:space="0" w:color="auto"/>
                                                                                        <w:bottom w:val="none" w:sz="0" w:space="0" w:color="auto"/>
                                                                                        <w:right w:val="none" w:sz="0" w:space="0" w:color="auto"/>
                                                                                      </w:divBdr>
                                                                                    </w:div>
                                                                                  </w:divsChild>
                                                                                </w:div>
                                                                                <w:div w:id="911506800">
                                                                                  <w:marLeft w:val="0"/>
                                                                                  <w:marRight w:val="0"/>
                                                                                  <w:marTop w:val="0"/>
                                                                                  <w:marBottom w:val="0"/>
                                                                                  <w:divBdr>
                                                                                    <w:top w:val="none" w:sz="0" w:space="0" w:color="auto"/>
                                                                                    <w:left w:val="none" w:sz="0" w:space="0" w:color="auto"/>
                                                                                    <w:bottom w:val="none" w:sz="0" w:space="0" w:color="auto"/>
                                                                                    <w:right w:val="none" w:sz="0" w:space="0" w:color="auto"/>
                                                                                  </w:divBdr>
                                                                                  <w:divsChild>
                                                                                    <w:div w:id="1158573135">
                                                                                      <w:marLeft w:val="0"/>
                                                                                      <w:marRight w:val="0"/>
                                                                                      <w:marTop w:val="0"/>
                                                                                      <w:marBottom w:val="0"/>
                                                                                      <w:divBdr>
                                                                                        <w:top w:val="none" w:sz="0" w:space="0" w:color="auto"/>
                                                                                        <w:left w:val="none" w:sz="0" w:space="0" w:color="auto"/>
                                                                                        <w:bottom w:val="none" w:sz="0" w:space="0" w:color="auto"/>
                                                                                        <w:right w:val="none" w:sz="0" w:space="0" w:color="auto"/>
                                                                                      </w:divBdr>
                                                                                    </w:div>
                                                                                  </w:divsChild>
                                                                                </w:div>
                                                                                <w:div w:id="922184775">
                                                                                  <w:marLeft w:val="0"/>
                                                                                  <w:marRight w:val="0"/>
                                                                                  <w:marTop w:val="0"/>
                                                                                  <w:marBottom w:val="0"/>
                                                                                  <w:divBdr>
                                                                                    <w:top w:val="none" w:sz="0" w:space="0" w:color="auto"/>
                                                                                    <w:left w:val="none" w:sz="0" w:space="0" w:color="auto"/>
                                                                                    <w:bottom w:val="none" w:sz="0" w:space="0" w:color="auto"/>
                                                                                    <w:right w:val="none" w:sz="0" w:space="0" w:color="auto"/>
                                                                                  </w:divBdr>
                                                                                  <w:divsChild>
                                                                                    <w:div w:id="1910728429">
                                                                                      <w:marLeft w:val="0"/>
                                                                                      <w:marRight w:val="0"/>
                                                                                      <w:marTop w:val="0"/>
                                                                                      <w:marBottom w:val="0"/>
                                                                                      <w:divBdr>
                                                                                        <w:top w:val="none" w:sz="0" w:space="0" w:color="auto"/>
                                                                                        <w:left w:val="none" w:sz="0" w:space="0" w:color="auto"/>
                                                                                        <w:bottom w:val="none" w:sz="0" w:space="0" w:color="auto"/>
                                                                                        <w:right w:val="none" w:sz="0" w:space="0" w:color="auto"/>
                                                                                      </w:divBdr>
                                                                                    </w:div>
                                                                                  </w:divsChild>
                                                                                </w:div>
                                                                                <w:div w:id="924076449">
                                                                                  <w:marLeft w:val="0"/>
                                                                                  <w:marRight w:val="0"/>
                                                                                  <w:marTop w:val="0"/>
                                                                                  <w:marBottom w:val="0"/>
                                                                                  <w:divBdr>
                                                                                    <w:top w:val="none" w:sz="0" w:space="0" w:color="auto"/>
                                                                                    <w:left w:val="none" w:sz="0" w:space="0" w:color="auto"/>
                                                                                    <w:bottom w:val="none" w:sz="0" w:space="0" w:color="auto"/>
                                                                                    <w:right w:val="none" w:sz="0" w:space="0" w:color="auto"/>
                                                                                  </w:divBdr>
                                                                                  <w:divsChild>
                                                                                    <w:div w:id="1273125182">
                                                                                      <w:marLeft w:val="0"/>
                                                                                      <w:marRight w:val="0"/>
                                                                                      <w:marTop w:val="0"/>
                                                                                      <w:marBottom w:val="0"/>
                                                                                      <w:divBdr>
                                                                                        <w:top w:val="none" w:sz="0" w:space="0" w:color="auto"/>
                                                                                        <w:left w:val="none" w:sz="0" w:space="0" w:color="auto"/>
                                                                                        <w:bottom w:val="none" w:sz="0" w:space="0" w:color="auto"/>
                                                                                        <w:right w:val="none" w:sz="0" w:space="0" w:color="auto"/>
                                                                                      </w:divBdr>
                                                                                    </w:div>
                                                                                  </w:divsChild>
                                                                                </w:div>
                                                                                <w:div w:id="926957274">
                                                                                  <w:marLeft w:val="0"/>
                                                                                  <w:marRight w:val="0"/>
                                                                                  <w:marTop w:val="0"/>
                                                                                  <w:marBottom w:val="0"/>
                                                                                  <w:divBdr>
                                                                                    <w:top w:val="none" w:sz="0" w:space="0" w:color="auto"/>
                                                                                    <w:left w:val="none" w:sz="0" w:space="0" w:color="auto"/>
                                                                                    <w:bottom w:val="none" w:sz="0" w:space="0" w:color="auto"/>
                                                                                    <w:right w:val="none" w:sz="0" w:space="0" w:color="auto"/>
                                                                                  </w:divBdr>
                                                                                  <w:divsChild>
                                                                                    <w:div w:id="519242880">
                                                                                      <w:marLeft w:val="0"/>
                                                                                      <w:marRight w:val="0"/>
                                                                                      <w:marTop w:val="0"/>
                                                                                      <w:marBottom w:val="0"/>
                                                                                      <w:divBdr>
                                                                                        <w:top w:val="none" w:sz="0" w:space="0" w:color="auto"/>
                                                                                        <w:left w:val="none" w:sz="0" w:space="0" w:color="auto"/>
                                                                                        <w:bottom w:val="none" w:sz="0" w:space="0" w:color="auto"/>
                                                                                        <w:right w:val="none" w:sz="0" w:space="0" w:color="auto"/>
                                                                                      </w:divBdr>
                                                                                    </w:div>
                                                                                  </w:divsChild>
                                                                                </w:div>
                                                                                <w:div w:id="932787862">
                                                                                  <w:marLeft w:val="0"/>
                                                                                  <w:marRight w:val="0"/>
                                                                                  <w:marTop w:val="0"/>
                                                                                  <w:marBottom w:val="0"/>
                                                                                  <w:divBdr>
                                                                                    <w:top w:val="none" w:sz="0" w:space="0" w:color="auto"/>
                                                                                    <w:left w:val="none" w:sz="0" w:space="0" w:color="auto"/>
                                                                                    <w:bottom w:val="none" w:sz="0" w:space="0" w:color="auto"/>
                                                                                    <w:right w:val="none" w:sz="0" w:space="0" w:color="auto"/>
                                                                                  </w:divBdr>
                                                                                  <w:divsChild>
                                                                                    <w:div w:id="610666014">
                                                                                      <w:marLeft w:val="0"/>
                                                                                      <w:marRight w:val="0"/>
                                                                                      <w:marTop w:val="0"/>
                                                                                      <w:marBottom w:val="0"/>
                                                                                      <w:divBdr>
                                                                                        <w:top w:val="none" w:sz="0" w:space="0" w:color="auto"/>
                                                                                        <w:left w:val="none" w:sz="0" w:space="0" w:color="auto"/>
                                                                                        <w:bottom w:val="none" w:sz="0" w:space="0" w:color="auto"/>
                                                                                        <w:right w:val="none" w:sz="0" w:space="0" w:color="auto"/>
                                                                                      </w:divBdr>
                                                                                    </w:div>
                                                                                  </w:divsChild>
                                                                                </w:div>
                                                                                <w:div w:id="934091816">
                                                                                  <w:marLeft w:val="0"/>
                                                                                  <w:marRight w:val="0"/>
                                                                                  <w:marTop w:val="0"/>
                                                                                  <w:marBottom w:val="0"/>
                                                                                  <w:divBdr>
                                                                                    <w:top w:val="none" w:sz="0" w:space="0" w:color="auto"/>
                                                                                    <w:left w:val="none" w:sz="0" w:space="0" w:color="auto"/>
                                                                                    <w:bottom w:val="none" w:sz="0" w:space="0" w:color="auto"/>
                                                                                    <w:right w:val="none" w:sz="0" w:space="0" w:color="auto"/>
                                                                                  </w:divBdr>
                                                                                  <w:divsChild>
                                                                                    <w:div w:id="1187523825">
                                                                                      <w:marLeft w:val="0"/>
                                                                                      <w:marRight w:val="0"/>
                                                                                      <w:marTop w:val="0"/>
                                                                                      <w:marBottom w:val="0"/>
                                                                                      <w:divBdr>
                                                                                        <w:top w:val="none" w:sz="0" w:space="0" w:color="auto"/>
                                                                                        <w:left w:val="none" w:sz="0" w:space="0" w:color="auto"/>
                                                                                        <w:bottom w:val="none" w:sz="0" w:space="0" w:color="auto"/>
                                                                                        <w:right w:val="none" w:sz="0" w:space="0" w:color="auto"/>
                                                                                      </w:divBdr>
                                                                                    </w:div>
                                                                                  </w:divsChild>
                                                                                </w:div>
                                                                                <w:div w:id="939489838">
                                                                                  <w:marLeft w:val="0"/>
                                                                                  <w:marRight w:val="0"/>
                                                                                  <w:marTop w:val="0"/>
                                                                                  <w:marBottom w:val="0"/>
                                                                                  <w:divBdr>
                                                                                    <w:top w:val="none" w:sz="0" w:space="0" w:color="auto"/>
                                                                                    <w:left w:val="none" w:sz="0" w:space="0" w:color="auto"/>
                                                                                    <w:bottom w:val="none" w:sz="0" w:space="0" w:color="auto"/>
                                                                                    <w:right w:val="none" w:sz="0" w:space="0" w:color="auto"/>
                                                                                  </w:divBdr>
                                                                                  <w:divsChild>
                                                                                    <w:div w:id="2008484766">
                                                                                      <w:marLeft w:val="0"/>
                                                                                      <w:marRight w:val="0"/>
                                                                                      <w:marTop w:val="0"/>
                                                                                      <w:marBottom w:val="0"/>
                                                                                      <w:divBdr>
                                                                                        <w:top w:val="none" w:sz="0" w:space="0" w:color="auto"/>
                                                                                        <w:left w:val="none" w:sz="0" w:space="0" w:color="auto"/>
                                                                                        <w:bottom w:val="none" w:sz="0" w:space="0" w:color="auto"/>
                                                                                        <w:right w:val="none" w:sz="0" w:space="0" w:color="auto"/>
                                                                                      </w:divBdr>
                                                                                    </w:div>
                                                                                  </w:divsChild>
                                                                                </w:div>
                                                                                <w:div w:id="940840577">
                                                                                  <w:marLeft w:val="0"/>
                                                                                  <w:marRight w:val="0"/>
                                                                                  <w:marTop w:val="0"/>
                                                                                  <w:marBottom w:val="0"/>
                                                                                  <w:divBdr>
                                                                                    <w:top w:val="none" w:sz="0" w:space="0" w:color="auto"/>
                                                                                    <w:left w:val="none" w:sz="0" w:space="0" w:color="auto"/>
                                                                                    <w:bottom w:val="none" w:sz="0" w:space="0" w:color="auto"/>
                                                                                    <w:right w:val="none" w:sz="0" w:space="0" w:color="auto"/>
                                                                                  </w:divBdr>
                                                                                  <w:divsChild>
                                                                                    <w:div w:id="598870762">
                                                                                      <w:marLeft w:val="0"/>
                                                                                      <w:marRight w:val="0"/>
                                                                                      <w:marTop w:val="0"/>
                                                                                      <w:marBottom w:val="0"/>
                                                                                      <w:divBdr>
                                                                                        <w:top w:val="none" w:sz="0" w:space="0" w:color="auto"/>
                                                                                        <w:left w:val="none" w:sz="0" w:space="0" w:color="auto"/>
                                                                                        <w:bottom w:val="none" w:sz="0" w:space="0" w:color="auto"/>
                                                                                        <w:right w:val="none" w:sz="0" w:space="0" w:color="auto"/>
                                                                                      </w:divBdr>
                                                                                    </w:div>
                                                                                  </w:divsChild>
                                                                                </w:div>
                                                                                <w:div w:id="948241859">
                                                                                  <w:marLeft w:val="0"/>
                                                                                  <w:marRight w:val="0"/>
                                                                                  <w:marTop w:val="0"/>
                                                                                  <w:marBottom w:val="0"/>
                                                                                  <w:divBdr>
                                                                                    <w:top w:val="none" w:sz="0" w:space="0" w:color="auto"/>
                                                                                    <w:left w:val="none" w:sz="0" w:space="0" w:color="auto"/>
                                                                                    <w:bottom w:val="none" w:sz="0" w:space="0" w:color="auto"/>
                                                                                    <w:right w:val="none" w:sz="0" w:space="0" w:color="auto"/>
                                                                                  </w:divBdr>
                                                                                  <w:divsChild>
                                                                                    <w:div w:id="1006902522">
                                                                                      <w:marLeft w:val="0"/>
                                                                                      <w:marRight w:val="0"/>
                                                                                      <w:marTop w:val="0"/>
                                                                                      <w:marBottom w:val="0"/>
                                                                                      <w:divBdr>
                                                                                        <w:top w:val="none" w:sz="0" w:space="0" w:color="auto"/>
                                                                                        <w:left w:val="none" w:sz="0" w:space="0" w:color="auto"/>
                                                                                        <w:bottom w:val="none" w:sz="0" w:space="0" w:color="auto"/>
                                                                                        <w:right w:val="none" w:sz="0" w:space="0" w:color="auto"/>
                                                                                      </w:divBdr>
                                                                                    </w:div>
                                                                                  </w:divsChild>
                                                                                </w:div>
                                                                                <w:div w:id="956720159">
                                                                                  <w:marLeft w:val="0"/>
                                                                                  <w:marRight w:val="0"/>
                                                                                  <w:marTop w:val="0"/>
                                                                                  <w:marBottom w:val="0"/>
                                                                                  <w:divBdr>
                                                                                    <w:top w:val="none" w:sz="0" w:space="0" w:color="auto"/>
                                                                                    <w:left w:val="none" w:sz="0" w:space="0" w:color="auto"/>
                                                                                    <w:bottom w:val="none" w:sz="0" w:space="0" w:color="auto"/>
                                                                                    <w:right w:val="none" w:sz="0" w:space="0" w:color="auto"/>
                                                                                  </w:divBdr>
                                                                                  <w:divsChild>
                                                                                    <w:div w:id="1285694875">
                                                                                      <w:marLeft w:val="0"/>
                                                                                      <w:marRight w:val="0"/>
                                                                                      <w:marTop w:val="0"/>
                                                                                      <w:marBottom w:val="0"/>
                                                                                      <w:divBdr>
                                                                                        <w:top w:val="none" w:sz="0" w:space="0" w:color="auto"/>
                                                                                        <w:left w:val="none" w:sz="0" w:space="0" w:color="auto"/>
                                                                                        <w:bottom w:val="none" w:sz="0" w:space="0" w:color="auto"/>
                                                                                        <w:right w:val="none" w:sz="0" w:space="0" w:color="auto"/>
                                                                                      </w:divBdr>
                                                                                    </w:div>
                                                                                  </w:divsChild>
                                                                                </w:div>
                                                                                <w:div w:id="956721190">
                                                                                  <w:marLeft w:val="0"/>
                                                                                  <w:marRight w:val="0"/>
                                                                                  <w:marTop w:val="0"/>
                                                                                  <w:marBottom w:val="0"/>
                                                                                  <w:divBdr>
                                                                                    <w:top w:val="none" w:sz="0" w:space="0" w:color="auto"/>
                                                                                    <w:left w:val="none" w:sz="0" w:space="0" w:color="auto"/>
                                                                                    <w:bottom w:val="none" w:sz="0" w:space="0" w:color="auto"/>
                                                                                    <w:right w:val="none" w:sz="0" w:space="0" w:color="auto"/>
                                                                                  </w:divBdr>
                                                                                  <w:divsChild>
                                                                                    <w:div w:id="1417021559">
                                                                                      <w:marLeft w:val="0"/>
                                                                                      <w:marRight w:val="0"/>
                                                                                      <w:marTop w:val="0"/>
                                                                                      <w:marBottom w:val="0"/>
                                                                                      <w:divBdr>
                                                                                        <w:top w:val="none" w:sz="0" w:space="0" w:color="auto"/>
                                                                                        <w:left w:val="none" w:sz="0" w:space="0" w:color="auto"/>
                                                                                        <w:bottom w:val="none" w:sz="0" w:space="0" w:color="auto"/>
                                                                                        <w:right w:val="none" w:sz="0" w:space="0" w:color="auto"/>
                                                                                      </w:divBdr>
                                                                                    </w:div>
                                                                                  </w:divsChild>
                                                                                </w:div>
                                                                                <w:div w:id="962926247">
                                                                                  <w:marLeft w:val="0"/>
                                                                                  <w:marRight w:val="0"/>
                                                                                  <w:marTop w:val="0"/>
                                                                                  <w:marBottom w:val="0"/>
                                                                                  <w:divBdr>
                                                                                    <w:top w:val="none" w:sz="0" w:space="0" w:color="auto"/>
                                                                                    <w:left w:val="none" w:sz="0" w:space="0" w:color="auto"/>
                                                                                    <w:bottom w:val="none" w:sz="0" w:space="0" w:color="auto"/>
                                                                                    <w:right w:val="none" w:sz="0" w:space="0" w:color="auto"/>
                                                                                  </w:divBdr>
                                                                                  <w:divsChild>
                                                                                    <w:div w:id="1006901378">
                                                                                      <w:marLeft w:val="0"/>
                                                                                      <w:marRight w:val="0"/>
                                                                                      <w:marTop w:val="0"/>
                                                                                      <w:marBottom w:val="0"/>
                                                                                      <w:divBdr>
                                                                                        <w:top w:val="none" w:sz="0" w:space="0" w:color="auto"/>
                                                                                        <w:left w:val="none" w:sz="0" w:space="0" w:color="auto"/>
                                                                                        <w:bottom w:val="none" w:sz="0" w:space="0" w:color="auto"/>
                                                                                        <w:right w:val="none" w:sz="0" w:space="0" w:color="auto"/>
                                                                                      </w:divBdr>
                                                                                    </w:div>
                                                                                  </w:divsChild>
                                                                                </w:div>
                                                                                <w:div w:id="963385492">
                                                                                  <w:marLeft w:val="0"/>
                                                                                  <w:marRight w:val="0"/>
                                                                                  <w:marTop w:val="0"/>
                                                                                  <w:marBottom w:val="0"/>
                                                                                  <w:divBdr>
                                                                                    <w:top w:val="none" w:sz="0" w:space="0" w:color="auto"/>
                                                                                    <w:left w:val="none" w:sz="0" w:space="0" w:color="auto"/>
                                                                                    <w:bottom w:val="none" w:sz="0" w:space="0" w:color="auto"/>
                                                                                    <w:right w:val="none" w:sz="0" w:space="0" w:color="auto"/>
                                                                                  </w:divBdr>
                                                                                  <w:divsChild>
                                                                                    <w:div w:id="1799225542">
                                                                                      <w:marLeft w:val="0"/>
                                                                                      <w:marRight w:val="0"/>
                                                                                      <w:marTop w:val="0"/>
                                                                                      <w:marBottom w:val="0"/>
                                                                                      <w:divBdr>
                                                                                        <w:top w:val="none" w:sz="0" w:space="0" w:color="auto"/>
                                                                                        <w:left w:val="none" w:sz="0" w:space="0" w:color="auto"/>
                                                                                        <w:bottom w:val="none" w:sz="0" w:space="0" w:color="auto"/>
                                                                                        <w:right w:val="none" w:sz="0" w:space="0" w:color="auto"/>
                                                                                      </w:divBdr>
                                                                                    </w:div>
                                                                                  </w:divsChild>
                                                                                </w:div>
                                                                                <w:div w:id="966274516">
                                                                                  <w:marLeft w:val="0"/>
                                                                                  <w:marRight w:val="0"/>
                                                                                  <w:marTop w:val="0"/>
                                                                                  <w:marBottom w:val="0"/>
                                                                                  <w:divBdr>
                                                                                    <w:top w:val="none" w:sz="0" w:space="0" w:color="auto"/>
                                                                                    <w:left w:val="none" w:sz="0" w:space="0" w:color="auto"/>
                                                                                    <w:bottom w:val="none" w:sz="0" w:space="0" w:color="auto"/>
                                                                                    <w:right w:val="none" w:sz="0" w:space="0" w:color="auto"/>
                                                                                  </w:divBdr>
                                                                                  <w:divsChild>
                                                                                    <w:div w:id="1185048234">
                                                                                      <w:marLeft w:val="0"/>
                                                                                      <w:marRight w:val="0"/>
                                                                                      <w:marTop w:val="0"/>
                                                                                      <w:marBottom w:val="0"/>
                                                                                      <w:divBdr>
                                                                                        <w:top w:val="none" w:sz="0" w:space="0" w:color="auto"/>
                                                                                        <w:left w:val="none" w:sz="0" w:space="0" w:color="auto"/>
                                                                                        <w:bottom w:val="none" w:sz="0" w:space="0" w:color="auto"/>
                                                                                        <w:right w:val="none" w:sz="0" w:space="0" w:color="auto"/>
                                                                                      </w:divBdr>
                                                                                    </w:div>
                                                                                  </w:divsChild>
                                                                                </w:div>
                                                                                <w:div w:id="972102355">
                                                                                  <w:marLeft w:val="0"/>
                                                                                  <w:marRight w:val="0"/>
                                                                                  <w:marTop w:val="0"/>
                                                                                  <w:marBottom w:val="0"/>
                                                                                  <w:divBdr>
                                                                                    <w:top w:val="none" w:sz="0" w:space="0" w:color="auto"/>
                                                                                    <w:left w:val="none" w:sz="0" w:space="0" w:color="auto"/>
                                                                                    <w:bottom w:val="none" w:sz="0" w:space="0" w:color="auto"/>
                                                                                    <w:right w:val="none" w:sz="0" w:space="0" w:color="auto"/>
                                                                                  </w:divBdr>
                                                                                  <w:divsChild>
                                                                                    <w:div w:id="70542858">
                                                                                      <w:marLeft w:val="0"/>
                                                                                      <w:marRight w:val="0"/>
                                                                                      <w:marTop w:val="0"/>
                                                                                      <w:marBottom w:val="0"/>
                                                                                      <w:divBdr>
                                                                                        <w:top w:val="none" w:sz="0" w:space="0" w:color="auto"/>
                                                                                        <w:left w:val="none" w:sz="0" w:space="0" w:color="auto"/>
                                                                                        <w:bottom w:val="none" w:sz="0" w:space="0" w:color="auto"/>
                                                                                        <w:right w:val="none" w:sz="0" w:space="0" w:color="auto"/>
                                                                                      </w:divBdr>
                                                                                    </w:div>
                                                                                  </w:divsChild>
                                                                                </w:div>
                                                                                <w:div w:id="981815774">
                                                                                  <w:marLeft w:val="0"/>
                                                                                  <w:marRight w:val="0"/>
                                                                                  <w:marTop w:val="0"/>
                                                                                  <w:marBottom w:val="0"/>
                                                                                  <w:divBdr>
                                                                                    <w:top w:val="none" w:sz="0" w:space="0" w:color="auto"/>
                                                                                    <w:left w:val="none" w:sz="0" w:space="0" w:color="auto"/>
                                                                                    <w:bottom w:val="none" w:sz="0" w:space="0" w:color="auto"/>
                                                                                    <w:right w:val="none" w:sz="0" w:space="0" w:color="auto"/>
                                                                                  </w:divBdr>
                                                                                  <w:divsChild>
                                                                                    <w:div w:id="960913700">
                                                                                      <w:marLeft w:val="0"/>
                                                                                      <w:marRight w:val="0"/>
                                                                                      <w:marTop w:val="0"/>
                                                                                      <w:marBottom w:val="0"/>
                                                                                      <w:divBdr>
                                                                                        <w:top w:val="none" w:sz="0" w:space="0" w:color="auto"/>
                                                                                        <w:left w:val="none" w:sz="0" w:space="0" w:color="auto"/>
                                                                                        <w:bottom w:val="none" w:sz="0" w:space="0" w:color="auto"/>
                                                                                        <w:right w:val="none" w:sz="0" w:space="0" w:color="auto"/>
                                                                                      </w:divBdr>
                                                                                    </w:div>
                                                                                  </w:divsChild>
                                                                                </w:div>
                                                                                <w:div w:id="996344032">
                                                                                  <w:marLeft w:val="0"/>
                                                                                  <w:marRight w:val="0"/>
                                                                                  <w:marTop w:val="0"/>
                                                                                  <w:marBottom w:val="0"/>
                                                                                  <w:divBdr>
                                                                                    <w:top w:val="none" w:sz="0" w:space="0" w:color="auto"/>
                                                                                    <w:left w:val="none" w:sz="0" w:space="0" w:color="auto"/>
                                                                                    <w:bottom w:val="none" w:sz="0" w:space="0" w:color="auto"/>
                                                                                    <w:right w:val="none" w:sz="0" w:space="0" w:color="auto"/>
                                                                                  </w:divBdr>
                                                                                  <w:divsChild>
                                                                                    <w:div w:id="91049120">
                                                                                      <w:marLeft w:val="0"/>
                                                                                      <w:marRight w:val="0"/>
                                                                                      <w:marTop w:val="0"/>
                                                                                      <w:marBottom w:val="0"/>
                                                                                      <w:divBdr>
                                                                                        <w:top w:val="none" w:sz="0" w:space="0" w:color="auto"/>
                                                                                        <w:left w:val="none" w:sz="0" w:space="0" w:color="auto"/>
                                                                                        <w:bottom w:val="none" w:sz="0" w:space="0" w:color="auto"/>
                                                                                        <w:right w:val="none" w:sz="0" w:space="0" w:color="auto"/>
                                                                                      </w:divBdr>
                                                                                    </w:div>
                                                                                  </w:divsChild>
                                                                                </w:div>
                                                                                <w:div w:id="999819286">
                                                                                  <w:marLeft w:val="0"/>
                                                                                  <w:marRight w:val="0"/>
                                                                                  <w:marTop w:val="0"/>
                                                                                  <w:marBottom w:val="0"/>
                                                                                  <w:divBdr>
                                                                                    <w:top w:val="none" w:sz="0" w:space="0" w:color="auto"/>
                                                                                    <w:left w:val="none" w:sz="0" w:space="0" w:color="auto"/>
                                                                                    <w:bottom w:val="none" w:sz="0" w:space="0" w:color="auto"/>
                                                                                    <w:right w:val="none" w:sz="0" w:space="0" w:color="auto"/>
                                                                                  </w:divBdr>
                                                                                  <w:divsChild>
                                                                                    <w:div w:id="680278962">
                                                                                      <w:marLeft w:val="0"/>
                                                                                      <w:marRight w:val="0"/>
                                                                                      <w:marTop w:val="0"/>
                                                                                      <w:marBottom w:val="0"/>
                                                                                      <w:divBdr>
                                                                                        <w:top w:val="none" w:sz="0" w:space="0" w:color="auto"/>
                                                                                        <w:left w:val="none" w:sz="0" w:space="0" w:color="auto"/>
                                                                                        <w:bottom w:val="none" w:sz="0" w:space="0" w:color="auto"/>
                                                                                        <w:right w:val="none" w:sz="0" w:space="0" w:color="auto"/>
                                                                                      </w:divBdr>
                                                                                    </w:div>
                                                                                  </w:divsChild>
                                                                                </w:div>
                                                                                <w:div w:id="1010789874">
                                                                                  <w:marLeft w:val="0"/>
                                                                                  <w:marRight w:val="0"/>
                                                                                  <w:marTop w:val="0"/>
                                                                                  <w:marBottom w:val="0"/>
                                                                                  <w:divBdr>
                                                                                    <w:top w:val="none" w:sz="0" w:space="0" w:color="auto"/>
                                                                                    <w:left w:val="none" w:sz="0" w:space="0" w:color="auto"/>
                                                                                    <w:bottom w:val="none" w:sz="0" w:space="0" w:color="auto"/>
                                                                                    <w:right w:val="none" w:sz="0" w:space="0" w:color="auto"/>
                                                                                  </w:divBdr>
                                                                                  <w:divsChild>
                                                                                    <w:div w:id="1535076057">
                                                                                      <w:marLeft w:val="0"/>
                                                                                      <w:marRight w:val="0"/>
                                                                                      <w:marTop w:val="0"/>
                                                                                      <w:marBottom w:val="0"/>
                                                                                      <w:divBdr>
                                                                                        <w:top w:val="none" w:sz="0" w:space="0" w:color="auto"/>
                                                                                        <w:left w:val="none" w:sz="0" w:space="0" w:color="auto"/>
                                                                                        <w:bottom w:val="none" w:sz="0" w:space="0" w:color="auto"/>
                                                                                        <w:right w:val="none" w:sz="0" w:space="0" w:color="auto"/>
                                                                                      </w:divBdr>
                                                                                    </w:div>
                                                                                  </w:divsChild>
                                                                                </w:div>
                                                                                <w:div w:id="1015572994">
                                                                                  <w:marLeft w:val="0"/>
                                                                                  <w:marRight w:val="0"/>
                                                                                  <w:marTop w:val="0"/>
                                                                                  <w:marBottom w:val="0"/>
                                                                                  <w:divBdr>
                                                                                    <w:top w:val="none" w:sz="0" w:space="0" w:color="auto"/>
                                                                                    <w:left w:val="none" w:sz="0" w:space="0" w:color="auto"/>
                                                                                    <w:bottom w:val="none" w:sz="0" w:space="0" w:color="auto"/>
                                                                                    <w:right w:val="none" w:sz="0" w:space="0" w:color="auto"/>
                                                                                  </w:divBdr>
                                                                                  <w:divsChild>
                                                                                    <w:div w:id="299580789">
                                                                                      <w:marLeft w:val="0"/>
                                                                                      <w:marRight w:val="0"/>
                                                                                      <w:marTop w:val="0"/>
                                                                                      <w:marBottom w:val="0"/>
                                                                                      <w:divBdr>
                                                                                        <w:top w:val="none" w:sz="0" w:space="0" w:color="auto"/>
                                                                                        <w:left w:val="none" w:sz="0" w:space="0" w:color="auto"/>
                                                                                        <w:bottom w:val="none" w:sz="0" w:space="0" w:color="auto"/>
                                                                                        <w:right w:val="none" w:sz="0" w:space="0" w:color="auto"/>
                                                                                      </w:divBdr>
                                                                                    </w:div>
                                                                                  </w:divsChild>
                                                                                </w:div>
                                                                                <w:div w:id="1031684727">
                                                                                  <w:marLeft w:val="0"/>
                                                                                  <w:marRight w:val="0"/>
                                                                                  <w:marTop w:val="0"/>
                                                                                  <w:marBottom w:val="0"/>
                                                                                  <w:divBdr>
                                                                                    <w:top w:val="none" w:sz="0" w:space="0" w:color="auto"/>
                                                                                    <w:left w:val="none" w:sz="0" w:space="0" w:color="auto"/>
                                                                                    <w:bottom w:val="none" w:sz="0" w:space="0" w:color="auto"/>
                                                                                    <w:right w:val="none" w:sz="0" w:space="0" w:color="auto"/>
                                                                                  </w:divBdr>
                                                                                  <w:divsChild>
                                                                                    <w:div w:id="1725789053">
                                                                                      <w:marLeft w:val="0"/>
                                                                                      <w:marRight w:val="0"/>
                                                                                      <w:marTop w:val="0"/>
                                                                                      <w:marBottom w:val="0"/>
                                                                                      <w:divBdr>
                                                                                        <w:top w:val="none" w:sz="0" w:space="0" w:color="auto"/>
                                                                                        <w:left w:val="none" w:sz="0" w:space="0" w:color="auto"/>
                                                                                        <w:bottom w:val="none" w:sz="0" w:space="0" w:color="auto"/>
                                                                                        <w:right w:val="none" w:sz="0" w:space="0" w:color="auto"/>
                                                                                      </w:divBdr>
                                                                                    </w:div>
                                                                                  </w:divsChild>
                                                                                </w:div>
                                                                                <w:div w:id="1033119228">
                                                                                  <w:marLeft w:val="0"/>
                                                                                  <w:marRight w:val="0"/>
                                                                                  <w:marTop w:val="0"/>
                                                                                  <w:marBottom w:val="0"/>
                                                                                  <w:divBdr>
                                                                                    <w:top w:val="none" w:sz="0" w:space="0" w:color="auto"/>
                                                                                    <w:left w:val="none" w:sz="0" w:space="0" w:color="auto"/>
                                                                                    <w:bottom w:val="none" w:sz="0" w:space="0" w:color="auto"/>
                                                                                    <w:right w:val="none" w:sz="0" w:space="0" w:color="auto"/>
                                                                                  </w:divBdr>
                                                                                  <w:divsChild>
                                                                                    <w:div w:id="740638449">
                                                                                      <w:marLeft w:val="0"/>
                                                                                      <w:marRight w:val="0"/>
                                                                                      <w:marTop w:val="0"/>
                                                                                      <w:marBottom w:val="0"/>
                                                                                      <w:divBdr>
                                                                                        <w:top w:val="none" w:sz="0" w:space="0" w:color="auto"/>
                                                                                        <w:left w:val="none" w:sz="0" w:space="0" w:color="auto"/>
                                                                                        <w:bottom w:val="none" w:sz="0" w:space="0" w:color="auto"/>
                                                                                        <w:right w:val="none" w:sz="0" w:space="0" w:color="auto"/>
                                                                                      </w:divBdr>
                                                                                    </w:div>
                                                                                  </w:divsChild>
                                                                                </w:div>
                                                                                <w:div w:id="1053846552">
                                                                                  <w:marLeft w:val="0"/>
                                                                                  <w:marRight w:val="0"/>
                                                                                  <w:marTop w:val="0"/>
                                                                                  <w:marBottom w:val="0"/>
                                                                                  <w:divBdr>
                                                                                    <w:top w:val="none" w:sz="0" w:space="0" w:color="auto"/>
                                                                                    <w:left w:val="none" w:sz="0" w:space="0" w:color="auto"/>
                                                                                    <w:bottom w:val="none" w:sz="0" w:space="0" w:color="auto"/>
                                                                                    <w:right w:val="none" w:sz="0" w:space="0" w:color="auto"/>
                                                                                  </w:divBdr>
                                                                                  <w:divsChild>
                                                                                    <w:div w:id="56125882">
                                                                                      <w:marLeft w:val="0"/>
                                                                                      <w:marRight w:val="0"/>
                                                                                      <w:marTop w:val="0"/>
                                                                                      <w:marBottom w:val="0"/>
                                                                                      <w:divBdr>
                                                                                        <w:top w:val="none" w:sz="0" w:space="0" w:color="auto"/>
                                                                                        <w:left w:val="none" w:sz="0" w:space="0" w:color="auto"/>
                                                                                        <w:bottom w:val="none" w:sz="0" w:space="0" w:color="auto"/>
                                                                                        <w:right w:val="none" w:sz="0" w:space="0" w:color="auto"/>
                                                                                      </w:divBdr>
                                                                                    </w:div>
                                                                                    <w:div w:id="530146844">
                                                                                      <w:marLeft w:val="0"/>
                                                                                      <w:marRight w:val="0"/>
                                                                                      <w:marTop w:val="0"/>
                                                                                      <w:marBottom w:val="0"/>
                                                                                      <w:divBdr>
                                                                                        <w:top w:val="none" w:sz="0" w:space="0" w:color="auto"/>
                                                                                        <w:left w:val="none" w:sz="0" w:space="0" w:color="auto"/>
                                                                                        <w:bottom w:val="none" w:sz="0" w:space="0" w:color="auto"/>
                                                                                        <w:right w:val="none" w:sz="0" w:space="0" w:color="auto"/>
                                                                                      </w:divBdr>
                                                                                    </w:div>
                                                                                    <w:div w:id="653217013">
                                                                                      <w:marLeft w:val="0"/>
                                                                                      <w:marRight w:val="0"/>
                                                                                      <w:marTop w:val="0"/>
                                                                                      <w:marBottom w:val="0"/>
                                                                                      <w:divBdr>
                                                                                        <w:top w:val="none" w:sz="0" w:space="0" w:color="auto"/>
                                                                                        <w:left w:val="none" w:sz="0" w:space="0" w:color="auto"/>
                                                                                        <w:bottom w:val="none" w:sz="0" w:space="0" w:color="auto"/>
                                                                                        <w:right w:val="none" w:sz="0" w:space="0" w:color="auto"/>
                                                                                      </w:divBdr>
                                                                                    </w:div>
                                                                                    <w:div w:id="697269672">
                                                                                      <w:marLeft w:val="0"/>
                                                                                      <w:marRight w:val="0"/>
                                                                                      <w:marTop w:val="0"/>
                                                                                      <w:marBottom w:val="0"/>
                                                                                      <w:divBdr>
                                                                                        <w:top w:val="none" w:sz="0" w:space="0" w:color="auto"/>
                                                                                        <w:left w:val="none" w:sz="0" w:space="0" w:color="auto"/>
                                                                                        <w:bottom w:val="none" w:sz="0" w:space="0" w:color="auto"/>
                                                                                        <w:right w:val="none" w:sz="0" w:space="0" w:color="auto"/>
                                                                                      </w:divBdr>
                                                                                    </w:div>
                                                                                    <w:div w:id="837619477">
                                                                                      <w:marLeft w:val="0"/>
                                                                                      <w:marRight w:val="0"/>
                                                                                      <w:marTop w:val="0"/>
                                                                                      <w:marBottom w:val="0"/>
                                                                                      <w:divBdr>
                                                                                        <w:top w:val="none" w:sz="0" w:space="0" w:color="auto"/>
                                                                                        <w:left w:val="none" w:sz="0" w:space="0" w:color="auto"/>
                                                                                        <w:bottom w:val="none" w:sz="0" w:space="0" w:color="auto"/>
                                                                                        <w:right w:val="none" w:sz="0" w:space="0" w:color="auto"/>
                                                                                      </w:divBdr>
                                                                                    </w:div>
                                                                                    <w:div w:id="847525724">
                                                                                      <w:marLeft w:val="0"/>
                                                                                      <w:marRight w:val="0"/>
                                                                                      <w:marTop w:val="0"/>
                                                                                      <w:marBottom w:val="0"/>
                                                                                      <w:divBdr>
                                                                                        <w:top w:val="none" w:sz="0" w:space="0" w:color="auto"/>
                                                                                        <w:left w:val="none" w:sz="0" w:space="0" w:color="auto"/>
                                                                                        <w:bottom w:val="none" w:sz="0" w:space="0" w:color="auto"/>
                                                                                        <w:right w:val="none" w:sz="0" w:space="0" w:color="auto"/>
                                                                                      </w:divBdr>
                                                                                    </w:div>
                                                                                    <w:div w:id="1378777443">
                                                                                      <w:marLeft w:val="0"/>
                                                                                      <w:marRight w:val="0"/>
                                                                                      <w:marTop w:val="0"/>
                                                                                      <w:marBottom w:val="0"/>
                                                                                      <w:divBdr>
                                                                                        <w:top w:val="none" w:sz="0" w:space="0" w:color="auto"/>
                                                                                        <w:left w:val="none" w:sz="0" w:space="0" w:color="auto"/>
                                                                                        <w:bottom w:val="none" w:sz="0" w:space="0" w:color="auto"/>
                                                                                        <w:right w:val="none" w:sz="0" w:space="0" w:color="auto"/>
                                                                                      </w:divBdr>
                                                                                    </w:div>
                                                                                    <w:div w:id="1619602472">
                                                                                      <w:marLeft w:val="0"/>
                                                                                      <w:marRight w:val="0"/>
                                                                                      <w:marTop w:val="0"/>
                                                                                      <w:marBottom w:val="0"/>
                                                                                      <w:divBdr>
                                                                                        <w:top w:val="none" w:sz="0" w:space="0" w:color="auto"/>
                                                                                        <w:left w:val="none" w:sz="0" w:space="0" w:color="auto"/>
                                                                                        <w:bottom w:val="none" w:sz="0" w:space="0" w:color="auto"/>
                                                                                        <w:right w:val="none" w:sz="0" w:space="0" w:color="auto"/>
                                                                                      </w:divBdr>
                                                                                    </w:div>
                                                                                    <w:div w:id="1650866222">
                                                                                      <w:marLeft w:val="0"/>
                                                                                      <w:marRight w:val="0"/>
                                                                                      <w:marTop w:val="0"/>
                                                                                      <w:marBottom w:val="0"/>
                                                                                      <w:divBdr>
                                                                                        <w:top w:val="none" w:sz="0" w:space="0" w:color="auto"/>
                                                                                        <w:left w:val="none" w:sz="0" w:space="0" w:color="auto"/>
                                                                                        <w:bottom w:val="none" w:sz="0" w:space="0" w:color="auto"/>
                                                                                        <w:right w:val="none" w:sz="0" w:space="0" w:color="auto"/>
                                                                                      </w:divBdr>
                                                                                    </w:div>
                                                                                    <w:div w:id="1727677463">
                                                                                      <w:marLeft w:val="0"/>
                                                                                      <w:marRight w:val="0"/>
                                                                                      <w:marTop w:val="0"/>
                                                                                      <w:marBottom w:val="0"/>
                                                                                      <w:divBdr>
                                                                                        <w:top w:val="none" w:sz="0" w:space="0" w:color="auto"/>
                                                                                        <w:left w:val="none" w:sz="0" w:space="0" w:color="auto"/>
                                                                                        <w:bottom w:val="none" w:sz="0" w:space="0" w:color="auto"/>
                                                                                        <w:right w:val="none" w:sz="0" w:space="0" w:color="auto"/>
                                                                                      </w:divBdr>
                                                                                    </w:div>
                                                                                    <w:div w:id="1899704404">
                                                                                      <w:marLeft w:val="0"/>
                                                                                      <w:marRight w:val="0"/>
                                                                                      <w:marTop w:val="0"/>
                                                                                      <w:marBottom w:val="0"/>
                                                                                      <w:divBdr>
                                                                                        <w:top w:val="none" w:sz="0" w:space="0" w:color="auto"/>
                                                                                        <w:left w:val="none" w:sz="0" w:space="0" w:color="auto"/>
                                                                                        <w:bottom w:val="none" w:sz="0" w:space="0" w:color="auto"/>
                                                                                        <w:right w:val="none" w:sz="0" w:space="0" w:color="auto"/>
                                                                                      </w:divBdr>
                                                                                    </w:div>
                                                                                    <w:div w:id="2104916651">
                                                                                      <w:marLeft w:val="0"/>
                                                                                      <w:marRight w:val="0"/>
                                                                                      <w:marTop w:val="0"/>
                                                                                      <w:marBottom w:val="0"/>
                                                                                      <w:divBdr>
                                                                                        <w:top w:val="none" w:sz="0" w:space="0" w:color="auto"/>
                                                                                        <w:left w:val="none" w:sz="0" w:space="0" w:color="auto"/>
                                                                                        <w:bottom w:val="none" w:sz="0" w:space="0" w:color="auto"/>
                                                                                        <w:right w:val="none" w:sz="0" w:space="0" w:color="auto"/>
                                                                                      </w:divBdr>
                                                                                    </w:div>
                                                                                  </w:divsChild>
                                                                                </w:div>
                                                                                <w:div w:id="1060598507">
                                                                                  <w:marLeft w:val="0"/>
                                                                                  <w:marRight w:val="0"/>
                                                                                  <w:marTop w:val="0"/>
                                                                                  <w:marBottom w:val="0"/>
                                                                                  <w:divBdr>
                                                                                    <w:top w:val="none" w:sz="0" w:space="0" w:color="auto"/>
                                                                                    <w:left w:val="none" w:sz="0" w:space="0" w:color="auto"/>
                                                                                    <w:bottom w:val="none" w:sz="0" w:space="0" w:color="auto"/>
                                                                                    <w:right w:val="none" w:sz="0" w:space="0" w:color="auto"/>
                                                                                  </w:divBdr>
                                                                                  <w:divsChild>
                                                                                    <w:div w:id="2048021715">
                                                                                      <w:marLeft w:val="0"/>
                                                                                      <w:marRight w:val="0"/>
                                                                                      <w:marTop w:val="0"/>
                                                                                      <w:marBottom w:val="0"/>
                                                                                      <w:divBdr>
                                                                                        <w:top w:val="none" w:sz="0" w:space="0" w:color="auto"/>
                                                                                        <w:left w:val="none" w:sz="0" w:space="0" w:color="auto"/>
                                                                                        <w:bottom w:val="none" w:sz="0" w:space="0" w:color="auto"/>
                                                                                        <w:right w:val="none" w:sz="0" w:space="0" w:color="auto"/>
                                                                                      </w:divBdr>
                                                                                    </w:div>
                                                                                  </w:divsChild>
                                                                                </w:div>
                                                                                <w:div w:id="1061562125">
                                                                                  <w:marLeft w:val="0"/>
                                                                                  <w:marRight w:val="0"/>
                                                                                  <w:marTop w:val="0"/>
                                                                                  <w:marBottom w:val="0"/>
                                                                                  <w:divBdr>
                                                                                    <w:top w:val="none" w:sz="0" w:space="0" w:color="auto"/>
                                                                                    <w:left w:val="none" w:sz="0" w:space="0" w:color="auto"/>
                                                                                    <w:bottom w:val="none" w:sz="0" w:space="0" w:color="auto"/>
                                                                                    <w:right w:val="none" w:sz="0" w:space="0" w:color="auto"/>
                                                                                  </w:divBdr>
                                                                                  <w:divsChild>
                                                                                    <w:div w:id="90787387">
                                                                                      <w:marLeft w:val="0"/>
                                                                                      <w:marRight w:val="0"/>
                                                                                      <w:marTop w:val="0"/>
                                                                                      <w:marBottom w:val="0"/>
                                                                                      <w:divBdr>
                                                                                        <w:top w:val="none" w:sz="0" w:space="0" w:color="auto"/>
                                                                                        <w:left w:val="none" w:sz="0" w:space="0" w:color="auto"/>
                                                                                        <w:bottom w:val="none" w:sz="0" w:space="0" w:color="auto"/>
                                                                                        <w:right w:val="none" w:sz="0" w:space="0" w:color="auto"/>
                                                                                      </w:divBdr>
                                                                                    </w:div>
                                                                                  </w:divsChild>
                                                                                </w:div>
                                                                                <w:div w:id="1064328294">
                                                                                  <w:marLeft w:val="0"/>
                                                                                  <w:marRight w:val="0"/>
                                                                                  <w:marTop w:val="0"/>
                                                                                  <w:marBottom w:val="0"/>
                                                                                  <w:divBdr>
                                                                                    <w:top w:val="none" w:sz="0" w:space="0" w:color="auto"/>
                                                                                    <w:left w:val="none" w:sz="0" w:space="0" w:color="auto"/>
                                                                                    <w:bottom w:val="none" w:sz="0" w:space="0" w:color="auto"/>
                                                                                    <w:right w:val="none" w:sz="0" w:space="0" w:color="auto"/>
                                                                                  </w:divBdr>
                                                                                  <w:divsChild>
                                                                                    <w:div w:id="1969191973">
                                                                                      <w:marLeft w:val="0"/>
                                                                                      <w:marRight w:val="0"/>
                                                                                      <w:marTop w:val="0"/>
                                                                                      <w:marBottom w:val="0"/>
                                                                                      <w:divBdr>
                                                                                        <w:top w:val="none" w:sz="0" w:space="0" w:color="auto"/>
                                                                                        <w:left w:val="none" w:sz="0" w:space="0" w:color="auto"/>
                                                                                        <w:bottom w:val="none" w:sz="0" w:space="0" w:color="auto"/>
                                                                                        <w:right w:val="none" w:sz="0" w:space="0" w:color="auto"/>
                                                                                      </w:divBdr>
                                                                                    </w:div>
                                                                                  </w:divsChild>
                                                                                </w:div>
                                                                                <w:div w:id="1078481327">
                                                                                  <w:marLeft w:val="0"/>
                                                                                  <w:marRight w:val="0"/>
                                                                                  <w:marTop w:val="0"/>
                                                                                  <w:marBottom w:val="0"/>
                                                                                  <w:divBdr>
                                                                                    <w:top w:val="none" w:sz="0" w:space="0" w:color="auto"/>
                                                                                    <w:left w:val="none" w:sz="0" w:space="0" w:color="auto"/>
                                                                                    <w:bottom w:val="none" w:sz="0" w:space="0" w:color="auto"/>
                                                                                    <w:right w:val="none" w:sz="0" w:space="0" w:color="auto"/>
                                                                                  </w:divBdr>
                                                                                  <w:divsChild>
                                                                                    <w:div w:id="340668408">
                                                                                      <w:marLeft w:val="0"/>
                                                                                      <w:marRight w:val="0"/>
                                                                                      <w:marTop w:val="0"/>
                                                                                      <w:marBottom w:val="0"/>
                                                                                      <w:divBdr>
                                                                                        <w:top w:val="none" w:sz="0" w:space="0" w:color="auto"/>
                                                                                        <w:left w:val="none" w:sz="0" w:space="0" w:color="auto"/>
                                                                                        <w:bottom w:val="none" w:sz="0" w:space="0" w:color="auto"/>
                                                                                        <w:right w:val="none" w:sz="0" w:space="0" w:color="auto"/>
                                                                                      </w:divBdr>
                                                                                    </w:div>
                                                                                  </w:divsChild>
                                                                                </w:div>
                                                                                <w:div w:id="1078593966">
                                                                                  <w:marLeft w:val="0"/>
                                                                                  <w:marRight w:val="0"/>
                                                                                  <w:marTop w:val="0"/>
                                                                                  <w:marBottom w:val="0"/>
                                                                                  <w:divBdr>
                                                                                    <w:top w:val="none" w:sz="0" w:space="0" w:color="auto"/>
                                                                                    <w:left w:val="none" w:sz="0" w:space="0" w:color="auto"/>
                                                                                    <w:bottom w:val="none" w:sz="0" w:space="0" w:color="auto"/>
                                                                                    <w:right w:val="none" w:sz="0" w:space="0" w:color="auto"/>
                                                                                  </w:divBdr>
                                                                                  <w:divsChild>
                                                                                    <w:div w:id="1397171127">
                                                                                      <w:marLeft w:val="0"/>
                                                                                      <w:marRight w:val="0"/>
                                                                                      <w:marTop w:val="0"/>
                                                                                      <w:marBottom w:val="0"/>
                                                                                      <w:divBdr>
                                                                                        <w:top w:val="none" w:sz="0" w:space="0" w:color="auto"/>
                                                                                        <w:left w:val="none" w:sz="0" w:space="0" w:color="auto"/>
                                                                                        <w:bottom w:val="none" w:sz="0" w:space="0" w:color="auto"/>
                                                                                        <w:right w:val="none" w:sz="0" w:space="0" w:color="auto"/>
                                                                                      </w:divBdr>
                                                                                    </w:div>
                                                                                  </w:divsChild>
                                                                                </w:div>
                                                                                <w:div w:id="1079710152">
                                                                                  <w:marLeft w:val="0"/>
                                                                                  <w:marRight w:val="0"/>
                                                                                  <w:marTop w:val="0"/>
                                                                                  <w:marBottom w:val="0"/>
                                                                                  <w:divBdr>
                                                                                    <w:top w:val="none" w:sz="0" w:space="0" w:color="auto"/>
                                                                                    <w:left w:val="none" w:sz="0" w:space="0" w:color="auto"/>
                                                                                    <w:bottom w:val="none" w:sz="0" w:space="0" w:color="auto"/>
                                                                                    <w:right w:val="none" w:sz="0" w:space="0" w:color="auto"/>
                                                                                  </w:divBdr>
                                                                                  <w:divsChild>
                                                                                    <w:div w:id="137380753">
                                                                                      <w:marLeft w:val="0"/>
                                                                                      <w:marRight w:val="0"/>
                                                                                      <w:marTop w:val="0"/>
                                                                                      <w:marBottom w:val="0"/>
                                                                                      <w:divBdr>
                                                                                        <w:top w:val="none" w:sz="0" w:space="0" w:color="auto"/>
                                                                                        <w:left w:val="none" w:sz="0" w:space="0" w:color="auto"/>
                                                                                        <w:bottom w:val="none" w:sz="0" w:space="0" w:color="auto"/>
                                                                                        <w:right w:val="none" w:sz="0" w:space="0" w:color="auto"/>
                                                                                      </w:divBdr>
                                                                                    </w:div>
                                                                                  </w:divsChild>
                                                                                </w:div>
                                                                                <w:div w:id="1090153182">
                                                                                  <w:marLeft w:val="0"/>
                                                                                  <w:marRight w:val="0"/>
                                                                                  <w:marTop w:val="0"/>
                                                                                  <w:marBottom w:val="0"/>
                                                                                  <w:divBdr>
                                                                                    <w:top w:val="none" w:sz="0" w:space="0" w:color="auto"/>
                                                                                    <w:left w:val="none" w:sz="0" w:space="0" w:color="auto"/>
                                                                                    <w:bottom w:val="none" w:sz="0" w:space="0" w:color="auto"/>
                                                                                    <w:right w:val="none" w:sz="0" w:space="0" w:color="auto"/>
                                                                                  </w:divBdr>
                                                                                  <w:divsChild>
                                                                                    <w:div w:id="2028748149">
                                                                                      <w:marLeft w:val="0"/>
                                                                                      <w:marRight w:val="0"/>
                                                                                      <w:marTop w:val="0"/>
                                                                                      <w:marBottom w:val="0"/>
                                                                                      <w:divBdr>
                                                                                        <w:top w:val="none" w:sz="0" w:space="0" w:color="auto"/>
                                                                                        <w:left w:val="none" w:sz="0" w:space="0" w:color="auto"/>
                                                                                        <w:bottom w:val="none" w:sz="0" w:space="0" w:color="auto"/>
                                                                                        <w:right w:val="none" w:sz="0" w:space="0" w:color="auto"/>
                                                                                      </w:divBdr>
                                                                                    </w:div>
                                                                                  </w:divsChild>
                                                                                </w:div>
                                                                                <w:div w:id="1101294506">
                                                                                  <w:marLeft w:val="0"/>
                                                                                  <w:marRight w:val="0"/>
                                                                                  <w:marTop w:val="0"/>
                                                                                  <w:marBottom w:val="0"/>
                                                                                  <w:divBdr>
                                                                                    <w:top w:val="none" w:sz="0" w:space="0" w:color="auto"/>
                                                                                    <w:left w:val="none" w:sz="0" w:space="0" w:color="auto"/>
                                                                                    <w:bottom w:val="none" w:sz="0" w:space="0" w:color="auto"/>
                                                                                    <w:right w:val="none" w:sz="0" w:space="0" w:color="auto"/>
                                                                                  </w:divBdr>
                                                                                  <w:divsChild>
                                                                                    <w:div w:id="1885486660">
                                                                                      <w:marLeft w:val="0"/>
                                                                                      <w:marRight w:val="0"/>
                                                                                      <w:marTop w:val="0"/>
                                                                                      <w:marBottom w:val="0"/>
                                                                                      <w:divBdr>
                                                                                        <w:top w:val="none" w:sz="0" w:space="0" w:color="auto"/>
                                                                                        <w:left w:val="none" w:sz="0" w:space="0" w:color="auto"/>
                                                                                        <w:bottom w:val="none" w:sz="0" w:space="0" w:color="auto"/>
                                                                                        <w:right w:val="none" w:sz="0" w:space="0" w:color="auto"/>
                                                                                      </w:divBdr>
                                                                                    </w:div>
                                                                                  </w:divsChild>
                                                                                </w:div>
                                                                                <w:div w:id="1101297141">
                                                                                  <w:marLeft w:val="0"/>
                                                                                  <w:marRight w:val="0"/>
                                                                                  <w:marTop w:val="0"/>
                                                                                  <w:marBottom w:val="0"/>
                                                                                  <w:divBdr>
                                                                                    <w:top w:val="none" w:sz="0" w:space="0" w:color="auto"/>
                                                                                    <w:left w:val="none" w:sz="0" w:space="0" w:color="auto"/>
                                                                                    <w:bottom w:val="none" w:sz="0" w:space="0" w:color="auto"/>
                                                                                    <w:right w:val="none" w:sz="0" w:space="0" w:color="auto"/>
                                                                                  </w:divBdr>
                                                                                  <w:divsChild>
                                                                                    <w:div w:id="469369851">
                                                                                      <w:marLeft w:val="0"/>
                                                                                      <w:marRight w:val="0"/>
                                                                                      <w:marTop w:val="0"/>
                                                                                      <w:marBottom w:val="0"/>
                                                                                      <w:divBdr>
                                                                                        <w:top w:val="none" w:sz="0" w:space="0" w:color="auto"/>
                                                                                        <w:left w:val="none" w:sz="0" w:space="0" w:color="auto"/>
                                                                                        <w:bottom w:val="none" w:sz="0" w:space="0" w:color="auto"/>
                                                                                        <w:right w:val="none" w:sz="0" w:space="0" w:color="auto"/>
                                                                                      </w:divBdr>
                                                                                    </w:div>
                                                                                  </w:divsChild>
                                                                                </w:div>
                                                                                <w:div w:id="1116631784">
                                                                                  <w:marLeft w:val="0"/>
                                                                                  <w:marRight w:val="0"/>
                                                                                  <w:marTop w:val="0"/>
                                                                                  <w:marBottom w:val="0"/>
                                                                                  <w:divBdr>
                                                                                    <w:top w:val="none" w:sz="0" w:space="0" w:color="auto"/>
                                                                                    <w:left w:val="none" w:sz="0" w:space="0" w:color="auto"/>
                                                                                    <w:bottom w:val="none" w:sz="0" w:space="0" w:color="auto"/>
                                                                                    <w:right w:val="none" w:sz="0" w:space="0" w:color="auto"/>
                                                                                  </w:divBdr>
                                                                                  <w:divsChild>
                                                                                    <w:div w:id="504633841">
                                                                                      <w:marLeft w:val="0"/>
                                                                                      <w:marRight w:val="0"/>
                                                                                      <w:marTop w:val="0"/>
                                                                                      <w:marBottom w:val="0"/>
                                                                                      <w:divBdr>
                                                                                        <w:top w:val="none" w:sz="0" w:space="0" w:color="auto"/>
                                                                                        <w:left w:val="none" w:sz="0" w:space="0" w:color="auto"/>
                                                                                        <w:bottom w:val="none" w:sz="0" w:space="0" w:color="auto"/>
                                                                                        <w:right w:val="none" w:sz="0" w:space="0" w:color="auto"/>
                                                                                      </w:divBdr>
                                                                                    </w:div>
                                                                                  </w:divsChild>
                                                                                </w:div>
                                                                                <w:div w:id="1118987327">
                                                                                  <w:marLeft w:val="0"/>
                                                                                  <w:marRight w:val="0"/>
                                                                                  <w:marTop w:val="0"/>
                                                                                  <w:marBottom w:val="0"/>
                                                                                  <w:divBdr>
                                                                                    <w:top w:val="none" w:sz="0" w:space="0" w:color="auto"/>
                                                                                    <w:left w:val="none" w:sz="0" w:space="0" w:color="auto"/>
                                                                                    <w:bottom w:val="none" w:sz="0" w:space="0" w:color="auto"/>
                                                                                    <w:right w:val="none" w:sz="0" w:space="0" w:color="auto"/>
                                                                                  </w:divBdr>
                                                                                  <w:divsChild>
                                                                                    <w:div w:id="1241523458">
                                                                                      <w:marLeft w:val="0"/>
                                                                                      <w:marRight w:val="0"/>
                                                                                      <w:marTop w:val="0"/>
                                                                                      <w:marBottom w:val="0"/>
                                                                                      <w:divBdr>
                                                                                        <w:top w:val="none" w:sz="0" w:space="0" w:color="auto"/>
                                                                                        <w:left w:val="none" w:sz="0" w:space="0" w:color="auto"/>
                                                                                        <w:bottom w:val="none" w:sz="0" w:space="0" w:color="auto"/>
                                                                                        <w:right w:val="none" w:sz="0" w:space="0" w:color="auto"/>
                                                                                      </w:divBdr>
                                                                                    </w:div>
                                                                                  </w:divsChild>
                                                                                </w:div>
                                                                                <w:div w:id="1127747105">
                                                                                  <w:marLeft w:val="0"/>
                                                                                  <w:marRight w:val="0"/>
                                                                                  <w:marTop w:val="0"/>
                                                                                  <w:marBottom w:val="0"/>
                                                                                  <w:divBdr>
                                                                                    <w:top w:val="none" w:sz="0" w:space="0" w:color="auto"/>
                                                                                    <w:left w:val="none" w:sz="0" w:space="0" w:color="auto"/>
                                                                                    <w:bottom w:val="none" w:sz="0" w:space="0" w:color="auto"/>
                                                                                    <w:right w:val="none" w:sz="0" w:space="0" w:color="auto"/>
                                                                                  </w:divBdr>
                                                                                  <w:divsChild>
                                                                                    <w:div w:id="1890531193">
                                                                                      <w:marLeft w:val="0"/>
                                                                                      <w:marRight w:val="0"/>
                                                                                      <w:marTop w:val="0"/>
                                                                                      <w:marBottom w:val="0"/>
                                                                                      <w:divBdr>
                                                                                        <w:top w:val="none" w:sz="0" w:space="0" w:color="auto"/>
                                                                                        <w:left w:val="none" w:sz="0" w:space="0" w:color="auto"/>
                                                                                        <w:bottom w:val="none" w:sz="0" w:space="0" w:color="auto"/>
                                                                                        <w:right w:val="none" w:sz="0" w:space="0" w:color="auto"/>
                                                                                      </w:divBdr>
                                                                                    </w:div>
                                                                                  </w:divsChild>
                                                                                </w:div>
                                                                                <w:div w:id="1129326057">
                                                                                  <w:marLeft w:val="0"/>
                                                                                  <w:marRight w:val="0"/>
                                                                                  <w:marTop w:val="0"/>
                                                                                  <w:marBottom w:val="0"/>
                                                                                  <w:divBdr>
                                                                                    <w:top w:val="none" w:sz="0" w:space="0" w:color="auto"/>
                                                                                    <w:left w:val="none" w:sz="0" w:space="0" w:color="auto"/>
                                                                                    <w:bottom w:val="none" w:sz="0" w:space="0" w:color="auto"/>
                                                                                    <w:right w:val="none" w:sz="0" w:space="0" w:color="auto"/>
                                                                                  </w:divBdr>
                                                                                  <w:divsChild>
                                                                                    <w:div w:id="2078280660">
                                                                                      <w:marLeft w:val="0"/>
                                                                                      <w:marRight w:val="0"/>
                                                                                      <w:marTop w:val="0"/>
                                                                                      <w:marBottom w:val="0"/>
                                                                                      <w:divBdr>
                                                                                        <w:top w:val="none" w:sz="0" w:space="0" w:color="auto"/>
                                                                                        <w:left w:val="none" w:sz="0" w:space="0" w:color="auto"/>
                                                                                        <w:bottom w:val="none" w:sz="0" w:space="0" w:color="auto"/>
                                                                                        <w:right w:val="none" w:sz="0" w:space="0" w:color="auto"/>
                                                                                      </w:divBdr>
                                                                                    </w:div>
                                                                                  </w:divsChild>
                                                                                </w:div>
                                                                                <w:div w:id="1134103958">
                                                                                  <w:marLeft w:val="0"/>
                                                                                  <w:marRight w:val="0"/>
                                                                                  <w:marTop w:val="0"/>
                                                                                  <w:marBottom w:val="0"/>
                                                                                  <w:divBdr>
                                                                                    <w:top w:val="none" w:sz="0" w:space="0" w:color="auto"/>
                                                                                    <w:left w:val="none" w:sz="0" w:space="0" w:color="auto"/>
                                                                                    <w:bottom w:val="none" w:sz="0" w:space="0" w:color="auto"/>
                                                                                    <w:right w:val="none" w:sz="0" w:space="0" w:color="auto"/>
                                                                                  </w:divBdr>
                                                                                  <w:divsChild>
                                                                                    <w:div w:id="352389352">
                                                                                      <w:marLeft w:val="0"/>
                                                                                      <w:marRight w:val="0"/>
                                                                                      <w:marTop w:val="0"/>
                                                                                      <w:marBottom w:val="0"/>
                                                                                      <w:divBdr>
                                                                                        <w:top w:val="none" w:sz="0" w:space="0" w:color="auto"/>
                                                                                        <w:left w:val="none" w:sz="0" w:space="0" w:color="auto"/>
                                                                                        <w:bottom w:val="none" w:sz="0" w:space="0" w:color="auto"/>
                                                                                        <w:right w:val="none" w:sz="0" w:space="0" w:color="auto"/>
                                                                                      </w:divBdr>
                                                                                    </w:div>
                                                                                  </w:divsChild>
                                                                                </w:div>
                                                                                <w:div w:id="1143277886">
                                                                                  <w:marLeft w:val="0"/>
                                                                                  <w:marRight w:val="0"/>
                                                                                  <w:marTop w:val="0"/>
                                                                                  <w:marBottom w:val="0"/>
                                                                                  <w:divBdr>
                                                                                    <w:top w:val="none" w:sz="0" w:space="0" w:color="auto"/>
                                                                                    <w:left w:val="none" w:sz="0" w:space="0" w:color="auto"/>
                                                                                    <w:bottom w:val="none" w:sz="0" w:space="0" w:color="auto"/>
                                                                                    <w:right w:val="none" w:sz="0" w:space="0" w:color="auto"/>
                                                                                  </w:divBdr>
                                                                                  <w:divsChild>
                                                                                    <w:div w:id="1168986963">
                                                                                      <w:marLeft w:val="0"/>
                                                                                      <w:marRight w:val="0"/>
                                                                                      <w:marTop w:val="0"/>
                                                                                      <w:marBottom w:val="0"/>
                                                                                      <w:divBdr>
                                                                                        <w:top w:val="none" w:sz="0" w:space="0" w:color="auto"/>
                                                                                        <w:left w:val="none" w:sz="0" w:space="0" w:color="auto"/>
                                                                                        <w:bottom w:val="none" w:sz="0" w:space="0" w:color="auto"/>
                                                                                        <w:right w:val="none" w:sz="0" w:space="0" w:color="auto"/>
                                                                                      </w:divBdr>
                                                                                    </w:div>
                                                                                  </w:divsChild>
                                                                                </w:div>
                                                                                <w:div w:id="1147477269">
                                                                                  <w:marLeft w:val="0"/>
                                                                                  <w:marRight w:val="0"/>
                                                                                  <w:marTop w:val="0"/>
                                                                                  <w:marBottom w:val="0"/>
                                                                                  <w:divBdr>
                                                                                    <w:top w:val="none" w:sz="0" w:space="0" w:color="auto"/>
                                                                                    <w:left w:val="none" w:sz="0" w:space="0" w:color="auto"/>
                                                                                    <w:bottom w:val="none" w:sz="0" w:space="0" w:color="auto"/>
                                                                                    <w:right w:val="none" w:sz="0" w:space="0" w:color="auto"/>
                                                                                  </w:divBdr>
                                                                                  <w:divsChild>
                                                                                    <w:div w:id="650838061">
                                                                                      <w:marLeft w:val="0"/>
                                                                                      <w:marRight w:val="0"/>
                                                                                      <w:marTop w:val="0"/>
                                                                                      <w:marBottom w:val="0"/>
                                                                                      <w:divBdr>
                                                                                        <w:top w:val="none" w:sz="0" w:space="0" w:color="auto"/>
                                                                                        <w:left w:val="none" w:sz="0" w:space="0" w:color="auto"/>
                                                                                        <w:bottom w:val="none" w:sz="0" w:space="0" w:color="auto"/>
                                                                                        <w:right w:val="none" w:sz="0" w:space="0" w:color="auto"/>
                                                                                      </w:divBdr>
                                                                                    </w:div>
                                                                                  </w:divsChild>
                                                                                </w:div>
                                                                                <w:div w:id="1154447234">
                                                                                  <w:marLeft w:val="0"/>
                                                                                  <w:marRight w:val="0"/>
                                                                                  <w:marTop w:val="0"/>
                                                                                  <w:marBottom w:val="0"/>
                                                                                  <w:divBdr>
                                                                                    <w:top w:val="none" w:sz="0" w:space="0" w:color="auto"/>
                                                                                    <w:left w:val="none" w:sz="0" w:space="0" w:color="auto"/>
                                                                                    <w:bottom w:val="none" w:sz="0" w:space="0" w:color="auto"/>
                                                                                    <w:right w:val="none" w:sz="0" w:space="0" w:color="auto"/>
                                                                                  </w:divBdr>
                                                                                  <w:divsChild>
                                                                                    <w:div w:id="104932963">
                                                                                      <w:marLeft w:val="0"/>
                                                                                      <w:marRight w:val="0"/>
                                                                                      <w:marTop w:val="0"/>
                                                                                      <w:marBottom w:val="0"/>
                                                                                      <w:divBdr>
                                                                                        <w:top w:val="none" w:sz="0" w:space="0" w:color="auto"/>
                                                                                        <w:left w:val="none" w:sz="0" w:space="0" w:color="auto"/>
                                                                                        <w:bottom w:val="none" w:sz="0" w:space="0" w:color="auto"/>
                                                                                        <w:right w:val="none" w:sz="0" w:space="0" w:color="auto"/>
                                                                                      </w:divBdr>
                                                                                    </w:div>
                                                                                  </w:divsChild>
                                                                                </w:div>
                                                                                <w:div w:id="1155104697">
                                                                                  <w:marLeft w:val="0"/>
                                                                                  <w:marRight w:val="0"/>
                                                                                  <w:marTop w:val="0"/>
                                                                                  <w:marBottom w:val="0"/>
                                                                                  <w:divBdr>
                                                                                    <w:top w:val="none" w:sz="0" w:space="0" w:color="auto"/>
                                                                                    <w:left w:val="none" w:sz="0" w:space="0" w:color="auto"/>
                                                                                    <w:bottom w:val="none" w:sz="0" w:space="0" w:color="auto"/>
                                                                                    <w:right w:val="none" w:sz="0" w:space="0" w:color="auto"/>
                                                                                  </w:divBdr>
                                                                                  <w:divsChild>
                                                                                    <w:div w:id="1327242577">
                                                                                      <w:marLeft w:val="0"/>
                                                                                      <w:marRight w:val="0"/>
                                                                                      <w:marTop w:val="0"/>
                                                                                      <w:marBottom w:val="0"/>
                                                                                      <w:divBdr>
                                                                                        <w:top w:val="none" w:sz="0" w:space="0" w:color="auto"/>
                                                                                        <w:left w:val="none" w:sz="0" w:space="0" w:color="auto"/>
                                                                                        <w:bottom w:val="none" w:sz="0" w:space="0" w:color="auto"/>
                                                                                        <w:right w:val="none" w:sz="0" w:space="0" w:color="auto"/>
                                                                                      </w:divBdr>
                                                                                    </w:div>
                                                                                  </w:divsChild>
                                                                                </w:div>
                                                                                <w:div w:id="1155220627">
                                                                                  <w:marLeft w:val="0"/>
                                                                                  <w:marRight w:val="0"/>
                                                                                  <w:marTop w:val="0"/>
                                                                                  <w:marBottom w:val="0"/>
                                                                                  <w:divBdr>
                                                                                    <w:top w:val="none" w:sz="0" w:space="0" w:color="auto"/>
                                                                                    <w:left w:val="none" w:sz="0" w:space="0" w:color="auto"/>
                                                                                    <w:bottom w:val="none" w:sz="0" w:space="0" w:color="auto"/>
                                                                                    <w:right w:val="none" w:sz="0" w:space="0" w:color="auto"/>
                                                                                  </w:divBdr>
                                                                                  <w:divsChild>
                                                                                    <w:div w:id="863440015">
                                                                                      <w:marLeft w:val="0"/>
                                                                                      <w:marRight w:val="0"/>
                                                                                      <w:marTop w:val="0"/>
                                                                                      <w:marBottom w:val="0"/>
                                                                                      <w:divBdr>
                                                                                        <w:top w:val="none" w:sz="0" w:space="0" w:color="auto"/>
                                                                                        <w:left w:val="none" w:sz="0" w:space="0" w:color="auto"/>
                                                                                        <w:bottom w:val="none" w:sz="0" w:space="0" w:color="auto"/>
                                                                                        <w:right w:val="none" w:sz="0" w:space="0" w:color="auto"/>
                                                                                      </w:divBdr>
                                                                                    </w:div>
                                                                                  </w:divsChild>
                                                                                </w:div>
                                                                                <w:div w:id="1162352609">
                                                                                  <w:marLeft w:val="0"/>
                                                                                  <w:marRight w:val="0"/>
                                                                                  <w:marTop w:val="0"/>
                                                                                  <w:marBottom w:val="0"/>
                                                                                  <w:divBdr>
                                                                                    <w:top w:val="none" w:sz="0" w:space="0" w:color="auto"/>
                                                                                    <w:left w:val="none" w:sz="0" w:space="0" w:color="auto"/>
                                                                                    <w:bottom w:val="none" w:sz="0" w:space="0" w:color="auto"/>
                                                                                    <w:right w:val="none" w:sz="0" w:space="0" w:color="auto"/>
                                                                                  </w:divBdr>
                                                                                  <w:divsChild>
                                                                                    <w:div w:id="191915807">
                                                                                      <w:marLeft w:val="0"/>
                                                                                      <w:marRight w:val="0"/>
                                                                                      <w:marTop w:val="0"/>
                                                                                      <w:marBottom w:val="0"/>
                                                                                      <w:divBdr>
                                                                                        <w:top w:val="none" w:sz="0" w:space="0" w:color="auto"/>
                                                                                        <w:left w:val="none" w:sz="0" w:space="0" w:color="auto"/>
                                                                                        <w:bottom w:val="none" w:sz="0" w:space="0" w:color="auto"/>
                                                                                        <w:right w:val="none" w:sz="0" w:space="0" w:color="auto"/>
                                                                                      </w:divBdr>
                                                                                    </w:div>
                                                                                  </w:divsChild>
                                                                                </w:div>
                                                                                <w:div w:id="1185944248">
                                                                                  <w:marLeft w:val="0"/>
                                                                                  <w:marRight w:val="0"/>
                                                                                  <w:marTop w:val="0"/>
                                                                                  <w:marBottom w:val="0"/>
                                                                                  <w:divBdr>
                                                                                    <w:top w:val="none" w:sz="0" w:space="0" w:color="auto"/>
                                                                                    <w:left w:val="none" w:sz="0" w:space="0" w:color="auto"/>
                                                                                    <w:bottom w:val="none" w:sz="0" w:space="0" w:color="auto"/>
                                                                                    <w:right w:val="none" w:sz="0" w:space="0" w:color="auto"/>
                                                                                  </w:divBdr>
                                                                                  <w:divsChild>
                                                                                    <w:div w:id="1413159589">
                                                                                      <w:marLeft w:val="0"/>
                                                                                      <w:marRight w:val="0"/>
                                                                                      <w:marTop w:val="0"/>
                                                                                      <w:marBottom w:val="0"/>
                                                                                      <w:divBdr>
                                                                                        <w:top w:val="none" w:sz="0" w:space="0" w:color="auto"/>
                                                                                        <w:left w:val="none" w:sz="0" w:space="0" w:color="auto"/>
                                                                                        <w:bottom w:val="none" w:sz="0" w:space="0" w:color="auto"/>
                                                                                        <w:right w:val="none" w:sz="0" w:space="0" w:color="auto"/>
                                                                                      </w:divBdr>
                                                                                    </w:div>
                                                                                  </w:divsChild>
                                                                                </w:div>
                                                                                <w:div w:id="1189611346">
                                                                                  <w:marLeft w:val="0"/>
                                                                                  <w:marRight w:val="0"/>
                                                                                  <w:marTop w:val="0"/>
                                                                                  <w:marBottom w:val="0"/>
                                                                                  <w:divBdr>
                                                                                    <w:top w:val="none" w:sz="0" w:space="0" w:color="auto"/>
                                                                                    <w:left w:val="none" w:sz="0" w:space="0" w:color="auto"/>
                                                                                    <w:bottom w:val="none" w:sz="0" w:space="0" w:color="auto"/>
                                                                                    <w:right w:val="none" w:sz="0" w:space="0" w:color="auto"/>
                                                                                  </w:divBdr>
                                                                                  <w:divsChild>
                                                                                    <w:div w:id="408158630">
                                                                                      <w:marLeft w:val="0"/>
                                                                                      <w:marRight w:val="0"/>
                                                                                      <w:marTop w:val="0"/>
                                                                                      <w:marBottom w:val="0"/>
                                                                                      <w:divBdr>
                                                                                        <w:top w:val="none" w:sz="0" w:space="0" w:color="auto"/>
                                                                                        <w:left w:val="none" w:sz="0" w:space="0" w:color="auto"/>
                                                                                        <w:bottom w:val="none" w:sz="0" w:space="0" w:color="auto"/>
                                                                                        <w:right w:val="none" w:sz="0" w:space="0" w:color="auto"/>
                                                                                      </w:divBdr>
                                                                                    </w:div>
                                                                                  </w:divsChild>
                                                                                </w:div>
                                                                                <w:div w:id="1190417530">
                                                                                  <w:marLeft w:val="0"/>
                                                                                  <w:marRight w:val="0"/>
                                                                                  <w:marTop w:val="0"/>
                                                                                  <w:marBottom w:val="0"/>
                                                                                  <w:divBdr>
                                                                                    <w:top w:val="none" w:sz="0" w:space="0" w:color="auto"/>
                                                                                    <w:left w:val="none" w:sz="0" w:space="0" w:color="auto"/>
                                                                                    <w:bottom w:val="none" w:sz="0" w:space="0" w:color="auto"/>
                                                                                    <w:right w:val="none" w:sz="0" w:space="0" w:color="auto"/>
                                                                                  </w:divBdr>
                                                                                  <w:divsChild>
                                                                                    <w:div w:id="120614588">
                                                                                      <w:marLeft w:val="0"/>
                                                                                      <w:marRight w:val="0"/>
                                                                                      <w:marTop w:val="0"/>
                                                                                      <w:marBottom w:val="0"/>
                                                                                      <w:divBdr>
                                                                                        <w:top w:val="none" w:sz="0" w:space="0" w:color="auto"/>
                                                                                        <w:left w:val="none" w:sz="0" w:space="0" w:color="auto"/>
                                                                                        <w:bottom w:val="none" w:sz="0" w:space="0" w:color="auto"/>
                                                                                        <w:right w:val="none" w:sz="0" w:space="0" w:color="auto"/>
                                                                                      </w:divBdr>
                                                                                    </w:div>
                                                                                  </w:divsChild>
                                                                                </w:div>
                                                                                <w:div w:id="1194267406">
                                                                                  <w:marLeft w:val="0"/>
                                                                                  <w:marRight w:val="0"/>
                                                                                  <w:marTop w:val="0"/>
                                                                                  <w:marBottom w:val="0"/>
                                                                                  <w:divBdr>
                                                                                    <w:top w:val="none" w:sz="0" w:space="0" w:color="auto"/>
                                                                                    <w:left w:val="none" w:sz="0" w:space="0" w:color="auto"/>
                                                                                    <w:bottom w:val="none" w:sz="0" w:space="0" w:color="auto"/>
                                                                                    <w:right w:val="none" w:sz="0" w:space="0" w:color="auto"/>
                                                                                  </w:divBdr>
                                                                                  <w:divsChild>
                                                                                    <w:div w:id="2139952248">
                                                                                      <w:marLeft w:val="0"/>
                                                                                      <w:marRight w:val="0"/>
                                                                                      <w:marTop w:val="0"/>
                                                                                      <w:marBottom w:val="0"/>
                                                                                      <w:divBdr>
                                                                                        <w:top w:val="none" w:sz="0" w:space="0" w:color="auto"/>
                                                                                        <w:left w:val="none" w:sz="0" w:space="0" w:color="auto"/>
                                                                                        <w:bottom w:val="none" w:sz="0" w:space="0" w:color="auto"/>
                                                                                        <w:right w:val="none" w:sz="0" w:space="0" w:color="auto"/>
                                                                                      </w:divBdr>
                                                                                    </w:div>
                                                                                  </w:divsChild>
                                                                                </w:div>
                                                                                <w:div w:id="1199516147">
                                                                                  <w:marLeft w:val="0"/>
                                                                                  <w:marRight w:val="0"/>
                                                                                  <w:marTop w:val="0"/>
                                                                                  <w:marBottom w:val="0"/>
                                                                                  <w:divBdr>
                                                                                    <w:top w:val="none" w:sz="0" w:space="0" w:color="auto"/>
                                                                                    <w:left w:val="none" w:sz="0" w:space="0" w:color="auto"/>
                                                                                    <w:bottom w:val="none" w:sz="0" w:space="0" w:color="auto"/>
                                                                                    <w:right w:val="none" w:sz="0" w:space="0" w:color="auto"/>
                                                                                  </w:divBdr>
                                                                                  <w:divsChild>
                                                                                    <w:div w:id="1941139239">
                                                                                      <w:marLeft w:val="0"/>
                                                                                      <w:marRight w:val="0"/>
                                                                                      <w:marTop w:val="0"/>
                                                                                      <w:marBottom w:val="0"/>
                                                                                      <w:divBdr>
                                                                                        <w:top w:val="none" w:sz="0" w:space="0" w:color="auto"/>
                                                                                        <w:left w:val="none" w:sz="0" w:space="0" w:color="auto"/>
                                                                                        <w:bottom w:val="none" w:sz="0" w:space="0" w:color="auto"/>
                                                                                        <w:right w:val="none" w:sz="0" w:space="0" w:color="auto"/>
                                                                                      </w:divBdr>
                                                                                    </w:div>
                                                                                  </w:divsChild>
                                                                                </w:div>
                                                                                <w:div w:id="1205363524">
                                                                                  <w:marLeft w:val="0"/>
                                                                                  <w:marRight w:val="0"/>
                                                                                  <w:marTop w:val="0"/>
                                                                                  <w:marBottom w:val="0"/>
                                                                                  <w:divBdr>
                                                                                    <w:top w:val="none" w:sz="0" w:space="0" w:color="auto"/>
                                                                                    <w:left w:val="none" w:sz="0" w:space="0" w:color="auto"/>
                                                                                    <w:bottom w:val="none" w:sz="0" w:space="0" w:color="auto"/>
                                                                                    <w:right w:val="none" w:sz="0" w:space="0" w:color="auto"/>
                                                                                  </w:divBdr>
                                                                                  <w:divsChild>
                                                                                    <w:div w:id="662122081">
                                                                                      <w:marLeft w:val="0"/>
                                                                                      <w:marRight w:val="0"/>
                                                                                      <w:marTop w:val="0"/>
                                                                                      <w:marBottom w:val="0"/>
                                                                                      <w:divBdr>
                                                                                        <w:top w:val="none" w:sz="0" w:space="0" w:color="auto"/>
                                                                                        <w:left w:val="none" w:sz="0" w:space="0" w:color="auto"/>
                                                                                        <w:bottom w:val="none" w:sz="0" w:space="0" w:color="auto"/>
                                                                                        <w:right w:val="none" w:sz="0" w:space="0" w:color="auto"/>
                                                                                      </w:divBdr>
                                                                                    </w:div>
                                                                                  </w:divsChild>
                                                                                </w:div>
                                                                                <w:div w:id="1215431760">
                                                                                  <w:marLeft w:val="0"/>
                                                                                  <w:marRight w:val="0"/>
                                                                                  <w:marTop w:val="0"/>
                                                                                  <w:marBottom w:val="0"/>
                                                                                  <w:divBdr>
                                                                                    <w:top w:val="none" w:sz="0" w:space="0" w:color="auto"/>
                                                                                    <w:left w:val="none" w:sz="0" w:space="0" w:color="auto"/>
                                                                                    <w:bottom w:val="none" w:sz="0" w:space="0" w:color="auto"/>
                                                                                    <w:right w:val="none" w:sz="0" w:space="0" w:color="auto"/>
                                                                                  </w:divBdr>
                                                                                  <w:divsChild>
                                                                                    <w:div w:id="1521048768">
                                                                                      <w:marLeft w:val="0"/>
                                                                                      <w:marRight w:val="0"/>
                                                                                      <w:marTop w:val="0"/>
                                                                                      <w:marBottom w:val="0"/>
                                                                                      <w:divBdr>
                                                                                        <w:top w:val="none" w:sz="0" w:space="0" w:color="auto"/>
                                                                                        <w:left w:val="none" w:sz="0" w:space="0" w:color="auto"/>
                                                                                        <w:bottom w:val="none" w:sz="0" w:space="0" w:color="auto"/>
                                                                                        <w:right w:val="none" w:sz="0" w:space="0" w:color="auto"/>
                                                                                      </w:divBdr>
                                                                                    </w:div>
                                                                                  </w:divsChild>
                                                                                </w:div>
                                                                                <w:div w:id="1221281699">
                                                                                  <w:marLeft w:val="0"/>
                                                                                  <w:marRight w:val="0"/>
                                                                                  <w:marTop w:val="0"/>
                                                                                  <w:marBottom w:val="0"/>
                                                                                  <w:divBdr>
                                                                                    <w:top w:val="none" w:sz="0" w:space="0" w:color="auto"/>
                                                                                    <w:left w:val="none" w:sz="0" w:space="0" w:color="auto"/>
                                                                                    <w:bottom w:val="none" w:sz="0" w:space="0" w:color="auto"/>
                                                                                    <w:right w:val="none" w:sz="0" w:space="0" w:color="auto"/>
                                                                                  </w:divBdr>
                                                                                  <w:divsChild>
                                                                                    <w:div w:id="2125417836">
                                                                                      <w:marLeft w:val="0"/>
                                                                                      <w:marRight w:val="0"/>
                                                                                      <w:marTop w:val="0"/>
                                                                                      <w:marBottom w:val="0"/>
                                                                                      <w:divBdr>
                                                                                        <w:top w:val="none" w:sz="0" w:space="0" w:color="auto"/>
                                                                                        <w:left w:val="none" w:sz="0" w:space="0" w:color="auto"/>
                                                                                        <w:bottom w:val="none" w:sz="0" w:space="0" w:color="auto"/>
                                                                                        <w:right w:val="none" w:sz="0" w:space="0" w:color="auto"/>
                                                                                      </w:divBdr>
                                                                                    </w:div>
                                                                                  </w:divsChild>
                                                                                </w:div>
                                                                                <w:div w:id="1223759424">
                                                                                  <w:marLeft w:val="0"/>
                                                                                  <w:marRight w:val="0"/>
                                                                                  <w:marTop w:val="0"/>
                                                                                  <w:marBottom w:val="0"/>
                                                                                  <w:divBdr>
                                                                                    <w:top w:val="none" w:sz="0" w:space="0" w:color="auto"/>
                                                                                    <w:left w:val="none" w:sz="0" w:space="0" w:color="auto"/>
                                                                                    <w:bottom w:val="none" w:sz="0" w:space="0" w:color="auto"/>
                                                                                    <w:right w:val="none" w:sz="0" w:space="0" w:color="auto"/>
                                                                                  </w:divBdr>
                                                                                  <w:divsChild>
                                                                                    <w:div w:id="1052998249">
                                                                                      <w:marLeft w:val="0"/>
                                                                                      <w:marRight w:val="0"/>
                                                                                      <w:marTop w:val="0"/>
                                                                                      <w:marBottom w:val="0"/>
                                                                                      <w:divBdr>
                                                                                        <w:top w:val="none" w:sz="0" w:space="0" w:color="auto"/>
                                                                                        <w:left w:val="none" w:sz="0" w:space="0" w:color="auto"/>
                                                                                        <w:bottom w:val="none" w:sz="0" w:space="0" w:color="auto"/>
                                                                                        <w:right w:val="none" w:sz="0" w:space="0" w:color="auto"/>
                                                                                      </w:divBdr>
                                                                                    </w:div>
                                                                                  </w:divsChild>
                                                                                </w:div>
                                                                                <w:div w:id="1229196287">
                                                                                  <w:marLeft w:val="0"/>
                                                                                  <w:marRight w:val="0"/>
                                                                                  <w:marTop w:val="0"/>
                                                                                  <w:marBottom w:val="0"/>
                                                                                  <w:divBdr>
                                                                                    <w:top w:val="none" w:sz="0" w:space="0" w:color="auto"/>
                                                                                    <w:left w:val="none" w:sz="0" w:space="0" w:color="auto"/>
                                                                                    <w:bottom w:val="none" w:sz="0" w:space="0" w:color="auto"/>
                                                                                    <w:right w:val="none" w:sz="0" w:space="0" w:color="auto"/>
                                                                                  </w:divBdr>
                                                                                  <w:divsChild>
                                                                                    <w:div w:id="90050142">
                                                                                      <w:marLeft w:val="0"/>
                                                                                      <w:marRight w:val="0"/>
                                                                                      <w:marTop w:val="0"/>
                                                                                      <w:marBottom w:val="0"/>
                                                                                      <w:divBdr>
                                                                                        <w:top w:val="none" w:sz="0" w:space="0" w:color="auto"/>
                                                                                        <w:left w:val="none" w:sz="0" w:space="0" w:color="auto"/>
                                                                                        <w:bottom w:val="none" w:sz="0" w:space="0" w:color="auto"/>
                                                                                        <w:right w:val="none" w:sz="0" w:space="0" w:color="auto"/>
                                                                                      </w:divBdr>
                                                                                    </w:div>
                                                                                  </w:divsChild>
                                                                                </w:div>
                                                                                <w:div w:id="1263756742">
                                                                                  <w:marLeft w:val="0"/>
                                                                                  <w:marRight w:val="0"/>
                                                                                  <w:marTop w:val="0"/>
                                                                                  <w:marBottom w:val="0"/>
                                                                                  <w:divBdr>
                                                                                    <w:top w:val="none" w:sz="0" w:space="0" w:color="auto"/>
                                                                                    <w:left w:val="none" w:sz="0" w:space="0" w:color="auto"/>
                                                                                    <w:bottom w:val="none" w:sz="0" w:space="0" w:color="auto"/>
                                                                                    <w:right w:val="none" w:sz="0" w:space="0" w:color="auto"/>
                                                                                  </w:divBdr>
                                                                                  <w:divsChild>
                                                                                    <w:div w:id="1131821395">
                                                                                      <w:marLeft w:val="0"/>
                                                                                      <w:marRight w:val="0"/>
                                                                                      <w:marTop w:val="0"/>
                                                                                      <w:marBottom w:val="0"/>
                                                                                      <w:divBdr>
                                                                                        <w:top w:val="none" w:sz="0" w:space="0" w:color="auto"/>
                                                                                        <w:left w:val="none" w:sz="0" w:space="0" w:color="auto"/>
                                                                                        <w:bottom w:val="none" w:sz="0" w:space="0" w:color="auto"/>
                                                                                        <w:right w:val="none" w:sz="0" w:space="0" w:color="auto"/>
                                                                                      </w:divBdr>
                                                                                    </w:div>
                                                                                  </w:divsChild>
                                                                                </w:div>
                                                                                <w:div w:id="1269968810">
                                                                                  <w:marLeft w:val="0"/>
                                                                                  <w:marRight w:val="0"/>
                                                                                  <w:marTop w:val="0"/>
                                                                                  <w:marBottom w:val="0"/>
                                                                                  <w:divBdr>
                                                                                    <w:top w:val="none" w:sz="0" w:space="0" w:color="auto"/>
                                                                                    <w:left w:val="none" w:sz="0" w:space="0" w:color="auto"/>
                                                                                    <w:bottom w:val="none" w:sz="0" w:space="0" w:color="auto"/>
                                                                                    <w:right w:val="none" w:sz="0" w:space="0" w:color="auto"/>
                                                                                  </w:divBdr>
                                                                                  <w:divsChild>
                                                                                    <w:div w:id="661811657">
                                                                                      <w:marLeft w:val="0"/>
                                                                                      <w:marRight w:val="0"/>
                                                                                      <w:marTop w:val="0"/>
                                                                                      <w:marBottom w:val="0"/>
                                                                                      <w:divBdr>
                                                                                        <w:top w:val="none" w:sz="0" w:space="0" w:color="auto"/>
                                                                                        <w:left w:val="none" w:sz="0" w:space="0" w:color="auto"/>
                                                                                        <w:bottom w:val="none" w:sz="0" w:space="0" w:color="auto"/>
                                                                                        <w:right w:val="none" w:sz="0" w:space="0" w:color="auto"/>
                                                                                      </w:divBdr>
                                                                                    </w:div>
                                                                                  </w:divsChild>
                                                                                </w:div>
                                                                                <w:div w:id="1271205222">
                                                                                  <w:marLeft w:val="0"/>
                                                                                  <w:marRight w:val="0"/>
                                                                                  <w:marTop w:val="0"/>
                                                                                  <w:marBottom w:val="0"/>
                                                                                  <w:divBdr>
                                                                                    <w:top w:val="none" w:sz="0" w:space="0" w:color="auto"/>
                                                                                    <w:left w:val="none" w:sz="0" w:space="0" w:color="auto"/>
                                                                                    <w:bottom w:val="none" w:sz="0" w:space="0" w:color="auto"/>
                                                                                    <w:right w:val="none" w:sz="0" w:space="0" w:color="auto"/>
                                                                                  </w:divBdr>
                                                                                  <w:divsChild>
                                                                                    <w:div w:id="1263952798">
                                                                                      <w:marLeft w:val="0"/>
                                                                                      <w:marRight w:val="0"/>
                                                                                      <w:marTop w:val="0"/>
                                                                                      <w:marBottom w:val="0"/>
                                                                                      <w:divBdr>
                                                                                        <w:top w:val="none" w:sz="0" w:space="0" w:color="auto"/>
                                                                                        <w:left w:val="none" w:sz="0" w:space="0" w:color="auto"/>
                                                                                        <w:bottom w:val="none" w:sz="0" w:space="0" w:color="auto"/>
                                                                                        <w:right w:val="none" w:sz="0" w:space="0" w:color="auto"/>
                                                                                      </w:divBdr>
                                                                                    </w:div>
                                                                                  </w:divsChild>
                                                                                </w:div>
                                                                                <w:div w:id="1271818734">
                                                                                  <w:marLeft w:val="0"/>
                                                                                  <w:marRight w:val="0"/>
                                                                                  <w:marTop w:val="0"/>
                                                                                  <w:marBottom w:val="0"/>
                                                                                  <w:divBdr>
                                                                                    <w:top w:val="none" w:sz="0" w:space="0" w:color="auto"/>
                                                                                    <w:left w:val="none" w:sz="0" w:space="0" w:color="auto"/>
                                                                                    <w:bottom w:val="none" w:sz="0" w:space="0" w:color="auto"/>
                                                                                    <w:right w:val="none" w:sz="0" w:space="0" w:color="auto"/>
                                                                                  </w:divBdr>
                                                                                  <w:divsChild>
                                                                                    <w:div w:id="150606287">
                                                                                      <w:marLeft w:val="0"/>
                                                                                      <w:marRight w:val="0"/>
                                                                                      <w:marTop w:val="0"/>
                                                                                      <w:marBottom w:val="0"/>
                                                                                      <w:divBdr>
                                                                                        <w:top w:val="none" w:sz="0" w:space="0" w:color="auto"/>
                                                                                        <w:left w:val="none" w:sz="0" w:space="0" w:color="auto"/>
                                                                                        <w:bottom w:val="none" w:sz="0" w:space="0" w:color="auto"/>
                                                                                        <w:right w:val="none" w:sz="0" w:space="0" w:color="auto"/>
                                                                                      </w:divBdr>
                                                                                    </w:div>
                                                                                  </w:divsChild>
                                                                                </w:div>
                                                                                <w:div w:id="1280718590">
                                                                                  <w:marLeft w:val="0"/>
                                                                                  <w:marRight w:val="0"/>
                                                                                  <w:marTop w:val="0"/>
                                                                                  <w:marBottom w:val="0"/>
                                                                                  <w:divBdr>
                                                                                    <w:top w:val="none" w:sz="0" w:space="0" w:color="auto"/>
                                                                                    <w:left w:val="none" w:sz="0" w:space="0" w:color="auto"/>
                                                                                    <w:bottom w:val="none" w:sz="0" w:space="0" w:color="auto"/>
                                                                                    <w:right w:val="none" w:sz="0" w:space="0" w:color="auto"/>
                                                                                  </w:divBdr>
                                                                                  <w:divsChild>
                                                                                    <w:div w:id="587009661">
                                                                                      <w:marLeft w:val="0"/>
                                                                                      <w:marRight w:val="0"/>
                                                                                      <w:marTop w:val="0"/>
                                                                                      <w:marBottom w:val="0"/>
                                                                                      <w:divBdr>
                                                                                        <w:top w:val="none" w:sz="0" w:space="0" w:color="auto"/>
                                                                                        <w:left w:val="none" w:sz="0" w:space="0" w:color="auto"/>
                                                                                        <w:bottom w:val="none" w:sz="0" w:space="0" w:color="auto"/>
                                                                                        <w:right w:val="none" w:sz="0" w:space="0" w:color="auto"/>
                                                                                      </w:divBdr>
                                                                                    </w:div>
                                                                                  </w:divsChild>
                                                                                </w:div>
                                                                                <w:div w:id="1281567162">
                                                                                  <w:marLeft w:val="0"/>
                                                                                  <w:marRight w:val="0"/>
                                                                                  <w:marTop w:val="0"/>
                                                                                  <w:marBottom w:val="0"/>
                                                                                  <w:divBdr>
                                                                                    <w:top w:val="none" w:sz="0" w:space="0" w:color="auto"/>
                                                                                    <w:left w:val="none" w:sz="0" w:space="0" w:color="auto"/>
                                                                                    <w:bottom w:val="none" w:sz="0" w:space="0" w:color="auto"/>
                                                                                    <w:right w:val="none" w:sz="0" w:space="0" w:color="auto"/>
                                                                                  </w:divBdr>
                                                                                  <w:divsChild>
                                                                                    <w:div w:id="1948584285">
                                                                                      <w:marLeft w:val="0"/>
                                                                                      <w:marRight w:val="0"/>
                                                                                      <w:marTop w:val="0"/>
                                                                                      <w:marBottom w:val="0"/>
                                                                                      <w:divBdr>
                                                                                        <w:top w:val="none" w:sz="0" w:space="0" w:color="auto"/>
                                                                                        <w:left w:val="none" w:sz="0" w:space="0" w:color="auto"/>
                                                                                        <w:bottom w:val="none" w:sz="0" w:space="0" w:color="auto"/>
                                                                                        <w:right w:val="none" w:sz="0" w:space="0" w:color="auto"/>
                                                                                      </w:divBdr>
                                                                                    </w:div>
                                                                                  </w:divsChild>
                                                                                </w:div>
                                                                                <w:div w:id="1288194823">
                                                                                  <w:marLeft w:val="0"/>
                                                                                  <w:marRight w:val="0"/>
                                                                                  <w:marTop w:val="0"/>
                                                                                  <w:marBottom w:val="0"/>
                                                                                  <w:divBdr>
                                                                                    <w:top w:val="none" w:sz="0" w:space="0" w:color="auto"/>
                                                                                    <w:left w:val="none" w:sz="0" w:space="0" w:color="auto"/>
                                                                                    <w:bottom w:val="none" w:sz="0" w:space="0" w:color="auto"/>
                                                                                    <w:right w:val="none" w:sz="0" w:space="0" w:color="auto"/>
                                                                                  </w:divBdr>
                                                                                  <w:divsChild>
                                                                                    <w:div w:id="130292943">
                                                                                      <w:marLeft w:val="0"/>
                                                                                      <w:marRight w:val="0"/>
                                                                                      <w:marTop w:val="0"/>
                                                                                      <w:marBottom w:val="0"/>
                                                                                      <w:divBdr>
                                                                                        <w:top w:val="none" w:sz="0" w:space="0" w:color="auto"/>
                                                                                        <w:left w:val="none" w:sz="0" w:space="0" w:color="auto"/>
                                                                                        <w:bottom w:val="none" w:sz="0" w:space="0" w:color="auto"/>
                                                                                        <w:right w:val="none" w:sz="0" w:space="0" w:color="auto"/>
                                                                                      </w:divBdr>
                                                                                    </w:div>
                                                                                  </w:divsChild>
                                                                                </w:div>
                                                                                <w:div w:id="1308435025">
                                                                                  <w:marLeft w:val="0"/>
                                                                                  <w:marRight w:val="0"/>
                                                                                  <w:marTop w:val="0"/>
                                                                                  <w:marBottom w:val="0"/>
                                                                                  <w:divBdr>
                                                                                    <w:top w:val="none" w:sz="0" w:space="0" w:color="auto"/>
                                                                                    <w:left w:val="none" w:sz="0" w:space="0" w:color="auto"/>
                                                                                    <w:bottom w:val="none" w:sz="0" w:space="0" w:color="auto"/>
                                                                                    <w:right w:val="none" w:sz="0" w:space="0" w:color="auto"/>
                                                                                  </w:divBdr>
                                                                                  <w:divsChild>
                                                                                    <w:div w:id="171573767">
                                                                                      <w:marLeft w:val="0"/>
                                                                                      <w:marRight w:val="0"/>
                                                                                      <w:marTop w:val="0"/>
                                                                                      <w:marBottom w:val="0"/>
                                                                                      <w:divBdr>
                                                                                        <w:top w:val="none" w:sz="0" w:space="0" w:color="auto"/>
                                                                                        <w:left w:val="none" w:sz="0" w:space="0" w:color="auto"/>
                                                                                        <w:bottom w:val="none" w:sz="0" w:space="0" w:color="auto"/>
                                                                                        <w:right w:val="none" w:sz="0" w:space="0" w:color="auto"/>
                                                                                      </w:divBdr>
                                                                                    </w:div>
                                                                                  </w:divsChild>
                                                                                </w:div>
                                                                                <w:div w:id="1321541926">
                                                                                  <w:marLeft w:val="0"/>
                                                                                  <w:marRight w:val="0"/>
                                                                                  <w:marTop w:val="0"/>
                                                                                  <w:marBottom w:val="0"/>
                                                                                  <w:divBdr>
                                                                                    <w:top w:val="none" w:sz="0" w:space="0" w:color="auto"/>
                                                                                    <w:left w:val="none" w:sz="0" w:space="0" w:color="auto"/>
                                                                                    <w:bottom w:val="none" w:sz="0" w:space="0" w:color="auto"/>
                                                                                    <w:right w:val="none" w:sz="0" w:space="0" w:color="auto"/>
                                                                                  </w:divBdr>
                                                                                  <w:divsChild>
                                                                                    <w:div w:id="396705245">
                                                                                      <w:marLeft w:val="0"/>
                                                                                      <w:marRight w:val="0"/>
                                                                                      <w:marTop w:val="0"/>
                                                                                      <w:marBottom w:val="0"/>
                                                                                      <w:divBdr>
                                                                                        <w:top w:val="none" w:sz="0" w:space="0" w:color="auto"/>
                                                                                        <w:left w:val="none" w:sz="0" w:space="0" w:color="auto"/>
                                                                                        <w:bottom w:val="none" w:sz="0" w:space="0" w:color="auto"/>
                                                                                        <w:right w:val="none" w:sz="0" w:space="0" w:color="auto"/>
                                                                                      </w:divBdr>
                                                                                    </w:div>
                                                                                  </w:divsChild>
                                                                                </w:div>
                                                                                <w:div w:id="1324698377">
                                                                                  <w:marLeft w:val="0"/>
                                                                                  <w:marRight w:val="0"/>
                                                                                  <w:marTop w:val="0"/>
                                                                                  <w:marBottom w:val="0"/>
                                                                                  <w:divBdr>
                                                                                    <w:top w:val="none" w:sz="0" w:space="0" w:color="auto"/>
                                                                                    <w:left w:val="none" w:sz="0" w:space="0" w:color="auto"/>
                                                                                    <w:bottom w:val="none" w:sz="0" w:space="0" w:color="auto"/>
                                                                                    <w:right w:val="none" w:sz="0" w:space="0" w:color="auto"/>
                                                                                  </w:divBdr>
                                                                                  <w:divsChild>
                                                                                    <w:div w:id="1282497701">
                                                                                      <w:marLeft w:val="0"/>
                                                                                      <w:marRight w:val="0"/>
                                                                                      <w:marTop w:val="0"/>
                                                                                      <w:marBottom w:val="0"/>
                                                                                      <w:divBdr>
                                                                                        <w:top w:val="none" w:sz="0" w:space="0" w:color="auto"/>
                                                                                        <w:left w:val="none" w:sz="0" w:space="0" w:color="auto"/>
                                                                                        <w:bottom w:val="none" w:sz="0" w:space="0" w:color="auto"/>
                                                                                        <w:right w:val="none" w:sz="0" w:space="0" w:color="auto"/>
                                                                                      </w:divBdr>
                                                                                    </w:div>
                                                                                  </w:divsChild>
                                                                                </w:div>
                                                                                <w:div w:id="1327853886">
                                                                                  <w:marLeft w:val="0"/>
                                                                                  <w:marRight w:val="0"/>
                                                                                  <w:marTop w:val="0"/>
                                                                                  <w:marBottom w:val="0"/>
                                                                                  <w:divBdr>
                                                                                    <w:top w:val="none" w:sz="0" w:space="0" w:color="auto"/>
                                                                                    <w:left w:val="none" w:sz="0" w:space="0" w:color="auto"/>
                                                                                    <w:bottom w:val="none" w:sz="0" w:space="0" w:color="auto"/>
                                                                                    <w:right w:val="none" w:sz="0" w:space="0" w:color="auto"/>
                                                                                  </w:divBdr>
                                                                                  <w:divsChild>
                                                                                    <w:div w:id="1015837766">
                                                                                      <w:marLeft w:val="0"/>
                                                                                      <w:marRight w:val="0"/>
                                                                                      <w:marTop w:val="0"/>
                                                                                      <w:marBottom w:val="0"/>
                                                                                      <w:divBdr>
                                                                                        <w:top w:val="none" w:sz="0" w:space="0" w:color="auto"/>
                                                                                        <w:left w:val="none" w:sz="0" w:space="0" w:color="auto"/>
                                                                                        <w:bottom w:val="none" w:sz="0" w:space="0" w:color="auto"/>
                                                                                        <w:right w:val="none" w:sz="0" w:space="0" w:color="auto"/>
                                                                                      </w:divBdr>
                                                                                    </w:div>
                                                                                  </w:divsChild>
                                                                                </w:div>
                                                                                <w:div w:id="1328560431">
                                                                                  <w:marLeft w:val="0"/>
                                                                                  <w:marRight w:val="0"/>
                                                                                  <w:marTop w:val="0"/>
                                                                                  <w:marBottom w:val="0"/>
                                                                                  <w:divBdr>
                                                                                    <w:top w:val="none" w:sz="0" w:space="0" w:color="auto"/>
                                                                                    <w:left w:val="none" w:sz="0" w:space="0" w:color="auto"/>
                                                                                    <w:bottom w:val="none" w:sz="0" w:space="0" w:color="auto"/>
                                                                                    <w:right w:val="none" w:sz="0" w:space="0" w:color="auto"/>
                                                                                  </w:divBdr>
                                                                                  <w:divsChild>
                                                                                    <w:div w:id="1951886726">
                                                                                      <w:marLeft w:val="0"/>
                                                                                      <w:marRight w:val="0"/>
                                                                                      <w:marTop w:val="0"/>
                                                                                      <w:marBottom w:val="0"/>
                                                                                      <w:divBdr>
                                                                                        <w:top w:val="none" w:sz="0" w:space="0" w:color="auto"/>
                                                                                        <w:left w:val="none" w:sz="0" w:space="0" w:color="auto"/>
                                                                                        <w:bottom w:val="none" w:sz="0" w:space="0" w:color="auto"/>
                                                                                        <w:right w:val="none" w:sz="0" w:space="0" w:color="auto"/>
                                                                                      </w:divBdr>
                                                                                    </w:div>
                                                                                  </w:divsChild>
                                                                                </w:div>
                                                                                <w:div w:id="1331059165">
                                                                                  <w:marLeft w:val="0"/>
                                                                                  <w:marRight w:val="0"/>
                                                                                  <w:marTop w:val="0"/>
                                                                                  <w:marBottom w:val="0"/>
                                                                                  <w:divBdr>
                                                                                    <w:top w:val="none" w:sz="0" w:space="0" w:color="auto"/>
                                                                                    <w:left w:val="none" w:sz="0" w:space="0" w:color="auto"/>
                                                                                    <w:bottom w:val="none" w:sz="0" w:space="0" w:color="auto"/>
                                                                                    <w:right w:val="none" w:sz="0" w:space="0" w:color="auto"/>
                                                                                  </w:divBdr>
                                                                                  <w:divsChild>
                                                                                    <w:div w:id="829826803">
                                                                                      <w:marLeft w:val="0"/>
                                                                                      <w:marRight w:val="0"/>
                                                                                      <w:marTop w:val="0"/>
                                                                                      <w:marBottom w:val="0"/>
                                                                                      <w:divBdr>
                                                                                        <w:top w:val="none" w:sz="0" w:space="0" w:color="auto"/>
                                                                                        <w:left w:val="none" w:sz="0" w:space="0" w:color="auto"/>
                                                                                        <w:bottom w:val="none" w:sz="0" w:space="0" w:color="auto"/>
                                                                                        <w:right w:val="none" w:sz="0" w:space="0" w:color="auto"/>
                                                                                      </w:divBdr>
                                                                                    </w:div>
                                                                                  </w:divsChild>
                                                                                </w:div>
                                                                                <w:div w:id="1337610910">
                                                                                  <w:marLeft w:val="0"/>
                                                                                  <w:marRight w:val="0"/>
                                                                                  <w:marTop w:val="0"/>
                                                                                  <w:marBottom w:val="0"/>
                                                                                  <w:divBdr>
                                                                                    <w:top w:val="none" w:sz="0" w:space="0" w:color="auto"/>
                                                                                    <w:left w:val="none" w:sz="0" w:space="0" w:color="auto"/>
                                                                                    <w:bottom w:val="none" w:sz="0" w:space="0" w:color="auto"/>
                                                                                    <w:right w:val="none" w:sz="0" w:space="0" w:color="auto"/>
                                                                                  </w:divBdr>
                                                                                  <w:divsChild>
                                                                                    <w:div w:id="366150144">
                                                                                      <w:marLeft w:val="0"/>
                                                                                      <w:marRight w:val="0"/>
                                                                                      <w:marTop w:val="0"/>
                                                                                      <w:marBottom w:val="0"/>
                                                                                      <w:divBdr>
                                                                                        <w:top w:val="none" w:sz="0" w:space="0" w:color="auto"/>
                                                                                        <w:left w:val="none" w:sz="0" w:space="0" w:color="auto"/>
                                                                                        <w:bottom w:val="none" w:sz="0" w:space="0" w:color="auto"/>
                                                                                        <w:right w:val="none" w:sz="0" w:space="0" w:color="auto"/>
                                                                                      </w:divBdr>
                                                                                    </w:div>
                                                                                  </w:divsChild>
                                                                                </w:div>
                                                                                <w:div w:id="1340356313">
                                                                                  <w:marLeft w:val="0"/>
                                                                                  <w:marRight w:val="0"/>
                                                                                  <w:marTop w:val="0"/>
                                                                                  <w:marBottom w:val="0"/>
                                                                                  <w:divBdr>
                                                                                    <w:top w:val="none" w:sz="0" w:space="0" w:color="auto"/>
                                                                                    <w:left w:val="none" w:sz="0" w:space="0" w:color="auto"/>
                                                                                    <w:bottom w:val="none" w:sz="0" w:space="0" w:color="auto"/>
                                                                                    <w:right w:val="none" w:sz="0" w:space="0" w:color="auto"/>
                                                                                  </w:divBdr>
                                                                                  <w:divsChild>
                                                                                    <w:div w:id="123623038">
                                                                                      <w:marLeft w:val="0"/>
                                                                                      <w:marRight w:val="0"/>
                                                                                      <w:marTop w:val="0"/>
                                                                                      <w:marBottom w:val="0"/>
                                                                                      <w:divBdr>
                                                                                        <w:top w:val="none" w:sz="0" w:space="0" w:color="auto"/>
                                                                                        <w:left w:val="none" w:sz="0" w:space="0" w:color="auto"/>
                                                                                        <w:bottom w:val="none" w:sz="0" w:space="0" w:color="auto"/>
                                                                                        <w:right w:val="none" w:sz="0" w:space="0" w:color="auto"/>
                                                                                      </w:divBdr>
                                                                                    </w:div>
                                                                                  </w:divsChild>
                                                                                </w:div>
                                                                                <w:div w:id="1342732223">
                                                                                  <w:marLeft w:val="0"/>
                                                                                  <w:marRight w:val="0"/>
                                                                                  <w:marTop w:val="0"/>
                                                                                  <w:marBottom w:val="0"/>
                                                                                  <w:divBdr>
                                                                                    <w:top w:val="none" w:sz="0" w:space="0" w:color="auto"/>
                                                                                    <w:left w:val="none" w:sz="0" w:space="0" w:color="auto"/>
                                                                                    <w:bottom w:val="none" w:sz="0" w:space="0" w:color="auto"/>
                                                                                    <w:right w:val="none" w:sz="0" w:space="0" w:color="auto"/>
                                                                                  </w:divBdr>
                                                                                  <w:divsChild>
                                                                                    <w:div w:id="1348285512">
                                                                                      <w:marLeft w:val="0"/>
                                                                                      <w:marRight w:val="0"/>
                                                                                      <w:marTop w:val="0"/>
                                                                                      <w:marBottom w:val="0"/>
                                                                                      <w:divBdr>
                                                                                        <w:top w:val="none" w:sz="0" w:space="0" w:color="auto"/>
                                                                                        <w:left w:val="none" w:sz="0" w:space="0" w:color="auto"/>
                                                                                        <w:bottom w:val="none" w:sz="0" w:space="0" w:color="auto"/>
                                                                                        <w:right w:val="none" w:sz="0" w:space="0" w:color="auto"/>
                                                                                      </w:divBdr>
                                                                                    </w:div>
                                                                                  </w:divsChild>
                                                                                </w:div>
                                                                                <w:div w:id="1347444320">
                                                                                  <w:marLeft w:val="0"/>
                                                                                  <w:marRight w:val="0"/>
                                                                                  <w:marTop w:val="0"/>
                                                                                  <w:marBottom w:val="0"/>
                                                                                  <w:divBdr>
                                                                                    <w:top w:val="none" w:sz="0" w:space="0" w:color="auto"/>
                                                                                    <w:left w:val="none" w:sz="0" w:space="0" w:color="auto"/>
                                                                                    <w:bottom w:val="none" w:sz="0" w:space="0" w:color="auto"/>
                                                                                    <w:right w:val="none" w:sz="0" w:space="0" w:color="auto"/>
                                                                                  </w:divBdr>
                                                                                  <w:divsChild>
                                                                                    <w:div w:id="823473968">
                                                                                      <w:marLeft w:val="0"/>
                                                                                      <w:marRight w:val="0"/>
                                                                                      <w:marTop w:val="0"/>
                                                                                      <w:marBottom w:val="0"/>
                                                                                      <w:divBdr>
                                                                                        <w:top w:val="none" w:sz="0" w:space="0" w:color="auto"/>
                                                                                        <w:left w:val="none" w:sz="0" w:space="0" w:color="auto"/>
                                                                                        <w:bottom w:val="none" w:sz="0" w:space="0" w:color="auto"/>
                                                                                        <w:right w:val="none" w:sz="0" w:space="0" w:color="auto"/>
                                                                                      </w:divBdr>
                                                                                    </w:div>
                                                                                  </w:divsChild>
                                                                                </w:div>
                                                                                <w:div w:id="1358316111">
                                                                                  <w:marLeft w:val="0"/>
                                                                                  <w:marRight w:val="0"/>
                                                                                  <w:marTop w:val="0"/>
                                                                                  <w:marBottom w:val="0"/>
                                                                                  <w:divBdr>
                                                                                    <w:top w:val="none" w:sz="0" w:space="0" w:color="auto"/>
                                                                                    <w:left w:val="none" w:sz="0" w:space="0" w:color="auto"/>
                                                                                    <w:bottom w:val="none" w:sz="0" w:space="0" w:color="auto"/>
                                                                                    <w:right w:val="none" w:sz="0" w:space="0" w:color="auto"/>
                                                                                  </w:divBdr>
                                                                                  <w:divsChild>
                                                                                    <w:div w:id="1798523551">
                                                                                      <w:marLeft w:val="0"/>
                                                                                      <w:marRight w:val="0"/>
                                                                                      <w:marTop w:val="0"/>
                                                                                      <w:marBottom w:val="0"/>
                                                                                      <w:divBdr>
                                                                                        <w:top w:val="none" w:sz="0" w:space="0" w:color="auto"/>
                                                                                        <w:left w:val="none" w:sz="0" w:space="0" w:color="auto"/>
                                                                                        <w:bottom w:val="none" w:sz="0" w:space="0" w:color="auto"/>
                                                                                        <w:right w:val="none" w:sz="0" w:space="0" w:color="auto"/>
                                                                                      </w:divBdr>
                                                                                    </w:div>
                                                                                  </w:divsChild>
                                                                                </w:div>
                                                                                <w:div w:id="1360006882">
                                                                                  <w:marLeft w:val="0"/>
                                                                                  <w:marRight w:val="0"/>
                                                                                  <w:marTop w:val="0"/>
                                                                                  <w:marBottom w:val="0"/>
                                                                                  <w:divBdr>
                                                                                    <w:top w:val="none" w:sz="0" w:space="0" w:color="auto"/>
                                                                                    <w:left w:val="none" w:sz="0" w:space="0" w:color="auto"/>
                                                                                    <w:bottom w:val="none" w:sz="0" w:space="0" w:color="auto"/>
                                                                                    <w:right w:val="none" w:sz="0" w:space="0" w:color="auto"/>
                                                                                  </w:divBdr>
                                                                                  <w:divsChild>
                                                                                    <w:div w:id="1131021104">
                                                                                      <w:marLeft w:val="0"/>
                                                                                      <w:marRight w:val="0"/>
                                                                                      <w:marTop w:val="0"/>
                                                                                      <w:marBottom w:val="0"/>
                                                                                      <w:divBdr>
                                                                                        <w:top w:val="none" w:sz="0" w:space="0" w:color="auto"/>
                                                                                        <w:left w:val="none" w:sz="0" w:space="0" w:color="auto"/>
                                                                                        <w:bottom w:val="none" w:sz="0" w:space="0" w:color="auto"/>
                                                                                        <w:right w:val="none" w:sz="0" w:space="0" w:color="auto"/>
                                                                                      </w:divBdr>
                                                                                    </w:div>
                                                                                  </w:divsChild>
                                                                                </w:div>
                                                                                <w:div w:id="1364020706">
                                                                                  <w:marLeft w:val="0"/>
                                                                                  <w:marRight w:val="0"/>
                                                                                  <w:marTop w:val="0"/>
                                                                                  <w:marBottom w:val="0"/>
                                                                                  <w:divBdr>
                                                                                    <w:top w:val="none" w:sz="0" w:space="0" w:color="auto"/>
                                                                                    <w:left w:val="none" w:sz="0" w:space="0" w:color="auto"/>
                                                                                    <w:bottom w:val="none" w:sz="0" w:space="0" w:color="auto"/>
                                                                                    <w:right w:val="none" w:sz="0" w:space="0" w:color="auto"/>
                                                                                  </w:divBdr>
                                                                                  <w:divsChild>
                                                                                    <w:div w:id="1230533949">
                                                                                      <w:marLeft w:val="0"/>
                                                                                      <w:marRight w:val="0"/>
                                                                                      <w:marTop w:val="0"/>
                                                                                      <w:marBottom w:val="0"/>
                                                                                      <w:divBdr>
                                                                                        <w:top w:val="none" w:sz="0" w:space="0" w:color="auto"/>
                                                                                        <w:left w:val="none" w:sz="0" w:space="0" w:color="auto"/>
                                                                                        <w:bottom w:val="none" w:sz="0" w:space="0" w:color="auto"/>
                                                                                        <w:right w:val="none" w:sz="0" w:space="0" w:color="auto"/>
                                                                                      </w:divBdr>
                                                                                    </w:div>
                                                                                  </w:divsChild>
                                                                                </w:div>
                                                                                <w:div w:id="1372878696">
                                                                                  <w:marLeft w:val="0"/>
                                                                                  <w:marRight w:val="0"/>
                                                                                  <w:marTop w:val="0"/>
                                                                                  <w:marBottom w:val="0"/>
                                                                                  <w:divBdr>
                                                                                    <w:top w:val="none" w:sz="0" w:space="0" w:color="auto"/>
                                                                                    <w:left w:val="none" w:sz="0" w:space="0" w:color="auto"/>
                                                                                    <w:bottom w:val="none" w:sz="0" w:space="0" w:color="auto"/>
                                                                                    <w:right w:val="none" w:sz="0" w:space="0" w:color="auto"/>
                                                                                  </w:divBdr>
                                                                                  <w:divsChild>
                                                                                    <w:div w:id="1978415510">
                                                                                      <w:marLeft w:val="0"/>
                                                                                      <w:marRight w:val="0"/>
                                                                                      <w:marTop w:val="0"/>
                                                                                      <w:marBottom w:val="0"/>
                                                                                      <w:divBdr>
                                                                                        <w:top w:val="none" w:sz="0" w:space="0" w:color="auto"/>
                                                                                        <w:left w:val="none" w:sz="0" w:space="0" w:color="auto"/>
                                                                                        <w:bottom w:val="none" w:sz="0" w:space="0" w:color="auto"/>
                                                                                        <w:right w:val="none" w:sz="0" w:space="0" w:color="auto"/>
                                                                                      </w:divBdr>
                                                                                    </w:div>
                                                                                  </w:divsChild>
                                                                                </w:div>
                                                                                <w:div w:id="1373767593">
                                                                                  <w:marLeft w:val="0"/>
                                                                                  <w:marRight w:val="0"/>
                                                                                  <w:marTop w:val="0"/>
                                                                                  <w:marBottom w:val="0"/>
                                                                                  <w:divBdr>
                                                                                    <w:top w:val="none" w:sz="0" w:space="0" w:color="auto"/>
                                                                                    <w:left w:val="none" w:sz="0" w:space="0" w:color="auto"/>
                                                                                    <w:bottom w:val="none" w:sz="0" w:space="0" w:color="auto"/>
                                                                                    <w:right w:val="none" w:sz="0" w:space="0" w:color="auto"/>
                                                                                  </w:divBdr>
                                                                                  <w:divsChild>
                                                                                    <w:div w:id="313220535">
                                                                                      <w:marLeft w:val="0"/>
                                                                                      <w:marRight w:val="0"/>
                                                                                      <w:marTop w:val="0"/>
                                                                                      <w:marBottom w:val="0"/>
                                                                                      <w:divBdr>
                                                                                        <w:top w:val="none" w:sz="0" w:space="0" w:color="auto"/>
                                                                                        <w:left w:val="none" w:sz="0" w:space="0" w:color="auto"/>
                                                                                        <w:bottom w:val="none" w:sz="0" w:space="0" w:color="auto"/>
                                                                                        <w:right w:val="none" w:sz="0" w:space="0" w:color="auto"/>
                                                                                      </w:divBdr>
                                                                                    </w:div>
                                                                                  </w:divsChild>
                                                                                </w:div>
                                                                                <w:div w:id="1379747653">
                                                                                  <w:marLeft w:val="0"/>
                                                                                  <w:marRight w:val="0"/>
                                                                                  <w:marTop w:val="0"/>
                                                                                  <w:marBottom w:val="0"/>
                                                                                  <w:divBdr>
                                                                                    <w:top w:val="none" w:sz="0" w:space="0" w:color="auto"/>
                                                                                    <w:left w:val="none" w:sz="0" w:space="0" w:color="auto"/>
                                                                                    <w:bottom w:val="none" w:sz="0" w:space="0" w:color="auto"/>
                                                                                    <w:right w:val="none" w:sz="0" w:space="0" w:color="auto"/>
                                                                                  </w:divBdr>
                                                                                  <w:divsChild>
                                                                                    <w:div w:id="1820027473">
                                                                                      <w:marLeft w:val="0"/>
                                                                                      <w:marRight w:val="0"/>
                                                                                      <w:marTop w:val="0"/>
                                                                                      <w:marBottom w:val="0"/>
                                                                                      <w:divBdr>
                                                                                        <w:top w:val="none" w:sz="0" w:space="0" w:color="auto"/>
                                                                                        <w:left w:val="none" w:sz="0" w:space="0" w:color="auto"/>
                                                                                        <w:bottom w:val="none" w:sz="0" w:space="0" w:color="auto"/>
                                                                                        <w:right w:val="none" w:sz="0" w:space="0" w:color="auto"/>
                                                                                      </w:divBdr>
                                                                                    </w:div>
                                                                                  </w:divsChild>
                                                                                </w:div>
                                                                                <w:div w:id="1389186274">
                                                                                  <w:marLeft w:val="0"/>
                                                                                  <w:marRight w:val="0"/>
                                                                                  <w:marTop w:val="0"/>
                                                                                  <w:marBottom w:val="0"/>
                                                                                  <w:divBdr>
                                                                                    <w:top w:val="none" w:sz="0" w:space="0" w:color="auto"/>
                                                                                    <w:left w:val="none" w:sz="0" w:space="0" w:color="auto"/>
                                                                                    <w:bottom w:val="none" w:sz="0" w:space="0" w:color="auto"/>
                                                                                    <w:right w:val="none" w:sz="0" w:space="0" w:color="auto"/>
                                                                                  </w:divBdr>
                                                                                  <w:divsChild>
                                                                                    <w:div w:id="1202016250">
                                                                                      <w:marLeft w:val="0"/>
                                                                                      <w:marRight w:val="0"/>
                                                                                      <w:marTop w:val="0"/>
                                                                                      <w:marBottom w:val="0"/>
                                                                                      <w:divBdr>
                                                                                        <w:top w:val="none" w:sz="0" w:space="0" w:color="auto"/>
                                                                                        <w:left w:val="none" w:sz="0" w:space="0" w:color="auto"/>
                                                                                        <w:bottom w:val="none" w:sz="0" w:space="0" w:color="auto"/>
                                                                                        <w:right w:val="none" w:sz="0" w:space="0" w:color="auto"/>
                                                                                      </w:divBdr>
                                                                                    </w:div>
                                                                                  </w:divsChild>
                                                                                </w:div>
                                                                                <w:div w:id="1390881295">
                                                                                  <w:marLeft w:val="0"/>
                                                                                  <w:marRight w:val="0"/>
                                                                                  <w:marTop w:val="0"/>
                                                                                  <w:marBottom w:val="0"/>
                                                                                  <w:divBdr>
                                                                                    <w:top w:val="none" w:sz="0" w:space="0" w:color="auto"/>
                                                                                    <w:left w:val="none" w:sz="0" w:space="0" w:color="auto"/>
                                                                                    <w:bottom w:val="none" w:sz="0" w:space="0" w:color="auto"/>
                                                                                    <w:right w:val="none" w:sz="0" w:space="0" w:color="auto"/>
                                                                                  </w:divBdr>
                                                                                  <w:divsChild>
                                                                                    <w:div w:id="1461339590">
                                                                                      <w:marLeft w:val="0"/>
                                                                                      <w:marRight w:val="0"/>
                                                                                      <w:marTop w:val="0"/>
                                                                                      <w:marBottom w:val="0"/>
                                                                                      <w:divBdr>
                                                                                        <w:top w:val="none" w:sz="0" w:space="0" w:color="auto"/>
                                                                                        <w:left w:val="none" w:sz="0" w:space="0" w:color="auto"/>
                                                                                        <w:bottom w:val="none" w:sz="0" w:space="0" w:color="auto"/>
                                                                                        <w:right w:val="none" w:sz="0" w:space="0" w:color="auto"/>
                                                                                      </w:divBdr>
                                                                                    </w:div>
                                                                                  </w:divsChild>
                                                                                </w:div>
                                                                                <w:div w:id="1393306128">
                                                                                  <w:marLeft w:val="0"/>
                                                                                  <w:marRight w:val="0"/>
                                                                                  <w:marTop w:val="0"/>
                                                                                  <w:marBottom w:val="0"/>
                                                                                  <w:divBdr>
                                                                                    <w:top w:val="none" w:sz="0" w:space="0" w:color="auto"/>
                                                                                    <w:left w:val="none" w:sz="0" w:space="0" w:color="auto"/>
                                                                                    <w:bottom w:val="none" w:sz="0" w:space="0" w:color="auto"/>
                                                                                    <w:right w:val="none" w:sz="0" w:space="0" w:color="auto"/>
                                                                                  </w:divBdr>
                                                                                  <w:divsChild>
                                                                                    <w:div w:id="634800633">
                                                                                      <w:marLeft w:val="0"/>
                                                                                      <w:marRight w:val="0"/>
                                                                                      <w:marTop w:val="0"/>
                                                                                      <w:marBottom w:val="0"/>
                                                                                      <w:divBdr>
                                                                                        <w:top w:val="none" w:sz="0" w:space="0" w:color="auto"/>
                                                                                        <w:left w:val="none" w:sz="0" w:space="0" w:color="auto"/>
                                                                                        <w:bottom w:val="none" w:sz="0" w:space="0" w:color="auto"/>
                                                                                        <w:right w:val="none" w:sz="0" w:space="0" w:color="auto"/>
                                                                                      </w:divBdr>
                                                                                    </w:div>
                                                                                    <w:div w:id="1465391060">
                                                                                      <w:marLeft w:val="0"/>
                                                                                      <w:marRight w:val="0"/>
                                                                                      <w:marTop w:val="0"/>
                                                                                      <w:marBottom w:val="0"/>
                                                                                      <w:divBdr>
                                                                                        <w:top w:val="none" w:sz="0" w:space="0" w:color="auto"/>
                                                                                        <w:left w:val="none" w:sz="0" w:space="0" w:color="auto"/>
                                                                                        <w:bottom w:val="none" w:sz="0" w:space="0" w:color="auto"/>
                                                                                        <w:right w:val="none" w:sz="0" w:space="0" w:color="auto"/>
                                                                                      </w:divBdr>
                                                                                    </w:div>
                                                                                    <w:div w:id="1748962461">
                                                                                      <w:marLeft w:val="0"/>
                                                                                      <w:marRight w:val="0"/>
                                                                                      <w:marTop w:val="0"/>
                                                                                      <w:marBottom w:val="0"/>
                                                                                      <w:divBdr>
                                                                                        <w:top w:val="none" w:sz="0" w:space="0" w:color="auto"/>
                                                                                        <w:left w:val="none" w:sz="0" w:space="0" w:color="auto"/>
                                                                                        <w:bottom w:val="none" w:sz="0" w:space="0" w:color="auto"/>
                                                                                        <w:right w:val="none" w:sz="0" w:space="0" w:color="auto"/>
                                                                                      </w:divBdr>
                                                                                    </w:div>
                                                                                    <w:div w:id="1892384088">
                                                                                      <w:marLeft w:val="0"/>
                                                                                      <w:marRight w:val="0"/>
                                                                                      <w:marTop w:val="0"/>
                                                                                      <w:marBottom w:val="0"/>
                                                                                      <w:divBdr>
                                                                                        <w:top w:val="none" w:sz="0" w:space="0" w:color="auto"/>
                                                                                        <w:left w:val="none" w:sz="0" w:space="0" w:color="auto"/>
                                                                                        <w:bottom w:val="none" w:sz="0" w:space="0" w:color="auto"/>
                                                                                        <w:right w:val="none" w:sz="0" w:space="0" w:color="auto"/>
                                                                                      </w:divBdr>
                                                                                    </w:div>
                                                                                    <w:div w:id="1901742577">
                                                                                      <w:marLeft w:val="0"/>
                                                                                      <w:marRight w:val="0"/>
                                                                                      <w:marTop w:val="0"/>
                                                                                      <w:marBottom w:val="0"/>
                                                                                      <w:divBdr>
                                                                                        <w:top w:val="none" w:sz="0" w:space="0" w:color="auto"/>
                                                                                        <w:left w:val="none" w:sz="0" w:space="0" w:color="auto"/>
                                                                                        <w:bottom w:val="none" w:sz="0" w:space="0" w:color="auto"/>
                                                                                        <w:right w:val="none" w:sz="0" w:space="0" w:color="auto"/>
                                                                                      </w:divBdr>
                                                                                    </w:div>
                                                                                  </w:divsChild>
                                                                                </w:div>
                                                                                <w:div w:id="1395934485">
                                                                                  <w:marLeft w:val="0"/>
                                                                                  <w:marRight w:val="0"/>
                                                                                  <w:marTop w:val="0"/>
                                                                                  <w:marBottom w:val="0"/>
                                                                                  <w:divBdr>
                                                                                    <w:top w:val="none" w:sz="0" w:space="0" w:color="auto"/>
                                                                                    <w:left w:val="none" w:sz="0" w:space="0" w:color="auto"/>
                                                                                    <w:bottom w:val="none" w:sz="0" w:space="0" w:color="auto"/>
                                                                                    <w:right w:val="none" w:sz="0" w:space="0" w:color="auto"/>
                                                                                  </w:divBdr>
                                                                                  <w:divsChild>
                                                                                    <w:div w:id="1234241872">
                                                                                      <w:marLeft w:val="0"/>
                                                                                      <w:marRight w:val="0"/>
                                                                                      <w:marTop w:val="0"/>
                                                                                      <w:marBottom w:val="0"/>
                                                                                      <w:divBdr>
                                                                                        <w:top w:val="none" w:sz="0" w:space="0" w:color="auto"/>
                                                                                        <w:left w:val="none" w:sz="0" w:space="0" w:color="auto"/>
                                                                                        <w:bottom w:val="none" w:sz="0" w:space="0" w:color="auto"/>
                                                                                        <w:right w:val="none" w:sz="0" w:space="0" w:color="auto"/>
                                                                                      </w:divBdr>
                                                                                    </w:div>
                                                                                  </w:divsChild>
                                                                                </w:div>
                                                                                <w:div w:id="1400052422">
                                                                                  <w:marLeft w:val="0"/>
                                                                                  <w:marRight w:val="0"/>
                                                                                  <w:marTop w:val="0"/>
                                                                                  <w:marBottom w:val="0"/>
                                                                                  <w:divBdr>
                                                                                    <w:top w:val="none" w:sz="0" w:space="0" w:color="auto"/>
                                                                                    <w:left w:val="none" w:sz="0" w:space="0" w:color="auto"/>
                                                                                    <w:bottom w:val="none" w:sz="0" w:space="0" w:color="auto"/>
                                                                                    <w:right w:val="none" w:sz="0" w:space="0" w:color="auto"/>
                                                                                  </w:divBdr>
                                                                                  <w:divsChild>
                                                                                    <w:div w:id="1441817">
                                                                                      <w:marLeft w:val="0"/>
                                                                                      <w:marRight w:val="0"/>
                                                                                      <w:marTop w:val="0"/>
                                                                                      <w:marBottom w:val="0"/>
                                                                                      <w:divBdr>
                                                                                        <w:top w:val="none" w:sz="0" w:space="0" w:color="auto"/>
                                                                                        <w:left w:val="none" w:sz="0" w:space="0" w:color="auto"/>
                                                                                        <w:bottom w:val="none" w:sz="0" w:space="0" w:color="auto"/>
                                                                                        <w:right w:val="none" w:sz="0" w:space="0" w:color="auto"/>
                                                                                      </w:divBdr>
                                                                                    </w:div>
                                                                                  </w:divsChild>
                                                                                </w:div>
                                                                                <w:div w:id="1413744169">
                                                                                  <w:marLeft w:val="0"/>
                                                                                  <w:marRight w:val="0"/>
                                                                                  <w:marTop w:val="0"/>
                                                                                  <w:marBottom w:val="0"/>
                                                                                  <w:divBdr>
                                                                                    <w:top w:val="none" w:sz="0" w:space="0" w:color="auto"/>
                                                                                    <w:left w:val="none" w:sz="0" w:space="0" w:color="auto"/>
                                                                                    <w:bottom w:val="none" w:sz="0" w:space="0" w:color="auto"/>
                                                                                    <w:right w:val="none" w:sz="0" w:space="0" w:color="auto"/>
                                                                                  </w:divBdr>
                                                                                  <w:divsChild>
                                                                                    <w:div w:id="863059854">
                                                                                      <w:marLeft w:val="0"/>
                                                                                      <w:marRight w:val="0"/>
                                                                                      <w:marTop w:val="0"/>
                                                                                      <w:marBottom w:val="0"/>
                                                                                      <w:divBdr>
                                                                                        <w:top w:val="none" w:sz="0" w:space="0" w:color="auto"/>
                                                                                        <w:left w:val="none" w:sz="0" w:space="0" w:color="auto"/>
                                                                                        <w:bottom w:val="none" w:sz="0" w:space="0" w:color="auto"/>
                                                                                        <w:right w:val="none" w:sz="0" w:space="0" w:color="auto"/>
                                                                                      </w:divBdr>
                                                                                    </w:div>
                                                                                  </w:divsChild>
                                                                                </w:div>
                                                                                <w:div w:id="1419403878">
                                                                                  <w:marLeft w:val="0"/>
                                                                                  <w:marRight w:val="0"/>
                                                                                  <w:marTop w:val="0"/>
                                                                                  <w:marBottom w:val="0"/>
                                                                                  <w:divBdr>
                                                                                    <w:top w:val="none" w:sz="0" w:space="0" w:color="auto"/>
                                                                                    <w:left w:val="none" w:sz="0" w:space="0" w:color="auto"/>
                                                                                    <w:bottom w:val="none" w:sz="0" w:space="0" w:color="auto"/>
                                                                                    <w:right w:val="none" w:sz="0" w:space="0" w:color="auto"/>
                                                                                  </w:divBdr>
                                                                                  <w:divsChild>
                                                                                    <w:div w:id="136191914">
                                                                                      <w:marLeft w:val="0"/>
                                                                                      <w:marRight w:val="0"/>
                                                                                      <w:marTop w:val="0"/>
                                                                                      <w:marBottom w:val="0"/>
                                                                                      <w:divBdr>
                                                                                        <w:top w:val="none" w:sz="0" w:space="0" w:color="auto"/>
                                                                                        <w:left w:val="none" w:sz="0" w:space="0" w:color="auto"/>
                                                                                        <w:bottom w:val="none" w:sz="0" w:space="0" w:color="auto"/>
                                                                                        <w:right w:val="none" w:sz="0" w:space="0" w:color="auto"/>
                                                                                      </w:divBdr>
                                                                                    </w:div>
                                                                                    <w:div w:id="1457603906">
                                                                                      <w:marLeft w:val="0"/>
                                                                                      <w:marRight w:val="0"/>
                                                                                      <w:marTop w:val="0"/>
                                                                                      <w:marBottom w:val="0"/>
                                                                                      <w:divBdr>
                                                                                        <w:top w:val="none" w:sz="0" w:space="0" w:color="auto"/>
                                                                                        <w:left w:val="none" w:sz="0" w:space="0" w:color="auto"/>
                                                                                        <w:bottom w:val="none" w:sz="0" w:space="0" w:color="auto"/>
                                                                                        <w:right w:val="none" w:sz="0" w:space="0" w:color="auto"/>
                                                                                      </w:divBdr>
                                                                                      <w:divsChild>
                                                                                        <w:div w:id="940184850">
                                                                                          <w:marLeft w:val="0"/>
                                                                                          <w:marRight w:val="0"/>
                                                                                          <w:marTop w:val="0"/>
                                                                                          <w:marBottom w:val="0"/>
                                                                                          <w:divBdr>
                                                                                            <w:top w:val="none" w:sz="0" w:space="0" w:color="auto"/>
                                                                                            <w:left w:val="none" w:sz="0" w:space="0" w:color="auto"/>
                                                                                            <w:bottom w:val="none" w:sz="0" w:space="0" w:color="auto"/>
                                                                                            <w:right w:val="none" w:sz="0" w:space="0" w:color="auto"/>
                                                                                          </w:divBdr>
                                                                                          <w:divsChild>
                                                                                            <w:div w:id="582298775">
                                                                                              <w:marLeft w:val="0"/>
                                                                                              <w:marRight w:val="0"/>
                                                                                              <w:marTop w:val="0"/>
                                                                                              <w:marBottom w:val="0"/>
                                                                                              <w:divBdr>
                                                                                                <w:top w:val="none" w:sz="0" w:space="0" w:color="auto"/>
                                                                                                <w:left w:val="none" w:sz="0" w:space="0" w:color="auto"/>
                                                                                                <w:bottom w:val="none" w:sz="0" w:space="0" w:color="auto"/>
                                                                                                <w:right w:val="none" w:sz="0" w:space="0" w:color="auto"/>
                                                                                              </w:divBdr>
                                                                                              <w:divsChild>
                                                                                                <w:div w:id="385498157">
                                                                                                  <w:marLeft w:val="0"/>
                                                                                                  <w:marRight w:val="0"/>
                                                                                                  <w:marTop w:val="0"/>
                                                                                                  <w:marBottom w:val="0"/>
                                                                                                  <w:divBdr>
                                                                                                    <w:top w:val="none" w:sz="0" w:space="0" w:color="auto"/>
                                                                                                    <w:left w:val="none" w:sz="0" w:space="0" w:color="auto"/>
                                                                                                    <w:bottom w:val="none" w:sz="0" w:space="0" w:color="auto"/>
                                                                                                    <w:right w:val="none" w:sz="0" w:space="0" w:color="auto"/>
                                                                                                  </w:divBdr>
                                                                                                  <w:divsChild>
                                                                                                    <w:div w:id="20706850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494759641">
                                                                                      <w:marLeft w:val="0"/>
                                                                                      <w:marRight w:val="0"/>
                                                                                      <w:marTop w:val="0"/>
                                                                                      <w:marBottom w:val="0"/>
                                                                                      <w:divBdr>
                                                                                        <w:top w:val="none" w:sz="0" w:space="0" w:color="auto"/>
                                                                                        <w:left w:val="none" w:sz="0" w:space="0" w:color="auto"/>
                                                                                        <w:bottom w:val="none" w:sz="0" w:space="0" w:color="auto"/>
                                                                                        <w:right w:val="none" w:sz="0" w:space="0" w:color="auto"/>
                                                                                      </w:divBdr>
                                                                                    </w:div>
                                                                                  </w:divsChild>
                                                                                </w:div>
                                                                                <w:div w:id="1453744172">
                                                                                  <w:marLeft w:val="0"/>
                                                                                  <w:marRight w:val="0"/>
                                                                                  <w:marTop w:val="0"/>
                                                                                  <w:marBottom w:val="0"/>
                                                                                  <w:divBdr>
                                                                                    <w:top w:val="none" w:sz="0" w:space="0" w:color="auto"/>
                                                                                    <w:left w:val="none" w:sz="0" w:space="0" w:color="auto"/>
                                                                                    <w:bottom w:val="none" w:sz="0" w:space="0" w:color="auto"/>
                                                                                    <w:right w:val="none" w:sz="0" w:space="0" w:color="auto"/>
                                                                                  </w:divBdr>
                                                                                  <w:divsChild>
                                                                                    <w:div w:id="747923359">
                                                                                      <w:marLeft w:val="0"/>
                                                                                      <w:marRight w:val="0"/>
                                                                                      <w:marTop w:val="0"/>
                                                                                      <w:marBottom w:val="0"/>
                                                                                      <w:divBdr>
                                                                                        <w:top w:val="none" w:sz="0" w:space="0" w:color="auto"/>
                                                                                        <w:left w:val="none" w:sz="0" w:space="0" w:color="auto"/>
                                                                                        <w:bottom w:val="none" w:sz="0" w:space="0" w:color="auto"/>
                                                                                        <w:right w:val="none" w:sz="0" w:space="0" w:color="auto"/>
                                                                                      </w:divBdr>
                                                                                    </w:div>
                                                                                  </w:divsChild>
                                                                                </w:div>
                                                                                <w:div w:id="1466046063">
                                                                                  <w:marLeft w:val="0"/>
                                                                                  <w:marRight w:val="0"/>
                                                                                  <w:marTop w:val="0"/>
                                                                                  <w:marBottom w:val="0"/>
                                                                                  <w:divBdr>
                                                                                    <w:top w:val="none" w:sz="0" w:space="0" w:color="auto"/>
                                                                                    <w:left w:val="none" w:sz="0" w:space="0" w:color="auto"/>
                                                                                    <w:bottom w:val="none" w:sz="0" w:space="0" w:color="auto"/>
                                                                                    <w:right w:val="none" w:sz="0" w:space="0" w:color="auto"/>
                                                                                  </w:divBdr>
                                                                                  <w:divsChild>
                                                                                    <w:div w:id="368143506">
                                                                                      <w:marLeft w:val="0"/>
                                                                                      <w:marRight w:val="0"/>
                                                                                      <w:marTop w:val="0"/>
                                                                                      <w:marBottom w:val="0"/>
                                                                                      <w:divBdr>
                                                                                        <w:top w:val="none" w:sz="0" w:space="0" w:color="auto"/>
                                                                                        <w:left w:val="none" w:sz="0" w:space="0" w:color="auto"/>
                                                                                        <w:bottom w:val="none" w:sz="0" w:space="0" w:color="auto"/>
                                                                                        <w:right w:val="none" w:sz="0" w:space="0" w:color="auto"/>
                                                                                      </w:divBdr>
                                                                                    </w:div>
                                                                                  </w:divsChild>
                                                                                </w:div>
                                                                                <w:div w:id="1478496289">
                                                                                  <w:marLeft w:val="0"/>
                                                                                  <w:marRight w:val="0"/>
                                                                                  <w:marTop w:val="0"/>
                                                                                  <w:marBottom w:val="0"/>
                                                                                  <w:divBdr>
                                                                                    <w:top w:val="none" w:sz="0" w:space="0" w:color="auto"/>
                                                                                    <w:left w:val="none" w:sz="0" w:space="0" w:color="auto"/>
                                                                                    <w:bottom w:val="none" w:sz="0" w:space="0" w:color="auto"/>
                                                                                    <w:right w:val="none" w:sz="0" w:space="0" w:color="auto"/>
                                                                                  </w:divBdr>
                                                                                  <w:divsChild>
                                                                                    <w:div w:id="1301689156">
                                                                                      <w:marLeft w:val="0"/>
                                                                                      <w:marRight w:val="0"/>
                                                                                      <w:marTop w:val="0"/>
                                                                                      <w:marBottom w:val="0"/>
                                                                                      <w:divBdr>
                                                                                        <w:top w:val="none" w:sz="0" w:space="0" w:color="auto"/>
                                                                                        <w:left w:val="none" w:sz="0" w:space="0" w:color="auto"/>
                                                                                        <w:bottom w:val="none" w:sz="0" w:space="0" w:color="auto"/>
                                                                                        <w:right w:val="none" w:sz="0" w:space="0" w:color="auto"/>
                                                                                      </w:divBdr>
                                                                                    </w:div>
                                                                                  </w:divsChild>
                                                                                </w:div>
                                                                                <w:div w:id="1485974258">
                                                                                  <w:marLeft w:val="0"/>
                                                                                  <w:marRight w:val="0"/>
                                                                                  <w:marTop w:val="0"/>
                                                                                  <w:marBottom w:val="0"/>
                                                                                  <w:divBdr>
                                                                                    <w:top w:val="none" w:sz="0" w:space="0" w:color="auto"/>
                                                                                    <w:left w:val="none" w:sz="0" w:space="0" w:color="auto"/>
                                                                                    <w:bottom w:val="none" w:sz="0" w:space="0" w:color="auto"/>
                                                                                    <w:right w:val="none" w:sz="0" w:space="0" w:color="auto"/>
                                                                                  </w:divBdr>
                                                                                  <w:divsChild>
                                                                                    <w:div w:id="982928795">
                                                                                      <w:marLeft w:val="0"/>
                                                                                      <w:marRight w:val="0"/>
                                                                                      <w:marTop w:val="0"/>
                                                                                      <w:marBottom w:val="0"/>
                                                                                      <w:divBdr>
                                                                                        <w:top w:val="none" w:sz="0" w:space="0" w:color="auto"/>
                                                                                        <w:left w:val="none" w:sz="0" w:space="0" w:color="auto"/>
                                                                                        <w:bottom w:val="none" w:sz="0" w:space="0" w:color="auto"/>
                                                                                        <w:right w:val="none" w:sz="0" w:space="0" w:color="auto"/>
                                                                                      </w:divBdr>
                                                                                    </w:div>
                                                                                  </w:divsChild>
                                                                                </w:div>
                                                                                <w:div w:id="1497114182">
                                                                                  <w:marLeft w:val="0"/>
                                                                                  <w:marRight w:val="0"/>
                                                                                  <w:marTop w:val="0"/>
                                                                                  <w:marBottom w:val="0"/>
                                                                                  <w:divBdr>
                                                                                    <w:top w:val="none" w:sz="0" w:space="0" w:color="auto"/>
                                                                                    <w:left w:val="none" w:sz="0" w:space="0" w:color="auto"/>
                                                                                    <w:bottom w:val="none" w:sz="0" w:space="0" w:color="auto"/>
                                                                                    <w:right w:val="none" w:sz="0" w:space="0" w:color="auto"/>
                                                                                  </w:divBdr>
                                                                                  <w:divsChild>
                                                                                    <w:div w:id="487401404">
                                                                                      <w:marLeft w:val="0"/>
                                                                                      <w:marRight w:val="0"/>
                                                                                      <w:marTop w:val="0"/>
                                                                                      <w:marBottom w:val="0"/>
                                                                                      <w:divBdr>
                                                                                        <w:top w:val="none" w:sz="0" w:space="0" w:color="auto"/>
                                                                                        <w:left w:val="none" w:sz="0" w:space="0" w:color="auto"/>
                                                                                        <w:bottom w:val="none" w:sz="0" w:space="0" w:color="auto"/>
                                                                                        <w:right w:val="none" w:sz="0" w:space="0" w:color="auto"/>
                                                                                      </w:divBdr>
                                                                                    </w:div>
                                                                                  </w:divsChild>
                                                                                </w:div>
                                                                                <w:div w:id="1498495726">
                                                                                  <w:marLeft w:val="0"/>
                                                                                  <w:marRight w:val="0"/>
                                                                                  <w:marTop w:val="0"/>
                                                                                  <w:marBottom w:val="0"/>
                                                                                  <w:divBdr>
                                                                                    <w:top w:val="none" w:sz="0" w:space="0" w:color="auto"/>
                                                                                    <w:left w:val="none" w:sz="0" w:space="0" w:color="auto"/>
                                                                                    <w:bottom w:val="none" w:sz="0" w:space="0" w:color="auto"/>
                                                                                    <w:right w:val="none" w:sz="0" w:space="0" w:color="auto"/>
                                                                                  </w:divBdr>
                                                                                  <w:divsChild>
                                                                                    <w:div w:id="263880648">
                                                                                      <w:marLeft w:val="0"/>
                                                                                      <w:marRight w:val="0"/>
                                                                                      <w:marTop w:val="0"/>
                                                                                      <w:marBottom w:val="0"/>
                                                                                      <w:divBdr>
                                                                                        <w:top w:val="none" w:sz="0" w:space="0" w:color="auto"/>
                                                                                        <w:left w:val="none" w:sz="0" w:space="0" w:color="auto"/>
                                                                                        <w:bottom w:val="none" w:sz="0" w:space="0" w:color="auto"/>
                                                                                        <w:right w:val="none" w:sz="0" w:space="0" w:color="auto"/>
                                                                                      </w:divBdr>
                                                                                    </w:div>
                                                                                  </w:divsChild>
                                                                                </w:div>
                                                                                <w:div w:id="1511678783">
                                                                                  <w:marLeft w:val="0"/>
                                                                                  <w:marRight w:val="0"/>
                                                                                  <w:marTop w:val="0"/>
                                                                                  <w:marBottom w:val="0"/>
                                                                                  <w:divBdr>
                                                                                    <w:top w:val="none" w:sz="0" w:space="0" w:color="auto"/>
                                                                                    <w:left w:val="none" w:sz="0" w:space="0" w:color="auto"/>
                                                                                    <w:bottom w:val="none" w:sz="0" w:space="0" w:color="auto"/>
                                                                                    <w:right w:val="none" w:sz="0" w:space="0" w:color="auto"/>
                                                                                  </w:divBdr>
                                                                                  <w:divsChild>
                                                                                    <w:div w:id="1040593445">
                                                                                      <w:marLeft w:val="0"/>
                                                                                      <w:marRight w:val="0"/>
                                                                                      <w:marTop w:val="0"/>
                                                                                      <w:marBottom w:val="0"/>
                                                                                      <w:divBdr>
                                                                                        <w:top w:val="none" w:sz="0" w:space="0" w:color="auto"/>
                                                                                        <w:left w:val="none" w:sz="0" w:space="0" w:color="auto"/>
                                                                                        <w:bottom w:val="none" w:sz="0" w:space="0" w:color="auto"/>
                                                                                        <w:right w:val="none" w:sz="0" w:space="0" w:color="auto"/>
                                                                                      </w:divBdr>
                                                                                    </w:div>
                                                                                  </w:divsChild>
                                                                                </w:div>
                                                                                <w:div w:id="1512186454">
                                                                                  <w:marLeft w:val="0"/>
                                                                                  <w:marRight w:val="0"/>
                                                                                  <w:marTop w:val="0"/>
                                                                                  <w:marBottom w:val="0"/>
                                                                                  <w:divBdr>
                                                                                    <w:top w:val="none" w:sz="0" w:space="0" w:color="auto"/>
                                                                                    <w:left w:val="none" w:sz="0" w:space="0" w:color="auto"/>
                                                                                    <w:bottom w:val="none" w:sz="0" w:space="0" w:color="auto"/>
                                                                                    <w:right w:val="none" w:sz="0" w:space="0" w:color="auto"/>
                                                                                  </w:divBdr>
                                                                                  <w:divsChild>
                                                                                    <w:div w:id="1494877393">
                                                                                      <w:marLeft w:val="0"/>
                                                                                      <w:marRight w:val="0"/>
                                                                                      <w:marTop w:val="0"/>
                                                                                      <w:marBottom w:val="0"/>
                                                                                      <w:divBdr>
                                                                                        <w:top w:val="none" w:sz="0" w:space="0" w:color="auto"/>
                                                                                        <w:left w:val="none" w:sz="0" w:space="0" w:color="auto"/>
                                                                                        <w:bottom w:val="none" w:sz="0" w:space="0" w:color="auto"/>
                                                                                        <w:right w:val="none" w:sz="0" w:space="0" w:color="auto"/>
                                                                                      </w:divBdr>
                                                                                    </w:div>
                                                                                  </w:divsChild>
                                                                                </w:div>
                                                                                <w:div w:id="1512405436">
                                                                                  <w:marLeft w:val="0"/>
                                                                                  <w:marRight w:val="0"/>
                                                                                  <w:marTop w:val="0"/>
                                                                                  <w:marBottom w:val="0"/>
                                                                                  <w:divBdr>
                                                                                    <w:top w:val="none" w:sz="0" w:space="0" w:color="auto"/>
                                                                                    <w:left w:val="none" w:sz="0" w:space="0" w:color="auto"/>
                                                                                    <w:bottom w:val="none" w:sz="0" w:space="0" w:color="auto"/>
                                                                                    <w:right w:val="none" w:sz="0" w:space="0" w:color="auto"/>
                                                                                  </w:divBdr>
                                                                                  <w:divsChild>
                                                                                    <w:div w:id="1886258709">
                                                                                      <w:marLeft w:val="0"/>
                                                                                      <w:marRight w:val="0"/>
                                                                                      <w:marTop w:val="0"/>
                                                                                      <w:marBottom w:val="0"/>
                                                                                      <w:divBdr>
                                                                                        <w:top w:val="none" w:sz="0" w:space="0" w:color="auto"/>
                                                                                        <w:left w:val="none" w:sz="0" w:space="0" w:color="auto"/>
                                                                                        <w:bottom w:val="none" w:sz="0" w:space="0" w:color="auto"/>
                                                                                        <w:right w:val="none" w:sz="0" w:space="0" w:color="auto"/>
                                                                                      </w:divBdr>
                                                                                    </w:div>
                                                                                  </w:divsChild>
                                                                                </w:div>
                                                                                <w:div w:id="1534224688">
                                                                                  <w:marLeft w:val="0"/>
                                                                                  <w:marRight w:val="0"/>
                                                                                  <w:marTop w:val="0"/>
                                                                                  <w:marBottom w:val="0"/>
                                                                                  <w:divBdr>
                                                                                    <w:top w:val="none" w:sz="0" w:space="0" w:color="auto"/>
                                                                                    <w:left w:val="none" w:sz="0" w:space="0" w:color="auto"/>
                                                                                    <w:bottom w:val="none" w:sz="0" w:space="0" w:color="auto"/>
                                                                                    <w:right w:val="none" w:sz="0" w:space="0" w:color="auto"/>
                                                                                  </w:divBdr>
                                                                                  <w:divsChild>
                                                                                    <w:div w:id="1264458619">
                                                                                      <w:marLeft w:val="0"/>
                                                                                      <w:marRight w:val="0"/>
                                                                                      <w:marTop w:val="0"/>
                                                                                      <w:marBottom w:val="0"/>
                                                                                      <w:divBdr>
                                                                                        <w:top w:val="none" w:sz="0" w:space="0" w:color="auto"/>
                                                                                        <w:left w:val="none" w:sz="0" w:space="0" w:color="auto"/>
                                                                                        <w:bottom w:val="none" w:sz="0" w:space="0" w:color="auto"/>
                                                                                        <w:right w:val="none" w:sz="0" w:space="0" w:color="auto"/>
                                                                                      </w:divBdr>
                                                                                    </w:div>
                                                                                  </w:divsChild>
                                                                                </w:div>
                                                                                <w:div w:id="1534733160">
                                                                                  <w:marLeft w:val="0"/>
                                                                                  <w:marRight w:val="0"/>
                                                                                  <w:marTop w:val="0"/>
                                                                                  <w:marBottom w:val="0"/>
                                                                                  <w:divBdr>
                                                                                    <w:top w:val="none" w:sz="0" w:space="0" w:color="auto"/>
                                                                                    <w:left w:val="none" w:sz="0" w:space="0" w:color="auto"/>
                                                                                    <w:bottom w:val="none" w:sz="0" w:space="0" w:color="auto"/>
                                                                                    <w:right w:val="none" w:sz="0" w:space="0" w:color="auto"/>
                                                                                  </w:divBdr>
                                                                                  <w:divsChild>
                                                                                    <w:div w:id="1269119056">
                                                                                      <w:marLeft w:val="0"/>
                                                                                      <w:marRight w:val="0"/>
                                                                                      <w:marTop w:val="0"/>
                                                                                      <w:marBottom w:val="0"/>
                                                                                      <w:divBdr>
                                                                                        <w:top w:val="none" w:sz="0" w:space="0" w:color="auto"/>
                                                                                        <w:left w:val="none" w:sz="0" w:space="0" w:color="auto"/>
                                                                                        <w:bottom w:val="none" w:sz="0" w:space="0" w:color="auto"/>
                                                                                        <w:right w:val="none" w:sz="0" w:space="0" w:color="auto"/>
                                                                                      </w:divBdr>
                                                                                    </w:div>
                                                                                  </w:divsChild>
                                                                                </w:div>
                                                                                <w:div w:id="1539850686">
                                                                                  <w:marLeft w:val="0"/>
                                                                                  <w:marRight w:val="0"/>
                                                                                  <w:marTop w:val="0"/>
                                                                                  <w:marBottom w:val="0"/>
                                                                                  <w:divBdr>
                                                                                    <w:top w:val="none" w:sz="0" w:space="0" w:color="auto"/>
                                                                                    <w:left w:val="none" w:sz="0" w:space="0" w:color="auto"/>
                                                                                    <w:bottom w:val="none" w:sz="0" w:space="0" w:color="auto"/>
                                                                                    <w:right w:val="none" w:sz="0" w:space="0" w:color="auto"/>
                                                                                  </w:divBdr>
                                                                                  <w:divsChild>
                                                                                    <w:div w:id="1699162574">
                                                                                      <w:marLeft w:val="0"/>
                                                                                      <w:marRight w:val="0"/>
                                                                                      <w:marTop w:val="0"/>
                                                                                      <w:marBottom w:val="0"/>
                                                                                      <w:divBdr>
                                                                                        <w:top w:val="none" w:sz="0" w:space="0" w:color="auto"/>
                                                                                        <w:left w:val="none" w:sz="0" w:space="0" w:color="auto"/>
                                                                                        <w:bottom w:val="none" w:sz="0" w:space="0" w:color="auto"/>
                                                                                        <w:right w:val="none" w:sz="0" w:space="0" w:color="auto"/>
                                                                                      </w:divBdr>
                                                                                    </w:div>
                                                                                  </w:divsChild>
                                                                                </w:div>
                                                                                <w:div w:id="1546403773">
                                                                                  <w:marLeft w:val="0"/>
                                                                                  <w:marRight w:val="0"/>
                                                                                  <w:marTop w:val="0"/>
                                                                                  <w:marBottom w:val="0"/>
                                                                                  <w:divBdr>
                                                                                    <w:top w:val="none" w:sz="0" w:space="0" w:color="auto"/>
                                                                                    <w:left w:val="none" w:sz="0" w:space="0" w:color="auto"/>
                                                                                    <w:bottom w:val="none" w:sz="0" w:space="0" w:color="auto"/>
                                                                                    <w:right w:val="none" w:sz="0" w:space="0" w:color="auto"/>
                                                                                  </w:divBdr>
                                                                                  <w:divsChild>
                                                                                    <w:div w:id="1352410981">
                                                                                      <w:marLeft w:val="0"/>
                                                                                      <w:marRight w:val="0"/>
                                                                                      <w:marTop w:val="0"/>
                                                                                      <w:marBottom w:val="0"/>
                                                                                      <w:divBdr>
                                                                                        <w:top w:val="none" w:sz="0" w:space="0" w:color="auto"/>
                                                                                        <w:left w:val="none" w:sz="0" w:space="0" w:color="auto"/>
                                                                                        <w:bottom w:val="none" w:sz="0" w:space="0" w:color="auto"/>
                                                                                        <w:right w:val="none" w:sz="0" w:space="0" w:color="auto"/>
                                                                                      </w:divBdr>
                                                                                    </w:div>
                                                                                  </w:divsChild>
                                                                                </w:div>
                                                                                <w:div w:id="1548109172">
                                                                                  <w:marLeft w:val="0"/>
                                                                                  <w:marRight w:val="0"/>
                                                                                  <w:marTop w:val="0"/>
                                                                                  <w:marBottom w:val="0"/>
                                                                                  <w:divBdr>
                                                                                    <w:top w:val="none" w:sz="0" w:space="0" w:color="auto"/>
                                                                                    <w:left w:val="none" w:sz="0" w:space="0" w:color="auto"/>
                                                                                    <w:bottom w:val="none" w:sz="0" w:space="0" w:color="auto"/>
                                                                                    <w:right w:val="none" w:sz="0" w:space="0" w:color="auto"/>
                                                                                  </w:divBdr>
                                                                                  <w:divsChild>
                                                                                    <w:div w:id="1544052578">
                                                                                      <w:marLeft w:val="0"/>
                                                                                      <w:marRight w:val="0"/>
                                                                                      <w:marTop w:val="0"/>
                                                                                      <w:marBottom w:val="0"/>
                                                                                      <w:divBdr>
                                                                                        <w:top w:val="none" w:sz="0" w:space="0" w:color="auto"/>
                                                                                        <w:left w:val="none" w:sz="0" w:space="0" w:color="auto"/>
                                                                                        <w:bottom w:val="none" w:sz="0" w:space="0" w:color="auto"/>
                                                                                        <w:right w:val="none" w:sz="0" w:space="0" w:color="auto"/>
                                                                                      </w:divBdr>
                                                                                    </w:div>
                                                                                  </w:divsChild>
                                                                                </w:div>
                                                                                <w:div w:id="1563249294">
                                                                                  <w:marLeft w:val="0"/>
                                                                                  <w:marRight w:val="0"/>
                                                                                  <w:marTop w:val="0"/>
                                                                                  <w:marBottom w:val="0"/>
                                                                                  <w:divBdr>
                                                                                    <w:top w:val="none" w:sz="0" w:space="0" w:color="auto"/>
                                                                                    <w:left w:val="none" w:sz="0" w:space="0" w:color="auto"/>
                                                                                    <w:bottom w:val="none" w:sz="0" w:space="0" w:color="auto"/>
                                                                                    <w:right w:val="none" w:sz="0" w:space="0" w:color="auto"/>
                                                                                  </w:divBdr>
                                                                                  <w:divsChild>
                                                                                    <w:div w:id="1996562750">
                                                                                      <w:marLeft w:val="0"/>
                                                                                      <w:marRight w:val="0"/>
                                                                                      <w:marTop w:val="0"/>
                                                                                      <w:marBottom w:val="0"/>
                                                                                      <w:divBdr>
                                                                                        <w:top w:val="none" w:sz="0" w:space="0" w:color="auto"/>
                                                                                        <w:left w:val="none" w:sz="0" w:space="0" w:color="auto"/>
                                                                                        <w:bottom w:val="none" w:sz="0" w:space="0" w:color="auto"/>
                                                                                        <w:right w:val="none" w:sz="0" w:space="0" w:color="auto"/>
                                                                                      </w:divBdr>
                                                                                    </w:div>
                                                                                  </w:divsChild>
                                                                                </w:div>
                                                                                <w:div w:id="1564171565">
                                                                                  <w:marLeft w:val="0"/>
                                                                                  <w:marRight w:val="0"/>
                                                                                  <w:marTop w:val="0"/>
                                                                                  <w:marBottom w:val="0"/>
                                                                                  <w:divBdr>
                                                                                    <w:top w:val="none" w:sz="0" w:space="0" w:color="auto"/>
                                                                                    <w:left w:val="none" w:sz="0" w:space="0" w:color="auto"/>
                                                                                    <w:bottom w:val="none" w:sz="0" w:space="0" w:color="auto"/>
                                                                                    <w:right w:val="none" w:sz="0" w:space="0" w:color="auto"/>
                                                                                  </w:divBdr>
                                                                                  <w:divsChild>
                                                                                    <w:div w:id="227153814">
                                                                                      <w:marLeft w:val="0"/>
                                                                                      <w:marRight w:val="0"/>
                                                                                      <w:marTop w:val="0"/>
                                                                                      <w:marBottom w:val="0"/>
                                                                                      <w:divBdr>
                                                                                        <w:top w:val="none" w:sz="0" w:space="0" w:color="auto"/>
                                                                                        <w:left w:val="none" w:sz="0" w:space="0" w:color="auto"/>
                                                                                        <w:bottom w:val="none" w:sz="0" w:space="0" w:color="auto"/>
                                                                                        <w:right w:val="none" w:sz="0" w:space="0" w:color="auto"/>
                                                                                      </w:divBdr>
                                                                                    </w:div>
                                                                                  </w:divsChild>
                                                                                </w:div>
                                                                                <w:div w:id="1572151935">
                                                                                  <w:marLeft w:val="0"/>
                                                                                  <w:marRight w:val="0"/>
                                                                                  <w:marTop w:val="0"/>
                                                                                  <w:marBottom w:val="0"/>
                                                                                  <w:divBdr>
                                                                                    <w:top w:val="none" w:sz="0" w:space="0" w:color="auto"/>
                                                                                    <w:left w:val="none" w:sz="0" w:space="0" w:color="auto"/>
                                                                                    <w:bottom w:val="none" w:sz="0" w:space="0" w:color="auto"/>
                                                                                    <w:right w:val="none" w:sz="0" w:space="0" w:color="auto"/>
                                                                                  </w:divBdr>
                                                                                  <w:divsChild>
                                                                                    <w:div w:id="644361388">
                                                                                      <w:marLeft w:val="0"/>
                                                                                      <w:marRight w:val="0"/>
                                                                                      <w:marTop w:val="0"/>
                                                                                      <w:marBottom w:val="0"/>
                                                                                      <w:divBdr>
                                                                                        <w:top w:val="none" w:sz="0" w:space="0" w:color="auto"/>
                                                                                        <w:left w:val="none" w:sz="0" w:space="0" w:color="auto"/>
                                                                                        <w:bottom w:val="none" w:sz="0" w:space="0" w:color="auto"/>
                                                                                        <w:right w:val="none" w:sz="0" w:space="0" w:color="auto"/>
                                                                                      </w:divBdr>
                                                                                    </w:div>
                                                                                  </w:divsChild>
                                                                                </w:div>
                                                                                <w:div w:id="1572496366">
                                                                                  <w:marLeft w:val="0"/>
                                                                                  <w:marRight w:val="0"/>
                                                                                  <w:marTop w:val="0"/>
                                                                                  <w:marBottom w:val="0"/>
                                                                                  <w:divBdr>
                                                                                    <w:top w:val="none" w:sz="0" w:space="0" w:color="auto"/>
                                                                                    <w:left w:val="none" w:sz="0" w:space="0" w:color="auto"/>
                                                                                    <w:bottom w:val="none" w:sz="0" w:space="0" w:color="auto"/>
                                                                                    <w:right w:val="none" w:sz="0" w:space="0" w:color="auto"/>
                                                                                  </w:divBdr>
                                                                                  <w:divsChild>
                                                                                    <w:div w:id="1414935638">
                                                                                      <w:marLeft w:val="0"/>
                                                                                      <w:marRight w:val="0"/>
                                                                                      <w:marTop w:val="0"/>
                                                                                      <w:marBottom w:val="0"/>
                                                                                      <w:divBdr>
                                                                                        <w:top w:val="none" w:sz="0" w:space="0" w:color="auto"/>
                                                                                        <w:left w:val="none" w:sz="0" w:space="0" w:color="auto"/>
                                                                                        <w:bottom w:val="none" w:sz="0" w:space="0" w:color="auto"/>
                                                                                        <w:right w:val="none" w:sz="0" w:space="0" w:color="auto"/>
                                                                                      </w:divBdr>
                                                                                    </w:div>
                                                                                  </w:divsChild>
                                                                                </w:div>
                                                                                <w:div w:id="1594584113">
                                                                                  <w:marLeft w:val="0"/>
                                                                                  <w:marRight w:val="0"/>
                                                                                  <w:marTop w:val="0"/>
                                                                                  <w:marBottom w:val="0"/>
                                                                                  <w:divBdr>
                                                                                    <w:top w:val="none" w:sz="0" w:space="0" w:color="auto"/>
                                                                                    <w:left w:val="none" w:sz="0" w:space="0" w:color="auto"/>
                                                                                    <w:bottom w:val="none" w:sz="0" w:space="0" w:color="auto"/>
                                                                                    <w:right w:val="none" w:sz="0" w:space="0" w:color="auto"/>
                                                                                  </w:divBdr>
                                                                                  <w:divsChild>
                                                                                    <w:div w:id="809632477">
                                                                                      <w:marLeft w:val="0"/>
                                                                                      <w:marRight w:val="0"/>
                                                                                      <w:marTop w:val="0"/>
                                                                                      <w:marBottom w:val="0"/>
                                                                                      <w:divBdr>
                                                                                        <w:top w:val="none" w:sz="0" w:space="0" w:color="auto"/>
                                                                                        <w:left w:val="none" w:sz="0" w:space="0" w:color="auto"/>
                                                                                        <w:bottom w:val="none" w:sz="0" w:space="0" w:color="auto"/>
                                                                                        <w:right w:val="none" w:sz="0" w:space="0" w:color="auto"/>
                                                                                      </w:divBdr>
                                                                                    </w:div>
                                                                                  </w:divsChild>
                                                                                </w:div>
                                                                                <w:div w:id="1597791934">
                                                                                  <w:marLeft w:val="0"/>
                                                                                  <w:marRight w:val="0"/>
                                                                                  <w:marTop w:val="0"/>
                                                                                  <w:marBottom w:val="0"/>
                                                                                  <w:divBdr>
                                                                                    <w:top w:val="none" w:sz="0" w:space="0" w:color="auto"/>
                                                                                    <w:left w:val="none" w:sz="0" w:space="0" w:color="auto"/>
                                                                                    <w:bottom w:val="none" w:sz="0" w:space="0" w:color="auto"/>
                                                                                    <w:right w:val="none" w:sz="0" w:space="0" w:color="auto"/>
                                                                                  </w:divBdr>
                                                                                  <w:divsChild>
                                                                                    <w:div w:id="289747827">
                                                                                      <w:marLeft w:val="0"/>
                                                                                      <w:marRight w:val="0"/>
                                                                                      <w:marTop w:val="0"/>
                                                                                      <w:marBottom w:val="0"/>
                                                                                      <w:divBdr>
                                                                                        <w:top w:val="none" w:sz="0" w:space="0" w:color="auto"/>
                                                                                        <w:left w:val="none" w:sz="0" w:space="0" w:color="auto"/>
                                                                                        <w:bottom w:val="none" w:sz="0" w:space="0" w:color="auto"/>
                                                                                        <w:right w:val="none" w:sz="0" w:space="0" w:color="auto"/>
                                                                                      </w:divBdr>
                                                                                    </w:div>
                                                                                  </w:divsChild>
                                                                                </w:div>
                                                                                <w:div w:id="1601254672">
                                                                                  <w:marLeft w:val="0"/>
                                                                                  <w:marRight w:val="0"/>
                                                                                  <w:marTop w:val="0"/>
                                                                                  <w:marBottom w:val="0"/>
                                                                                  <w:divBdr>
                                                                                    <w:top w:val="none" w:sz="0" w:space="0" w:color="auto"/>
                                                                                    <w:left w:val="none" w:sz="0" w:space="0" w:color="auto"/>
                                                                                    <w:bottom w:val="none" w:sz="0" w:space="0" w:color="auto"/>
                                                                                    <w:right w:val="none" w:sz="0" w:space="0" w:color="auto"/>
                                                                                  </w:divBdr>
                                                                                  <w:divsChild>
                                                                                    <w:div w:id="1066033618">
                                                                                      <w:marLeft w:val="0"/>
                                                                                      <w:marRight w:val="0"/>
                                                                                      <w:marTop w:val="0"/>
                                                                                      <w:marBottom w:val="0"/>
                                                                                      <w:divBdr>
                                                                                        <w:top w:val="none" w:sz="0" w:space="0" w:color="auto"/>
                                                                                        <w:left w:val="none" w:sz="0" w:space="0" w:color="auto"/>
                                                                                        <w:bottom w:val="none" w:sz="0" w:space="0" w:color="auto"/>
                                                                                        <w:right w:val="none" w:sz="0" w:space="0" w:color="auto"/>
                                                                                      </w:divBdr>
                                                                                    </w:div>
                                                                                  </w:divsChild>
                                                                                </w:div>
                                                                                <w:div w:id="1609191363">
                                                                                  <w:marLeft w:val="0"/>
                                                                                  <w:marRight w:val="0"/>
                                                                                  <w:marTop w:val="0"/>
                                                                                  <w:marBottom w:val="0"/>
                                                                                  <w:divBdr>
                                                                                    <w:top w:val="none" w:sz="0" w:space="0" w:color="auto"/>
                                                                                    <w:left w:val="none" w:sz="0" w:space="0" w:color="auto"/>
                                                                                    <w:bottom w:val="none" w:sz="0" w:space="0" w:color="auto"/>
                                                                                    <w:right w:val="none" w:sz="0" w:space="0" w:color="auto"/>
                                                                                  </w:divBdr>
                                                                                  <w:divsChild>
                                                                                    <w:div w:id="2118328755">
                                                                                      <w:marLeft w:val="0"/>
                                                                                      <w:marRight w:val="0"/>
                                                                                      <w:marTop w:val="0"/>
                                                                                      <w:marBottom w:val="0"/>
                                                                                      <w:divBdr>
                                                                                        <w:top w:val="none" w:sz="0" w:space="0" w:color="auto"/>
                                                                                        <w:left w:val="none" w:sz="0" w:space="0" w:color="auto"/>
                                                                                        <w:bottom w:val="none" w:sz="0" w:space="0" w:color="auto"/>
                                                                                        <w:right w:val="none" w:sz="0" w:space="0" w:color="auto"/>
                                                                                      </w:divBdr>
                                                                                    </w:div>
                                                                                  </w:divsChild>
                                                                                </w:div>
                                                                                <w:div w:id="1622303501">
                                                                                  <w:marLeft w:val="0"/>
                                                                                  <w:marRight w:val="0"/>
                                                                                  <w:marTop w:val="0"/>
                                                                                  <w:marBottom w:val="0"/>
                                                                                  <w:divBdr>
                                                                                    <w:top w:val="none" w:sz="0" w:space="0" w:color="auto"/>
                                                                                    <w:left w:val="none" w:sz="0" w:space="0" w:color="auto"/>
                                                                                    <w:bottom w:val="none" w:sz="0" w:space="0" w:color="auto"/>
                                                                                    <w:right w:val="none" w:sz="0" w:space="0" w:color="auto"/>
                                                                                  </w:divBdr>
                                                                                  <w:divsChild>
                                                                                    <w:div w:id="778109658">
                                                                                      <w:marLeft w:val="0"/>
                                                                                      <w:marRight w:val="0"/>
                                                                                      <w:marTop w:val="0"/>
                                                                                      <w:marBottom w:val="0"/>
                                                                                      <w:divBdr>
                                                                                        <w:top w:val="none" w:sz="0" w:space="0" w:color="auto"/>
                                                                                        <w:left w:val="none" w:sz="0" w:space="0" w:color="auto"/>
                                                                                        <w:bottom w:val="none" w:sz="0" w:space="0" w:color="auto"/>
                                                                                        <w:right w:val="none" w:sz="0" w:space="0" w:color="auto"/>
                                                                                      </w:divBdr>
                                                                                    </w:div>
                                                                                  </w:divsChild>
                                                                                </w:div>
                                                                                <w:div w:id="1630477457">
                                                                                  <w:marLeft w:val="0"/>
                                                                                  <w:marRight w:val="0"/>
                                                                                  <w:marTop w:val="0"/>
                                                                                  <w:marBottom w:val="0"/>
                                                                                  <w:divBdr>
                                                                                    <w:top w:val="none" w:sz="0" w:space="0" w:color="auto"/>
                                                                                    <w:left w:val="none" w:sz="0" w:space="0" w:color="auto"/>
                                                                                    <w:bottom w:val="none" w:sz="0" w:space="0" w:color="auto"/>
                                                                                    <w:right w:val="none" w:sz="0" w:space="0" w:color="auto"/>
                                                                                  </w:divBdr>
                                                                                  <w:divsChild>
                                                                                    <w:div w:id="1995336464">
                                                                                      <w:marLeft w:val="0"/>
                                                                                      <w:marRight w:val="0"/>
                                                                                      <w:marTop w:val="0"/>
                                                                                      <w:marBottom w:val="0"/>
                                                                                      <w:divBdr>
                                                                                        <w:top w:val="none" w:sz="0" w:space="0" w:color="auto"/>
                                                                                        <w:left w:val="none" w:sz="0" w:space="0" w:color="auto"/>
                                                                                        <w:bottom w:val="none" w:sz="0" w:space="0" w:color="auto"/>
                                                                                        <w:right w:val="none" w:sz="0" w:space="0" w:color="auto"/>
                                                                                      </w:divBdr>
                                                                                    </w:div>
                                                                                  </w:divsChild>
                                                                                </w:div>
                                                                                <w:div w:id="1631083185">
                                                                                  <w:marLeft w:val="0"/>
                                                                                  <w:marRight w:val="0"/>
                                                                                  <w:marTop w:val="0"/>
                                                                                  <w:marBottom w:val="0"/>
                                                                                  <w:divBdr>
                                                                                    <w:top w:val="none" w:sz="0" w:space="0" w:color="auto"/>
                                                                                    <w:left w:val="none" w:sz="0" w:space="0" w:color="auto"/>
                                                                                    <w:bottom w:val="none" w:sz="0" w:space="0" w:color="auto"/>
                                                                                    <w:right w:val="none" w:sz="0" w:space="0" w:color="auto"/>
                                                                                  </w:divBdr>
                                                                                  <w:divsChild>
                                                                                    <w:div w:id="1366180477">
                                                                                      <w:marLeft w:val="0"/>
                                                                                      <w:marRight w:val="0"/>
                                                                                      <w:marTop w:val="0"/>
                                                                                      <w:marBottom w:val="0"/>
                                                                                      <w:divBdr>
                                                                                        <w:top w:val="none" w:sz="0" w:space="0" w:color="auto"/>
                                                                                        <w:left w:val="none" w:sz="0" w:space="0" w:color="auto"/>
                                                                                        <w:bottom w:val="none" w:sz="0" w:space="0" w:color="auto"/>
                                                                                        <w:right w:val="none" w:sz="0" w:space="0" w:color="auto"/>
                                                                                      </w:divBdr>
                                                                                    </w:div>
                                                                                  </w:divsChild>
                                                                                </w:div>
                                                                                <w:div w:id="1632592998">
                                                                                  <w:marLeft w:val="0"/>
                                                                                  <w:marRight w:val="0"/>
                                                                                  <w:marTop w:val="0"/>
                                                                                  <w:marBottom w:val="0"/>
                                                                                  <w:divBdr>
                                                                                    <w:top w:val="none" w:sz="0" w:space="0" w:color="auto"/>
                                                                                    <w:left w:val="none" w:sz="0" w:space="0" w:color="auto"/>
                                                                                    <w:bottom w:val="none" w:sz="0" w:space="0" w:color="auto"/>
                                                                                    <w:right w:val="none" w:sz="0" w:space="0" w:color="auto"/>
                                                                                  </w:divBdr>
                                                                                  <w:divsChild>
                                                                                    <w:div w:id="942222712">
                                                                                      <w:marLeft w:val="0"/>
                                                                                      <w:marRight w:val="0"/>
                                                                                      <w:marTop w:val="0"/>
                                                                                      <w:marBottom w:val="0"/>
                                                                                      <w:divBdr>
                                                                                        <w:top w:val="none" w:sz="0" w:space="0" w:color="auto"/>
                                                                                        <w:left w:val="none" w:sz="0" w:space="0" w:color="auto"/>
                                                                                        <w:bottom w:val="none" w:sz="0" w:space="0" w:color="auto"/>
                                                                                        <w:right w:val="none" w:sz="0" w:space="0" w:color="auto"/>
                                                                                      </w:divBdr>
                                                                                    </w:div>
                                                                                  </w:divsChild>
                                                                                </w:div>
                                                                                <w:div w:id="1634481933">
                                                                                  <w:marLeft w:val="0"/>
                                                                                  <w:marRight w:val="0"/>
                                                                                  <w:marTop w:val="0"/>
                                                                                  <w:marBottom w:val="0"/>
                                                                                  <w:divBdr>
                                                                                    <w:top w:val="none" w:sz="0" w:space="0" w:color="auto"/>
                                                                                    <w:left w:val="none" w:sz="0" w:space="0" w:color="auto"/>
                                                                                    <w:bottom w:val="none" w:sz="0" w:space="0" w:color="auto"/>
                                                                                    <w:right w:val="none" w:sz="0" w:space="0" w:color="auto"/>
                                                                                  </w:divBdr>
                                                                                  <w:divsChild>
                                                                                    <w:div w:id="479468865">
                                                                                      <w:marLeft w:val="0"/>
                                                                                      <w:marRight w:val="0"/>
                                                                                      <w:marTop w:val="0"/>
                                                                                      <w:marBottom w:val="0"/>
                                                                                      <w:divBdr>
                                                                                        <w:top w:val="none" w:sz="0" w:space="0" w:color="auto"/>
                                                                                        <w:left w:val="none" w:sz="0" w:space="0" w:color="auto"/>
                                                                                        <w:bottom w:val="none" w:sz="0" w:space="0" w:color="auto"/>
                                                                                        <w:right w:val="none" w:sz="0" w:space="0" w:color="auto"/>
                                                                                      </w:divBdr>
                                                                                    </w:div>
                                                                                  </w:divsChild>
                                                                                </w:div>
                                                                                <w:div w:id="1643078281">
                                                                                  <w:marLeft w:val="0"/>
                                                                                  <w:marRight w:val="0"/>
                                                                                  <w:marTop w:val="0"/>
                                                                                  <w:marBottom w:val="0"/>
                                                                                  <w:divBdr>
                                                                                    <w:top w:val="none" w:sz="0" w:space="0" w:color="auto"/>
                                                                                    <w:left w:val="none" w:sz="0" w:space="0" w:color="auto"/>
                                                                                    <w:bottom w:val="none" w:sz="0" w:space="0" w:color="auto"/>
                                                                                    <w:right w:val="none" w:sz="0" w:space="0" w:color="auto"/>
                                                                                  </w:divBdr>
                                                                                  <w:divsChild>
                                                                                    <w:div w:id="259215765">
                                                                                      <w:marLeft w:val="0"/>
                                                                                      <w:marRight w:val="0"/>
                                                                                      <w:marTop w:val="0"/>
                                                                                      <w:marBottom w:val="0"/>
                                                                                      <w:divBdr>
                                                                                        <w:top w:val="none" w:sz="0" w:space="0" w:color="auto"/>
                                                                                        <w:left w:val="none" w:sz="0" w:space="0" w:color="auto"/>
                                                                                        <w:bottom w:val="none" w:sz="0" w:space="0" w:color="auto"/>
                                                                                        <w:right w:val="none" w:sz="0" w:space="0" w:color="auto"/>
                                                                                      </w:divBdr>
                                                                                    </w:div>
                                                                                  </w:divsChild>
                                                                                </w:div>
                                                                                <w:div w:id="1648628940">
                                                                                  <w:marLeft w:val="0"/>
                                                                                  <w:marRight w:val="0"/>
                                                                                  <w:marTop w:val="0"/>
                                                                                  <w:marBottom w:val="0"/>
                                                                                  <w:divBdr>
                                                                                    <w:top w:val="none" w:sz="0" w:space="0" w:color="auto"/>
                                                                                    <w:left w:val="none" w:sz="0" w:space="0" w:color="auto"/>
                                                                                    <w:bottom w:val="none" w:sz="0" w:space="0" w:color="auto"/>
                                                                                    <w:right w:val="none" w:sz="0" w:space="0" w:color="auto"/>
                                                                                  </w:divBdr>
                                                                                  <w:divsChild>
                                                                                    <w:div w:id="1577546919">
                                                                                      <w:marLeft w:val="0"/>
                                                                                      <w:marRight w:val="0"/>
                                                                                      <w:marTop w:val="0"/>
                                                                                      <w:marBottom w:val="0"/>
                                                                                      <w:divBdr>
                                                                                        <w:top w:val="none" w:sz="0" w:space="0" w:color="auto"/>
                                                                                        <w:left w:val="none" w:sz="0" w:space="0" w:color="auto"/>
                                                                                        <w:bottom w:val="none" w:sz="0" w:space="0" w:color="auto"/>
                                                                                        <w:right w:val="none" w:sz="0" w:space="0" w:color="auto"/>
                                                                                      </w:divBdr>
                                                                                    </w:div>
                                                                                  </w:divsChild>
                                                                                </w:div>
                                                                                <w:div w:id="1650675175">
                                                                                  <w:marLeft w:val="0"/>
                                                                                  <w:marRight w:val="0"/>
                                                                                  <w:marTop w:val="0"/>
                                                                                  <w:marBottom w:val="0"/>
                                                                                  <w:divBdr>
                                                                                    <w:top w:val="none" w:sz="0" w:space="0" w:color="auto"/>
                                                                                    <w:left w:val="none" w:sz="0" w:space="0" w:color="auto"/>
                                                                                    <w:bottom w:val="none" w:sz="0" w:space="0" w:color="auto"/>
                                                                                    <w:right w:val="none" w:sz="0" w:space="0" w:color="auto"/>
                                                                                  </w:divBdr>
                                                                                  <w:divsChild>
                                                                                    <w:div w:id="212541101">
                                                                                      <w:marLeft w:val="0"/>
                                                                                      <w:marRight w:val="0"/>
                                                                                      <w:marTop w:val="0"/>
                                                                                      <w:marBottom w:val="0"/>
                                                                                      <w:divBdr>
                                                                                        <w:top w:val="none" w:sz="0" w:space="0" w:color="auto"/>
                                                                                        <w:left w:val="none" w:sz="0" w:space="0" w:color="auto"/>
                                                                                        <w:bottom w:val="none" w:sz="0" w:space="0" w:color="auto"/>
                                                                                        <w:right w:val="none" w:sz="0" w:space="0" w:color="auto"/>
                                                                                      </w:divBdr>
                                                                                    </w:div>
                                                                                  </w:divsChild>
                                                                                </w:div>
                                                                                <w:div w:id="1658074339">
                                                                                  <w:marLeft w:val="0"/>
                                                                                  <w:marRight w:val="0"/>
                                                                                  <w:marTop w:val="0"/>
                                                                                  <w:marBottom w:val="0"/>
                                                                                  <w:divBdr>
                                                                                    <w:top w:val="none" w:sz="0" w:space="0" w:color="auto"/>
                                                                                    <w:left w:val="none" w:sz="0" w:space="0" w:color="auto"/>
                                                                                    <w:bottom w:val="none" w:sz="0" w:space="0" w:color="auto"/>
                                                                                    <w:right w:val="none" w:sz="0" w:space="0" w:color="auto"/>
                                                                                  </w:divBdr>
                                                                                  <w:divsChild>
                                                                                    <w:div w:id="321662074">
                                                                                      <w:marLeft w:val="0"/>
                                                                                      <w:marRight w:val="0"/>
                                                                                      <w:marTop w:val="0"/>
                                                                                      <w:marBottom w:val="0"/>
                                                                                      <w:divBdr>
                                                                                        <w:top w:val="none" w:sz="0" w:space="0" w:color="auto"/>
                                                                                        <w:left w:val="none" w:sz="0" w:space="0" w:color="auto"/>
                                                                                        <w:bottom w:val="none" w:sz="0" w:space="0" w:color="auto"/>
                                                                                        <w:right w:val="none" w:sz="0" w:space="0" w:color="auto"/>
                                                                                      </w:divBdr>
                                                                                    </w:div>
                                                                                  </w:divsChild>
                                                                                </w:div>
                                                                                <w:div w:id="1661691148">
                                                                                  <w:marLeft w:val="0"/>
                                                                                  <w:marRight w:val="0"/>
                                                                                  <w:marTop w:val="0"/>
                                                                                  <w:marBottom w:val="0"/>
                                                                                  <w:divBdr>
                                                                                    <w:top w:val="none" w:sz="0" w:space="0" w:color="auto"/>
                                                                                    <w:left w:val="none" w:sz="0" w:space="0" w:color="auto"/>
                                                                                    <w:bottom w:val="none" w:sz="0" w:space="0" w:color="auto"/>
                                                                                    <w:right w:val="none" w:sz="0" w:space="0" w:color="auto"/>
                                                                                  </w:divBdr>
                                                                                  <w:divsChild>
                                                                                    <w:div w:id="1986814055">
                                                                                      <w:marLeft w:val="0"/>
                                                                                      <w:marRight w:val="0"/>
                                                                                      <w:marTop w:val="0"/>
                                                                                      <w:marBottom w:val="0"/>
                                                                                      <w:divBdr>
                                                                                        <w:top w:val="none" w:sz="0" w:space="0" w:color="auto"/>
                                                                                        <w:left w:val="none" w:sz="0" w:space="0" w:color="auto"/>
                                                                                        <w:bottom w:val="none" w:sz="0" w:space="0" w:color="auto"/>
                                                                                        <w:right w:val="none" w:sz="0" w:space="0" w:color="auto"/>
                                                                                      </w:divBdr>
                                                                                    </w:div>
                                                                                  </w:divsChild>
                                                                                </w:div>
                                                                                <w:div w:id="1664042922">
                                                                                  <w:marLeft w:val="0"/>
                                                                                  <w:marRight w:val="0"/>
                                                                                  <w:marTop w:val="0"/>
                                                                                  <w:marBottom w:val="0"/>
                                                                                  <w:divBdr>
                                                                                    <w:top w:val="none" w:sz="0" w:space="0" w:color="auto"/>
                                                                                    <w:left w:val="none" w:sz="0" w:space="0" w:color="auto"/>
                                                                                    <w:bottom w:val="none" w:sz="0" w:space="0" w:color="auto"/>
                                                                                    <w:right w:val="none" w:sz="0" w:space="0" w:color="auto"/>
                                                                                  </w:divBdr>
                                                                                  <w:divsChild>
                                                                                    <w:div w:id="1518041819">
                                                                                      <w:marLeft w:val="0"/>
                                                                                      <w:marRight w:val="0"/>
                                                                                      <w:marTop w:val="0"/>
                                                                                      <w:marBottom w:val="0"/>
                                                                                      <w:divBdr>
                                                                                        <w:top w:val="none" w:sz="0" w:space="0" w:color="auto"/>
                                                                                        <w:left w:val="none" w:sz="0" w:space="0" w:color="auto"/>
                                                                                        <w:bottom w:val="none" w:sz="0" w:space="0" w:color="auto"/>
                                                                                        <w:right w:val="none" w:sz="0" w:space="0" w:color="auto"/>
                                                                                      </w:divBdr>
                                                                                    </w:div>
                                                                                  </w:divsChild>
                                                                                </w:div>
                                                                                <w:div w:id="1669670318">
                                                                                  <w:marLeft w:val="0"/>
                                                                                  <w:marRight w:val="0"/>
                                                                                  <w:marTop w:val="0"/>
                                                                                  <w:marBottom w:val="0"/>
                                                                                  <w:divBdr>
                                                                                    <w:top w:val="none" w:sz="0" w:space="0" w:color="auto"/>
                                                                                    <w:left w:val="none" w:sz="0" w:space="0" w:color="auto"/>
                                                                                    <w:bottom w:val="none" w:sz="0" w:space="0" w:color="auto"/>
                                                                                    <w:right w:val="none" w:sz="0" w:space="0" w:color="auto"/>
                                                                                  </w:divBdr>
                                                                                  <w:divsChild>
                                                                                    <w:div w:id="1603680643">
                                                                                      <w:marLeft w:val="0"/>
                                                                                      <w:marRight w:val="0"/>
                                                                                      <w:marTop w:val="0"/>
                                                                                      <w:marBottom w:val="0"/>
                                                                                      <w:divBdr>
                                                                                        <w:top w:val="none" w:sz="0" w:space="0" w:color="auto"/>
                                                                                        <w:left w:val="none" w:sz="0" w:space="0" w:color="auto"/>
                                                                                        <w:bottom w:val="none" w:sz="0" w:space="0" w:color="auto"/>
                                                                                        <w:right w:val="none" w:sz="0" w:space="0" w:color="auto"/>
                                                                                      </w:divBdr>
                                                                                    </w:div>
                                                                                  </w:divsChild>
                                                                                </w:div>
                                                                                <w:div w:id="1672023602">
                                                                                  <w:marLeft w:val="0"/>
                                                                                  <w:marRight w:val="0"/>
                                                                                  <w:marTop w:val="0"/>
                                                                                  <w:marBottom w:val="0"/>
                                                                                  <w:divBdr>
                                                                                    <w:top w:val="none" w:sz="0" w:space="0" w:color="auto"/>
                                                                                    <w:left w:val="none" w:sz="0" w:space="0" w:color="auto"/>
                                                                                    <w:bottom w:val="none" w:sz="0" w:space="0" w:color="auto"/>
                                                                                    <w:right w:val="none" w:sz="0" w:space="0" w:color="auto"/>
                                                                                  </w:divBdr>
                                                                                  <w:divsChild>
                                                                                    <w:div w:id="400954098">
                                                                                      <w:marLeft w:val="0"/>
                                                                                      <w:marRight w:val="0"/>
                                                                                      <w:marTop w:val="0"/>
                                                                                      <w:marBottom w:val="0"/>
                                                                                      <w:divBdr>
                                                                                        <w:top w:val="none" w:sz="0" w:space="0" w:color="auto"/>
                                                                                        <w:left w:val="none" w:sz="0" w:space="0" w:color="auto"/>
                                                                                        <w:bottom w:val="none" w:sz="0" w:space="0" w:color="auto"/>
                                                                                        <w:right w:val="none" w:sz="0" w:space="0" w:color="auto"/>
                                                                                      </w:divBdr>
                                                                                    </w:div>
                                                                                  </w:divsChild>
                                                                                </w:div>
                                                                                <w:div w:id="1677614869">
                                                                                  <w:marLeft w:val="0"/>
                                                                                  <w:marRight w:val="0"/>
                                                                                  <w:marTop w:val="0"/>
                                                                                  <w:marBottom w:val="0"/>
                                                                                  <w:divBdr>
                                                                                    <w:top w:val="none" w:sz="0" w:space="0" w:color="auto"/>
                                                                                    <w:left w:val="none" w:sz="0" w:space="0" w:color="auto"/>
                                                                                    <w:bottom w:val="none" w:sz="0" w:space="0" w:color="auto"/>
                                                                                    <w:right w:val="none" w:sz="0" w:space="0" w:color="auto"/>
                                                                                  </w:divBdr>
                                                                                  <w:divsChild>
                                                                                    <w:div w:id="1591111780">
                                                                                      <w:marLeft w:val="0"/>
                                                                                      <w:marRight w:val="0"/>
                                                                                      <w:marTop w:val="0"/>
                                                                                      <w:marBottom w:val="0"/>
                                                                                      <w:divBdr>
                                                                                        <w:top w:val="none" w:sz="0" w:space="0" w:color="auto"/>
                                                                                        <w:left w:val="none" w:sz="0" w:space="0" w:color="auto"/>
                                                                                        <w:bottom w:val="none" w:sz="0" w:space="0" w:color="auto"/>
                                                                                        <w:right w:val="none" w:sz="0" w:space="0" w:color="auto"/>
                                                                                      </w:divBdr>
                                                                                    </w:div>
                                                                                  </w:divsChild>
                                                                                </w:div>
                                                                                <w:div w:id="1691682249">
                                                                                  <w:marLeft w:val="0"/>
                                                                                  <w:marRight w:val="0"/>
                                                                                  <w:marTop w:val="0"/>
                                                                                  <w:marBottom w:val="0"/>
                                                                                  <w:divBdr>
                                                                                    <w:top w:val="none" w:sz="0" w:space="0" w:color="auto"/>
                                                                                    <w:left w:val="none" w:sz="0" w:space="0" w:color="auto"/>
                                                                                    <w:bottom w:val="none" w:sz="0" w:space="0" w:color="auto"/>
                                                                                    <w:right w:val="none" w:sz="0" w:space="0" w:color="auto"/>
                                                                                  </w:divBdr>
                                                                                  <w:divsChild>
                                                                                    <w:div w:id="319431755">
                                                                                      <w:marLeft w:val="0"/>
                                                                                      <w:marRight w:val="0"/>
                                                                                      <w:marTop w:val="0"/>
                                                                                      <w:marBottom w:val="0"/>
                                                                                      <w:divBdr>
                                                                                        <w:top w:val="none" w:sz="0" w:space="0" w:color="auto"/>
                                                                                        <w:left w:val="none" w:sz="0" w:space="0" w:color="auto"/>
                                                                                        <w:bottom w:val="none" w:sz="0" w:space="0" w:color="auto"/>
                                                                                        <w:right w:val="none" w:sz="0" w:space="0" w:color="auto"/>
                                                                                      </w:divBdr>
                                                                                    </w:div>
                                                                                  </w:divsChild>
                                                                                </w:div>
                                                                                <w:div w:id="1695572768">
                                                                                  <w:marLeft w:val="0"/>
                                                                                  <w:marRight w:val="0"/>
                                                                                  <w:marTop w:val="0"/>
                                                                                  <w:marBottom w:val="0"/>
                                                                                  <w:divBdr>
                                                                                    <w:top w:val="none" w:sz="0" w:space="0" w:color="auto"/>
                                                                                    <w:left w:val="none" w:sz="0" w:space="0" w:color="auto"/>
                                                                                    <w:bottom w:val="none" w:sz="0" w:space="0" w:color="auto"/>
                                                                                    <w:right w:val="none" w:sz="0" w:space="0" w:color="auto"/>
                                                                                  </w:divBdr>
                                                                                  <w:divsChild>
                                                                                    <w:div w:id="472790629">
                                                                                      <w:marLeft w:val="0"/>
                                                                                      <w:marRight w:val="0"/>
                                                                                      <w:marTop w:val="0"/>
                                                                                      <w:marBottom w:val="0"/>
                                                                                      <w:divBdr>
                                                                                        <w:top w:val="none" w:sz="0" w:space="0" w:color="auto"/>
                                                                                        <w:left w:val="none" w:sz="0" w:space="0" w:color="auto"/>
                                                                                        <w:bottom w:val="none" w:sz="0" w:space="0" w:color="auto"/>
                                                                                        <w:right w:val="none" w:sz="0" w:space="0" w:color="auto"/>
                                                                                      </w:divBdr>
                                                                                    </w:div>
                                                                                  </w:divsChild>
                                                                                </w:div>
                                                                                <w:div w:id="1701776787">
                                                                                  <w:marLeft w:val="0"/>
                                                                                  <w:marRight w:val="0"/>
                                                                                  <w:marTop w:val="0"/>
                                                                                  <w:marBottom w:val="0"/>
                                                                                  <w:divBdr>
                                                                                    <w:top w:val="none" w:sz="0" w:space="0" w:color="auto"/>
                                                                                    <w:left w:val="none" w:sz="0" w:space="0" w:color="auto"/>
                                                                                    <w:bottom w:val="none" w:sz="0" w:space="0" w:color="auto"/>
                                                                                    <w:right w:val="none" w:sz="0" w:space="0" w:color="auto"/>
                                                                                  </w:divBdr>
                                                                                  <w:divsChild>
                                                                                    <w:div w:id="692850888">
                                                                                      <w:marLeft w:val="0"/>
                                                                                      <w:marRight w:val="0"/>
                                                                                      <w:marTop w:val="0"/>
                                                                                      <w:marBottom w:val="0"/>
                                                                                      <w:divBdr>
                                                                                        <w:top w:val="none" w:sz="0" w:space="0" w:color="auto"/>
                                                                                        <w:left w:val="none" w:sz="0" w:space="0" w:color="auto"/>
                                                                                        <w:bottom w:val="none" w:sz="0" w:space="0" w:color="auto"/>
                                                                                        <w:right w:val="none" w:sz="0" w:space="0" w:color="auto"/>
                                                                                      </w:divBdr>
                                                                                    </w:div>
                                                                                  </w:divsChild>
                                                                                </w:div>
                                                                                <w:div w:id="1705406495">
                                                                                  <w:marLeft w:val="0"/>
                                                                                  <w:marRight w:val="0"/>
                                                                                  <w:marTop w:val="0"/>
                                                                                  <w:marBottom w:val="0"/>
                                                                                  <w:divBdr>
                                                                                    <w:top w:val="none" w:sz="0" w:space="0" w:color="auto"/>
                                                                                    <w:left w:val="none" w:sz="0" w:space="0" w:color="auto"/>
                                                                                    <w:bottom w:val="none" w:sz="0" w:space="0" w:color="auto"/>
                                                                                    <w:right w:val="none" w:sz="0" w:space="0" w:color="auto"/>
                                                                                  </w:divBdr>
                                                                                  <w:divsChild>
                                                                                    <w:div w:id="1179348869">
                                                                                      <w:marLeft w:val="0"/>
                                                                                      <w:marRight w:val="0"/>
                                                                                      <w:marTop w:val="0"/>
                                                                                      <w:marBottom w:val="0"/>
                                                                                      <w:divBdr>
                                                                                        <w:top w:val="none" w:sz="0" w:space="0" w:color="auto"/>
                                                                                        <w:left w:val="none" w:sz="0" w:space="0" w:color="auto"/>
                                                                                        <w:bottom w:val="none" w:sz="0" w:space="0" w:color="auto"/>
                                                                                        <w:right w:val="none" w:sz="0" w:space="0" w:color="auto"/>
                                                                                      </w:divBdr>
                                                                                    </w:div>
                                                                                  </w:divsChild>
                                                                                </w:div>
                                                                                <w:div w:id="1707682160">
                                                                                  <w:marLeft w:val="0"/>
                                                                                  <w:marRight w:val="0"/>
                                                                                  <w:marTop w:val="0"/>
                                                                                  <w:marBottom w:val="0"/>
                                                                                  <w:divBdr>
                                                                                    <w:top w:val="none" w:sz="0" w:space="0" w:color="auto"/>
                                                                                    <w:left w:val="none" w:sz="0" w:space="0" w:color="auto"/>
                                                                                    <w:bottom w:val="none" w:sz="0" w:space="0" w:color="auto"/>
                                                                                    <w:right w:val="none" w:sz="0" w:space="0" w:color="auto"/>
                                                                                  </w:divBdr>
                                                                                  <w:divsChild>
                                                                                    <w:div w:id="572548796">
                                                                                      <w:marLeft w:val="0"/>
                                                                                      <w:marRight w:val="0"/>
                                                                                      <w:marTop w:val="0"/>
                                                                                      <w:marBottom w:val="0"/>
                                                                                      <w:divBdr>
                                                                                        <w:top w:val="none" w:sz="0" w:space="0" w:color="auto"/>
                                                                                        <w:left w:val="none" w:sz="0" w:space="0" w:color="auto"/>
                                                                                        <w:bottom w:val="none" w:sz="0" w:space="0" w:color="auto"/>
                                                                                        <w:right w:val="none" w:sz="0" w:space="0" w:color="auto"/>
                                                                                      </w:divBdr>
                                                                                    </w:div>
                                                                                  </w:divsChild>
                                                                                </w:div>
                                                                                <w:div w:id="1713312390">
                                                                                  <w:marLeft w:val="0"/>
                                                                                  <w:marRight w:val="0"/>
                                                                                  <w:marTop w:val="0"/>
                                                                                  <w:marBottom w:val="0"/>
                                                                                  <w:divBdr>
                                                                                    <w:top w:val="none" w:sz="0" w:space="0" w:color="auto"/>
                                                                                    <w:left w:val="none" w:sz="0" w:space="0" w:color="auto"/>
                                                                                    <w:bottom w:val="none" w:sz="0" w:space="0" w:color="auto"/>
                                                                                    <w:right w:val="none" w:sz="0" w:space="0" w:color="auto"/>
                                                                                  </w:divBdr>
                                                                                  <w:divsChild>
                                                                                    <w:div w:id="593587474">
                                                                                      <w:marLeft w:val="0"/>
                                                                                      <w:marRight w:val="0"/>
                                                                                      <w:marTop w:val="0"/>
                                                                                      <w:marBottom w:val="0"/>
                                                                                      <w:divBdr>
                                                                                        <w:top w:val="none" w:sz="0" w:space="0" w:color="auto"/>
                                                                                        <w:left w:val="none" w:sz="0" w:space="0" w:color="auto"/>
                                                                                        <w:bottom w:val="none" w:sz="0" w:space="0" w:color="auto"/>
                                                                                        <w:right w:val="none" w:sz="0" w:space="0" w:color="auto"/>
                                                                                      </w:divBdr>
                                                                                    </w:div>
                                                                                  </w:divsChild>
                                                                                </w:div>
                                                                                <w:div w:id="1718896032">
                                                                                  <w:marLeft w:val="0"/>
                                                                                  <w:marRight w:val="0"/>
                                                                                  <w:marTop w:val="0"/>
                                                                                  <w:marBottom w:val="0"/>
                                                                                  <w:divBdr>
                                                                                    <w:top w:val="none" w:sz="0" w:space="0" w:color="auto"/>
                                                                                    <w:left w:val="none" w:sz="0" w:space="0" w:color="auto"/>
                                                                                    <w:bottom w:val="none" w:sz="0" w:space="0" w:color="auto"/>
                                                                                    <w:right w:val="none" w:sz="0" w:space="0" w:color="auto"/>
                                                                                  </w:divBdr>
                                                                                  <w:divsChild>
                                                                                    <w:div w:id="1255473832">
                                                                                      <w:marLeft w:val="0"/>
                                                                                      <w:marRight w:val="0"/>
                                                                                      <w:marTop w:val="0"/>
                                                                                      <w:marBottom w:val="0"/>
                                                                                      <w:divBdr>
                                                                                        <w:top w:val="none" w:sz="0" w:space="0" w:color="auto"/>
                                                                                        <w:left w:val="none" w:sz="0" w:space="0" w:color="auto"/>
                                                                                        <w:bottom w:val="none" w:sz="0" w:space="0" w:color="auto"/>
                                                                                        <w:right w:val="none" w:sz="0" w:space="0" w:color="auto"/>
                                                                                      </w:divBdr>
                                                                                    </w:div>
                                                                                  </w:divsChild>
                                                                                </w:div>
                                                                                <w:div w:id="1719745028">
                                                                                  <w:marLeft w:val="0"/>
                                                                                  <w:marRight w:val="0"/>
                                                                                  <w:marTop w:val="0"/>
                                                                                  <w:marBottom w:val="0"/>
                                                                                  <w:divBdr>
                                                                                    <w:top w:val="none" w:sz="0" w:space="0" w:color="auto"/>
                                                                                    <w:left w:val="none" w:sz="0" w:space="0" w:color="auto"/>
                                                                                    <w:bottom w:val="none" w:sz="0" w:space="0" w:color="auto"/>
                                                                                    <w:right w:val="none" w:sz="0" w:space="0" w:color="auto"/>
                                                                                  </w:divBdr>
                                                                                  <w:divsChild>
                                                                                    <w:div w:id="485170988">
                                                                                      <w:marLeft w:val="0"/>
                                                                                      <w:marRight w:val="0"/>
                                                                                      <w:marTop w:val="0"/>
                                                                                      <w:marBottom w:val="0"/>
                                                                                      <w:divBdr>
                                                                                        <w:top w:val="none" w:sz="0" w:space="0" w:color="auto"/>
                                                                                        <w:left w:val="none" w:sz="0" w:space="0" w:color="auto"/>
                                                                                        <w:bottom w:val="none" w:sz="0" w:space="0" w:color="auto"/>
                                                                                        <w:right w:val="none" w:sz="0" w:space="0" w:color="auto"/>
                                                                                      </w:divBdr>
                                                                                    </w:div>
                                                                                  </w:divsChild>
                                                                                </w:div>
                                                                                <w:div w:id="1720591395">
                                                                                  <w:marLeft w:val="0"/>
                                                                                  <w:marRight w:val="0"/>
                                                                                  <w:marTop w:val="0"/>
                                                                                  <w:marBottom w:val="0"/>
                                                                                  <w:divBdr>
                                                                                    <w:top w:val="none" w:sz="0" w:space="0" w:color="auto"/>
                                                                                    <w:left w:val="none" w:sz="0" w:space="0" w:color="auto"/>
                                                                                    <w:bottom w:val="none" w:sz="0" w:space="0" w:color="auto"/>
                                                                                    <w:right w:val="none" w:sz="0" w:space="0" w:color="auto"/>
                                                                                  </w:divBdr>
                                                                                  <w:divsChild>
                                                                                    <w:div w:id="427387450">
                                                                                      <w:marLeft w:val="0"/>
                                                                                      <w:marRight w:val="0"/>
                                                                                      <w:marTop w:val="0"/>
                                                                                      <w:marBottom w:val="0"/>
                                                                                      <w:divBdr>
                                                                                        <w:top w:val="none" w:sz="0" w:space="0" w:color="auto"/>
                                                                                        <w:left w:val="none" w:sz="0" w:space="0" w:color="auto"/>
                                                                                        <w:bottom w:val="none" w:sz="0" w:space="0" w:color="auto"/>
                                                                                        <w:right w:val="none" w:sz="0" w:space="0" w:color="auto"/>
                                                                                      </w:divBdr>
                                                                                    </w:div>
                                                                                  </w:divsChild>
                                                                                </w:div>
                                                                                <w:div w:id="1723939255">
                                                                                  <w:marLeft w:val="0"/>
                                                                                  <w:marRight w:val="0"/>
                                                                                  <w:marTop w:val="0"/>
                                                                                  <w:marBottom w:val="0"/>
                                                                                  <w:divBdr>
                                                                                    <w:top w:val="none" w:sz="0" w:space="0" w:color="auto"/>
                                                                                    <w:left w:val="none" w:sz="0" w:space="0" w:color="auto"/>
                                                                                    <w:bottom w:val="none" w:sz="0" w:space="0" w:color="auto"/>
                                                                                    <w:right w:val="none" w:sz="0" w:space="0" w:color="auto"/>
                                                                                  </w:divBdr>
                                                                                  <w:divsChild>
                                                                                    <w:div w:id="949429837">
                                                                                      <w:marLeft w:val="0"/>
                                                                                      <w:marRight w:val="0"/>
                                                                                      <w:marTop w:val="0"/>
                                                                                      <w:marBottom w:val="0"/>
                                                                                      <w:divBdr>
                                                                                        <w:top w:val="none" w:sz="0" w:space="0" w:color="auto"/>
                                                                                        <w:left w:val="none" w:sz="0" w:space="0" w:color="auto"/>
                                                                                        <w:bottom w:val="none" w:sz="0" w:space="0" w:color="auto"/>
                                                                                        <w:right w:val="none" w:sz="0" w:space="0" w:color="auto"/>
                                                                                      </w:divBdr>
                                                                                    </w:div>
                                                                                  </w:divsChild>
                                                                                </w:div>
                                                                                <w:div w:id="1728870239">
                                                                                  <w:marLeft w:val="0"/>
                                                                                  <w:marRight w:val="0"/>
                                                                                  <w:marTop w:val="0"/>
                                                                                  <w:marBottom w:val="0"/>
                                                                                  <w:divBdr>
                                                                                    <w:top w:val="none" w:sz="0" w:space="0" w:color="auto"/>
                                                                                    <w:left w:val="none" w:sz="0" w:space="0" w:color="auto"/>
                                                                                    <w:bottom w:val="none" w:sz="0" w:space="0" w:color="auto"/>
                                                                                    <w:right w:val="none" w:sz="0" w:space="0" w:color="auto"/>
                                                                                  </w:divBdr>
                                                                                  <w:divsChild>
                                                                                    <w:div w:id="924336315">
                                                                                      <w:marLeft w:val="0"/>
                                                                                      <w:marRight w:val="0"/>
                                                                                      <w:marTop w:val="0"/>
                                                                                      <w:marBottom w:val="0"/>
                                                                                      <w:divBdr>
                                                                                        <w:top w:val="none" w:sz="0" w:space="0" w:color="auto"/>
                                                                                        <w:left w:val="none" w:sz="0" w:space="0" w:color="auto"/>
                                                                                        <w:bottom w:val="none" w:sz="0" w:space="0" w:color="auto"/>
                                                                                        <w:right w:val="none" w:sz="0" w:space="0" w:color="auto"/>
                                                                                      </w:divBdr>
                                                                                    </w:div>
                                                                                  </w:divsChild>
                                                                                </w:div>
                                                                                <w:div w:id="1740055715">
                                                                                  <w:marLeft w:val="0"/>
                                                                                  <w:marRight w:val="0"/>
                                                                                  <w:marTop w:val="0"/>
                                                                                  <w:marBottom w:val="0"/>
                                                                                  <w:divBdr>
                                                                                    <w:top w:val="none" w:sz="0" w:space="0" w:color="auto"/>
                                                                                    <w:left w:val="none" w:sz="0" w:space="0" w:color="auto"/>
                                                                                    <w:bottom w:val="none" w:sz="0" w:space="0" w:color="auto"/>
                                                                                    <w:right w:val="none" w:sz="0" w:space="0" w:color="auto"/>
                                                                                  </w:divBdr>
                                                                                  <w:divsChild>
                                                                                    <w:div w:id="19865928">
                                                                                      <w:marLeft w:val="0"/>
                                                                                      <w:marRight w:val="0"/>
                                                                                      <w:marTop w:val="0"/>
                                                                                      <w:marBottom w:val="0"/>
                                                                                      <w:divBdr>
                                                                                        <w:top w:val="none" w:sz="0" w:space="0" w:color="auto"/>
                                                                                        <w:left w:val="none" w:sz="0" w:space="0" w:color="auto"/>
                                                                                        <w:bottom w:val="none" w:sz="0" w:space="0" w:color="auto"/>
                                                                                        <w:right w:val="none" w:sz="0" w:space="0" w:color="auto"/>
                                                                                      </w:divBdr>
                                                                                    </w:div>
                                                                                  </w:divsChild>
                                                                                </w:div>
                                                                                <w:div w:id="1742175468">
                                                                                  <w:marLeft w:val="0"/>
                                                                                  <w:marRight w:val="0"/>
                                                                                  <w:marTop w:val="0"/>
                                                                                  <w:marBottom w:val="0"/>
                                                                                  <w:divBdr>
                                                                                    <w:top w:val="none" w:sz="0" w:space="0" w:color="auto"/>
                                                                                    <w:left w:val="none" w:sz="0" w:space="0" w:color="auto"/>
                                                                                    <w:bottom w:val="none" w:sz="0" w:space="0" w:color="auto"/>
                                                                                    <w:right w:val="none" w:sz="0" w:space="0" w:color="auto"/>
                                                                                  </w:divBdr>
                                                                                  <w:divsChild>
                                                                                    <w:div w:id="537200840">
                                                                                      <w:marLeft w:val="0"/>
                                                                                      <w:marRight w:val="0"/>
                                                                                      <w:marTop w:val="0"/>
                                                                                      <w:marBottom w:val="0"/>
                                                                                      <w:divBdr>
                                                                                        <w:top w:val="none" w:sz="0" w:space="0" w:color="auto"/>
                                                                                        <w:left w:val="none" w:sz="0" w:space="0" w:color="auto"/>
                                                                                        <w:bottom w:val="none" w:sz="0" w:space="0" w:color="auto"/>
                                                                                        <w:right w:val="none" w:sz="0" w:space="0" w:color="auto"/>
                                                                                      </w:divBdr>
                                                                                    </w:div>
                                                                                  </w:divsChild>
                                                                                </w:div>
                                                                                <w:div w:id="1749570813">
                                                                                  <w:marLeft w:val="0"/>
                                                                                  <w:marRight w:val="0"/>
                                                                                  <w:marTop w:val="0"/>
                                                                                  <w:marBottom w:val="0"/>
                                                                                  <w:divBdr>
                                                                                    <w:top w:val="none" w:sz="0" w:space="0" w:color="auto"/>
                                                                                    <w:left w:val="none" w:sz="0" w:space="0" w:color="auto"/>
                                                                                    <w:bottom w:val="none" w:sz="0" w:space="0" w:color="auto"/>
                                                                                    <w:right w:val="none" w:sz="0" w:space="0" w:color="auto"/>
                                                                                  </w:divBdr>
                                                                                  <w:divsChild>
                                                                                    <w:div w:id="1173648802">
                                                                                      <w:marLeft w:val="0"/>
                                                                                      <w:marRight w:val="0"/>
                                                                                      <w:marTop w:val="0"/>
                                                                                      <w:marBottom w:val="0"/>
                                                                                      <w:divBdr>
                                                                                        <w:top w:val="none" w:sz="0" w:space="0" w:color="auto"/>
                                                                                        <w:left w:val="none" w:sz="0" w:space="0" w:color="auto"/>
                                                                                        <w:bottom w:val="none" w:sz="0" w:space="0" w:color="auto"/>
                                                                                        <w:right w:val="none" w:sz="0" w:space="0" w:color="auto"/>
                                                                                      </w:divBdr>
                                                                                    </w:div>
                                                                                  </w:divsChild>
                                                                                </w:div>
                                                                                <w:div w:id="1773553198">
                                                                                  <w:marLeft w:val="0"/>
                                                                                  <w:marRight w:val="0"/>
                                                                                  <w:marTop w:val="0"/>
                                                                                  <w:marBottom w:val="0"/>
                                                                                  <w:divBdr>
                                                                                    <w:top w:val="none" w:sz="0" w:space="0" w:color="auto"/>
                                                                                    <w:left w:val="none" w:sz="0" w:space="0" w:color="auto"/>
                                                                                    <w:bottom w:val="none" w:sz="0" w:space="0" w:color="auto"/>
                                                                                    <w:right w:val="none" w:sz="0" w:space="0" w:color="auto"/>
                                                                                  </w:divBdr>
                                                                                  <w:divsChild>
                                                                                    <w:div w:id="1939753612">
                                                                                      <w:marLeft w:val="0"/>
                                                                                      <w:marRight w:val="0"/>
                                                                                      <w:marTop w:val="0"/>
                                                                                      <w:marBottom w:val="0"/>
                                                                                      <w:divBdr>
                                                                                        <w:top w:val="none" w:sz="0" w:space="0" w:color="auto"/>
                                                                                        <w:left w:val="none" w:sz="0" w:space="0" w:color="auto"/>
                                                                                        <w:bottom w:val="none" w:sz="0" w:space="0" w:color="auto"/>
                                                                                        <w:right w:val="none" w:sz="0" w:space="0" w:color="auto"/>
                                                                                      </w:divBdr>
                                                                                    </w:div>
                                                                                  </w:divsChild>
                                                                                </w:div>
                                                                                <w:div w:id="1779832734">
                                                                                  <w:marLeft w:val="0"/>
                                                                                  <w:marRight w:val="0"/>
                                                                                  <w:marTop w:val="0"/>
                                                                                  <w:marBottom w:val="0"/>
                                                                                  <w:divBdr>
                                                                                    <w:top w:val="none" w:sz="0" w:space="0" w:color="auto"/>
                                                                                    <w:left w:val="none" w:sz="0" w:space="0" w:color="auto"/>
                                                                                    <w:bottom w:val="none" w:sz="0" w:space="0" w:color="auto"/>
                                                                                    <w:right w:val="none" w:sz="0" w:space="0" w:color="auto"/>
                                                                                  </w:divBdr>
                                                                                  <w:divsChild>
                                                                                    <w:div w:id="1115366652">
                                                                                      <w:marLeft w:val="0"/>
                                                                                      <w:marRight w:val="0"/>
                                                                                      <w:marTop w:val="0"/>
                                                                                      <w:marBottom w:val="0"/>
                                                                                      <w:divBdr>
                                                                                        <w:top w:val="none" w:sz="0" w:space="0" w:color="auto"/>
                                                                                        <w:left w:val="none" w:sz="0" w:space="0" w:color="auto"/>
                                                                                        <w:bottom w:val="none" w:sz="0" w:space="0" w:color="auto"/>
                                                                                        <w:right w:val="none" w:sz="0" w:space="0" w:color="auto"/>
                                                                                      </w:divBdr>
                                                                                    </w:div>
                                                                                  </w:divsChild>
                                                                                </w:div>
                                                                                <w:div w:id="1780492616">
                                                                                  <w:marLeft w:val="0"/>
                                                                                  <w:marRight w:val="0"/>
                                                                                  <w:marTop w:val="0"/>
                                                                                  <w:marBottom w:val="0"/>
                                                                                  <w:divBdr>
                                                                                    <w:top w:val="none" w:sz="0" w:space="0" w:color="auto"/>
                                                                                    <w:left w:val="none" w:sz="0" w:space="0" w:color="auto"/>
                                                                                    <w:bottom w:val="none" w:sz="0" w:space="0" w:color="auto"/>
                                                                                    <w:right w:val="none" w:sz="0" w:space="0" w:color="auto"/>
                                                                                  </w:divBdr>
                                                                                  <w:divsChild>
                                                                                    <w:div w:id="1376465366">
                                                                                      <w:marLeft w:val="0"/>
                                                                                      <w:marRight w:val="0"/>
                                                                                      <w:marTop w:val="0"/>
                                                                                      <w:marBottom w:val="0"/>
                                                                                      <w:divBdr>
                                                                                        <w:top w:val="none" w:sz="0" w:space="0" w:color="auto"/>
                                                                                        <w:left w:val="none" w:sz="0" w:space="0" w:color="auto"/>
                                                                                        <w:bottom w:val="none" w:sz="0" w:space="0" w:color="auto"/>
                                                                                        <w:right w:val="none" w:sz="0" w:space="0" w:color="auto"/>
                                                                                      </w:divBdr>
                                                                                    </w:div>
                                                                                  </w:divsChild>
                                                                                </w:div>
                                                                                <w:div w:id="1797410346">
                                                                                  <w:marLeft w:val="0"/>
                                                                                  <w:marRight w:val="0"/>
                                                                                  <w:marTop w:val="0"/>
                                                                                  <w:marBottom w:val="0"/>
                                                                                  <w:divBdr>
                                                                                    <w:top w:val="none" w:sz="0" w:space="0" w:color="auto"/>
                                                                                    <w:left w:val="none" w:sz="0" w:space="0" w:color="auto"/>
                                                                                    <w:bottom w:val="none" w:sz="0" w:space="0" w:color="auto"/>
                                                                                    <w:right w:val="none" w:sz="0" w:space="0" w:color="auto"/>
                                                                                  </w:divBdr>
                                                                                  <w:divsChild>
                                                                                    <w:div w:id="1968581164">
                                                                                      <w:marLeft w:val="0"/>
                                                                                      <w:marRight w:val="0"/>
                                                                                      <w:marTop w:val="0"/>
                                                                                      <w:marBottom w:val="0"/>
                                                                                      <w:divBdr>
                                                                                        <w:top w:val="none" w:sz="0" w:space="0" w:color="auto"/>
                                                                                        <w:left w:val="none" w:sz="0" w:space="0" w:color="auto"/>
                                                                                        <w:bottom w:val="none" w:sz="0" w:space="0" w:color="auto"/>
                                                                                        <w:right w:val="none" w:sz="0" w:space="0" w:color="auto"/>
                                                                                      </w:divBdr>
                                                                                    </w:div>
                                                                                  </w:divsChild>
                                                                                </w:div>
                                                                                <w:div w:id="1805542179">
                                                                                  <w:marLeft w:val="0"/>
                                                                                  <w:marRight w:val="0"/>
                                                                                  <w:marTop w:val="0"/>
                                                                                  <w:marBottom w:val="0"/>
                                                                                  <w:divBdr>
                                                                                    <w:top w:val="none" w:sz="0" w:space="0" w:color="auto"/>
                                                                                    <w:left w:val="none" w:sz="0" w:space="0" w:color="auto"/>
                                                                                    <w:bottom w:val="none" w:sz="0" w:space="0" w:color="auto"/>
                                                                                    <w:right w:val="none" w:sz="0" w:space="0" w:color="auto"/>
                                                                                  </w:divBdr>
                                                                                  <w:divsChild>
                                                                                    <w:div w:id="1170372729">
                                                                                      <w:marLeft w:val="0"/>
                                                                                      <w:marRight w:val="0"/>
                                                                                      <w:marTop w:val="0"/>
                                                                                      <w:marBottom w:val="0"/>
                                                                                      <w:divBdr>
                                                                                        <w:top w:val="none" w:sz="0" w:space="0" w:color="auto"/>
                                                                                        <w:left w:val="none" w:sz="0" w:space="0" w:color="auto"/>
                                                                                        <w:bottom w:val="none" w:sz="0" w:space="0" w:color="auto"/>
                                                                                        <w:right w:val="none" w:sz="0" w:space="0" w:color="auto"/>
                                                                                      </w:divBdr>
                                                                                    </w:div>
                                                                                  </w:divsChild>
                                                                                </w:div>
                                                                                <w:div w:id="1809669031">
                                                                                  <w:marLeft w:val="0"/>
                                                                                  <w:marRight w:val="0"/>
                                                                                  <w:marTop w:val="0"/>
                                                                                  <w:marBottom w:val="0"/>
                                                                                  <w:divBdr>
                                                                                    <w:top w:val="none" w:sz="0" w:space="0" w:color="auto"/>
                                                                                    <w:left w:val="none" w:sz="0" w:space="0" w:color="auto"/>
                                                                                    <w:bottom w:val="none" w:sz="0" w:space="0" w:color="auto"/>
                                                                                    <w:right w:val="none" w:sz="0" w:space="0" w:color="auto"/>
                                                                                  </w:divBdr>
                                                                                  <w:divsChild>
                                                                                    <w:div w:id="415253421">
                                                                                      <w:marLeft w:val="0"/>
                                                                                      <w:marRight w:val="0"/>
                                                                                      <w:marTop w:val="0"/>
                                                                                      <w:marBottom w:val="0"/>
                                                                                      <w:divBdr>
                                                                                        <w:top w:val="none" w:sz="0" w:space="0" w:color="auto"/>
                                                                                        <w:left w:val="none" w:sz="0" w:space="0" w:color="auto"/>
                                                                                        <w:bottom w:val="none" w:sz="0" w:space="0" w:color="auto"/>
                                                                                        <w:right w:val="none" w:sz="0" w:space="0" w:color="auto"/>
                                                                                      </w:divBdr>
                                                                                    </w:div>
                                                                                  </w:divsChild>
                                                                                </w:div>
                                                                                <w:div w:id="1815683203">
                                                                                  <w:marLeft w:val="0"/>
                                                                                  <w:marRight w:val="0"/>
                                                                                  <w:marTop w:val="0"/>
                                                                                  <w:marBottom w:val="0"/>
                                                                                  <w:divBdr>
                                                                                    <w:top w:val="none" w:sz="0" w:space="0" w:color="auto"/>
                                                                                    <w:left w:val="none" w:sz="0" w:space="0" w:color="auto"/>
                                                                                    <w:bottom w:val="none" w:sz="0" w:space="0" w:color="auto"/>
                                                                                    <w:right w:val="none" w:sz="0" w:space="0" w:color="auto"/>
                                                                                  </w:divBdr>
                                                                                  <w:divsChild>
                                                                                    <w:div w:id="1811824660">
                                                                                      <w:marLeft w:val="0"/>
                                                                                      <w:marRight w:val="0"/>
                                                                                      <w:marTop w:val="0"/>
                                                                                      <w:marBottom w:val="0"/>
                                                                                      <w:divBdr>
                                                                                        <w:top w:val="none" w:sz="0" w:space="0" w:color="auto"/>
                                                                                        <w:left w:val="none" w:sz="0" w:space="0" w:color="auto"/>
                                                                                        <w:bottom w:val="none" w:sz="0" w:space="0" w:color="auto"/>
                                                                                        <w:right w:val="none" w:sz="0" w:space="0" w:color="auto"/>
                                                                                      </w:divBdr>
                                                                                    </w:div>
                                                                                  </w:divsChild>
                                                                                </w:div>
                                                                                <w:div w:id="1817331756">
                                                                                  <w:marLeft w:val="0"/>
                                                                                  <w:marRight w:val="0"/>
                                                                                  <w:marTop w:val="0"/>
                                                                                  <w:marBottom w:val="0"/>
                                                                                  <w:divBdr>
                                                                                    <w:top w:val="none" w:sz="0" w:space="0" w:color="auto"/>
                                                                                    <w:left w:val="none" w:sz="0" w:space="0" w:color="auto"/>
                                                                                    <w:bottom w:val="none" w:sz="0" w:space="0" w:color="auto"/>
                                                                                    <w:right w:val="none" w:sz="0" w:space="0" w:color="auto"/>
                                                                                  </w:divBdr>
                                                                                  <w:divsChild>
                                                                                    <w:div w:id="632251815">
                                                                                      <w:marLeft w:val="0"/>
                                                                                      <w:marRight w:val="0"/>
                                                                                      <w:marTop w:val="0"/>
                                                                                      <w:marBottom w:val="0"/>
                                                                                      <w:divBdr>
                                                                                        <w:top w:val="none" w:sz="0" w:space="0" w:color="auto"/>
                                                                                        <w:left w:val="none" w:sz="0" w:space="0" w:color="auto"/>
                                                                                        <w:bottom w:val="none" w:sz="0" w:space="0" w:color="auto"/>
                                                                                        <w:right w:val="none" w:sz="0" w:space="0" w:color="auto"/>
                                                                                      </w:divBdr>
                                                                                    </w:div>
                                                                                  </w:divsChild>
                                                                                </w:div>
                                                                                <w:div w:id="1821656044">
                                                                                  <w:marLeft w:val="0"/>
                                                                                  <w:marRight w:val="0"/>
                                                                                  <w:marTop w:val="0"/>
                                                                                  <w:marBottom w:val="0"/>
                                                                                  <w:divBdr>
                                                                                    <w:top w:val="none" w:sz="0" w:space="0" w:color="auto"/>
                                                                                    <w:left w:val="none" w:sz="0" w:space="0" w:color="auto"/>
                                                                                    <w:bottom w:val="none" w:sz="0" w:space="0" w:color="auto"/>
                                                                                    <w:right w:val="none" w:sz="0" w:space="0" w:color="auto"/>
                                                                                  </w:divBdr>
                                                                                  <w:divsChild>
                                                                                    <w:div w:id="930041461">
                                                                                      <w:marLeft w:val="0"/>
                                                                                      <w:marRight w:val="0"/>
                                                                                      <w:marTop w:val="0"/>
                                                                                      <w:marBottom w:val="0"/>
                                                                                      <w:divBdr>
                                                                                        <w:top w:val="none" w:sz="0" w:space="0" w:color="auto"/>
                                                                                        <w:left w:val="none" w:sz="0" w:space="0" w:color="auto"/>
                                                                                        <w:bottom w:val="none" w:sz="0" w:space="0" w:color="auto"/>
                                                                                        <w:right w:val="none" w:sz="0" w:space="0" w:color="auto"/>
                                                                                      </w:divBdr>
                                                                                    </w:div>
                                                                                  </w:divsChild>
                                                                                </w:div>
                                                                                <w:div w:id="1827084737">
                                                                                  <w:marLeft w:val="0"/>
                                                                                  <w:marRight w:val="0"/>
                                                                                  <w:marTop w:val="0"/>
                                                                                  <w:marBottom w:val="0"/>
                                                                                  <w:divBdr>
                                                                                    <w:top w:val="none" w:sz="0" w:space="0" w:color="auto"/>
                                                                                    <w:left w:val="none" w:sz="0" w:space="0" w:color="auto"/>
                                                                                    <w:bottom w:val="none" w:sz="0" w:space="0" w:color="auto"/>
                                                                                    <w:right w:val="none" w:sz="0" w:space="0" w:color="auto"/>
                                                                                  </w:divBdr>
                                                                                  <w:divsChild>
                                                                                    <w:div w:id="1599217392">
                                                                                      <w:marLeft w:val="0"/>
                                                                                      <w:marRight w:val="0"/>
                                                                                      <w:marTop w:val="0"/>
                                                                                      <w:marBottom w:val="0"/>
                                                                                      <w:divBdr>
                                                                                        <w:top w:val="none" w:sz="0" w:space="0" w:color="auto"/>
                                                                                        <w:left w:val="none" w:sz="0" w:space="0" w:color="auto"/>
                                                                                        <w:bottom w:val="none" w:sz="0" w:space="0" w:color="auto"/>
                                                                                        <w:right w:val="none" w:sz="0" w:space="0" w:color="auto"/>
                                                                                      </w:divBdr>
                                                                                    </w:div>
                                                                                  </w:divsChild>
                                                                                </w:div>
                                                                                <w:div w:id="1838955784">
                                                                                  <w:marLeft w:val="0"/>
                                                                                  <w:marRight w:val="0"/>
                                                                                  <w:marTop w:val="0"/>
                                                                                  <w:marBottom w:val="0"/>
                                                                                  <w:divBdr>
                                                                                    <w:top w:val="none" w:sz="0" w:space="0" w:color="auto"/>
                                                                                    <w:left w:val="none" w:sz="0" w:space="0" w:color="auto"/>
                                                                                    <w:bottom w:val="none" w:sz="0" w:space="0" w:color="auto"/>
                                                                                    <w:right w:val="none" w:sz="0" w:space="0" w:color="auto"/>
                                                                                  </w:divBdr>
                                                                                  <w:divsChild>
                                                                                    <w:div w:id="1343780541">
                                                                                      <w:marLeft w:val="0"/>
                                                                                      <w:marRight w:val="0"/>
                                                                                      <w:marTop w:val="0"/>
                                                                                      <w:marBottom w:val="0"/>
                                                                                      <w:divBdr>
                                                                                        <w:top w:val="none" w:sz="0" w:space="0" w:color="auto"/>
                                                                                        <w:left w:val="none" w:sz="0" w:space="0" w:color="auto"/>
                                                                                        <w:bottom w:val="none" w:sz="0" w:space="0" w:color="auto"/>
                                                                                        <w:right w:val="none" w:sz="0" w:space="0" w:color="auto"/>
                                                                                      </w:divBdr>
                                                                                    </w:div>
                                                                                  </w:divsChild>
                                                                                </w:div>
                                                                                <w:div w:id="1843665927">
                                                                                  <w:marLeft w:val="0"/>
                                                                                  <w:marRight w:val="0"/>
                                                                                  <w:marTop w:val="0"/>
                                                                                  <w:marBottom w:val="0"/>
                                                                                  <w:divBdr>
                                                                                    <w:top w:val="none" w:sz="0" w:space="0" w:color="auto"/>
                                                                                    <w:left w:val="none" w:sz="0" w:space="0" w:color="auto"/>
                                                                                    <w:bottom w:val="none" w:sz="0" w:space="0" w:color="auto"/>
                                                                                    <w:right w:val="none" w:sz="0" w:space="0" w:color="auto"/>
                                                                                  </w:divBdr>
                                                                                  <w:divsChild>
                                                                                    <w:div w:id="568081698">
                                                                                      <w:marLeft w:val="0"/>
                                                                                      <w:marRight w:val="0"/>
                                                                                      <w:marTop w:val="0"/>
                                                                                      <w:marBottom w:val="0"/>
                                                                                      <w:divBdr>
                                                                                        <w:top w:val="none" w:sz="0" w:space="0" w:color="auto"/>
                                                                                        <w:left w:val="none" w:sz="0" w:space="0" w:color="auto"/>
                                                                                        <w:bottom w:val="none" w:sz="0" w:space="0" w:color="auto"/>
                                                                                        <w:right w:val="none" w:sz="0" w:space="0" w:color="auto"/>
                                                                                      </w:divBdr>
                                                                                    </w:div>
                                                                                  </w:divsChild>
                                                                                </w:div>
                                                                                <w:div w:id="1849906586">
                                                                                  <w:marLeft w:val="0"/>
                                                                                  <w:marRight w:val="0"/>
                                                                                  <w:marTop w:val="0"/>
                                                                                  <w:marBottom w:val="0"/>
                                                                                  <w:divBdr>
                                                                                    <w:top w:val="none" w:sz="0" w:space="0" w:color="auto"/>
                                                                                    <w:left w:val="none" w:sz="0" w:space="0" w:color="auto"/>
                                                                                    <w:bottom w:val="none" w:sz="0" w:space="0" w:color="auto"/>
                                                                                    <w:right w:val="none" w:sz="0" w:space="0" w:color="auto"/>
                                                                                  </w:divBdr>
                                                                                  <w:divsChild>
                                                                                    <w:div w:id="577251360">
                                                                                      <w:marLeft w:val="0"/>
                                                                                      <w:marRight w:val="0"/>
                                                                                      <w:marTop w:val="0"/>
                                                                                      <w:marBottom w:val="0"/>
                                                                                      <w:divBdr>
                                                                                        <w:top w:val="none" w:sz="0" w:space="0" w:color="auto"/>
                                                                                        <w:left w:val="none" w:sz="0" w:space="0" w:color="auto"/>
                                                                                        <w:bottom w:val="none" w:sz="0" w:space="0" w:color="auto"/>
                                                                                        <w:right w:val="none" w:sz="0" w:space="0" w:color="auto"/>
                                                                                      </w:divBdr>
                                                                                    </w:div>
                                                                                  </w:divsChild>
                                                                                </w:div>
                                                                                <w:div w:id="1851337767">
                                                                                  <w:marLeft w:val="0"/>
                                                                                  <w:marRight w:val="0"/>
                                                                                  <w:marTop w:val="0"/>
                                                                                  <w:marBottom w:val="0"/>
                                                                                  <w:divBdr>
                                                                                    <w:top w:val="none" w:sz="0" w:space="0" w:color="auto"/>
                                                                                    <w:left w:val="none" w:sz="0" w:space="0" w:color="auto"/>
                                                                                    <w:bottom w:val="none" w:sz="0" w:space="0" w:color="auto"/>
                                                                                    <w:right w:val="none" w:sz="0" w:space="0" w:color="auto"/>
                                                                                  </w:divBdr>
                                                                                  <w:divsChild>
                                                                                    <w:div w:id="209652149">
                                                                                      <w:marLeft w:val="0"/>
                                                                                      <w:marRight w:val="0"/>
                                                                                      <w:marTop w:val="0"/>
                                                                                      <w:marBottom w:val="0"/>
                                                                                      <w:divBdr>
                                                                                        <w:top w:val="none" w:sz="0" w:space="0" w:color="auto"/>
                                                                                        <w:left w:val="none" w:sz="0" w:space="0" w:color="auto"/>
                                                                                        <w:bottom w:val="none" w:sz="0" w:space="0" w:color="auto"/>
                                                                                        <w:right w:val="none" w:sz="0" w:space="0" w:color="auto"/>
                                                                                      </w:divBdr>
                                                                                    </w:div>
                                                                                  </w:divsChild>
                                                                                </w:div>
                                                                                <w:div w:id="1852793961">
                                                                                  <w:marLeft w:val="0"/>
                                                                                  <w:marRight w:val="0"/>
                                                                                  <w:marTop w:val="0"/>
                                                                                  <w:marBottom w:val="0"/>
                                                                                  <w:divBdr>
                                                                                    <w:top w:val="none" w:sz="0" w:space="0" w:color="auto"/>
                                                                                    <w:left w:val="none" w:sz="0" w:space="0" w:color="auto"/>
                                                                                    <w:bottom w:val="none" w:sz="0" w:space="0" w:color="auto"/>
                                                                                    <w:right w:val="none" w:sz="0" w:space="0" w:color="auto"/>
                                                                                  </w:divBdr>
                                                                                  <w:divsChild>
                                                                                    <w:div w:id="2013753518">
                                                                                      <w:marLeft w:val="0"/>
                                                                                      <w:marRight w:val="0"/>
                                                                                      <w:marTop w:val="0"/>
                                                                                      <w:marBottom w:val="0"/>
                                                                                      <w:divBdr>
                                                                                        <w:top w:val="none" w:sz="0" w:space="0" w:color="auto"/>
                                                                                        <w:left w:val="none" w:sz="0" w:space="0" w:color="auto"/>
                                                                                        <w:bottom w:val="none" w:sz="0" w:space="0" w:color="auto"/>
                                                                                        <w:right w:val="none" w:sz="0" w:space="0" w:color="auto"/>
                                                                                      </w:divBdr>
                                                                                    </w:div>
                                                                                  </w:divsChild>
                                                                                </w:div>
                                                                                <w:div w:id="1852912923">
                                                                                  <w:marLeft w:val="0"/>
                                                                                  <w:marRight w:val="0"/>
                                                                                  <w:marTop w:val="0"/>
                                                                                  <w:marBottom w:val="0"/>
                                                                                  <w:divBdr>
                                                                                    <w:top w:val="none" w:sz="0" w:space="0" w:color="auto"/>
                                                                                    <w:left w:val="none" w:sz="0" w:space="0" w:color="auto"/>
                                                                                    <w:bottom w:val="none" w:sz="0" w:space="0" w:color="auto"/>
                                                                                    <w:right w:val="none" w:sz="0" w:space="0" w:color="auto"/>
                                                                                  </w:divBdr>
                                                                                  <w:divsChild>
                                                                                    <w:div w:id="457531138">
                                                                                      <w:marLeft w:val="0"/>
                                                                                      <w:marRight w:val="0"/>
                                                                                      <w:marTop w:val="0"/>
                                                                                      <w:marBottom w:val="0"/>
                                                                                      <w:divBdr>
                                                                                        <w:top w:val="none" w:sz="0" w:space="0" w:color="auto"/>
                                                                                        <w:left w:val="none" w:sz="0" w:space="0" w:color="auto"/>
                                                                                        <w:bottom w:val="none" w:sz="0" w:space="0" w:color="auto"/>
                                                                                        <w:right w:val="none" w:sz="0" w:space="0" w:color="auto"/>
                                                                                      </w:divBdr>
                                                                                    </w:div>
                                                                                  </w:divsChild>
                                                                                </w:div>
                                                                                <w:div w:id="1855531587">
                                                                                  <w:marLeft w:val="0"/>
                                                                                  <w:marRight w:val="0"/>
                                                                                  <w:marTop w:val="0"/>
                                                                                  <w:marBottom w:val="0"/>
                                                                                  <w:divBdr>
                                                                                    <w:top w:val="none" w:sz="0" w:space="0" w:color="auto"/>
                                                                                    <w:left w:val="none" w:sz="0" w:space="0" w:color="auto"/>
                                                                                    <w:bottom w:val="none" w:sz="0" w:space="0" w:color="auto"/>
                                                                                    <w:right w:val="none" w:sz="0" w:space="0" w:color="auto"/>
                                                                                  </w:divBdr>
                                                                                  <w:divsChild>
                                                                                    <w:div w:id="1455977123">
                                                                                      <w:marLeft w:val="0"/>
                                                                                      <w:marRight w:val="0"/>
                                                                                      <w:marTop w:val="0"/>
                                                                                      <w:marBottom w:val="0"/>
                                                                                      <w:divBdr>
                                                                                        <w:top w:val="none" w:sz="0" w:space="0" w:color="auto"/>
                                                                                        <w:left w:val="none" w:sz="0" w:space="0" w:color="auto"/>
                                                                                        <w:bottom w:val="none" w:sz="0" w:space="0" w:color="auto"/>
                                                                                        <w:right w:val="none" w:sz="0" w:space="0" w:color="auto"/>
                                                                                      </w:divBdr>
                                                                                    </w:div>
                                                                                  </w:divsChild>
                                                                                </w:div>
                                                                                <w:div w:id="1856070391">
                                                                                  <w:marLeft w:val="0"/>
                                                                                  <w:marRight w:val="0"/>
                                                                                  <w:marTop w:val="0"/>
                                                                                  <w:marBottom w:val="0"/>
                                                                                  <w:divBdr>
                                                                                    <w:top w:val="none" w:sz="0" w:space="0" w:color="auto"/>
                                                                                    <w:left w:val="none" w:sz="0" w:space="0" w:color="auto"/>
                                                                                    <w:bottom w:val="none" w:sz="0" w:space="0" w:color="auto"/>
                                                                                    <w:right w:val="none" w:sz="0" w:space="0" w:color="auto"/>
                                                                                  </w:divBdr>
                                                                                  <w:divsChild>
                                                                                    <w:div w:id="874804211">
                                                                                      <w:marLeft w:val="0"/>
                                                                                      <w:marRight w:val="0"/>
                                                                                      <w:marTop w:val="0"/>
                                                                                      <w:marBottom w:val="0"/>
                                                                                      <w:divBdr>
                                                                                        <w:top w:val="none" w:sz="0" w:space="0" w:color="auto"/>
                                                                                        <w:left w:val="none" w:sz="0" w:space="0" w:color="auto"/>
                                                                                        <w:bottom w:val="none" w:sz="0" w:space="0" w:color="auto"/>
                                                                                        <w:right w:val="none" w:sz="0" w:space="0" w:color="auto"/>
                                                                                      </w:divBdr>
                                                                                    </w:div>
                                                                                  </w:divsChild>
                                                                                </w:div>
                                                                                <w:div w:id="1868442722">
                                                                                  <w:marLeft w:val="0"/>
                                                                                  <w:marRight w:val="0"/>
                                                                                  <w:marTop w:val="0"/>
                                                                                  <w:marBottom w:val="0"/>
                                                                                  <w:divBdr>
                                                                                    <w:top w:val="none" w:sz="0" w:space="0" w:color="auto"/>
                                                                                    <w:left w:val="none" w:sz="0" w:space="0" w:color="auto"/>
                                                                                    <w:bottom w:val="none" w:sz="0" w:space="0" w:color="auto"/>
                                                                                    <w:right w:val="none" w:sz="0" w:space="0" w:color="auto"/>
                                                                                  </w:divBdr>
                                                                                  <w:divsChild>
                                                                                    <w:div w:id="66076683">
                                                                                      <w:marLeft w:val="0"/>
                                                                                      <w:marRight w:val="0"/>
                                                                                      <w:marTop w:val="0"/>
                                                                                      <w:marBottom w:val="0"/>
                                                                                      <w:divBdr>
                                                                                        <w:top w:val="none" w:sz="0" w:space="0" w:color="auto"/>
                                                                                        <w:left w:val="none" w:sz="0" w:space="0" w:color="auto"/>
                                                                                        <w:bottom w:val="none" w:sz="0" w:space="0" w:color="auto"/>
                                                                                        <w:right w:val="none" w:sz="0" w:space="0" w:color="auto"/>
                                                                                      </w:divBdr>
                                                                                    </w:div>
                                                                                  </w:divsChild>
                                                                                </w:div>
                                                                                <w:div w:id="1868830268">
                                                                                  <w:marLeft w:val="0"/>
                                                                                  <w:marRight w:val="0"/>
                                                                                  <w:marTop w:val="0"/>
                                                                                  <w:marBottom w:val="0"/>
                                                                                  <w:divBdr>
                                                                                    <w:top w:val="none" w:sz="0" w:space="0" w:color="auto"/>
                                                                                    <w:left w:val="none" w:sz="0" w:space="0" w:color="auto"/>
                                                                                    <w:bottom w:val="none" w:sz="0" w:space="0" w:color="auto"/>
                                                                                    <w:right w:val="none" w:sz="0" w:space="0" w:color="auto"/>
                                                                                  </w:divBdr>
                                                                                  <w:divsChild>
                                                                                    <w:div w:id="90978365">
                                                                                      <w:marLeft w:val="0"/>
                                                                                      <w:marRight w:val="0"/>
                                                                                      <w:marTop w:val="0"/>
                                                                                      <w:marBottom w:val="0"/>
                                                                                      <w:divBdr>
                                                                                        <w:top w:val="none" w:sz="0" w:space="0" w:color="auto"/>
                                                                                        <w:left w:val="none" w:sz="0" w:space="0" w:color="auto"/>
                                                                                        <w:bottom w:val="none" w:sz="0" w:space="0" w:color="auto"/>
                                                                                        <w:right w:val="none" w:sz="0" w:space="0" w:color="auto"/>
                                                                                      </w:divBdr>
                                                                                    </w:div>
                                                                                    <w:div w:id="134687777">
                                                                                      <w:marLeft w:val="0"/>
                                                                                      <w:marRight w:val="0"/>
                                                                                      <w:marTop w:val="0"/>
                                                                                      <w:marBottom w:val="0"/>
                                                                                      <w:divBdr>
                                                                                        <w:top w:val="none" w:sz="0" w:space="0" w:color="auto"/>
                                                                                        <w:left w:val="none" w:sz="0" w:space="0" w:color="auto"/>
                                                                                        <w:bottom w:val="none" w:sz="0" w:space="0" w:color="auto"/>
                                                                                        <w:right w:val="none" w:sz="0" w:space="0" w:color="auto"/>
                                                                                      </w:divBdr>
                                                                                    </w:div>
                                                                                    <w:div w:id="207574799">
                                                                                      <w:marLeft w:val="0"/>
                                                                                      <w:marRight w:val="0"/>
                                                                                      <w:marTop w:val="0"/>
                                                                                      <w:marBottom w:val="0"/>
                                                                                      <w:divBdr>
                                                                                        <w:top w:val="none" w:sz="0" w:space="0" w:color="auto"/>
                                                                                        <w:left w:val="none" w:sz="0" w:space="0" w:color="auto"/>
                                                                                        <w:bottom w:val="none" w:sz="0" w:space="0" w:color="auto"/>
                                                                                        <w:right w:val="none" w:sz="0" w:space="0" w:color="auto"/>
                                                                                      </w:divBdr>
                                                                                    </w:div>
                                                                                    <w:div w:id="304047121">
                                                                                      <w:marLeft w:val="0"/>
                                                                                      <w:marRight w:val="0"/>
                                                                                      <w:marTop w:val="0"/>
                                                                                      <w:marBottom w:val="0"/>
                                                                                      <w:divBdr>
                                                                                        <w:top w:val="none" w:sz="0" w:space="0" w:color="auto"/>
                                                                                        <w:left w:val="none" w:sz="0" w:space="0" w:color="auto"/>
                                                                                        <w:bottom w:val="none" w:sz="0" w:space="0" w:color="auto"/>
                                                                                        <w:right w:val="none" w:sz="0" w:space="0" w:color="auto"/>
                                                                                      </w:divBdr>
                                                                                    </w:div>
                                                                                    <w:div w:id="402484562">
                                                                                      <w:marLeft w:val="0"/>
                                                                                      <w:marRight w:val="0"/>
                                                                                      <w:marTop w:val="0"/>
                                                                                      <w:marBottom w:val="0"/>
                                                                                      <w:divBdr>
                                                                                        <w:top w:val="none" w:sz="0" w:space="0" w:color="auto"/>
                                                                                        <w:left w:val="none" w:sz="0" w:space="0" w:color="auto"/>
                                                                                        <w:bottom w:val="none" w:sz="0" w:space="0" w:color="auto"/>
                                                                                        <w:right w:val="none" w:sz="0" w:space="0" w:color="auto"/>
                                                                                      </w:divBdr>
                                                                                    </w:div>
                                                                                    <w:div w:id="442113451">
                                                                                      <w:marLeft w:val="0"/>
                                                                                      <w:marRight w:val="0"/>
                                                                                      <w:marTop w:val="0"/>
                                                                                      <w:marBottom w:val="0"/>
                                                                                      <w:divBdr>
                                                                                        <w:top w:val="none" w:sz="0" w:space="0" w:color="auto"/>
                                                                                        <w:left w:val="none" w:sz="0" w:space="0" w:color="auto"/>
                                                                                        <w:bottom w:val="none" w:sz="0" w:space="0" w:color="auto"/>
                                                                                        <w:right w:val="none" w:sz="0" w:space="0" w:color="auto"/>
                                                                                      </w:divBdr>
                                                                                    </w:div>
                                                                                    <w:div w:id="671571143">
                                                                                      <w:marLeft w:val="0"/>
                                                                                      <w:marRight w:val="0"/>
                                                                                      <w:marTop w:val="0"/>
                                                                                      <w:marBottom w:val="0"/>
                                                                                      <w:divBdr>
                                                                                        <w:top w:val="none" w:sz="0" w:space="0" w:color="auto"/>
                                                                                        <w:left w:val="none" w:sz="0" w:space="0" w:color="auto"/>
                                                                                        <w:bottom w:val="none" w:sz="0" w:space="0" w:color="auto"/>
                                                                                        <w:right w:val="none" w:sz="0" w:space="0" w:color="auto"/>
                                                                                      </w:divBdr>
                                                                                    </w:div>
                                                                                    <w:div w:id="955988883">
                                                                                      <w:marLeft w:val="0"/>
                                                                                      <w:marRight w:val="0"/>
                                                                                      <w:marTop w:val="0"/>
                                                                                      <w:marBottom w:val="0"/>
                                                                                      <w:divBdr>
                                                                                        <w:top w:val="none" w:sz="0" w:space="0" w:color="auto"/>
                                                                                        <w:left w:val="none" w:sz="0" w:space="0" w:color="auto"/>
                                                                                        <w:bottom w:val="none" w:sz="0" w:space="0" w:color="auto"/>
                                                                                        <w:right w:val="none" w:sz="0" w:space="0" w:color="auto"/>
                                                                                      </w:divBdr>
                                                                                    </w:div>
                                                                                    <w:div w:id="1211845091">
                                                                                      <w:marLeft w:val="0"/>
                                                                                      <w:marRight w:val="0"/>
                                                                                      <w:marTop w:val="0"/>
                                                                                      <w:marBottom w:val="0"/>
                                                                                      <w:divBdr>
                                                                                        <w:top w:val="none" w:sz="0" w:space="0" w:color="auto"/>
                                                                                        <w:left w:val="none" w:sz="0" w:space="0" w:color="auto"/>
                                                                                        <w:bottom w:val="none" w:sz="0" w:space="0" w:color="auto"/>
                                                                                        <w:right w:val="none" w:sz="0" w:space="0" w:color="auto"/>
                                                                                      </w:divBdr>
                                                                                    </w:div>
                                                                                    <w:div w:id="1231962930">
                                                                                      <w:marLeft w:val="0"/>
                                                                                      <w:marRight w:val="0"/>
                                                                                      <w:marTop w:val="0"/>
                                                                                      <w:marBottom w:val="0"/>
                                                                                      <w:divBdr>
                                                                                        <w:top w:val="none" w:sz="0" w:space="0" w:color="auto"/>
                                                                                        <w:left w:val="none" w:sz="0" w:space="0" w:color="auto"/>
                                                                                        <w:bottom w:val="none" w:sz="0" w:space="0" w:color="auto"/>
                                                                                        <w:right w:val="none" w:sz="0" w:space="0" w:color="auto"/>
                                                                                      </w:divBdr>
                                                                                    </w:div>
                                                                                    <w:div w:id="1714429145">
                                                                                      <w:marLeft w:val="0"/>
                                                                                      <w:marRight w:val="0"/>
                                                                                      <w:marTop w:val="0"/>
                                                                                      <w:marBottom w:val="0"/>
                                                                                      <w:divBdr>
                                                                                        <w:top w:val="none" w:sz="0" w:space="0" w:color="auto"/>
                                                                                        <w:left w:val="none" w:sz="0" w:space="0" w:color="auto"/>
                                                                                        <w:bottom w:val="none" w:sz="0" w:space="0" w:color="auto"/>
                                                                                        <w:right w:val="none" w:sz="0" w:space="0" w:color="auto"/>
                                                                                      </w:divBdr>
                                                                                    </w:div>
                                                                                    <w:div w:id="1741051999">
                                                                                      <w:marLeft w:val="0"/>
                                                                                      <w:marRight w:val="0"/>
                                                                                      <w:marTop w:val="0"/>
                                                                                      <w:marBottom w:val="0"/>
                                                                                      <w:divBdr>
                                                                                        <w:top w:val="none" w:sz="0" w:space="0" w:color="auto"/>
                                                                                        <w:left w:val="none" w:sz="0" w:space="0" w:color="auto"/>
                                                                                        <w:bottom w:val="none" w:sz="0" w:space="0" w:color="auto"/>
                                                                                        <w:right w:val="none" w:sz="0" w:space="0" w:color="auto"/>
                                                                                      </w:divBdr>
                                                                                    </w:div>
                                                                                    <w:div w:id="1905215134">
                                                                                      <w:marLeft w:val="0"/>
                                                                                      <w:marRight w:val="0"/>
                                                                                      <w:marTop w:val="0"/>
                                                                                      <w:marBottom w:val="0"/>
                                                                                      <w:divBdr>
                                                                                        <w:top w:val="none" w:sz="0" w:space="0" w:color="auto"/>
                                                                                        <w:left w:val="none" w:sz="0" w:space="0" w:color="auto"/>
                                                                                        <w:bottom w:val="none" w:sz="0" w:space="0" w:color="auto"/>
                                                                                        <w:right w:val="none" w:sz="0" w:space="0" w:color="auto"/>
                                                                                      </w:divBdr>
                                                                                    </w:div>
                                                                                    <w:div w:id="2123184869">
                                                                                      <w:marLeft w:val="0"/>
                                                                                      <w:marRight w:val="0"/>
                                                                                      <w:marTop w:val="0"/>
                                                                                      <w:marBottom w:val="0"/>
                                                                                      <w:divBdr>
                                                                                        <w:top w:val="none" w:sz="0" w:space="0" w:color="auto"/>
                                                                                        <w:left w:val="none" w:sz="0" w:space="0" w:color="auto"/>
                                                                                        <w:bottom w:val="none" w:sz="0" w:space="0" w:color="auto"/>
                                                                                        <w:right w:val="none" w:sz="0" w:space="0" w:color="auto"/>
                                                                                      </w:divBdr>
                                                                                    </w:div>
                                                                                  </w:divsChild>
                                                                                </w:div>
                                                                                <w:div w:id="1870029095">
                                                                                  <w:marLeft w:val="0"/>
                                                                                  <w:marRight w:val="0"/>
                                                                                  <w:marTop w:val="0"/>
                                                                                  <w:marBottom w:val="0"/>
                                                                                  <w:divBdr>
                                                                                    <w:top w:val="none" w:sz="0" w:space="0" w:color="auto"/>
                                                                                    <w:left w:val="none" w:sz="0" w:space="0" w:color="auto"/>
                                                                                    <w:bottom w:val="none" w:sz="0" w:space="0" w:color="auto"/>
                                                                                    <w:right w:val="none" w:sz="0" w:space="0" w:color="auto"/>
                                                                                  </w:divBdr>
                                                                                  <w:divsChild>
                                                                                    <w:div w:id="890578145">
                                                                                      <w:marLeft w:val="0"/>
                                                                                      <w:marRight w:val="0"/>
                                                                                      <w:marTop w:val="0"/>
                                                                                      <w:marBottom w:val="0"/>
                                                                                      <w:divBdr>
                                                                                        <w:top w:val="none" w:sz="0" w:space="0" w:color="auto"/>
                                                                                        <w:left w:val="none" w:sz="0" w:space="0" w:color="auto"/>
                                                                                        <w:bottom w:val="none" w:sz="0" w:space="0" w:color="auto"/>
                                                                                        <w:right w:val="none" w:sz="0" w:space="0" w:color="auto"/>
                                                                                      </w:divBdr>
                                                                                    </w:div>
                                                                                  </w:divsChild>
                                                                                </w:div>
                                                                                <w:div w:id="1896354677">
                                                                                  <w:marLeft w:val="0"/>
                                                                                  <w:marRight w:val="0"/>
                                                                                  <w:marTop w:val="0"/>
                                                                                  <w:marBottom w:val="0"/>
                                                                                  <w:divBdr>
                                                                                    <w:top w:val="none" w:sz="0" w:space="0" w:color="auto"/>
                                                                                    <w:left w:val="none" w:sz="0" w:space="0" w:color="auto"/>
                                                                                    <w:bottom w:val="none" w:sz="0" w:space="0" w:color="auto"/>
                                                                                    <w:right w:val="none" w:sz="0" w:space="0" w:color="auto"/>
                                                                                  </w:divBdr>
                                                                                  <w:divsChild>
                                                                                    <w:div w:id="489366330">
                                                                                      <w:marLeft w:val="0"/>
                                                                                      <w:marRight w:val="0"/>
                                                                                      <w:marTop w:val="0"/>
                                                                                      <w:marBottom w:val="0"/>
                                                                                      <w:divBdr>
                                                                                        <w:top w:val="none" w:sz="0" w:space="0" w:color="auto"/>
                                                                                        <w:left w:val="none" w:sz="0" w:space="0" w:color="auto"/>
                                                                                        <w:bottom w:val="none" w:sz="0" w:space="0" w:color="auto"/>
                                                                                        <w:right w:val="none" w:sz="0" w:space="0" w:color="auto"/>
                                                                                      </w:divBdr>
                                                                                    </w:div>
                                                                                  </w:divsChild>
                                                                                </w:div>
                                                                                <w:div w:id="1906187062">
                                                                                  <w:marLeft w:val="0"/>
                                                                                  <w:marRight w:val="0"/>
                                                                                  <w:marTop w:val="0"/>
                                                                                  <w:marBottom w:val="0"/>
                                                                                  <w:divBdr>
                                                                                    <w:top w:val="none" w:sz="0" w:space="0" w:color="auto"/>
                                                                                    <w:left w:val="none" w:sz="0" w:space="0" w:color="auto"/>
                                                                                    <w:bottom w:val="none" w:sz="0" w:space="0" w:color="auto"/>
                                                                                    <w:right w:val="none" w:sz="0" w:space="0" w:color="auto"/>
                                                                                  </w:divBdr>
                                                                                  <w:divsChild>
                                                                                    <w:div w:id="1484851390">
                                                                                      <w:marLeft w:val="0"/>
                                                                                      <w:marRight w:val="0"/>
                                                                                      <w:marTop w:val="0"/>
                                                                                      <w:marBottom w:val="0"/>
                                                                                      <w:divBdr>
                                                                                        <w:top w:val="none" w:sz="0" w:space="0" w:color="auto"/>
                                                                                        <w:left w:val="none" w:sz="0" w:space="0" w:color="auto"/>
                                                                                        <w:bottom w:val="none" w:sz="0" w:space="0" w:color="auto"/>
                                                                                        <w:right w:val="none" w:sz="0" w:space="0" w:color="auto"/>
                                                                                      </w:divBdr>
                                                                                    </w:div>
                                                                                  </w:divsChild>
                                                                                </w:div>
                                                                                <w:div w:id="1911646543">
                                                                                  <w:marLeft w:val="0"/>
                                                                                  <w:marRight w:val="0"/>
                                                                                  <w:marTop w:val="0"/>
                                                                                  <w:marBottom w:val="0"/>
                                                                                  <w:divBdr>
                                                                                    <w:top w:val="none" w:sz="0" w:space="0" w:color="auto"/>
                                                                                    <w:left w:val="none" w:sz="0" w:space="0" w:color="auto"/>
                                                                                    <w:bottom w:val="none" w:sz="0" w:space="0" w:color="auto"/>
                                                                                    <w:right w:val="none" w:sz="0" w:space="0" w:color="auto"/>
                                                                                  </w:divBdr>
                                                                                  <w:divsChild>
                                                                                    <w:div w:id="1159424367">
                                                                                      <w:marLeft w:val="0"/>
                                                                                      <w:marRight w:val="0"/>
                                                                                      <w:marTop w:val="0"/>
                                                                                      <w:marBottom w:val="0"/>
                                                                                      <w:divBdr>
                                                                                        <w:top w:val="none" w:sz="0" w:space="0" w:color="auto"/>
                                                                                        <w:left w:val="none" w:sz="0" w:space="0" w:color="auto"/>
                                                                                        <w:bottom w:val="none" w:sz="0" w:space="0" w:color="auto"/>
                                                                                        <w:right w:val="none" w:sz="0" w:space="0" w:color="auto"/>
                                                                                      </w:divBdr>
                                                                                    </w:div>
                                                                                  </w:divsChild>
                                                                                </w:div>
                                                                                <w:div w:id="1913350874">
                                                                                  <w:marLeft w:val="0"/>
                                                                                  <w:marRight w:val="0"/>
                                                                                  <w:marTop w:val="0"/>
                                                                                  <w:marBottom w:val="0"/>
                                                                                  <w:divBdr>
                                                                                    <w:top w:val="none" w:sz="0" w:space="0" w:color="auto"/>
                                                                                    <w:left w:val="none" w:sz="0" w:space="0" w:color="auto"/>
                                                                                    <w:bottom w:val="none" w:sz="0" w:space="0" w:color="auto"/>
                                                                                    <w:right w:val="none" w:sz="0" w:space="0" w:color="auto"/>
                                                                                  </w:divBdr>
                                                                                  <w:divsChild>
                                                                                    <w:div w:id="1304968790">
                                                                                      <w:marLeft w:val="0"/>
                                                                                      <w:marRight w:val="0"/>
                                                                                      <w:marTop w:val="0"/>
                                                                                      <w:marBottom w:val="0"/>
                                                                                      <w:divBdr>
                                                                                        <w:top w:val="none" w:sz="0" w:space="0" w:color="auto"/>
                                                                                        <w:left w:val="none" w:sz="0" w:space="0" w:color="auto"/>
                                                                                        <w:bottom w:val="none" w:sz="0" w:space="0" w:color="auto"/>
                                                                                        <w:right w:val="none" w:sz="0" w:space="0" w:color="auto"/>
                                                                                      </w:divBdr>
                                                                                    </w:div>
                                                                                  </w:divsChild>
                                                                                </w:div>
                                                                                <w:div w:id="1915123204">
                                                                                  <w:marLeft w:val="0"/>
                                                                                  <w:marRight w:val="0"/>
                                                                                  <w:marTop w:val="0"/>
                                                                                  <w:marBottom w:val="0"/>
                                                                                  <w:divBdr>
                                                                                    <w:top w:val="none" w:sz="0" w:space="0" w:color="auto"/>
                                                                                    <w:left w:val="none" w:sz="0" w:space="0" w:color="auto"/>
                                                                                    <w:bottom w:val="none" w:sz="0" w:space="0" w:color="auto"/>
                                                                                    <w:right w:val="none" w:sz="0" w:space="0" w:color="auto"/>
                                                                                  </w:divBdr>
                                                                                  <w:divsChild>
                                                                                    <w:div w:id="1987319856">
                                                                                      <w:marLeft w:val="0"/>
                                                                                      <w:marRight w:val="0"/>
                                                                                      <w:marTop w:val="0"/>
                                                                                      <w:marBottom w:val="0"/>
                                                                                      <w:divBdr>
                                                                                        <w:top w:val="none" w:sz="0" w:space="0" w:color="auto"/>
                                                                                        <w:left w:val="none" w:sz="0" w:space="0" w:color="auto"/>
                                                                                        <w:bottom w:val="none" w:sz="0" w:space="0" w:color="auto"/>
                                                                                        <w:right w:val="none" w:sz="0" w:space="0" w:color="auto"/>
                                                                                      </w:divBdr>
                                                                                    </w:div>
                                                                                  </w:divsChild>
                                                                                </w:div>
                                                                                <w:div w:id="1927762189">
                                                                                  <w:marLeft w:val="0"/>
                                                                                  <w:marRight w:val="0"/>
                                                                                  <w:marTop w:val="0"/>
                                                                                  <w:marBottom w:val="0"/>
                                                                                  <w:divBdr>
                                                                                    <w:top w:val="none" w:sz="0" w:space="0" w:color="auto"/>
                                                                                    <w:left w:val="none" w:sz="0" w:space="0" w:color="auto"/>
                                                                                    <w:bottom w:val="none" w:sz="0" w:space="0" w:color="auto"/>
                                                                                    <w:right w:val="none" w:sz="0" w:space="0" w:color="auto"/>
                                                                                  </w:divBdr>
                                                                                  <w:divsChild>
                                                                                    <w:div w:id="511140927">
                                                                                      <w:marLeft w:val="0"/>
                                                                                      <w:marRight w:val="0"/>
                                                                                      <w:marTop w:val="0"/>
                                                                                      <w:marBottom w:val="0"/>
                                                                                      <w:divBdr>
                                                                                        <w:top w:val="none" w:sz="0" w:space="0" w:color="auto"/>
                                                                                        <w:left w:val="none" w:sz="0" w:space="0" w:color="auto"/>
                                                                                        <w:bottom w:val="none" w:sz="0" w:space="0" w:color="auto"/>
                                                                                        <w:right w:val="none" w:sz="0" w:space="0" w:color="auto"/>
                                                                                      </w:divBdr>
                                                                                    </w:div>
                                                                                  </w:divsChild>
                                                                                </w:div>
                                                                                <w:div w:id="1950969871">
                                                                                  <w:marLeft w:val="0"/>
                                                                                  <w:marRight w:val="0"/>
                                                                                  <w:marTop w:val="0"/>
                                                                                  <w:marBottom w:val="0"/>
                                                                                  <w:divBdr>
                                                                                    <w:top w:val="none" w:sz="0" w:space="0" w:color="auto"/>
                                                                                    <w:left w:val="none" w:sz="0" w:space="0" w:color="auto"/>
                                                                                    <w:bottom w:val="none" w:sz="0" w:space="0" w:color="auto"/>
                                                                                    <w:right w:val="none" w:sz="0" w:space="0" w:color="auto"/>
                                                                                  </w:divBdr>
                                                                                  <w:divsChild>
                                                                                    <w:div w:id="343825417">
                                                                                      <w:marLeft w:val="0"/>
                                                                                      <w:marRight w:val="0"/>
                                                                                      <w:marTop w:val="0"/>
                                                                                      <w:marBottom w:val="0"/>
                                                                                      <w:divBdr>
                                                                                        <w:top w:val="none" w:sz="0" w:space="0" w:color="auto"/>
                                                                                        <w:left w:val="none" w:sz="0" w:space="0" w:color="auto"/>
                                                                                        <w:bottom w:val="none" w:sz="0" w:space="0" w:color="auto"/>
                                                                                        <w:right w:val="none" w:sz="0" w:space="0" w:color="auto"/>
                                                                                      </w:divBdr>
                                                                                    </w:div>
                                                                                  </w:divsChild>
                                                                                </w:div>
                                                                                <w:div w:id="1954943354">
                                                                                  <w:marLeft w:val="0"/>
                                                                                  <w:marRight w:val="0"/>
                                                                                  <w:marTop w:val="0"/>
                                                                                  <w:marBottom w:val="0"/>
                                                                                  <w:divBdr>
                                                                                    <w:top w:val="none" w:sz="0" w:space="0" w:color="auto"/>
                                                                                    <w:left w:val="none" w:sz="0" w:space="0" w:color="auto"/>
                                                                                    <w:bottom w:val="none" w:sz="0" w:space="0" w:color="auto"/>
                                                                                    <w:right w:val="none" w:sz="0" w:space="0" w:color="auto"/>
                                                                                  </w:divBdr>
                                                                                  <w:divsChild>
                                                                                    <w:div w:id="314845330">
                                                                                      <w:marLeft w:val="0"/>
                                                                                      <w:marRight w:val="0"/>
                                                                                      <w:marTop w:val="0"/>
                                                                                      <w:marBottom w:val="0"/>
                                                                                      <w:divBdr>
                                                                                        <w:top w:val="none" w:sz="0" w:space="0" w:color="auto"/>
                                                                                        <w:left w:val="none" w:sz="0" w:space="0" w:color="auto"/>
                                                                                        <w:bottom w:val="none" w:sz="0" w:space="0" w:color="auto"/>
                                                                                        <w:right w:val="none" w:sz="0" w:space="0" w:color="auto"/>
                                                                                      </w:divBdr>
                                                                                    </w:div>
                                                                                  </w:divsChild>
                                                                                </w:div>
                                                                                <w:div w:id="1954945994">
                                                                                  <w:marLeft w:val="0"/>
                                                                                  <w:marRight w:val="0"/>
                                                                                  <w:marTop w:val="0"/>
                                                                                  <w:marBottom w:val="0"/>
                                                                                  <w:divBdr>
                                                                                    <w:top w:val="none" w:sz="0" w:space="0" w:color="auto"/>
                                                                                    <w:left w:val="none" w:sz="0" w:space="0" w:color="auto"/>
                                                                                    <w:bottom w:val="none" w:sz="0" w:space="0" w:color="auto"/>
                                                                                    <w:right w:val="none" w:sz="0" w:space="0" w:color="auto"/>
                                                                                  </w:divBdr>
                                                                                  <w:divsChild>
                                                                                    <w:div w:id="1052577849">
                                                                                      <w:marLeft w:val="0"/>
                                                                                      <w:marRight w:val="0"/>
                                                                                      <w:marTop w:val="0"/>
                                                                                      <w:marBottom w:val="0"/>
                                                                                      <w:divBdr>
                                                                                        <w:top w:val="none" w:sz="0" w:space="0" w:color="auto"/>
                                                                                        <w:left w:val="none" w:sz="0" w:space="0" w:color="auto"/>
                                                                                        <w:bottom w:val="none" w:sz="0" w:space="0" w:color="auto"/>
                                                                                        <w:right w:val="none" w:sz="0" w:space="0" w:color="auto"/>
                                                                                      </w:divBdr>
                                                                                    </w:div>
                                                                                  </w:divsChild>
                                                                                </w:div>
                                                                                <w:div w:id="1964463112">
                                                                                  <w:marLeft w:val="0"/>
                                                                                  <w:marRight w:val="0"/>
                                                                                  <w:marTop w:val="0"/>
                                                                                  <w:marBottom w:val="0"/>
                                                                                  <w:divBdr>
                                                                                    <w:top w:val="none" w:sz="0" w:space="0" w:color="auto"/>
                                                                                    <w:left w:val="none" w:sz="0" w:space="0" w:color="auto"/>
                                                                                    <w:bottom w:val="none" w:sz="0" w:space="0" w:color="auto"/>
                                                                                    <w:right w:val="none" w:sz="0" w:space="0" w:color="auto"/>
                                                                                  </w:divBdr>
                                                                                  <w:divsChild>
                                                                                    <w:div w:id="752160859">
                                                                                      <w:marLeft w:val="0"/>
                                                                                      <w:marRight w:val="0"/>
                                                                                      <w:marTop w:val="0"/>
                                                                                      <w:marBottom w:val="0"/>
                                                                                      <w:divBdr>
                                                                                        <w:top w:val="none" w:sz="0" w:space="0" w:color="auto"/>
                                                                                        <w:left w:val="none" w:sz="0" w:space="0" w:color="auto"/>
                                                                                        <w:bottom w:val="none" w:sz="0" w:space="0" w:color="auto"/>
                                                                                        <w:right w:val="none" w:sz="0" w:space="0" w:color="auto"/>
                                                                                      </w:divBdr>
                                                                                    </w:div>
                                                                                  </w:divsChild>
                                                                                </w:div>
                                                                                <w:div w:id="1997413230">
                                                                                  <w:marLeft w:val="0"/>
                                                                                  <w:marRight w:val="0"/>
                                                                                  <w:marTop w:val="0"/>
                                                                                  <w:marBottom w:val="0"/>
                                                                                  <w:divBdr>
                                                                                    <w:top w:val="none" w:sz="0" w:space="0" w:color="auto"/>
                                                                                    <w:left w:val="none" w:sz="0" w:space="0" w:color="auto"/>
                                                                                    <w:bottom w:val="none" w:sz="0" w:space="0" w:color="auto"/>
                                                                                    <w:right w:val="none" w:sz="0" w:space="0" w:color="auto"/>
                                                                                  </w:divBdr>
                                                                                  <w:divsChild>
                                                                                    <w:div w:id="441538596">
                                                                                      <w:marLeft w:val="0"/>
                                                                                      <w:marRight w:val="0"/>
                                                                                      <w:marTop w:val="0"/>
                                                                                      <w:marBottom w:val="0"/>
                                                                                      <w:divBdr>
                                                                                        <w:top w:val="none" w:sz="0" w:space="0" w:color="auto"/>
                                                                                        <w:left w:val="none" w:sz="0" w:space="0" w:color="auto"/>
                                                                                        <w:bottom w:val="none" w:sz="0" w:space="0" w:color="auto"/>
                                                                                        <w:right w:val="none" w:sz="0" w:space="0" w:color="auto"/>
                                                                                      </w:divBdr>
                                                                                    </w:div>
                                                                                  </w:divsChild>
                                                                                </w:div>
                                                                                <w:div w:id="2002542451">
                                                                                  <w:marLeft w:val="0"/>
                                                                                  <w:marRight w:val="0"/>
                                                                                  <w:marTop w:val="0"/>
                                                                                  <w:marBottom w:val="0"/>
                                                                                  <w:divBdr>
                                                                                    <w:top w:val="none" w:sz="0" w:space="0" w:color="auto"/>
                                                                                    <w:left w:val="none" w:sz="0" w:space="0" w:color="auto"/>
                                                                                    <w:bottom w:val="none" w:sz="0" w:space="0" w:color="auto"/>
                                                                                    <w:right w:val="none" w:sz="0" w:space="0" w:color="auto"/>
                                                                                  </w:divBdr>
                                                                                  <w:divsChild>
                                                                                    <w:div w:id="804858285">
                                                                                      <w:marLeft w:val="0"/>
                                                                                      <w:marRight w:val="0"/>
                                                                                      <w:marTop w:val="0"/>
                                                                                      <w:marBottom w:val="0"/>
                                                                                      <w:divBdr>
                                                                                        <w:top w:val="none" w:sz="0" w:space="0" w:color="auto"/>
                                                                                        <w:left w:val="none" w:sz="0" w:space="0" w:color="auto"/>
                                                                                        <w:bottom w:val="none" w:sz="0" w:space="0" w:color="auto"/>
                                                                                        <w:right w:val="none" w:sz="0" w:space="0" w:color="auto"/>
                                                                                      </w:divBdr>
                                                                                    </w:div>
                                                                                  </w:divsChild>
                                                                                </w:div>
                                                                                <w:div w:id="2014606256">
                                                                                  <w:marLeft w:val="0"/>
                                                                                  <w:marRight w:val="0"/>
                                                                                  <w:marTop w:val="0"/>
                                                                                  <w:marBottom w:val="0"/>
                                                                                  <w:divBdr>
                                                                                    <w:top w:val="none" w:sz="0" w:space="0" w:color="auto"/>
                                                                                    <w:left w:val="none" w:sz="0" w:space="0" w:color="auto"/>
                                                                                    <w:bottom w:val="none" w:sz="0" w:space="0" w:color="auto"/>
                                                                                    <w:right w:val="none" w:sz="0" w:space="0" w:color="auto"/>
                                                                                  </w:divBdr>
                                                                                  <w:divsChild>
                                                                                    <w:div w:id="1167474515">
                                                                                      <w:marLeft w:val="0"/>
                                                                                      <w:marRight w:val="0"/>
                                                                                      <w:marTop w:val="0"/>
                                                                                      <w:marBottom w:val="0"/>
                                                                                      <w:divBdr>
                                                                                        <w:top w:val="none" w:sz="0" w:space="0" w:color="auto"/>
                                                                                        <w:left w:val="none" w:sz="0" w:space="0" w:color="auto"/>
                                                                                        <w:bottom w:val="none" w:sz="0" w:space="0" w:color="auto"/>
                                                                                        <w:right w:val="none" w:sz="0" w:space="0" w:color="auto"/>
                                                                                      </w:divBdr>
                                                                                    </w:div>
                                                                                  </w:divsChild>
                                                                                </w:div>
                                                                                <w:div w:id="2016883524">
                                                                                  <w:marLeft w:val="0"/>
                                                                                  <w:marRight w:val="0"/>
                                                                                  <w:marTop w:val="0"/>
                                                                                  <w:marBottom w:val="0"/>
                                                                                  <w:divBdr>
                                                                                    <w:top w:val="none" w:sz="0" w:space="0" w:color="auto"/>
                                                                                    <w:left w:val="none" w:sz="0" w:space="0" w:color="auto"/>
                                                                                    <w:bottom w:val="none" w:sz="0" w:space="0" w:color="auto"/>
                                                                                    <w:right w:val="none" w:sz="0" w:space="0" w:color="auto"/>
                                                                                  </w:divBdr>
                                                                                  <w:divsChild>
                                                                                    <w:div w:id="925310808">
                                                                                      <w:marLeft w:val="0"/>
                                                                                      <w:marRight w:val="0"/>
                                                                                      <w:marTop w:val="0"/>
                                                                                      <w:marBottom w:val="0"/>
                                                                                      <w:divBdr>
                                                                                        <w:top w:val="none" w:sz="0" w:space="0" w:color="auto"/>
                                                                                        <w:left w:val="none" w:sz="0" w:space="0" w:color="auto"/>
                                                                                        <w:bottom w:val="none" w:sz="0" w:space="0" w:color="auto"/>
                                                                                        <w:right w:val="none" w:sz="0" w:space="0" w:color="auto"/>
                                                                                      </w:divBdr>
                                                                                    </w:div>
                                                                                  </w:divsChild>
                                                                                </w:div>
                                                                                <w:div w:id="2027055779">
                                                                                  <w:marLeft w:val="0"/>
                                                                                  <w:marRight w:val="0"/>
                                                                                  <w:marTop w:val="0"/>
                                                                                  <w:marBottom w:val="0"/>
                                                                                  <w:divBdr>
                                                                                    <w:top w:val="none" w:sz="0" w:space="0" w:color="auto"/>
                                                                                    <w:left w:val="none" w:sz="0" w:space="0" w:color="auto"/>
                                                                                    <w:bottom w:val="none" w:sz="0" w:space="0" w:color="auto"/>
                                                                                    <w:right w:val="none" w:sz="0" w:space="0" w:color="auto"/>
                                                                                  </w:divBdr>
                                                                                  <w:divsChild>
                                                                                    <w:div w:id="1206795088">
                                                                                      <w:marLeft w:val="0"/>
                                                                                      <w:marRight w:val="0"/>
                                                                                      <w:marTop w:val="0"/>
                                                                                      <w:marBottom w:val="0"/>
                                                                                      <w:divBdr>
                                                                                        <w:top w:val="none" w:sz="0" w:space="0" w:color="auto"/>
                                                                                        <w:left w:val="none" w:sz="0" w:space="0" w:color="auto"/>
                                                                                        <w:bottom w:val="none" w:sz="0" w:space="0" w:color="auto"/>
                                                                                        <w:right w:val="none" w:sz="0" w:space="0" w:color="auto"/>
                                                                                      </w:divBdr>
                                                                                    </w:div>
                                                                                  </w:divsChild>
                                                                                </w:div>
                                                                                <w:div w:id="2027517065">
                                                                                  <w:marLeft w:val="0"/>
                                                                                  <w:marRight w:val="0"/>
                                                                                  <w:marTop w:val="0"/>
                                                                                  <w:marBottom w:val="0"/>
                                                                                  <w:divBdr>
                                                                                    <w:top w:val="none" w:sz="0" w:space="0" w:color="auto"/>
                                                                                    <w:left w:val="none" w:sz="0" w:space="0" w:color="auto"/>
                                                                                    <w:bottom w:val="none" w:sz="0" w:space="0" w:color="auto"/>
                                                                                    <w:right w:val="none" w:sz="0" w:space="0" w:color="auto"/>
                                                                                  </w:divBdr>
                                                                                  <w:divsChild>
                                                                                    <w:div w:id="550503941">
                                                                                      <w:marLeft w:val="0"/>
                                                                                      <w:marRight w:val="0"/>
                                                                                      <w:marTop w:val="0"/>
                                                                                      <w:marBottom w:val="0"/>
                                                                                      <w:divBdr>
                                                                                        <w:top w:val="none" w:sz="0" w:space="0" w:color="auto"/>
                                                                                        <w:left w:val="none" w:sz="0" w:space="0" w:color="auto"/>
                                                                                        <w:bottom w:val="none" w:sz="0" w:space="0" w:color="auto"/>
                                                                                        <w:right w:val="none" w:sz="0" w:space="0" w:color="auto"/>
                                                                                      </w:divBdr>
                                                                                    </w:div>
                                                                                  </w:divsChild>
                                                                                </w:div>
                                                                                <w:div w:id="2037340007">
                                                                                  <w:marLeft w:val="0"/>
                                                                                  <w:marRight w:val="0"/>
                                                                                  <w:marTop w:val="0"/>
                                                                                  <w:marBottom w:val="0"/>
                                                                                  <w:divBdr>
                                                                                    <w:top w:val="none" w:sz="0" w:space="0" w:color="auto"/>
                                                                                    <w:left w:val="none" w:sz="0" w:space="0" w:color="auto"/>
                                                                                    <w:bottom w:val="none" w:sz="0" w:space="0" w:color="auto"/>
                                                                                    <w:right w:val="none" w:sz="0" w:space="0" w:color="auto"/>
                                                                                  </w:divBdr>
                                                                                  <w:divsChild>
                                                                                    <w:div w:id="1373728892">
                                                                                      <w:marLeft w:val="0"/>
                                                                                      <w:marRight w:val="0"/>
                                                                                      <w:marTop w:val="0"/>
                                                                                      <w:marBottom w:val="0"/>
                                                                                      <w:divBdr>
                                                                                        <w:top w:val="none" w:sz="0" w:space="0" w:color="auto"/>
                                                                                        <w:left w:val="none" w:sz="0" w:space="0" w:color="auto"/>
                                                                                        <w:bottom w:val="none" w:sz="0" w:space="0" w:color="auto"/>
                                                                                        <w:right w:val="none" w:sz="0" w:space="0" w:color="auto"/>
                                                                                      </w:divBdr>
                                                                                    </w:div>
                                                                                  </w:divsChild>
                                                                                </w:div>
                                                                                <w:div w:id="2046131449">
                                                                                  <w:marLeft w:val="0"/>
                                                                                  <w:marRight w:val="0"/>
                                                                                  <w:marTop w:val="0"/>
                                                                                  <w:marBottom w:val="0"/>
                                                                                  <w:divBdr>
                                                                                    <w:top w:val="none" w:sz="0" w:space="0" w:color="auto"/>
                                                                                    <w:left w:val="none" w:sz="0" w:space="0" w:color="auto"/>
                                                                                    <w:bottom w:val="none" w:sz="0" w:space="0" w:color="auto"/>
                                                                                    <w:right w:val="none" w:sz="0" w:space="0" w:color="auto"/>
                                                                                  </w:divBdr>
                                                                                  <w:divsChild>
                                                                                    <w:div w:id="1116603175">
                                                                                      <w:marLeft w:val="0"/>
                                                                                      <w:marRight w:val="0"/>
                                                                                      <w:marTop w:val="0"/>
                                                                                      <w:marBottom w:val="0"/>
                                                                                      <w:divBdr>
                                                                                        <w:top w:val="none" w:sz="0" w:space="0" w:color="auto"/>
                                                                                        <w:left w:val="none" w:sz="0" w:space="0" w:color="auto"/>
                                                                                        <w:bottom w:val="none" w:sz="0" w:space="0" w:color="auto"/>
                                                                                        <w:right w:val="none" w:sz="0" w:space="0" w:color="auto"/>
                                                                                      </w:divBdr>
                                                                                    </w:div>
                                                                                  </w:divsChild>
                                                                                </w:div>
                                                                                <w:div w:id="2048678718">
                                                                                  <w:marLeft w:val="0"/>
                                                                                  <w:marRight w:val="0"/>
                                                                                  <w:marTop w:val="0"/>
                                                                                  <w:marBottom w:val="0"/>
                                                                                  <w:divBdr>
                                                                                    <w:top w:val="none" w:sz="0" w:space="0" w:color="auto"/>
                                                                                    <w:left w:val="none" w:sz="0" w:space="0" w:color="auto"/>
                                                                                    <w:bottom w:val="none" w:sz="0" w:space="0" w:color="auto"/>
                                                                                    <w:right w:val="none" w:sz="0" w:space="0" w:color="auto"/>
                                                                                  </w:divBdr>
                                                                                  <w:divsChild>
                                                                                    <w:div w:id="184369633">
                                                                                      <w:marLeft w:val="0"/>
                                                                                      <w:marRight w:val="0"/>
                                                                                      <w:marTop w:val="0"/>
                                                                                      <w:marBottom w:val="0"/>
                                                                                      <w:divBdr>
                                                                                        <w:top w:val="none" w:sz="0" w:space="0" w:color="auto"/>
                                                                                        <w:left w:val="none" w:sz="0" w:space="0" w:color="auto"/>
                                                                                        <w:bottom w:val="none" w:sz="0" w:space="0" w:color="auto"/>
                                                                                        <w:right w:val="none" w:sz="0" w:space="0" w:color="auto"/>
                                                                                      </w:divBdr>
                                                                                    </w:div>
                                                                                  </w:divsChild>
                                                                                </w:div>
                                                                                <w:div w:id="2049529044">
                                                                                  <w:marLeft w:val="0"/>
                                                                                  <w:marRight w:val="0"/>
                                                                                  <w:marTop w:val="0"/>
                                                                                  <w:marBottom w:val="0"/>
                                                                                  <w:divBdr>
                                                                                    <w:top w:val="none" w:sz="0" w:space="0" w:color="auto"/>
                                                                                    <w:left w:val="none" w:sz="0" w:space="0" w:color="auto"/>
                                                                                    <w:bottom w:val="none" w:sz="0" w:space="0" w:color="auto"/>
                                                                                    <w:right w:val="none" w:sz="0" w:space="0" w:color="auto"/>
                                                                                  </w:divBdr>
                                                                                  <w:divsChild>
                                                                                    <w:div w:id="1763794367">
                                                                                      <w:marLeft w:val="0"/>
                                                                                      <w:marRight w:val="0"/>
                                                                                      <w:marTop w:val="0"/>
                                                                                      <w:marBottom w:val="0"/>
                                                                                      <w:divBdr>
                                                                                        <w:top w:val="none" w:sz="0" w:space="0" w:color="auto"/>
                                                                                        <w:left w:val="none" w:sz="0" w:space="0" w:color="auto"/>
                                                                                        <w:bottom w:val="none" w:sz="0" w:space="0" w:color="auto"/>
                                                                                        <w:right w:val="none" w:sz="0" w:space="0" w:color="auto"/>
                                                                                      </w:divBdr>
                                                                                    </w:div>
                                                                                  </w:divsChild>
                                                                                </w:div>
                                                                                <w:div w:id="2067873359">
                                                                                  <w:marLeft w:val="0"/>
                                                                                  <w:marRight w:val="0"/>
                                                                                  <w:marTop w:val="0"/>
                                                                                  <w:marBottom w:val="0"/>
                                                                                  <w:divBdr>
                                                                                    <w:top w:val="none" w:sz="0" w:space="0" w:color="auto"/>
                                                                                    <w:left w:val="none" w:sz="0" w:space="0" w:color="auto"/>
                                                                                    <w:bottom w:val="none" w:sz="0" w:space="0" w:color="auto"/>
                                                                                    <w:right w:val="none" w:sz="0" w:space="0" w:color="auto"/>
                                                                                  </w:divBdr>
                                                                                  <w:divsChild>
                                                                                    <w:div w:id="684790148">
                                                                                      <w:marLeft w:val="0"/>
                                                                                      <w:marRight w:val="0"/>
                                                                                      <w:marTop w:val="0"/>
                                                                                      <w:marBottom w:val="0"/>
                                                                                      <w:divBdr>
                                                                                        <w:top w:val="none" w:sz="0" w:space="0" w:color="auto"/>
                                                                                        <w:left w:val="none" w:sz="0" w:space="0" w:color="auto"/>
                                                                                        <w:bottom w:val="none" w:sz="0" w:space="0" w:color="auto"/>
                                                                                        <w:right w:val="none" w:sz="0" w:space="0" w:color="auto"/>
                                                                                      </w:divBdr>
                                                                                    </w:div>
                                                                                  </w:divsChild>
                                                                                </w:div>
                                                                                <w:div w:id="2069769086">
                                                                                  <w:marLeft w:val="0"/>
                                                                                  <w:marRight w:val="0"/>
                                                                                  <w:marTop w:val="0"/>
                                                                                  <w:marBottom w:val="0"/>
                                                                                  <w:divBdr>
                                                                                    <w:top w:val="none" w:sz="0" w:space="0" w:color="auto"/>
                                                                                    <w:left w:val="none" w:sz="0" w:space="0" w:color="auto"/>
                                                                                    <w:bottom w:val="none" w:sz="0" w:space="0" w:color="auto"/>
                                                                                    <w:right w:val="none" w:sz="0" w:space="0" w:color="auto"/>
                                                                                  </w:divBdr>
                                                                                  <w:divsChild>
                                                                                    <w:div w:id="196509057">
                                                                                      <w:marLeft w:val="0"/>
                                                                                      <w:marRight w:val="0"/>
                                                                                      <w:marTop w:val="0"/>
                                                                                      <w:marBottom w:val="0"/>
                                                                                      <w:divBdr>
                                                                                        <w:top w:val="none" w:sz="0" w:space="0" w:color="auto"/>
                                                                                        <w:left w:val="none" w:sz="0" w:space="0" w:color="auto"/>
                                                                                        <w:bottom w:val="none" w:sz="0" w:space="0" w:color="auto"/>
                                                                                        <w:right w:val="none" w:sz="0" w:space="0" w:color="auto"/>
                                                                                      </w:divBdr>
                                                                                    </w:div>
                                                                                  </w:divsChild>
                                                                                </w:div>
                                                                                <w:div w:id="2091654599">
                                                                                  <w:marLeft w:val="0"/>
                                                                                  <w:marRight w:val="0"/>
                                                                                  <w:marTop w:val="0"/>
                                                                                  <w:marBottom w:val="0"/>
                                                                                  <w:divBdr>
                                                                                    <w:top w:val="none" w:sz="0" w:space="0" w:color="auto"/>
                                                                                    <w:left w:val="none" w:sz="0" w:space="0" w:color="auto"/>
                                                                                    <w:bottom w:val="none" w:sz="0" w:space="0" w:color="auto"/>
                                                                                    <w:right w:val="none" w:sz="0" w:space="0" w:color="auto"/>
                                                                                  </w:divBdr>
                                                                                  <w:divsChild>
                                                                                    <w:div w:id="1140684791">
                                                                                      <w:marLeft w:val="0"/>
                                                                                      <w:marRight w:val="0"/>
                                                                                      <w:marTop w:val="0"/>
                                                                                      <w:marBottom w:val="0"/>
                                                                                      <w:divBdr>
                                                                                        <w:top w:val="none" w:sz="0" w:space="0" w:color="auto"/>
                                                                                        <w:left w:val="none" w:sz="0" w:space="0" w:color="auto"/>
                                                                                        <w:bottom w:val="none" w:sz="0" w:space="0" w:color="auto"/>
                                                                                        <w:right w:val="none" w:sz="0" w:space="0" w:color="auto"/>
                                                                                      </w:divBdr>
                                                                                    </w:div>
                                                                                  </w:divsChild>
                                                                                </w:div>
                                                                                <w:div w:id="2091734738">
                                                                                  <w:marLeft w:val="0"/>
                                                                                  <w:marRight w:val="0"/>
                                                                                  <w:marTop w:val="0"/>
                                                                                  <w:marBottom w:val="0"/>
                                                                                  <w:divBdr>
                                                                                    <w:top w:val="none" w:sz="0" w:space="0" w:color="auto"/>
                                                                                    <w:left w:val="none" w:sz="0" w:space="0" w:color="auto"/>
                                                                                    <w:bottom w:val="none" w:sz="0" w:space="0" w:color="auto"/>
                                                                                    <w:right w:val="none" w:sz="0" w:space="0" w:color="auto"/>
                                                                                  </w:divBdr>
                                                                                  <w:divsChild>
                                                                                    <w:div w:id="1620842180">
                                                                                      <w:marLeft w:val="0"/>
                                                                                      <w:marRight w:val="0"/>
                                                                                      <w:marTop w:val="0"/>
                                                                                      <w:marBottom w:val="0"/>
                                                                                      <w:divBdr>
                                                                                        <w:top w:val="none" w:sz="0" w:space="0" w:color="auto"/>
                                                                                        <w:left w:val="none" w:sz="0" w:space="0" w:color="auto"/>
                                                                                        <w:bottom w:val="none" w:sz="0" w:space="0" w:color="auto"/>
                                                                                        <w:right w:val="none" w:sz="0" w:space="0" w:color="auto"/>
                                                                                      </w:divBdr>
                                                                                    </w:div>
                                                                                  </w:divsChild>
                                                                                </w:div>
                                                                                <w:div w:id="2093962984">
                                                                                  <w:marLeft w:val="0"/>
                                                                                  <w:marRight w:val="0"/>
                                                                                  <w:marTop w:val="0"/>
                                                                                  <w:marBottom w:val="0"/>
                                                                                  <w:divBdr>
                                                                                    <w:top w:val="none" w:sz="0" w:space="0" w:color="auto"/>
                                                                                    <w:left w:val="none" w:sz="0" w:space="0" w:color="auto"/>
                                                                                    <w:bottom w:val="none" w:sz="0" w:space="0" w:color="auto"/>
                                                                                    <w:right w:val="none" w:sz="0" w:space="0" w:color="auto"/>
                                                                                  </w:divBdr>
                                                                                  <w:divsChild>
                                                                                    <w:div w:id="544607963">
                                                                                      <w:marLeft w:val="0"/>
                                                                                      <w:marRight w:val="0"/>
                                                                                      <w:marTop w:val="0"/>
                                                                                      <w:marBottom w:val="0"/>
                                                                                      <w:divBdr>
                                                                                        <w:top w:val="none" w:sz="0" w:space="0" w:color="auto"/>
                                                                                        <w:left w:val="none" w:sz="0" w:space="0" w:color="auto"/>
                                                                                        <w:bottom w:val="none" w:sz="0" w:space="0" w:color="auto"/>
                                                                                        <w:right w:val="none" w:sz="0" w:space="0" w:color="auto"/>
                                                                                      </w:divBdr>
                                                                                    </w:div>
                                                                                  </w:divsChild>
                                                                                </w:div>
                                                                                <w:div w:id="2099014997">
                                                                                  <w:marLeft w:val="0"/>
                                                                                  <w:marRight w:val="0"/>
                                                                                  <w:marTop w:val="0"/>
                                                                                  <w:marBottom w:val="0"/>
                                                                                  <w:divBdr>
                                                                                    <w:top w:val="none" w:sz="0" w:space="0" w:color="auto"/>
                                                                                    <w:left w:val="none" w:sz="0" w:space="0" w:color="auto"/>
                                                                                    <w:bottom w:val="none" w:sz="0" w:space="0" w:color="auto"/>
                                                                                    <w:right w:val="none" w:sz="0" w:space="0" w:color="auto"/>
                                                                                  </w:divBdr>
                                                                                  <w:divsChild>
                                                                                    <w:div w:id="516190232">
                                                                                      <w:marLeft w:val="0"/>
                                                                                      <w:marRight w:val="0"/>
                                                                                      <w:marTop w:val="0"/>
                                                                                      <w:marBottom w:val="0"/>
                                                                                      <w:divBdr>
                                                                                        <w:top w:val="none" w:sz="0" w:space="0" w:color="auto"/>
                                                                                        <w:left w:val="none" w:sz="0" w:space="0" w:color="auto"/>
                                                                                        <w:bottom w:val="none" w:sz="0" w:space="0" w:color="auto"/>
                                                                                        <w:right w:val="none" w:sz="0" w:space="0" w:color="auto"/>
                                                                                      </w:divBdr>
                                                                                    </w:div>
                                                                                  </w:divsChild>
                                                                                </w:div>
                                                                                <w:div w:id="2101295802">
                                                                                  <w:marLeft w:val="0"/>
                                                                                  <w:marRight w:val="0"/>
                                                                                  <w:marTop w:val="0"/>
                                                                                  <w:marBottom w:val="0"/>
                                                                                  <w:divBdr>
                                                                                    <w:top w:val="none" w:sz="0" w:space="0" w:color="auto"/>
                                                                                    <w:left w:val="none" w:sz="0" w:space="0" w:color="auto"/>
                                                                                    <w:bottom w:val="none" w:sz="0" w:space="0" w:color="auto"/>
                                                                                    <w:right w:val="none" w:sz="0" w:space="0" w:color="auto"/>
                                                                                  </w:divBdr>
                                                                                  <w:divsChild>
                                                                                    <w:div w:id="1717116506">
                                                                                      <w:marLeft w:val="0"/>
                                                                                      <w:marRight w:val="0"/>
                                                                                      <w:marTop w:val="0"/>
                                                                                      <w:marBottom w:val="0"/>
                                                                                      <w:divBdr>
                                                                                        <w:top w:val="none" w:sz="0" w:space="0" w:color="auto"/>
                                                                                        <w:left w:val="none" w:sz="0" w:space="0" w:color="auto"/>
                                                                                        <w:bottom w:val="none" w:sz="0" w:space="0" w:color="auto"/>
                                                                                        <w:right w:val="none" w:sz="0" w:space="0" w:color="auto"/>
                                                                                      </w:divBdr>
                                                                                    </w:div>
                                                                                  </w:divsChild>
                                                                                </w:div>
                                                                                <w:div w:id="2115054550">
                                                                                  <w:marLeft w:val="0"/>
                                                                                  <w:marRight w:val="0"/>
                                                                                  <w:marTop w:val="0"/>
                                                                                  <w:marBottom w:val="0"/>
                                                                                  <w:divBdr>
                                                                                    <w:top w:val="none" w:sz="0" w:space="0" w:color="auto"/>
                                                                                    <w:left w:val="none" w:sz="0" w:space="0" w:color="auto"/>
                                                                                    <w:bottom w:val="none" w:sz="0" w:space="0" w:color="auto"/>
                                                                                    <w:right w:val="none" w:sz="0" w:space="0" w:color="auto"/>
                                                                                  </w:divBdr>
                                                                                  <w:divsChild>
                                                                                    <w:div w:id="4501718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26446489">
                                                                          <w:marLeft w:val="0"/>
                                                                          <w:marRight w:val="0"/>
                                                                          <w:marTop w:val="0"/>
                                                                          <w:marBottom w:val="0"/>
                                                                          <w:divBdr>
                                                                            <w:top w:val="none" w:sz="0" w:space="0" w:color="auto"/>
                                                                            <w:left w:val="none" w:sz="0" w:space="0" w:color="auto"/>
                                                                            <w:bottom w:val="none" w:sz="0" w:space="0" w:color="auto"/>
                                                                            <w:right w:val="none" w:sz="0" w:space="0" w:color="auto"/>
                                                                          </w:divBdr>
                                                                        </w:div>
                                                                        <w:div w:id="1902935120">
                                                                          <w:marLeft w:val="0"/>
                                                                          <w:marRight w:val="0"/>
                                                                          <w:marTop w:val="0"/>
                                                                          <w:marBottom w:val="0"/>
                                                                          <w:divBdr>
                                                                            <w:top w:val="none" w:sz="0" w:space="0" w:color="auto"/>
                                                                            <w:left w:val="none" w:sz="0" w:space="0" w:color="auto"/>
                                                                            <w:bottom w:val="none" w:sz="0" w:space="0" w:color="auto"/>
                                                                            <w:right w:val="none" w:sz="0" w:space="0" w:color="auto"/>
                                                                          </w:divBdr>
                                                                        </w:div>
                                                                        <w:div w:id="19667359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615400368">
      <w:bodyDiv w:val="1"/>
      <w:marLeft w:val="0"/>
      <w:marRight w:val="0"/>
      <w:marTop w:val="0"/>
      <w:marBottom w:val="0"/>
      <w:divBdr>
        <w:top w:val="none" w:sz="0" w:space="0" w:color="auto"/>
        <w:left w:val="none" w:sz="0" w:space="0" w:color="auto"/>
        <w:bottom w:val="none" w:sz="0" w:space="0" w:color="auto"/>
        <w:right w:val="none" w:sz="0" w:space="0" w:color="auto"/>
      </w:divBdr>
    </w:div>
    <w:div w:id="1652520385">
      <w:bodyDiv w:val="1"/>
      <w:marLeft w:val="0"/>
      <w:marRight w:val="0"/>
      <w:marTop w:val="0"/>
      <w:marBottom w:val="0"/>
      <w:divBdr>
        <w:top w:val="none" w:sz="0" w:space="0" w:color="auto"/>
        <w:left w:val="none" w:sz="0" w:space="0" w:color="auto"/>
        <w:bottom w:val="none" w:sz="0" w:space="0" w:color="auto"/>
        <w:right w:val="none" w:sz="0" w:space="0" w:color="auto"/>
      </w:divBdr>
    </w:div>
    <w:div w:id="1687100519">
      <w:bodyDiv w:val="1"/>
      <w:marLeft w:val="0"/>
      <w:marRight w:val="0"/>
      <w:marTop w:val="0"/>
      <w:marBottom w:val="0"/>
      <w:divBdr>
        <w:top w:val="none" w:sz="0" w:space="0" w:color="auto"/>
        <w:left w:val="none" w:sz="0" w:space="0" w:color="auto"/>
        <w:bottom w:val="none" w:sz="0" w:space="0" w:color="auto"/>
        <w:right w:val="none" w:sz="0" w:space="0" w:color="auto"/>
      </w:divBdr>
    </w:div>
    <w:div w:id="1709792806">
      <w:bodyDiv w:val="1"/>
      <w:marLeft w:val="0"/>
      <w:marRight w:val="0"/>
      <w:marTop w:val="0"/>
      <w:marBottom w:val="0"/>
      <w:divBdr>
        <w:top w:val="none" w:sz="0" w:space="0" w:color="auto"/>
        <w:left w:val="none" w:sz="0" w:space="0" w:color="auto"/>
        <w:bottom w:val="none" w:sz="0" w:space="0" w:color="auto"/>
        <w:right w:val="none" w:sz="0" w:space="0" w:color="auto"/>
      </w:divBdr>
    </w:div>
    <w:div w:id="1720742410">
      <w:bodyDiv w:val="1"/>
      <w:marLeft w:val="0"/>
      <w:marRight w:val="0"/>
      <w:marTop w:val="0"/>
      <w:marBottom w:val="0"/>
      <w:divBdr>
        <w:top w:val="none" w:sz="0" w:space="0" w:color="auto"/>
        <w:left w:val="none" w:sz="0" w:space="0" w:color="auto"/>
        <w:bottom w:val="none" w:sz="0" w:space="0" w:color="auto"/>
        <w:right w:val="none" w:sz="0" w:space="0" w:color="auto"/>
      </w:divBdr>
    </w:div>
    <w:div w:id="1726904486">
      <w:bodyDiv w:val="1"/>
      <w:marLeft w:val="0"/>
      <w:marRight w:val="0"/>
      <w:marTop w:val="0"/>
      <w:marBottom w:val="0"/>
      <w:divBdr>
        <w:top w:val="none" w:sz="0" w:space="0" w:color="auto"/>
        <w:left w:val="none" w:sz="0" w:space="0" w:color="auto"/>
        <w:bottom w:val="none" w:sz="0" w:space="0" w:color="auto"/>
        <w:right w:val="none" w:sz="0" w:space="0" w:color="auto"/>
      </w:divBdr>
    </w:div>
    <w:div w:id="1779829002">
      <w:bodyDiv w:val="1"/>
      <w:marLeft w:val="0"/>
      <w:marRight w:val="0"/>
      <w:marTop w:val="0"/>
      <w:marBottom w:val="0"/>
      <w:divBdr>
        <w:top w:val="none" w:sz="0" w:space="0" w:color="auto"/>
        <w:left w:val="none" w:sz="0" w:space="0" w:color="auto"/>
        <w:bottom w:val="none" w:sz="0" w:space="0" w:color="auto"/>
        <w:right w:val="none" w:sz="0" w:space="0" w:color="auto"/>
      </w:divBdr>
    </w:div>
    <w:div w:id="1796871030">
      <w:bodyDiv w:val="1"/>
      <w:marLeft w:val="0"/>
      <w:marRight w:val="0"/>
      <w:marTop w:val="0"/>
      <w:marBottom w:val="0"/>
      <w:divBdr>
        <w:top w:val="none" w:sz="0" w:space="0" w:color="auto"/>
        <w:left w:val="none" w:sz="0" w:space="0" w:color="auto"/>
        <w:bottom w:val="none" w:sz="0" w:space="0" w:color="auto"/>
        <w:right w:val="none" w:sz="0" w:space="0" w:color="auto"/>
      </w:divBdr>
      <w:divsChild>
        <w:div w:id="744379785">
          <w:marLeft w:val="0"/>
          <w:marRight w:val="0"/>
          <w:marTop w:val="0"/>
          <w:marBottom w:val="0"/>
          <w:divBdr>
            <w:top w:val="none" w:sz="0" w:space="0" w:color="auto"/>
            <w:left w:val="none" w:sz="0" w:space="0" w:color="auto"/>
            <w:bottom w:val="none" w:sz="0" w:space="0" w:color="auto"/>
            <w:right w:val="none" w:sz="0" w:space="0" w:color="auto"/>
          </w:divBdr>
          <w:divsChild>
            <w:div w:id="149715400">
              <w:marLeft w:val="0"/>
              <w:marRight w:val="0"/>
              <w:marTop w:val="0"/>
              <w:marBottom w:val="0"/>
              <w:divBdr>
                <w:top w:val="none" w:sz="0" w:space="0" w:color="auto"/>
                <w:left w:val="none" w:sz="0" w:space="0" w:color="auto"/>
                <w:bottom w:val="none" w:sz="0" w:space="0" w:color="auto"/>
                <w:right w:val="single" w:sz="6" w:space="0" w:color="D3D3D3"/>
              </w:divBdr>
              <w:divsChild>
                <w:div w:id="1129471593">
                  <w:marLeft w:val="0"/>
                  <w:marRight w:val="0"/>
                  <w:marTop w:val="0"/>
                  <w:marBottom w:val="0"/>
                  <w:divBdr>
                    <w:top w:val="none" w:sz="0" w:space="0" w:color="auto"/>
                    <w:left w:val="none" w:sz="0" w:space="0" w:color="auto"/>
                    <w:bottom w:val="none" w:sz="0" w:space="0" w:color="auto"/>
                    <w:right w:val="none" w:sz="0" w:space="0" w:color="auto"/>
                  </w:divBdr>
                </w:div>
              </w:divsChild>
            </w:div>
            <w:div w:id="661084774">
              <w:marLeft w:val="0"/>
              <w:marRight w:val="0"/>
              <w:marTop w:val="0"/>
              <w:marBottom w:val="0"/>
              <w:divBdr>
                <w:top w:val="none" w:sz="0" w:space="0" w:color="auto"/>
                <w:left w:val="none" w:sz="0" w:space="0" w:color="auto"/>
                <w:bottom w:val="none" w:sz="0" w:space="0" w:color="auto"/>
                <w:right w:val="none" w:sz="0" w:space="0" w:color="auto"/>
              </w:divBdr>
            </w:div>
          </w:divsChild>
        </w:div>
        <w:div w:id="140536912">
          <w:marLeft w:val="0"/>
          <w:marRight w:val="0"/>
          <w:marTop w:val="0"/>
          <w:marBottom w:val="0"/>
          <w:divBdr>
            <w:top w:val="none" w:sz="0" w:space="0" w:color="auto"/>
            <w:left w:val="none" w:sz="0" w:space="0" w:color="auto"/>
            <w:bottom w:val="none" w:sz="0" w:space="0" w:color="auto"/>
            <w:right w:val="none" w:sz="0" w:space="0" w:color="auto"/>
          </w:divBdr>
          <w:divsChild>
            <w:div w:id="1783920555">
              <w:marLeft w:val="0"/>
              <w:marRight w:val="0"/>
              <w:marTop w:val="0"/>
              <w:marBottom w:val="0"/>
              <w:divBdr>
                <w:top w:val="none" w:sz="0" w:space="0" w:color="auto"/>
                <w:left w:val="none" w:sz="0" w:space="0" w:color="auto"/>
                <w:bottom w:val="none" w:sz="0" w:space="0" w:color="auto"/>
                <w:right w:val="none" w:sz="0" w:space="0" w:color="auto"/>
              </w:divBdr>
              <w:divsChild>
                <w:div w:id="1826973626">
                  <w:marLeft w:val="0"/>
                  <w:marRight w:val="0"/>
                  <w:marTop w:val="0"/>
                  <w:marBottom w:val="0"/>
                  <w:divBdr>
                    <w:top w:val="none" w:sz="0" w:space="0" w:color="auto"/>
                    <w:left w:val="none" w:sz="0" w:space="0" w:color="auto"/>
                    <w:bottom w:val="none" w:sz="0" w:space="0" w:color="auto"/>
                    <w:right w:val="none" w:sz="0" w:space="0" w:color="auto"/>
                  </w:divBdr>
                  <w:divsChild>
                    <w:div w:id="1284731745">
                      <w:marLeft w:val="0"/>
                      <w:marRight w:val="0"/>
                      <w:marTop w:val="0"/>
                      <w:marBottom w:val="0"/>
                      <w:divBdr>
                        <w:top w:val="none" w:sz="0" w:space="0" w:color="auto"/>
                        <w:left w:val="none" w:sz="0" w:space="0" w:color="auto"/>
                        <w:bottom w:val="none" w:sz="0" w:space="0" w:color="auto"/>
                        <w:right w:val="none" w:sz="0" w:space="0" w:color="auto"/>
                      </w:divBdr>
                      <w:divsChild>
                        <w:div w:id="1997564447">
                          <w:marLeft w:val="0"/>
                          <w:marRight w:val="0"/>
                          <w:marTop w:val="75"/>
                          <w:marBottom w:val="0"/>
                          <w:divBdr>
                            <w:top w:val="single" w:sz="6" w:space="0" w:color="D3D3D3"/>
                            <w:left w:val="single" w:sz="6" w:space="0" w:color="D3D3D3"/>
                            <w:bottom w:val="single" w:sz="6" w:space="0" w:color="D3D3D3"/>
                            <w:right w:val="single" w:sz="6" w:space="0" w:color="D3D3D3"/>
                          </w:divBdr>
                          <w:divsChild>
                            <w:div w:id="1624310497">
                              <w:marLeft w:val="0"/>
                              <w:marRight w:val="0"/>
                              <w:marTop w:val="0"/>
                              <w:marBottom w:val="0"/>
                              <w:divBdr>
                                <w:top w:val="none" w:sz="0" w:space="0" w:color="auto"/>
                                <w:left w:val="none" w:sz="0" w:space="0" w:color="auto"/>
                                <w:bottom w:val="none" w:sz="0" w:space="0" w:color="auto"/>
                                <w:right w:val="none" w:sz="0" w:space="0" w:color="auto"/>
                              </w:divBdr>
                              <w:divsChild>
                                <w:div w:id="1849901701">
                                  <w:marLeft w:val="0"/>
                                  <w:marRight w:val="0"/>
                                  <w:marTop w:val="0"/>
                                  <w:marBottom w:val="0"/>
                                  <w:divBdr>
                                    <w:top w:val="none" w:sz="0" w:space="0" w:color="auto"/>
                                    <w:left w:val="none" w:sz="0" w:space="0" w:color="auto"/>
                                    <w:bottom w:val="none" w:sz="0" w:space="0" w:color="auto"/>
                                    <w:right w:val="none" w:sz="0" w:space="0" w:color="auto"/>
                                  </w:divBdr>
                                  <w:divsChild>
                                    <w:div w:id="48504240">
                                      <w:marLeft w:val="0"/>
                                      <w:marRight w:val="0"/>
                                      <w:marTop w:val="0"/>
                                      <w:marBottom w:val="0"/>
                                      <w:divBdr>
                                        <w:top w:val="none" w:sz="0" w:space="0" w:color="auto"/>
                                        <w:left w:val="none" w:sz="0" w:space="0" w:color="auto"/>
                                        <w:bottom w:val="none" w:sz="0" w:space="0" w:color="auto"/>
                                        <w:right w:val="none" w:sz="0" w:space="0" w:color="auto"/>
                                      </w:divBdr>
                                    </w:div>
                                  </w:divsChild>
                                </w:div>
                                <w:div w:id="3737734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44834310">
          <w:marLeft w:val="0"/>
          <w:marRight w:val="0"/>
          <w:marTop w:val="0"/>
          <w:marBottom w:val="0"/>
          <w:divBdr>
            <w:top w:val="none" w:sz="0" w:space="0" w:color="auto"/>
            <w:left w:val="none" w:sz="0" w:space="0" w:color="auto"/>
            <w:bottom w:val="none" w:sz="0" w:space="0" w:color="auto"/>
            <w:right w:val="none" w:sz="0" w:space="0" w:color="auto"/>
          </w:divBdr>
          <w:divsChild>
            <w:div w:id="811942206">
              <w:marLeft w:val="0"/>
              <w:marRight w:val="0"/>
              <w:marTop w:val="0"/>
              <w:marBottom w:val="0"/>
              <w:divBdr>
                <w:top w:val="none" w:sz="0" w:space="0" w:color="auto"/>
                <w:left w:val="none" w:sz="0" w:space="0" w:color="auto"/>
                <w:bottom w:val="none" w:sz="0" w:space="0" w:color="auto"/>
                <w:right w:val="none" w:sz="0" w:space="0" w:color="auto"/>
              </w:divBdr>
              <w:divsChild>
                <w:div w:id="18536439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49237947">
      <w:bodyDiv w:val="1"/>
      <w:marLeft w:val="0"/>
      <w:marRight w:val="0"/>
      <w:marTop w:val="0"/>
      <w:marBottom w:val="0"/>
      <w:divBdr>
        <w:top w:val="none" w:sz="0" w:space="0" w:color="auto"/>
        <w:left w:val="none" w:sz="0" w:space="0" w:color="auto"/>
        <w:bottom w:val="none" w:sz="0" w:space="0" w:color="auto"/>
        <w:right w:val="none" w:sz="0" w:space="0" w:color="auto"/>
      </w:divBdr>
    </w:div>
    <w:div w:id="2018117944">
      <w:bodyDiv w:val="1"/>
      <w:marLeft w:val="0"/>
      <w:marRight w:val="0"/>
      <w:marTop w:val="0"/>
      <w:marBottom w:val="0"/>
      <w:divBdr>
        <w:top w:val="none" w:sz="0" w:space="0" w:color="auto"/>
        <w:left w:val="none" w:sz="0" w:space="0" w:color="auto"/>
        <w:bottom w:val="none" w:sz="0" w:space="0" w:color="auto"/>
        <w:right w:val="none" w:sz="0" w:space="0" w:color="auto"/>
      </w:divBdr>
    </w:div>
    <w:div w:id="2043433298">
      <w:bodyDiv w:val="1"/>
      <w:marLeft w:val="0"/>
      <w:marRight w:val="0"/>
      <w:marTop w:val="0"/>
      <w:marBottom w:val="0"/>
      <w:divBdr>
        <w:top w:val="none" w:sz="0" w:space="0" w:color="auto"/>
        <w:left w:val="none" w:sz="0" w:space="0" w:color="auto"/>
        <w:bottom w:val="none" w:sz="0" w:space="0" w:color="auto"/>
        <w:right w:val="none" w:sz="0" w:space="0" w:color="auto"/>
      </w:divBdr>
      <w:divsChild>
        <w:div w:id="348063437">
          <w:marLeft w:val="0"/>
          <w:marRight w:val="0"/>
          <w:marTop w:val="0"/>
          <w:marBottom w:val="0"/>
          <w:divBdr>
            <w:top w:val="none" w:sz="0" w:space="0" w:color="auto"/>
            <w:left w:val="none" w:sz="0" w:space="0" w:color="auto"/>
            <w:bottom w:val="none" w:sz="0" w:space="0" w:color="auto"/>
            <w:right w:val="none" w:sz="0" w:space="0" w:color="auto"/>
          </w:divBdr>
        </w:div>
        <w:div w:id="396980058">
          <w:marLeft w:val="0"/>
          <w:marRight w:val="0"/>
          <w:marTop w:val="0"/>
          <w:marBottom w:val="0"/>
          <w:divBdr>
            <w:top w:val="none" w:sz="0" w:space="0" w:color="auto"/>
            <w:left w:val="none" w:sz="0" w:space="0" w:color="auto"/>
            <w:bottom w:val="none" w:sz="0" w:space="0" w:color="auto"/>
            <w:right w:val="none" w:sz="0" w:space="0" w:color="auto"/>
          </w:divBdr>
          <w:divsChild>
            <w:div w:id="10161530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82018869">
      <w:bodyDiv w:val="1"/>
      <w:marLeft w:val="0"/>
      <w:marRight w:val="0"/>
      <w:marTop w:val="0"/>
      <w:marBottom w:val="0"/>
      <w:divBdr>
        <w:top w:val="none" w:sz="0" w:space="0" w:color="auto"/>
        <w:left w:val="none" w:sz="0" w:space="0" w:color="auto"/>
        <w:bottom w:val="none" w:sz="0" w:space="0" w:color="auto"/>
        <w:right w:val="none" w:sz="0" w:space="0" w:color="auto"/>
      </w:divBdr>
    </w:div>
    <w:div w:id="2091805849">
      <w:bodyDiv w:val="1"/>
      <w:marLeft w:val="0"/>
      <w:marRight w:val="0"/>
      <w:marTop w:val="0"/>
      <w:marBottom w:val="0"/>
      <w:divBdr>
        <w:top w:val="none" w:sz="0" w:space="0" w:color="auto"/>
        <w:left w:val="none" w:sz="0" w:space="0" w:color="auto"/>
        <w:bottom w:val="none" w:sz="0" w:space="0" w:color="auto"/>
        <w:right w:val="none" w:sz="0" w:space="0" w:color="auto"/>
      </w:divBdr>
      <w:divsChild>
        <w:div w:id="1356081823">
          <w:marLeft w:val="0"/>
          <w:marRight w:val="0"/>
          <w:marTop w:val="0"/>
          <w:marBottom w:val="0"/>
          <w:divBdr>
            <w:top w:val="none" w:sz="0" w:space="0" w:color="auto"/>
            <w:left w:val="none" w:sz="0" w:space="0" w:color="auto"/>
            <w:bottom w:val="none" w:sz="0" w:space="0" w:color="auto"/>
            <w:right w:val="single" w:sz="6" w:space="0" w:color="D3D3D3"/>
          </w:divBdr>
          <w:divsChild>
            <w:div w:id="2114592702">
              <w:marLeft w:val="0"/>
              <w:marRight w:val="0"/>
              <w:marTop w:val="0"/>
              <w:marBottom w:val="0"/>
              <w:divBdr>
                <w:top w:val="none" w:sz="0" w:space="0" w:color="auto"/>
                <w:left w:val="none" w:sz="0" w:space="0" w:color="auto"/>
                <w:bottom w:val="none" w:sz="0" w:space="0" w:color="auto"/>
                <w:right w:val="none" w:sz="0" w:space="0" w:color="auto"/>
              </w:divBdr>
              <w:divsChild>
                <w:div w:id="310526033">
                  <w:marLeft w:val="0"/>
                  <w:marRight w:val="0"/>
                  <w:marTop w:val="0"/>
                  <w:marBottom w:val="0"/>
                  <w:divBdr>
                    <w:top w:val="none" w:sz="0" w:space="0" w:color="auto"/>
                    <w:left w:val="none" w:sz="0" w:space="0" w:color="auto"/>
                    <w:bottom w:val="none" w:sz="0" w:space="0" w:color="auto"/>
                    <w:right w:val="none" w:sz="0" w:space="0" w:color="auto"/>
                  </w:divBdr>
                  <w:divsChild>
                    <w:div w:id="1972394741">
                      <w:marLeft w:val="0"/>
                      <w:marRight w:val="0"/>
                      <w:marTop w:val="75"/>
                      <w:marBottom w:val="0"/>
                      <w:divBdr>
                        <w:top w:val="single" w:sz="6" w:space="0" w:color="D3D3D3"/>
                        <w:left w:val="single" w:sz="6" w:space="0" w:color="D3D3D3"/>
                        <w:bottom w:val="single" w:sz="6" w:space="0" w:color="D3D3D3"/>
                        <w:right w:val="single" w:sz="6" w:space="0" w:color="D3D3D3"/>
                      </w:divBdr>
                      <w:divsChild>
                        <w:div w:id="1796219315">
                          <w:marLeft w:val="0"/>
                          <w:marRight w:val="0"/>
                          <w:marTop w:val="0"/>
                          <w:marBottom w:val="0"/>
                          <w:divBdr>
                            <w:top w:val="none" w:sz="0" w:space="0" w:color="auto"/>
                            <w:left w:val="none" w:sz="0" w:space="0" w:color="auto"/>
                            <w:bottom w:val="none" w:sz="0" w:space="0" w:color="auto"/>
                            <w:right w:val="none" w:sz="0" w:space="0" w:color="auto"/>
                          </w:divBdr>
                          <w:divsChild>
                            <w:div w:id="590285608">
                              <w:marLeft w:val="0"/>
                              <w:marRight w:val="0"/>
                              <w:marTop w:val="0"/>
                              <w:marBottom w:val="0"/>
                              <w:divBdr>
                                <w:top w:val="none" w:sz="0" w:space="0" w:color="auto"/>
                                <w:left w:val="none" w:sz="0" w:space="0" w:color="auto"/>
                                <w:bottom w:val="none" w:sz="0" w:space="0" w:color="auto"/>
                                <w:right w:val="none" w:sz="0" w:space="0" w:color="auto"/>
                              </w:divBdr>
                              <w:divsChild>
                                <w:div w:id="471294056">
                                  <w:marLeft w:val="0"/>
                                  <w:marRight w:val="0"/>
                                  <w:marTop w:val="0"/>
                                  <w:marBottom w:val="0"/>
                                  <w:divBdr>
                                    <w:top w:val="none" w:sz="0" w:space="0" w:color="auto"/>
                                    <w:left w:val="none" w:sz="0" w:space="0" w:color="auto"/>
                                    <w:bottom w:val="none" w:sz="0" w:space="0" w:color="auto"/>
                                    <w:right w:val="none" w:sz="0" w:space="0" w:color="auto"/>
                                  </w:divBdr>
                                </w:div>
                              </w:divsChild>
                            </w:div>
                            <w:div w:id="230890167">
                              <w:marLeft w:val="0"/>
                              <w:marRight w:val="0"/>
                              <w:marTop w:val="0"/>
                              <w:marBottom w:val="0"/>
                              <w:divBdr>
                                <w:top w:val="none" w:sz="0" w:space="0" w:color="auto"/>
                                <w:left w:val="none" w:sz="0" w:space="0" w:color="auto"/>
                                <w:bottom w:val="none" w:sz="0" w:space="0" w:color="auto"/>
                                <w:right w:val="none" w:sz="0" w:space="0" w:color="auto"/>
                              </w:divBdr>
                            </w:div>
                          </w:divsChild>
                        </w:div>
                        <w:div w:id="1868828803">
                          <w:marLeft w:val="0"/>
                          <w:marRight w:val="0"/>
                          <w:marTop w:val="0"/>
                          <w:marBottom w:val="0"/>
                          <w:divBdr>
                            <w:top w:val="single" w:sz="6" w:space="0" w:color="EEEEEE"/>
                            <w:left w:val="none" w:sz="0" w:space="0" w:color="auto"/>
                            <w:bottom w:val="none" w:sz="0" w:space="0" w:color="auto"/>
                            <w:right w:val="none" w:sz="0" w:space="0" w:color="auto"/>
                          </w:divBdr>
                        </w:div>
                      </w:divsChild>
                    </w:div>
                  </w:divsChild>
                </w:div>
              </w:divsChild>
            </w:div>
          </w:divsChild>
        </w:div>
        <w:div w:id="397434266">
          <w:marLeft w:val="0"/>
          <w:marRight w:val="0"/>
          <w:marTop w:val="0"/>
          <w:marBottom w:val="0"/>
          <w:divBdr>
            <w:top w:val="none" w:sz="0" w:space="0" w:color="auto"/>
            <w:left w:val="none" w:sz="0" w:space="0" w:color="auto"/>
            <w:bottom w:val="none" w:sz="0" w:space="0" w:color="auto"/>
            <w:right w:val="none" w:sz="0" w:space="0" w:color="auto"/>
          </w:divBdr>
        </w:div>
      </w:divsChild>
    </w:div>
    <w:div w:id="2128812314">
      <w:bodyDiv w:val="1"/>
      <w:marLeft w:val="0"/>
      <w:marRight w:val="0"/>
      <w:marTop w:val="0"/>
      <w:marBottom w:val="0"/>
      <w:divBdr>
        <w:top w:val="none" w:sz="0" w:space="0" w:color="auto"/>
        <w:left w:val="none" w:sz="0" w:space="0" w:color="auto"/>
        <w:bottom w:val="none" w:sz="0" w:space="0" w:color="auto"/>
        <w:right w:val="none" w:sz="0" w:space="0" w:color="auto"/>
      </w:divBdr>
      <w:divsChild>
        <w:div w:id="660043907">
          <w:marLeft w:val="0"/>
          <w:marRight w:val="0"/>
          <w:marTop w:val="0"/>
          <w:marBottom w:val="0"/>
          <w:divBdr>
            <w:top w:val="none" w:sz="0" w:space="0" w:color="auto"/>
            <w:left w:val="none" w:sz="0" w:space="0" w:color="auto"/>
            <w:bottom w:val="none" w:sz="0" w:space="0" w:color="auto"/>
            <w:right w:val="none" w:sz="0" w:space="0" w:color="auto"/>
          </w:divBdr>
        </w:div>
        <w:div w:id="964119354">
          <w:marLeft w:val="0"/>
          <w:marRight w:val="0"/>
          <w:marTop w:val="0"/>
          <w:marBottom w:val="0"/>
          <w:divBdr>
            <w:top w:val="none" w:sz="0" w:space="0" w:color="auto"/>
            <w:left w:val="none" w:sz="0" w:space="0" w:color="auto"/>
            <w:bottom w:val="none" w:sz="0" w:space="0" w:color="auto"/>
            <w:right w:val="none" w:sz="0" w:space="0" w:color="auto"/>
          </w:divBdr>
        </w:div>
      </w:divsChild>
    </w:div>
    <w:div w:id="2131586937">
      <w:bodyDiv w:val="1"/>
      <w:marLeft w:val="0"/>
      <w:marRight w:val="0"/>
      <w:marTop w:val="0"/>
      <w:marBottom w:val="0"/>
      <w:divBdr>
        <w:top w:val="none" w:sz="0" w:space="0" w:color="auto"/>
        <w:left w:val="none" w:sz="0" w:space="0" w:color="auto"/>
        <w:bottom w:val="none" w:sz="0" w:space="0" w:color="auto"/>
        <w:right w:val="none" w:sz="0" w:space="0" w:color="auto"/>
      </w:divBdr>
    </w:div>
    <w:div w:id="2144808121">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3" Type="http://schemas.openxmlformats.org/officeDocument/2006/relationships/hyperlink" Target="https://www.verywellmind.com/ways-to-become-a-better-leader-2795324" TargetMode="External"/><Relationship Id="rId18" Type="http://schemas.openxmlformats.org/officeDocument/2006/relationships/chart" Target="charts/chart3.xml"/><Relationship Id="rId26" Type="http://schemas.openxmlformats.org/officeDocument/2006/relationships/hyperlink" Target="https://www.verywellmind.com/kendra-cherry-2794702" TargetMode="External"/><Relationship Id="rId39" Type="http://schemas.openxmlformats.org/officeDocument/2006/relationships/theme" Target="theme/theme1.xml"/><Relationship Id="rId21" Type="http://schemas.openxmlformats.org/officeDocument/2006/relationships/image" Target="media/image4.tmp"/><Relationship Id="rId34" Type="http://schemas.openxmlformats.org/officeDocument/2006/relationships/hyperlink" Target="https://thesystemsthinker.com/the-inner-game-of-work-building-capability-in-the-workplace/" TargetMode="External"/><Relationship Id="rId7" Type="http://schemas.openxmlformats.org/officeDocument/2006/relationships/settings" Target="settings.xml"/><Relationship Id="rId12" Type="http://schemas.openxmlformats.org/officeDocument/2006/relationships/hyperlink" Target="https://www.indeed.com/career-advice/finding-a-job/types-of-work-environments?from=careerguide-autohyperlink-en-US" TargetMode="External"/><Relationship Id="rId17" Type="http://schemas.openxmlformats.org/officeDocument/2006/relationships/chart" Target="charts/chart2.xml"/><Relationship Id="rId25" Type="http://schemas.openxmlformats.org/officeDocument/2006/relationships/hyperlink" Target="https://www.leadershipahoy.com/commanding-leadership-what-is-it-pros-cons-examples/" TargetMode="External"/><Relationship Id="rId33" Type="http://schemas.openxmlformats.org/officeDocument/2006/relationships/hyperlink" Target="https://www.indeed.com/career-advice/career-development/10-common-leadership-styles" TargetMode="Externa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chart" Target="charts/chart1.xml"/><Relationship Id="rId20" Type="http://schemas.openxmlformats.org/officeDocument/2006/relationships/image" Target="media/image3.tmp"/><Relationship Id="rId29" Type="http://schemas.openxmlformats.org/officeDocument/2006/relationships/hyperlink" Target="https://www.verywellmind.com/what-is-the-situational-theory-of-leadership-2795321"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eg"/><Relationship Id="rId24" Type="http://schemas.openxmlformats.org/officeDocument/2006/relationships/hyperlink" Target="https://www.indeed.com/career-advice/career-development/emergent-leadership" TargetMode="External"/><Relationship Id="rId32" Type="http://schemas.openxmlformats.org/officeDocument/2006/relationships/hyperlink" Target="https://positivepsychology.com/abraham-maslow/" TargetMode="External"/><Relationship Id="rId37" Type="http://schemas.openxmlformats.org/officeDocument/2006/relationships/hyperlink" Target="https://edge.sagepub.com/NORTHOUSEINTRO4E" TargetMode="External"/><Relationship Id="rId5" Type="http://schemas.openxmlformats.org/officeDocument/2006/relationships/numbering" Target="numbering.xml"/><Relationship Id="rId15" Type="http://schemas.openxmlformats.org/officeDocument/2006/relationships/image" Target="media/image2.tmp"/><Relationship Id="rId23" Type="http://schemas.openxmlformats.org/officeDocument/2006/relationships/hyperlink" Target="https://www.indeed.com/career-advice/career-development/what-does-leadership-mean" TargetMode="External"/><Relationship Id="rId28" Type="http://schemas.openxmlformats.org/officeDocument/2006/relationships/hyperlink" Target="https://www.entrepreneur.com/starting-a-business/what-is-transactional-leadership-and-how-does-it-work/443667" TargetMode="External"/><Relationship Id="rId36" Type="http://schemas.openxmlformats.org/officeDocument/2006/relationships/hyperlink" Target="https://www.verywellmind.com/kendra-cherry-2794702" TargetMode="External"/><Relationship Id="rId10" Type="http://schemas.openxmlformats.org/officeDocument/2006/relationships/endnotes" Target="endnotes.xml"/><Relationship Id="rId19" Type="http://schemas.openxmlformats.org/officeDocument/2006/relationships/chart" Target="charts/chart4.xml"/><Relationship Id="rId31" Type="http://schemas.openxmlformats.org/officeDocument/2006/relationships/hyperlink" Target="https://edrawmax.wondershare.com/"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www.leadershipahoy.com/commanding-leadership-what-is-it-pros-cons-examples/" TargetMode="External"/><Relationship Id="rId22" Type="http://schemas.openxmlformats.org/officeDocument/2006/relationships/hyperlink" Target="https://www.indeed.com/career-advice/career-development/leadership-behaviors" TargetMode="External"/><Relationship Id="rId27" Type="http://schemas.openxmlformats.org/officeDocument/2006/relationships/hyperlink" Target="https://www.verywellmind.com/what-is-transformational-leadership-2795313" TargetMode="External"/><Relationship Id="rId30" Type="http://schemas.openxmlformats.org/officeDocument/2006/relationships/hyperlink" Target="https://emeritus.org/in/learn/what-is-leadership/" TargetMode="External"/><Relationship Id="rId35" Type="http://schemas.openxmlformats.org/officeDocument/2006/relationships/hyperlink" Target="https://www.verywellmind.com/leadership-styles-2795312" TargetMode="External"/><Relationship Id="rId8" Type="http://schemas.openxmlformats.org/officeDocument/2006/relationships/webSettings" Target="webSettings.xml"/><Relationship Id="rId3" Type="http://schemas.openxmlformats.org/officeDocument/2006/relationships/customXml" Target="../customXml/item3.xml"/></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package" Target="../embeddings/Microsoft_Excel_Worksheet13.xlsx"/><Relationship Id="rId2" Type="http://schemas.microsoft.com/office/2011/relationships/chartColorStyle" Target="colors4.xml"/><Relationship Id="rId1" Type="http://schemas.microsoft.com/office/2011/relationships/chartStyle" Target="style4.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layout>
        <c:manualLayout>
          <c:xMode val="edge"/>
          <c:yMode val="edge"/>
          <c:x val="0.28043575377166602"/>
          <c:y val="0"/>
        </c:manualLayout>
      </c:layout>
      <c:overlay val="0"/>
      <c:spPr>
        <a:noFill/>
        <a:ln>
          <a:noFill/>
        </a:ln>
        <a:effectLst/>
      </c:spPr>
      <c:txPr>
        <a:bodyPr rot="0" spcFirstLastPara="1" vertOverflow="ellipsis" vert="horz" wrap="square" anchor="ctr" anchorCtr="1"/>
        <a:lstStyle/>
        <a:p>
          <a:pPr>
            <a:defRPr sz="1600" b="1" i="0" u="none" strike="noStrike" kern="1200" cap="all"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Leadership Skills</c:v>
                </c:pt>
              </c:strCache>
            </c:strRef>
          </c:tx>
          <c:spPr>
            <a:solidFill>
              <a:schemeClr val="accent1"/>
            </a:solidFill>
            <a:ln>
              <a:noFill/>
            </a:ln>
            <a:effectLst>
              <a:outerShdw blurRad="63500" sx="102000" sy="102000" algn="ctr" rotWithShape="0">
                <a:prstClr val="black">
                  <a:alpha val="20000"/>
                </a:prstClr>
              </a:outerShdw>
            </a:effectLst>
          </c:spPr>
          <c:invertIfNegative val="0"/>
          <c:dPt>
            <c:idx val="2"/>
            <c:invertIfNegative val="0"/>
            <c:bubble3D val="0"/>
            <c:spPr>
              <a:solidFill>
                <a:srgbClr val="B083C7"/>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1-67F4-42FC-AC2E-AFE7C3E03D67}"/>
              </c:ext>
            </c:extLst>
          </c:dPt>
          <c:dLbls>
            <c:spPr>
              <a:noFill/>
              <a:ln>
                <a:noFill/>
              </a:ln>
              <a:effectLst/>
            </c:spPr>
            <c:txPr>
              <a:bodyPr rot="0" spcFirstLastPara="1" vertOverflow="ellipsis" vert="horz" wrap="square" lIns="38100" tIns="19050" rIns="38100" bIns="19050" anchor="ctr" anchorCtr="1">
                <a:spAutoFit/>
              </a:bodyPr>
              <a:lstStyle/>
              <a:p>
                <a:pPr>
                  <a:defRPr sz="1000" b="1" i="0" u="none" strike="noStrike" kern="1200" spc="0" baseline="0">
                    <a:solidFill>
                      <a:schemeClr val="accent1"/>
                    </a:solidFill>
                    <a:latin typeface="+mn-lt"/>
                    <a:ea typeface="+mn-ea"/>
                    <a:cs typeface="+mn-cs"/>
                  </a:defRPr>
                </a:pPr>
                <a:endParaRPr lang="en-US"/>
              </a:p>
            </c:txPr>
            <c:dLblPos val="outEnd"/>
            <c:showLegendKey val="0"/>
            <c:showVal val="0"/>
            <c:showCatName val="1"/>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3"/>
                <c:pt idx="0">
                  <c:v>Administrative</c:v>
                </c:pt>
                <c:pt idx="1">
                  <c:v>Interpersonal</c:v>
                </c:pt>
                <c:pt idx="2">
                  <c:v>conceptual</c:v>
                </c:pt>
              </c:strCache>
            </c:strRef>
          </c:cat>
          <c:val>
            <c:numRef>
              <c:f>Sheet1!$B$2:$B$5</c:f>
              <c:numCache>
                <c:formatCode>General</c:formatCode>
                <c:ptCount val="4"/>
                <c:pt idx="0">
                  <c:v>11</c:v>
                </c:pt>
                <c:pt idx="1">
                  <c:v>24</c:v>
                </c:pt>
                <c:pt idx="2">
                  <c:v>19</c:v>
                </c:pt>
              </c:numCache>
            </c:numRef>
          </c:val>
          <c:extLst>
            <c:ext xmlns:c16="http://schemas.microsoft.com/office/drawing/2014/chart" uri="{C3380CC4-5D6E-409C-BE32-E72D297353CC}">
              <c16:uniqueId val="{00000002-67F4-42FC-AC2E-AFE7C3E03D67}"/>
            </c:ext>
          </c:extLst>
        </c:ser>
        <c:dLbls>
          <c:showLegendKey val="0"/>
          <c:showVal val="0"/>
          <c:showCatName val="0"/>
          <c:showSerName val="0"/>
          <c:showPercent val="0"/>
          <c:showBubbleSize val="0"/>
        </c:dLbls>
        <c:gapWidth val="150"/>
        <c:axId val="2031110576"/>
        <c:axId val="2031111056"/>
      </c:barChart>
      <c:catAx>
        <c:axId val="2031110576"/>
        <c:scaling>
          <c:orientation val="minMax"/>
        </c:scaling>
        <c:delete val="0"/>
        <c:axPos val="b"/>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31111056"/>
        <c:crosses val="autoZero"/>
        <c:auto val="1"/>
        <c:lblAlgn val="ctr"/>
        <c:lblOffset val="100"/>
        <c:noMultiLvlLbl val="0"/>
      </c:catAx>
      <c:valAx>
        <c:axId val="203111105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3111057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HOW I VIEW LEADERSHIP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0423-4195-BEE8-75EF0313259F}"/>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0423-4195-BEE8-75EF0313259F}"/>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0423-4195-BEE8-75EF0313259F}"/>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0423-4195-BEE8-75EF0313259F}"/>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0423-4195-BEE8-75EF0313259F}"/>
              </c:ext>
            </c:extLst>
          </c:dPt>
          <c:dPt>
            <c:idx val="5"/>
            <c:bubble3D val="0"/>
            <c:spPr>
              <a:solidFill>
                <a:schemeClr val="accent6"/>
              </a:solidFill>
              <a:ln w="19050">
                <a:solidFill>
                  <a:schemeClr val="lt1"/>
                </a:solidFill>
              </a:ln>
              <a:effectLst/>
            </c:spPr>
            <c:extLst>
              <c:ext xmlns:c16="http://schemas.microsoft.com/office/drawing/2014/chart" uri="{C3380CC4-5D6E-409C-BE32-E72D297353CC}">
                <c16:uniqueId val="{0000000B-0423-4195-BEE8-75EF0313259F}"/>
              </c:ext>
            </c:extLst>
          </c:dPt>
          <c:cat>
            <c:strRef>
              <c:f>Sheet1!$A$2:$A$7</c:f>
              <c:strCache>
                <c:ptCount val="6"/>
                <c:pt idx="0">
                  <c:v>TRAITS</c:v>
                </c:pt>
                <c:pt idx="1">
                  <c:v>ABILITY</c:v>
                </c:pt>
                <c:pt idx="2">
                  <c:v>SKILLS</c:v>
                </c:pt>
                <c:pt idx="3">
                  <c:v>BEHAVIOUR 13</c:v>
                </c:pt>
                <c:pt idx="4">
                  <c:v>RELATIONSHIP</c:v>
                </c:pt>
                <c:pt idx="5">
                  <c:v>PROCESS</c:v>
                </c:pt>
              </c:strCache>
            </c:strRef>
          </c:cat>
          <c:val>
            <c:numRef>
              <c:f>Sheet1!$B$2:$B$7</c:f>
              <c:numCache>
                <c:formatCode>General</c:formatCode>
                <c:ptCount val="6"/>
                <c:pt idx="0">
                  <c:v>17</c:v>
                </c:pt>
                <c:pt idx="1">
                  <c:v>17</c:v>
                </c:pt>
                <c:pt idx="2">
                  <c:v>15</c:v>
                </c:pt>
                <c:pt idx="3">
                  <c:v>13</c:v>
                </c:pt>
                <c:pt idx="4">
                  <c:v>17</c:v>
                </c:pt>
                <c:pt idx="5">
                  <c:v>17</c:v>
                </c:pt>
              </c:numCache>
            </c:numRef>
          </c:val>
          <c:extLst>
            <c:ext xmlns:c16="http://schemas.microsoft.com/office/drawing/2014/chart" uri="{C3380CC4-5D6E-409C-BE32-E72D297353CC}">
              <c16:uniqueId val="{0000000C-0423-4195-BEE8-75EF0313259F}"/>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en-GB"/>
              <a:t>Leadership</a:t>
            </a:r>
            <a:r>
              <a:rPr lang="en-GB" baseline="0"/>
              <a:t> Style Results</a:t>
            </a:r>
            <a:endParaRPr lang="en-GB"/>
          </a:p>
        </c:rich>
      </c:tx>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manualLayout>
          <c:layoutTarget val="inner"/>
          <c:xMode val="edge"/>
          <c:yMode val="edge"/>
          <c:x val="3.09774914499324E-3"/>
          <c:y val="5.2937613567534828E-3"/>
          <c:w val="0.94841735052754983"/>
          <c:h val="0.65060148731408574"/>
        </c:manualLayout>
      </c:layout>
      <c:barChart>
        <c:barDir val="col"/>
        <c:grouping val="clustered"/>
        <c:varyColors val="0"/>
        <c:ser>
          <c:idx val="0"/>
          <c:order val="0"/>
          <c:tx>
            <c:strRef>
              <c:f>Sheet1!$B$1</c:f>
              <c:strCache>
                <c:ptCount val="1"/>
                <c:pt idx="0">
                  <c:v>Authotorian</c:v>
                </c:pt>
              </c:strCache>
            </c:strRef>
          </c:tx>
          <c:spPr>
            <a:solidFill>
              <a:schemeClr val="accent1">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Sheet1!$A$2:$A$5</c:f>
              <c:strCache>
                <c:ptCount val="1"/>
                <c:pt idx="0">
                  <c:v>Leadership Styles</c:v>
                </c:pt>
              </c:strCache>
            </c:strRef>
          </c:cat>
          <c:val>
            <c:numRef>
              <c:f>Sheet1!$B$2:$B$5</c:f>
              <c:numCache>
                <c:formatCode>General</c:formatCode>
                <c:ptCount val="4"/>
                <c:pt idx="0">
                  <c:v>21</c:v>
                </c:pt>
              </c:numCache>
            </c:numRef>
          </c:val>
          <c:extLst>
            <c:ext xmlns:c16="http://schemas.microsoft.com/office/drawing/2014/chart" uri="{C3380CC4-5D6E-409C-BE32-E72D297353CC}">
              <c16:uniqueId val="{00000000-2D2F-41FB-BA0F-8D14C00BCB9D}"/>
            </c:ext>
          </c:extLst>
        </c:ser>
        <c:ser>
          <c:idx val="1"/>
          <c:order val="1"/>
          <c:tx>
            <c:strRef>
              <c:f>Sheet1!$C$1</c:f>
              <c:strCache>
                <c:ptCount val="1"/>
                <c:pt idx="0">
                  <c:v>Democratic</c:v>
                </c:pt>
              </c:strCache>
            </c:strRef>
          </c:tx>
          <c:spPr>
            <a:solidFill>
              <a:schemeClr val="accent2">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Sheet1!$A$2:$A$5</c:f>
              <c:strCache>
                <c:ptCount val="1"/>
                <c:pt idx="0">
                  <c:v>Leadership Styles</c:v>
                </c:pt>
              </c:strCache>
            </c:strRef>
          </c:cat>
          <c:val>
            <c:numRef>
              <c:f>Sheet1!$C$2:$C$5</c:f>
              <c:numCache>
                <c:formatCode>General</c:formatCode>
                <c:ptCount val="4"/>
                <c:pt idx="0">
                  <c:v>27</c:v>
                </c:pt>
              </c:numCache>
            </c:numRef>
          </c:val>
          <c:extLst>
            <c:ext xmlns:c16="http://schemas.microsoft.com/office/drawing/2014/chart" uri="{C3380CC4-5D6E-409C-BE32-E72D297353CC}">
              <c16:uniqueId val="{00000001-2D2F-41FB-BA0F-8D14C00BCB9D}"/>
            </c:ext>
          </c:extLst>
        </c:ser>
        <c:ser>
          <c:idx val="2"/>
          <c:order val="2"/>
          <c:tx>
            <c:strRef>
              <c:f>Sheet1!$D$1</c:f>
              <c:strCache>
                <c:ptCount val="1"/>
                <c:pt idx="0">
                  <c:v>Laissez-faire</c:v>
                </c:pt>
              </c:strCache>
            </c:strRef>
          </c:tx>
          <c:spPr>
            <a:solidFill>
              <a:schemeClr val="accent3">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Sheet1!$A$2:$A$5</c:f>
              <c:strCache>
                <c:ptCount val="1"/>
                <c:pt idx="0">
                  <c:v>Leadership Styles</c:v>
                </c:pt>
              </c:strCache>
            </c:strRef>
          </c:cat>
          <c:val>
            <c:numRef>
              <c:f>Sheet1!$D$2:$D$5</c:f>
              <c:numCache>
                <c:formatCode>General</c:formatCode>
                <c:ptCount val="4"/>
                <c:pt idx="0">
                  <c:v>24</c:v>
                </c:pt>
              </c:numCache>
            </c:numRef>
          </c:val>
          <c:extLst>
            <c:ext xmlns:c16="http://schemas.microsoft.com/office/drawing/2014/chart" uri="{C3380CC4-5D6E-409C-BE32-E72D297353CC}">
              <c16:uniqueId val="{00000002-2D2F-41FB-BA0F-8D14C00BCB9D}"/>
            </c:ext>
          </c:extLst>
        </c:ser>
        <c:dLbls>
          <c:dLblPos val="inEnd"/>
          <c:showLegendKey val="0"/>
          <c:showVal val="1"/>
          <c:showCatName val="0"/>
          <c:showSerName val="0"/>
          <c:showPercent val="0"/>
          <c:showBubbleSize val="0"/>
        </c:dLbls>
        <c:gapWidth val="65"/>
        <c:axId val="2031450992"/>
        <c:axId val="2031450032"/>
      </c:barChart>
      <c:catAx>
        <c:axId val="2031450992"/>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900" b="0" i="0" u="none" strike="noStrike" kern="1200" cap="all" baseline="0">
                <a:solidFill>
                  <a:schemeClr val="dk1">
                    <a:lumMod val="75000"/>
                    <a:lumOff val="25000"/>
                  </a:schemeClr>
                </a:solidFill>
                <a:latin typeface="+mn-lt"/>
                <a:ea typeface="+mn-ea"/>
                <a:cs typeface="+mn-cs"/>
              </a:defRPr>
            </a:pPr>
            <a:endParaRPr lang="en-US"/>
          </a:p>
        </c:txPr>
        <c:crossAx val="2031450032"/>
        <c:crosses val="autoZero"/>
        <c:auto val="1"/>
        <c:lblAlgn val="ctr"/>
        <c:lblOffset val="100"/>
        <c:noMultiLvlLbl val="0"/>
      </c:catAx>
      <c:valAx>
        <c:axId val="2031450032"/>
        <c:scaling>
          <c:orientation val="minMax"/>
        </c:scaling>
        <c:delete val="1"/>
        <c:axPos val="l"/>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General" sourceLinked="1"/>
        <c:majorTickMark val="none"/>
        <c:minorTickMark val="none"/>
        <c:tickLblPos val="nextTo"/>
        <c:crossAx val="2031450992"/>
        <c:crosses val="autoZero"/>
        <c:crossBetween val="between"/>
      </c:valAx>
      <c:spPr>
        <a:noFill/>
        <a:ln>
          <a:noFill/>
        </a:ln>
        <a:effectLst/>
      </c:spPr>
    </c:plotArea>
    <c:legend>
      <c:legendPos val="b"/>
      <c:overlay val="0"/>
      <c:spPr>
        <a:solidFill>
          <a:schemeClr val="lt1">
            <a:lumMod val="95000"/>
            <a:alpha val="39000"/>
          </a:schemeClr>
        </a:solidFill>
        <a:ln>
          <a:noFill/>
        </a:ln>
        <a:effectLst/>
      </c:spPr>
      <c:txPr>
        <a:bodyPr rot="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037004420500069"/>
          <c:y val="8.4841368513146383E-4"/>
          <c:w val="0.9170437405731523"/>
          <c:h val="0.75061728395061733"/>
        </c:manualLayout>
      </c:layout>
      <c:barChart>
        <c:barDir val="col"/>
        <c:grouping val="clustered"/>
        <c:varyColors val="0"/>
        <c:ser>
          <c:idx val="0"/>
          <c:order val="0"/>
          <c:tx>
            <c:strRef>
              <c:f>Sheet1!$B$1</c:f>
              <c:strCache>
                <c:ptCount val="1"/>
                <c:pt idx="0">
                  <c:v>Total</c:v>
                </c:pt>
              </c:strCache>
            </c:strRef>
          </c:tx>
          <c:spPr>
            <a:solidFill>
              <a:schemeClr val="accent1"/>
            </a:solidFill>
            <a:ln>
              <a:noFill/>
            </a:ln>
            <a:effectLst>
              <a:outerShdw blurRad="254000" sx="102000" sy="102000" algn="ctr" rotWithShape="0">
                <a:prstClr val="black">
                  <a:alpha val="20000"/>
                </a:prstClr>
              </a:outerShdw>
            </a:effectLst>
          </c:spPr>
          <c:invertIfNegative val="0"/>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Sheet1!$A$2:$A$5</c:f>
              <c:strCache>
                <c:ptCount val="4"/>
                <c:pt idx="0">
                  <c:v>telling / directing</c:v>
                </c:pt>
                <c:pt idx="1">
                  <c:v>selling / coaching</c:v>
                </c:pt>
                <c:pt idx="2">
                  <c:v>participating / facilitating</c:v>
                </c:pt>
                <c:pt idx="3">
                  <c:v>delegating/observing</c:v>
                </c:pt>
              </c:strCache>
            </c:strRef>
          </c:cat>
          <c:val>
            <c:numRef>
              <c:f>Sheet1!$B$2:$B$5</c:f>
              <c:numCache>
                <c:formatCode>General</c:formatCode>
                <c:ptCount val="4"/>
                <c:pt idx="0">
                  <c:v>3</c:v>
                </c:pt>
                <c:pt idx="1">
                  <c:v>4</c:v>
                </c:pt>
                <c:pt idx="2">
                  <c:v>5</c:v>
                </c:pt>
                <c:pt idx="3">
                  <c:v>0</c:v>
                </c:pt>
              </c:numCache>
            </c:numRef>
          </c:val>
          <c:extLst>
            <c:ext xmlns:c16="http://schemas.microsoft.com/office/drawing/2014/chart" uri="{C3380CC4-5D6E-409C-BE32-E72D297353CC}">
              <c16:uniqueId val="{00000008-534B-472C-B886-42C0C282773D}"/>
            </c:ext>
          </c:extLst>
        </c:ser>
        <c:dLbls>
          <c:showLegendKey val="0"/>
          <c:showVal val="0"/>
          <c:showCatName val="0"/>
          <c:showSerName val="0"/>
          <c:showPercent val="0"/>
          <c:showBubbleSize val="0"/>
        </c:dLbls>
        <c:gapWidth val="100"/>
        <c:axId val="412082656"/>
        <c:axId val="412086016"/>
      </c:barChart>
      <c:catAx>
        <c:axId val="412082656"/>
        <c:scaling>
          <c:orientation val="minMax"/>
        </c:scaling>
        <c:delete val="0"/>
        <c:axPos val="b"/>
        <c:numFmt formatCode="General" sourceLinked="1"/>
        <c:majorTickMark val="out"/>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900" b="0" i="0" u="none" strike="noStrike" kern="1200" cap="all" baseline="0">
                <a:solidFill>
                  <a:schemeClr val="dk1">
                    <a:lumMod val="75000"/>
                    <a:lumOff val="25000"/>
                  </a:schemeClr>
                </a:solidFill>
                <a:latin typeface="+mn-lt"/>
                <a:ea typeface="+mn-ea"/>
                <a:cs typeface="+mn-cs"/>
              </a:defRPr>
            </a:pPr>
            <a:endParaRPr lang="en-US"/>
          </a:p>
        </c:txPr>
        <c:crossAx val="412086016"/>
        <c:crosses val="autoZero"/>
        <c:auto val="1"/>
        <c:lblAlgn val="ctr"/>
        <c:lblOffset val="100"/>
        <c:noMultiLvlLbl val="0"/>
      </c:catAx>
      <c:valAx>
        <c:axId val="412086016"/>
        <c:scaling>
          <c:orientation val="minMax"/>
        </c:scaling>
        <c:delete val="0"/>
        <c:axPos val="l"/>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n-US"/>
          </a:p>
        </c:txPr>
        <c:crossAx val="412082656"/>
        <c:crosses val="autoZero"/>
        <c:crossBetween val="between"/>
      </c:valAx>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59">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cs:styleClr val="auto"/>
    </cs:fontRef>
    <cs:defRPr sz="1000" b="1" i="0" u="none" strike="noStrike" kern="1200" spc="0" baseline="0"/>
  </cs:dataLabel>
  <cs:dataLabelCallout>
    <cs:lnRef idx="0">
      <cs:styleClr val="auto"/>
    </cs:lnRef>
    <cs:fillRef idx="0"/>
    <cs:effectRef idx="0"/>
    <cs:fontRef idx="minor">
      <cs:styleClr val="auto"/>
    </cs:fontRef>
    <cs:spPr>
      <a:solidFill>
        <a:schemeClr val="lt1"/>
      </a:solidFill>
      <a:ln>
        <a:solidFill>
          <a:schemeClr val="phClr"/>
        </a:solidFill>
      </a:ln>
    </cs:spPr>
    <cs:defRPr sz="10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635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10000"/>
          </a:prstClr>
        </a:outerShdw>
      </a:effectLst>
      <a:scene3d>
        <a:camera prst="orthographicFront"/>
        <a:lightRig rig="threePt" dir="t"/>
      </a:scene3d>
      <a:sp3d>
        <a:bevelT w="127000" h="127000"/>
        <a:bevelB w="127000" h="127000"/>
      </a:sp3d>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05">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defRPr sz="900"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9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word/charts/style4.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E374F0B-055F-4C2C-A404-9F292475A2A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CDA5CB2-2C99-4232-9ED7-F781A65E7B61}">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D7982152-B8D3-4F3B-94BD-6DEC1142599B}">
  <ds:schemaRefs>
    <ds:schemaRef ds:uri="http://schemas.openxmlformats.org/officeDocument/2006/bibliography"/>
  </ds:schemaRefs>
</ds:datastoreItem>
</file>

<file path=customXml/itemProps4.xml><?xml version="1.0" encoding="utf-8"?>
<ds:datastoreItem xmlns:ds="http://schemas.openxmlformats.org/officeDocument/2006/customXml" ds:itemID="{59745B6C-9013-4D07-B787-81637A4048E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12</TotalTime>
  <Pages>19</Pages>
  <Words>3743</Words>
  <Characters>21341</Characters>
  <Application>Microsoft Office Word</Application>
  <DocSecurity>0</DocSecurity>
  <Lines>177</Lines>
  <Paragraphs>50</Paragraphs>
  <ScaleCrop>false</ScaleCrop>
  <HeadingPairs>
    <vt:vector size="2" baseType="variant">
      <vt:variant>
        <vt:lpstr>Title</vt:lpstr>
      </vt:variant>
      <vt:variant>
        <vt:i4>1</vt:i4>
      </vt:variant>
    </vt:vector>
  </HeadingPairs>
  <TitlesOfParts>
    <vt:vector size="1" baseType="lpstr">
      <vt:lpstr>SfWP Generic Assignment template 2018</vt:lpstr>
    </vt:vector>
  </TitlesOfParts>
  <Company/>
  <LinksUpToDate>false</LinksUpToDate>
  <CharactersWithSpaces>25034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SfWP Generic Assignment template 2018</dc:title>
  <dc:subject/>
  <dc:creator>Julia Ault</dc:creator>
  <cp:keywords/>
  <dc:description/>
  <cp:lastModifiedBy>daniella ventrice</cp:lastModifiedBy>
  <cp:revision>3</cp:revision>
  <cp:lastPrinted>2022-07-27T15:27:00Z</cp:lastPrinted>
  <dcterms:created xsi:type="dcterms:W3CDTF">2023-07-16T17:45:00Z</dcterms:created>
  <dcterms:modified xsi:type="dcterms:W3CDTF">2023-07-16T17:56:00Z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