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59"/>
  </p:notesMasterIdLst>
  <p:sldIdLst>
    <p:sldId id="256" r:id="rId20"/>
    <p:sldId id="257" r:id="rId21"/>
    <p:sldId id="262" r:id="rId22"/>
    <p:sldId id="264" r:id="rId23"/>
    <p:sldId id="268" r:id="rId24"/>
    <p:sldId id="269" r:id="rId25"/>
    <p:sldId id="270" r:id="rId26"/>
    <p:sldId id="304" r:id="rId27"/>
    <p:sldId id="271" r:id="rId28"/>
    <p:sldId id="273" r:id="rId29"/>
    <p:sldId id="274" r:id="rId30"/>
    <p:sldId id="265" r:id="rId31"/>
    <p:sldId id="275" r:id="rId32"/>
    <p:sldId id="305" r:id="rId33"/>
    <p:sldId id="267" r:id="rId34"/>
    <p:sldId id="281" r:id="rId35"/>
    <p:sldId id="282" r:id="rId36"/>
    <p:sldId id="277" r:id="rId37"/>
    <p:sldId id="279" r:id="rId38"/>
    <p:sldId id="280" r:id="rId39"/>
    <p:sldId id="272" r:id="rId40"/>
    <p:sldId id="291" r:id="rId41"/>
    <p:sldId id="292" r:id="rId42"/>
    <p:sldId id="296" r:id="rId43"/>
    <p:sldId id="297" r:id="rId44"/>
    <p:sldId id="285" r:id="rId45"/>
    <p:sldId id="298" r:id="rId46"/>
    <p:sldId id="299" r:id="rId47"/>
    <p:sldId id="300" r:id="rId48"/>
    <p:sldId id="286" r:id="rId49"/>
    <p:sldId id="301" r:id="rId50"/>
    <p:sldId id="302" r:id="rId51"/>
    <p:sldId id="303" r:id="rId52"/>
    <p:sldId id="288" r:id="rId53"/>
    <p:sldId id="293" r:id="rId54"/>
    <p:sldId id="294" r:id="rId55"/>
    <p:sldId id="295" r:id="rId56"/>
    <p:sldId id="290" r:id="rId57"/>
    <p:sldId id="263" r:id="rId5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E3F86C-5499-44CB-84F4-C6208FEE46D3}" v="16" dt="2022-11-26T15:20:20.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31"/>
    <p:restoredTop sz="85584" autoAdjust="0"/>
  </p:normalViewPr>
  <p:slideViewPr>
    <p:cSldViewPr snapToGrid="0" snapToObjects="1">
      <p:cViewPr varScale="1">
        <p:scale>
          <a:sx n="68" d="100"/>
          <a:sy n="68" d="100"/>
        </p:scale>
        <p:origin x="1024" y="45"/>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notesMaster" Target="notesMasters/notesMaster1.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79E3F86C-5499-44CB-84F4-C6208FEE46D3}"/>
    <pc:docChg chg="undo custSel addSld delSld modSld sldOrd modMainMaster">
      <pc:chgData name="Lisa-Marie Bassler" userId="38f25fa2-f4e2-42aa-a629-d2ccc29b42c2" providerId="ADAL" clId="{79E3F86C-5499-44CB-84F4-C6208FEE46D3}" dt="2022-11-26T15:21:36.507" v="3694" actId="403"/>
      <pc:docMkLst>
        <pc:docMk/>
      </pc:docMkLst>
      <pc:sldChg chg="modTransition">
        <pc:chgData name="Lisa-Marie Bassler" userId="38f25fa2-f4e2-42aa-a629-d2ccc29b42c2" providerId="ADAL" clId="{79E3F86C-5499-44CB-84F4-C6208FEE46D3}" dt="2022-11-26T15:20:20.893" v="3638"/>
        <pc:sldMkLst>
          <pc:docMk/>
          <pc:sldMk cId="2409679819" sldId="256"/>
        </pc:sldMkLst>
      </pc:sldChg>
      <pc:sldChg chg="addSp delSp modSp modTransition">
        <pc:chgData name="Lisa-Marie Bassler" userId="38f25fa2-f4e2-42aa-a629-d2ccc29b42c2" providerId="ADAL" clId="{79E3F86C-5499-44CB-84F4-C6208FEE46D3}" dt="2022-11-26T15:20:20.893" v="3638"/>
        <pc:sldMkLst>
          <pc:docMk/>
          <pc:sldMk cId="1370600217" sldId="257"/>
        </pc:sldMkLst>
        <pc:spChg chg="del">
          <ac:chgData name="Lisa-Marie Bassler" userId="38f25fa2-f4e2-42aa-a629-d2ccc29b42c2" providerId="ADAL" clId="{79E3F86C-5499-44CB-84F4-C6208FEE46D3}" dt="2022-11-25T20:13:56.683" v="2"/>
          <ac:spMkLst>
            <pc:docMk/>
            <pc:sldMk cId="1370600217" sldId="257"/>
            <ac:spMk id="2" creationId="{A6E9004F-BFD6-4ADC-A0B5-89A9E2C7C48E}"/>
          </ac:spMkLst>
        </pc:spChg>
        <pc:spChg chg="add mod">
          <ac:chgData name="Lisa-Marie Bassler" userId="38f25fa2-f4e2-42aa-a629-d2ccc29b42c2" providerId="ADAL" clId="{79E3F86C-5499-44CB-84F4-C6208FEE46D3}" dt="2022-11-25T20:13:56.683" v="2"/>
          <ac:spMkLst>
            <pc:docMk/>
            <pc:sldMk cId="1370600217" sldId="257"/>
            <ac:spMk id="3" creationId="{9C738FEE-BEE8-E145-7BA1-1E19EBFD8C6B}"/>
          </ac:spMkLst>
        </pc:spChg>
      </pc:sldChg>
      <pc:sldChg chg="del">
        <pc:chgData name="Lisa-Marie Bassler" userId="38f25fa2-f4e2-42aa-a629-d2ccc29b42c2" providerId="ADAL" clId="{79E3F86C-5499-44CB-84F4-C6208FEE46D3}" dt="2022-11-25T20:13:46.272" v="1" actId="47"/>
        <pc:sldMkLst>
          <pc:docMk/>
          <pc:sldMk cId="1643495520" sldId="258"/>
        </pc:sldMkLst>
      </pc:sldChg>
      <pc:sldChg chg="del">
        <pc:chgData name="Lisa-Marie Bassler" userId="38f25fa2-f4e2-42aa-a629-d2ccc29b42c2" providerId="ADAL" clId="{79E3F86C-5499-44CB-84F4-C6208FEE46D3}" dt="2022-11-25T20:17:52.833" v="4" actId="47"/>
        <pc:sldMkLst>
          <pc:docMk/>
          <pc:sldMk cId="2537598040" sldId="259"/>
        </pc:sldMkLst>
      </pc:sldChg>
      <pc:sldChg chg="del">
        <pc:chgData name="Lisa-Marie Bassler" userId="38f25fa2-f4e2-42aa-a629-d2ccc29b42c2" providerId="ADAL" clId="{79E3F86C-5499-44CB-84F4-C6208FEE46D3}" dt="2022-11-26T14:11:40.959" v="715" actId="47"/>
        <pc:sldMkLst>
          <pc:docMk/>
          <pc:sldMk cId="800588195" sldId="260"/>
        </pc:sldMkLst>
      </pc:sldChg>
      <pc:sldChg chg="del">
        <pc:chgData name="Lisa-Marie Bassler" userId="38f25fa2-f4e2-42aa-a629-d2ccc29b42c2" providerId="ADAL" clId="{79E3F86C-5499-44CB-84F4-C6208FEE46D3}" dt="2022-11-26T14:11:42.208" v="716" actId="47"/>
        <pc:sldMkLst>
          <pc:docMk/>
          <pc:sldMk cId="2310473440" sldId="261"/>
        </pc:sldMkLst>
      </pc:sldChg>
      <pc:sldChg chg="addSp delSp modSp new mod modTransition">
        <pc:chgData name="Lisa-Marie Bassler" userId="38f25fa2-f4e2-42aa-a629-d2ccc29b42c2" providerId="ADAL" clId="{79E3F86C-5499-44CB-84F4-C6208FEE46D3}" dt="2022-11-26T15:20:20.893" v="3638"/>
        <pc:sldMkLst>
          <pc:docMk/>
          <pc:sldMk cId="239258736" sldId="262"/>
        </pc:sldMkLst>
        <pc:spChg chg="mod">
          <ac:chgData name="Lisa-Marie Bassler" userId="38f25fa2-f4e2-42aa-a629-d2ccc29b42c2" providerId="ADAL" clId="{79E3F86C-5499-44CB-84F4-C6208FEE46D3}" dt="2022-11-25T20:36:32.065" v="77" actId="113"/>
          <ac:spMkLst>
            <pc:docMk/>
            <pc:sldMk cId="239258736" sldId="262"/>
            <ac:spMk id="2" creationId="{98862CA3-7360-B3E8-8880-43B076FDCA73}"/>
          </ac:spMkLst>
        </pc:spChg>
        <pc:spChg chg="del mod">
          <ac:chgData name="Lisa-Marie Bassler" userId="38f25fa2-f4e2-42aa-a629-d2ccc29b42c2" providerId="ADAL" clId="{79E3F86C-5499-44CB-84F4-C6208FEE46D3}" dt="2022-11-25T20:38:20.930" v="134" actId="26606"/>
          <ac:spMkLst>
            <pc:docMk/>
            <pc:sldMk cId="239258736" sldId="262"/>
            <ac:spMk id="3" creationId="{C92A2E0B-C4C7-90E5-8F51-52F5DFDEA1CE}"/>
          </ac:spMkLst>
        </pc:spChg>
        <pc:graphicFrameChg chg="add">
          <ac:chgData name="Lisa-Marie Bassler" userId="38f25fa2-f4e2-42aa-a629-d2ccc29b42c2" providerId="ADAL" clId="{79E3F86C-5499-44CB-84F4-C6208FEE46D3}" dt="2022-11-25T20:38:20.930" v="134" actId="26606"/>
          <ac:graphicFrameMkLst>
            <pc:docMk/>
            <pc:sldMk cId="239258736" sldId="262"/>
            <ac:graphicFrameMk id="5" creationId="{FE8E59EB-EA25-3970-4493-253D9B4ABA2E}"/>
          </ac:graphicFrameMkLst>
        </pc:graphicFrameChg>
      </pc:sldChg>
      <pc:sldChg chg="del">
        <pc:chgData name="Lisa-Marie Bassler" userId="38f25fa2-f4e2-42aa-a629-d2ccc29b42c2" providerId="ADAL" clId="{79E3F86C-5499-44CB-84F4-C6208FEE46D3}" dt="2022-11-25T20:13:44.502" v="0" actId="47"/>
        <pc:sldMkLst>
          <pc:docMk/>
          <pc:sldMk cId="1855405413" sldId="262"/>
        </pc:sldMkLst>
      </pc:sldChg>
      <pc:sldChg chg="modSp new mod modTransition">
        <pc:chgData name="Lisa-Marie Bassler" userId="38f25fa2-f4e2-42aa-a629-d2ccc29b42c2" providerId="ADAL" clId="{79E3F86C-5499-44CB-84F4-C6208FEE46D3}" dt="2022-11-26T15:20:20.893" v="3638"/>
        <pc:sldMkLst>
          <pc:docMk/>
          <pc:sldMk cId="2680851901" sldId="263"/>
        </pc:sldMkLst>
        <pc:spChg chg="mod">
          <ac:chgData name="Lisa-Marie Bassler" userId="38f25fa2-f4e2-42aa-a629-d2ccc29b42c2" providerId="ADAL" clId="{79E3F86C-5499-44CB-84F4-C6208FEE46D3}" dt="2022-11-25T20:35:22.832" v="18" actId="113"/>
          <ac:spMkLst>
            <pc:docMk/>
            <pc:sldMk cId="2680851901" sldId="263"/>
            <ac:spMk id="2" creationId="{58335CBD-D96E-2EA1-B37E-367837492E3E}"/>
          </ac:spMkLst>
        </pc:spChg>
        <pc:spChg chg="mod">
          <ac:chgData name="Lisa-Marie Bassler" userId="38f25fa2-f4e2-42aa-a629-d2ccc29b42c2" providerId="ADAL" clId="{79E3F86C-5499-44CB-84F4-C6208FEE46D3}" dt="2022-11-26T15:02:56.785" v="3074" actId="404"/>
          <ac:spMkLst>
            <pc:docMk/>
            <pc:sldMk cId="2680851901" sldId="263"/>
            <ac:spMk id="3" creationId="{F85F9DDE-9E56-094D-86F4-FE7D4F938BB1}"/>
          </ac:spMkLst>
        </pc:spChg>
      </pc:sldChg>
      <pc:sldChg chg="addSp delSp modSp new mod modTransition">
        <pc:chgData name="Lisa-Marie Bassler" userId="38f25fa2-f4e2-42aa-a629-d2ccc29b42c2" providerId="ADAL" clId="{79E3F86C-5499-44CB-84F4-C6208FEE46D3}" dt="2022-11-26T15:20:20.893" v="3638"/>
        <pc:sldMkLst>
          <pc:docMk/>
          <pc:sldMk cId="2322478215" sldId="264"/>
        </pc:sldMkLst>
        <pc:spChg chg="mod">
          <ac:chgData name="Lisa-Marie Bassler" userId="38f25fa2-f4e2-42aa-a629-d2ccc29b42c2" providerId="ADAL" clId="{79E3F86C-5499-44CB-84F4-C6208FEE46D3}" dt="2022-11-25T20:36:35.656" v="80" actId="113"/>
          <ac:spMkLst>
            <pc:docMk/>
            <pc:sldMk cId="2322478215" sldId="264"/>
            <ac:spMk id="2" creationId="{FC645C56-A4B6-01E3-4B59-16C1091AB6B5}"/>
          </ac:spMkLst>
        </pc:spChg>
        <pc:spChg chg="del mod">
          <ac:chgData name="Lisa-Marie Bassler" userId="38f25fa2-f4e2-42aa-a629-d2ccc29b42c2" providerId="ADAL" clId="{79E3F86C-5499-44CB-84F4-C6208FEE46D3}" dt="2022-11-25T20:38:29.464" v="135" actId="26606"/>
          <ac:spMkLst>
            <pc:docMk/>
            <pc:sldMk cId="2322478215" sldId="264"/>
            <ac:spMk id="3" creationId="{06886BF7-46BE-D410-4B96-294E4835BBD0}"/>
          </ac:spMkLst>
        </pc:spChg>
        <pc:graphicFrameChg chg="add mod">
          <ac:chgData name="Lisa-Marie Bassler" userId="38f25fa2-f4e2-42aa-a629-d2ccc29b42c2" providerId="ADAL" clId="{79E3F86C-5499-44CB-84F4-C6208FEE46D3}" dt="2022-11-25T20:38:34.862" v="159" actId="1036"/>
          <ac:graphicFrameMkLst>
            <pc:docMk/>
            <pc:sldMk cId="2322478215" sldId="264"/>
            <ac:graphicFrameMk id="5" creationId="{36577EDB-1715-9D0F-5540-5AA45A53F0B2}"/>
          </ac:graphicFrameMkLst>
        </pc:graphicFrameChg>
      </pc:sldChg>
      <pc:sldChg chg="addSp delSp modSp new mod ord modTransition setBg setClrOvrMap modNotesTx">
        <pc:chgData name="Lisa-Marie Bassler" userId="38f25fa2-f4e2-42aa-a629-d2ccc29b42c2" providerId="ADAL" clId="{79E3F86C-5499-44CB-84F4-C6208FEE46D3}" dt="2022-11-26T15:20:20.893" v="3638"/>
        <pc:sldMkLst>
          <pc:docMk/>
          <pc:sldMk cId="877464722" sldId="265"/>
        </pc:sldMkLst>
        <pc:spChg chg="mod ord">
          <ac:chgData name="Lisa-Marie Bassler" userId="38f25fa2-f4e2-42aa-a629-d2ccc29b42c2" providerId="ADAL" clId="{79E3F86C-5499-44CB-84F4-C6208FEE46D3}" dt="2022-11-26T14:44:43.644" v="1741" actId="403"/>
          <ac:spMkLst>
            <pc:docMk/>
            <pc:sldMk cId="877464722" sldId="265"/>
            <ac:spMk id="2" creationId="{1EF0B1A6-A9DE-A826-8A5C-773445D87BA5}"/>
          </ac:spMkLst>
        </pc:spChg>
        <pc:spChg chg="del mod">
          <ac:chgData name="Lisa-Marie Bassler" userId="38f25fa2-f4e2-42aa-a629-d2ccc29b42c2" providerId="ADAL" clId="{79E3F86C-5499-44CB-84F4-C6208FEE46D3}" dt="2022-11-26T14:43:10.381" v="1688" actId="26606"/>
          <ac:spMkLst>
            <pc:docMk/>
            <pc:sldMk cId="877464722" sldId="265"/>
            <ac:spMk id="3" creationId="{4BC07FDF-A333-3126-1750-0AB9FF242DD0}"/>
          </ac:spMkLst>
        </pc:spChg>
        <pc:spChg chg="add del">
          <ac:chgData name="Lisa-Marie Bassler" userId="38f25fa2-f4e2-42aa-a629-d2ccc29b42c2" providerId="ADAL" clId="{79E3F86C-5499-44CB-84F4-C6208FEE46D3}" dt="2022-11-26T14:44:35.480" v="1731" actId="26606"/>
          <ac:spMkLst>
            <pc:docMk/>
            <pc:sldMk cId="877464722" sldId="265"/>
            <ac:spMk id="10" creationId="{CF62D2A7-8207-488C-9F46-316BA81A16C8}"/>
          </ac:spMkLst>
        </pc:spChg>
        <pc:spChg chg="add">
          <ac:chgData name="Lisa-Marie Bassler" userId="38f25fa2-f4e2-42aa-a629-d2ccc29b42c2" providerId="ADAL" clId="{79E3F86C-5499-44CB-84F4-C6208FEE46D3}" dt="2022-11-26T14:44:35.480" v="1731" actId="26606"/>
          <ac:spMkLst>
            <pc:docMk/>
            <pc:sldMk cId="877464722" sldId="265"/>
            <ac:spMk id="2052" creationId="{CF62D2A7-8207-488C-9F46-316BA81A16C8}"/>
          </ac:spMkLst>
        </pc:spChg>
        <pc:spChg chg="add del">
          <ac:chgData name="Lisa-Marie Bassler" userId="38f25fa2-f4e2-42aa-a629-d2ccc29b42c2" providerId="ADAL" clId="{79E3F86C-5499-44CB-84F4-C6208FEE46D3}" dt="2022-11-26T14:44:21.942" v="1729" actId="26606"/>
          <ac:spMkLst>
            <pc:docMk/>
            <pc:sldMk cId="877464722" sldId="265"/>
            <ac:spMk id="2055" creationId="{CF62D2A7-8207-488C-9F46-316BA81A16C8}"/>
          </ac:spMkLst>
        </pc:spChg>
        <pc:graphicFrameChg chg="add mod ord modGraphic">
          <ac:chgData name="Lisa-Marie Bassler" userId="38f25fa2-f4e2-42aa-a629-d2ccc29b42c2" providerId="ADAL" clId="{79E3F86C-5499-44CB-84F4-C6208FEE46D3}" dt="2022-11-26T14:44:35.480" v="1731" actId="26606"/>
          <ac:graphicFrameMkLst>
            <pc:docMk/>
            <pc:sldMk cId="877464722" sldId="265"/>
            <ac:graphicFrameMk id="5" creationId="{7AA0BA1F-6654-0A7B-6F77-C7B07673BF5C}"/>
          </ac:graphicFrameMkLst>
        </pc:graphicFrameChg>
        <pc:picChg chg="add mod">
          <ac:chgData name="Lisa-Marie Bassler" userId="38f25fa2-f4e2-42aa-a629-d2ccc29b42c2" providerId="ADAL" clId="{79E3F86C-5499-44CB-84F4-C6208FEE46D3}" dt="2022-11-26T14:44:39.101" v="1735" actId="27614"/>
          <ac:picMkLst>
            <pc:docMk/>
            <pc:sldMk cId="877464722" sldId="265"/>
            <ac:picMk id="6" creationId="{EEBD8B83-891D-9D26-6822-C5BC1E408836}"/>
          </ac:picMkLst>
        </pc:picChg>
        <pc:picChg chg="add mod">
          <ac:chgData name="Lisa-Marie Bassler" userId="38f25fa2-f4e2-42aa-a629-d2ccc29b42c2" providerId="ADAL" clId="{79E3F86C-5499-44CB-84F4-C6208FEE46D3}" dt="2022-11-26T14:44:38.752" v="1733" actId="27614"/>
          <ac:picMkLst>
            <pc:docMk/>
            <pc:sldMk cId="877464722" sldId="265"/>
            <ac:picMk id="2050" creationId="{9349C7B8-F0A1-C3CC-1E7B-E3958B644FDB}"/>
          </ac:picMkLst>
        </pc:picChg>
      </pc:sldChg>
      <pc:sldChg chg="addSp delSp modSp new del mod setBg">
        <pc:chgData name="Lisa-Marie Bassler" userId="38f25fa2-f4e2-42aa-a629-d2ccc29b42c2" providerId="ADAL" clId="{79E3F86C-5499-44CB-84F4-C6208FEE46D3}" dt="2022-11-26T14:03:11.094" v="234" actId="47"/>
        <pc:sldMkLst>
          <pc:docMk/>
          <pc:sldMk cId="1357681312" sldId="266"/>
        </pc:sldMkLst>
        <pc:spChg chg="mod">
          <ac:chgData name="Lisa-Marie Bassler" userId="38f25fa2-f4e2-42aa-a629-d2ccc29b42c2" providerId="ADAL" clId="{79E3F86C-5499-44CB-84F4-C6208FEE46D3}" dt="2022-11-25T20:37:53.509" v="118" actId="26606"/>
          <ac:spMkLst>
            <pc:docMk/>
            <pc:sldMk cId="1357681312" sldId="266"/>
            <ac:spMk id="2" creationId="{3453F56A-1E71-F9AC-D8F5-84F707E20E53}"/>
          </ac:spMkLst>
        </pc:spChg>
        <pc:spChg chg="del">
          <ac:chgData name="Lisa-Marie Bassler" userId="38f25fa2-f4e2-42aa-a629-d2ccc29b42c2" providerId="ADAL" clId="{79E3F86C-5499-44CB-84F4-C6208FEE46D3}" dt="2022-11-25T20:36:58.509" v="83" actId="478"/>
          <ac:spMkLst>
            <pc:docMk/>
            <pc:sldMk cId="1357681312" sldId="266"/>
            <ac:spMk id="3" creationId="{F2CCAA4A-F6F1-F09F-1C82-0D817D68B98F}"/>
          </ac:spMkLst>
        </pc:spChg>
        <pc:spChg chg="add">
          <ac:chgData name="Lisa-Marie Bassler" userId="38f25fa2-f4e2-42aa-a629-d2ccc29b42c2" providerId="ADAL" clId="{79E3F86C-5499-44CB-84F4-C6208FEE46D3}" dt="2022-11-25T20:37:53.509" v="118" actId="26606"/>
          <ac:spMkLst>
            <pc:docMk/>
            <pc:sldMk cId="1357681312" sldId="266"/>
            <ac:spMk id="1031" creationId="{D4771268-CB57-404A-9271-370EB28F6090}"/>
          </ac:spMkLst>
        </pc:spChg>
        <pc:picChg chg="add mod">
          <ac:chgData name="Lisa-Marie Bassler" userId="38f25fa2-f4e2-42aa-a629-d2ccc29b42c2" providerId="ADAL" clId="{79E3F86C-5499-44CB-84F4-C6208FEE46D3}" dt="2022-11-25T20:37:53.509" v="118" actId="26606"/>
          <ac:picMkLst>
            <pc:docMk/>
            <pc:sldMk cId="1357681312" sldId="266"/>
            <ac:picMk id="1026" creationId="{AD083626-7A10-1CD1-07E5-9338965C0E31}"/>
          </ac:picMkLst>
        </pc:picChg>
      </pc:sldChg>
      <pc:sldChg chg="addSp modSp new mod ord modTransition setBg setClrOvrMap">
        <pc:chgData name="Lisa-Marie Bassler" userId="38f25fa2-f4e2-42aa-a629-d2ccc29b42c2" providerId="ADAL" clId="{79E3F86C-5499-44CB-84F4-C6208FEE46D3}" dt="2022-11-26T15:21:36.507" v="3694" actId="403"/>
        <pc:sldMkLst>
          <pc:docMk/>
          <pc:sldMk cId="1147481130" sldId="267"/>
        </pc:sldMkLst>
        <pc:spChg chg="mod">
          <ac:chgData name="Lisa-Marie Bassler" userId="38f25fa2-f4e2-42aa-a629-d2ccc29b42c2" providerId="ADAL" clId="{79E3F86C-5499-44CB-84F4-C6208FEE46D3}" dt="2022-11-26T15:21:29.814" v="3689" actId="122"/>
          <ac:spMkLst>
            <pc:docMk/>
            <pc:sldMk cId="1147481130" sldId="267"/>
            <ac:spMk id="2" creationId="{81D91BE7-1C78-3DD3-0365-2B811890FFF3}"/>
          </ac:spMkLst>
        </pc:spChg>
        <pc:spChg chg="mod">
          <ac:chgData name="Lisa-Marie Bassler" userId="38f25fa2-f4e2-42aa-a629-d2ccc29b42c2" providerId="ADAL" clId="{79E3F86C-5499-44CB-84F4-C6208FEE46D3}" dt="2022-11-26T15:21:36.507" v="3694" actId="403"/>
          <ac:spMkLst>
            <pc:docMk/>
            <pc:sldMk cId="1147481130" sldId="267"/>
            <ac:spMk id="3" creationId="{2E69A9CB-C984-C715-2307-E2D1E01FC7E9}"/>
          </ac:spMkLst>
        </pc:spChg>
        <pc:spChg chg="add">
          <ac:chgData name="Lisa-Marie Bassler" userId="38f25fa2-f4e2-42aa-a629-d2ccc29b42c2" providerId="ADAL" clId="{79E3F86C-5499-44CB-84F4-C6208FEE46D3}" dt="2022-11-26T15:21:25.422" v="3688" actId="26606"/>
          <ac:spMkLst>
            <pc:docMk/>
            <pc:sldMk cId="1147481130" sldId="267"/>
            <ac:spMk id="9" creationId="{CF62D2A7-8207-488C-9F46-316BA81A16C8}"/>
          </ac:spMkLst>
        </pc:spChg>
        <pc:picChg chg="add">
          <ac:chgData name="Lisa-Marie Bassler" userId="38f25fa2-f4e2-42aa-a629-d2ccc29b42c2" providerId="ADAL" clId="{79E3F86C-5499-44CB-84F4-C6208FEE46D3}" dt="2022-11-26T15:21:25.422" v="3688" actId="26606"/>
          <ac:picMkLst>
            <pc:docMk/>
            <pc:sldMk cId="1147481130" sldId="267"/>
            <ac:picMk id="5" creationId="{E3DEEF0A-B68D-06C7-5383-5D4B21A9B723}"/>
          </ac:picMkLst>
        </pc:picChg>
      </pc:sldChg>
      <pc:sldChg chg="delSp modSp new mod modTransition">
        <pc:chgData name="Lisa-Marie Bassler" userId="38f25fa2-f4e2-42aa-a629-d2ccc29b42c2" providerId="ADAL" clId="{79E3F86C-5499-44CB-84F4-C6208FEE46D3}" dt="2022-11-26T15:20:20.893" v="3638"/>
        <pc:sldMkLst>
          <pc:docMk/>
          <pc:sldMk cId="1460475893" sldId="268"/>
        </pc:sldMkLst>
        <pc:spChg chg="mod">
          <ac:chgData name="Lisa-Marie Bassler" userId="38f25fa2-f4e2-42aa-a629-d2ccc29b42c2" providerId="ADAL" clId="{79E3F86C-5499-44CB-84F4-C6208FEE46D3}" dt="2022-11-26T14:03:06.327" v="232" actId="20577"/>
          <ac:spMkLst>
            <pc:docMk/>
            <pc:sldMk cId="1460475893" sldId="268"/>
            <ac:spMk id="2" creationId="{1633515D-99E6-1763-B38C-A3839D85CCD8}"/>
          </ac:spMkLst>
        </pc:spChg>
        <pc:spChg chg="del">
          <ac:chgData name="Lisa-Marie Bassler" userId="38f25fa2-f4e2-42aa-a629-d2ccc29b42c2" providerId="ADAL" clId="{79E3F86C-5499-44CB-84F4-C6208FEE46D3}" dt="2022-11-26T14:03:09.548" v="233" actId="478"/>
          <ac:spMkLst>
            <pc:docMk/>
            <pc:sldMk cId="1460475893" sldId="268"/>
            <ac:spMk id="3" creationId="{E0CBF9CF-5B55-9E8A-4A11-277B2BBB834E}"/>
          </ac:spMkLst>
        </pc:spChg>
      </pc:sldChg>
      <pc:sldChg chg="modSp new mod modTransition">
        <pc:chgData name="Lisa-Marie Bassler" userId="38f25fa2-f4e2-42aa-a629-d2ccc29b42c2" providerId="ADAL" clId="{79E3F86C-5499-44CB-84F4-C6208FEE46D3}" dt="2022-11-26T15:20:20.893" v="3638"/>
        <pc:sldMkLst>
          <pc:docMk/>
          <pc:sldMk cId="616840761" sldId="269"/>
        </pc:sldMkLst>
        <pc:spChg chg="mod">
          <ac:chgData name="Lisa-Marie Bassler" userId="38f25fa2-f4e2-42aa-a629-d2ccc29b42c2" providerId="ADAL" clId="{79E3F86C-5499-44CB-84F4-C6208FEE46D3}" dt="2022-11-26T14:03:24.820" v="254" actId="113"/>
          <ac:spMkLst>
            <pc:docMk/>
            <pc:sldMk cId="616840761" sldId="269"/>
            <ac:spMk id="2" creationId="{51BD7834-B9B3-C3ED-1950-58AFA842A423}"/>
          </ac:spMkLst>
        </pc:spChg>
        <pc:spChg chg="mod">
          <ac:chgData name="Lisa-Marie Bassler" userId="38f25fa2-f4e2-42aa-a629-d2ccc29b42c2" providerId="ADAL" clId="{79E3F86C-5499-44CB-84F4-C6208FEE46D3}" dt="2022-11-26T14:23:28.604" v="1432" actId="122"/>
          <ac:spMkLst>
            <pc:docMk/>
            <pc:sldMk cId="616840761" sldId="269"/>
            <ac:spMk id="3" creationId="{65433010-1C20-F8E9-70A2-D894AA48AD00}"/>
          </ac:spMkLst>
        </pc:spChg>
      </pc:sldChg>
      <pc:sldChg chg="modSp new mod modTransition">
        <pc:chgData name="Lisa-Marie Bassler" userId="38f25fa2-f4e2-42aa-a629-d2ccc29b42c2" providerId="ADAL" clId="{79E3F86C-5499-44CB-84F4-C6208FEE46D3}" dt="2022-11-26T15:20:20.893" v="3638"/>
        <pc:sldMkLst>
          <pc:docMk/>
          <pc:sldMk cId="821118679" sldId="270"/>
        </pc:sldMkLst>
        <pc:spChg chg="mod">
          <ac:chgData name="Lisa-Marie Bassler" userId="38f25fa2-f4e2-42aa-a629-d2ccc29b42c2" providerId="ADAL" clId="{79E3F86C-5499-44CB-84F4-C6208FEE46D3}" dt="2022-11-26T14:07:31.113" v="346" actId="113"/>
          <ac:spMkLst>
            <pc:docMk/>
            <pc:sldMk cId="821118679" sldId="270"/>
            <ac:spMk id="2" creationId="{A45E8D67-46CB-8311-824F-FF255F728735}"/>
          </ac:spMkLst>
        </pc:spChg>
        <pc:spChg chg="mod">
          <ac:chgData name="Lisa-Marie Bassler" userId="38f25fa2-f4e2-42aa-a629-d2ccc29b42c2" providerId="ADAL" clId="{79E3F86C-5499-44CB-84F4-C6208FEE46D3}" dt="2022-11-26T14:52:12.221" v="2289" actId="12"/>
          <ac:spMkLst>
            <pc:docMk/>
            <pc:sldMk cId="821118679" sldId="270"/>
            <ac:spMk id="3" creationId="{0CF284D8-0BD9-C2F6-C1F3-63EAA53F8C76}"/>
          </ac:spMkLst>
        </pc:spChg>
      </pc:sldChg>
      <pc:sldChg chg="addSp delSp modSp new mod modTransition setBg">
        <pc:chgData name="Lisa-Marie Bassler" userId="38f25fa2-f4e2-42aa-a629-d2ccc29b42c2" providerId="ADAL" clId="{79E3F86C-5499-44CB-84F4-C6208FEE46D3}" dt="2022-11-26T15:20:20.893" v="3638"/>
        <pc:sldMkLst>
          <pc:docMk/>
          <pc:sldMk cId="3084758523" sldId="271"/>
        </pc:sldMkLst>
        <pc:spChg chg="mod">
          <ac:chgData name="Lisa-Marie Bassler" userId="38f25fa2-f4e2-42aa-a629-d2ccc29b42c2" providerId="ADAL" clId="{79E3F86C-5499-44CB-84F4-C6208FEE46D3}" dt="2022-11-26T14:27:28.866" v="1589" actId="26606"/>
          <ac:spMkLst>
            <pc:docMk/>
            <pc:sldMk cId="3084758523" sldId="271"/>
            <ac:spMk id="2" creationId="{A9A62102-E85C-1C11-C405-885D48A4F33E}"/>
          </ac:spMkLst>
        </pc:spChg>
        <pc:spChg chg="add del mod">
          <ac:chgData name="Lisa-Marie Bassler" userId="38f25fa2-f4e2-42aa-a629-d2ccc29b42c2" providerId="ADAL" clId="{79E3F86C-5499-44CB-84F4-C6208FEE46D3}" dt="2022-11-26T14:27:28.866" v="1589" actId="26606"/>
          <ac:spMkLst>
            <pc:docMk/>
            <pc:sldMk cId="3084758523" sldId="271"/>
            <ac:spMk id="3" creationId="{D3BA1588-AC1E-FB0C-BE0E-0AB0FAC288C7}"/>
          </ac:spMkLst>
        </pc:spChg>
        <pc:spChg chg="add del">
          <ac:chgData name="Lisa-Marie Bassler" userId="38f25fa2-f4e2-42aa-a629-d2ccc29b42c2" providerId="ADAL" clId="{79E3F86C-5499-44CB-84F4-C6208FEE46D3}" dt="2022-11-26T14:27:28.866" v="1589" actId="26606"/>
          <ac:spMkLst>
            <pc:docMk/>
            <pc:sldMk cId="3084758523" sldId="271"/>
            <ac:spMk id="10" creationId="{ADF2AA3E-C714-4E8D-9F46-9E6FFF7FBA36}"/>
          </ac:spMkLst>
        </pc:spChg>
        <pc:graphicFrameChg chg="add del modGraphic">
          <ac:chgData name="Lisa-Marie Bassler" userId="38f25fa2-f4e2-42aa-a629-d2ccc29b42c2" providerId="ADAL" clId="{79E3F86C-5499-44CB-84F4-C6208FEE46D3}" dt="2022-11-26T14:27:28.866" v="1589" actId="26606"/>
          <ac:graphicFrameMkLst>
            <pc:docMk/>
            <pc:sldMk cId="3084758523" sldId="271"/>
            <ac:graphicFrameMk id="11" creationId="{C4F6C29B-A13E-4942-80F6-B2A433C8D9DB}"/>
          </ac:graphicFrameMkLst>
        </pc:graphicFrameChg>
        <pc:picChg chg="add del">
          <ac:chgData name="Lisa-Marie Bassler" userId="38f25fa2-f4e2-42aa-a629-d2ccc29b42c2" providerId="ADAL" clId="{79E3F86C-5499-44CB-84F4-C6208FEE46D3}" dt="2022-11-26T14:26:20.788" v="1581" actId="26606"/>
          <ac:picMkLst>
            <pc:docMk/>
            <pc:sldMk cId="3084758523" sldId="271"/>
            <ac:picMk id="5" creationId="{CB038294-D08D-A105-6678-1BDB91515B2E}"/>
          </ac:picMkLst>
        </pc:picChg>
        <pc:picChg chg="add del">
          <ac:chgData name="Lisa-Marie Bassler" userId="38f25fa2-f4e2-42aa-a629-d2ccc29b42c2" providerId="ADAL" clId="{79E3F86C-5499-44CB-84F4-C6208FEE46D3}" dt="2022-11-26T14:26:45.590" v="1583" actId="26606"/>
          <ac:picMkLst>
            <pc:docMk/>
            <pc:sldMk cId="3084758523" sldId="271"/>
            <ac:picMk id="6" creationId="{187C9277-48EB-F1BB-850A-4B989070D600}"/>
          </ac:picMkLst>
        </pc:picChg>
        <pc:cxnChg chg="add del">
          <ac:chgData name="Lisa-Marie Bassler" userId="38f25fa2-f4e2-42aa-a629-d2ccc29b42c2" providerId="ADAL" clId="{79E3F86C-5499-44CB-84F4-C6208FEE46D3}" dt="2022-11-26T14:26:45.590" v="1583" actId="26606"/>
          <ac:cxnSpMkLst>
            <pc:docMk/>
            <pc:sldMk cId="3084758523" sldId="271"/>
            <ac:cxnSpMk id="7" creationId="{A7F400EE-A8A5-48AF-B4D6-291B52C6F0B0}"/>
          </ac:cxnSpMkLst>
        </pc:cxnChg>
        <pc:cxnChg chg="add del">
          <ac:chgData name="Lisa-Marie Bassler" userId="38f25fa2-f4e2-42aa-a629-d2ccc29b42c2" providerId="ADAL" clId="{79E3F86C-5499-44CB-84F4-C6208FEE46D3}" dt="2022-11-26T14:26:20.788" v="1581" actId="26606"/>
          <ac:cxnSpMkLst>
            <pc:docMk/>
            <pc:sldMk cId="3084758523" sldId="271"/>
            <ac:cxnSpMk id="9" creationId="{A7F400EE-A8A5-48AF-B4D6-291B52C6F0B0}"/>
          </ac:cxnSpMkLst>
        </pc:cxnChg>
      </pc:sldChg>
      <pc:sldChg chg="addSp delSp modSp new mod modTransition setBg addAnim delAnim setClrOvrMap">
        <pc:chgData name="Lisa-Marie Bassler" userId="38f25fa2-f4e2-42aa-a629-d2ccc29b42c2" providerId="ADAL" clId="{79E3F86C-5499-44CB-84F4-C6208FEE46D3}" dt="2022-11-26T15:20:20.893" v="3638"/>
        <pc:sldMkLst>
          <pc:docMk/>
          <pc:sldMk cId="1755106367" sldId="272"/>
        </pc:sldMkLst>
        <pc:spChg chg="mod ord">
          <ac:chgData name="Lisa-Marie Bassler" userId="38f25fa2-f4e2-42aa-a629-d2ccc29b42c2" providerId="ADAL" clId="{79E3F86C-5499-44CB-84F4-C6208FEE46D3}" dt="2022-11-26T14:18:51.780" v="761" actId="26606"/>
          <ac:spMkLst>
            <pc:docMk/>
            <pc:sldMk cId="1755106367" sldId="272"/>
            <ac:spMk id="2" creationId="{6D23FB21-86EC-FF80-9995-F6A12219313C}"/>
          </ac:spMkLst>
        </pc:spChg>
        <pc:spChg chg="del">
          <ac:chgData name="Lisa-Marie Bassler" userId="38f25fa2-f4e2-42aa-a629-d2ccc29b42c2" providerId="ADAL" clId="{79E3F86C-5499-44CB-84F4-C6208FEE46D3}" dt="2022-11-26T14:12:24.124" v="751" actId="478"/>
          <ac:spMkLst>
            <pc:docMk/>
            <pc:sldMk cId="1755106367" sldId="272"/>
            <ac:spMk id="3" creationId="{0979877C-2CB3-D957-9CA3-9AD432BDADD7}"/>
          </ac:spMkLst>
        </pc:spChg>
        <pc:spChg chg="add del">
          <ac:chgData name="Lisa-Marie Bassler" userId="38f25fa2-f4e2-42aa-a629-d2ccc29b42c2" providerId="ADAL" clId="{79E3F86C-5499-44CB-84F4-C6208FEE46D3}" dt="2022-11-26T14:18:45.022" v="757" actId="26606"/>
          <ac:spMkLst>
            <pc:docMk/>
            <pc:sldMk cId="1755106367" sldId="272"/>
            <ac:spMk id="9" creationId="{E49CC64F-7275-4E33-961B-0C5CDC439875}"/>
          </ac:spMkLst>
        </pc:spChg>
        <pc:spChg chg="add del">
          <ac:chgData name="Lisa-Marie Bassler" userId="38f25fa2-f4e2-42aa-a629-d2ccc29b42c2" providerId="ADAL" clId="{79E3F86C-5499-44CB-84F4-C6208FEE46D3}" dt="2022-11-26T14:18:51.773" v="760" actId="26606"/>
          <ac:spMkLst>
            <pc:docMk/>
            <pc:sldMk cId="1755106367" sldId="272"/>
            <ac:spMk id="11" creationId="{71B2258F-86CA-4D4D-8270-BC05FCDEBFB3}"/>
          </ac:spMkLst>
        </pc:spChg>
        <pc:spChg chg="add">
          <ac:chgData name="Lisa-Marie Bassler" userId="38f25fa2-f4e2-42aa-a629-d2ccc29b42c2" providerId="ADAL" clId="{79E3F86C-5499-44CB-84F4-C6208FEE46D3}" dt="2022-11-26T14:18:51.780" v="761" actId="26606"/>
          <ac:spMkLst>
            <pc:docMk/>
            <pc:sldMk cId="1755106367" sldId="272"/>
            <ac:spMk id="13" creationId="{E49CC64F-7275-4E33-961B-0C5CDC439875}"/>
          </ac:spMkLst>
        </pc:spChg>
        <pc:picChg chg="add mod">
          <ac:chgData name="Lisa-Marie Bassler" userId="38f25fa2-f4e2-42aa-a629-d2ccc29b42c2" providerId="ADAL" clId="{79E3F86C-5499-44CB-84F4-C6208FEE46D3}" dt="2022-11-26T14:18:51.780" v="761" actId="26606"/>
          <ac:picMkLst>
            <pc:docMk/>
            <pc:sldMk cId="1755106367" sldId="272"/>
            <ac:picMk id="4" creationId="{02E0DF23-4A85-1674-3667-D7A14385346F}"/>
          </ac:picMkLst>
        </pc:picChg>
      </pc:sldChg>
      <pc:sldChg chg="addSp delSp modSp add mod modTransition setBg">
        <pc:chgData name="Lisa-Marie Bassler" userId="38f25fa2-f4e2-42aa-a629-d2ccc29b42c2" providerId="ADAL" clId="{79E3F86C-5499-44CB-84F4-C6208FEE46D3}" dt="2022-11-26T15:20:20.893" v="3638"/>
        <pc:sldMkLst>
          <pc:docMk/>
          <pc:sldMk cId="2730145052" sldId="273"/>
        </pc:sldMkLst>
        <pc:spChg chg="mod">
          <ac:chgData name="Lisa-Marie Bassler" userId="38f25fa2-f4e2-42aa-a629-d2ccc29b42c2" providerId="ADAL" clId="{79E3F86C-5499-44CB-84F4-C6208FEE46D3}" dt="2022-11-26T14:27:12.357" v="1586" actId="26606"/>
          <ac:spMkLst>
            <pc:docMk/>
            <pc:sldMk cId="2730145052" sldId="273"/>
            <ac:spMk id="2" creationId="{A9A62102-E85C-1C11-C405-885D48A4F33E}"/>
          </ac:spMkLst>
        </pc:spChg>
        <pc:spChg chg="add del mod">
          <ac:chgData name="Lisa-Marie Bassler" userId="38f25fa2-f4e2-42aa-a629-d2ccc29b42c2" providerId="ADAL" clId="{79E3F86C-5499-44CB-84F4-C6208FEE46D3}" dt="2022-11-26T14:27:12.357" v="1586" actId="26606"/>
          <ac:spMkLst>
            <pc:docMk/>
            <pc:sldMk cId="2730145052" sldId="273"/>
            <ac:spMk id="3" creationId="{D3BA1588-AC1E-FB0C-BE0E-0AB0FAC288C7}"/>
          </ac:spMkLst>
        </pc:spChg>
        <pc:spChg chg="add del">
          <ac:chgData name="Lisa-Marie Bassler" userId="38f25fa2-f4e2-42aa-a629-d2ccc29b42c2" providerId="ADAL" clId="{79E3F86C-5499-44CB-84F4-C6208FEE46D3}" dt="2022-11-26T14:27:12.357" v="1586" actId="26606"/>
          <ac:spMkLst>
            <pc:docMk/>
            <pc:sldMk cId="2730145052" sldId="273"/>
            <ac:spMk id="6" creationId="{ADF2AA3E-C714-4E8D-9F46-9E6FFF7FBA36}"/>
          </ac:spMkLst>
        </pc:spChg>
        <pc:spChg chg="add del">
          <ac:chgData name="Lisa-Marie Bassler" userId="38f25fa2-f4e2-42aa-a629-d2ccc29b42c2" providerId="ADAL" clId="{79E3F86C-5499-44CB-84F4-C6208FEE46D3}" dt="2022-11-26T14:26:20.603" v="1580" actId="26606"/>
          <ac:spMkLst>
            <pc:docMk/>
            <pc:sldMk cId="2730145052" sldId="273"/>
            <ac:spMk id="9" creationId="{ADF2AA3E-C714-4E8D-9F46-9E6FFF7FBA36}"/>
          </ac:spMkLst>
        </pc:spChg>
        <pc:graphicFrameChg chg="add del mod modGraphic">
          <ac:chgData name="Lisa-Marie Bassler" userId="38f25fa2-f4e2-42aa-a629-d2ccc29b42c2" providerId="ADAL" clId="{79E3F86C-5499-44CB-84F4-C6208FEE46D3}" dt="2022-11-26T14:26:20.603" v="1580" actId="26606"/>
          <ac:graphicFrameMkLst>
            <pc:docMk/>
            <pc:sldMk cId="2730145052" sldId="273"/>
            <ac:graphicFrameMk id="5" creationId="{E07DF874-2205-F2D4-BFB0-AF332C80088C}"/>
          </ac:graphicFrameMkLst>
        </pc:graphicFrameChg>
        <pc:graphicFrameChg chg="add del">
          <ac:chgData name="Lisa-Marie Bassler" userId="38f25fa2-f4e2-42aa-a629-d2ccc29b42c2" providerId="ADAL" clId="{79E3F86C-5499-44CB-84F4-C6208FEE46D3}" dt="2022-11-26T14:27:12.357" v="1586" actId="26606"/>
          <ac:graphicFrameMkLst>
            <pc:docMk/>
            <pc:sldMk cId="2730145052" sldId="273"/>
            <ac:graphicFrameMk id="7" creationId="{833714DD-E03D-741E-0085-4CC700CAB2DE}"/>
          </ac:graphicFrameMkLst>
        </pc:graphicFrameChg>
      </pc:sldChg>
      <pc:sldChg chg="modSp new mod modTransition modNotesTx">
        <pc:chgData name="Lisa-Marie Bassler" userId="38f25fa2-f4e2-42aa-a629-d2ccc29b42c2" providerId="ADAL" clId="{79E3F86C-5499-44CB-84F4-C6208FEE46D3}" dt="2022-11-26T15:20:20.893" v="3638"/>
        <pc:sldMkLst>
          <pc:docMk/>
          <pc:sldMk cId="2584579487" sldId="274"/>
        </pc:sldMkLst>
        <pc:spChg chg="mod">
          <ac:chgData name="Lisa-Marie Bassler" userId="38f25fa2-f4e2-42aa-a629-d2ccc29b42c2" providerId="ADAL" clId="{79E3F86C-5499-44CB-84F4-C6208FEE46D3}" dt="2022-11-26T14:22:39.643" v="1212" actId="113"/>
          <ac:spMkLst>
            <pc:docMk/>
            <pc:sldMk cId="2584579487" sldId="274"/>
            <ac:spMk id="2" creationId="{E587CAD5-49DF-8657-8A2E-683E3E6FEA44}"/>
          </ac:spMkLst>
        </pc:spChg>
        <pc:spChg chg="mod">
          <ac:chgData name="Lisa-Marie Bassler" userId="38f25fa2-f4e2-42aa-a629-d2ccc29b42c2" providerId="ADAL" clId="{79E3F86C-5499-44CB-84F4-C6208FEE46D3}" dt="2022-11-26T14:25:04.143" v="1559" actId="20577"/>
          <ac:spMkLst>
            <pc:docMk/>
            <pc:sldMk cId="2584579487" sldId="274"/>
            <ac:spMk id="3" creationId="{37AE0CD3-2B80-F6A8-130B-4D75DFF0CE7D}"/>
          </ac:spMkLst>
        </pc:spChg>
      </pc:sldChg>
      <pc:sldChg chg="addSp delSp modSp new mod ord modTransition modNotesTx">
        <pc:chgData name="Lisa-Marie Bassler" userId="38f25fa2-f4e2-42aa-a629-d2ccc29b42c2" providerId="ADAL" clId="{79E3F86C-5499-44CB-84F4-C6208FEE46D3}" dt="2022-11-26T15:21:15.563" v="3687" actId="20577"/>
        <pc:sldMkLst>
          <pc:docMk/>
          <pc:sldMk cId="1747687071" sldId="275"/>
        </pc:sldMkLst>
        <pc:spChg chg="mod">
          <ac:chgData name="Lisa-Marie Bassler" userId="38f25fa2-f4e2-42aa-a629-d2ccc29b42c2" providerId="ADAL" clId="{79E3F86C-5499-44CB-84F4-C6208FEE46D3}" dt="2022-11-26T14:46:03.365" v="1769" actId="113"/>
          <ac:spMkLst>
            <pc:docMk/>
            <pc:sldMk cId="1747687071" sldId="275"/>
            <ac:spMk id="2" creationId="{DC66F5E7-394B-D3F5-8476-C28A6FC1177F}"/>
          </ac:spMkLst>
        </pc:spChg>
        <pc:spChg chg="del">
          <ac:chgData name="Lisa-Marie Bassler" userId="38f25fa2-f4e2-42aa-a629-d2ccc29b42c2" providerId="ADAL" clId="{79E3F86C-5499-44CB-84F4-C6208FEE46D3}" dt="2022-11-26T14:45:36.132" v="1743" actId="22"/>
          <ac:spMkLst>
            <pc:docMk/>
            <pc:sldMk cId="1747687071" sldId="275"/>
            <ac:spMk id="3" creationId="{4EFB26EB-11B7-CDF7-9746-20EBF3768A9B}"/>
          </ac:spMkLst>
        </pc:spChg>
        <pc:picChg chg="add mod ord modCrop">
          <ac:chgData name="Lisa-Marie Bassler" userId="38f25fa2-f4e2-42aa-a629-d2ccc29b42c2" providerId="ADAL" clId="{79E3F86C-5499-44CB-84F4-C6208FEE46D3}" dt="2022-11-26T14:46:33.811" v="1786" actId="1036"/>
          <ac:picMkLst>
            <pc:docMk/>
            <pc:sldMk cId="1747687071" sldId="275"/>
            <ac:picMk id="5" creationId="{40206277-C224-30EE-488F-241DAC3E1C3D}"/>
          </ac:picMkLst>
        </pc:picChg>
      </pc:sldChg>
      <pc:sldChg chg="addSp delSp modSp new del mod">
        <pc:chgData name="Lisa-Marie Bassler" userId="38f25fa2-f4e2-42aa-a629-d2ccc29b42c2" providerId="ADAL" clId="{79E3F86C-5499-44CB-84F4-C6208FEE46D3}" dt="2022-11-26T14:52:33.924" v="2294" actId="47"/>
        <pc:sldMkLst>
          <pc:docMk/>
          <pc:sldMk cId="2183336378" sldId="276"/>
        </pc:sldMkLst>
        <pc:spChg chg="mod">
          <ac:chgData name="Lisa-Marie Bassler" userId="38f25fa2-f4e2-42aa-a629-d2ccc29b42c2" providerId="ADAL" clId="{79E3F86C-5499-44CB-84F4-C6208FEE46D3}" dt="2022-11-26T14:47:26.100" v="1840" actId="113"/>
          <ac:spMkLst>
            <pc:docMk/>
            <pc:sldMk cId="2183336378" sldId="276"/>
            <ac:spMk id="2" creationId="{D074A3CF-EB26-E204-F6AE-1149ACD5E2E3}"/>
          </ac:spMkLst>
        </pc:spChg>
        <pc:spChg chg="del">
          <ac:chgData name="Lisa-Marie Bassler" userId="38f25fa2-f4e2-42aa-a629-d2ccc29b42c2" providerId="ADAL" clId="{79E3F86C-5499-44CB-84F4-C6208FEE46D3}" dt="2022-11-26T14:47:47.416" v="1842" actId="1957"/>
          <ac:spMkLst>
            <pc:docMk/>
            <pc:sldMk cId="2183336378" sldId="276"/>
            <ac:spMk id="3" creationId="{1CEB420F-48F6-5D1F-3787-71CFDA1CB9B0}"/>
          </ac:spMkLst>
        </pc:spChg>
        <pc:graphicFrameChg chg="add mod">
          <ac:chgData name="Lisa-Marie Bassler" userId="38f25fa2-f4e2-42aa-a629-d2ccc29b42c2" providerId="ADAL" clId="{79E3F86C-5499-44CB-84F4-C6208FEE46D3}" dt="2022-11-26T14:47:47.416" v="1842" actId="1957"/>
          <ac:graphicFrameMkLst>
            <pc:docMk/>
            <pc:sldMk cId="2183336378" sldId="276"/>
            <ac:graphicFrameMk id="6" creationId="{3F32463C-E22B-272F-D828-5471AEB3BED8}"/>
          </ac:graphicFrameMkLst>
        </pc:graphicFrameChg>
      </pc:sldChg>
      <pc:sldChg chg="modSp new mod ord modTransition">
        <pc:chgData name="Lisa-Marie Bassler" userId="38f25fa2-f4e2-42aa-a629-d2ccc29b42c2" providerId="ADAL" clId="{79E3F86C-5499-44CB-84F4-C6208FEE46D3}" dt="2022-11-26T15:20:20.893" v="3638"/>
        <pc:sldMkLst>
          <pc:docMk/>
          <pc:sldMk cId="2966731388" sldId="277"/>
        </pc:sldMkLst>
        <pc:spChg chg="mod">
          <ac:chgData name="Lisa-Marie Bassler" userId="38f25fa2-f4e2-42aa-a629-d2ccc29b42c2" providerId="ADAL" clId="{79E3F86C-5499-44CB-84F4-C6208FEE46D3}" dt="2022-11-26T14:56:51.797" v="2709" actId="404"/>
          <ac:spMkLst>
            <pc:docMk/>
            <pc:sldMk cId="2966731388" sldId="277"/>
            <ac:spMk id="2" creationId="{478D4B17-EB1C-271D-17E0-5B0F37462031}"/>
          </ac:spMkLst>
        </pc:spChg>
        <pc:spChg chg="mod">
          <ac:chgData name="Lisa-Marie Bassler" userId="38f25fa2-f4e2-42aa-a629-d2ccc29b42c2" providerId="ADAL" clId="{79E3F86C-5499-44CB-84F4-C6208FEE46D3}" dt="2022-11-26T14:56:55.620" v="2710" actId="2710"/>
          <ac:spMkLst>
            <pc:docMk/>
            <pc:sldMk cId="2966731388" sldId="277"/>
            <ac:spMk id="3" creationId="{D2B9E0C8-3260-0130-C99A-3F71B7A1BDAD}"/>
          </ac:spMkLst>
        </pc:spChg>
      </pc:sldChg>
      <pc:sldChg chg="modSp add mod modTransition">
        <pc:chgData name="Lisa-Marie Bassler" userId="38f25fa2-f4e2-42aa-a629-d2ccc29b42c2" providerId="ADAL" clId="{79E3F86C-5499-44CB-84F4-C6208FEE46D3}" dt="2022-11-26T15:20:20.893" v="3638"/>
        <pc:sldMkLst>
          <pc:docMk/>
          <pc:sldMk cId="1473468814" sldId="278"/>
        </pc:sldMkLst>
        <pc:spChg chg="mod">
          <ac:chgData name="Lisa-Marie Bassler" userId="38f25fa2-f4e2-42aa-a629-d2ccc29b42c2" providerId="ADAL" clId="{79E3F86C-5499-44CB-84F4-C6208FEE46D3}" dt="2022-11-26T14:54:27.607" v="2534" actId="20577"/>
          <ac:spMkLst>
            <pc:docMk/>
            <pc:sldMk cId="1473468814" sldId="278"/>
            <ac:spMk id="3" creationId="{0CF284D8-0BD9-C2F6-C1F3-63EAA53F8C76}"/>
          </ac:spMkLst>
        </pc:spChg>
      </pc:sldChg>
      <pc:sldChg chg="modSp new mod ord modTransition">
        <pc:chgData name="Lisa-Marie Bassler" userId="38f25fa2-f4e2-42aa-a629-d2ccc29b42c2" providerId="ADAL" clId="{79E3F86C-5499-44CB-84F4-C6208FEE46D3}" dt="2022-11-26T15:20:20.893" v="3638"/>
        <pc:sldMkLst>
          <pc:docMk/>
          <pc:sldMk cId="68206195" sldId="279"/>
        </pc:sldMkLst>
        <pc:spChg chg="mod">
          <ac:chgData name="Lisa-Marie Bassler" userId="38f25fa2-f4e2-42aa-a629-d2ccc29b42c2" providerId="ADAL" clId="{79E3F86C-5499-44CB-84F4-C6208FEE46D3}" dt="2022-11-26T14:59:16.838" v="2827" actId="404"/>
          <ac:spMkLst>
            <pc:docMk/>
            <pc:sldMk cId="68206195" sldId="279"/>
            <ac:spMk id="2" creationId="{67CC57CF-1ACF-9102-F92C-6087EF7AFA49}"/>
          </ac:spMkLst>
        </pc:spChg>
        <pc:spChg chg="mod">
          <ac:chgData name="Lisa-Marie Bassler" userId="38f25fa2-f4e2-42aa-a629-d2ccc29b42c2" providerId="ADAL" clId="{79E3F86C-5499-44CB-84F4-C6208FEE46D3}" dt="2022-11-26T14:59:20.707" v="2848" actId="1036"/>
          <ac:spMkLst>
            <pc:docMk/>
            <pc:sldMk cId="68206195" sldId="279"/>
            <ac:spMk id="3" creationId="{FEDEF649-315C-FBEF-3F57-4E8C486100B1}"/>
          </ac:spMkLst>
        </pc:spChg>
      </pc:sldChg>
      <pc:sldChg chg="modSp add mod ord modTransition">
        <pc:chgData name="Lisa-Marie Bassler" userId="38f25fa2-f4e2-42aa-a629-d2ccc29b42c2" providerId="ADAL" clId="{79E3F86C-5499-44CB-84F4-C6208FEE46D3}" dt="2022-11-26T15:20:20.893" v="3638"/>
        <pc:sldMkLst>
          <pc:docMk/>
          <pc:sldMk cId="409217045" sldId="280"/>
        </pc:sldMkLst>
        <pc:spChg chg="mod">
          <ac:chgData name="Lisa-Marie Bassler" userId="38f25fa2-f4e2-42aa-a629-d2ccc29b42c2" providerId="ADAL" clId="{79E3F86C-5499-44CB-84F4-C6208FEE46D3}" dt="2022-11-26T14:59:26.190" v="2849" actId="404"/>
          <ac:spMkLst>
            <pc:docMk/>
            <pc:sldMk cId="409217045" sldId="280"/>
            <ac:spMk id="2" creationId="{67CC57CF-1ACF-9102-F92C-6087EF7AFA49}"/>
          </ac:spMkLst>
        </pc:spChg>
        <pc:spChg chg="mod">
          <ac:chgData name="Lisa-Marie Bassler" userId="38f25fa2-f4e2-42aa-a629-d2ccc29b42c2" providerId="ADAL" clId="{79E3F86C-5499-44CB-84F4-C6208FEE46D3}" dt="2022-11-26T14:59:28.999" v="2855" actId="1035"/>
          <ac:spMkLst>
            <pc:docMk/>
            <pc:sldMk cId="409217045" sldId="280"/>
            <ac:spMk id="3" creationId="{FEDEF649-315C-FBEF-3F57-4E8C486100B1}"/>
          </ac:spMkLst>
        </pc:spChg>
      </pc:sldChg>
      <pc:sldChg chg="addSp modSp new mod modTransition">
        <pc:chgData name="Lisa-Marie Bassler" userId="38f25fa2-f4e2-42aa-a629-d2ccc29b42c2" providerId="ADAL" clId="{79E3F86C-5499-44CB-84F4-C6208FEE46D3}" dt="2022-11-26T15:20:20.893" v="3638"/>
        <pc:sldMkLst>
          <pc:docMk/>
          <pc:sldMk cId="3170997716" sldId="281"/>
        </pc:sldMkLst>
        <pc:spChg chg="mod">
          <ac:chgData name="Lisa-Marie Bassler" userId="38f25fa2-f4e2-42aa-a629-d2ccc29b42c2" providerId="ADAL" clId="{79E3F86C-5499-44CB-84F4-C6208FEE46D3}" dt="2022-11-26T15:10:19.948" v="3380" actId="404"/>
          <ac:spMkLst>
            <pc:docMk/>
            <pc:sldMk cId="3170997716" sldId="281"/>
            <ac:spMk id="2" creationId="{44063DFB-7A50-871B-F21A-CD1965B0405D}"/>
          </ac:spMkLst>
        </pc:spChg>
        <pc:spChg chg="mod">
          <ac:chgData name="Lisa-Marie Bassler" userId="38f25fa2-f4e2-42aa-a629-d2ccc29b42c2" providerId="ADAL" clId="{79E3F86C-5499-44CB-84F4-C6208FEE46D3}" dt="2022-11-26T15:12:53.837" v="3636" actId="1035"/>
          <ac:spMkLst>
            <pc:docMk/>
            <pc:sldMk cId="3170997716" sldId="281"/>
            <ac:spMk id="3" creationId="{71CDFFD4-FBD2-8426-8D99-78431B24C15D}"/>
          </ac:spMkLst>
        </pc:spChg>
        <pc:picChg chg="add mod">
          <ac:chgData name="Lisa-Marie Bassler" userId="38f25fa2-f4e2-42aa-a629-d2ccc29b42c2" providerId="ADAL" clId="{79E3F86C-5499-44CB-84F4-C6208FEE46D3}" dt="2022-11-26T15:03:46.669" v="3110" actId="14100"/>
          <ac:picMkLst>
            <pc:docMk/>
            <pc:sldMk cId="3170997716" sldId="281"/>
            <ac:picMk id="3074" creationId="{4F9EF5E3-CA53-FC49-AA96-6960DB414410}"/>
          </ac:picMkLst>
        </pc:picChg>
      </pc:sldChg>
      <pc:sldChg chg="modSp new mod modTransition">
        <pc:chgData name="Lisa-Marie Bassler" userId="38f25fa2-f4e2-42aa-a629-d2ccc29b42c2" providerId="ADAL" clId="{79E3F86C-5499-44CB-84F4-C6208FEE46D3}" dt="2022-11-26T15:20:20.893" v="3638"/>
        <pc:sldMkLst>
          <pc:docMk/>
          <pc:sldMk cId="1572887331" sldId="282"/>
        </pc:sldMkLst>
        <pc:spChg chg="mod">
          <ac:chgData name="Lisa-Marie Bassler" userId="38f25fa2-f4e2-42aa-a629-d2ccc29b42c2" providerId="ADAL" clId="{79E3F86C-5499-44CB-84F4-C6208FEE46D3}" dt="2022-11-26T15:11:33.348" v="3540" actId="113"/>
          <ac:spMkLst>
            <pc:docMk/>
            <pc:sldMk cId="1572887331" sldId="282"/>
            <ac:spMk id="2" creationId="{8321D349-49EA-89A8-2656-A67977411769}"/>
          </ac:spMkLst>
        </pc:spChg>
        <pc:spChg chg="mod">
          <ac:chgData name="Lisa-Marie Bassler" userId="38f25fa2-f4e2-42aa-a629-d2ccc29b42c2" providerId="ADAL" clId="{79E3F86C-5499-44CB-84F4-C6208FEE46D3}" dt="2022-11-26T15:11:53.046" v="3601" actId="122"/>
          <ac:spMkLst>
            <pc:docMk/>
            <pc:sldMk cId="1572887331" sldId="282"/>
            <ac:spMk id="3" creationId="{DD3664D5-0E62-043E-782C-4A59C7B08289}"/>
          </ac:spMkLst>
        </pc:spChg>
      </pc:sldChg>
      <pc:sldChg chg="modSp new mod">
        <pc:chgData name="Lisa-Marie Bassler" userId="38f25fa2-f4e2-42aa-a629-d2ccc29b42c2" providerId="ADAL" clId="{79E3F86C-5499-44CB-84F4-C6208FEE46D3}" dt="2022-11-26T15:20:40.591" v="3663" actId="20577"/>
        <pc:sldMkLst>
          <pc:docMk/>
          <pc:sldMk cId="3100090555" sldId="283"/>
        </pc:sldMkLst>
        <pc:spChg chg="mod">
          <ac:chgData name="Lisa-Marie Bassler" userId="38f25fa2-f4e2-42aa-a629-d2ccc29b42c2" providerId="ADAL" clId="{79E3F86C-5499-44CB-84F4-C6208FEE46D3}" dt="2022-11-26T15:20:40.591" v="3663" actId="20577"/>
          <ac:spMkLst>
            <pc:docMk/>
            <pc:sldMk cId="3100090555" sldId="283"/>
            <ac:spMk id="3" creationId="{4DB20E87-1A34-C5FA-8A85-85C6E09270CE}"/>
          </ac:spMkLst>
        </pc:spChg>
      </pc:sldChg>
      <pc:sldMasterChg chg="modTransition modSldLayout">
        <pc:chgData name="Lisa-Marie Bassler" userId="38f25fa2-f4e2-42aa-a629-d2ccc29b42c2" providerId="ADAL" clId="{79E3F86C-5499-44CB-84F4-C6208FEE46D3}" dt="2022-11-26T15:20:20.893" v="3638"/>
        <pc:sldMasterMkLst>
          <pc:docMk/>
          <pc:sldMasterMk cId="4262974614" sldId="2147483660"/>
        </pc:sldMasterMkLst>
        <pc:sldLayoutChg chg="modTransition">
          <pc:chgData name="Lisa-Marie Bassler" userId="38f25fa2-f4e2-42aa-a629-d2ccc29b42c2" providerId="ADAL" clId="{79E3F86C-5499-44CB-84F4-C6208FEE46D3}" dt="2022-11-26T15:20:20.893" v="3638"/>
          <pc:sldLayoutMkLst>
            <pc:docMk/>
            <pc:sldMasterMk cId="4262974614" sldId="2147483660"/>
            <pc:sldLayoutMk cId="2992351448" sldId="2147483661"/>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3199328627" sldId="2147483662"/>
        </pc:sldMasterMkLst>
        <pc:sldLayoutChg chg="modTransition">
          <pc:chgData name="Lisa-Marie Bassler" userId="38f25fa2-f4e2-42aa-a629-d2ccc29b42c2" providerId="ADAL" clId="{79E3F86C-5499-44CB-84F4-C6208FEE46D3}" dt="2022-11-26T15:20:20.893" v="3638"/>
          <pc:sldLayoutMkLst>
            <pc:docMk/>
            <pc:sldMasterMk cId="3199328627" sldId="2147483662"/>
            <pc:sldLayoutMk cId="2048649259" sldId="2147483648"/>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1439537101" sldId="2147483663"/>
        </pc:sldMasterMkLst>
        <pc:sldLayoutChg chg="modTransition">
          <pc:chgData name="Lisa-Marie Bassler" userId="38f25fa2-f4e2-42aa-a629-d2ccc29b42c2" providerId="ADAL" clId="{79E3F86C-5499-44CB-84F4-C6208FEE46D3}" dt="2022-11-26T15:20:20.893" v="3638"/>
          <pc:sldLayoutMkLst>
            <pc:docMk/>
            <pc:sldMasterMk cId="1439537101" sldId="2147483663"/>
            <pc:sldLayoutMk cId="3868080227" sldId="2147483752"/>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1288790940" sldId="2147483666"/>
        </pc:sldMasterMkLst>
        <pc:sldLayoutChg chg="modTransition">
          <pc:chgData name="Lisa-Marie Bassler" userId="38f25fa2-f4e2-42aa-a629-d2ccc29b42c2" providerId="ADAL" clId="{79E3F86C-5499-44CB-84F4-C6208FEE46D3}" dt="2022-11-26T15:20:20.893" v="3638"/>
          <pc:sldLayoutMkLst>
            <pc:docMk/>
            <pc:sldMasterMk cId="1288790940" sldId="2147483666"/>
            <pc:sldLayoutMk cId="286662793" sldId="2147483667"/>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1339742971" sldId="2147483668"/>
        </pc:sldMasterMkLst>
        <pc:sldLayoutChg chg="modTransition">
          <pc:chgData name="Lisa-Marie Bassler" userId="38f25fa2-f4e2-42aa-a629-d2ccc29b42c2" providerId="ADAL" clId="{79E3F86C-5499-44CB-84F4-C6208FEE46D3}" dt="2022-11-26T15:20:20.893" v="3638"/>
          <pc:sldLayoutMkLst>
            <pc:docMk/>
            <pc:sldMasterMk cId="1339742971" sldId="2147483668"/>
            <pc:sldLayoutMk cId="3761956396" sldId="2147483753"/>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921761218" sldId="2147483669"/>
        </pc:sldMasterMkLst>
        <pc:sldLayoutChg chg="modTransition">
          <pc:chgData name="Lisa-Marie Bassler" userId="38f25fa2-f4e2-42aa-a629-d2ccc29b42c2" providerId="ADAL" clId="{79E3F86C-5499-44CB-84F4-C6208FEE46D3}" dt="2022-11-26T15:20:20.893" v="3638"/>
          <pc:sldLayoutMkLst>
            <pc:docMk/>
            <pc:sldMasterMk cId="921761218" sldId="2147483669"/>
            <pc:sldLayoutMk cId="3440184068" sldId="2147483670"/>
          </pc:sldLayoutMkLst>
        </pc:sldLayoutChg>
        <pc:sldLayoutChg chg="modTransition">
          <pc:chgData name="Lisa-Marie Bassler" userId="38f25fa2-f4e2-42aa-a629-d2ccc29b42c2" providerId="ADAL" clId="{79E3F86C-5499-44CB-84F4-C6208FEE46D3}" dt="2022-11-26T15:20:20.893" v="3638"/>
          <pc:sldLayoutMkLst>
            <pc:docMk/>
            <pc:sldMasterMk cId="921761218" sldId="2147483669"/>
            <pc:sldLayoutMk cId="685753093" sldId="2147483671"/>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3119471356" sldId="2147483672"/>
        </pc:sldMasterMkLst>
        <pc:sldLayoutChg chg="modTransition">
          <pc:chgData name="Lisa-Marie Bassler" userId="38f25fa2-f4e2-42aa-a629-d2ccc29b42c2" providerId="ADAL" clId="{79E3F86C-5499-44CB-84F4-C6208FEE46D3}" dt="2022-11-26T15:20:20.893" v="3638"/>
          <pc:sldLayoutMkLst>
            <pc:docMk/>
            <pc:sldMasterMk cId="3119471356" sldId="2147483672"/>
            <pc:sldLayoutMk cId="3942648333" sldId="2147483673"/>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1919443053" sldId="2147483674"/>
        </pc:sldMasterMkLst>
        <pc:sldLayoutChg chg="modTransition">
          <pc:chgData name="Lisa-Marie Bassler" userId="38f25fa2-f4e2-42aa-a629-d2ccc29b42c2" providerId="ADAL" clId="{79E3F86C-5499-44CB-84F4-C6208FEE46D3}" dt="2022-11-26T15:20:20.893" v="3638"/>
          <pc:sldLayoutMkLst>
            <pc:docMk/>
            <pc:sldMasterMk cId="1919443053" sldId="2147483674"/>
            <pc:sldLayoutMk cId="4123628421" sldId="2147483675"/>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2867895613" sldId="2147483676"/>
        </pc:sldMasterMkLst>
        <pc:sldLayoutChg chg="modTransition">
          <pc:chgData name="Lisa-Marie Bassler" userId="38f25fa2-f4e2-42aa-a629-d2ccc29b42c2" providerId="ADAL" clId="{79E3F86C-5499-44CB-84F4-C6208FEE46D3}" dt="2022-11-26T15:20:20.893" v="3638"/>
          <pc:sldLayoutMkLst>
            <pc:docMk/>
            <pc:sldMasterMk cId="2867895613" sldId="2147483676"/>
            <pc:sldLayoutMk cId="2272742108" sldId="2147483677"/>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1251622122" sldId="2147483680"/>
        </pc:sldMasterMkLst>
        <pc:sldLayoutChg chg="modTransition">
          <pc:chgData name="Lisa-Marie Bassler" userId="38f25fa2-f4e2-42aa-a629-d2ccc29b42c2" providerId="ADAL" clId="{79E3F86C-5499-44CB-84F4-C6208FEE46D3}" dt="2022-11-26T15:20:20.893" v="3638"/>
          <pc:sldLayoutMkLst>
            <pc:docMk/>
            <pc:sldMasterMk cId="1251622122" sldId="2147483680"/>
            <pc:sldLayoutMk cId="3971786554" sldId="2147483681"/>
          </pc:sldLayoutMkLst>
        </pc:sldLayoutChg>
        <pc:sldLayoutChg chg="modTransition">
          <pc:chgData name="Lisa-Marie Bassler" userId="38f25fa2-f4e2-42aa-a629-d2ccc29b42c2" providerId="ADAL" clId="{79E3F86C-5499-44CB-84F4-C6208FEE46D3}" dt="2022-11-26T15:20:20.893" v="3638"/>
          <pc:sldLayoutMkLst>
            <pc:docMk/>
            <pc:sldMasterMk cId="1251622122" sldId="2147483680"/>
            <pc:sldLayoutMk cId="1989646181" sldId="2147483682"/>
          </pc:sldLayoutMkLst>
        </pc:sldLayoutChg>
        <pc:sldLayoutChg chg="modTransition">
          <pc:chgData name="Lisa-Marie Bassler" userId="38f25fa2-f4e2-42aa-a629-d2ccc29b42c2" providerId="ADAL" clId="{79E3F86C-5499-44CB-84F4-C6208FEE46D3}" dt="2022-11-26T15:20:20.893" v="3638"/>
          <pc:sldLayoutMkLst>
            <pc:docMk/>
            <pc:sldMasterMk cId="1251622122" sldId="2147483680"/>
            <pc:sldLayoutMk cId="2509027987" sldId="2147483683"/>
          </pc:sldLayoutMkLst>
        </pc:sldLayoutChg>
        <pc:sldLayoutChg chg="modTransition">
          <pc:chgData name="Lisa-Marie Bassler" userId="38f25fa2-f4e2-42aa-a629-d2ccc29b42c2" providerId="ADAL" clId="{79E3F86C-5499-44CB-84F4-C6208FEE46D3}" dt="2022-11-26T15:20:20.893" v="3638"/>
          <pc:sldLayoutMkLst>
            <pc:docMk/>
            <pc:sldMasterMk cId="1251622122" sldId="2147483680"/>
            <pc:sldLayoutMk cId="886049734" sldId="2147483684"/>
          </pc:sldLayoutMkLst>
        </pc:sldLayoutChg>
        <pc:sldLayoutChg chg="modTransition">
          <pc:chgData name="Lisa-Marie Bassler" userId="38f25fa2-f4e2-42aa-a629-d2ccc29b42c2" providerId="ADAL" clId="{79E3F86C-5499-44CB-84F4-C6208FEE46D3}" dt="2022-11-26T15:20:20.893" v="3638"/>
          <pc:sldLayoutMkLst>
            <pc:docMk/>
            <pc:sldMasterMk cId="1251622122" sldId="2147483680"/>
            <pc:sldLayoutMk cId="1079138667" sldId="2147483685"/>
          </pc:sldLayoutMkLst>
        </pc:sldLayoutChg>
        <pc:sldLayoutChg chg="modTransition">
          <pc:chgData name="Lisa-Marie Bassler" userId="38f25fa2-f4e2-42aa-a629-d2ccc29b42c2" providerId="ADAL" clId="{79E3F86C-5499-44CB-84F4-C6208FEE46D3}" dt="2022-11-26T15:20:20.893" v="3638"/>
          <pc:sldLayoutMkLst>
            <pc:docMk/>
            <pc:sldMasterMk cId="1251622122" sldId="2147483680"/>
            <pc:sldLayoutMk cId="2656021432" sldId="2147483686"/>
          </pc:sldLayoutMkLst>
        </pc:sldLayoutChg>
        <pc:sldLayoutChg chg="modTransition">
          <pc:chgData name="Lisa-Marie Bassler" userId="38f25fa2-f4e2-42aa-a629-d2ccc29b42c2" providerId="ADAL" clId="{79E3F86C-5499-44CB-84F4-C6208FEE46D3}" dt="2022-11-26T15:20:20.893" v="3638"/>
          <pc:sldLayoutMkLst>
            <pc:docMk/>
            <pc:sldMasterMk cId="1251622122" sldId="2147483680"/>
            <pc:sldLayoutMk cId="2593494363" sldId="2147483687"/>
          </pc:sldLayoutMkLst>
        </pc:sldLayoutChg>
        <pc:sldLayoutChg chg="modTransition">
          <pc:chgData name="Lisa-Marie Bassler" userId="38f25fa2-f4e2-42aa-a629-d2ccc29b42c2" providerId="ADAL" clId="{79E3F86C-5499-44CB-84F4-C6208FEE46D3}" dt="2022-11-26T15:20:20.893" v="3638"/>
          <pc:sldLayoutMkLst>
            <pc:docMk/>
            <pc:sldMasterMk cId="1251622122" sldId="2147483680"/>
            <pc:sldLayoutMk cId="979517844" sldId="2147483688"/>
          </pc:sldLayoutMkLst>
        </pc:sldLayoutChg>
        <pc:sldLayoutChg chg="modTransition">
          <pc:chgData name="Lisa-Marie Bassler" userId="38f25fa2-f4e2-42aa-a629-d2ccc29b42c2" providerId="ADAL" clId="{79E3F86C-5499-44CB-84F4-C6208FEE46D3}" dt="2022-11-26T15:20:20.893" v="3638"/>
          <pc:sldLayoutMkLst>
            <pc:docMk/>
            <pc:sldMasterMk cId="1251622122" sldId="2147483680"/>
            <pc:sldLayoutMk cId="4153212562" sldId="2147483689"/>
          </pc:sldLayoutMkLst>
        </pc:sldLayoutChg>
        <pc:sldLayoutChg chg="modTransition">
          <pc:chgData name="Lisa-Marie Bassler" userId="38f25fa2-f4e2-42aa-a629-d2ccc29b42c2" providerId="ADAL" clId="{79E3F86C-5499-44CB-84F4-C6208FEE46D3}" dt="2022-11-26T15:20:20.893" v="3638"/>
          <pc:sldLayoutMkLst>
            <pc:docMk/>
            <pc:sldMasterMk cId="1251622122" sldId="2147483680"/>
            <pc:sldLayoutMk cId="2911799620" sldId="2147483690"/>
          </pc:sldLayoutMkLst>
        </pc:sldLayoutChg>
        <pc:sldLayoutChg chg="modTransition">
          <pc:chgData name="Lisa-Marie Bassler" userId="38f25fa2-f4e2-42aa-a629-d2ccc29b42c2" providerId="ADAL" clId="{79E3F86C-5499-44CB-84F4-C6208FEE46D3}" dt="2022-11-26T15:20:20.893" v="3638"/>
          <pc:sldLayoutMkLst>
            <pc:docMk/>
            <pc:sldMasterMk cId="1251622122" sldId="2147483680"/>
            <pc:sldLayoutMk cId="3244335152" sldId="2147483691"/>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847168410" sldId="2147483692"/>
        </pc:sldMasterMkLst>
        <pc:sldLayoutChg chg="modTransition">
          <pc:chgData name="Lisa-Marie Bassler" userId="38f25fa2-f4e2-42aa-a629-d2ccc29b42c2" providerId="ADAL" clId="{79E3F86C-5499-44CB-84F4-C6208FEE46D3}" dt="2022-11-26T15:20:20.893" v="3638"/>
          <pc:sldLayoutMkLst>
            <pc:docMk/>
            <pc:sldMasterMk cId="847168410" sldId="2147483692"/>
            <pc:sldLayoutMk cId="1757194907" sldId="2147483694"/>
          </pc:sldLayoutMkLst>
        </pc:sldLayoutChg>
        <pc:sldLayoutChg chg="modTransition">
          <pc:chgData name="Lisa-Marie Bassler" userId="38f25fa2-f4e2-42aa-a629-d2ccc29b42c2" providerId="ADAL" clId="{79E3F86C-5499-44CB-84F4-C6208FEE46D3}" dt="2022-11-26T15:20:20.893" v="3638"/>
          <pc:sldLayoutMkLst>
            <pc:docMk/>
            <pc:sldMasterMk cId="847168410" sldId="2147483692"/>
            <pc:sldLayoutMk cId="2719517338" sldId="2147483696"/>
          </pc:sldLayoutMkLst>
        </pc:sldLayoutChg>
        <pc:sldLayoutChg chg="modTransition">
          <pc:chgData name="Lisa-Marie Bassler" userId="38f25fa2-f4e2-42aa-a629-d2ccc29b42c2" providerId="ADAL" clId="{79E3F86C-5499-44CB-84F4-C6208FEE46D3}" dt="2022-11-26T15:20:20.893" v="3638"/>
          <pc:sldLayoutMkLst>
            <pc:docMk/>
            <pc:sldMasterMk cId="847168410" sldId="2147483692"/>
            <pc:sldLayoutMk cId="2420102430" sldId="2147483699"/>
          </pc:sldLayoutMkLst>
        </pc:sldLayoutChg>
        <pc:sldLayoutChg chg="modTransition">
          <pc:chgData name="Lisa-Marie Bassler" userId="38f25fa2-f4e2-42aa-a629-d2ccc29b42c2" providerId="ADAL" clId="{79E3F86C-5499-44CB-84F4-C6208FEE46D3}" dt="2022-11-26T15:20:20.893" v="3638"/>
          <pc:sldLayoutMkLst>
            <pc:docMk/>
            <pc:sldMasterMk cId="847168410" sldId="2147483692"/>
            <pc:sldLayoutMk cId="1234747292" sldId="2147483701"/>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1915559488" sldId="2147483704"/>
        </pc:sldMasterMkLst>
        <pc:sldLayoutChg chg="modTransition">
          <pc:chgData name="Lisa-Marie Bassler" userId="38f25fa2-f4e2-42aa-a629-d2ccc29b42c2" providerId="ADAL" clId="{79E3F86C-5499-44CB-84F4-C6208FEE46D3}" dt="2022-11-26T15:20:20.893" v="3638"/>
          <pc:sldLayoutMkLst>
            <pc:docMk/>
            <pc:sldMasterMk cId="1915559488" sldId="2147483704"/>
            <pc:sldLayoutMk cId="3275815000" sldId="2147483705"/>
          </pc:sldLayoutMkLst>
        </pc:sldLayoutChg>
        <pc:sldLayoutChg chg="modTransition">
          <pc:chgData name="Lisa-Marie Bassler" userId="38f25fa2-f4e2-42aa-a629-d2ccc29b42c2" providerId="ADAL" clId="{79E3F86C-5499-44CB-84F4-C6208FEE46D3}" dt="2022-11-26T15:20:20.893" v="3638"/>
          <pc:sldLayoutMkLst>
            <pc:docMk/>
            <pc:sldMasterMk cId="1915559488" sldId="2147483704"/>
            <pc:sldLayoutMk cId="1743241292" sldId="2147483708"/>
          </pc:sldLayoutMkLst>
        </pc:sldLayoutChg>
        <pc:sldLayoutChg chg="modTransition">
          <pc:chgData name="Lisa-Marie Bassler" userId="38f25fa2-f4e2-42aa-a629-d2ccc29b42c2" providerId="ADAL" clId="{79E3F86C-5499-44CB-84F4-C6208FEE46D3}" dt="2022-11-26T15:20:20.893" v="3638"/>
          <pc:sldLayoutMkLst>
            <pc:docMk/>
            <pc:sldMasterMk cId="1915559488" sldId="2147483704"/>
            <pc:sldLayoutMk cId="3435645642" sldId="2147483711"/>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224443458" sldId="2147483712"/>
        </pc:sldMasterMkLst>
        <pc:sldLayoutChg chg="modTransition">
          <pc:chgData name="Lisa-Marie Bassler" userId="38f25fa2-f4e2-42aa-a629-d2ccc29b42c2" providerId="ADAL" clId="{79E3F86C-5499-44CB-84F4-C6208FEE46D3}" dt="2022-11-26T15:20:20.893" v="3638"/>
          <pc:sldLayoutMkLst>
            <pc:docMk/>
            <pc:sldMasterMk cId="224443458" sldId="2147483712"/>
            <pc:sldLayoutMk cId="1941042865" sldId="2147483713"/>
          </pc:sldLayoutMkLst>
        </pc:sldLayoutChg>
        <pc:sldLayoutChg chg="modTransition">
          <pc:chgData name="Lisa-Marie Bassler" userId="38f25fa2-f4e2-42aa-a629-d2ccc29b42c2" providerId="ADAL" clId="{79E3F86C-5499-44CB-84F4-C6208FEE46D3}" dt="2022-11-26T15:20:20.893" v="3638"/>
          <pc:sldLayoutMkLst>
            <pc:docMk/>
            <pc:sldMasterMk cId="224443458" sldId="2147483712"/>
            <pc:sldLayoutMk cId="2677773522" sldId="2147483714"/>
          </pc:sldLayoutMkLst>
        </pc:sldLayoutChg>
        <pc:sldLayoutChg chg="modTransition">
          <pc:chgData name="Lisa-Marie Bassler" userId="38f25fa2-f4e2-42aa-a629-d2ccc29b42c2" providerId="ADAL" clId="{79E3F86C-5499-44CB-84F4-C6208FEE46D3}" dt="2022-11-26T15:20:20.893" v="3638"/>
          <pc:sldLayoutMkLst>
            <pc:docMk/>
            <pc:sldMasterMk cId="224443458" sldId="2147483712"/>
            <pc:sldLayoutMk cId="2608033025" sldId="2147483715"/>
          </pc:sldLayoutMkLst>
        </pc:sldLayoutChg>
        <pc:sldLayoutChg chg="modTransition">
          <pc:chgData name="Lisa-Marie Bassler" userId="38f25fa2-f4e2-42aa-a629-d2ccc29b42c2" providerId="ADAL" clId="{79E3F86C-5499-44CB-84F4-C6208FEE46D3}" dt="2022-11-26T15:20:20.893" v="3638"/>
          <pc:sldLayoutMkLst>
            <pc:docMk/>
            <pc:sldMasterMk cId="224443458" sldId="2147483712"/>
            <pc:sldLayoutMk cId="3794458227" sldId="2147483716"/>
          </pc:sldLayoutMkLst>
        </pc:sldLayoutChg>
        <pc:sldLayoutChg chg="modTransition">
          <pc:chgData name="Lisa-Marie Bassler" userId="38f25fa2-f4e2-42aa-a629-d2ccc29b42c2" providerId="ADAL" clId="{79E3F86C-5499-44CB-84F4-C6208FEE46D3}" dt="2022-11-26T15:20:20.893" v="3638"/>
          <pc:sldLayoutMkLst>
            <pc:docMk/>
            <pc:sldMasterMk cId="224443458" sldId="2147483712"/>
            <pc:sldLayoutMk cId="4112017719" sldId="2147483717"/>
          </pc:sldLayoutMkLst>
        </pc:sldLayoutChg>
        <pc:sldLayoutChg chg="modTransition">
          <pc:chgData name="Lisa-Marie Bassler" userId="38f25fa2-f4e2-42aa-a629-d2ccc29b42c2" providerId="ADAL" clId="{79E3F86C-5499-44CB-84F4-C6208FEE46D3}" dt="2022-11-26T15:20:20.893" v="3638"/>
          <pc:sldLayoutMkLst>
            <pc:docMk/>
            <pc:sldMasterMk cId="224443458" sldId="2147483712"/>
            <pc:sldLayoutMk cId="1931748908" sldId="2147483718"/>
          </pc:sldLayoutMkLst>
        </pc:sldLayoutChg>
        <pc:sldLayoutChg chg="modTransition">
          <pc:chgData name="Lisa-Marie Bassler" userId="38f25fa2-f4e2-42aa-a629-d2ccc29b42c2" providerId="ADAL" clId="{79E3F86C-5499-44CB-84F4-C6208FEE46D3}" dt="2022-11-26T15:20:20.893" v="3638"/>
          <pc:sldLayoutMkLst>
            <pc:docMk/>
            <pc:sldMasterMk cId="224443458" sldId="2147483712"/>
            <pc:sldLayoutMk cId="1893947679" sldId="2147483719"/>
          </pc:sldLayoutMkLst>
        </pc:sldLayoutChg>
        <pc:sldLayoutChg chg="modTransition">
          <pc:chgData name="Lisa-Marie Bassler" userId="38f25fa2-f4e2-42aa-a629-d2ccc29b42c2" providerId="ADAL" clId="{79E3F86C-5499-44CB-84F4-C6208FEE46D3}" dt="2022-11-26T15:20:20.893" v="3638"/>
          <pc:sldLayoutMkLst>
            <pc:docMk/>
            <pc:sldMasterMk cId="224443458" sldId="2147483712"/>
            <pc:sldLayoutMk cId="1583265413" sldId="2147483720"/>
          </pc:sldLayoutMkLst>
        </pc:sldLayoutChg>
        <pc:sldLayoutChg chg="modTransition">
          <pc:chgData name="Lisa-Marie Bassler" userId="38f25fa2-f4e2-42aa-a629-d2ccc29b42c2" providerId="ADAL" clId="{79E3F86C-5499-44CB-84F4-C6208FEE46D3}" dt="2022-11-26T15:20:20.893" v="3638"/>
          <pc:sldLayoutMkLst>
            <pc:docMk/>
            <pc:sldMasterMk cId="224443458" sldId="2147483712"/>
            <pc:sldLayoutMk cId="2672035952" sldId="2147483721"/>
          </pc:sldLayoutMkLst>
        </pc:sldLayoutChg>
        <pc:sldLayoutChg chg="modTransition">
          <pc:chgData name="Lisa-Marie Bassler" userId="38f25fa2-f4e2-42aa-a629-d2ccc29b42c2" providerId="ADAL" clId="{79E3F86C-5499-44CB-84F4-C6208FEE46D3}" dt="2022-11-26T15:20:20.893" v="3638"/>
          <pc:sldLayoutMkLst>
            <pc:docMk/>
            <pc:sldMasterMk cId="224443458" sldId="2147483712"/>
            <pc:sldLayoutMk cId="3552218518" sldId="2147483722"/>
          </pc:sldLayoutMkLst>
        </pc:sldLayoutChg>
        <pc:sldLayoutChg chg="modTransition">
          <pc:chgData name="Lisa-Marie Bassler" userId="38f25fa2-f4e2-42aa-a629-d2ccc29b42c2" providerId="ADAL" clId="{79E3F86C-5499-44CB-84F4-C6208FEE46D3}" dt="2022-11-26T15:20:20.893" v="3638"/>
          <pc:sldLayoutMkLst>
            <pc:docMk/>
            <pc:sldMasterMk cId="224443458" sldId="2147483712"/>
            <pc:sldLayoutMk cId="1639903460" sldId="2147483723"/>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265431678" sldId="2147483724"/>
        </pc:sldMasterMkLst>
        <pc:sldLayoutChg chg="modTransition">
          <pc:chgData name="Lisa-Marie Bassler" userId="38f25fa2-f4e2-42aa-a629-d2ccc29b42c2" providerId="ADAL" clId="{79E3F86C-5499-44CB-84F4-C6208FEE46D3}" dt="2022-11-26T15:20:20.893" v="3638"/>
          <pc:sldLayoutMkLst>
            <pc:docMk/>
            <pc:sldMasterMk cId="265431678" sldId="2147483724"/>
            <pc:sldLayoutMk cId="791740406" sldId="2147483725"/>
          </pc:sldLayoutMkLst>
        </pc:sldLayoutChg>
        <pc:sldLayoutChg chg="modTransition">
          <pc:chgData name="Lisa-Marie Bassler" userId="38f25fa2-f4e2-42aa-a629-d2ccc29b42c2" providerId="ADAL" clId="{79E3F86C-5499-44CB-84F4-C6208FEE46D3}" dt="2022-11-26T15:20:20.893" v="3638"/>
          <pc:sldLayoutMkLst>
            <pc:docMk/>
            <pc:sldMasterMk cId="265431678" sldId="2147483724"/>
            <pc:sldLayoutMk cId="2329407591" sldId="2147483726"/>
          </pc:sldLayoutMkLst>
        </pc:sldLayoutChg>
        <pc:sldLayoutChg chg="modTransition">
          <pc:chgData name="Lisa-Marie Bassler" userId="38f25fa2-f4e2-42aa-a629-d2ccc29b42c2" providerId="ADAL" clId="{79E3F86C-5499-44CB-84F4-C6208FEE46D3}" dt="2022-11-26T15:20:20.893" v="3638"/>
          <pc:sldLayoutMkLst>
            <pc:docMk/>
            <pc:sldMasterMk cId="265431678" sldId="2147483724"/>
            <pc:sldLayoutMk cId="624217515" sldId="2147483727"/>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1898461747" sldId="2147483728"/>
        </pc:sldMasterMkLst>
        <pc:sldLayoutChg chg="modTransition">
          <pc:chgData name="Lisa-Marie Bassler" userId="38f25fa2-f4e2-42aa-a629-d2ccc29b42c2" providerId="ADAL" clId="{79E3F86C-5499-44CB-84F4-C6208FEE46D3}" dt="2022-11-26T15:20:20.893" v="3638"/>
          <pc:sldLayoutMkLst>
            <pc:docMk/>
            <pc:sldMasterMk cId="1898461747" sldId="2147483728"/>
            <pc:sldLayoutMk cId="2629640546" sldId="2147483729"/>
          </pc:sldLayoutMkLst>
        </pc:sldLayoutChg>
        <pc:sldLayoutChg chg="modTransition">
          <pc:chgData name="Lisa-Marie Bassler" userId="38f25fa2-f4e2-42aa-a629-d2ccc29b42c2" providerId="ADAL" clId="{79E3F86C-5499-44CB-84F4-C6208FEE46D3}" dt="2022-11-26T15:20:20.893" v="3638"/>
          <pc:sldLayoutMkLst>
            <pc:docMk/>
            <pc:sldMasterMk cId="1898461747" sldId="2147483728"/>
            <pc:sldLayoutMk cId="2995740351" sldId="2147483730"/>
          </pc:sldLayoutMkLst>
        </pc:sldLayoutChg>
        <pc:sldLayoutChg chg="modTransition">
          <pc:chgData name="Lisa-Marie Bassler" userId="38f25fa2-f4e2-42aa-a629-d2ccc29b42c2" providerId="ADAL" clId="{79E3F86C-5499-44CB-84F4-C6208FEE46D3}" dt="2022-11-26T15:20:20.893" v="3638"/>
          <pc:sldLayoutMkLst>
            <pc:docMk/>
            <pc:sldMasterMk cId="1898461747" sldId="2147483728"/>
            <pc:sldLayoutMk cId="448258358" sldId="2147483731"/>
          </pc:sldLayoutMkLst>
        </pc:sldLayoutChg>
        <pc:sldLayoutChg chg="modTransition">
          <pc:chgData name="Lisa-Marie Bassler" userId="38f25fa2-f4e2-42aa-a629-d2ccc29b42c2" providerId="ADAL" clId="{79E3F86C-5499-44CB-84F4-C6208FEE46D3}" dt="2022-11-26T15:20:20.893" v="3638"/>
          <pc:sldLayoutMkLst>
            <pc:docMk/>
            <pc:sldMasterMk cId="1898461747" sldId="2147483728"/>
            <pc:sldLayoutMk cId="2515892369" sldId="2147483732"/>
          </pc:sldLayoutMkLst>
        </pc:sldLayoutChg>
        <pc:sldLayoutChg chg="modTransition">
          <pc:chgData name="Lisa-Marie Bassler" userId="38f25fa2-f4e2-42aa-a629-d2ccc29b42c2" providerId="ADAL" clId="{79E3F86C-5499-44CB-84F4-C6208FEE46D3}" dt="2022-11-26T15:20:20.893" v="3638"/>
          <pc:sldLayoutMkLst>
            <pc:docMk/>
            <pc:sldMasterMk cId="1898461747" sldId="2147483728"/>
            <pc:sldLayoutMk cId="1460362126" sldId="2147483733"/>
          </pc:sldLayoutMkLst>
        </pc:sldLayoutChg>
        <pc:sldLayoutChg chg="modTransition">
          <pc:chgData name="Lisa-Marie Bassler" userId="38f25fa2-f4e2-42aa-a629-d2ccc29b42c2" providerId="ADAL" clId="{79E3F86C-5499-44CB-84F4-C6208FEE46D3}" dt="2022-11-26T15:20:20.893" v="3638"/>
          <pc:sldLayoutMkLst>
            <pc:docMk/>
            <pc:sldMasterMk cId="1898461747" sldId="2147483728"/>
            <pc:sldLayoutMk cId="1147444371" sldId="2147483734"/>
          </pc:sldLayoutMkLst>
        </pc:sldLayoutChg>
        <pc:sldLayoutChg chg="modTransition">
          <pc:chgData name="Lisa-Marie Bassler" userId="38f25fa2-f4e2-42aa-a629-d2ccc29b42c2" providerId="ADAL" clId="{79E3F86C-5499-44CB-84F4-C6208FEE46D3}" dt="2022-11-26T15:20:20.893" v="3638"/>
          <pc:sldLayoutMkLst>
            <pc:docMk/>
            <pc:sldMasterMk cId="1898461747" sldId="2147483728"/>
            <pc:sldLayoutMk cId="3207117977" sldId="2147483735"/>
          </pc:sldLayoutMkLst>
        </pc:sldLayoutChg>
        <pc:sldLayoutChg chg="modTransition">
          <pc:chgData name="Lisa-Marie Bassler" userId="38f25fa2-f4e2-42aa-a629-d2ccc29b42c2" providerId="ADAL" clId="{79E3F86C-5499-44CB-84F4-C6208FEE46D3}" dt="2022-11-26T15:20:20.893" v="3638"/>
          <pc:sldLayoutMkLst>
            <pc:docMk/>
            <pc:sldMasterMk cId="1898461747" sldId="2147483728"/>
            <pc:sldLayoutMk cId="645783211" sldId="2147483736"/>
          </pc:sldLayoutMkLst>
        </pc:sldLayoutChg>
        <pc:sldLayoutChg chg="modTransition">
          <pc:chgData name="Lisa-Marie Bassler" userId="38f25fa2-f4e2-42aa-a629-d2ccc29b42c2" providerId="ADAL" clId="{79E3F86C-5499-44CB-84F4-C6208FEE46D3}" dt="2022-11-26T15:20:20.893" v="3638"/>
          <pc:sldLayoutMkLst>
            <pc:docMk/>
            <pc:sldMasterMk cId="1898461747" sldId="2147483728"/>
            <pc:sldLayoutMk cId="2842928238" sldId="2147483737"/>
          </pc:sldLayoutMkLst>
        </pc:sldLayoutChg>
        <pc:sldLayoutChg chg="modTransition">
          <pc:chgData name="Lisa-Marie Bassler" userId="38f25fa2-f4e2-42aa-a629-d2ccc29b42c2" providerId="ADAL" clId="{79E3F86C-5499-44CB-84F4-C6208FEE46D3}" dt="2022-11-26T15:20:20.893" v="3638"/>
          <pc:sldLayoutMkLst>
            <pc:docMk/>
            <pc:sldMasterMk cId="1898461747" sldId="2147483728"/>
            <pc:sldLayoutMk cId="3163317495" sldId="2147483738"/>
          </pc:sldLayoutMkLst>
        </pc:sldLayoutChg>
        <pc:sldLayoutChg chg="modTransition">
          <pc:chgData name="Lisa-Marie Bassler" userId="38f25fa2-f4e2-42aa-a629-d2ccc29b42c2" providerId="ADAL" clId="{79E3F86C-5499-44CB-84F4-C6208FEE46D3}" dt="2022-11-26T15:20:20.893" v="3638"/>
          <pc:sldLayoutMkLst>
            <pc:docMk/>
            <pc:sldMasterMk cId="1898461747" sldId="2147483728"/>
            <pc:sldLayoutMk cId="2343064109" sldId="2147483739"/>
          </pc:sldLayoutMkLst>
        </pc:sldLayoutChg>
      </pc:sldMasterChg>
      <pc:sldMasterChg chg="modTransition modSldLayout">
        <pc:chgData name="Lisa-Marie Bassler" userId="38f25fa2-f4e2-42aa-a629-d2ccc29b42c2" providerId="ADAL" clId="{79E3F86C-5499-44CB-84F4-C6208FEE46D3}" dt="2022-11-26T15:20:20.893" v="3638"/>
        <pc:sldMasterMkLst>
          <pc:docMk/>
          <pc:sldMasterMk cId="3299703660" sldId="2147483740"/>
        </pc:sldMasterMkLst>
        <pc:sldLayoutChg chg="modTransition">
          <pc:chgData name="Lisa-Marie Bassler" userId="38f25fa2-f4e2-42aa-a629-d2ccc29b42c2" providerId="ADAL" clId="{79E3F86C-5499-44CB-84F4-C6208FEE46D3}" dt="2022-11-26T15:20:20.893" v="3638"/>
          <pc:sldLayoutMkLst>
            <pc:docMk/>
            <pc:sldMasterMk cId="3299703660" sldId="2147483740"/>
            <pc:sldLayoutMk cId="3983888747" sldId="2147483741"/>
          </pc:sldLayoutMkLst>
        </pc:sldLayoutChg>
        <pc:sldLayoutChg chg="modTransition">
          <pc:chgData name="Lisa-Marie Bassler" userId="38f25fa2-f4e2-42aa-a629-d2ccc29b42c2" providerId="ADAL" clId="{79E3F86C-5499-44CB-84F4-C6208FEE46D3}" dt="2022-11-26T15:20:20.893" v="3638"/>
          <pc:sldLayoutMkLst>
            <pc:docMk/>
            <pc:sldMasterMk cId="3299703660" sldId="2147483740"/>
            <pc:sldLayoutMk cId="2839593873" sldId="2147483742"/>
          </pc:sldLayoutMkLst>
        </pc:sldLayoutChg>
        <pc:sldLayoutChg chg="modTransition">
          <pc:chgData name="Lisa-Marie Bassler" userId="38f25fa2-f4e2-42aa-a629-d2ccc29b42c2" providerId="ADAL" clId="{79E3F86C-5499-44CB-84F4-C6208FEE46D3}" dt="2022-11-26T15:20:20.893" v="3638"/>
          <pc:sldLayoutMkLst>
            <pc:docMk/>
            <pc:sldMasterMk cId="3299703660" sldId="2147483740"/>
            <pc:sldLayoutMk cId="3405252121" sldId="2147483746"/>
          </pc:sldLayoutMkLst>
        </pc:sldLayoutChg>
        <pc:sldLayoutChg chg="modTransition">
          <pc:chgData name="Lisa-Marie Bassler" userId="38f25fa2-f4e2-42aa-a629-d2ccc29b42c2" providerId="ADAL" clId="{79E3F86C-5499-44CB-84F4-C6208FEE46D3}" dt="2022-11-26T15:20:20.893" v="3638"/>
          <pc:sldLayoutMkLst>
            <pc:docMk/>
            <pc:sldMasterMk cId="3299703660" sldId="2147483740"/>
            <pc:sldLayoutMk cId="1356628735" sldId="2147483747"/>
          </pc:sldLayoutMkLst>
        </pc:sldLayoutChg>
        <pc:sldLayoutChg chg="modTransition">
          <pc:chgData name="Lisa-Marie Bassler" userId="38f25fa2-f4e2-42aa-a629-d2ccc29b42c2" providerId="ADAL" clId="{79E3F86C-5499-44CB-84F4-C6208FEE46D3}" dt="2022-11-26T15:20:20.893" v="3638"/>
          <pc:sldLayoutMkLst>
            <pc:docMk/>
            <pc:sldMasterMk cId="3299703660" sldId="2147483740"/>
            <pc:sldLayoutMk cId="1864841059" sldId="2147483748"/>
          </pc:sldLayoutMkLst>
        </pc:sldLayoutChg>
        <pc:sldLayoutChg chg="modTransition">
          <pc:chgData name="Lisa-Marie Bassler" userId="38f25fa2-f4e2-42aa-a629-d2ccc29b42c2" providerId="ADAL" clId="{79E3F86C-5499-44CB-84F4-C6208FEE46D3}" dt="2022-11-26T15:20:20.893" v="3638"/>
          <pc:sldLayoutMkLst>
            <pc:docMk/>
            <pc:sldMasterMk cId="3299703660" sldId="2147483740"/>
            <pc:sldLayoutMk cId="1146472426" sldId="2147483749"/>
          </pc:sldLayoutMkLst>
        </pc:sldLayoutChg>
        <pc:sldLayoutChg chg="modTransition">
          <pc:chgData name="Lisa-Marie Bassler" userId="38f25fa2-f4e2-42aa-a629-d2ccc29b42c2" providerId="ADAL" clId="{79E3F86C-5499-44CB-84F4-C6208FEE46D3}" dt="2022-11-26T15:20:20.893" v="3638"/>
          <pc:sldLayoutMkLst>
            <pc:docMk/>
            <pc:sldMasterMk cId="3299703660" sldId="2147483740"/>
            <pc:sldLayoutMk cId="1740882548" sldId="2147483750"/>
          </pc:sldLayoutMkLst>
        </pc:sldLayoutChg>
        <pc:sldLayoutChg chg="modTransition">
          <pc:chgData name="Lisa-Marie Bassler" userId="38f25fa2-f4e2-42aa-a629-d2ccc29b42c2" providerId="ADAL" clId="{79E3F86C-5499-44CB-84F4-C6208FEE46D3}" dt="2022-11-26T15:20:20.893" v="3638"/>
          <pc:sldLayoutMkLst>
            <pc:docMk/>
            <pc:sldMasterMk cId="3299703660" sldId="2147483740"/>
            <pc:sldLayoutMk cId="358031164" sldId="2147483751"/>
          </pc:sldLayoutMkLst>
        </pc:sldLayoutChg>
      </pc:sldMaster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ata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ata8.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4" Type="http://schemas.openxmlformats.org/officeDocument/2006/relationships/image" Target="../media/image4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9F1358-C4F9-456C-95A1-657B7286ED2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28DBB7F-4E6C-4292-A339-DAA1629D95A6}">
      <dgm:prSet/>
      <dgm:spPr/>
      <dgm:t>
        <a:bodyPr/>
        <a:lstStyle/>
        <a:p>
          <a:r>
            <a:rPr lang="en-GB" b="1"/>
            <a:t>Part 1: Reputation Management</a:t>
          </a:r>
          <a:endParaRPr lang="en-US"/>
        </a:p>
      </dgm:t>
    </dgm:pt>
    <dgm:pt modelId="{F4C4A1BF-E87B-4458-8A05-6B3B92FD684A}" type="parTrans" cxnId="{93CF7A4B-3DE1-4935-886F-8F58FCFE3CFC}">
      <dgm:prSet/>
      <dgm:spPr/>
      <dgm:t>
        <a:bodyPr/>
        <a:lstStyle/>
        <a:p>
          <a:endParaRPr lang="en-US"/>
        </a:p>
      </dgm:t>
    </dgm:pt>
    <dgm:pt modelId="{1C6C4006-1C9E-4532-BB0F-125CAE43DB96}" type="sibTrans" cxnId="{93CF7A4B-3DE1-4935-886F-8F58FCFE3CFC}">
      <dgm:prSet/>
      <dgm:spPr/>
      <dgm:t>
        <a:bodyPr/>
        <a:lstStyle/>
        <a:p>
          <a:endParaRPr lang="en-US"/>
        </a:p>
      </dgm:t>
    </dgm:pt>
    <dgm:pt modelId="{B3BA2AA9-0D79-496C-B983-589AC1B970AA}">
      <dgm:prSet/>
      <dgm:spPr/>
      <dgm:t>
        <a:bodyPr/>
        <a:lstStyle/>
        <a:p>
          <a:r>
            <a:rPr lang="en-GB"/>
            <a:t>Social media influences</a:t>
          </a:r>
          <a:endParaRPr lang="en-US"/>
        </a:p>
      </dgm:t>
    </dgm:pt>
    <dgm:pt modelId="{C0EF6D95-C792-4B60-87AF-49CD4AB1804F}" type="parTrans" cxnId="{844F2E76-F8EA-484B-A863-19D0A8B755EF}">
      <dgm:prSet/>
      <dgm:spPr/>
      <dgm:t>
        <a:bodyPr/>
        <a:lstStyle/>
        <a:p>
          <a:endParaRPr lang="en-US"/>
        </a:p>
      </dgm:t>
    </dgm:pt>
    <dgm:pt modelId="{F349B711-7DB0-43BD-8943-B5A403B7FD4E}" type="sibTrans" cxnId="{844F2E76-F8EA-484B-A863-19D0A8B755EF}">
      <dgm:prSet/>
      <dgm:spPr/>
      <dgm:t>
        <a:bodyPr/>
        <a:lstStyle/>
        <a:p>
          <a:endParaRPr lang="en-US"/>
        </a:p>
      </dgm:t>
    </dgm:pt>
    <dgm:pt modelId="{2DB3282C-5150-437A-B4DF-D46065F0D28C}">
      <dgm:prSet/>
      <dgm:spPr/>
      <dgm:t>
        <a:bodyPr/>
        <a:lstStyle/>
        <a:p>
          <a:r>
            <a:rPr lang="en-GB"/>
            <a:t>TripAdvisor</a:t>
          </a:r>
          <a:endParaRPr lang="en-US"/>
        </a:p>
      </dgm:t>
    </dgm:pt>
    <dgm:pt modelId="{64F1BD2E-4F61-4F9D-9874-863F570FA3E8}" type="parTrans" cxnId="{115CD325-EED7-4E59-B253-D67D541722AF}">
      <dgm:prSet/>
      <dgm:spPr/>
      <dgm:t>
        <a:bodyPr/>
        <a:lstStyle/>
        <a:p>
          <a:endParaRPr lang="en-US"/>
        </a:p>
      </dgm:t>
    </dgm:pt>
    <dgm:pt modelId="{DCE07603-F718-4070-B9D8-182D3D1D506E}" type="sibTrans" cxnId="{115CD325-EED7-4E59-B253-D67D541722AF}">
      <dgm:prSet/>
      <dgm:spPr/>
      <dgm:t>
        <a:bodyPr/>
        <a:lstStyle/>
        <a:p>
          <a:endParaRPr lang="en-US"/>
        </a:p>
      </dgm:t>
    </dgm:pt>
    <dgm:pt modelId="{51208BE9-C3A6-426E-B82E-D3B7A9E3CCBA}">
      <dgm:prSet/>
      <dgm:spPr/>
      <dgm:t>
        <a:bodyPr/>
        <a:lstStyle/>
        <a:p>
          <a:r>
            <a:rPr lang="en-GB"/>
            <a:t>Digital management responses</a:t>
          </a:r>
          <a:endParaRPr lang="en-US"/>
        </a:p>
      </dgm:t>
    </dgm:pt>
    <dgm:pt modelId="{8408FF26-5936-4B84-B5C0-6CEC546F14C5}" type="parTrans" cxnId="{4A1F9416-8E90-4BC8-A5B2-1791BA78C6A7}">
      <dgm:prSet/>
      <dgm:spPr/>
      <dgm:t>
        <a:bodyPr/>
        <a:lstStyle/>
        <a:p>
          <a:endParaRPr lang="en-US"/>
        </a:p>
      </dgm:t>
    </dgm:pt>
    <dgm:pt modelId="{DCB9BEA0-06E2-4B7B-8DE8-FBDB095C9F85}" type="sibTrans" cxnId="{4A1F9416-8E90-4BC8-A5B2-1791BA78C6A7}">
      <dgm:prSet/>
      <dgm:spPr/>
      <dgm:t>
        <a:bodyPr/>
        <a:lstStyle/>
        <a:p>
          <a:endParaRPr lang="en-US"/>
        </a:p>
      </dgm:t>
    </dgm:pt>
    <dgm:pt modelId="{CBD56421-3176-4C3E-89E7-D1C241CF2E0F}">
      <dgm:prSet/>
      <dgm:spPr/>
      <dgm:t>
        <a:bodyPr/>
        <a:lstStyle/>
        <a:p>
          <a:r>
            <a:rPr lang="en-GB"/>
            <a:t>Guest reviews management</a:t>
          </a:r>
          <a:endParaRPr lang="en-US"/>
        </a:p>
      </dgm:t>
    </dgm:pt>
    <dgm:pt modelId="{902EEB4F-878A-4C78-9175-CEB018BE4509}" type="parTrans" cxnId="{1CB9076F-6D50-400E-AC31-37C21CD9FB29}">
      <dgm:prSet/>
      <dgm:spPr/>
      <dgm:t>
        <a:bodyPr/>
        <a:lstStyle/>
        <a:p>
          <a:endParaRPr lang="en-US"/>
        </a:p>
      </dgm:t>
    </dgm:pt>
    <dgm:pt modelId="{E6933380-A314-4CD3-8FA4-F4D229AF4A59}" type="sibTrans" cxnId="{1CB9076F-6D50-400E-AC31-37C21CD9FB29}">
      <dgm:prSet/>
      <dgm:spPr/>
      <dgm:t>
        <a:bodyPr/>
        <a:lstStyle/>
        <a:p>
          <a:endParaRPr lang="en-US"/>
        </a:p>
      </dgm:t>
    </dgm:pt>
    <dgm:pt modelId="{4A327C19-626F-494B-80A7-781080FB7FF4}">
      <dgm:prSet/>
      <dgm:spPr/>
      <dgm:t>
        <a:bodyPr/>
        <a:lstStyle/>
        <a:p>
          <a:r>
            <a:rPr lang="en-GB" b="1"/>
            <a:t>Part 2: Brand Consistency Standards and Grading</a:t>
          </a:r>
          <a:endParaRPr lang="en-US"/>
        </a:p>
      </dgm:t>
    </dgm:pt>
    <dgm:pt modelId="{8F4C0A38-5530-4F8E-B705-155114A17C9D}" type="parTrans" cxnId="{A167ADD7-225D-4FF5-8C8C-2B2F6BC7D70A}">
      <dgm:prSet/>
      <dgm:spPr/>
      <dgm:t>
        <a:bodyPr/>
        <a:lstStyle/>
        <a:p>
          <a:endParaRPr lang="en-US"/>
        </a:p>
      </dgm:t>
    </dgm:pt>
    <dgm:pt modelId="{C7730274-C9DA-42DD-92C0-5AEF08805559}" type="sibTrans" cxnId="{A167ADD7-225D-4FF5-8C8C-2B2F6BC7D70A}">
      <dgm:prSet/>
      <dgm:spPr/>
      <dgm:t>
        <a:bodyPr/>
        <a:lstStyle/>
        <a:p>
          <a:endParaRPr lang="en-US"/>
        </a:p>
      </dgm:t>
    </dgm:pt>
    <dgm:pt modelId="{3BA7FC13-FA7A-46FD-9442-D9DF444F7459}">
      <dgm:prSet/>
      <dgm:spPr/>
      <dgm:t>
        <a:bodyPr/>
        <a:lstStyle/>
        <a:p>
          <a:r>
            <a:rPr lang="en-GB"/>
            <a:t>Hotel and restaurant ratings</a:t>
          </a:r>
          <a:endParaRPr lang="en-US"/>
        </a:p>
      </dgm:t>
    </dgm:pt>
    <dgm:pt modelId="{4C531B53-8BE7-49C1-933E-896D3B58D96E}" type="parTrans" cxnId="{8A5B3BC1-C2F7-4189-A26A-725D322BF984}">
      <dgm:prSet/>
      <dgm:spPr/>
      <dgm:t>
        <a:bodyPr/>
        <a:lstStyle/>
        <a:p>
          <a:endParaRPr lang="en-US"/>
        </a:p>
      </dgm:t>
    </dgm:pt>
    <dgm:pt modelId="{343BDEDC-D522-474D-9D0C-8B19E433BE36}" type="sibTrans" cxnId="{8A5B3BC1-C2F7-4189-A26A-725D322BF984}">
      <dgm:prSet/>
      <dgm:spPr/>
      <dgm:t>
        <a:bodyPr/>
        <a:lstStyle/>
        <a:p>
          <a:endParaRPr lang="en-US"/>
        </a:p>
      </dgm:t>
    </dgm:pt>
    <dgm:pt modelId="{73BA4055-6503-4143-B2AA-2015470855E7}">
      <dgm:prSet/>
      <dgm:spPr/>
      <dgm:t>
        <a:bodyPr/>
        <a:lstStyle/>
        <a:p>
          <a:r>
            <a:rPr lang="en-GB"/>
            <a:t>AA, AAA etc.</a:t>
          </a:r>
          <a:endParaRPr lang="en-US"/>
        </a:p>
      </dgm:t>
    </dgm:pt>
    <dgm:pt modelId="{C514399A-158A-405F-A1B7-39E9DB7944F8}" type="parTrans" cxnId="{2EEA3F1A-1BAC-43BD-84B0-780E1959A201}">
      <dgm:prSet/>
      <dgm:spPr/>
      <dgm:t>
        <a:bodyPr/>
        <a:lstStyle/>
        <a:p>
          <a:endParaRPr lang="en-US"/>
        </a:p>
      </dgm:t>
    </dgm:pt>
    <dgm:pt modelId="{B0CBBFBF-3748-4476-9DD1-645D63CE4895}" type="sibTrans" cxnId="{2EEA3F1A-1BAC-43BD-84B0-780E1959A201}">
      <dgm:prSet/>
      <dgm:spPr/>
      <dgm:t>
        <a:bodyPr/>
        <a:lstStyle/>
        <a:p>
          <a:endParaRPr lang="en-US"/>
        </a:p>
      </dgm:t>
    </dgm:pt>
    <dgm:pt modelId="{A97E0FFA-220F-4784-B832-752059AAD804}">
      <dgm:prSet/>
      <dgm:spPr/>
      <dgm:t>
        <a:bodyPr/>
        <a:lstStyle/>
        <a:p>
          <a:r>
            <a:rPr lang="en-GB"/>
            <a:t>Mystery shoppers</a:t>
          </a:r>
          <a:endParaRPr lang="en-US"/>
        </a:p>
      </dgm:t>
    </dgm:pt>
    <dgm:pt modelId="{714D554F-8A4C-4105-B30D-72CBB37A9FD7}" type="parTrans" cxnId="{4BABF504-400C-41EE-9915-CC4A3CB30EB6}">
      <dgm:prSet/>
      <dgm:spPr/>
      <dgm:t>
        <a:bodyPr/>
        <a:lstStyle/>
        <a:p>
          <a:endParaRPr lang="en-US"/>
        </a:p>
      </dgm:t>
    </dgm:pt>
    <dgm:pt modelId="{F3D96388-5807-49BE-A2FE-07F8F27995A6}" type="sibTrans" cxnId="{4BABF504-400C-41EE-9915-CC4A3CB30EB6}">
      <dgm:prSet/>
      <dgm:spPr/>
      <dgm:t>
        <a:bodyPr/>
        <a:lstStyle/>
        <a:p>
          <a:endParaRPr lang="en-US"/>
        </a:p>
      </dgm:t>
    </dgm:pt>
    <dgm:pt modelId="{AB3ABD58-7667-4FE5-B482-59DCEAE9911D}" type="pres">
      <dgm:prSet presAssocID="{B59F1358-C4F9-456C-95A1-657B7286ED2F}" presName="linear" presStyleCnt="0">
        <dgm:presLayoutVars>
          <dgm:animLvl val="lvl"/>
          <dgm:resizeHandles val="exact"/>
        </dgm:presLayoutVars>
      </dgm:prSet>
      <dgm:spPr/>
    </dgm:pt>
    <dgm:pt modelId="{78D23EEE-7D44-40B6-B5FD-B48225C1CE0D}" type="pres">
      <dgm:prSet presAssocID="{028DBB7F-4E6C-4292-A339-DAA1629D95A6}" presName="parentText" presStyleLbl="node1" presStyleIdx="0" presStyleCnt="2">
        <dgm:presLayoutVars>
          <dgm:chMax val="0"/>
          <dgm:bulletEnabled val="1"/>
        </dgm:presLayoutVars>
      </dgm:prSet>
      <dgm:spPr/>
    </dgm:pt>
    <dgm:pt modelId="{F4690B3B-147C-4E38-A858-CF1983E2B7E1}" type="pres">
      <dgm:prSet presAssocID="{028DBB7F-4E6C-4292-A339-DAA1629D95A6}" presName="childText" presStyleLbl="revTx" presStyleIdx="0" presStyleCnt="2">
        <dgm:presLayoutVars>
          <dgm:bulletEnabled val="1"/>
        </dgm:presLayoutVars>
      </dgm:prSet>
      <dgm:spPr/>
    </dgm:pt>
    <dgm:pt modelId="{171CFCB0-9727-4C9A-8413-49311B6E8EAC}" type="pres">
      <dgm:prSet presAssocID="{4A327C19-626F-494B-80A7-781080FB7FF4}" presName="parentText" presStyleLbl="node1" presStyleIdx="1" presStyleCnt="2">
        <dgm:presLayoutVars>
          <dgm:chMax val="0"/>
          <dgm:bulletEnabled val="1"/>
        </dgm:presLayoutVars>
      </dgm:prSet>
      <dgm:spPr/>
    </dgm:pt>
    <dgm:pt modelId="{027A747F-7949-4A40-92E9-1602135C6513}" type="pres">
      <dgm:prSet presAssocID="{4A327C19-626F-494B-80A7-781080FB7FF4}" presName="childText" presStyleLbl="revTx" presStyleIdx="1" presStyleCnt="2">
        <dgm:presLayoutVars>
          <dgm:bulletEnabled val="1"/>
        </dgm:presLayoutVars>
      </dgm:prSet>
      <dgm:spPr/>
    </dgm:pt>
  </dgm:ptLst>
  <dgm:cxnLst>
    <dgm:cxn modelId="{4BABF504-400C-41EE-9915-CC4A3CB30EB6}" srcId="{4A327C19-626F-494B-80A7-781080FB7FF4}" destId="{A97E0FFA-220F-4784-B832-752059AAD804}" srcOrd="2" destOrd="0" parTransId="{714D554F-8A4C-4105-B30D-72CBB37A9FD7}" sibTransId="{F3D96388-5807-49BE-A2FE-07F8F27995A6}"/>
    <dgm:cxn modelId="{4A1F9416-8E90-4BC8-A5B2-1791BA78C6A7}" srcId="{028DBB7F-4E6C-4292-A339-DAA1629D95A6}" destId="{51208BE9-C3A6-426E-B82E-D3B7A9E3CCBA}" srcOrd="2" destOrd="0" parTransId="{8408FF26-5936-4B84-B5C0-6CEC546F14C5}" sibTransId="{DCB9BEA0-06E2-4B7B-8DE8-FBDB095C9F85}"/>
    <dgm:cxn modelId="{2EEA3F1A-1BAC-43BD-84B0-780E1959A201}" srcId="{4A327C19-626F-494B-80A7-781080FB7FF4}" destId="{73BA4055-6503-4143-B2AA-2015470855E7}" srcOrd="1" destOrd="0" parTransId="{C514399A-158A-405F-A1B7-39E9DB7944F8}" sibTransId="{B0CBBFBF-3748-4476-9DD1-645D63CE4895}"/>
    <dgm:cxn modelId="{115CD325-EED7-4E59-B253-D67D541722AF}" srcId="{028DBB7F-4E6C-4292-A339-DAA1629D95A6}" destId="{2DB3282C-5150-437A-B4DF-D46065F0D28C}" srcOrd="1" destOrd="0" parTransId="{64F1BD2E-4F61-4F9D-9874-863F570FA3E8}" sibTransId="{DCE07603-F718-4070-B9D8-182D3D1D506E}"/>
    <dgm:cxn modelId="{DBBBA330-A715-4C73-A1EF-23721AC66789}" type="presOf" srcId="{51208BE9-C3A6-426E-B82E-D3B7A9E3CCBA}" destId="{F4690B3B-147C-4E38-A858-CF1983E2B7E1}" srcOrd="0" destOrd="2" presId="urn:microsoft.com/office/officeart/2005/8/layout/vList2"/>
    <dgm:cxn modelId="{E2B89B68-B387-488E-8A33-C1D117469D1B}" type="presOf" srcId="{CBD56421-3176-4C3E-89E7-D1C241CF2E0F}" destId="{F4690B3B-147C-4E38-A858-CF1983E2B7E1}" srcOrd="0" destOrd="3" presId="urn:microsoft.com/office/officeart/2005/8/layout/vList2"/>
    <dgm:cxn modelId="{93CF7A4B-3DE1-4935-886F-8F58FCFE3CFC}" srcId="{B59F1358-C4F9-456C-95A1-657B7286ED2F}" destId="{028DBB7F-4E6C-4292-A339-DAA1629D95A6}" srcOrd="0" destOrd="0" parTransId="{F4C4A1BF-E87B-4458-8A05-6B3B92FD684A}" sibTransId="{1C6C4006-1C9E-4532-BB0F-125CAE43DB96}"/>
    <dgm:cxn modelId="{1CB9076F-6D50-400E-AC31-37C21CD9FB29}" srcId="{028DBB7F-4E6C-4292-A339-DAA1629D95A6}" destId="{CBD56421-3176-4C3E-89E7-D1C241CF2E0F}" srcOrd="3" destOrd="0" parTransId="{902EEB4F-878A-4C78-9175-CEB018BE4509}" sibTransId="{E6933380-A314-4CD3-8FA4-F4D229AF4A59}"/>
    <dgm:cxn modelId="{B9012771-FD9C-4029-9BB2-2819F7686734}" type="presOf" srcId="{3BA7FC13-FA7A-46FD-9442-D9DF444F7459}" destId="{027A747F-7949-4A40-92E9-1602135C6513}" srcOrd="0" destOrd="0" presId="urn:microsoft.com/office/officeart/2005/8/layout/vList2"/>
    <dgm:cxn modelId="{844F2E76-F8EA-484B-A863-19D0A8B755EF}" srcId="{028DBB7F-4E6C-4292-A339-DAA1629D95A6}" destId="{B3BA2AA9-0D79-496C-B983-589AC1B970AA}" srcOrd="0" destOrd="0" parTransId="{C0EF6D95-C792-4B60-87AF-49CD4AB1804F}" sibTransId="{F349B711-7DB0-43BD-8943-B5A403B7FD4E}"/>
    <dgm:cxn modelId="{F48F1B58-6BE5-4157-91FF-643D4645707A}" type="presOf" srcId="{B59F1358-C4F9-456C-95A1-657B7286ED2F}" destId="{AB3ABD58-7667-4FE5-B482-59DCEAE9911D}" srcOrd="0" destOrd="0" presId="urn:microsoft.com/office/officeart/2005/8/layout/vList2"/>
    <dgm:cxn modelId="{CF181191-4FB9-4FD5-8435-ED9D59914838}" type="presOf" srcId="{2DB3282C-5150-437A-B4DF-D46065F0D28C}" destId="{F4690B3B-147C-4E38-A858-CF1983E2B7E1}" srcOrd="0" destOrd="1" presId="urn:microsoft.com/office/officeart/2005/8/layout/vList2"/>
    <dgm:cxn modelId="{916A98A9-0AB8-48AD-987E-2EC63836BB82}" type="presOf" srcId="{028DBB7F-4E6C-4292-A339-DAA1629D95A6}" destId="{78D23EEE-7D44-40B6-B5FD-B48225C1CE0D}" srcOrd="0" destOrd="0" presId="urn:microsoft.com/office/officeart/2005/8/layout/vList2"/>
    <dgm:cxn modelId="{1D3059B2-D6C4-425E-AE55-E1548EFA3688}" type="presOf" srcId="{A97E0FFA-220F-4784-B832-752059AAD804}" destId="{027A747F-7949-4A40-92E9-1602135C6513}" srcOrd="0" destOrd="2" presId="urn:microsoft.com/office/officeart/2005/8/layout/vList2"/>
    <dgm:cxn modelId="{142506B3-3330-4210-BF0D-414B0C96E642}" type="presOf" srcId="{B3BA2AA9-0D79-496C-B983-589AC1B970AA}" destId="{F4690B3B-147C-4E38-A858-CF1983E2B7E1}" srcOrd="0" destOrd="0" presId="urn:microsoft.com/office/officeart/2005/8/layout/vList2"/>
    <dgm:cxn modelId="{8A5B3BC1-C2F7-4189-A26A-725D322BF984}" srcId="{4A327C19-626F-494B-80A7-781080FB7FF4}" destId="{3BA7FC13-FA7A-46FD-9442-D9DF444F7459}" srcOrd="0" destOrd="0" parTransId="{4C531B53-8BE7-49C1-933E-896D3B58D96E}" sibTransId="{343BDEDC-D522-474D-9D0C-8B19E433BE36}"/>
    <dgm:cxn modelId="{FB7FC4C4-7B4F-4B23-AFC8-6FF1B5DFA8A6}" type="presOf" srcId="{73BA4055-6503-4143-B2AA-2015470855E7}" destId="{027A747F-7949-4A40-92E9-1602135C6513}" srcOrd="0" destOrd="1" presId="urn:microsoft.com/office/officeart/2005/8/layout/vList2"/>
    <dgm:cxn modelId="{A167ADD7-225D-4FF5-8C8C-2B2F6BC7D70A}" srcId="{B59F1358-C4F9-456C-95A1-657B7286ED2F}" destId="{4A327C19-626F-494B-80A7-781080FB7FF4}" srcOrd="1" destOrd="0" parTransId="{8F4C0A38-5530-4F8E-B705-155114A17C9D}" sibTransId="{C7730274-C9DA-42DD-92C0-5AEF08805559}"/>
    <dgm:cxn modelId="{B3D090DA-B08E-4850-8723-1DC12709ED1F}" type="presOf" srcId="{4A327C19-626F-494B-80A7-781080FB7FF4}" destId="{171CFCB0-9727-4C9A-8413-49311B6E8EAC}" srcOrd="0" destOrd="0" presId="urn:microsoft.com/office/officeart/2005/8/layout/vList2"/>
    <dgm:cxn modelId="{58D1FE57-FA9E-44D4-955C-9BE680655861}" type="presParOf" srcId="{AB3ABD58-7667-4FE5-B482-59DCEAE9911D}" destId="{78D23EEE-7D44-40B6-B5FD-B48225C1CE0D}" srcOrd="0" destOrd="0" presId="urn:microsoft.com/office/officeart/2005/8/layout/vList2"/>
    <dgm:cxn modelId="{F8F58C88-BBCD-4AE6-8A83-C0AC0B796A5A}" type="presParOf" srcId="{AB3ABD58-7667-4FE5-B482-59DCEAE9911D}" destId="{F4690B3B-147C-4E38-A858-CF1983E2B7E1}" srcOrd="1" destOrd="0" presId="urn:microsoft.com/office/officeart/2005/8/layout/vList2"/>
    <dgm:cxn modelId="{2F56464D-BC65-4767-95DA-2FE7954B480D}" type="presParOf" srcId="{AB3ABD58-7667-4FE5-B482-59DCEAE9911D}" destId="{171CFCB0-9727-4C9A-8413-49311B6E8EAC}" srcOrd="2" destOrd="0" presId="urn:microsoft.com/office/officeart/2005/8/layout/vList2"/>
    <dgm:cxn modelId="{357760D9-33E0-4D05-BDC2-4F8287884136}" type="presParOf" srcId="{AB3ABD58-7667-4FE5-B482-59DCEAE9911D}" destId="{027A747F-7949-4A40-92E9-1602135C6513}"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ECCFD7-B6C1-464C-800C-69AF1FA0798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0906FD9-538A-4F26-A3EE-FCC5A03FF25E}">
      <dgm:prSet/>
      <dgm:spPr/>
      <dgm:t>
        <a:bodyPr/>
        <a:lstStyle/>
        <a:p>
          <a:r>
            <a:rPr lang="en-GB" b="1" dirty="0"/>
            <a:t>Week 10: Customer Loyalty</a:t>
          </a:r>
          <a:endParaRPr lang="en-US" dirty="0"/>
        </a:p>
      </dgm:t>
    </dgm:pt>
    <dgm:pt modelId="{9584E5DB-3FC3-4B84-9492-38074AAF7CC7}" type="parTrans" cxnId="{C87FF9C1-B905-44A3-AA86-40CD081FFF41}">
      <dgm:prSet/>
      <dgm:spPr/>
      <dgm:t>
        <a:bodyPr/>
        <a:lstStyle/>
        <a:p>
          <a:endParaRPr lang="en-US"/>
        </a:p>
      </dgm:t>
    </dgm:pt>
    <dgm:pt modelId="{A305B50D-7788-47B9-A870-7AEB4BD62835}" type="sibTrans" cxnId="{C87FF9C1-B905-44A3-AA86-40CD081FFF41}">
      <dgm:prSet/>
      <dgm:spPr/>
      <dgm:t>
        <a:bodyPr/>
        <a:lstStyle/>
        <a:p>
          <a:endParaRPr lang="en-US"/>
        </a:p>
      </dgm:t>
    </dgm:pt>
    <dgm:pt modelId="{7A8FD22B-B33A-4D51-96E4-96011FA18AA6}">
      <dgm:prSet/>
      <dgm:spPr/>
      <dgm:t>
        <a:bodyPr/>
        <a:lstStyle/>
        <a:p>
          <a:r>
            <a:rPr lang="en-GB" dirty="0"/>
            <a:t>The Purpose of Customer Loyalty Programmes</a:t>
          </a:r>
          <a:endParaRPr lang="en-US" dirty="0"/>
        </a:p>
      </dgm:t>
    </dgm:pt>
    <dgm:pt modelId="{F229138B-F1A1-49D8-8A65-26291F0FC541}" type="parTrans" cxnId="{9E9BD339-B0F4-46D9-9220-C6464CD3C1D4}">
      <dgm:prSet/>
      <dgm:spPr/>
      <dgm:t>
        <a:bodyPr/>
        <a:lstStyle/>
        <a:p>
          <a:endParaRPr lang="en-US"/>
        </a:p>
      </dgm:t>
    </dgm:pt>
    <dgm:pt modelId="{41673419-5C04-42B8-8F52-6610FF000886}" type="sibTrans" cxnId="{9E9BD339-B0F4-46D9-9220-C6464CD3C1D4}">
      <dgm:prSet/>
      <dgm:spPr/>
      <dgm:t>
        <a:bodyPr/>
        <a:lstStyle/>
        <a:p>
          <a:endParaRPr lang="en-US"/>
        </a:p>
      </dgm:t>
    </dgm:pt>
    <dgm:pt modelId="{3937EA65-776C-4FCF-8DD4-092CD74F41A9}">
      <dgm:prSet/>
      <dgm:spPr/>
      <dgm:t>
        <a:bodyPr/>
        <a:lstStyle/>
        <a:p>
          <a:r>
            <a:rPr lang="en-GB" dirty="0"/>
            <a:t>How to Increase Customer Loyalty</a:t>
          </a:r>
          <a:endParaRPr lang="en-US" dirty="0"/>
        </a:p>
      </dgm:t>
    </dgm:pt>
    <dgm:pt modelId="{BE52DCD8-3284-4E97-A53E-691CE5AEB0B1}" type="parTrans" cxnId="{36FD60CD-FFD1-4D01-8BDC-04B6ACCE39DC}">
      <dgm:prSet/>
      <dgm:spPr/>
      <dgm:t>
        <a:bodyPr/>
        <a:lstStyle/>
        <a:p>
          <a:endParaRPr lang="en-US"/>
        </a:p>
      </dgm:t>
    </dgm:pt>
    <dgm:pt modelId="{B28E5029-B2D1-49AA-9D6A-72B621C3E631}" type="sibTrans" cxnId="{36FD60CD-FFD1-4D01-8BDC-04B6ACCE39DC}">
      <dgm:prSet/>
      <dgm:spPr/>
      <dgm:t>
        <a:bodyPr/>
        <a:lstStyle/>
        <a:p>
          <a:endParaRPr lang="en-US"/>
        </a:p>
      </dgm:t>
    </dgm:pt>
    <dgm:pt modelId="{86DC595D-30A1-4FED-9175-D867F565B6E8}">
      <dgm:prSet/>
      <dgm:spPr/>
      <dgm:t>
        <a:bodyPr/>
        <a:lstStyle/>
        <a:p>
          <a:r>
            <a:rPr lang="en-GB" dirty="0"/>
            <a:t>4-Week-Teaching Recap</a:t>
          </a:r>
          <a:endParaRPr lang="en-US" dirty="0"/>
        </a:p>
      </dgm:t>
    </dgm:pt>
    <dgm:pt modelId="{D98ED534-6CC4-4E75-92F0-9C108EA3DFA7}" type="parTrans" cxnId="{421EC36C-5398-4A5D-9C9E-23D86A20F0E3}">
      <dgm:prSet/>
      <dgm:spPr/>
      <dgm:t>
        <a:bodyPr/>
        <a:lstStyle/>
        <a:p>
          <a:endParaRPr lang="en-US"/>
        </a:p>
      </dgm:t>
    </dgm:pt>
    <dgm:pt modelId="{06AED563-3285-459A-BDE6-772FA8F128F1}" type="sibTrans" cxnId="{421EC36C-5398-4A5D-9C9E-23D86A20F0E3}">
      <dgm:prSet/>
      <dgm:spPr/>
      <dgm:t>
        <a:bodyPr/>
        <a:lstStyle/>
        <a:p>
          <a:endParaRPr lang="en-US"/>
        </a:p>
      </dgm:t>
    </dgm:pt>
    <dgm:pt modelId="{766CE759-649A-445E-96BB-A8CE063E619C}">
      <dgm:prSet/>
      <dgm:spPr/>
      <dgm:t>
        <a:bodyPr/>
        <a:lstStyle/>
        <a:p>
          <a:r>
            <a:rPr lang="en-GB" dirty="0"/>
            <a:t>Assignment 2: Report</a:t>
          </a:r>
          <a:endParaRPr lang="en-US" dirty="0"/>
        </a:p>
      </dgm:t>
    </dgm:pt>
    <dgm:pt modelId="{9730435B-3B7E-4BCC-8ABA-8E12B068FD4E}" type="parTrans" cxnId="{D273233A-9D7B-4C42-91AC-873DA4FF70E9}">
      <dgm:prSet/>
      <dgm:spPr/>
      <dgm:t>
        <a:bodyPr/>
        <a:lstStyle/>
        <a:p>
          <a:endParaRPr lang="en-US"/>
        </a:p>
      </dgm:t>
    </dgm:pt>
    <dgm:pt modelId="{B3FAB48B-2812-47CB-A401-FFFBF5824507}" type="sibTrans" cxnId="{D273233A-9D7B-4C42-91AC-873DA4FF70E9}">
      <dgm:prSet/>
      <dgm:spPr/>
      <dgm:t>
        <a:bodyPr/>
        <a:lstStyle/>
        <a:p>
          <a:endParaRPr lang="en-US"/>
        </a:p>
      </dgm:t>
    </dgm:pt>
    <dgm:pt modelId="{023935C4-4446-44AC-8E05-04B6720A6CCA}" type="pres">
      <dgm:prSet presAssocID="{54ECCFD7-B6C1-464C-800C-69AF1FA0798A}" presName="vert0" presStyleCnt="0">
        <dgm:presLayoutVars>
          <dgm:dir/>
          <dgm:animOne val="branch"/>
          <dgm:animLvl val="lvl"/>
        </dgm:presLayoutVars>
      </dgm:prSet>
      <dgm:spPr/>
    </dgm:pt>
    <dgm:pt modelId="{3000CB4D-53A0-4791-A3C9-88C4688A9269}" type="pres">
      <dgm:prSet presAssocID="{20906FD9-538A-4F26-A3EE-FCC5A03FF25E}" presName="thickLine" presStyleLbl="alignNode1" presStyleIdx="0" presStyleCnt="5"/>
      <dgm:spPr/>
    </dgm:pt>
    <dgm:pt modelId="{510F45CF-28A3-4354-A417-BF8FC2FAE788}" type="pres">
      <dgm:prSet presAssocID="{20906FD9-538A-4F26-A3EE-FCC5A03FF25E}" presName="horz1" presStyleCnt="0"/>
      <dgm:spPr/>
    </dgm:pt>
    <dgm:pt modelId="{7A47D8C3-9461-425B-9F99-C94098FCD84D}" type="pres">
      <dgm:prSet presAssocID="{20906FD9-538A-4F26-A3EE-FCC5A03FF25E}" presName="tx1" presStyleLbl="revTx" presStyleIdx="0" presStyleCnt="5"/>
      <dgm:spPr/>
    </dgm:pt>
    <dgm:pt modelId="{AB6729BE-B766-4A2B-BB78-EC49648C8474}" type="pres">
      <dgm:prSet presAssocID="{20906FD9-538A-4F26-A3EE-FCC5A03FF25E}" presName="vert1" presStyleCnt="0"/>
      <dgm:spPr/>
    </dgm:pt>
    <dgm:pt modelId="{F06B45ED-5AE5-4FB9-9E58-89E2CA8049C9}" type="pres">
      <dgm:prSet presAssocID="{7A8FD22B-B33A-4D51-96E4-96011FA18AA6}" presName="thickLine" presStyleLbl="alignNode1" presStyleIdx="1" presStyleCnt="5"/>
      <dgm:spPr/>
    </dgm:pt>
    <dgm:pt modelId="{0BAAB2FF-6A99-45C0-9762-152A1AB90DE7}" type="pres">
      <dgm:prSet presAssocID="{7A8FD22B-B33A-4D51-96E4-96011FA18AA6}" presName="horz1" presStyleCnt="0"/>
      <dgm:spPr/>
    </dgm:pt>
    <dgm:pt modelId="{F79DD260-F044-473F-AFBE-70C050B0B2DB}" type="pres">
      <dgm:prSet presAssocID="{7A8FD22B-B33A-4D51-96E4-96011FA18AA6}" presName="tx1" presStyleLbl="revTx" presStyleIdx="1" presStyleCnt="5"/>
      <dgm:spPr/>
    </dgm:pt>
    <dgm:pt modelId="{84C8A3FB-B3D5-4A84-92E2-32264AD2818F}" type="pres">
      <dgm:prSet presAssocID="{7A8FD22B-B33A-4D51-96E4-96011FA18AA6}" presName="vert1" presStyleCnt="0"/>
      <dgm:spPr/>
    </dgm:pt>
    <dgm:pt modelId="{D9A8BB71-96CC-4790-BFBC-005D6DE94C02}" type="pres">
      <dgm:prSet presAssocID="{3937EA65-776C-4FCF-8DD4-092CD74F41A9}" presName="thickLine" presStyleLbl="alignNode1" presStyleIdx="2" presStyleCnt="5"/>
      <dgm:spPr/>
    </dgm:pt>
    <dgm:pt modelId="{FDCA658C-346C-4D1B-866F-8BF56267B4E5}" type="pres">
      <dgm:prSet presAssocID="{3937EA65-776C-4FCF-8DD4-092CD74F41A9}" presName="horz1" presStyleCnt="0"/>
      <dgm:spPr/>
    </dgm:pt>
    <dgm:pt modelId="{F2FB94F8-2DCC-4741-A75E-4455BEA050AB}" type="pres">
      <dgm:prSet presAssocID="{3937EA65-776C-4FCF-8DD4-092CD74F41A9}" presName="tx1" presStyleLbl="revTx" presStyleIdx="2" presStyleCnt="5"/>
      <dgm:spPr/>
    </dgm:pt>
    <dgm:pt modelId="{AC839C85-88C2-48ED-8371-1AF59C37919A}" type="pres">
      <dgm:prSet presAssocID="{3937EA65-776C-4FCF-8DD4-092CD74F41A9}" presName="vert1" presStyleCnt="0"/>
      <dgm:spPr/>
    </dgm:pt>
    <dgm:pt modelId="{23195232-D9E1-462F-B7D3-435181E37CDB}" type="pres">
      <dgm:prSet presAssocID="{86DC595D-30A1-4FED-9175-D867F565B6E8}" presName="thickLine" presStyleLbl="alignNode1" presStyleIdx="3" presStyleCnt="5"/>
      <dgm:spPr/>
    </dgm:pt>
    <dgm:pt modelId="{D00C4A06-5AA3-4889-8C5F-F9F8442D7D09}" type="pres">
      <dgm:prSet presAssocID="{86DC595D-30A1-4FED-9175-D867F565B6E8}" presName="horz1" presStyleCnt="0"/>
      <dgm:spPr/>
    </dgm:pt>
    <dgm:pt modelId="{6F608BDF-0267-44C4-B4FF-B78CCBC8A021}" type="pres">
      <dgm:prSet presAssocID="{86DC595D-30A1-4FED-9175-D867F565B6E8}" presName="tx1" presStyleLbl="revTx" presStyleIdx="3" presStyleCnt="5"/>
      <dgm:spPr/>
    </dgm:pt>
    <dgm:pt modelId="{F97DD942-7048-441B-962D-5C8C0D20D25F}" type="pres">
      <dgm:prSet presAssocID="{86DC595D-30A1-4FED-9175-D867F565B6E8}" presName="vert1" presStyleCnt="0"/>
      <dgm:spPr/>
    </dgm:pt>
    <dgm:pt modelId="{4D80FFCE-43B0-42C3-8D19-F37D162CDE35}" type="pres">
      <dgm:prSet presAssocID="{766CE759-649A-445E-96BB-A8CE063E619C}" presName="thickLine" presStyleLbl="alignNode1" presStyleIdx="4" presStyleCnt="5"/>
      <dgm:spPr/>
    </dgm:pt>
    <dgm:pt modelId="{CDF227CB-7795-49F9-90D2-3AD6435761A0}" type="pres">
      <dgm:prSet presAssocID="{766CE759-649A-445E-96BB-A8CE063E619C}" presName="horz1" presStyleCnt="0"/>
      <dgm:spPr/>
    </dgm:pt>
    <dgm:pt modelId="{D255AC84-1F88-4CC4-A92B-261C5A4B160E}" type="pres">
      <dgm:prSet presAssocID="{766CE759-649A-445E-96BB-A8CE063E619C}" presName="tx1" presStyleLbl="revTx" presStyleIdx="4" presStyleCnt="5"/>
      <dgm:spPr/>
    </dgm:pt>
    <dgm:pt modelId="{F81F2187-A30C-4DB8-AEB2-4BA7942A7102}" type="pres">
      <dgm:prSet presAssocID="{766CE759-649A-445E-96BB-A8CE063E619C}" presName="vert1" presStyleCnt="0"/>
      <dgm:spPr/>
    </dgm:pt>
  </dgm:ptLst>
  <dgm:cxnLst>
    <dgm:cxn modelId="{D0964E17-F53B-4803-9F18-56C4078C69F7}" type="presOf" srcId="{3937EA65-776C-4FCF-8DD4-092CD74F41A9}" destId="{F2FB94F8-2DCC-4741-A75E-4455BEA050AB}" srcOrd="0" destOrd="0" presId="urn:microsoft.com/office/officeart/2008/layout/LinedList"/>
    <dgm:cxn modelId="{9E9BD339-B0F4-46D9-9220-C6464CD3C1D4}" srcId="{54ECCFD7-B6C1-464C-800C-69AF1FA0798A}" destId="{7A8FD22B-B33A-4D51-96E4-96011FA18AA6}" srcOrd="1" destOrd="0" parTransId="{F229138B-F1A1-49D8-8A65-26291F0FC541}" sibTransId="{41673419-5C04-42B8-8F52-6610FF000886}"/>
    <dgm:cxn modelId="{D273233A-9D7B-4C42-91AC-873DA4FF70E9}" srcId="{54ECCFD7-B6C1-464C-800C-69AF1FA0798A}" destId="{766CE759-649A-445E-96BB-A8CE063E619C}" srcOrd="4" destOrd="0" parTransId="{9730435B-3B7E-4BCC-8ABA-8E12B068FD4E}" sibTransId="{B3FAB48B-2812-47CB-A401-FFFBF5824507}"/>
    <dgm:cxn modelId="{10FC9A3A-9D9A-4E54-9958-1869A4C0DB31}" type="presOf" srcId="{766CE759-649A-445E-96BB-A8CE063E619C}" destId="{D255AC84-1F88-4CC4-A92B-261C5A4B160E}" srcOrd="0" destOrd="0" presId="urn:microsoft.com/office/officeart/2008/layout/LinedList"/>
    <dgm:cxn modelId="{421EC36C-5398-4A5D-9C9E-23D86A20F0E3}" srcId="{54ECCFD7-B6C1-464C-800C-69AF1FA0798A}" destId="{86DC595D-30A1-4FED-9175-D867F565B6E8}" srcOrd="3" destOrd="0" parTransId="{D98ED534-6CC4-4E75-92F0-9C108EA3DFA7}" sibTransId="{06AED563-3285-459A-BDE6-772FA8F128F1}"/>
    <dgm:cxn modelId="{A6D02158-455D-42BC-A602-87AE01AF0DD3}" type="presOf" srcId="{7A8FD22B-B33A-4D51-96E4-96011FA18AA6}" destId="{F79DD260-F044-473F-AFBE-70C050B0B2DB}" srcOrd="0" destOrd="0" presId="urn:microsoft.com/office/officeart/2008/layout/LinedList"/>
    <dgm:cxn modelId="{61FBFD95-DD97-4DFC-9796-6E4038D33A36}" type="presOf" srcId="{54ECCFD7-B6C1-464C-800C-69AF1FA0798A}" destId="{023935C4-4446-44AC-8E05-04B6720A6CCA}" srcOrd="0" destOrd="0" presId="urn:microsoft.com/office/officeart/2008/layout/LinedList"/>
    <dgm:cxn modelId="{D1A72FAB-E046-4C72-8289-A3315269137D}" type="presOf" srcId="{86DC595D-30A1-4FED-9175-D867F565B6E8}" destId="{6F608BDF-0267-44C4-B4FF-B78CCBC8A021}" srcOrd="0" destOrd="0" presId="urn:microsoft.com/office/officeart/2008/layout/LinedList"/>
    <dgm:cxn modelId="{C87FF9C1-B905-44A3-AA86-40CD081FFF41}" srcId="{54ECCFD7-B6C1-464C-800C-69AF1FA0798A}" destId="{20906FD9-538A-4F26-A3EE-FCC5A03FF25E}" srcOrd="0" destOrd="0" parTransId="{9584E5DB-3FC3-4B84-9492-38074AAF7CC7}" sibTransId="{A305B50D-7788-47B9-A870-7AEB4BD62835}"/>
    <dgm:cxn modelId="{36FD60CD-FFD1-4D01-8BDC-04B6ACCE39DC}" srcId="{54ECCFD7-B6C1-464C-800C-69AF1FA0798A}" destId="{3937EA65-776C-4FCF-8DD4-092CD74F41A9}" srcOrd="2" destOrd="0" parTransId="{BE52DCD8-3284-4E97-A53E-691CE5AEB0B1}" sibTransId="{B28E5029-B2D1-49AA-9D6A-72B621C3E631}"/>
    <dgm:cxn modelId="{B6B46FCE-D9EF-4B83-9273-AAC472BF3EAD}" type="presOf" srcId="{20906FD9-538A-4F26-A3EE-FCC5A03FF25E}" destId="{7A47D8C3-9461-425B-9F99-C94098FCD84D}" srcOrd="0" destOrd="0" presId="urn:microsoft.com/office/officeart/2008/layout/LinedList"/>
    <dgm:cxn modelId="{0EC69544-1A96-4A29-9E25-FCDA90650515}" type="presParOf" srcId="{023935C4-4446-44AC-8E05-04B6720A6CCA}" destId="{3000CB4D-53A0-4791-A3C9-88C4688A9269}" srcOrd="0" destOrd="0" presId="urn:microsoft.com/office/officeart/2008/layout/LinedList"/>
    <dgm:cxn modelId="{37939F5E-3712-4BAF-B3B9-6A8D15CFCE06}" type="presParOf" srcId="{023935C4-4446-44AC-8E05-04B6720A6CCA}" destId="{510F45CF-28A3-4354-A417-BF8FC2FAE788}" srcOrd="1" destOrd="0" presId="urn:microsoft.com/office/officeart/2008/layout/LinedList"/>
    <dgm:cxn modelId="{B1B06F2B-395F-4BD6-B94E-0C825B81BBD6}" type="presParOf" srcId="{510F45CF-28A3-4354-A417-BF8FC2FAE788}" destId="{7A47D8C3-9461-425B-9F99-C94098FCD84D}" srcOrd="0" destOrd="0" presId="urn:microsoft.com/office/officeart/2008/layout/LinedList"/>
    <dgm:cxn modelId="{5B718221-1431-4CCB-A087-F582117027EC}" type="presParOf" srcId="{510F45CF-28A3-4354-A417-BF8FC2FAE788}" destId="{AB6729BE-B766-4A2B-BB78-EC49648C8474}" srcOrd="1" destOrd="0" presId="urn:microsoft.com/office/officeart/2008/layout/LinedList"/>
    <dgm:cxn modelId="{BB4070B2-5AC4-4EB9-A767-204074D29591}" type="presParOf" srcId="{023935C4-4446-44AC-8E05-04B6720A6CCA}" destId="{F06B45ED-5AE5-4FB9-9E58-89E2CA8049C9}" srcOrd="2" destOrd="0" presId="urn:microsoft.com/office/officeart/2008/layout/LinedList"/>
    <dgm:cxn modelId="{004B248E-3E65-42DE-BDEA-2651E14C0DAA}" type="presParOf" srcId="{023935C4-4446-44AC-8E05-04B6720A6CCA}" destId="{0BAAB2FF-6A99-45C0-9762-152A1AB90DE7}" srcOrd="3" destOrd="0" presId="urn:microsoft.com/office/officeart/2008/layout/LinedList"/>
    <dgm:cxn modelId="{361A7761-F8F6-4F42-B11B-8FA2A9AA21A7}" type="presParOf" srcId="{0BAAB2FF-6A99-45C0-9762-152A1AB90DE7}" destId="{F79DD260-F044-473F-AFBE-70C050B0B2DB}" srcOrd="0" destOrd="0" presId="urn:microsoft.com/office/officeart/2008/layout/LinedList"/>
    <dgm:cxn modelId="{82B3CC05-0FE4-4212-B356-D61819AB9882}" type="presParOf" srcId="{0BAAB2FF-6A99-45C0-9762-152A1AB90DE7}" destId="{84C8A3FB-B3D5-4A84-92E2-32264AD2818F}" srcOrd="1" destOrd="0" presId="urn:microsoft.com/office/officeart/2008/layout/LinedList"/>
    <dgm:cxn modelId="{DE2CFD5C-34CE-4EF2-9687-64DD6B93B4BE}" type="presParOf" srcId="{023935C4-4446-44AC-8E05-04B6720A6CCA}" destId="{D9A8BB71-96CC-4790-BFBC-005D6DE94C02}" srcOrd="4" destOrd="0" presId="urn:microsoft.com/office/officeart/2008/layout/LinedList"/>
    <dgm:cxn modelId="{580207BB-4A60-4F3A-8218-A90D1568D8E6}" type="presParOf" srcId="{023935C4-4446-44AC-8E05-04B6720A6CCA}" destId="{FDCA658C-346C-4D1B-866F-8BF56267B4E5}" srcOrd="5" destOrd="0" presId="urn:microsoft.com/office/officeart/2008/layout/LinedList"/>
    <dgm:cxn modelId="{135DB341-60E6-4B9D-B3A0-3735A578BE00}" type="presParOf" srcId="{FDCA658C-346C-4D1B-866F-8BF56267B4E5}" destId="{F2FB94F8-2DCC-4741-A75E-4455BEA050AB}" srcOrd="0" destOrd="0" presId="urn:microsoft.com/office/officeart/2008/layout/LinedList"/>
    <dgm:cxn modelId="{ADD3F9C6-A72F-489A-BD75-3B9F043F21E5}" type="presParOf" srcId="{FDCA658C-346C-4D1B-866F-8BF56267B4E5}" destId="{AC839C85-88C2-48ED-8371-1AF59C37919A}" srcOrd="1" destOrd="0" presId="urn:microsoft.com/office/officeart/2008/layout/LinedList"/>
    <dgm:cxn modelId="{081DAB44-CD9A-4D13-9DA1-7FD48FD15859}" type="presParOf" srcId="{023935C4-4446-44AC-8E05-04B6720A6CCA}" destId="{23195232-D9E1-462F-B7D3-435181E37CDB}" srcOrd="6" destOrd="0" presId="urn:microsoft.com/office/officeart/2008/layout/LinedList"/>
    <dgm:cxn modelId="{91049695-2E6E-4C6F-B539-86FA82C55D8B}" type="presParOf" srcId="{023935C4-4446-44AC-8E05-04B6720A6CCA}" destId="{D00C4A06-5AA3-4889-8C5F-F9F8442D7D09}" srcOrd="7" destOrd="0" presId="urn:microsoft.com/office/officeart/2008/layout/LinedList"/>
    <dgm:cxn modelId="{EFB48A1D-E6D6-4A7D-9267-072408972A12}" type="presParOf" srcId="{D00C4A06-5AA3-4889-8C5F-F9F8442D7D09}" destId="{6F608BDF-0267-44C4-B4FF-B78CCBC8A021}" srcOrd="0" destOrd="0" presId="urn:microsoft.com/office/officeart/2008/layout/LinedList"/>
    <dgm:cxn modelId="{AE966E50-BE56-46CC-999A-D415CBE8C37C}" type="presParOf" srcId="{D00C4A06-5AA3-4889-8C5F-F9F8442D7D09}" destId="{F97DD942-7048-441B-962D-5C8C0D20D25F}" srcOrd="1" destOrd="0" presId="urn:microsoft.com/office/officeart/2008/layout/LinedList"/>
    <dgm:cxn modelId="{B452FDBE-2920-409D-9A72-E201AE0CA67D}" type="presParOf" srcId="{023935C4-4446-44AC-8E05-04B6720A6CCA}" destId="{4D80FFCE-43B0-42C3-8D19-F37D162CDE35}" srcOrd="8" destOrd="0" presId="urn:microsoft.com/office/officeart/2008/layout/LinedList"/>
    <dgm:cxn modelId="{13893705-2A3B-4D20-9800-4365E12396AC}" type="presParOf" srcId="{023935C4-4446-44AC-8E05-04B6720A6CCA}" destId="{CDF227CB-7795-49F9-90D2-3AD6435761A0}" srcOrd="9" destOrd="0" presId="urn:microsoft.com/office/officeart/2008/layout/LinedList"/>
    <dgm:cxn modelId="{BA7011BB-26A1-4FC8-B7B3-AB552F81EDF0}" type="presParOf" srcId="{CDF227CB-7795-49F9-90D2-3AD6435761A0}" destId="{D255AC84-1F88-4CC4-A92B-261C5A4B160E}" srcOrd="0" destOrd="0" presId="urn:microsoft.com/office/officeart/2008/layout/LinedList"/>
    <dgm:cxn modelId="{EE17491E-FACE-4384-AA28-6457CA83A5EB}" type="presParOf" srcId="{CDF227CB-7795-49F9-90D2-3AD6435761A0}" destId="{F81F2187-A30C-4DB8-AEB2-4BA7942A710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B5A58D-87A9-472A-84D8-6A306C4BB74F}" type="doc">
      <dgm:prSet loTypeId="urn:microsoft.com/office/officeart/2008/layout/LinedList" loCatId="list" qsTypeId="urn:microsoft.com/office/officeart/2005/8/quickstyle/simple5" qsCatId="simple" csTypeId="urn:microsoft.com/office/officeart/2005/8/colors/colorful1" csCatId="colorful"/>
      <dgm:spPr/>
      <dgm:t>
        <a:bodyPr/>
        <a:lstStyle/>
        <a:p>
          <a:endParaRPr lang="en-US"/>
        </a:p>
      </dgm:t>
    </dgm:pt>
    <dgm:pt modelId="{1CCFDCE4-9CC7-47A5-831C-86F7269C304C}">
      <dgm:prSet/>
      <dgm:spPr/>
      <dgm:t>
        <a:bodyPr/>
        <a:lstStyle/>
        <a:p>
          <a:r>
            <a:rPr lang="en-GB"/>
            <a:t>Silver Elite</a:t>
          </a:r>
          <a:endParaRPr lang="en-US"/>
        </a:p>
      </dgm:t>
    </dgm:pt>
    <dgm:pt modelId="{AFE59AD8-0434-444B-897D-8A2D506E47D8}" type="parTrans" cxnId="{A69FF1E6-BC70-4575-A9F9-C4725CF6D49C}">
      <dgm:prSet/>
      <dgm:spPr/>
      <dgm:t>
        <a:bodyPr/>
        <a:lstStyle/>
        <a:p>
          <a:endParaRPr lang="en-US"/>
        </a:p>
      </dgm:t>
    </dgm:pt>
    <dgm:pt modelId="{68C1EB06-82F6-4679-A9E6-03692CC5DC80}" type="sibTrans" cxnId="{A69FF1E6-BC70-4575-A9F9-C4725CF6D49C}">
      <dgm:prSet/>
      <dgm:spPr/>
      <dgm:t>
        <a:bodyPr/>
        <a:lstStyle/>
        <a:p>
          <a:endParaRPr lang="en-US"/>
        </a:p>
      </dgm:t>
    </dgm:pt>
    <dgm:pt modelId="{4B088C02-9898-4AF2-9128-8D69606156E2}">
      <dgm:prSet/>
      <dgm:spPr/>
      <dgm:t>
        <a:bodyPr/>
        <a:lstStyle/>
        <a:p>
          <a:r>
            <a:rPr lang="en-GB"/>
            <a:t>Gold Elite</a:t>
          </a:r>
          <a:endParaRPr lang="en-US"/>
        </a:p>
      </dgm:t>
    </dgm:pt>
    <dgm:pt modelId="{16286602-8255-4C03-A34B-B923366AB78B}" type="parTrans" cxnId="{3CEEE942-54C6-428E-A92D-C92E305CB9AC}">
      <dgm:prSet/>
      <dgm:spPr/>
      <dgm:t>
        <a:bodyPr/>
        <a:lstStyle/>
        <a:p>
          <a:endParaRPr lang="en-US"/>
        </a:p>
      </dgm:t>
    </dgm:pt>
    <dgm:pt modelId="{23B2D29C-D925-4D45-A53D-C4AAFA60D7C5}" type="sibTrans" cxnId="{3CEEE942-54C6-428E-A92D-C92E305CB9AC}">
      <dgm:prSet/>
      <dgm:spPr/>
      <dgm:t>
        <a:bodyPr/>
        <a:lstStyle/>
        <a:p>
          <a:endParaRPr lang="en-US"/>
        </a:p>
      </dgm:t>
    </dgm:pt>
    <dgm:pt modelId="{9456FC2D-3783-482C-A6B4-A6C9360F5897}">
      <dgm:prSet/>
      <dgm:spPr/>
      <dgm:t>
        <a:bodyPr/>
        <a:lstStyle/>
        <a:p>
          <a:r>
            <a:rPr lang="en-GB"/>
            <a:t>Platinum Elite</a:t>
          </a:r>
          <a:endParaRPr lang="en-US"/>
        </a:p>
      </dgm:t>
    </dgm:pt>
    <dgm:pt modelId="{2EEF8E01-DCE3-4C9D-B592-986B0F8C790A}" type="parTrans" cxnId="{39CD7012-C300-4016-A119-A3D7D76155FE}">
      <dgm:prSet/>
      <dgm:spPr/>
      <dgm:t>
        <a:bodyPr/>
        <a:lstStyle/>
        <a:p>
          <a:endParaRPr lang="en-US"/>
        </a:p>
      </dgm:t>
    </dgm:pt>
    <dgm:pt modelId="{3FC15E02-A42A-4834-82E4-803EEA6DEA08}" type="sibTrans" cxnId="{39CD7012-C300-4016-A119-A3D7D76155FE}">
      <dgm:prSet/>
      <dgm:spPr/>
      <dgm:t>
        <a:bodyPr/>
        <a:lstStyle/>
        <a:p>
          <a:endParaRPr lang="en-US"/>
        </a:p>
      </dgm:t>
    </dgm:pt>
    <dgm:pt modelId="{D4AD1668-FAE0-466D-A961-45D4FA91DE87}">
      <dgm:prSet/>
      <dgm:spPr/>
      <dgm:t>
        <a:bodyPr/>
        <a:lstStyle/>
        <a:p>
          <a:r>
            <a:rPr lang="en-GB"/>
            <a:t>Titanium Elite</a:t>
          </a:r>
          <a:endParaRPr lang="en-US"/>
        </a:p>
      </dgm:t>
    </dgm:pt>
    <dgm:pt modelId="{3BEB242F-6FE5-457B-8185-AEF349AF833A}" type="parTrans" cxnId="{7DBD3105-1252-4B8F-8152-D4AD6BC2216E}">
      <dgm:prSet/>
      <dgm:spPr/>
      <dgm:t>
        <a:bodyPr/>
        <a:lstStyle/>
        <a:p>
          <a:endParaRPr lang="en-US"/>
        </a:p>
      </dgm:t>
    </dgm:pt>
    <dgm:pt modelId="{E85BB20C-AC10-418B-9A29-30076D5CCC09}" type="sibTrans" cxnId="{7DBD3105-1252-4B8F-8152-D4AD6BC2216E}">
      <dgm:prSet/>
      <dgm:spPr/>
      <dgm:t>
        <a:bodyPr/>
        <a:lstStyle/>
        <a:p>
          <a:endParaRPr lang="en-US"/>
        </a:p>
      </dgm:t>
    </dgm:pt>
    <dgm:pt modelId="{39FDCA4F-0AF8-4497-B3D0-0AC3578F8A39}">
      <dgm:prSet/>
      <dgm:spPr/>
      <dgm:t>
        <a:bodyPr/>
        <a:lstStyle/>
        <a:p>
          <a:r>
            <a:rPr lang="en-GB"/>
            <a:t>Ambassador Elite</a:t>
          </a:r>
          <a:endParaRPr lang="en-US"/>
        </a:p>
      </dgm:t>
    </dgm:pt>
    <dgm:pt modelId="{5EBCA469-3758-4993-A773-D0D8109D7603}" type="parTrans" cxnId="{A7D3372A-C06E-4ADE-A3B4-190E1B592F46}">
      <dgm:prSet/>
      <dgm:spPr/>
      <dgm:t>
        <a:bodyPr/>
        <a:lstStyle/>
        <a:p>
          <a:endParaRPr lang="en-US"/>
        </a:p>
      </dgm:t>
    </dgm:pt>
    <dgm:pt modelId="{842C0FD6-7401-41C8-8AF7-55E20FC4B31B}" type="sibTrans" cxnId="{A7D3372A-C06E-4ADE-A3B4-190E1B592F46}">
      <dgm:prSet/>
      <dgm:spPr/>
      <dgm:t>
        <a:bodyPr/>
        <a:lstStyle/>
        <a:p>
          <a:endParaRPr lang="en-US"/>
        </a:p>
      </dgm:t>
    </dgm:pt>
    <dgm:pt modelId="{108585C2-674F-495F-996B-1442E8C8E5AA}" type="pres">
      <dgm:prSet presAssocID="{28B5A58D-87A9-472A-84D8-6A306C4BB74F}" presName="vert0" presStyleCnt="0">
        <dgm:presLayoutVars>
          <dgm:dir/>
          <dgm:animOne val="branch"/>
          <dgm:animLvl val="lvl"/>
        </dgm:presLayoutVars>
      </dgm:prSet>
      <dgm:spPr/>
    </dgm:pt>
    <dgm:pt modelId="{3C5076FB-0B58-4EE1-BC88-5E94FBE174D1}" type="pres">
      <dgm:prSet presAssocID="{1CCFDCE4-9CC7-47A5-831C-86F7269C304C}" presName="thickLine" presStyleLbl="alignNode1" presStyleIdx="0" presStyleCnt="5"/>
      <dgm:spPr/>
    </dgm:pt>
    <dgm:pt modelId="{4112E393-67E0-47D6-B89D-433F443C1D79}" type="pres">
      <dgm:prSet presAssocID="{1CCFDCE4-9CC7-47A5-831C-86F7269C304C}" presName="horz1" presStyleCnt="0"/>
      <dgm:spPr/>
    </dgm:pt>
    <dgm:pt modelId="{ACCEEE56-BA9B-4E01-ADD2-EE4E86229385}" type="pres">
      <dgm:prSet presAssocID="{1CCFDCE4-9CC7-47A5-831C-86F7269C304C}" presName="tx1" presStyleLbl="revTx" presStyleIdx="0" presStyleCnt="5"/>
      <dgm:spPr/>
    </dgm:pt>
    <dgm:pt modelId="{7E860F2C-8166-49A8-9EA2-3CF2331EFC0A}" type="pres">
      <dgm:prSet presAssocID="{1CCFDCE4-9CC7-47A5-831C-86F7269C304C}" presName="vert1" presStyleCnt="0"/>
      <dgm:spPr/>
    </dgm:pt>
    <dgm:pt modelId="{5AD66DDB-B813-4F52-9FB6-76E53EFE281F}" type="pres">
      <dgm:prSet presAssocID="{4B088C02-9898-4AF2-9128-8D69606156E2}" presName="thickLine" presStyleLbl="alignNode1" presStyleIdx="1" presStyleCnt="5"/>
      <dgm:spPr/>
    </dgm:pt>
    <dgm:pt modelId="{A004C002-A71E-4526-9DB1-ECFD72BAF981}" type="pres">
      <dgm:prSet presAssocID="{4B088C02-9898-4AF2-9128-8D69606156E2}" presName="horz1" presStyleCnt="0"/>
      <dgm:spPr/>
    </dgm:pt>
    <dgm:pt modelId="{147ADC56-1B11-401C-AA68-7866783451C1}" type="pres">
      <dgm:prSet presAssocID="{4B088C02-9898-4AF2-9128-8D69606156E2}" presName="tx1" presStyleLbl="revTx" presStyleIdx="1" presStyleCnt="5"/>
      <dgm:spPr/>
    </dgm:pt>
    <dgm:pt modelId="{D462A753-2031-4E93-A3FA-C97468D1721F}" type="pres">
      <dgm:prSet presAssocID="{4B088C02-9898-4AF2-9128-8D69606156E2}" presName="vert1" presStyleCnt="0"/>
      <dgm:spPr/>
    </dgm:pt>
    <dgm:pt modelId="{CE39B7C1-90B4-451F-B699-B7CCB7BF0A19}" type="pres">
      <dgm:prSet presAssocID="{9456FC2D-3783-482C-A6B4-A6C9360F5897}" presName="thickLine" presStyleLbl="alignNode1" presStyleIdx="2" presStyleCnt="5"/>
      <dgm:spPr/>
    </dgm:pt>
    <dgm:pt modelId="{04A6615F-5366-4DE3-9D02-77196AD423DF}" type="pres">
      <dgm:prSet presAssocID="{9456FC2D-3783-482C-A6B4-A6C9360F5897}" presName="horz1" presStyleCnt="0"/>
      <dgm:spPr/>
    </dgm:pt>
    <dgm:pt modelId="{A77FBFF7-EA1D-43E8-828B-4C795881D351}" type="pres">
      <dgm:prSet presAssocID="{9456FC2D-3783-482C-A6B4-A6C9360F5897}" presName="tx1" presStyleLbl="revTx" presStyleIdx="2" presStyleCnt="5"/>
      <dgm:spPr/>
    </dgm:pt>
    <dgm:pt modelId="{14322221-CBD6-4D3F-9F8C-D2124093C812}" type="pres">
      <dgm:prSet presAssocID="{9456FC2D-3783-482C-A6B4-A6C9360F5897}" presName="vert1" presStyleCnt="0"/>
      <dgm:spPr/>
    </dgm:pt>
    <dgm:pt modelId="{B93D1B58-4DB4-4684-87FF-16D10245E433}" type="pres">
      <dgm:prSet presAssocID="{D4AD1668-FAE0-466D-A961-45D4FA91DE87}" presName="thickLine" presStyleLbl="alignNode1" presStyleIdx="3" presStyleCnt="5"/>
      <dgm:spPr/>
    </dgm:pt>
    <dgm:pt modelId="{4073662C-F6E7-4026-94D3-D5A294F8D1B2}" type="pres">
      <dgm:prSet presAssocID="{D4AD1668-FAE0-466D-A961-45D4FA91DE87}" presName="horz1" presStyleCnt="0"/>
      <dgm:spPr/>
    </dgm:pt>
    <dgm:pt modelId="{520101BE-9C1D-4108-803C-26037E329877}" type="pres">
      <dgm:prSet presAssocID="{D4AD1668-FAE0-466D-A961-45D4FA91DE87}" presName="tx1" presStyleLbl="revTx" presStyleIdx="3" presStyleCnt="5"/>
      <dgm:spPr/>
    </dgm:pt>
    <dgm:pt modelId="{3B75F7DE-1597-42BB-81BC-3C2B157F0C62}" type="pres">
      <dgm:prSet presAssocID="{D4AD1668-FAE0-466D-A961-45D4FA91DE87}" presName="vert1" presStyleCnt="0"/>
      <dgm:spPr/>
    </dgm:pt>
    <dgm:pt modelId="{48586A93-007F-41E4-9694-DC16F17068D4}" type="pres">
      <dgm:prSet presAssocID="{39FDCA4F-0AF8-4497-B3D0-0AC3578F8A39}" presName="thickLine" presStyleLbl="alignNode1" presStyleIdx="4" presStyleCnt="5"/>
      <dgm:spPr/>
    </dgm:pt>
    <dgm:pt modelId="{E413ACE2-DE8F-4EBF-B4FD-ACCEFAEEC621}" type="pres">
      <dgm:prSet presAssocID="{39FDCA4F-0AF8-4497-B3D0-0AC3578F8A39}" presName="horz1" presStyleCnt="0"/>
      <dgm:spPr/>
    </dgm:pt>
    <dgm:pt modelId="{3A8250BA-F3F8-44A8-ABC4-14DC1C4A1876}" type="pres">
      <dgm:prSet presAssocID="{39FDCA4F-0AF8-4497-B3D0-0AC3578F8A39}" presName="tx1" presStyleLbl="revTx" presStyleIdx="4" presStyleCnt="5"/>
      <dgm:spPr/>
    </dgm:pt>
    <dgm:pt modelId="{CFD88F7F-3410-4634-9587-E07C658D3E57}" type="pres">
      <dgm:prSet presAssocID="{39FDCA4F-0AF8-4497-B3D0-0AC3578F8A39}" presName="vert1" presStyleCnt="0"/>
      <dgm:spPr/>
    </dgm:pt>
  </dgm:ptLst>
  <dgm:cxnLst>
    <dgm:cxn modelId="{7DBD3105-1252-4B8F-8152-D4AD6BC2216E}" srcId="{28B5A58D-87A9-472A-84D8-6A306C4BB74F}" destId="{D4AD1668-FAE0-466D-A961-45D4FA91DE87}" srcOrd="3" destOrd="0" parTransId="{3BEB242F-6FE5-457B-8185-AEF349AF833A}" sibTransId="{E85BB20C-AC10-418B-9A29-30076D5CCC09}"/>
    <dgm:cxn modelId="{39CD7012-C300-4016-A119-A3D7D76155FE}" srcId="{28B5A58D-87A9-472A-84D8-6A306C4BB74F}" destId="{9456FC2D-3783-482C-A6B4-A6C9360F5897}" srcOrd="2" destOrd="0" parTransId="{2EEF8E01-DCE3-4C9D-B592-986B0F8C790A}" sibTransId="{3FC15E02-A42A-4834-82E4-803EEA6DEA08}"/>
    <dgm:cxn modelId="{F22E9915-49EB-4D9D-9034-3C3C4AFB6A3F}" type="presOf" srcId="{39FDCA4F-0AF8-4497-B3D0-0AC3578F8A39}" destId="{3A8250BA-F3F8-44A8-ABC4-14DC1C4A1876}" srcOrd="0" destOrd="0" presId="urn:microsoft.com/office/officeart/2008/layout/LinedList"/>
    <dgm:cxn modelId="{A7D3372A-C06E-4ADE-A3B4-190E1B592F46}" srcId="{28B5A58D-87A9-472A-84D8-6A306C4BB74F}" destId="{39FDCA4F-0AF8-4497-B3D0-0AC3578F8A39}" srcOrd="4" destOrd="0" parTransId="{5EBCA469-3758-4993-A773-D0D8109D7603}" sibTransId="{842C0FD6-7401-41C8-8AF7-55E20FC4B31B}"/>
    <dgm:cxn modelId="{0BA27F5B-27D0-45B6-8E1A-BF709947F5A7}" type="presOf" srcId="{D4AD1668-FAE0-466D-A961-45D4FA91DE87}" destId="{520101BE-9C1D-4108-803C-26037E329877}" srcOrd="0" destOrd="0" presId="urn:microsoft.com/office/officeart/2008/layout/LinedList"/>
    <dgm:cxn modelId="{3CEEE942-54C6-428E-A92D-C92E305CB9AC}" srcId="{28B5A58D-87A9-472A-84D8-6A306C4BB74F}" destId="{4B088C02-9898-4AF2-9128-8D69606156E2}" srcOrd="1" destOrd="0" parTransId="{16286602-8255-4C03-A34B-B923366AB78B}" sibTransId="{23B2D29C-D925-4D45-A53D-C4AAFA60D7C5}"/>
    <dgm:cxn modelId="{E14DF666-419F-4A25-A6BB-2D67B0A60224}" type="presOf" srcId="{28B5A58D-87A9-472A-84D8-6A306C4BB74F}" destId="{108585C2-674F-495F-996B-1442E8C8E5AA}" srcOrd="0" destOrd="0" presId="urn:microsoft.com/office/officeart/2008/layout/LinedList"/>
    <dgm:cxn modelId="{516A1F47-1684-4846-A5A8-F20FC28C5E44}" type="presOf" srcId="{4B088C02-9898-4AF2-9128-8D69606156E2}" destId="{147ADC56-1B11-401C-AA68-7866783451C1}" srcOrd="0" destOrd="0" presId="urn:microsoft.com/office/officeart/2008/layout/LinedList"/>
    <dgm:cxn modelId="{40E5C078-5A6D-496E-AFF3-362DB77C712E}" type="presOf" srcId="{1CCFDCE4-9CC7-47A5-831C-86F7269C304C}" destId="{ACCEEE56-BA9B-4E01-ADD2-EE4E86229385}" srcOrd="0" destOrd="0" presId="urn:microsoft.com/office/officeart/2008/layout/LinedList"/>
    <dgm:cxn modelId="{320799DB-0D59-443E-95F8-9E6B8513AD78}" type="presOf" srcId="{9456FC2D-3783-482C-A6B4-A6C9360F5897}" destId="{A77FBFF7-EA1D-43E8-828B-4C795881D351}" srcOrd="0" destOrd="0" presId="urn:microsoft.com/office/officeart/2008/layout/LinedList"/>
    <dgm:cxn modelId="{A69FF1E6-BC70-4575-A9F9-C4725CF6D49C}" srcId="{28B5A58D-87A9-472A-84D8-6A306C4BB74F}" destId="{1CCFDCE4-9CC7-47A5-831C-86F7269C304C}" srcOrd="0" destOrd="0" parTransId="{AFE59AD8-0434-444B-897D-8A2D506E47D8}" sibTransId="{68C1EB06-82F6-4679-A9E6-03692CC5DC80}"/>
    <dgm:cxn modelId="{120871D5-2186-4A11-9280-CF6A232A113F}" type="presParOf" srcId="{108585C2-674F-495F-996B-1442E8C8E5AA}" destId="{3C5076FB-0B58-4EE1-BC88-5E94FBE174D1}" srcOrd="0" destOrd="0" presId="urn:microsoft.com/office/officeart/2008/layout/LinedList"/>
    <dgm:cxn modelId="{2D1A740D-B27B-425E-9ED2-E20CDA1CEAEA}" type="presParOf" srcId="{108585C2-674F-495F-996B-1442E8C8E5AA}" destId="{4112E393-67E0-47D6-B89D-433F443C1D79}" srcOrd="1" destOrd="0" presId="urn:microsoft.com/office/officeart/2008/layout/LinedList"/>
    <dgm:cxn modelId="{9AF54993-C5B0-452F-9458-7DD202CF9A07}" type="presParOf" srcId="{4112E393-67E0-47D6-B89D-433F443C1D79}" destId="{ACCEEE56-BA9B-4E01-ADD2-EE4E86229385}" srcOrd="0" destOrd="0" presId="urn:microsoft.com/office/officeart/2008/layout/LinedList"/>
    <dgm:cxn modelId="{A6002D55-97FE-4EBD-A347-EF20A94B7399}" type="presParOf" srcId="{4112E393-67E0-47D6-B89D-433F443C1D79}" destId="{7E860F2C-8166-49A8-9EA2-3CF2331EFC0A}" srcOrd="1" destOrd="0" presId="urn:microsoft.com/office/officeart/2008/layout/LinedList"/>
    <dgm:cxn modelId="{B79242EB-C35E-4358-8A29-49549353C140}" type="presParOf" srcId="{108585C2-674F-495F-996B-1442E8C8E5AA}" destId="{5AD66DDB-B813-4F52-9FB6-76E53EFE281F}" srcOrd="2" destOrd="0" presId="urn:microsoft.com/office/officeart/2008/layout/LinedList"/>
    <dgm:cxn modelId="{2B7B3743-EDD0-4011-AF5E-02541F0204A1}" type="presParOf" srcId="{108585C2-674F-495F-996B-1442E8C8E5AA}" destId="{A004C002-A71E-4526-9DB1-ECFD72BAF981}" srcOrd="3" destOrd="0" presId="urn:microsoft.com/office/officeart/2008/layout/LinedList"/>
    <dgm:cxn modelId="{B2A9B919-4C55-478C-9D57-A0A59F1F35DA}" type="presParOf" srcId="{A004C002-A71E-4526-9DB1-ECFD72BAF981}" destId="{147ADC56-1B11-401C-AA68-7866783451C1}" srcOrd="0" destOrd="0" presId="urn:microsoft.com/office/officeart/2008/layout/LinedList"/>
    <dgm:cxn modelId="{BEE9AFEC-BFAC-4EBF-8DBE-D81F9F70B9CF}" type="presParOf" srcId="{A004C002-A71E-4526-9DB1-ECFD72BAF981}" destId="{D462A753-2031-4E93-A3FA-C97468D1721F}" srcOrd="1" destOrd="0" presId="urn:microsoft.com/office/officeart/2008/layout/LinedList"/>
    <dgm:cxn modelId="{2C1A815C-397A-45F4-89D8-2161EFEAC778}" type="presParOf" srcId="{108585C2-674F-495F-996B-1442E8C8E5AA}" destId="{CE39B7C1-90B4-451F-B699-B7CCB7BF0A19}" srcOrd="4" destOrd="0" presId="urn:microsoft.com/office/officeart/2008/layout/LinedList"/>
    <dgm:cxn modelId="{764F8EE2-659D-4DCE-8987-6AA07EC89250}" type="presParOf" srcId="{108585C2-674F-495F-996B-1442E8C8E5AA}" destId="{04A6615F-5366-4DE3-9D02-77196AD423DF}" srcOrd="5" destOrd="0" presId="urn:microsoft.com/office/officeart/2008/layout/LinedList"/>
    <dgm:cxn modelId="{2254C13D-9ABB-4E62-874C-1549F74013EB}" type="presParOf" srcId="{04A6615F-5366-4DE3-9D02-77196AD423DF}" destId="{A77FBFF7-EA1D-43E8-828B-4C795881D351}" srcOrd="0" destOrd="0" presId="urn:microsoft.com/office/officeart/2008/layout/LinedList"/>
    <dgm:cxn modelId="{84321345-8D52-4DCE-B652-2DF5AD9A4307}" type="presParOf" srcId="{04A6615F-5366-4DE3-9D02-77196AD423DF}" destId="{14322221-CBD6-4D3F-9F8C-D2124093C812}" srcOrd="1" destOrd="0" presId="urn:microsoft.com/office/officeart/2008/layout/LinedList"/>
    <dgm:cxn modelId="{06321C20-A522-45EC-9098-84C509509E96}" type="presParOf" srcId="{108585C2-674F-495F-996B-1442E8C8E5AA}" destId="{B93D1B58-4DB4-4684-87FF-16D10245E433}" srcOrd="6" destOrd="0" presId="urn:microsoft.com/office/officeart/2008/layout/LinedList"/>
    <dgm:cxn modelId="{24836F09-17BE-4723-B576-E03212D38180}" type="presParOf" srcId="{108585C2-674F-495F-996B-1442E8C8E5AA}" destId="{4073662C-F6E7-4026-94D3-D5A294F8D1B2}" srcOrd="7" destOrd="0" presId="urn:microsoft.com/office/officeart/2008/layout/LinedList"/>
    <dgm:cxn modelId="{B5F37EA6-F69C-46A7-8698-546836239576}" type="presParOf" srcId="{4073662C-F6E7-4026-94D3-D5A294F8D1B2}" destId="{520101BE-9C1D-4108-803C-26037E329877}" srcOrd="0" destOrd="0" presId="urn:microsoft.com/office/officeart/2008/layout/LinedList"/>
    <dgm:cxn modelId="{E96B6D6B-78FC-4466-ABB5-510DBADD72DF}" type="presParOf" srcId="{4073662C-F6E7-4026-94D3-D5A294F8D1B2}" destId="{3B75F7DE-1597-42BB-81BC-3C2B157F0C62}" srcOrd="1" destOrd="0" presId="urn:microsoft.com/office/officeart/2008/layout/LinedList"/>
    <dgm:cxn modelId="{344E525A-DCFA-4BBE-BF8A-2834018518E1}" type="presParOf" srcId="{108585C2-674F-495F-996B-1442E8C8E5AA}" destId="{48586A93-007F-41E4-9694-DC16F17068D4}" srcOrd="8" destOrd="0" presId="urn:microsoft.com/office/officeart/2008/layout/LinedList"/>
    <dgm:cxn modelId="{DE7D63B5-6441-4EE6-8396-C0CE7C06BF69}" type="presParOf" srcId="{108585C2-674F-495F-996B-1442E8C8E5AA}" destId="{E413ACE2-DE8F-4EBF-B4FD-ACCEFAEEC621}" srcOrd="9" destOrd="0" presId="urn:microsoft.com/office/officeart/2008/layout/LinedList"/>
    <dgm:cxn modelId="{A1B9178D-5C0D-4D1A-9BF9-E197D2B32351}" type="presParOf" srcId="{E413ACE2-DE8F-4EBF-B4FD-ACCEFAEEC621}" destId="{3A8250BA-F3F8-44A8-ABC4-14DC1C4A1876}" srcOrd="0" destOrd="0" presId="urn:microsoft.com/office/officeart/2008/layout/LinedList"/>
    <dgm:cxn modelId="{9E99359D-5553-40BC-BBA9-5753D013D6CC}" type="presParOf" srcId="{E413ACE2-DE8F-4EBF-B4FD-ACCEFAEEC621}" destId="{CFD88F7F-3410-4634-9587-E07C658D3E5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B10B23-5B9D-407F-A290-6B4A939DE26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0A4A9B6-9D1C-4B63-BB73-60FD8E4EA1FF}">
      <dgm:prSet/>
      <dgm:spPr/>
      <dgm:t>
        <a:bodyPr/>
        <a:lstStyle/>
        <a:p>
          <a:r>
            <a:rPr lang="en-GB"/>
            <a:t>Erroneous Reward Selection</a:t>
          </a:r>
          <a:endParaRPr lang="en-US"/>
        </a:p>
      </dgm:t>
    </dgm:pt>
    <dgm:pt modelId="{9CCC27D0-F2ED-4D81-A033-1E78D3E05E01}" type="parTrans" cxnId="{4DB13DAC-5570-43D4-9DC5-E5615BBCD654}">
      <dgm:prSet/>
      <dgm:spPr/>
      <dgm:t>
        <a:bodyPr/>
        <a:lstStyle/>
        <a:p>
          <a:endParaRPr lang="en-US"/>
        </a:p>
      </dgm:t>
    </dgm:pt>
    <dgm:pt modelId="{AE35E71F-E1CC-4A2E-88C4-E2A046418053}" type="sibTrans" cxnId="{4DB13DAC-5570-43D4-9DC5-E5615BBCD654}">
      <dgm:prSet/>
      <dgm:spPr/>
      <dgm:t>
        <a:bodyPr/>
        <a:lstStyle/>
        <a:p>
          <a:endParaRPr lang="en-US"/>
        </a:p>
      </dgm:t>
    </dgm:pt>
    <dgm:pt modelId="{A945A9A8-078B-4018-9369-A834D9A213F0}">
      <dgm:prSet/>
      <dgm:spPr/>
      <dgm:t>
        <a:bodyPr/>
        <a:lstStyle/>
        <a:p>
          <a:r>
            <a:rPr lang="en-GB"/>
            <a:t>Unappealing Rewards</a:t>
          </a:r>
          <a:endParaRPr lang="en-US"/>
        </a:p>
      </dgm:t>
    </dgm:pt>
    <dgm:pt modelId="{A9B43A02-8370-4898-A99D-DF5C1DFB9F62}" type="parTrans" cxnId="{939935A3-E35B-41DE-896F-8993C97DED9B}">
      <dgm:prSet/>
      <dgm:spPr/>
      <dgm:t>
        <a:bodyPr/>
        <a:lstStyle/>
        <a:p>
          <a:endParaRPr lang="en-US"/>
        </a:p>
      </dgm:t>
    </dgm:pt>
    <dgm:pt modelId="{D5753630-5A1C-431D-B02D-CE0994F58B24}" type="sibTrans" cxnId="{939935A3-E35B-41DE-896F-8993C97DED9B}">
      <dgm:prSet/>
      <dgm:spPr/>
      <dgm:t>
        <a:bodyPr/>
        <a:lstStyle/>
        <a:p>
          <a:endParaRPr lang="en-US"/>
        </a:p>
      </dgm:t>
    </dgm:pt>
    <dgm:pt modelId="{F9BF8369-FAC8-40D8-811D-2685A0B910FB}">
      <dgm:prSet/>
      <dgm:spPr/>
      <dgm:t>
        <a:bodyPr/>
        <a:lstStyle/>
        <a:p>
          <a:r>
            <a:rPr lang="en-GB"/>
            <a:t>Lack of Awareness</a:t>
          </a:r>
          <a:endParaRPr lang="en-US"/>
        </a:p>
      </dgm:t>
    </dgm:pt>
    <dgm:pt modelId="{06D6F85F-21AF-4E33-AB48-3FBE93B0F0AF}" type="parTrans" cxnId="{2BFAD93B-A5E5-4CD6-8A11-5563AF518FC3}">
      <dgm:prSet/>
      <dgm:spPr/>
      <dgm:t>
        <a:bodyPr/>
        <a:lstStyle/>
        <a:p>
          <a:endParaRPr lang="en-US"/>
        </a:p>
      </dgm:t>
    </dgm:pt>
    <dgm:pt modelId="{65229D21-1C3C-42FF-B32A-9609248F0A1F}" type="sibTrans" cxnId="{2BFAD93B-A5E5-4CD6-8A11-5563AF518FC3}">
      <dgm:prSet/>
      <dgm:spPr/>
      <dgm:t>
        <a:bodyPr/>
        <a:lstStyle/>
        <a:p>
          <a:endParaRPr lang="en-US"/>
        </a:p>
      </dgm:t>
    </dgm:pt>
    <dgm:pt modelId="{628DA452-BB4D-42D9-BFAA-6CF8E8DF9E4A}">
      <dgm:prSet/>
      <dgm:spPr/>
      <dgm:t>
        <a:bodyPr/>
        <a:lstStyle/>
        <a:p>
          <a:r>
            <a:rPr lang="en-GB"/>
            <a:t>Scanty Communication Management</a:t>
          </a:r>
          <a:endParaRPr lang="en-US"/>
        </a:p>
      </dgm:t>
    </dgm:pt>
    <dgm:pt modelId="{CBC3437E-75AA-4288-B227-78FD9C128351}" type="parTrans" cxnId="{53CB688F-7C94-424F-ACF3-26E32A283DD6}">
      <dgm:prSet/>
      <dgm:spPr/>
      <dgm:t>
        <a:bodyPr/>
        <a:lstStyle/>
        <a:p>
          <a:endParaRPr lang="en-US"/>
        </a:p>
      </dgm:t>
    </dgm:pt>
    <dgm:pt modelId="{DF0DF5A1-B201-4E27-81FD-176F110386F1}" type="sibTrans" cxnId="{53CB688F-7C94-424F-ACF3-26E32A283DD6}">
      <dgm:prSet/>
      <dgm:spPr/>
      <dgm:t>
        <a:bodyPr/>
        <a:lstStyle/>
        <a:p>
          <a:endParaRPr lang="en-US"/>
        </a:p>
      </dgm:t>
    </dgm:pt>
    <dgm:pt modelId="{42459626-22AB-4C09-BAF8-2CA490E6BB47}">
      <dgm:prSet/>
      <dgm:spPr/>
      <dgm:t>
        <a:bodyPr/>
        <a:lstStyle/>
        <a:p>
          <a:r>
            <a:rPr lang="en-GB"/>
            <a:t>No Emotional Connection</a:t>
          </a:r>
          <a:endParaRPr lang="en-US"/>
        </a:p>
      </dgm:t>
    </dgm:pt>
    <dgm:pt modelId="{FB170ACB-D5E7-4F88-89F5-EC8EDEAE6B61}" type="parTrans" cxnId="{B5B6AFB5-8059-4618-9911-B64A134DE596}">
      <dgm:prSet/>
      <dgm:spPr/>
      <dgm:t>
        <a:bodyPr/>
        <a:lstStyle/>
        <a:p>
          <a:endParaRPr lang="en-US"/>
        </a:p>
      </dgm:t>
    </dgm:pt>
    <dgm:pt modelId="{3505BABB-E8BE-4DA8-932E-3583AD0630F8}" type="sibTrans" cxnId="{B5B6AFB5-8059-4618-9911-B64A134DE596}">
      <dgm:prSet/>
      <dgm:spPr/>
      <dgm:t>
        <a:bodyPr/>
        <a:lstStyle/>
        <a:p>
          <a:endParaRPr lang="en-US"/>
        </a:p>
      </dgm:t>
    </dgm:pt>
    <dgm:pt modelId="{CB7B7180-B99B-4052-9EF3-18CAD1A96ED8}" type="pres">
      <dgm:prSet presAssocID="{79B10B23-5B9D-407F-A290-6B4A939DE266}" presName="vert0" presStyleCnt="0">
        <dgm:presLayoutVars>
          <dgm:dir/>
          <dgm:animOne val="branch"/>
          <dgm:animLvl val="lvl"/>
        </dgm:presLayoutVars>
      </dgm:prSet>
      <dgm:spPr/>
    </dgm:pt>
    <dgm:pt modelId="{E2925EDF-A0FF-4B62-B9E6-EEBA3FEA7AE3}" type="pres">
      <dgm:prSet presAssocID="{90A4A9B6-9D1C-4B63-BB73-60FD8E4EA1FF}" presName="thickLine" presStyleLbl="alignNode1" presStyleIdx="0" presStyleCnt="5"/>
      <dgm:spPr/>
    </dgm:pt>
    <dgm:pt modelId="{C77F057D-91AD-434D-A399-BDC2D55476A4}" type="pres">
      <dgm:prSet presAssocID="{90A4A9B6-9D1C-4B63-BB73-60FD8E4EA1FF}" presName="horz1" presStyleCnt="0"/>
      <dgm:spPr/>
    </dgm:pt>
    <dgm:pt modelId="{31709BCF-A01C-4FFF-AB94-A509C96AE8FA}" type="pres">
      <dgm:prSet presAssocID="{90A4A9B6-9D1C-4B63-BB73-60FD8E4EA1FF}" presName="tx1" presStyleLbl="revTx" presStyleIdx="0" presStyleCnt="5"/>
      <dgm:spPr/>
    </dgm:pt>
    <dgm:pt modelId="{AF0BE6A5-87E3-4ACE-BDD3-9519C0F240B7}" type="pres">
      <dgm:prSet presAssocID="{90A4A9B6-9D1C-4B63-BB73-60FD8E4EA1FF}" presName="vert1" presStyleCnt="0"/>
      <dgm:spPr/>
    </dgm:pt>
    <dgm:pt modelId="{B34C54BF-C5D5-41D7-9629-959BA85DD83F}" type="pres">
      <dgm:prSet presAssocID="{A945A9A8-078B-4018-9369-A834D9A213F0}" presName="thickLine" presStyleLbl="alignNode1" presStyleIdx="1" presStyleCnt="5"/>
      <dgm:spPr/>
    </dgm:pt>
    <dgm:pt modelId="{ECD431FE-F785-445F-BEA0-7B7E48650877}" type="pres">
      <dgm:prSet presAssocID="{A945A9A8-078B-4018-9369-A834D9A213F0}" presName="horz1" presStyleCnt="0"/>
      <dgm:spPr/>
    </dgm:pt>
    <dgm:pt modelId="{7FAB9625-EBF3-474F-B5F9-A0D02E225192}" type="pres">
      <dgm:prSet presAssocID="{A945A9A8-078B-4018-9369-A834D9A213F0}" presName="tx1" presStyleLbl="revTx" presStyleIdx="1" presStyleCnt="5"/>
      <dgm:spPr/>
    </dgm:pt>
    <dgm:pt modelId="{08515E3B-2795-4D8A-BF28-B85242D1816B}" type="pres">
      <dgm:prSet presAssocID="{A945A9A8-078B-4018-9369-A834D9A213F0}" presName="vert1" presStyleCnt="0"/>
      <dgm:spPr/>
    </dgm:pt>
    <dgm:pt modelId="{77E5CA33-EF95-419B-95E1-D6AEE46C3339}" type="pres">
      <dgm:prSet presAssocID="{F9BF8369-FAC8-40D8-811D-2685A0B910FB}" presName="thickLine" presStyleLbl="alignNode1" presStyleIdx="2" presStyleCnt="5"/>
      <dgm:spPr/>
    </dgm:pt>
    <dgm:pt modelId="{4B2240A0-1662-4B5C-B2B0-0BC5499BFCD6}" type="pres">
      <dgm:prSet presAssocID="{F9BF8369-FAC8-40D8-811D-2685A0B910FB}" presName="horz1" presStyleCnt="0"/>
      <dgm:spPr/>
    </dgm:pt>
    <dgm:pt modelId="{600943D6-C833-47B8-8B74-3998A944B68A}" type="pres">
      <dgm:prSet presAssocID="{F9BF8369-FAC8-40D8-811D-2685A0B910FB}" presName="tx1" presStyleLbl="revTx" presStyleIdx="2" presStyleCnt="5"/>
      <dgm:spPr/>
    </dgm:pt>
    <dgm:pt modelId="{7CD8591E-3588-45D6-A93A-7820A6F4AC2E}" type="pres">
      <dgm:prSet presAssocID="{F9BF8369-FAC8-40D8-811D-2685A0B910FB}" presName="vert1" presStyleCnt="0"/>
      <dgm:spPr/>
    </dgm:pt>
    <dgm:pt modelId="{7696E614-D554-4D58-81C0-DE046113842F}" type="pres">
      <dgm:prSet presAssocID="{628DA452-BB4D-42D9-BFAA-6CF8E8DF9E4A}" presName="thickLine" presStyleLbl="alignNode1" presStyleIdx="3" presStyleCnt="5"/>
      <dgm:spPr/>
    </dgm:pt>
    <dgm:pt modelId="{96F71CE5-1EBD-418B-AC03-46A54CBE4646}" type="pres">
      <dgm:prSet presAssocID="{628DA452-BB4D-42D9-BFAA-6CF8E8DF9E4A}" presName="horz1" presStyleCnt="0"/>
      <dgm:spPr/>
    </dgm:pt>
    <dgm:pt modelId="{89827652-42AB-4ECC-9E6A-954C7B5638A6}" type="pres">
      <dgm:prSet presAssocID="{628DA452-BB4D-42D9-BFAA-6CF8E8DF9E4A}" presName="tx1" presStyleLbl="revTx" presStyleIdx="3" presStyleCnt="5"/>
      <dgm:spPr/>
    </dgm:pt>
    <dgm:pt modelId="{F947CCC5-8E17-4C90-B6DA-E314A433C2B6}" type="pres">
      <dgm:prSet presAssocID="{628DA452-BB4D-42D9-BFAA-6CF8E8DF9E4A}" presName="vert1" presStyleCnt="0"/>
      <dgm:spPr/>
    </dgm:pt>
    <dgm:pt modelId="{EF5D85DD-07E5-4F26-BE3E-313954382C08}" type="pres">
      <dgm:prSet presAssocID="{42459626-22AB-4C09-BAF8-2CA490E6BB47}" presName="thickLine" presStyleLbl="alignNode1" presStyleIdx="4" presStyleCnt="5"/>
      <dgm:spPr/>
    </dgm:pt>
    <dgm:pt modelId="{53297BB8-2392-45FA-9624-ABC0E43260D2}" type="pres">
      <dgm:prSet presAssocID="{42459626-22AB-4C09-BAF8-2CA490E6BB47}" presName="horz1" presStyleCnt="0"/>
      <dgm:spPr/>
    </dgm:pt>
    <dgm:pt modelId="{F89FB084-9A6E-4265-8841-E76DE17D5CD1}" type="pres">
      <dgm:prSet presAssocID="{42459626-22AB-4C09-BAF8-2CA490E6BB47}" presName="tx1" presStyleLbl="revTx" presStyleIdx="4" presStyleCnt="5"/>
      <dgm:spPr/>
    </dgm:pt>
    <dgm:pt modelId="{19853B0D-0010-4260-9A5C-B9F55E9B6FCA}" type="pres">
      <dgm:prSet presAssocID="{42459626-22AB-4C09-BAF8-2CA490E6BB47}" presName="vert1" presStyleCnt="0"/>
      <dgm:spPr/>
    </dgm:pt>
  </dgm:ptLst>
  <dgm:cxnLst>
    <dgm:cxn modelId="{0FF17136-5B6B-4B56-B6E1-335956B114B4}" type="presOf" srcId="{628DA452-BB4D-42D9-BFAA-6CF8E8DF9E4A}" destId="{89827652-42AB-4ECC-9E6A-954C7B5638A6}" srcOrd="0" destOrd="0" presId="urn:microsoft.com/office/officeart/2008/layout/LinedList"/>
    <dgm:cxn modelId="{2BFAD93B-A5E5-4CD6-8A11-5563AF518FC3}" srcId="{79B10B23-5B9D-407F-A290-6B4A939DE266}" destId="{F9BF8369-FAC8-40D8-811D-2685A0B910FB}" srcOrd="2" destOrd="0" parTransId="{06D6F85F-21AF-4E33-AB48-3FBE93B0F0AF}" sibTransId="{65229D21-1C3C-42FF-B32A-9609248F0A1F}"/>
    <dgm:cxn modelId="{75987A5D-7252-442B-94DE-17B258A1421B}" type="presOf" srcId="{90A4A9B6-9D1C-4B63-BB73-60FD8E4EA1FF}" destId="{31709BCF-A01C-4FFF-AB94-A509C96AE8FA}" srcOrd="0" destOrd="0" presId="urn:microsoft.com/office/officeart/2008/layout/LinedList"/>
    <dgm:cxn modelId="{3BC9CD55-879C-48DF-815A-AF108CFF190A}" type="presOf" srcId="{42459626-22AB-4C09-BAF8-2CA490E6BB47}" destId="{F89FB084-9A6E-4265-8841-E76DE17D5CD1}" srcOrd="0" destOrd="0" presId="urn:microsoft.com/office/officeart/2008/layout/LinedList"/>
    <dgm:cxn modelId="{8ED8B65A-FB1B-4D99-8AD7-CA165D2CF074}" type="presOf" srcId="{79B10B23-5B9D-407F-A290-6B4A939DE266}" destId="{CB7B7180-B99B-4052-9EF3-18CAD1A96ED8}" srcOrd="0" destOrd="0" presId="urn:microsoft.com/office/officeart/2008/layout/LinedList"/>
    <dgm:cxn modelId="{FFCAE85A-FDFE-4906-B067-B61C56866DF2}" type="presOf" srcId="{A945A9A8-078B-4018-9369-A834D9A213F0}" destId="{7FAB9625-EBF3-474F-B5F9-A0D02E225192}" srcOrd="0" destOrd="0" presId="urn:microsoft.com/office/officeart/2008/layout/LinedList"/>
    <dgm:cxn modelId="{B3F8C389-0EF0-4F03-BAD8-1DD76688B130}" type="presOf" srcId="{F9BF8369-FAC8-40D8-811D-2685A0B910FB}" destId="{600943D6-C833-47B8-8B74-3998A944B68A}" srcOrd="0" destOrd="0" presId="urn:microsoft.com/office/officeart/2008/layout/LinedList"/>
    <dgm:cxn modelId="{53CB688F-7C94-424F-ACF3-26E32A283DD6}" srcId="{79B10B23-5B9D-407F-A290-6B4A939DE266}" destId="{628DA452-BB4D-42D9-BFAA-6CF8E8DF9E4A}" srcOrd="3" destOrd="0" parTransId="{CBC3437E-75AA-4288-B227-78FD9C128351}" sibTransId="{DF0DF5A1-B201-4E27-81FD-176F110386F1}"/>
    <dgm:cxn modelId="{939935A3-E35B-41DE-896F-8993C97DED9B}" srcId="{79B10B23-5B9D-407F-A290-6B4A939DE266}" destId="{A945A9A8-078B-4018-9369-A834D9A213F0}" srcOrd="1" destOrd="0" parTransId="{A9B43A02-8370-4898-A99D-DF5C1DFB9F62}" sibTransId="{D5753630-5A1C-431D-B02D-CE0994F58B24}"/>
    <dgm:cxn modelId="{4DB13DAC-5570-43D4-9DC5-E5615BBCD654}" srcId="{79B10B23-5B9D-407F-A290-6B4A939DE266}" destId="{90A4A9B6-9D1C-4B63-BB73-60FD8E4EA1FF}" srcOrd="0" destOrd="0" parTransId="{9CCC27D0-F2ED-4D81-A033-1E78D3E05E01}" sibTransId="{AE35E71F-E1CC-4A2E-88C4-E2A046418053}"/>
    <dgm:cxn modelId="{B5B6AFB5-8059-4618-9911-B64A134DE596}" srcId="{79B10B23-5B9D-407F-A290-6B4A939DE266}" destId="{42459626-22AB-4C09-BAF8-2CA490E6BB47}" srcOrd="4" destOrd="0" parTransId="{FB170ACB-D5E7-4F88-89F5-EC8EDEAE6B61}" sibTransId="{3505BABB-E8BE-4DA8-932E-3583AD0630F8}"/>
    <dgm:cxn modelId="{22EA2BB5-B5C9-470A-B64B-B4831633B597}" type="presParOf" srcId="{CB7B7180-B99B-4052-9EF3-18CAD1A96ED8}" destId="{E2925EDF-A0FF-4B62-B9E6-EEBA3FEA7AE3}" srcOrd="0" destOrd="0" presId="urn:microsoft.com/office/officeart/2008/layout/LinedList"/>
    <dgm:cxn modelId="{68DC6FE4-AA54-47D0-9FC4-DD7FE562419A}" type="presParOf" srcId="{CB7B7180-B99B-4052-9EF3-18CAD1A96ED8}" destId="{C77F057D-91AD-434D-A399-BDC2D55476A4}" srcOrd="1" destOrd="0" presId="urn:microsoft.com/office/officeart/2008/layout/LinedList"/>
    <dgm:cxn modelId="{F61B8EC1-C785-4097-970B-DE39993AC19B}" type="presParOf" srcId="{C77F057D-91AD-434D-A399-BDC2D55476A4}" destId="{31709BCF-A01C-4FFF-AB94-A509C96AE8FA}" srcOrd="0" destOrd="0" presId="urn:microsoft.com/office/officeart/2008/layout/LinedList"/>
    <dgm:cxn modelId="{AA5C5040-1FA0-4B73-9002-8DDB9483E984}" type="presParOf" srcId="{C77F057D-91AD-434D-A399-BDC2D55476A4}" destId="{AF0BE6A5-87E3-4ACE-BDD3-9519C0F240B7}" srcOrd="1" destOrd="0" presId="urn:microsoft.com/office/officeart/2008/layout/LinedList"/>
    <dgm:cxn modelId="{6CAC185E-9CC7-4AA1-83C0-2FDBA70D87F1}" type="presParOf" srcId="{CB7B7180-B99B-4052-9EF3-18CAD1A96ED8}" destId="{B34C54BF-C5D5-41D7-9629-959BA85DD83F}" srcOrd="2" destOrd="0" presId="urn:microsoft.com/office/officeart/2008/layout/LinedList"/>
    <dgm:cxn modelId="{30079949-8DA4-4493-885E-DE867AECF895}" type="presParOf" srcId="{CB7B7180-B99B-4052-9EF3-18CAD1A96ED8}" destId="{ECD431FE-F785-445F-BEA0-7B7E48650877}" srcOrd="3" destOrd="0" presId="urn:microsoft.com/office/officeart/2008/layout/LinedList"/>
    <dgm:cxn modelId="{7BB17B1E-6BCB-4CD2-AE96-00BDD71AE90C}" type="presParOf" srcId="{ECD431FE-F785-445F-BEA0-7B7E48650877}" destId="{7FAB9625-EBF3-474F-B5F9-A0D02E225192}" srcOrd="0" destOrd="0" presId="urn:microsoft.com/office/officeart/2008/layout/LinedList"/>
    <dgm:cxn modelId="{1C985B4C-7DCE-40F3-B533-E9160FA90DC7}" type="presParOf" srcId="{ECD431FE-F785-445F-BEA0-7B7E48650877}" destId="{08515E3B-2795-4D8A-BF28-B85242D1816B}" srcOrd="1" destOrd="0" presId="urn:microsoft.com/office/officeart/2008/layout/LinedList"/>
    <dgm:cxn modelId="{153E19C4-E13F-4904-9BFD-6B755953EDE8}" type="presParOf" srcId="{CB7B7180-B99B-4052-9EF3-18CAD1A96ED8}" destId="{77E5CA33-EF95-419B-95E1-D6AEE46C3339}" srcOrd="4" destOrd="0" presId="urn:microsoft.com/office/officeart/2008/layout/LinedList"/>
    <dgm:cxn modelId="{82A1145E-9282-48D3-8CEF-9A87F734922D}" type="presParOf" srcId="{CB7B7180-B99B-4052-9EF3-18CAD1A96ED8}" destId="{4B2240A0-1662-4B5C-B2B0-0BC5499BFCD6}" srcOrd="5" destOrd="0" presId="urn:microsoft.com/office/officeart/2008/layout/LinedList"/>
    <dgm:cxn modelId="{53E623DA-596C-432E-95D6-B6825A0F8931}" type="presParOf" srcId="{4B2240A0-1662-4B5C-B2B0-0BC5499BFCD6}" destId="{600943D6-C833-47B8-8B74-3998A944B68A}" srcOrd="0" destOrd="0" presId="urn:microsoft.com/office/officeart/2008/layout/LinedList"/>
    <dgm:cxn modelId="{C3BE83DB-B573-4A4A-97E7-BAB61C7C483C}" type="presParOf" srcId="{4B2240A0-1662-4B5C-B2B0-0BC5499BFCD6}" destId="{7CD8591E-3588-45D6-A93A-7820A6F4AC2E}" srcOrd="1" destOrd="0" presId="urn:microsoft.com/office/officeart/2008/layout/LinedList"/>
    <dgm:cxn modelId="{095076CF-CB17-4CFE-9E2B-75361B86DDCD}" type="presParOf" srcId="{CB7B7180-B99B-4052-9EF3-18CAD1A96ED8}" destId="{7696E614-D554-4D58-81C0-DE046113842F}" srcOrd="6" destOrd="0" presId="urn:microsoft.com/office/officeart/2008/layout/LinedList"/>
    <dgm:cxn modelId="{E0B717F1-0F73-4206-BC54-4F885EC9B283}" type="presParOf" srcId="{CB7B7180-B99B-4052-9EF3-18CAD1A96ED8}" destId="{96F71CE5-1EBD-418B-AC03-46A54CBE4646}" srcOrd="7" destOrd="0" presId="urn:microsoft.com/office/officeart/2008/layout/LinedList"/>
    <dgm:cxn modelId="{4FC93FC2-1EA1-4D7E-BB7C-662489A2906C}" type="presParOf" srcId="{96F71CE5-1EBD-418B-AC03-46A54CBE4646}" destId="{89827652-42AB-4ECC-9E6A-954C7B5638A6}" srcOrd="0" destOrd="0" presId="urn:microsoft.com/office/officeart/2008/layout/LinedList"/>
    <dgm:cxn modelId="{3EAC56CF-C0A5-4ED1-9DF5-FE76376A6574}" type="presParOf" srcId="{96F71CE5-1EBD-418B-AC03-46A54CBE4646}" destId="{F947CCC5-8E17-4C90-B6DA-E314A433C2B6}" srcOrd="1" destOrd="0" presId="urn:microsoft.com/office/officeart/2008/layout/LinedList"/>
    <dgm:cxn modelId="{7EDFC305-3472-4836-932F-72697FFA2A84}" type="presParOf" srcId="{CB7B7180-B99B-4052-9EF3-18CAD1A96ED8}" destId="{EF5D85DD-07E5-4F26-BE3E-313954382C08}" srcOrd="8" destOrd="0" presId="urn:microsoft.com/office/officeart/2008/layout/LinedList"/>
    <dgm:cxn modelId="{95BDB2A0-F39E-4437-AC1D-62ADB6BA150B}" type="presParOf" srcId="{CB7B7180-B99B-4052-9EF3-18CAD1A96ED8}" destId="{53297BB8-2392-45FA-9624-ABC0E43260D2}" srcOrd="9" destOrd="0" presId="urn:microsoft.com/office/officeart/2008/layout/LinedList"/>
    <dgm:cxn modelId="{C510672F-8300-420F-BEA3-79A182DED28C}" type="presParOf" srcId="{53297BB8-2392-45FA-9624-ABC0E43260D2}" destId="{F89FB084-9A6E-4265-8841-E76DE17D5CD1}" srcOrd="0" destOrd="0" presId="urn:microsoft.com/office/officeart/2008/layout/LinedList"/>
    <dgm:cxn modelId="{DF308FD3-AC43-4E22-83C7-0493861494E8}" type="presParOf" srcId="{53297BB8-2392-45FA-9624-ABC0E43260D2}" destId="{19853B0D-0010-4260-9A5C-B9F55E9B6F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3F3819-2D88-400B-8BEE-6A839A0E7DF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C06B2FB-7728-4EE1-8C0A-849E0AC406D9}">
      <dgm:prSet/>
      <dgm:spPr/>
      <dgm:t>
        <a:bodyPr/>
        <a:lstStyle/>
        <a:p>
          <a:pPr algn="ctr">
            <a:lnSpc>
              <a:spcPct val="100000"/>
            </a:lnSpc>
          </a:pPr>
          <a:r>
            <a:rPr lang="en-GB" i="0" dirty="0"/>
            <a:t>Domain-General vs Domain-Specific Skills</a:t>
          </a:r>
          <a:endParaRPr lang="en-US" i="0" dirty="0"/>
        </a:p>
      </dgm:t>
    </dgm:pt>
    <dgm:pt modelId="{CA8FCA4D-C43C-4A26-923B-E8F390D66282}" type="parTrans" cxnId="{ECF7FAE1-CE7A-4477-A7DD-1AA7F6D0831E}">
      <dgm:prSet/>
      <dgm:spPr/>
      <dgm:t>
        <a:bodyPr/>
        <a:lstStyle/>
        <a:p>
          <a:endParaRPr lang="en-US"/>
        </a:p>
      </dgm:t>
    </dgm:pt>
    <dgm:pt modelId="{DA9CB283-6A69-42D9-8EC3-3A4351E7A575}" type="sibTrans" cxnId="{ECF7FAE1-CE7A-4477-A7DD-1AA7F6D0831E}">
      <dgm:prSet/>
      <dgm:spPr/>
      <dgm:t>
        <a:bodyPr/>
        <a:lstStyle/>
        <a:p>
          <a:endParaRPr lang="en-US"/>
        </a:p>
      </dgm:t>
    </dgm:pt>
    <dgm:pt modelId="{C175C680-5092-40E2-A154-73947CD1C289}">
      <dgm:prSet/>
      <dgm:spPr/>
      <dgm:t>
        <a:bodyPr/>
        <a:lstStyle/>
        <a:p>
          <a:pPr algn="ctr">
            <a:lnSpc>
              <a:spcPct val="100000"/>
            </a:lnSpc>
          </a:pPr>
          <a:r>
            <a:rPr lang="en-GB" dirty="0"/>
            <a:t>Hard vs Soft Skills</a:t>
          </a:r>
          <a:endParaRPr lang="en-US" dirty="0"/>
        </a:p>
      </dgm:t>
    </dgm:pt>
    <dgm:pt modelId="{27CE602F-FBFE-4EB2-B2E5-038F506A47AB}" type="parTrans" cxnId="{81A97547-4DFE-4D06-8A15-75EBCDFBF754}">
      <dgm:prSet/>
      <dgm:spPr/>
      <dgm:t>
        <a:bodyPr/>
        <a:lstStyle/>
        <a:p>
          <a:endParaRPr lang="en-US"/>
        </a:p>
      </dgm:t>
    </dgm:pt>
    <dgm:pt modelId="{3BB26776-B0A6-470D-96C9-250B1481E1AA}" type="sibTrans" cxnId="{81A97547-4DFE-4D06-8A15-75EBCDFBF754}">
      <dgm:prSet/>
      <dgm:spPr/>
      <dgm:t>
        <a:bodyPr/>
        <a:lstStyle/>
        <a:p>
          <a:endParaRPr lang="en-US"/>
        </a:p>
      </dgm:t>
    </dgm:pt>
    <dgm:pt modelId="{F1FE6A54-B86A-4844-8A9B-1A6C3E9DC03D}" type="pres">
      <dgm:prSet presAssocID="{3D3F3819-2D88-400B-8BEE-6A839A0E7DF1}" presName="root" presStyleCnt="0">
        <dgm:presLayoutVars>
          <dgm:dir/>
          <dgm:resizeHandles val="exact"/>
        </dgm:presLayoutVars>
      </dgm:prSet>
      <dgm:spPr/>
    </dgm:pt>
    <dgm:pt modelId="{3F58D24B-EE13-4B2B-AEB3-5528F8AED230}" type="pres">
      <dgm:prSet presAssocID="{3C06B2FB-7728-4EE1-8C0A-849E0AC406D9}" presName="compNode" presStyleCnt="0"/>
      <dgm:spPr/>
    </dgm:pt>
    <dgm:pt modelId="{95D2DE27-407B-4E43-9AA1-71DA913A1E26}" type="pres">
      <dgm:prSet presAssocID="{3C06B2FB-7728-4EE1-8C0A-849E0AC406D9}" presName="bgRect" presStyleLbl="bgShp" presStyleIdx="0" presStyleCnt="2"/>
      <dgm:spPr/>
    </dgm:pt>
    <dgm:pt modelId="{7B1B0529-DF75-4395-AB98-59E34FB61EC6}" type="pres">
      <dgm:prSet presAssocID="{3C06B2FB-7728-4EE1-8C0A-849E0AC406D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7B2DC6E-F5D2-47CB-B991-161FAA772B9D}" type="pres">
      <dgm:prSet presAssocID="{3C06B2FB-7728-4EE1-8C0A-849E0AC406D9}" presName="spaceRect" presStyleCnt="0"/>
      <dgm:spPr/>
    </dgm:pt>
    <dgm:pt modelId="{F07E4E70-33AB-4FF0-B76A-0CC7B0E42EEC}" type="pres">
      <dgm:prSet presAssocID="{3C06B2FB-7728-4EE1-8C0A-849E0AC406D9}" presName="parTx" presStyleLbl="revTx" presStyleIdx="0" presStyleCnt="2">
        <dgm:presLayoutVars>
          <dgm:chMax val="0"/>
          <dgm:chPref val="0"/>
        </dgm:presLayoutVars>
      </dgm:prSet>
      <dgm:spPr/>
    </dgm:pt>
    <dgm:pt modelId="{2DE23854-9675-434E-BD08-77A920E45DCD}" type="pres">
      <dgm:prSet presAssocID="{DA9CB283-6A69-42D9-8EC3-3A4351E7A575}" presName="sibTrans" presStyleCnt="0"/>
      <dgm:spPr/>
    </dgm:pt>
    <dgm:pt modelId="{4476D913-7DC4-4D1E-BAE0-330E54F72380}" type="pres">
      <dgm:prSet presAssocID="{C175C680-5092-40E2-A154-73947CD1C289}" presName="compNode" presStyleCnt="0"/>
      <dgm:spPr/>
    </dgm:pt>
    <dgm:pt modelId="{1148293B-187B-4F38-821F-79E3AD07428B}" type="pres">
      <dgm:prSet presAssocID="{C175C680-5092-40E2-A154-73947CD1C289}" presName="bgRect" presStyleLbl="bgShp" presStyleIdx="1" presStyleCnt="2"/>
      <dgm:spPr/>
    </dgm:pt>
    <dgm:pt modelId="{D65DDB54-AE63-4DD4-9880-C15948EBB6F0}" type="pres">
      <dgm:prSet presAssocID="{C175C680-5092-40E2-A154-73947CD1C28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66A6F3F0-67CE-4C7A-BD1A-248EE572E3CD}" type="pres">
      <dgm:prSet presAssocID="{C175C680-5092-40E2-A154-73947CD1C289}" presName="spaceRect" presStyleCnt="0"/>
      <dgm:spPr/>
    </dgm:pt>
    <dgm:pt modelId="{ED95E28D-82FE-43F5-9B2D-C339D9699FC1}" type="pres">
      <dgm:prSet presAssocID="{C175C680-5092-40E2-A154-73947CD1C289}" presName="parTx" presStyleLbl="revTx" presStyleIdx="1" presStyleCnt="2">
        <dgm:presLayoutVars>
          <dgm:chMax val="0"/>
          <dgm:chPref val="0"/>
        </dgm:presLayoutVars>
      </dgm:prSet>
      <dgm:spPr/>
    </dgm:pt>
  </dgm:ptLst>
  <dgm:cxnLst>
    <dgm:cxn modelId="{81A97547-4DFE-4D06-8A15-75EBCDFBF754}" srcId="{3D3F3819-2D88-400B-8BEE-6A839A0E7DF1}" destId="{C175C680-5092-40E2-A154-73947CD1C289}" srcOrd="1" destOrd="0" parTransId="{27CE602F-FBFE-4EB2-B2E5-038F506A47AB}" sibTransId="{3BB26776-B0A6-470D-96C9-250B1481E1AA}"/>
    <dgm:cxn modelId="{CEBC4AC6-3D80-4B46-B30B-9A3C15D1A926}" type="presOf" srcId="{3D3F3819-2D88-400B-8BEE-6A839A0E7DF1}" destId="{F1FE6A54-B86A-4844-8A9B-1A6C3E9DC03D}" srcOrd="0" destOrd="0" presId="urn:microsoft.com/office/officeart/2018/2/layout/IconVerticalSolidList"/>
    <dgm:cxn modelId="{D2AAE6D1-40E3-4C13-8B96-A4659CD80FC7}" type="presOf" srcId="{C175C680-5092-40E2-A154-73947CD1C289}" destId="{ED95E28D-82FE-43F5-9B2D-C339D9699FC1}" srcOrd="0" destOrd="0" presId="urn:microsoft.com/office/officeart/2018/2/layout/IconVerticalSolidList"/>
    <dgm:cxn modelId="{ECF7FAE1-CE7A-4477-A7DD-1AA7F6D0831E}" srcId="{3D3F3819-2D88-400B-8BEE-6A839A0E7DF1}" destId="{3C06B2FB-7728-4EE1-8C0A-849E0AC406D9}" srcOrd="0" destOrd="0" parTransId="{CA8FCA4D-C43C-4A26-923B-E8F390D66282}" sibTransId="{DA9CB283-6A69-42D9-8EC3-3A4351E7A575}"/>
    <dgm:cxn modelId="{599492E7-9A04-4925-B89C-E45079928417}" type="presOf" srcId="{3C06B2FB-7728-4EE1-8C0A-849E0AC406D9}" destId="{F07E4E70-33AB-4FF0-B76A-0CC7B0E42EEC}" srcOrd="0" destOrd="0" presId="urn:microsoft.com/office/officeart/2018/2/layout/IconVerticalSolidList"/>
    <dgm:cxn modelId="{58837E07-14E7-44E7-A4C6-122A562E19FC}" type="presParOf" srcId="{F1FE6A54-B86A-4844-8A9B-1A6C3E9DC03D}" destId="{3F58D24B-EE13-4B2B-AEB3-5528F8AED230}" srcOrd="0" destOrd="0" presId="urn:microsoft.com/office/officeart/2018/2/layout/IconVerticalSolidList"/>
    <dgm:cxn modelId="{8E530C7E-54EF-486C-8C5B-3FA2FC9B0BA3}" type="presParOf" srcId="{3F58D24B-EE13-4B2B-AEB3-5528F8AED230}" destId="{95D2DE27-407B-4E43-9AA1-71DA913A1E26}" srcOrd="0" destOrd="0" presId="urn:microsoft.com/office/officeart/2018/2/layout/IconVerticalSolidList"/>
    <dgm:cxn modelId="{19F8266C-66BB-4AC3-B459-C6F6BF1A2515}" type="presParOf" srcId="{3F58D24B-EE13-4B2B-AEB3-5528F8AED230}" destId="{7B1B0529-DF75-4395-AB98-59E34FB61EC6}" srcOrd="1" destOrd="0" presId="urn:microsoft.com/office/officeart/2018/2/layout/IconVerticalSolidList"/>
    <dgm:cxn modelId="{C95DCAF1-8375-4FF1-A41B-ECB7C607F984}" type="presParOf" srcId="{3F58D24B-EE13-4B2B-AEB3-5528F8AED230}" destId="{77B2DC6E-F5D2-47CB-B991-161FAA772B9D}" srcOrd="2" destOrd="0" presId="urn:microsoft.com/office/officeart/2018/2/layout/IconVerticalSolidList"/>
    <dgm:cxn modelId="{233D3D85-B7BF-4D8C-A5EB-287E5704503D}" type="presParOf" srcId="{3F58D24B-EE13-4B2B-AEB3-5528F8AED230}" destId="{F07E4E70-33AB-4FF0-B76A-0CC7B0E42EEC}" srcOrd="3" destOrd="0" presId="urn:microsoft.com/office/officeart/2018/2/layout/IconVerticalSolidList"/>
    <dgm:cxn modelId="{8562DF25-9123-4632-96BA-A1FC23A2D4B8}" type="presParOf" srcId="{F1FE6A54-B86A-4844-8A9B-1A6C3E9DC03D}" destId="{2DE23854-9675-434E-BD08-77A920E45DCD}" srcOrd="1" destOrd="0" presId="urn:microsoft.com/office/officeart/2018/2/layout/IconVerticalSolidList"/>
    <dgm:cxn modelId="{4EF9B54F-1AC0-4485-9A0A-3998FE4E692F}" type="presParOf" srcId="{F1FE6A54-B86A-4844-8A9B-1A6C3E9DC03D}" destId="{4476D913-7DC4-4D1E-BAE0-330E54F72380}" srcOrd="2" destOrd="0" presId="urn:microsoft.com/office/officeart/2018/2/layout/IconVerticalSolidList"/>
    <dgm:cxn modelId="{AF964185-DE9A-4E23-97ED-50B36F9FB47F}" type="presParOf" srcId="{4476D913-7DC4-4D1E-BAE0-330E54F72380}" destId="{1148293B-187B-4F38-821F-79E3AD07428B}" srcOrd="0" destOrd="0" presId="urn:microsoft.com/office/officeart/2018/2/layout/IconVerticalSolidList"/>
    <dgm:cxn modelId="{A957DE6D-D5EB-4B4D-AAAB-09D60512B3D5}" type="presParOf" srcId="{4476D913-7DC4-4D1E-BAE0-330E54F72380}" destId="{D65DDB54-AE63-4DD4-9880-C15948EBB6F0}" srcOrd="1" destOrd="0" presId="urn:microsoft.com/office/officeart/2018/2/layout/IconVerticalSolidList"/>
    <dgm:cxn modelId="{B370B3C7-A5CE-40CB-97BB-7126BAF54F8D}" type="presParOf" srcId="{4476D913-7DC4-4D1E-BAE0-330E54F72380}" destId="{66A6F3F0-67CE-4C7A-BD1A-248EE572E3CD}" srcOrd="2" destOrd="0" presId="urn:microsoft.com/office/officeart/2018/2/layout/IconVerticalSolidList"/>
    <dgm:cxn modelId="{769DB157-5E30-4FC7-9B2A-51792B3D73AB}" type="presParOf" srcId="{4476D913-7DC4-4D1E-BAE0-330E54F72380}" destId="{ED95E28D-82FE-43F5-9B2D-C339D9699F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6DFF21B-FEEB-4437-A6DA-4F6649D8F57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4082CF5-2BB6-4421-B082-5F129896A3C3}">
      <dgm:prSet/>
      <dgm:spPr/>
      <dgm:t>
        <a:bodyPr/>
        <a:lstStyle/>
        <a:p>
          <a:r>
            <a:rPr lang="en-GB"/>
            <a:t>Adaptability</a:t>
          </a:r>
          <a:endParaRPr lang="en-US"/>
        </a:p>
      </dgm:t>
    </dgm:pt>
    <dgm:pt modelId="{B248EF99-401E-4AD5-8972-D908FED6764C}" type="parTrans" cxnId="{F637ED77-AEFC-494A-A42C-56D84D836A81}">
      <dgm:prSet/>
      <dgm:spPr/>
      <dgm:t>
        <a:bodyPr/>
        <a:lstStyle/>
        <a:p>
          <a:endParaRPr lang="en-US"/>
        </a:p>
      </dgm:t>
    </dgm:pt>
    <dgm:pt modelId="{EE721E01-9806-4D81-8F52-0B4B730B2E12}" type="sibTrans" cxnId="{F637ED77-AEFC-494A-A42C-56D84D836A81}">
      <dgm:prSet/>
      <dgm:spPr/>
      <dgm:t>
        <a:bodyPr/>
        <a:lstStyle/>
        <a:p>
          <a:endParaRPr lang="en-US"/>
        </a:p>
      </dgm:t>
    </dgm:pt>
    <dgm:pt modelId="{BC9E46E4-C009-4009-A6A5-8B99D46D9845}">
      <dgm:prSet/>
      <dgm:spPr/>
      <dgm:t>
        <a:bodyPr/>
        <a:lstStyle/>
        <a:p>
          <a:r>
            <a:rPr lang="en-GB"/>
            <a:t>Digital Skills</a:t>
          </a:r>
          <a:endParaRPr lang="en-US"/>
        </a:p>
      </dgm:t>
    </dgm:pt>
    <dgm:pt modelId="{D6EE0981-18EE-4CEE-8630-85AAAC68CCEB}" type="parTrans" cxnId="{C486F7B7-8C17-4F56-B530-2D23D135E904}">
      <dgm:prSet/>
      <dgm:spPr/>
      <dgm:t>
        <a:bodyPr/>
        <a:lstStyle/>
        <a:p>
          <a:endParaRPr lang="en-US"/>
        </a:p>
      </dgm:t>
    </dgm:pt>
    <dgm:pt modelId="{37FC79A3-81A2-4D1D-87F3-9BD20025DAB5}" type="sibTrans" cxnId="{C486F7B7-8C17-4F56-B530-2D23D135E904}">
      <dgm:prSet/>
      <dgm:spPr/>
      <dgm:t>
        <a:bodyPr/>
        <a:lstStyle/>
        <a:p>
          <a:endParaRPr lang="en-US"/>
        </a:p>
      </dgm:t>
    </dgm:pt>
    <dgm:pt modelId="{B16B81F1-2102-4CAA-972F-9343861B719B}">
      <dgm:prSet/>
      <dgm:spPr/>
      <dgm:t>
        <a:bodyPr/>
        <a:lstStyle/>
        <a:p>
          <a:r>
            <a:rPr lang="en-GB"/>
            <a:t>Emotional Intelligence</a:t>
          </a:r>
          <a:endParaRPr lang="en-US"/>
        </a:p>
      </dgm:t>
    </dgm:pt>
    <dgm:pt modelId="{B239F51D-8749-40B0-9564-E9D6E465C8A5}" type="parTrans" cxnId="{6D4817C0-F7EB-40E8-AD34-7EA4ECB1A05F}">
      <dgm:prSet/>
      <dgm:spPr/>
      <dgm:t>
        <a:bodyPr/>
        <a:lstStyle/>
        <a:p>
          <a:endParaRPr lang="en-US"/>
        </a:p>
      </dgm:t>
    </dgm:pt>
    <dgm:pt modelId="{C212D55C-2679-46AA-902E-2E7935196259}" type="sibTrans" cxnId="{6D4817C0-F7EB-40E8-AD34-7EA4ECB1A05F}">
      <dgm:prSet/>
      <dgm:spPr/>
      <dgm:t>
        <a:bodyPr/>
        <a:lstStyle/>
        <a:p>
          <a:endParaRPr lang="en-US"/>
        </a:p>
      </dgm:t>
    </dgm:pt>
    <dgm:pt modelId="{E2C69488-E82A-4488-9B6F-4D0507425AD5}">
      <dgm:prSet/>
      <dgm:spPr/>
      <dgm:t>
        <a:bodyPr/>
        <a:lstStyle/>
        <a:p>
          <a:r>
            <a:rPr lang="en-GB"/>
            <a:t>etc.</a:t>
          </a:r>
          <a:endParaRPr lang="en-US"/>
        </a:p>
      </dgm:t>
    </dgm:pt>
    <dgm:pt modelId="{2868B3CE-02A2-4B1D-A3DF-5B8981F3DEB4}" type="parTrans" cxnId="{FC4FC60A-F637-4538-8794-83A84F18CB58}">
      <dgm:prSet/>
      <dgm:spPr/>
      <dgm:t>
        <a:bodyPr/>
        <a:lstStyle/>
        <a:p>
          <a:endParaRPr lang="en-US"/>
        </a:p>
      </dgm:t>
    </dgm:pt>
    <dgm:pt modelId="{5C45361B-74F7-4CB5-AA33-B2AED6200387}" type="sibTrans" cxnId="{FC4FC60A-F637-4538-8794-83A84F18CB58}">
      <dgm:prSet/>
      <dgm:spPr/>
      <dgm:t>
        <a:bodyPr/>
        <a:lstStyle/>
        <a:p>
          <a:endParaRPr lang="en-US"/>
        </a:p>
      </dgm:t>
    </dgm:pt>
    <dgm:pt modelId="{1BEEBE10-AC25-4FD0-A011-50A0DCE448B2}" type="pres">
      <dgm:prSet presAssocID="{86DFF21B-FEEB-4437-A6DA-4F6649D8F572}" presName="root" presStyleCnt="0">
        <dgm:presLayoutVars>
          <dgm:dir/>
          <dgm:resizeHandles val="exact"/>
        </dgm:presLayoutVars>
      </dgm:prSet>
      <dgm:spPr/>
    </dgm:pt>
    <dgm:pt modelId="{56E86282-CDE7-474A-B0B2-AB065FD0B01D}" type="pres">
      <dgm:prSet presAssocID="{84082CF5-2BB6-4421-B082-5F129896A3C3}" presName="compNode" presStyleCnt="0"/>
      <dgm:spPr/>
    </dgm:pt>
    <dgm:pt modelId="{4931A37C-DBEA-4964-8E09-6B5A3EC7D688}" type="pres">
      <dgm:prSet presAssocID="{84082CF5-2BB6-4421-B082-5F129896A3C3}" presName="bgRect" presStyleLbl="bgShp" presStyleIdx="0" presStyleCnt="4"/>
      <dgm:spPr/>
    </dgm:pt>
    <dgm:pt modelId="{565AE83F-7710-4AA7-9504-34A7BEB314A9}" type="pres">
      <dgm:prSet presAssocID="{84082CF5-2BB6-4421-B082-5F129896A3C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81317F98-6006-439B-85BC-644293A9646C}" type="pres">
      <dgm:prSet presAssocID="{84082CF5-2BB6-4421-B082-5F129896A3C3}" presName="spaceRect" presStyleCnt="0"/>
      <dgm:spPr/>
    </dgm:pt>
    <dgm:pt modelId="{DD901D6E-2C77-41C9-A856-8E9422529B08}" type="pres">
      <dgm:prSet presAssocID="{84082CF5-2BB6-4421-B082-5F129896A3C3}" presName="parTx" presStyleLbl="revTx" presStyleIdx="0" presStyleCnt="4">
        <dgm:presLayoutVars>
          <dgm:chMax val="0"/>
          <dgm:chPref val="0"/>
        </dgm:presLayoutVars>
      </dgm:prSet>
      <dgm:spPr/>
    </dgm:pt>
    <dgm:pt modelId="{4B768640-5B28-47EE-B8EB-0917EB985DA0}" type="pres">
      <dgm:prSet presAssocID="{EE721E01-9806-4D81-8F52-0B4B730B2E12}" presName="sibTrans" presStyleCnt="0"/>
      <dgm:spPr/>
    </dgm:pt>
    <dgm:pt modelId="{28E06B3F-50F3-4094-BD72-DF90163BC3A0}" type="pres">
      <dgm:prSet presAssocID="{BC9E46E4-C009-4009-A6A5-8B99D46D9845}" presName="compNode" presStyleCnt="0"/>
      <dgm:spPr/>
    </dgm:pt>
    <dgm:pt modelId="{67B6870B-8C0A-4993-A847-7F27144D085F}" type="pres">
      <dgm:prSet presAssocID="{BC9E46E4-C009-4009-A6A5-8B99D46D9845}" presName="bgRect" presStyleLbl="bgShp" presStyleIdx="1" presStyleCnt="4"/>
      <dgm:spPr/>
    </dgm:pt>
    <dgm:pt modelId="{967574C7-B467-42B1-871D-2738C8387B0C}" type="pres">
      <dgm:prSet presAssocID="{BC9E46E4-C009-4009-A6A5-8B99D46D98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499F75D-80E4-4CBC-A3FE-A88A01EDAD0F}" type="pres">
      <dgm:prSet presAssocID="{BC9E46E4-C009-4009-A6A5-8B99D46D9845}" presName="spaceRect" presStyleCnt="0"/>
      <dgm:spPr/>
    </dgm:pt>
    <dgm:pt modelId="{535423FE-3548-4EF0-A42E-303F547C617E}" type="pres">
      <dgm:prSet presAssocID="{BC9E46E4-C009-4009-A6A5-8B99D46D9845}" presName="parTx" presStyleLbl="revTx" presStyleIdx="1" presStyleCnt="4">
        <dgm:presLayoutVars>
          <dgm:chMax val="0"/>
          <dgm:chPref val="0"/>
        </dgm:presLayoutVars>
      </dgm:prSet>
      <dgm:spPr/>
    </dgm:pt>
    <dgm:pt modelId="{EF569B42-D3E5-4880-9F12-CF229DCEC4A0}" type="pres">
      <dgm:prSet presAssocID="{37FC79A3-81A2-4D1D-87F3-9BD20025DAB5}" presName="sibTrans" presStyleCnt="0"/>
      <dgm:spPr/>
    </dgm:pt>
    <dgm:pt modelId="{761E921B-3027-4DCE-B1BA-02493DCD660B}" type="pres">
      <dgm:prSet presAssocID="{B16B81F1-2102-4CAA-972F-9343861B719B}" presName="compNode" presStyleCnt="0"/>
      <dgm:spPr/>
    </dgm:pt>
    <dgm:pt modelId="{CB12312B-642C-4659-87E0-6C16C67A61B0}" type="pres">
      <dgm:prSet presAssocID="{B16B81F1-2102-4CAA-972F-9343861B719B}" presName="bgRect" presStyleLbl="bgShp" presStyleIdx="2" presStyleCnt="4"/>
      <dgm:spPr/>
    </dgm:pt>
    <dgm:pt modelId="{0E3A396D-913F-4C14-B22F-E3390CF877F3}" type="pres">
      <dgm:prSet presAssocID="{B16B81F1-2102-4CAA-972F-9343861B71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CA3A488C-E74A-468B-BF19-48AEA4655BAD}" type="pres">
      <dgm:prSet presAssocID="{B16B81F1-2102-4CAA-972F-9343861B719B}" presName="spaceRect" presStyleCnt="0"/>
      <dgm:spPr/>
    </dgm:pt>
    <dgm:pt modelId="{99F8825B-F690-4F82-9A79-36B7D368A690}" type="pres">
      <dgm:prSet presAssocID="{B16B81F1-2102-4CAA-972F-9343861B719B}" presName="parTx" presStyleLbl="revTx" presStyleIdx="2" presStyleCnt="4">
        <dgm:presLayoutVars>
          <dgm:chMax val="0"/>
          <dgm:chPref val="0"/>
        </dgm:presLayoutVars>
      </dgm:prSet>
      <dgm:spPr/>
    </dgm:pt>
    <dgm:pt modelId="{AC5C8A19-7C88-48FE-818C-B098F6E20C1A}" type="pres">
      <dgm:prSet presAssocID="{C212D55C-2679-46AA-902E-2E7935196259}" presName="sibTrans" presStyleCnt="0"/>
      <dgm:spPr/>
    </dgm:pt>
    <dgm:pt modelId="{EE15B7D4-9F24-49BA-9027-6C8CECA158B7}" type="pres">
      <dgm:prSet presAssocID="{E2C69488-E82A-4488-9B6F-4D0507425AD5}" presName="compNode" presStyleCnt="0"/>
      <dgm:spPr/>
    </dgm:pt>
    <dgm:pt modelId="{634C29B1-35E6-4414-9CF4-4C9EC3AD3A5D}" type="pres">
      <dgm:prSet presAssocID="{E2C69488-E82A-4488-9B6F-4D0507425AD5}" presName="bgRect" presStyleLbl="bgShp" presStyleIdx="3" presStyleCnt="4"/>
      <dgm:spPr/>
    </dgm:pt>
    <dgm:pt modelId="{52F5D93F-F66D-48DA-A65D-F99323A075E3}" type="pres">
      <dgm:prSet presAssocID="{E2C69488-E82A-4488-9B6F-4D0507425AD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mono"/>
        </a:ext>
      </dgm:extLst>
    </dgm:pt>
    <dgm:pt modelId="{F98EEFBD-D956-4856-AA02-BE9497714D8E}" type="pres">
      <dgm:prSet presAssocID="{E2C69488-E82A-4488-9B6F-4D0507425AD5}" presName="spaceRect" presStyleCnt="0"/>
      <dgm:spPr/>
    </dgm:pt>
    <dgm:pt modelId="{AD25ADFC-D714-4392-995C-14CBC42A2966}" type="pres">
      <dgm:prSet presAssocID="{E2C69488-E82A-4488-9B6F-4D0507425AD5}" presName="parTx" presStyleLbl="revTx" presStyleIdx="3" presStyleCnt="4">
        <dgm:presLayoutVars>
          <dgm:chMax val="0"/>
          <dgm:chPref val="0"/>
        </dgm:presLayoutVars>
      </dgm:prSet>
      <dgm:spPr/>
    </dgm:pt>
  </dgm:ptLst>
  <dgm:cxnLst>
    <dgm:cxn modelId="{20A65003-4E56-4958-9587-EC1BEC77098B}" type="presOf" srcId="{86DFF21B-FEEB-4437-A6DA-4F6649D8F572}" destId="{1BEEBE10-AC25-4FD0-A011-50A0DCE448B2}" srcOrd="0" destOrd="0" presId="urn:microsoft.com/office/officeart/2018/2/layout/IconVerticalSolidList"/>
    <dgm:cxn modelId="{FC4FC60A-F637-4538-8794-83A84F18CB58}" srcId="{86DFF21B-FEEB-4437-A6DA-4F6649D8F572}" destId="{E2C69488-E82A-4488-9B6F-4D0507425AD5}" srcOrd="3" destOrd="0" parTransId="{2868B3CE-02A2-4B1D-A3DF-5B8981F3DEB4}" sibTransId="{5C45361B-74F7-4CB5-AA33-B2AED6200387}"/>
    <dgm:cxn modelId="{F637ED77-AEFC-494A-A42C-56D84D836A81}" srcId="{86DFF21B-FEEB-4437-A6DA-4F6649D8F572}" destId="{84082CF5-2BB6-4421-B082-5F129896A3C3}" srcOrd="0" destOrd="0" parTransId="{B248EF99-401E-4AD5-8972-D908FED6764C}" sibTransId="{EE721E01-9806-4D81-8F52-0B4B730B2E12}"/>
    <dgm:cxn modelId="{51C69CB4-7E22-411D-98AF-4B02EB5B8FE7}" type="presOf" srcId="{BC9E46E4-C009-4009-A6A5-8B99D46D9845}" destId="{535423FE-3548-4EF0-A42E-303F547C617E}" srcOrd="0" destOrd="0" presId="urn:microsoft.com/office/officeart/2018/2/layout/IconVerticalSolidList"/>
    <dgm:cxn modelId="{C486F7B7-8C17-4F56-B530-2D23D135E904}" srcId="{86DFF21B-FEEB-4437-A6DA-4F6649D8F572}" destId="{BC9E46E4-C009-4009-A6A5-8B99D46D9845}" srcOrd="1" destOrd="0" parTransId="{D6EE0981-18EE-4CEE-8630-85AAAC68CCEB}" sibTransId="{37FC79A3-81A2-4D1D-87F3-9BD20025DAB5}"/>
    <dgm:cxn modelId="{593B5EBF-781A-4BF1-B23D-C830407A515A}" type="presOf" srcId="{84082CF5-2BB6-4421-B082-5F129896A3C3}" destId="{DD901D6E-2C77-41C9-A856-8E9422529B08}" srcOrd="0" destOrd="0" presId="urn:microsoft.com/office/officeart/2018/2/layout/IconVerticalSolidList"/>
    <dgm:cxn modelId="{6D4817C0-F7EB-40E8-AD34-7EA4ECB1A05F}" srcId="{86DFF21B-FEEB-4437-A6DA-4F6649D8F572}" destId="{B16B81F1-2102-4CAA-972F-9343861B719B}" srcOrd="2" destOrd="0" parTransId="{B239F51D-8749-40B0-9564-E9D6E465C8A5}" sibTransId="{C212D55C-2679-46AA-902E-2E7935196259}"/>
    <dgm:cxn modelId="{7C2247C3-AD1A-4BF2-92BE-7E5221CA7CF4}" type="presOf" srcId="{E2C69488-E82A-4488-9B6F-4D0507425AD5}" destId="{AD25ADFC-D714-4392-995C-14CBC42A2966}" srcOrd="0" destOrd="0" presId="urn:microsoft.com/office/officeart/2018/2/layout/IconVerticalSolidList"/>
    <dgm:cxn modelId="{EF77DBF6-327E-47E3-8214-FC70488536AA}" type="presOf" srcId="{B16B81F1-2102-4CAA-972F-9343861B719B}" destId="{99F8825B-F690-4F82-9A79-36B7D368A690}" srcOrd="0" destOrd="0" presId="urn:microsoft.com/office/officeart/2018/2/layout/IconVerticalSolidList"/>
    <dgm:cxn modelId="{2AA589EA-5840-43B6-AD55-4FEBB45DA857}" type="presParOf" srcId="{1BEEBE10-AC25-4FD0-A011-50A0DCE448B2}" destId="{56E86282-CDE7-474A-B0B2-AB065FD0B01D}" srcOrd="0" destOrd="0" presId="urn:microsoft.com/office/officeart/2018/2/layout/IconVerticalSolidList"/>
    <dgm:cxn modelId="{9537E64D-D383-4C62-B9A5-032C7A39B62F}" type="presParOf" srcId="{56E86282-CDE7-474A-B0B2-AB065FD0B01D}" destId="{4931A37C-DBEA-4964-8E09-6B5A3EC7D688}" srcOrd="0" destOrd="0" presId="urn:microsoft.com/office/officeart/2018/2/layout/IconVerticalSolidList"/>
    <dgm:cxn modelId="{C5049319-8126-42FA-BC14-B339D9A874A8}" type="presParOf" srcId="{56E86282-CDE7-474A-B0B2-AB065FD0B01D}" destId="{565AE83F-7710-4AA7-9504-34A7BEB314A9}" srcOrd="1" destOrd="0" presId="urn:microsoft.com/office/officeart/2018/2/layout/IconVerticalSolidList"/>
    <dgm:cxn modelId="{9A7D783E-D200-408A-9DDB-84DE1582B98F}" type="presParOf" srcId="{56E86282-CDE7-474A-B0B2-AB065FD0B01D}" destId="{81317F98-6006-439B-85BC-644293A9646C}" srcOrd="2" destOrd="0" presId="urn:microsoft.com/office/officeart/2018/2/layout/IconVerticalSolidList"/>
    <dgm:cxn modelId="{88E415D2-B24D-43CD-9380-A85781AFBB7D}" type="presParOf" srcId="{56E86282-CDE7-474A-B0B2-AB065FD0B01D}" destId="{DD901D6E-2C77-41C9-A856-8E9422529B08}" srcOrd="3" destOrd="0" presId="urn:microsoft.com/office/officeart/2018/2/layout/IconVerticalSolidList"/>
    <dgm:cxn modelId="{7BE6DCB1-D07E-45E6-8710-2CBE2DD8F507}" type="presParOf" srcId="{1BEEBE10-AC25-4FD0-A011-50A0DCE448B2}" destId="{4B768640-5B28-47EE-B8EB-0917EB985DA0}" srcOrd="1" destOrd="0" presId="urn:microsoft.com/office/officeart/2018/2/layout/IconVerticalSolidList"/>
    <dgm:cxn modelId="{10E847DF-FDB1-4DE0-B30B-ED648B56A298}" type="presParOf" srcId="{1BEEBE10-AC25-4FD0-A011-50A0DCE448B2}" destId="{28E06B3F-50F3-4094-BD72-DF90163BC3A0}" srcOrd="2" destOrd="0" presId="urn:microsoft.com/office/officeart/2018/2/layout/IconVerticalSolidList"/>
    <dgm:cxn modelId="{A548429A-FE3A-40E2-A3F0-8F2243722051}" type="presParOf" srcId="{28E06B3F-50F3-4094-BD72-DF90163BC3A0}" destId="{67B6870B-8C0A-4993-A847-7F27144D085F}" srcOrd="0" destOrd="0" presId="urn:microsoft.com/office/officeart/2018/2/layout/IconVerticalSolidList"/>
    <dgm:cxn modelId="{EFFD7ADB-D7D5-41B5-908F-9F5C5994C4AD}" type="presParOf" srcId="{28E06B3F-50F3-4094-BD72-DF90163BC3A0}" destId="{967574C7-B467-42B1-871D-2738C8387B0C}" srcOrd="1" destOrd="0" presId="urn:microsoft.com/office/officeart/2018/2/layout/IconVerticalSolidList"/>
    <dgm:cxn modelId="{BB7F2454-5BA4-4D3B-8CBB-7DAE04074FDF}" type="presParOf" srcId="{28E06B3F-50F3-4094-BD72-DF90163BC3A0}" destId="{8499F75D-80E4-4CBC-A3FE-A88A01EDAD0F}" srcOrd="2" destOrd="0" presId="urn:microsoft.com/office/officeart/2018/2/layout/IconVerticalSolidList"/>
    <dgm:cxn modelId="{09CF3009-70A9-44B6-B8C0-4D7ACC6AD530}" type="presParOf" srcId="{28E06B3F-50F3-4094-BD72-DF90163BC3A0}" destId="{535423FE-3548-4EF0-A42E-303F547C617E}" srcOrd="3" destOrd="0" presId="urn:microsoft.com/office/officeart/2018/2/layout/IconVerticalSolidList"/>
    <dgm:cxn modelId="{14E018A5-A4CD-4690-AD50-F0E466328312}" type="presParOf" srcId="{1BEEBE10-AC25-4FD0-A011-50A0DCE448B2}" destId="{EF569B42-D3E5-4880-9F12-CF229DCEC4A0}" srcOrd="3" destOrd="0" presId="urn:microsoft.com/office/officeart/2018/2/layout/IconVerticalSolidList"/>
    <dgm:cxn modelId="{7E02015A-A03C-42CC-B3DB-040FEEDFEF46}" type="presParOf" srcId="{1BEEBE10-AC25-4FD0-A011-50A0DCE448B2}" destId="{761E921B-3027-4DCE-B1BA-02493DCD660B}" srcOrd="4" destOrd="0" presId="urn:microsoft.com/office/officeart/2018/2/layout/IconVerticalSolidList"/>
    <dgm:cxn modelId="{F17269C0-65A2-440B-A83E-AE3EE8E111F1}" type="presParOf" srcId="{761E921B-3027-4DCE-B1BA-02493DCD660B}" destId="{CB12312B-642C-4659-87E0-6C16C67A61B0}" srcOrd="0" destOrd="0" presId="urn:microsoft.com/office/officeart/2018/2/layout/IconVerticalSolidList"/>
    <dgm:cxn modelId="{E1F014D2-A79E-45E4-B74F-52EF9DBE7B06}" type="presParOf" srcId="{761E921B-3027-4DCE-B1BA-02493DCD660B}" destId="{0E3A396D-913F-4C14-B22F-E3390CF877F3}" srcOrd="1" destOrd="0" presId="urn:microsoft.com/office/officeart/2018/2/layout/IconVerticalSolidList"/>
    <dgm:cxn modelId="{54BD45DA-926B-4119-AF01-60F69C14F4A0}" type="presParOf" srcId="{761E921B-3027-4DCE-B1BA-02493DCD660B}" destId="{CA3A488C-E74A-468B-BF19-48AEA4655BAD}" srcOrd="2" destOrd="0" presId="urn:microsoft.com/office/officeart/2018/2/layout/IconVerticalSolidList"/>
    <dgm:cxn modelId="{49A4A091-EE68-4D34-8646-20270E11A02E}" type="presParOf" srcId="{761E921B-3027-4DCE-B1BA-02493DCD660B}" destId="{99F8825B-F690-4F82-9A79-36B7D368A690}" srcOrd="3" destOrd="0" presId="urn:microsoft.com/office/officeart/2018/2/layout/IconVerticalSolidList"/>
    <dgm:cxn modelId="{2388AD77-DB86-4115-8EE9-03E3E6F31522}" type="presParOf" srcId="{1BEEBE10-AC25-4FD0-A011-50A0DCE448B2}" destId="{AC5C8A19-7C88-48FE-818C-B098F6E20C1A}" srcOrd="5" destOrd="0" presId="urn:microsoft.com/office/officeart/2018/2/layout/IconVerticalSolidList"/>
    <dgm:cxn modelId="{29D738FB-3A0F-4FA7-9E00-555B683F281E}" type="presParOf" srcId="{1BEEBE10-AC25-4FD0-A011-50A0DCE448B2}" destId="{EE15B7D4-9F24-49BA-9027-6C8CECA158B7}" srcOrd="6" destOrd="0" presId="urn:microsoft.com/office/officeart/2018/2/layout/IconVerticalSolidList"/>
    <dgm:cxn modelId="{BBA1A7D4-A63B-4689-9E8D-7A8250007A57}" type="presParOf" srcId="{EE15B7D4-9F24-49BA-9027-6C8CECA158B7}" destId="{634C29B1-35E6-4414-9CF4-4C9EC3AD3A5D}" srcOrd="0" destOrd="0" presId="urn:microsoft.com/office/officeart/2018/2/layout/IconVerticalSolidList"/>
    <dgm:cxn modelId="{248B677C-0CE6-4D5B-B09F-B68DDDAFC59B}" type="presParOf" srcId="{EE15B7D4-9F24-49BA-9027-6C8CECA158B7}" destId="{52F5D93F-F66D-48DA-A65D-F99323A075E3}" srcOrd="1" destOrd="0" presId="urn:microsoft.com/office/officeart/2018/2/layout/IconVerticalSolidList"/>
    <dgm:cxn modelId="{BB707C74-920E-4BCE-B0B7-E23222D2B89E}" type="presParOf" srcId="{EE15B7D4-9F24-49BA-9027-6C8CECA158B7}" destId="{F98EEFBD-D956-4856-AA02-BE9497714D8E}" srcOrd="2" destOrd="0" presId="urn:microsoft.com/office/officeart/2018/2/layout/IconVerticalSolidList"/>
    <dgm:cxn modelId="{EE11B4DC-F5DA-4960-AAAD-1B2220F33B0A}" type="presParOf" srcId="{EE15B7D4-9F24-49BA-9027-6C8CECA158B7}" destId="{AD25ADFC-D714-4392-995C-14CBC42A29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8AF222D-597D-49F3-B477-DB751426366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E0375B6-EAE9-415E-BCE9-EEC16C39AE77}">
      <dgm:prSet/>
      <dgm:spPr/>
      <dgm:t>
        <a:bodyPr/>
        <a:lstStyle/>
        <a:p>
          <a:pPr>
            <a:lnSpc>
              <a:spcPct val="100000"/>
            </a:lnSpc>
          </a:pPr>
          <a:r>
            <a:rPr lang="en-GB"/>
            <a:t>What is Hotel and Hospitality Branding?</a:t>
          </a:r>
          <a:endParaRPr lang="en-US"/>
        </a:p>
      </dgm:t>
    </dgm:pt>
    <dgm:pt modelId="{46270F9B-6D83-4512-BE95-A6745EB02605}" type="parTrans" cxnId="{267122CC-E59B-48F0-857F-6BA72F4CF25C}">
      <dgm:prSet/>
      <dgm:spPr/>
      <dgm:t>
        <a:bodyPr/>
        <a:lstStyle/>
        <a:p>
          <a:endParaRPr lang="en-US"/>
        </a:p>
      </dgm:t>
    </dgm:pt>
    <dgm:pt modelId="{7B0DC167-B346-4093-8701-A466D7617039}" type="sibTrans" cxnId="{267122CC-E59B-48F0-857F-6BA72F4CF25C}">
      <dgm:prSet/>
      <dgm:spPr/>
      <dgm:t>
        <a:bodyPr/>
        <a:lstStyle/>
        <a:p>
          <a:endParaRPr lang="en-US"/>
        </a:p>
      </dgm:t>
    </dgm:pt>
    <dgm:pt modelId="{FAFAB6E9-BDE5-4C4D-873D-07D08678304B}">
      <dgm:prSet/>
      <dgm:spPr/>
      <dgm:t>
        <a:bodyPr/>
        <a:lstStyle/>
        <a:p>
          <a:pPr>
            <a:lnSpc>
              <a:spcPct val="100000"/>
            </a:lnSpc>
          </a:pPr>
          <a:r>
            <a:rPr lang="en-GB"/>
            <a:t>How can hotels guarantee consistency across their brand?</a:t>
          </a:r>
          <a:endParaRPr lang="en-US"/>
        </a:p>
      </dgm:t>
    </dgm:pt>
    <dgm:pt modelId="{14C05FB2-5DBD-472C-8E27-49058B3010D3}" type="parTrans" cxnId="{B5068955-0F55-4004-A778-BED82E5EC9DB}">
      <dgm:prSet/>
      <dgm:spPr/>
      <dgm:t>
        <a:bodyPr/>
        <a:lstStyle/>
        <a:p>
          <a:endParaRPr lang="en-US"/>
        </a:p>
      </dgm:t>
    </dgm:pt>
    <dgm:pt modelId="{002DEC14-9DBD-44FD-8620-200A51A937EE}" type="sibTrans" cxnId="{B5068955-0F55-4004-A778-BED82E5EC9DB}">
      <dgm:prSet/>
      <dgm:spPr/>
      <dgm:t>
        <a:bodyPr/>
        <a:lstStyle/>
        <a:p>
          <a:endParaRPr lang="en-US"/>
        </a:p>
      </dgm:t>
    </dgm:pt>
    <dgm:pt modelId="{31EBF02A-835B-48AC-95DF-E3D222C9A793}">
      <dgm:prSet/>
      <dgm:spPr/>
      <dgm:t>
        <a:bodyPr/>
        <a:lstStyle/>
        <a:p>
          <a:pPr>
            <a:lnSpc>
              <a:spcPct val="100000"/>
            </a:lnSpc>
          </a:pPr>
          <a:r>
            <a:rPr lang="en-GB"/>
            <a:t>What is Franchising? – Benefits and Challenges</a:t>
          </a:r>
          <a:endParaRPr lang="en-US"/>
        </a:p>
      </dgm:t>
    </dgm:pt>
    <dgm:pt modelId="{90A0B4E6-8901-4E3D-9D21-02B0262B5D81}" type="parTrans" cxnId="{5A887376-AAB6-4FA3-9D29-D9BA773685F4}">
      <dgm:prSet/>
      <dgm:spPr/>
      <dgm:t>
        <a:bodyPr/>
        <a:lstStyle/>
        <a:p>
          <a:endParaRPr lang="en-US"/>
        </a:p>
      </dgm:t>
    </dgm:pt>
    <dgm:pt modelId="{F372DF7A-D46F-4452-BE64-BD45AE849505}" type="sibTrans" cxnId="{5A887376-AAB6-4FA3-9D29-D9BA773685F4}">
      <dgm:prSet/>
      <dgm:spPr/>
      <dgm:t>
        <a:bodyPr/>
        <a:lstStyle/>
        <a:p>
          <a:endParaRPr lang="en-US"/>
        </a:p>
      </dgm:t>
    </dgm:pt>
    <dgm:pt modelId="{41D0D157-309C-444C-9643-D3EF240E59A1}" type="pres">
      <dgm:prSet presAssocID="{88AF222D-597D-49F3-B477-DB7514263668}" presName="root" presStyleCnt="0">
        <dgm:presLayoutVars>
          <dgm:dir/>
          <dgm:resizeHandles val="exact"/>
        </dgm:presLayoutVars>
      </dgm:prSet>
      <dgm:spPr/>
    </dgm:pt>
    <dgm:pt modelId="{B152D781-7087-4A88-AB04-2CE74EA801B1}" type="pres">
      <dgm:prSet presAssocID="{3E0375B6-EAE9-415E-BCE9-EEC16C39AE77}" presName="compNode" presStyleCnt="0"/>
      <dgm:spPr/>
    </dgm:pt>
    <dgm:pt modelId="{B0BB2D1E-CEA8-4973-89C2-4F25C75309BA}" type="pres">
      <dgm:prSet presAssocID="{3E0375B6-EAE9-415E-BCE9-EEC16C39AE77}" presName="bgRect" presStyleLbl="bgShp" presStyleIdx="0" presStyleCnt="3" custLinFactNeighborY="-547"/>
      <dgm:spPr/>
    </dgm:pt>
    <dgm:pt modelId="{DD3DCB87-F172-40D9-A46A-27FAEA01B7EC}" type="pres">
      <dgm:prSet presAssocID="{3E0375B6-EAE9-415E-BCE9-EEC16C39AE7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ed"/>
        </a:ext>
      </dgm:extLst>
    </dgm:pt>
    <dgm:pt modelId="{3B848B89-4C91-4313-BBB0-112BA5D2523E}" type="pres">
      <dgm:prSet presAssocID="{3E0375B6-EAE9-415E-BCE9-EEC16C39AE77}" presName="spaceRect" presStyleCnt="0"/>
      <dgm:spPr/>
    </dgm:pt>
    <dgm:pt modelId="{F714B26A-5762-43C6-A6EE-B7EC404A3ECA}" type="pres">
      <dgm:prSet presAssocID="{3E0375B6-EAE9-415E-BCE9-EEC16C39AE77}" presName="parTx" presStyleLbl="revTx" presStyleIdx="0" presStyleCnt="3" custLinFactNeighborX="0" custLinFactNeighborY="-26706">
        <dgm:presLayoutVars>
          <dgm:chMax val="0"/>
          <dgm:chPref val="0"/>
        </dgm:presLayoutVars>
      </dgm:prSet>
      <dgm:spPr/>
    </dgm:pt>
    <dgm:pt modelId="{4B94F5AE-D30A-4F98-86E2-8A8953CECDB2}" type="pres">
      <dgm:prSet presAssocID="{7B0DC167-B346-4093-8701-A466D7617039}" presName="sibTrans" presStyleCnt="0"/>
      <dgm:spPr/>
    </dgm:pt>
    <dgm:pt modelId="{9461E284-8D2E-429B-B9A1-25360D52249A}" type="pres">
      <dgm:prSet presAssocID="{FAFAB6E9-BDE5-4C4D-873D-07D08678304B}" presName="compNode" presStyleCnt="0"/>
      <dgm:spPr/>
    </dgm:pt>
    <dgm:pt modelId="{0ACFD2F5-46D5-4058-B37C-57D67EBD9928}" type="pres">
      <dgm:prSet presAssocID="{FAFAB6E9-BDE5-4C4D-873D-07D08678304B}" presName="bgRect" presStyleLbl="bgShp" presStyleIdx="1" presStyleCnt="3"/>
      <dgm:spPr/>
    </dgm:pt>
    <dgm:pt modelId="{7D689F93-F7D9-46A2-B256-E5886BFADAB5}" type="pres">
      <dgm:prSet presAssocID="{FAFAB6E9-BDE5-4C4D-873D-07D08678304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ilding"/>
        </a:ext>
      </dgm:extLst>
    </dgm:pt>
    <dgm:pt modelId="{0D482862-6138-418B-90AF-B41AE17784DA}" type="pres">
      <dgm:prSet presAssocID="{FAFAB6E9-BDE5-4C4D-873D-07D08678304B}" presName="spaceRect" presStyleCnt="0"/>
      <dgm:spPr/>
    </dgm:pt>
    <dgm:pt modelId="{F134B2C8-4B1A-422F-8FD0-CF193AC53C0D}" type="pres">
      <dgm:prSet presAssocID="{FAFAB6E9-BDE5-4C4D-873D-07D08678304B}" presName="parTx" presStyleLbl="revTx" presStyleIdx="1" presStyleCnt="3">
        <dgm:presLayoutVars>
          <dgm:chMax val="0"/>
          <dgm:chPref val="0"/>
        </dgm:presLayoutVars>
      </dgm:prSet>
      <dgm:spPr/>
    </dgm:pt>
    <dgm:pt modelId="{39DB1210-1956-4078-89A5-A97E31805C73}" type="pres">
      <dgm:prSet presAssocID="{002DEC14-9DBD-44FD-8620-200A51A937EE}" presName="sibTrans" presStyleCnt="0"/>
      <dgm:spPr/>
    </dgm:pt>
    <dgm:pt modelId="{28F5AFCA-81B4-4722-B38B-14A3C06F434A}" type="pres">
      <dgm:prSet presAssocID="{31EBF02A-835B-48AC-95DF-E3D222C9A793}" presName="compNode" presStyleCnt="0"/>
      <dgm:spPr/>
    </dgm:pt>
    <dgm:pt modelId="{8F0ED4E9-E1F1-48B0-84FF-95FCC17B2336}" type="pres">
      <dgm:prSet presAssocID="{31EBF02A-835B-48AC-95DF-E3D222C9A793}" presName="bgRect" presStyleLbl="bgShp" presStyleIdx="2" presStyleCnt="3"/>
      <dgm:spPr/>
    </dgm:pt>
    <dgm:pt modelId="{3E3421CE-E213-46C2-8BB4-84B95EE9A5F8}" type="pres">
      <dgm:prSet presAssocID="{31EBF02A-835B-48AC-95DF-E3D222C9A7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aco"/>
        </a:ext>
      </dgm:extLst>
    </dgm:pt>
    <dgm:pt modelId="{2EEF8946-6A18-4C51-8990-3C46F70F53CE}" type="pres">
      <dgm:prSet presAssocID="{31EBF02A-835B-48AC-95DF-E3D222C9A793}" presName="spaceRect" presStyleCnt="0"/>
      <dgm:spPr/>
    </dgm:pt>
    <dgm:pt modelId="{25F75ADA-772C-4624-8107-11C7352454B8}" type="pres">
      <dgm:prSet presAssocID="{31EBF02A-835B-48AC-95DF-E3D222C9A793}" presName="parTx" presStyleLbl="revTx" presStyleIdx="2" presStyleCnt="3">
        <dgm:presLayoutVars>
          <dgm:chMax val="0"/>
          <dgm:chPref val="0"/>
        </dgm:presLayoutVars>
      </dgm:prSet>
      <dgm:spPr/>
    </dgm:pt>
  </dgm:ptLst>
  <dgm:cxnLst>
    <dgm:cxn modelId="{A29D6617-0D8B-4375-B613-A0F2E8A61F40}" type="presOf" srcId="{31EBF02A-835B-48AC-95DF-E3D222C9A793}" destId="{25F75ADA-772C-4624-8107-11C7352454B8}" srcOrd="0" destOrd="0" presId="urn:microsoft.com/office/officeart/2018/2/layout/IconVerticalSolidList"/>
    <dgm:cxn modelId="{ED715E5F-9C39-41A6-BE71-791582900BB9}" type="presOf" srcId="{3E0375B6-EAE9-415E-BCE9-EEC16C39AE77}" destId="{F714B26A-5762-43C6-A6EE-B7EC404A3ECA}" srcOrd="0" destOrd="0" presId="urn:microsoft.com/office/officeart/2018/2/layout/IconVerticalSolidList"/>
    <dgm:cxn modelId="{0451BF6A-88A1-4D89-9454-36F313A50022}" type="presOf" srcId="{88AF222D-597D-49F3-B477-DB7514263668}" destId="{41D0D157-309C-444C-9643-D3EF240E59A1}" srcOrd="0" destOrd="0" presId="urn:microsoft.com/office/officeart/2018/2/layout/IconVerticalSolidList"/>
    <dgm:cxn modelId="{B5068955-0F55-4004-A778-BED82E5EC9DB}" srcId="{88AF222D-597D-49F3-B477-DB7514263668}" destId="{FAFAB6E9-BDE5-4C4D-873D-07D08678304B}" srcOrd="1" destOrd="0" parTransId="{14C05FB2-5DBD-472C-8E27-49058B3010D3}" sibTransId="{002DEC14-9DBD-44FD-8620-200A51A937EE}"/>
    <dgm:cxn modelId="{5A887376-AAB6-4FA3-9D29-D9BA773685F4}" srcId="{88AF222D-597D-49F3-B477-DB7514263668}" destId="{31EBF02A-835B-48AC-95DF-E3D222C9A793}" srcOrd="2" destOrd="0" parTransId="{90A0B4E6-8901-4E3D-9D21-02B0262B5D81}" sibTransId="{F372DF7A-D46F-4452-BE64-BD45AE849505}"/>
    <dgm:cxn modelId="{B8E815BF-6798-4B59-87ED-9E58428F02BF}" type="presOf" srcId="{FAFAB6E9-BDE5-4C4D-873D-07D08678304B}" destId="{F134B2C8-4B1A-422F-8FD0-CF193AC53C0D}" srcOrd="0" destOrd="0" presId="urn:microsoft.com/office/officeart/2018/2/layout/IconVerticalSolidList"/>
    <dgm:cxn modelId="{267122CC-E59B-48F0-857F-6BA72F4CF25C}" srcId="{88AF222D-597D-49F3-B477-DB7514263668}" destId="{3E0375B6-EAE9-415E-BCE9-EEC16C39AE77}" srcOrd="0" destOrd="0" parTransId="{46270F9B-6D83-4512-BE95-A6745EB02605}" sibTransId="{7B0DC167-B346-4093-8701-A466D7617039}"/>
    <dgm:cxn modelId="{2C77DC50-A86D-4DE5-9B02-084F4EF444A2}" type="presParOf" srcId="{41D0D157-309C-444C-9643-D3EF240E59A1}" destId="{B152D781-7087-4A88-AB04-2CE74EA801B1}" srcOrd="0" destOrd="0" presId="urn:microsoft.com/office/officeart/2018/2/layout/IconVerticalSolidList"/>
    <dgm:cxn modelId="{7D128168-E0DB-4DD6-AB8F-4EDE30F43625}" type="presParOf" srcId="{B152D781-7087-4A88-AB04-2CE74EA801B1}" destId="{B0BB2D1E-CEA8-4973-89C2-4F25C75309BA}" srcOrd="0" destOrd="0" presId="urn:microsoft.com/office/officeart/2018/2/layout/IconVerticalSolidList"/>
    <dgm:cxn modelId="{469438B0-525F-45EC-A1DC-87474EE61EC2}" type="presParOf" srcId="{B152D781-7087-4A88-AB04-2CE74EA801B1}" destId="{DD3DCB87-F172-40D9-A46A-27FAEA01B7EC}" srcOrd="1" destOrd="0" presId="urn:microsoft.com/office/officeart/2018/2/layout/IconVerticalSolidList"/>
    <dgm:cxn modelId="{7C96CEAA-CFB0-44B2-A153-9952B2651172}" type="presParOf" srcId="{B152D781-7087-4A88-AB04-2CE74EA801B1}" destId="{3B848B89-4C91-4313-BBB0-112BA5D2523E}" srcOrd="2" destOrd="0" presId="urn:microsoft.com/office/officeart/2018/2/layout/IconVerticalSolidList"/>
    <dgm:cxn modelId="{27DCD59A-B648-4584-9386-3156567A3C50}" type="presParOf" srcId="{B152D781-7087-4A88-AB04-2CE74EA801B1}" destId="{F714B26A-5762-43C6-A6EE-B7EC404A3ECA}" srcOrd="3" destOrd="0" presId="urn:microsoft.com/office/officeart/2018/2/layout/IconVerticalSolidList"/>
    <dgm:cxn modelId="{DA7D64B0-F2CD-4917-AAAE-A64EEED470B9}" type="presParOf" srcId="{41D0D157-309C-444C-9643-D3EF240E59A1}" destId="{4B94F5AE-D30A-4F98-86E2-8A8953CECDB2}" srcOrd="1" destOrd="0" presId="urn:microsoft.com/office/officeart/2018/2/layout/IconVerticalSolidList"/>
    <dgm:cxn modelId="{4230EEE6-3669-4CD8-9669-E736B9F12254}" type="presParOf" srcId="{41D0D157-309C-444C-9643-D3EF240E59A1}" destId="{9461E284-8D2E-429B-B9A1-25360D52249A}" srcOrd="2" destOrd="0" presId="urn:microsoft.com/office/officeart/2018/2/layout/IconVerticalSolidList"/>
    <dgm:cxn modelId="{F47C1CB4-5B6D-456F-978E-55EA2B0CD0C5}" type="presParOf" srcId="{9461E284-8D2E-429B-B9A1-25360D52249A}" destId="{0ACFD2F5-46D5-4058-B37C-57D67EBD9928}" srcOrd="0" destOrd="0" presId="urn:microsoft.com/office/officeart/2018/2/layout/IconVerticalSolidList"/>
    <dgm:cxn modelId="{E5FE5FCB-CB70-4B47-A653-6811C30E2724}" type="presParOf" srcId="{9461E284-8D2E-429B-B9A1-25360D52249A}" destId="{7D689F93-F7D9-46A2-B256-E5886BFADAB5}" srcOrd="1" destOrd="0" presId="urn:microsoft.com/office/officeart/2018/2/layout/IconVerticalSolidList"/>
    <dgm:cxn modelId="{85D0D448-6DA3-4124-B787-FDD0F73BB01B}" type="presParOf" srcId="{9461E284-8D2E-429B-B9A1-25360D52249A}" destId="{0D482862-6138-418B-90AF-B41AE17784DA}" srcOrd="2" destOrd="0" presId="urn:microsoft.com/office/officeart/2018/2/layout/IconVerticalSolidList"/>
    <dgm:cxn modelId="{94FFB45C-864F-47DA-9F3F-9BFCCE35DC48}" type="presParOf" srcId="{9461E284-8D2E-429B-B9A1-25360D52249A}" destId="{F134B2C8-4B1A-422F-8FD0-CF193AC53C0D}" srcOrd="3" destOrd="0" presId="urn:microsoft.com/office/officeart/2018/2/layout/IconVerticalSolidList"/>
    <dgm:cxn modelId="{58421CC9-D8AC-4937-83D4-599294C6E35B}" type="presParOf" srcId="{41D0D157-309C-444C-9643-D3EF240E59A1}" destId="{39DB1210-1956-4078-89A5-A97E31805C73}" srcOrd="3" destOrd="0" presId="urn:microsoft.com/office/officeart/2018/2/layout/IconVerticalSolidList"/>
    <dgm:cxn modelId="{F2170627-1EFC-41BF-AEDC-896EA7FA0772}" type="presParOf" srcId="{41D0D157-309C-444C-9643-D3EF240E59A1}" destId="{28F5AFCA-81B4-4722-B38B-14A3C06F434A}" srcOrd="4" destOrd="0" presId="urn:microsoft.com/office/officeart/2018/2/layout/IconVerticalSolidList"/>
    <dgm:cxn modelId="{66280086-9CB8-46CF-BE7B-AA9C5C54A527}" type="presParOf" srcId="{28F5AFCA-81B4-4722-B38B-14A3C06F434A}" destId="{8F0ED4E9-E1F1-48B0-84FF-95FCC17B2336}" srcOrd="0" destOrd="0" presId="urn:microsoft.com/office/officeart/2018/2/layout/IconVerticalSolidList"/>
    <dgm:cxn modelId="{13BF9A16-F907-4044-94E2-99F0E5FE2932}" type="presParOf" srcId="{28F5AFCA-81B4-4722-B38B-14A3C06F434A}" destId="{3E3421CE-E213-46C2-8BB4-84B95EE9A5F8}" srcOrd="1" destOrd="0" presId="urn:microsoft.com/office/officeart/2018/2/layout/IconVerticalSolidList"/>
    <dgm:cxn modelId="{E77A52A7-9522-4017-9B26-A3E38ED16413}" type="presParOf" srcId="{28F5AFCA-81B4-4722-B38B-14A3C06F434A}" destId="{2EEF8946-6A18-4C51-8990-3C46F70F53CE}" srcOrd="2" destOrd="0" presId="urn:microsoft.com/office/officeart/2018/2/layout/IconVerticalSolidList"/>
    <dgm:cxn modelId="{1D323DA1-66CF-497A-9555-8AB82CAEE1AC}" type="presParOf" srcId="{28F5AFCA-81B4-4722-B38B-14A3C06F434A}" destId="{25F75ADA-772C-4624-8107-11C7352454B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E96E3B2-DF7A-4CEF-8EEA-D1141B04468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A845ADE-8918-4E52-85BF-476ED08EE7E3}">
      <dgm:prSet/>
      <dgm:spPr/>
      <dgm:t>
        <a:bodyPr/>
        <a:lstStyle/>
        <a:p>
          <a:pPr>
            <a:lnSpc>
              <a:spcPct val="100000"/>
            </a:lnSpc>
          </a:pPr>
          <a:r>
            <a:rPr lang="en-GB" dirty="0"/>
            <a:t>Which </a:t>
          </a:r>
          <a:r>
            <a:rPr lang="en-GB" b="0" i="0" dirty="0"/>
            <a:t>organisations award hotel star ratings?</a:t>
          </a:r>
          <a:endParaRPr lang="en-US" dirty="0"/>
        </a:p>
      </dgm:t>
    </dgm:pt>
    <dgm:pt modelId="{16DAB09D-863E-4B59-8FDF-75EB3986B2E6}" type="parTrans" cxnId="{ABFA1C41-470F-42D0-B3F1-D8046226099D}">
      <dgm:prSet/>
      <dgm:spPr/>
      <dgm:t>
        <a:bodyPr/>
        <a:lstStyle/>
        <a:p>
          <a:endParaRPr lang="en-US"/>
        </a:p>
      </dgm:t>
    </dgm:pt>
    <dgm:pt modelId="{05861024-706D-4E88-B4A3-6B2518020281}" type="sibTrans" cxnId="{ABFA1C41-470F-42D0-B3F1-D8046226099D}">
      <dgm:prSet/>
      <dgm:spPr/>
      <dgm:t>
        <a:bodyPr/>
        <a:lstStyle/>
        <a:p>
          <a:endParaRPr lang="en-US"/>
        </a:p>
      </dgm:t>
    </dgm:pt>
    <dgm:pt modelId="{2599AABD-72EC-495D-8A36-F4FFB7DAF541}">
      <dgm:prSet/>
      <dgm:spPr/>
      <dgm:t>
        <a:bodyPr/>
        <a:lstStyle/>
        <a:p>
          <a:pPr>
            <a:lnSpc>
              <a:spcPct val="100000"/>
            </a:lnSpc>
          </a:pPr>
          <a:r>
            <a:rPr lang="en-GB"/>
            <a:t>How does a hotel get a star rating?</a:t>
          </a:r>
          <a:endParaRPr lang="en-US"/>
        </a:p>
      </dgm:t>
    </dgm:pt>
    <dgm:pt modelId="{60591A66-B290-4469-8192-313026ECFC28}" type="parTrans" cxnId="{C43738A8-C9F8-4F3A-B7D5-DB8C3384175C}">
      <dgm:prSet/>
      <dgm:spPr/>
      <dgm:t>
        <a:bodyPr/>
        <a:lstStyle/>
        <a:p>
          <a:endParaRPr lang="en-US"/>
        </a:p>
      </dgm:t>
    </dgm:pt>
    <dgm:pt modelId="{0DAEE162-9CC5-4ECA-BCF8-ED9219CD668E}" type="sibTrans" cxnId="{C43738A8-C9F8-4F3A-B7D5-DB8C3384175C}">
      <dgm:prSet/>
      <dgm:spPr/>
      <dgm:t>
        <a:bodyPr/>
        <a:lstStyle/>
        <a:p>
          <a:endParaRPr lang="en-US"/>
        </a:p>
      </dgm:t>
    </dgm:pt>
    <dgm:pt modelId="{45A75BB6-DAF3-4D77-B74B-9104FB032747}">
      <dgm:prSet/>
      <dgm:spPr/>
      <dgm:t>
        <a:bodyPr/>
        <a:lstStyle/>
        <a:p>
          <a:pPr>
            <a:lnSpc>
              <a:spcPct val="100000"/>
            </a:lnSpc>
          </a:pPr>
          <a:r>
            <a:rPr lang="en-GB"/>
            <a:t>What is Hotel Mystery Shopping?</a:t>
          </a:r>
          <a:endParaRPr lang="en-US"/>
        </a:p>
      </dgm:t>
    </dgm:pt>
    <dgm:pt modelId="{346F7FF2-4D37-4BE1-B1AC-E5D12785AB05}" type="parTrans" cxnId="{8C76045B-A55B-432D-90EF-BC5B4D1CF063}">
      <dgm:prSet/>
      <dgm:spPr/>
      <dgm:t>
        <a:bodyPr/>
        <a:lstStyle/>
        <a:p>
          <a:endParaRPr lang="en-US"/>
        </a:p>
      </dgm:t>
    </dgm:pt>
    <dgm:pt modelId="{6A0781F9-33E9-4297-9816-8F10E60E1128}" type="sibTrans" cxnId="{8C76045B-A55B-432D-90EF-BC5B4D1CF063}">
      <dgm:prSet/>
      <dgm:spPr/>
      <dgm:t>
        <a:bodyPr/>
        <a:lstStyle/>
        <a:p>
          <a:endParaRPr lang="en-US"/>
        </a:p>
      </dgm:t>
    </dgm:pt>
    <dgm:pt modelId="{C87B259B-38FD-4626-A012-9E0BCE15E7ED}">
      <dgm:prSet/>
      <dgm:spPr/>
      <dgm:t>
        <a:bodyPr/>
        <a:lstStyle/>
        <a:p>
          <a:pPr>
            <a:lnSpc>
              <a:spcPct val="100000"/>
            </a:lnSpc>
          </a:pPr>
          <a:r>
            <a:rPr lang="en-GB"/>
            <a:t>The Benefits &amp; Operational Flaws/Pitfalls of Mystery Shopping</a:t>
          </a:r>
          <a:endParaRPr lang="en-US"/>
        </a:p>
      </dgm:t>
    </dgm:pt>
    <dgm:pt modelId="{60C0F1E4-B017-4C03-8534-AFC693EE8F94}" type="parTrans" cxnId="{FCBD7854-0EDE-482D-AF9F-D8FDB98F1FAE}">
      <dgm:prSet/>
      <dgm:spPr/>
      <dgm:t>
        <a:bodyPr/>
        <a:lstStyle/>
        <a:p>
          <a:endParaRPr lang="en-US"/>
        </a:p>
      </dgm:t>
    </dgm:pt>
    <dgm:pt modelId="{6FFB875E-7A11-407E-ACAC-71725D49AA14}" type="sibTrans" cxnId="{FCBD7854-0EDE-482D-AF9F-D8FDB98F1FAE}">
      <dgm:prSet/>
      <dgm:spPr/>
      <dgm:t>
        <a:bodyPr/>
        <a:lstStyle/>
        <a:p>
          <a:endParaRPr lang="en-US"/>
        </a:p>
      </dgm:t>
    </dgm:pt>
    <dgm:pt modelId="{265CB7B6-355F-4D8B-8E44-1CB970BE9172}" type="pres">
      <dgm:prSet presAssocID="{3E96E3B2-DF7A-4CEF-8EEA-D1141B044682}" presName="root" presStyleCnt="0">
        <dgm:presLayoutVars>
          <dgm:dir/>
          <dgm:resizeHandles val="exact"/>
        </dgm:presLayoutVars>
      </dgm:prSet>
      <dgm:spPr/>
    </dgm:pt>
    <dgm:pt modelId="{A6A17B6E-ED62-4041-B13B-BC9AD91E4860}" type="pres">
      <dgm:prSet presAssocID="{CA845ADE-8918-4E52-85BF-476ED08EE7E3}" presName="compNode" presStyleCnt="0"/>
      <dgm:spPr/>
    </dgm:pt>
    <dgm:pt modelId="{AC5A02B6-3D18-4610-84E5-52E650839C32}" type="pres">
      <dgm:prSet presAssocID="{CA845ADE-8918-4E52-85BF-476ED08EE7E3}" presName="bgRect" presStyleLbl="bgShp" presStyleIdx="0" presStyleCnt="4"/>
      <dgm:spPr/>
    </dgm:pt>
    <dgm:pt modelId="{D713D62F-2EB2-41A6-A697-DB53E44FC579}" type="pres">
      <dgm:prSet presAssocID="{CA845ADE-8918-4E52-85BF-476ED08EE7E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ar"/>
        </a:ext>
      </dgm:extLst>
    </dgm:pt>
    <dgm:pt modelId="{0F9B0645-388F-4A20-AA4D-099090FB4640}" type="pres">
      <dgm:prSet presAssocID="{CA845ADE-8918-4E52-85BF-476ED08EE7E3}" presName="spaceRect" presStyleCnt="0"/>
      <dgm:spPr/>
    </dgm:pt>
    <dgm:pt modelId="{00F7A794-23DD-4C0A-B029-CACF2A948136}" type="pres">
      <dgm:prSet presAssocID="{CA845ADE-8918-4E52-85BF-476ED08EE7E3}" presName="parTx" presStyleLbl="revTx" presStyleIdx="0" presStyleCnt="4">
        <dgm:presLayoutVars>
          <dgm:chMax val="0"/>
          <dgm:chPref val="0"/>
        </dgm:presLayoutVars>
      </dgm:prSet>
      <dgm:spPr/>
    </dgm:pt>
    <dgm:pt modelId="{4D80377D-ED35-4FF9-AA49-3C9B997E235E}" type="pres">
      <dgm:prSet presAssocID="{05861024-706D-4E88-B4A3-6B2518020281}" presName="sibTrans" presStyleCnt="0"/>
      <dgm:spPr/>
    </dgm:pt>
    <dgm:pt modelId="{3A7A8A8E-78BE-462F-9120-4CFAD8EB81CF}" type="pres">
      <dgm:prSet presAssocID="{2599AABD-72EC-495D-8A36-F4FFB7DAF541}" presName="compNode" presStyleCnt="0"/>
      <dgm:spPr/>
    </dgm:pt>
    <dgm:pt modelId="{8FB36C94-C819-4E06-9C5C-D6892A489948}" type="pres">
      <dgm:prSet presAssocID="{2599AABD-72EC-495D-8A36-F4FFB7DAF541}" presName="bgRect" presStyleLbl="bgShp" presStyleIdx="1" presStyleCnt="4"/>
      <dgm:spPr/>
    </dgm:pt>
    <dgm:pt modelId="{3F36882A-50EF-4EB1-ADE0-9F69F56A7124}" type="pres">
      <dgm:prSet presAssocID="{2599AABD-72EC-495D-8A36-F4FFB7DAF54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rs"/>
        </a:ext>
      </dgm:extLst>
    </dgm:pt>
    <dgm:pt modelId="{2725F133-BCF4-40F9-B435-369322DE4506}" type="pres">
      <dgm:prSet presAssocID="{2599AABD-72EC-495D-8A36-F4FFB7DAF541}" presName="spaceRect" presStyleCnt="0"/>
      <dgm:spPr/>
    </dgm:pt>
    <dgm:pt modelId="{265CD5D2-7919-45F2-A3B9-F16696E2F9D0}" type="pres">
      <dgm:prSet presAssocID="{2599AABD-72EC-495D-8A36-F4FFB7DAF541}" presName="parTx" presStyleLbl="revTx" presStyleIdx="1" presStyleCnt="4">
        <dgm:presLayoutVars>
          <dgm:chMax val="0"/>
          <dgm:chPref val="0"/>
        </dgm:presLayoutVars>
      </dgm:prSet>
      <dgm:spPr/>
    </dgm:pt>
    <dgm:pt modelId="{672FCED7-B258-4B6C-8A40-6BEFB73B716D}" type="pres">
      <dgm:prSet presAssocID="{0DAEE162-9CC5-4ECA-BCF8-ED9219CD668E}" presName="sibTrans" presStyleCnt="0"/>
      <dgm:spPr/>
    </dgm:pt>
    <dgm:pt modelId="{8BBE8AAC-F5DC-4279-85F9-6D2C748CB4E7}" type="pres">
      <dgm:prSet presAssocID="{45A75BB6-DAF3-4D77-B74B-9104FB032747}" presName="compNode" presStyleCnt="0"/>
      <dgm:spPr/>
    </dgm:pt>
    <dgm:pt modelId="{2D2C4229-F7C0-4019-9ADE-FD09775F73D9}" type="pres">
      <dgm:prSet presAssocID="{45A75BB6-DAF3-4D77-B74B-9104FB032747}" presName="bgRect" presStyleLbl="bgShp" presStyleIdx="2" presStyleCnt="4"/>
      <dgm:spPr/>
    </dgm:pt>
    <dgm:pt modelId="{B4B80CD9-6AB3-4A08-9D74-4CBED0D83395}" type="pres">
      <dgm:prSet presAssocID="{45A75BB6-DAF3-4D77-B74B-9104FB03274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1A372F20-6C29-4352-9A91-10D7FFDF45CB}" type="pres">
      <dgm:prSet presAssocID="{45A75BB6-DAF3-4D77-B74B-9104FB032747}" presName="spaceRect" presStyleCnt="0"/>
      <dgm:spPr/>
    </dgm:pt>
    <dgm:pt modelId="{3D2EEAC8-B86C-49B7-B774-F83A8E209308}" type="pres">
      <dgm:prSet presAssocID="{45A75BB6-DAF3-4D77-B74B-9104FB032747}" presName="parTx" presStyleLbl="revTx" presStyleIdx="2" presStyleCnt="4">
        <dgm:presLayoutVars>
          <dgm:chMax val="0"/>
          <dgm:chPref val="0"/>
        </dgm:presLayoutVars>
      </dgm:prSet>
      <dgm:spPr/>
    </dgm:pt>
    <dgm:pt modelId="{21A17CA2-0566-45CB-98A6-DCAE7E9F0DA3}" type="pres">
      <dgm:prSet presAssocID="{6A0781F9-33E9-4297-9816-8F10E60E1128}" presName="sibTrans" presStyleCnt="0"/>
      <dgm:spPr/>
    </dgm:pt>
    <dgm:pt modelId="{7D8AF21F-B81C-4413-8DE4-25896DEC2A3D}" type="pres">
      <dgm:prSet presAssocID="{C87B259B-38FD-4626-A012-9E0BCE15E7ED}" presName="compNode" presStyleCnt="0"/>
      <dgm:spPr/>
    </dgm:pt>
    <dgm:pt modelId="{F7015D7C-A055-4691-8CBB-126E527FF47C}" type="pres">
      <dgm:prSet presAssocID="{C87B259B-38FD-4626-A012-9E0BCE15E7ED}" presName="bgRect" presStyleLbl="bgShp" presStyleIdx="3" presStyleCnt="4"/>
      <dgm:spPr/>
    </dgm:pt>
    <dgm:pt modelId="{DFFB7B84-BDBE-4A64-897B-578B34A7F4EC}" type="pres">
      <dgm:prSet presAssocID="{C87B259B-38FD-4626-A012-9E0BCE15E7E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rning"/>
        </a:ext>
      </dgm:extLst>
    </dgm:pt>
    <dgm:pt modelId="{A3A72F0B-64BF-4CA5-9D4E-5FF9F9EDB854}" type="pres">
      <dgm:prSet presAssocID="{C87B259B-38FD-4626-A012-9E0BCE15E7ED}" presName="spaceRect" presStyleCnt="0"/>
      <dgm:spPr/>
    </dgm:pt>
    <dgm:pt modelId="{E0B74731-9959-47E6-A65C-B3D94A65FC2B}" type="pres">
      <dgm:prSet presAssocID="{C87B259B-38FD-4626-A012-9E0BCE15E7ED}" presName="parTx" presStyleLbl="revTx" presStyleIdx="3" presStyleCnt="4">
        <dgm:presLayoutVars>
          <dgm:chMax val="0"/>
          <dgm:chPref val="0"/>
        </dgm:presLayoutVars>
      </dgm:prSet>
      <dgm:spPr/>
    </dgm:pt>
  </dgm:ptLst>
  <dgm:cxnLst>
    <dgm:cxn modelId="{8C76045B-A55B-432D-90EF-BC5B4D1CF063}" srcId="{3E96E3B2-DF7A-4CEF-8EEA-D1141B044682}" destId="{45A75BB6-DAF3-4D77-B74B-9104FB032747}" srcOrd="2" destOrd="0" parTransId="{346F7FF2-4D37-4BE1-B1AC-E5D12785AB05}" sibTransId="{6A0781F9-33E9-4297-9816-8F10E60E1128}"/>
    <dgm:cxn modelId="{ABFA1C41-470F-42D0-B3F1-D8046226099D}" srcId="{3E96E3B2-DF7A-4CEF-8EEA-D1141B044682}" destId="{CA845ADE-8918-4E52-85BF-476ED08EE7E3}" srcOrd="0" destOrd="0" parTransId="{16DAB09D-863E-4B59-8FDF-75EB3986B2E6}" sibTransId="{05861024-706D-4E88-B4A3-6B2518020281}"/>
    <dgm:cxn modelId="{57814664-03A9-4659-B099-8AB5360B523D}" type="presOf" srcId="{C87B259B-38FD-4626-A012-9E0BCE15E7ED}" destId="{E0B74731-9959-47E6-A65C-B3D94A65FC2B}" srcOrd="0" destOrd="0" presId="urn:microsoft.com/office/officeart/2018/2/layout/IconVerticalSolidList"/>
    <dgm:cxn modelId="{FCBD7854-0EDE-482D-AF9F-D8FDB98F1FAE}" srcId="{3E96E3B2-DF7A-4CEF-8EEA-D1141B044682}" destId="{C87B259B-38FD-4626-A012-9E0BCE15E7ED}" srcOrd="3" destOrd="0" parTransId="{60C0F1E4-B017-4C03-8534-AFC693EE8F94}" sibTransId="{6FFB875E-7A11-407E-ACAC-71725D49AA14}"/>
    <dgm:cxn modelId="{C5319980-6681-448C-8C8B-E27E46D03441}" type="presOf" srcId="{45A75BB6-DAF3-4D77-B74B-9104FB032747}" destId="{3D2EEAC8-B86C-49B7-B774-F83A8E209308}" srcOrd="0" destOrd="0" presId="urn:microsoft.com/office/officeart/2018/2/layout/IconVerticalSolidList"/>
    <dgm:cxn modelId="{C43738A8-C9F8-4F3A-B7D5-DB8C3384175C}" srcId="{3E96E3B2-DF7A-4CEF-8EEA-D1141B044682}" destId="{2599AABD-72EC-495D-8A36-F4FFB7DAF541}" srcOrd="1" destOrd="0" parTransId="{60591A66-B290-4469-8192-313026ECFC28}" sibTransId="{0DAEE162-9CC5-4ECA-BCF8-ED9219CD668E}"/>
    <dgm:cxn modelId="{91ECBBB2-FEF9-4A6B-BCC6-B1B66236F8BF}" type="presOf" srcId="{CA845ADE-8918-4E52-85BF-476ED08EE7E3}" destId="{00F7A794-23DD-4C0A-B029-CACF2A948136}" srcOrd="0" destOrd="0" presId="urn:microsoft.com/office/officeart/2018/2/layout/IconVerticalSolidList"/>
    <dgm:cxn modelId="{5926ABBA-C87C-4175-9272-051394AE7792}" type="presOf" srcId="{2599AABD-72EC-495D-8A36-F4FFB7DAF541}" destId="{265CD5D2-7919-45F2-A3B9-F16696E2F9D0}" srcOrd="0" destOrd="0" presId="urn:microsoft.com/office/officeart/2018/2/layout/IconVerticalSolidList"/>
    <dgm:cxn modelId="{B419C6D7-380A-4F5E-8302-322F06185268}" type="presOf" srcId="{3E96E3B2-DF7A-4CEF-8EEA-D1141B044682}" destId="{265CB7B6-355F-4D8B-8E44-1CB970BE9172}" srcOrd="0" destOrd="0" presId="urn:microsoft.com/office/officeart/2018/2/layout/IconVerticalSolidList"/>
    <dgm:cxn modelId="{FAF120CA-941D-42E5-B36A-AF4246C39F7F}" type="presParOf" srcId="{265CB7B6-355F-4D8B-8E44-1CB970BE9172}" destId="{A6A17B6E-ED62-4041-B13B-BC9AD91E4860}" srcOrd="0" destOrd="0" presId="urn:microsoft.com/office/officeart/2018/2/layout/IconVerticalSolidList"/>
    <dgm:cxn modelId="{486863D8-0030-407C-851D-D5EAF9738392}" type="presParOf" srcId="{A6A17B6E-ED62-4041-B13B-BC9AD91E4860}" destId="{AC5A02B6-3D18-4610-84E5-52E650839C32}" srcOrd="0" destOrd="0" presId="urn:microsoft.com/office/officeart/2018/2/layout/IconVerticalSolidList"/>
    <dgm:cxn modelId="{4BA3144F-BE61-4B85-A202-50F2A6588A27}" type="presParOf" srcId="{A6A17B6E-ED62-4041-B13B-BC9AD91E4860}" destId="{D713D62F-2EB2-41A6-A697-DB53E44FC579}" srcOrd="1" destOrd="0" presId="urn:microsoft.com/office/officeart/2018/2/layout/IconVerticalSolidList"/>
    <dgm:cxn modelId="{992596BE-6263-49A6-9145-447D6FA0171F}" type="presParOf" srcId="{A6A17B6E-ED62-4041-B13B-BC9AD91E4860}" destId="{0F9B0645-388F-4A20-AA4D-099090FB4640}" srcOrd="2" destOrd="0" presId="urn:microsoft.com/office/officeart/2018/2/layout/IconVerticalSolidList"/>
    <dgm:cxn modelId="{E5A28967-1931-40E0-9AEF-60B21F3FEBAE}" type="presParOf" srcId="{A6A17B6E-ED62-4041-B13B-BC9AD91E4860}" destId="{00F7A794-23DD-4C0A-B029-CACF2A948136}" srcOrd="3" destOrd="0" presId="urn:microsoft.com/office/officeart/2018/2/layout/IconVerticalSolidList"/>
    <dgm:cxn modelId="{7B7E6F0C-D969-4A75-A29F-84F1C10A8D06}" type="presParOf" srcId="{265CB7B6-355F-4D8B-8E44-1CB970BE9172}" destId="{4D80377D-ED35-4FF9-AA49-3C9B997E235E}" srcOrd="1" destOrd="0" presId="urn:microsoft.com/office/officeart/2018/2/layout/IconVerticalSolidList"/>
    <dgm:cxn modelId="{E39FE0C4-1F52-454E-A740-48DF30A25461}" type="presParOf" srcId="{265CB7B6-355F-4D8B-8E44-1CB970BE9172}" destId="{3A7A8A8E-78BE-462F-9120-4CFAD8EB81CF}" srcOrd="2" destOrd="0" presId="urn:microsoft.com/office/officeart/2018/2/layout/IconVerticalSolidList"/>
    <dgm:cxn modelId="{E6DCE769-4C2A-4186-943F-71DED6403E19}" type="presParOf" srcId="{3A7A8A8E-78BE-462F-9120-4CFAD8EB81CF}" destId="{8FB36C94-C819-4E06-9C5C-D6892A489948}" srcOrd="0" destOrd="0" presId="urn:microsoft.com/office/officeart/2018/2/layout/IconVerticalSolidList"/>
    <dgm:cxn modelId="{50DB30D1-507C-4AE9-BE5A-9504E309650B}" type="presParOf" srcId="{3A7A8A8E-78BE-462F-9120-4CFAD8EB81CF}" destId="{3F36882A-50EF-4EB1-ADE0-9F69F56A7124}" srcOrd="1" destOrd="0" presId="urn:microsoft.com/office/officeart/2018/2/layout/IconVerticalSolidList"/>
    <dgm:cxn modelId="{8D38D6CF-0E56-4792-90D0-9EB31948EB79}" type="presParOf" srcId="{3A7A8A8E-78BE-462F-9120-4CFAD8EB81CF}" destId="{2725F133-BCF4-40F9-B435-369322DE4506}" srcOrd="2" destOrd="0" presId="urn:microsoft.com/office/officeart/2018/2/layout/IconVerticalSolidList"/>
    <dgm:cxn modelId="{EAEDE4A4-4853-4477-A997-BA55FE6A460F}" type="presParOf" srcId="{3A7A8A8E-78BE-462F-9120-4CFAD8EB81CF}" destId="{265CD5D2-7919-45F2-A3B9-F16696E2F9D0}" srcOrd="3" destOrd="0" presId="urn:microsoft.com/office/officeart/2018/2/layout/IconVerticalSolidList"/>
    <dgm:cxn modelId="{53A5F931-43FA-4985-9389-65C3C3F57DB4}" type="presParOf" srcId="{265CB7B6-355F-4D8B-8E44-1CB970BE9172}" destId="{672FCED7-B258-4B6C-8A40-6BEFB73B716D}" srcOrd="3" destOrd="0" presId="urn:microsoft.com/office/officeart/2018/2/layout/IconVerticalSolidList"/>
    <dgm:cxn modelId="{483679BC-92AA-4AA7-B92D-DB763B606C9F}" type="presParOf" srcId="{265CB7B6-355F-4D8B-8E44-1CB970BE9172}" destId="{8BBE8AAC-F5DC-4279-85F9-6D2C748CB4E7}" srcOrd="4" destOrd="0" presId="urn:microsoft.com/office/officeart/2018/2/layout/IconVerticalSolidList"/>
    <dgm:cxn modelId="{79993356-5EF3-4C66-9F9C-772373411F84}" type="presParOf" srcId="{8BBE8AAC-F5DC-4279-85F9-6D2C748CB4E7}" destId="{2D2C4229-F7C0-4019-9ADE-FD09775F73D9}" srcOrd="0" destOrd="0" presId="urn:microsoft.com/office/officeart/2018/2/layout/IconVerticalSolidList"/>
    <dgm:cxn modelId="{CC4B5F04-6C24-416E-B7C7-E44BB6154ED2}" type="presParOf" srcId="{8BBE8AAC-F5DC-4279-85F9-6D2C748CB4E7}" destId="{B4B80CD9-6AB3-4A08-9D74-4CBED0D83395}" srcOrd="1" destOrd="0" presId="urn:microsoft.com/office/officeart/2018/2/layout/IconVerticalSolidList"/>
    <dgm:cxn modelId="{FA6DF4BE-2EEE-471A-BFFF-51428CD7745F}" type="presParOf" srcId="{8BBE8AAC-F5DC-4279-85F9-6D2C748CB4E7}" destId="{1A372F20-6C29-4352-9A91-10D7FFDF45CB}" srcOrd="2" destOrd="0" presId="urn:microsoft.com/office/officeart/2018/2/layout/IconVerticalSolidList"/>
    <dgm:cxn modelId="{048B21DC-1BEC-427A-9BA8-60444B284E8C}" type="presParOf" srcId="{8BBE8AAC-F5DC-4279-85F9-6D2C748CB4E7}" destId="{3D2EEAC8-B86C-49B7-B774-F83A8E209308}" srcOrd="3" destOrd="0" presId="urn:microsoft.com/office/officeart/2018/2/layout/IconVerticalSolidList"/>
    <dgm:cxn modelId="{CF87EFF8-2D94-477D-9D6C-107F64DC5075}" type="presParOf" srcId="{265CB7B6-355F-4D8B-8E44-1CB970BE9172}" destId="{21A17CA2-0566-45CB-98A6-DCAE7E9F0DA3}" srcOrd="5" destOrd="0" presId="urn:microsoft.com/office/officeart/2018/2/layout/IconVerticalSolidList"/>
    <dgm:cxn modelId="{AF809FFC-703B-4DF2-8A45-0329C9A71B9C}" type="presParOf" srcId="{265CB7B6-355F-4D8B-8E44-1CB970BE9172}" destId="{7D8AF21F-B81C-4413-8DE4-25896DEC2A3D}" srcOrd="6" destOrd="0" presId="urn:microsoft.com/office/officeart/2018/2/layout/IconVerticalSolidList"/>
    <dgm:cxn modelId="{D08C4C62-F1D2-4791-80EE-21B8B24836A3}" type="presParOf" srcId="{7D8AF21F-B81C-4413-8DE4-25896DEC2A3D}" destId="{F7015D7C-A055-4691-8CBB-126E527FF47C}" srcOrd="0" destOrd="0" presId="urn:microsoft.com/office/officeart/2018/2/layout/IconVerticalSolidList"/>
    <dgm:cxn modelId="{F341ACF7-6B29-4F61-987F-5CC00D66DC78}" type="presParOf" srcId="{7D8AF21F-B81C-4413-8DE4-25896DEC2A3D}" destId="{DFFB7B84-BDBE-4A64-897B-578B34A7F4EC}" srcOrd="1" destOrd="0" presId="urn:microsoft.com/office/officeart/2018/2/layout/IconVerticalSolidList"/>
    <dgm:cxn modelId="{E274A1BA-62A2-4366-A772-60958A094951}" type="presParOf" srcId="{7D8AF21F-B81C-4413-8DE4-25896DEC2A3D}" destId="{A3A72F0B-64BF-4CA5-9D4E-5FF9F9EDB854}" srcOrd="2" destOrd="0" presId="urn:microsoft.com/office/officeart/2018/2/layout/IconVerticalSolidList"/>
    <dgm:cxn modelId="{E3FD936C-0E09-4C3A-BFE3-AB7A6D2DFCB2}" type="presParOf" srcId="{7D8AF21F-B81C-4413-8DE4-25896DEC2A3D}" destId="{E0B74731-9959-47E6-A65C-B3D94A65FC2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23EEE-7D44-40B6-B5FD-B48225C1CE0D}">
      <dsp:nvSpPr>
        <dsp:cNvPr id="0" name=""/>
        <dsp:cNvSpPr/>
      </dsp:nvSpPr>
      <dsp:spPr>
        <a:xfrm>
          <a:off x="0" y="84406"/>
          <a:ext cx="7886700" cy="6955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t>Part 1: Reputation Management</a:t>
          </a:r>
          <a:endParaRPr lang="en-US" sz="2900" kern="1200"/>
        </a:p>
      </dsp:txBody>
      <dsp:txXfrm>
        <a:off x="33955" y="118361"/>
        <a:ext cx="7818790" cy="627655"/>
      </dsp:txXfrm>
    </dsp:sp>
    <dsp:sp modelId="{F4690B3B-147C-4E38-A858-CF1983E2B7E1}">
      <dsp:nvSpPr>
        <dsp:cNvPr id="0" name=""/>
        <dsp:cNvSpPr/>
      </dsp:nvSpPr>
      <dsp:spPr>
        <a:xfrm>
          <a:off x="0" y="779971"/>
          <a:ext cx="7886700" cy="1590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0403"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a:t>Social media influences</a:t>
          </a:r>
          <a:endParaRPr lang="en-US" sz="2300" kern="1200"/>
        </a:p>
        <a:p>
          <a:pPr marL="228600" lvl="1" indent="-228600" algn="l" defTabSz="1022350">
            <a:lnSpc>
              <a:spcPct val="90000"/>
            </a:lnSpc>
            <a:spcBef>
              <a:spcPct val="0"/>
            </a:spcBef>
            <a:spcAft>
              <a:spcPct val="20000"/>
            </a:spcAft>
            <a:buChar char="•"/>
          </a:pPr>
          <a:r>
            <a:rPr lang="en-GB" sz="2300" kern="1200"/>
            <a:t>TripAdvisor</a:t>
          </a:r>
          <a:endParaRPr lang="en-US" sz="2300" kern="1200"/>
        </a:p>
        <a:p>
          <a:pPr marL="228600" lvl="1" indent="-228600" algn="l" defTabSz="1022350">
            <a:lnSpc>
              <a:spcPct val="90000"/>
            </a:lnSpc>
            <a:spcBef>
              <a:spcPct val="0"/>
            </a:spcBef>
            <a:spcAft>
              <a:spcPct val="20000"/>
            </a:spcAft>
            <a:buChar char="•"/>
          </a:pPr>
          <a:r>
            <a:rPr lang="en-GB" sz="2300" kern="1200"/>
            <a:t>Digital management responses</a:t>
          </a:r>
          <a:endParaRPr lang="en-US" sz="2300" kern="1200"/>
        </a:p>
        <a:p>
          <a:pPr marL="228600" lvl="1" indent="-228600" algn="l" defTabSz="1022350">
            <a:lnSpc>
              <a:spcPct val="90000"/>
            </a:lnSpc>
            <a:spcBef>
              <a:spcPct val="0"/>
            </a:spcBef>
            <a:spcAft>
              <a:spcPct val="20000"/>
            </a:spcAft>
            <a:buChar char="•"/>
          </a:pPr>
          <a:r>
            <a:rPr lang="en-GB" sz="2300" kern="1200"/>
            <a:t>Guest reviews management</a:t>
          </a:r>
          <a:endParaRPr lang="en-US" sz="2300" kern="1200"/>
        </a:p>
      </dsp:txBody>
      <dsp:txXfrm>
        <a:off x="0" y="779971"/>
        <a:ext cx="7886700" cy="1590794"/>
      </dsp:txXfrm>
    </dsp:sp>
    <dsp:sp modelId="{171CFCB0-9727-4C9A-8413-49311B6E8EAC}">
      <dsp:nvSpPr>
        <dsp:cNvPr id="0" name=""/>
        <dsp:cNvSpPr/>
      </dsp:nvSpPr>
      <dsp:spPr>
        <a:xfrm>
          <a:off x="0" y="2370766"/>
          <a:ext cx="7886700" cy="6955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t>Part 2: Brand Consistency Standards and Grading</a:t>
          </a:r>
          <a:endParaRPr lang="en-US" sz="2900" kern="1200"/>
        </a:p>
      </dsp:txBody>
      <dsp:txXfrm>
        <a:off x="33955" y="2404721"/>
        <a:ext cx="7818790" cy="627655"/>
      </dsp:txXfrm>
    </dsp:sp>
    <dsp:sp modelId="{027A747F-7949-4A40-92E9-1602135C6513}">
      <dsp:nvSpPr>
        <dsp:cNvPr id="0" name=""/>
        <dsp:cNvSpPr/>
      </dsp:nvSpPr>
      <dsp:spPr>
        <a:xfrm>
          <a:off x="0" y="3066331"/>
          <a:ext cx="7886700" cy="1200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0403"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a:t>Hotel and restaurant ratings</a:t>
          </a:r>
          <a:endParaRPr lang="en-US" sz="2300" kern="1200"/>
        </a:p>
        <a:p>
          <a:pPr marL="228600" lvl="1" indent="-228600" algn="l" defTabSz="1022350">
            <a:lnSpc>
              <a:spcPct val="90000"/>
            </a:lnSpc>
            <a:spcBef>
              <a:spcPct val="0"/>
            </a:spcBef>
            <a:spcAft>
              <a:spcPct val="20000"/>
            </a:spcAft>
            <a:buChar char="•"/>
          </a:pPr>
          <a:r>
            <a:rPr lang="en-GB" sz="2300" kern="1200"/>
            <a:t>AA, AAA etc.</a:t>
          </a:r>
          <a:endParaRPr lang="en-US" sz="2300" kern="1200"/>
        </a:p>
        <a:p>
          <a:pPr marL="228600" lvl="1" indent="-228600" algn="l" defTabSz="1022350">
            <a:lnSpc>
              <a:spcPct val="90000"/>
            </a:lnSpc>
            <a:spcBef>
              <a:spcPct val="0"/>
            </a:spcBef>
            <a:spcAft>
              <a:spcPct val="20000"/>
            </a:spcAft>
            <a:buChar char="•"/>
          </a:pPr>
          <a:r>
            <a:rPr lang="en-GB" sz="2300" kern="1200"/>
            <a:t>Mystery shoppers</a:t>
          </a:r>
          <a:endParaRPr lang="en-US" sz="2300" kern="1200"/>
        </a:p>
      </dsp:txBody>
      <dsp:txXfrm>
        <a:off x="0" y="3066331"/>
        <a:ext cx="7886700" cy="1200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00CB4D-53A0-4791-A3C9-88C4688A9269}">
      <dsp:nvSpPr>
        <dsp:cNvPr id="0" name=""/>
        <dsp:cNvSpPr/>
      </dsp:nvSpPr>
      <dsp:spPr>
        <a:xfrm>
          <a:off x="0" y="53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7D8C3-9461-425B-9F99-C94098FCD84D}">
      <dsp:nvSpPr>
        <dsp:cNvPr id="0" name=""/>
        <dsp:cNvSpPr/>
      </dsp:nvSpPr>
      <dsp:spPr>
        <a:xfrm>
          <a:off x="0" y="53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dirty="0"/>
            <a:t>Week 10: Customer Loyalty</a:t>
          </a:r>
          <a:endParaRPr lang="en-US" sz="3200" kern="1200" dirty="0"/>
        </a:p>
      </dsp:txBody>
      <dsp:txXfrm>
        <a:off x="0" y="531"/>
        <a:ext cx="7886700" cy="870055"/>
      </dsp:txXfrm>
    </dsp:sp>
    <dsp:sp modelId="{F06B45ED-5AE5-4FB9-9E58-89E2CA8049C9}">
      <dsp:nvSpPr>
        <dsp:cNvPr id="0" name=""/>
        <dsp:cNvSpPr/>
      </dsp:nvSpPr>
      <dsp:spPr>
        <a:xfrm>
          <a:off x="0" y="87058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9DD260-F044-473F-AFBE-70C050B0B2DB}">
      <dsp:nvSpPr>
        <dsp:cNvPr id="0" name=""/>
        <dsp:cNvSpPr/>
      </dsp:nvSpPr>
      <dsp:spPr>
        <a:xfrm>
          <a:off x="0" y="87058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The Purpose of Customer Loyalty Programmes</a:t>
          </a:r>
          <a:endParaRPr lang="en-US" sz="3200" kern="1200" dirty="0"/>
        </a:p>
      </dsp:txBody>
      <dsp:txXfrm>
        <a:off x="0" y="870586"/>
        <a:ext cx="7886700" cy="870055"/>
      </dsp:txXfrm>
    </dsp:sp>
    <dsp:sp modelId="{D9A8BB71-96CC-4790-BFBC-005D6DE94C02}">
      <dsp:nvSpPr>
        <dsp:cNvPr id="0" name=""/>
        <dsp:cNvSpPr/>
      </dsp:nvSpPr>
      <dsp:spPr>
        <a:xfrm>
          <a:off x="0" y="174064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FB94F8-2DCC-4741-A75E-4455BEA050AB}">
      <dsp:nvSpPr>
        <dsp:cNvPr id="0" name=""/>
        <dsp:cNvSpPr/>
      </dsp:nvSpPr>
      <dsp:spPr>
        <a:xfrm>
          <a:off x="0" y="174064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How to Increase Customer Loyalty</a:t>
          </a:r>
          <a:endParaRPr lang="en-US" sz="3200" kern="1200" dirty="0"/>
        </a:p>
      </dsp:txBody>
      <dsp:txXfrm>
        <a:off x="0" y="1740641"/>
        <a:ext cx="7886700" cy="870055"/>
      </dsp:txXfrm>
    </dsp:sp>
    <dsp:sp modelId="{23195232-D9E1-462F-B7D3-435181E37CDB}">
      <dsp:nvSpPr>
        <dsp:cNvPr id="0" name=""/>
        <dsp:cNvSpPr/>
      </dsp:nvSpPr>
      <dsp:spPr>
        <a:xfrm>
          <a:off x="0" y="261069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608BDF-0267-44C4-B4FF-B78CCBC8A021}">
      <dsp:nvSpPr>
        <dsp:cNvPr id="0" name=""/>
        <dsp:cNvSpPr/>
      </dsp:nvSpPr>
      <dsp:spPr>
        <a:xfrm>
          <a:off x="0" y="261069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4-Week-Teaching Recap</a:t>
          </a:r>
          <a:endParaRPr lang="en-US" sz="3200" kern="1200" dirty="0"/>
        </a:p>
      </dsp:txBody>
      <dsp:txXfrm>
        <a:off x="0" y="2610696"/>
        <a:ext cx="7886700" cy="870055"/>
      </dsp:txXfrm>
    </dsp:sp>
    <dsp:sp modelId="{4D80FFCE-43B0-42C3-8D19-F37D162CDE35}">
      <dsp:nvSpPr>
        <dsp:cNvPr id="0" name=""/>
        <dsp:cNvSpPr/>
      </dsp:nvSpPr>
      <dsp:spPr>
        <a:xfrm>
          <a:off x="0" y="348075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55AC84-1F88-4CC4-A92B-261C5A4B160E}">
      <dsp:nvSpPr>
        <dsp:cNvPr id="0" name=""/>
        <dsp:cNvSpPr/>
      </dsp:nvSpPr>
      <dsp:spPr>
        <a:xfrm>
          <a:off x="0" y="348075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Assignment 2: Report</a:t>
          </a:r>
          <a:endParaRPr lang="en-US" sz="3200" kern="1200" dirty="0"/>
        </a:p>
      </dsp:txBody>
      <dsp:txXfrm>
        <a:off x="0" y="3480751"/>
        <a:ext cx="7886700" cy="870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076FB-0B58-4EE1-BC88-5E94FBE174D1}">
      <dsp:nvSpPr>
        <dsp:cNvPr id="0" name=""/>
        <dsp:cNvSpPr/>
      </dsp:nvSpPr>
      <dsp:spPr>
        <a:xfrm>
          <a:off x="0" y="412"/>
          <a:ext cx="398590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CCEEE56-BA9B-4E01-ADD2-EE4E86229385}">
      <dsp:nvSpPr>
        <dsp:cNvPr id="0" name=""/>
        <dsp:cNvSpPr/>
      </dsp:nvSpPr>
      <dsp:spPr>
        <a:xfrm>
          <a:off x="0" y="412"/>
          <a:ext cx="3985907"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Silver Elite</a:t>
          </a:r>
          <a:endParaRPr lang="en-US" sz="3100" kern="1200"/>
        </a:p>
      </dsp:txBody>
      <dsp:txXfrm>
        <a:off x="0" y="412"/>
        <a:ext cx="3985907" cy="675019"/>
      </dsp:txXfrm>
    </dsp:sp>
    <dsp:sp modelId="{5AD66DDB-B813-4F52-9FB6-76E53EFE281F}">
      <dsp:nvSpPr>
        <dsp:cNvPr id="0" name=""/>
        <dsp:cNvSpPr/>
      </dsp:nvSpPr>
      <dsp:spPr>
        <a:xfrm>
          <a:off x="0" y="675431"/>
          <a:ext cx="3985907"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47ADC56-1B11-401C-AA68-7866783451C1}">
      <dsp:nvSpPr>
        <dsp:cNvPr id="0" name=""/>
        <dsp:cNvSpPr/>
      </dsp:nvSpPr>
      <dsp:spPr>
        <a:xfrm>
          <a:off x="0" y="675431"/>
          <a:ext cx="3985907"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Gold Elite</a:t>
          </a:r>
          <a:endParaRPr lang="en-US" sz="3100" kern="1200"/>
        </a:p>
      </dsp:txBody>
      <dsp:txXfrm>
        <a:off x="0" y="675431"/>
        <a:ext cx="3985907" cy="675019"/>
      </dsp:txXfrm>
    </dsp:sp>
    <dsp:sp modelId="{CE39B7C1-90B4-451F-B699-B7CCB7BF0A19}">
      <dsp:nvSpPr>
        <dsp:cNvPr id="0" name=""/>
        <dsp:cNvSpPr/>
      </dsp:nvSpPr>
      <dsp:spPr>
        <a:xfrm>
          <a:off x="0" y="1350450"/>
          <a:ext cx="3985907"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77FBFF7-EA1D-43E8-828B-4C795881D351}">
      <dsp:nvSpPr>
        <dsp:cNvPr id="0" name=""/>
        <dsp:cNvSpPr/>
      </dsp:nvSpPr>
      <dsp:spPr>
        <a:xfrm>
          <a:off x="0" y="1350450"/>
          <a:ext cx="3985907"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Platinum Elite</a:t>
          </a:r>
          <a:endParaRPr lang="en-US" sz="3100" kern="1200"/>
        </a:p>
      </dsp:txBody>
      <dsp:txXfrm>
        <a:off x="0" y="1350450"/>
        <a:ext cx="3985907" cy="675019"/>
      </dsp:txXfrm>
    </dsp:sp>
    <dsp:sp modelId="{B93D1B58-4DB4-4684-87FF-16D10245E433}">
      <dsp:nvSpPr>
        <dsp:cNvPr id="0" name=""/>
        <dsp:cNvSpPr/>
      </dsp:nvSpPr>
      <dsp:spPr>
        <a:xfrm>
          <a:off x="0" y="2025469"/>
          <a:ext cx="398590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20101BE-9C1D-4108-803C-26037E329877}">
      <dsp:nvSpPr>
        <dsp:cNvPr id="0" name=""/>
        <dsp:cNvSpPr/>
      </dsp:nvSpPr>
      <dsp:spPr>
        <a:xfrm>
          <a:off x="0" y="2025469"/>
          <a:ext cx="3985907"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Titanium Elite</a:t>
          </a:r>
          <a:endParaRPr lang="en-US" sz="3100" kern="1200"/>
        </a:p>
      </dsp:txBody>
      <dsp:txXfrm>
        <a:off x="0" y="2025469"/>
        <a:ext cx="3985907" cy="675019"/>
      </dsp:txXfrm>
    </dsp:sp>
    <dsp:sp modelId="{48586A93-007F-41E4-9694-DC16F17068D4}">
      <dsp:nvSpPr>
        <dsp:cNvPr id="0" name=""/>
        <dsp:cNvSpPr/>
      </dsp:nvSpPr>
      <dsp:spPr>
        <a:xfrm>
          <a:off x="0" y="2700488"/>
          <a:ext cx="3985907"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A8250BA-F3F8-44A8-ABC4-14DC1C4A1876}">
      <dsp:nvSpPr>
        <dsp:cNvPr id="0" name=""/>
        <dsp:cNvSpPr/>
      </dsp:nvSpPr>
      <dsp:spPr>
        <a:xfrm>
          <a:off x="0" y="2700488"/>
          <a:ext cx="3985907"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Ambassador Elite</a:t>
          </a:r>
          <a:endParaRPr lang="en-US" sz="3100" kern="1200"/>
        </a:p>
      </dsp:txBody>
      <dsp:txXfrm>
        <a:off x="0" y="2700488"/>
        <a:ext cx="3985907" cy="6750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25EDF-A0FF-4B62-B9E6-EEBA3FEA7AE3}">
      <dsp:nvSpPr>
        <dsp:cNvPr id="0" name=""/>
        <dsp:cNvSpPr/>
      </dsp:nvSpPr>
      <dsp:spPr>
        <a:xfrm>
          <a:off x="0" y="623"/>
          <a:ext cx="48696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709BCF-A01C-4FFF-AB94-A509C96AE8FA}">
      <dsp:nvSpPr>
        <dsp:cNvPr id="0" name=""/>
        <dsp:cNvSpPr/>
      </dsp:nvSpPr>
      <dsp:spPr>
        <a:xfrm>
          <a:off x="0" y="623"/>
          <a:ext cx="4869656"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Erroneous Reward Selection</a:t>
          </a:r>
          <a:endParaRPr lang="en-US" sz="2800" kern="1200"/>
        </a:p>
      </dsp:txBody>
      <dsp:txXfrm>
        <a:off x="0" y="623"/>
        <a:ext cx="4869656" cy="1020830"/>
      </dsp:txXfrm>
    </dsp:sp>
    <dsp:sp modelId="{B34C54BF-C5D5-41D7-9629-959BA85DD83F}">
      <dsp:nvSpPr>
        <dsp:cNvPr id="0" name=""/>
        <dsp:cNvSpPr/>
      </dsp:nvSpPr>
      <dsp:spPr>
        <a:xfrm>
          <a:off x="0" y="1021453"/>
          <a:ext cx="4869656"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AB9625-EBF3-474F-B5F9-A0D02E225192}">
      <dsp:nvSpPr>
        <dsp:cNvPr id="0" name=""/>
        <dsp:cNvSpPr/>
      </dsp:nvSpPr>
      <dsp:spPr>
        <a:xfrm>
          <a:off x="0" y="1021453"/>
          <a:ext cx="4869656"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Unappealing Rewards</a:t>
          </a:r>
          <a:endParaRPr lang="en-US" sz="2800" kern="1200"/>
        </a:p>
      </dsp:txBody>
      <dsp:txXfrm>
        <a:off x="0" y="1021453"/>
        <a:ext cx="4869656" cy="1020830"/>
      </dsp:txXfrm>
    </dsp:sp>
    <dsp:sp modelId="{77E5CA33-EF95-419B-95E1-D6AEE46C3339}">
      <dsp:nvSpPr>
        <dsp:cNvPr id="0" name=""/>
        <dsp:cNvSpPr/>
      </dsp:nvSpPr>
      <dsp:spPr>
        <a:xfrm>
          <a:off x="0" y="2042284"/>
          <a:ext cx="4869656"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0943D6-C833-47B8-8B74-3998A944B68A}">
      <dsp:nvSpPr>
        <dsp:cNvPr id="0" name=""/>
        <dsp:cNvSpPr/>
      </dsp:nvSpPr>
      <dsp:spPr>
        <a:xfrm>
          <a:off x="0" y="2042284"/>
          <a:ext cx="4869656"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Lack of Awareness</a:t>
          </a:r>
          <a:endParaRPr lang="en-US" sz="2800" kern="1200"/>
        </a:p>
      </dsp:txBody>
      <dsp:txXfrm>
        <a:off x="0" y="2042284"/>
        <a:ext cx="4869656" cy="1020830"/>
      </dsp:txXfrm>
    </dsp:sp>
    <dsp:sp modelId="{7696E614-D554-4D58-81C0-DE046113842F}">
      <dsp:nvSpPr>
        <dsp:cNvPr id="0" name=""/>
        <dsp:cNvSpPr/>
      </dsp:nvSpPr>
      <dsp:spPr>
        <a:xfrm>
          <a:off x="0" y="3063115"/>
          <a:ext cx="4869656"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827652-42AB-4ECC-9E6A-954C7B5638A6}">
      <dsp:nvSpPr>
        <dsp:cNvPr id="0" name=""/>
        <dsp:cNvSpPr/>
      </dsp:nvSpPr>
      <dsp:spPr>
        <a:xfrm>
          <a:off x="0" y="3063115"/>
          <a:ext cx="4869656"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Scanty Communication Management</a:t>
          </a:r>
          <a:endParaRPr lang="en-US" sz="2800" kern="1200"/>
        </a:p>
      </dsp:txBody>
      <dsp:txXfrm>
        <a:off x="0" y="3063115"/>
        <a:ext cx="4869656" cy="1020830"/>
      </dsp:txXfrm>
    </dsp:sp>
    <dsp:sp modelId="{EF5D85DD-07E5-4F26-BE3E-313954382C08}">
      <dsp:nvSpPr>
        <dsp:cNvPr id="0" name=""/>
        <dsp:cNvSpPr/>
      </dsp:nvSpPr>
      <dsp:spPr>
        <a:xfrm>
          <a:off x="0" y="4083946"/>
          <a:ext cx="48696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9FB084-9A6E-4265-8841-E76DE17D5CD1}">
      <dsp:nvSpPr>
        <dsp:cNvPr id="0" name=""/>
        <dsp:cNvSpPr/>
      </dsp:nvSpPr>
      <dsp:spPr>
        <a:xfrm>
          <a:off x="0" y="4083946"/>
          <a:ext cx="4869656"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No Emotional Connection</a:t>
          </a:r>
          <a:endParaRPr lang="en-US" sz="2800" kern="1200"/>
        </a:p>
      </dsp:txBody>
      <dsp:txXfrm>
        <a:off x="0" y="4083946"/>
        <a:ext cx="4869656" cy="10208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2DE27-407B-4E43-9AA1-71DA913A1E26}">
      <dsp:nvSpPr>
        <dsp:cNvPr id="0" name=""/>
        <dsp:cNvSpPr/>
      </dsp:nvSpPr>
      <dsp:spPr>
        <a:xfrm>
          <a:off x="0" y="707092"/>
          <a:ext cx="78867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1B0529-DF75-4395-AB98-59E34FB61EC6}">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7E4E70-33AB-4FF0-B76A-0CC7B0E42EEC}">
      <dsp:nvSpPr>
        <dsp:cNvPr id="0" name=""/>
        <dsp:cNvSpPr/>
      </dsp:nvSpPr>
      <dsp:spPr>
        <a:xfrm>
          <a:off x="1507738" y="707092"/>
          <a:ext cx="63789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ctr" defTabSz="1111250">
            <a:lnSpc>
              <a:spcPct val="100000"/>
            </a:lnSpc>
            <a:spcBef>
              <a:spcPct val="0"/>
            </a:spcBef>
            <a:spcAft>
              <a:spcPct val="35000"/>
            </a:spcAft>
            <a:buNone/>
          </a:pPr>
          <a:r>
            <a:rPr lang="en-GB" sz="2500" i="0" kern="1200" dirty="0"/>
            <a:t>Domain-General vs Domain-Specific Skills</a:t>
          </a:r>
          <a:endParaRPr lang="en-US" sz="2500" i="0" kern="1200" dirty="0"/>
        </a:p>
      </dsp:txBody>
      <dsp:txXfrm>
        <a:off x="1507738" y="707092"/>
        <a:ext cx="6378961" cy="1305401"/>
      </dsp:txXfrm>
    </dsp:sp>
    <dsp:sp modelId="{1148293B-187B-4F38-821F-79E3AD07428B}">
      <dsp:nvSpPr>
        <dsp:cNvPr id="0" name=""/>
        <dsp:cNvSpPr/>
      </dsp:nvSpPr>
      <dsp:spPr>
        <a:xfrm>
          <a:off x="0" y="2338844"/>
          <a:ext cx="78867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5DDB54-AE63-4DD4-9880-C15948EBB6F0}">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95E28D-82FE-43F5-9B2D-C339D9699FC1}">
      <dsp:nvSpPr>
        <dsp:cNvPr id="0" name=""/>
        <dsp:cNvSpPr/>
      </dsp:nvSpPr>
      <dsp:spPr>
        <a:xfrm>
          <a:off x="1507738" y="2338844"/>
          <a:ext cx="63789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ctr" defTabSz="1111250">
            <a:lnSpc>
              <a:spcPct val="100000"/>
            </a:lnSpc>
            <a:spcBef>
              <a:spcPct val="0"/>
            </a:spcBef>
            <a:spcAft>
              <a:spcPct val="35000"/>
            </a:spcAft>
            <a:buNone/>
          </a:pPr>
          <a:r>
            <a:rPr lang="en-GB" sz="2500" kern="1200" dirty="0"/>
            <a:t>Hard vs Soft Skills</a:t>
          </a:r>
          <a:endParaRPr lang="en-US" sz="2500" kern="1200" dirty="0"/>
        </a:p>
      </dsp:txBody>
      <dsp:txXfrm>
        <a:off x="1507738" y="2338844"/>
        <a:ext cx="6378961" cy="13054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1A37C-DBEA-4964-8E09-6B5A3EC7D688}">
      <dsp:nvSpPr>
        <dsp:cNvPr id="0" name=""/>
        <dsp:cNvSpPr/>
      </dsp:nvSpPr>
      <dsp:spPr>
        <a:xfrm>
          <a:off x="0" y="2447"/>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5AE83F-7710-4AA7-9504-34A7BEB314A9}">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901D6E-2C77-41C9-A856-8E9422529B08}">
      <dsp:nvSpPr>
        <dsp:cNvPr id="0" name=""/>
        <dsp:cNvSpPr/>
      </dsp:nvSpPr>
      <dsp:spPr>
        <a:xfrm>
          <a:off x="1432649" y="2447"/>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Adaptability</a:t>
          </a:r>
          <a:endParaRPr lang="en-US" sz="2200" kern="1200"/>
        </a:p>
      </dsp:txBody>
      <dsp:txXfrm>
        <a:off x="1432649" y="2447"/>
        <a:ext cx="3508869" cy="1240389"/>
      </dsp:txXfrm>
    </dsp:sp>
    <dsp:sp modelId="{67B6870B-8C0A-4993-A847-7F27144D085F}">
      <dsp:nvSpPr>
        <dsp:cNvPr id="0" name=""/>
        <dsp:cNvSpPr/>
      </dsp:nvSpPr>
      <dsp:spPr>
        <a:xfrm>
          <a:off x="0" y="1552933"/>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574C7-B467-42B1-871D-2738C8387B0C}">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5423FE-3548-4EF0-A42E-303F547C617E}">
      <dsp:nvSpPr>
        <dsp:cNvPr id="0" name=""/>
        <dsp:cNvSpPr/>
      </dsp:nvSpPr>
      <dsp:spPr>
        <a:xfrm>
          <a:off x="1432649" y="1552933"/>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Digital Skills</a:t>
          </a:r>
          <a:endParaRPr lang="en-US" sz="2200" kern="1200"/>
        </a:p>
      </dsp:txBody>
      <dsp:txXfrm>
        <a:off x="1432649" y="1552933"/>
        <a:ext cx="3508869" cy="1240389"/>
      </dsp:txXfrm>
    </dsp:sp>
    <dsp:sp modelId="{CB12312B-642C-4659-87E0-6C16C67A61B0}">
      <dsp:nvSpPr>
        <dsp:cNvPr id="0" name=""/>
        <dsp:cNvSpPr/>
      </dsp:nvSpPr>
      <dsp:spPr>
        <a:xfrm>
          <a:off x="0" y="3103420"/>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3A396D-913F-4C14-B22F-E3390CF877F3}">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F8825B-F690-4F82-9A79-36B7D368A690}">
      <dsp:nvSpPr>
        <dsp:cNvPr id="0" name=""/>
        <dsp:cNvSpPr/>
      </dsp:nvSpPr>
      <dsp:spPr>
        <a:xfrm>
          <a:off x="1432649" y="3103420"/>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Emotional Intelligence</a:t>
          </a:r>
          <a:endParaRPr lang="en-US" sz="2200" kern="1200"/>
        </a:p>
      </dsp:txBody>
      <dsp:txXfrm>
        <a:off x="1432649" y="3103420"/>
        <a:ext cx="3508869" cy="1240389"/>
      </dsp:txXfrm>
    </dsp:sp>
    <dsp:sp modelId="{634C29B1-35E6-4414-9CF4-4C9EC3AD3A5D}">
      <dsp:nvSpPr>
        <dsp:cNvPr id="0" name=""/>
        <dsp:cNvSpPr/>
      </dsp:nvSpPr>
      <dsp:spPr>
        <a:xfrm>
          <a:off x="0" y="4653906"/>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F5D93F-F66D-48DA-A65D-F99323A075E3}">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25ADFC-D714-4392-995C-14CBC42A2966}">
      <dsp:nvSpPr>
        <dsp:cNvPr id="0" name=""/>
        <dsp:cNvSpPr/>
      </dsp:nvSpPr>
      <dsp:spPr>
        <a:xfrm>
          <a:off x="1432649" y="4653906"/>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etc.</a:t>
          </a:r>
          <a:endParaRPr lang="en-US" sz="2200" kern="1200"/>
        </a:p>
      </dsp:txBody>
      <dsp:txXfrm>
        <a:off x="1432649" y="4653906"/>
        <a:ext cx="3508869" cy="12403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BB2D1E-CEA8-4973-89C2-4F25C75309BA}">
      <dsp:nvSpPr>
        <dsp:cNvPr id="0" name=""/>
        <dsp:cNvSpPr/>
      </dsp:nvSpPr>
      <dsp:spPr>
        <a:xfrm>
          <a:off x="0" y="0"/>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3DCB87-F172-40D9-A46A-27FAEA01B7EC}">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14B26A-5762-43C6-A6EE-B7EC404A3ECA}">
      <dsp:nvSpPr>
        <dsp:cNvPr id="0" name=""/>
        <dsp:cNvSpPr/>
      </dsp:nvSpPr>
      <dsp:spPr>
        <a:xfrm>
          <a:off x="1435590" y="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What is Hotel and Hospitality Branding?</a:t>
          </a:r>
          <a:endParaRPr lang="en-US" sz="2500" kern="1200"/>
        </a:p>
      </dsp:txBody>
      <dsp:txXfrm>
        <a:off x="1435590" y="0"/>
        <a:ext cx="6451109" cy="1242935"/>
      </dsp:txXfrm>
    </dsp:sp>
    <dsp:sp modelId="{0ACFD2F5-46D5-4058-B37C-57D67EBD9928}">
      <dsp:nvSpPr>
        <dsp:cNvPr id="0" name=""/>
        <dsp:cNvSpPr/>
      </dsp:nvSpPr>
      <dsp:spPr>
        <a:xfrm>
          <a:off x="0" y="155420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689F93-F7D9-46A2-B256-E5886BFADAB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34B2C8-4B1A-422F-8FD0-CF193AC53C0D}">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How can hotels guarantee consistency across their brand?</a:t>
          </a:r>
          <a:endParaRPr lang="en-US" sz="2500" kern="1200"/>
        </a:p>
      </dsp:txBody>
      <dsp:txXfrm>
        <a:off x="1435590" y="1554201"/>
        <a:ext cx="6451109" cy="1242935"/>
      </dsp:txXfrm>
    </dsp:sp>
    <dsp:sp modelId="{8F0ED4E9-E1F1-48B0-84FF-95FCC17B2336}">
      <dsp:nvSpPr>
        <dsp:cNvPr id="0" name=""/>
        <dsp:cNvSpPr/>
      </dsp:nvSpPr>
      <dsp:spPr>
        <a:xfrm>
          <a:off x="0" y="3107870"/>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421CE-E213-46C2-8BB4-84B95EE9A5F8}">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F75ADA-772C-4624-8107-11C7352454B8}">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What is Franchising? – Benefits and Challenges</a:t>
          </a:r>
          <a:endParaRPr lang="en-US" sz="2500" kern="1200"/>
        </a:p>
      </dsp:txBody>
      <dsp:txXfrm>
        <a:off x="1435590" y="3107870"/>
        <a:ext cx="6451109" cy="1242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A02B6-3D18-4610-84E5-52E650839C32}">
      <dsp:nvSpPr>
        <dsp:cNvPr id="0" name=""/>
        <dsp:cNvSpPr/>
      </dsp:nvSpPr>
      <dsp:spPr>
        <a:xfrm>
          <a:off x="0" y="1805"/>
          <a:ext cx="78867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13D62F-2EB2-41A6-A697-DB53E44FC579}">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F7A794-23DD-4C0A-B029-CACF2A948136}">
      <dsp:nvSpPr>
        <dsp:cNvPr id="0" name=""/>
        <dsp:cNvSpPr/>
      </dsp:nvSpPr>
      <dsp:spPr>
        <a:xfrm>
          <a:off x="1057183" y="1805"/>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t>Which </a:t>
          </a:r>
          <a:r>
            <a:rPr lang="en-GB" sz="2200" b="0" i="0" kern="1200" dirty="0"/>
            <a:t>organisations award hotel star ratings?</a:t>
          </a:r>
          <a:endParaRPr lang="en-US" sz="2200" kern="1200" dirty="0"/>
        </a:p>
      </dsp:txBody>
      <dsp:txXfrm>
        <a:off x="1057183" y="1805"/>
        <a:ext cx="6829516" cy="915310"/>
      </dsp:txXfrm>
    </dsp:sp>
    <dsp:sp modelId="{8FB36C94-C819-4E06-9C5C-D6892A489948}">
      <dsp:nvSpPr>
        <dsp:cNvPr id="0" name=""/>
        <dsp:cNvSpPr/>
      </dsp:nvSpPr>
      <dsp:spPr>
        <a:xfrm>
          <a:off x="0" y="1145944"/>
          <a:ext cx="78867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36882A-50EF-4EB1-ADE0-9F69F56A7124}">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CD5D2-7919-45F2-A3B9-F16696E2F9D0}">
      <dsp:nvSpPr>
        <dsp:cNvPr id="0" name=""/>
        <dsp:cNvSpPr/>
      </dsp:nvSpPr>
      <dsp:spPr>
        <a:xfrm>
          <a:off x="1057183" y="1145944"/>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How does a hotel get a star rating?</a:t>
          </a:r>
          <a:endParaRPr lang="en-US" sz="2200" kern="1200"/>
        </a:p>
      </dsp:txBody>
      <dsp:txXfrm>
        <a:off x="1057183" y="1145944"/>
        <a:ext cx="6829516" cy="915310"/>
      </dsp:txXfrm>
    </dsp:sp>
    <dsp:sp modelId="{2D2C4229-F7C0-4019-9ADE-FD09775F73D9}">
      <dsp:nvSpPr>
        <dsp:cNvPr id="0" name=""/>
        <dsp:cNvSpPr/>
      </dsp:nvSpPr>
      <dsp:spPr>
        <a:xfrm>
          <a:off x="0" y="2290082"/>
          <a:ext cx="78867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B80CD9-6AB3-4A08-9D74-4CBED0D83395}">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EEAC8-B86C-49B7-B774-F83A8E209308}">
      <dsp:nvSpPr>
        <dsp:cNvPr id="0" name=""/>
        <dsp:cNvSpPr/>
      </dsp:nvSpPr>
      <dsp:spPr>
        <a:xfrm>
          <a:off x="1057183" y="2290082"/>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What is Hotel Mystery Shopping?</a:t>
          </a:r>
          <a:endParaRPr lang="en-US" sz="2200" kern="1200"/>
        </a:p>
      </dsp:txBody>
      <dsp:txXfrm>
        <a:off x="1057183" y="2290082"/>
        <a:ext cx="6829516" cy="915310"/>
      </dsp:txXfrm>
    </dsp:sp>
    <dsp:sp modelId="{F7015D7C-A055-4691-8CBB-126E527FF47C}">
      <dsp:nvSpPr>
        <dsp:cNvPr id="0" name=""/>
        <dsp:cNvSpPr/>
      </dsp:nvSpPr>
      <dsp:spPr>
        <a:xfrm>
          <a:off x="0" y="3434221"/>
          <a:ext cx="78867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FB7B84-BDBE-4A64-897B-578B34A7F4EC}">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74731-9959-47E6-A65C-B3D94A65FC2B}">
      <dsp:nvSpPr>
        <dsp:cNvPr id="0" name=""/>
        <dsp:cNvSpPr/>
      </dsp:nvSpPr>
      <dsp:spPr>
        <a:xfrm>
          <a:off x="1057183" y="3434221"/>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The Benefits &amp; Operational Flaws/Pitfalls of Mystery Shopping</a:t>
          </a:r>
          <a:endParaRPr lang="en-US" sz="2200" kern="1200"/>
        </a:p>
      </dsp:txBody>
      <dsp:txXfrm>
        <a:off x="1057183" y="3434221"/>
        <a:ext cx="6829516" cy="9153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11/27/2022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-Tesco Clubcard, Sainsbury’s Nectar card, air miles and so on…</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312827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recommend exploring Marriott Bonvoy on the website: https://www.marriott.com/loyalty.mi</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936433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-Basis Member status example</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375095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-Ambassador status example</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790966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might want to explore these on the corporate websites </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516232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095129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and Last Impressions</a:t>
            </a:r>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2397446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How can we make employees feel empowered?</a:t>
            </a:r>
          </a:p>
          <a:p>
            <a:r>
              <a:rPr lang="en-GB" sz="1200" dirty="0"/>
              <a:t>Build trust and respect</a:t>
            </a:r>
          </a:p>
          <a:p>
            <a:r>
              <a:rPr lang="en-GB" sz="1200" dirty="0"/>
              <a:t>Practise robust communication</a:t>
            </a:r>
          </a:p>
          <a:p>
            <a:r>
              <a:rPr lang="en-GB" sz="1200" dirty="0"/>
              <a:t>Convey vision and goals of the company clearly</a:t>
            </a:r>
          </a:p>
          <a:p>
            <a:r>
              <a:rPr lang="en-GB" sz="1200" dirty="0"/>
              <a:t>Provide state-of-art tools and resources</a:t>
            </a:r>
          </a:p>
          <a:p>
            <a:r>
              <a:rPr lang="en-GB" sz="1200" dirty="0"/>
              <a:t>Practise feedback</a:t>
            </a:r>
          </a:p>
          <a:p>
            <a:r>
              <a:rPr lang="en-GB" sz="1200" dirty="0"/>
              <a:t>Nurture a culture of rewards and recognition</a:t>
            </a:r>
          </a:p>
          <a:p>
            <a:r>
              <a:rPr lang="en-GB" sz="1200" dirty="0"/>
              <a:t>Inspire creative thinking</a:t>
            </a:r>
          </a:p>
          <a:p>
            <a:r>
              <a:rPr lang="en-GB" sz="1200" dirty="0"/>
              <a:t>Make employee engagement a top priority</a:t>
            </a:r>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960745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1535170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u="none" strike="noStrike" dirty="0">
                <a:effectLst/>
              </a:rPr>
              <a:t>Online reviews</a:t>
            </a:r>
            <a:r>
              <a:rPr lang="en-GB" sz="1200" b="0" i="0" dirty="0">
                <a:effectLst/>
              </a:rPr>
              <a:t> heavily influence purchase decisions, but not every review is real. The problem of fake reviews can affect companies of all types and sizes. </a:t>
            </a:r>
          </a:p>
          <a:p>
            <a:pPr marL="0" indent="0">
              <a:buNone/>
            </a:pPr>
            <a:r>
              <a:rPr lang="en-GB" sz="1200" b="0" i="0" dirty="0">
                <a:effectLst/>
              </a:rPr>
              <a:t>Where do these fake reviews come from? Here are some common sources:</a:t>
            </a:r>
            <a:endParaRPr lang="en-GB" sz="1200" b="1" i="0" dirty="0">
              <a:effectLst/>
            </a:endParaRPr>
          </a:p>
          <a:p>
            <a:pPr>
              <a:buFont typeface="Arial" panose="020B0604020202020204" pitchFamily="34" charset="0"/>
              <a:buChar char="•"/>
            </a:pPr>
            <a:r>
              <a:rPr lang="en-GB" sz="1200" b="1" i="0" dirty="0">
                <a:effectLst/>
              </a:rPr>
              <a:t>Service providers or vendors</a:t>
            </a:r>
            <a:r>
              <a:rPr lang="en-GB" sz="1200" b="0" i="0" dirty="0">
                <a:effectLst/>
              </a:rPr>
              <a:t> that sell both positive and negative reviews, such as what you will find when you try to</a:t>
            </a:r>
            <a:r>
              <a:rPr lang="en-GB" sz="1200" b="0" i="0" u="none" strike="noStrike" dirty="0">
                <a:effectLst/>
              </a:rPr>
              <a:t> buy Google reviews</a:t>
            </a:r>
            <a:r>
              <a:rPr lang="en-GB" sz="1200" b="0" i="0" dirty="0">
                <a:effectLst/>
              </a:rPr>
              <a:t>;</a:t>
            </a:r>
          </a:p>
          <a:p>
            <a:pPr>
              <a:buFont typeface="Arial" panose="020B0604020202020204" pitchFamily="34" charset="0"/>
              <a:buChar char="•"/>
            </a:pPr>
            <a:r>
              <a:rPr lang="en-GB" sz="1200" b="1" i="0" dirty="0">
                <a:effectLst/>
              </a:rPr>
              <a:t>Business owners and marketers </a:t>
            </a:r>
            <a:r>
              <a:rPr lang="en-GB" sz="1200" b="0" i="0" dirty="0">
                <a:effectLst/>
              </a:rPr>
              <a:t>who write their own fake reviews to attract customers, including fake negative reviews of their competitors;</a:t>
            </a:r>
          </a:p>
          <a:p>
            <a:pPr>
              <a:buFont typeface="Arial" panose="020B0604020202020204" pitchFamily="34" charset="0"/>
              <a:buChar char="•"/>
            </a:pPr>
            <a:r>
              <a:rPr lang="en-GB" sz="1200" b="1" i="0" dirty="0">
                <a:effectLst/>
              </a:rPr>
              <a:t>Former employees</a:t>
            </a:r>
            <a:r>
              <a:rPr lang="en-GB" sz="1200" b="0" i="0" dirty="0">
                <a:effectLst/>
              </a:rPr>
              <a:t> who post negative reviews of their employees in retaliation for being fired or laid off;</a:t>
            </a:r>
          </a:p>
          <a:p>
            <a:pPr>
              <a:buFont typeface="Arial" panose="020B0604020202020204" pitchFamily="34" charset="0"/>
              <a:buChar char="•"/>
            </a:pPr>
            <a:r>
              <a:rPr lang="en-GB" sz="1200" b="1" i="0" dirty="0">
                <a:effectLst/>
              </a:rPr>
              <a:t>Friends, family, and employees</a:t>
            </a:r>
            <a:r>
              <a:rPr lang="en-GB" sz="1200" b="0" i="0" dirty="0">
                <a:effectLst/>
              </a:rPr>
              <a:t> who write positive reviews on behalf of a company or brand they are closely associated with;</a:t>
            </a:r>
          </a:p>
          <a:p>
            <a:pPr>
              <a:buFont typeface="Arial" panose="020B0604020202020204" pitchFamily="34" charset="0"/>
              <a:buChar char="•"/>
            </a:pPr>
            <a:r>
              <a:rPr lang="en-GB" sz="1200" b="1" i="0" dirty="0">
                <a:effectLst/>
              </a:rPr>
              <a:t>Customers</a:t>
            </a:r>
            <a:r>
              <a:rPr lang="en-GB" sz="1200" b="0" i="0" dirty="0">
                <a:effectLst/>
              </a:rPr>
              <a:t> who write negative reviews in order to get a refund, a discount, or some other benefit.</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3430556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dirty="0"/>
              <a:t>Why is branding important?</a:t>
            </a:r>
          </a:p>
          <a:p>
            <a:r>
              <a:rPr lang="en-GB" sz="1200" dirty="0"/>
              <a:t>Branding helps you outdo your competition</a:t>
            </a:r>
          </a:p>
          <a:p>
            <a:r>
              <a:rPr lang="en-GB" sz="1200" dirty="0"/>
              <a:t>Branding builds trust</a:t>
            </a:r>
          </a:p>
          <a:p>
            <a:r>
              <a:rPr lang="en-GB" sz="1200" dirty="0"/>
              <a:t>Branding opens up new revenue channels</a:t>
            </a:r>
          </a:p>
          <a:p>
            <a:r>
              <a:rPr lang="en-GB" sz="1200" dirty="0"/>
              <a:t>Branding harnesses the power of emotions and storytelling</a:t>
            </a:r>
          </a:p>
          <a:p>
            <a:r>
              <a:rPr lang="en-GB" sz="1200" dirty="0"/>
              <a:t>Branding helps your guests become advocates and ambassadors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dirty="0">
                <a:effectLst/>
              </a:rPr>
              <a:t>Franchise brand consistency</a:t>
            </a:r>
            <a:r>
              <a:rPr lang="en-GB" sz="1200" b="1" i="0" dirty="0">
                <a:effectLst/>
              </a:rPr>
              <a:t> </a:t>
            </a:r>
            <a:r>
              <a:rPr lang="en-GB" sz="1200" b="0" i="0" dirty="0">
                <a:effectLst/>
              </a:rPr>
              <a:t>is required to create a uniform marketing message and maintain a strong identity </a:t>
            </a:r>
            <a:r>
              <a:rPr lang="en-GB" sz="1200" b="0" i="0" dirty="0">
                <a:solidFill>
                  <a:srgbClr val="000000"/>
                </a:solidFill>
                <a:effectLst/>
              </a:rPr>
              <a:t>across all franchise partners. Brand values need to be maintained across every piece of marketing you produce. It is important to remember that brand consistency extends to your company’s product and services, for example operations, marketing, customer service and quality control. Consistency defines your business clearly, cements the reputation of your products or services, and differentiates you from your competitors.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875430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AutoNum type="arabicPeriod"/>
            </a:pPr>
            <a:r>
              <a:rPr lang="en-GB" sz="1200" dirty="0"/>
              <a:t>AA</a:t>
            </a:r>
          </a:p>
          <a:p>
            <a:pPr marL="457200" indent="-457200">
              <a:buAutoNum type="arabicPeriod"/>
            </a:pPr>
            <a:r>
              <a:rPr lang="en-GB" sz="1200" i="0" dirty="0">
                <a:effectLst/>
              </a:rPr>
              <a:t>AAA</a:t>
            </a:r>
          </a:p>
          <a:p>
            <a:pPr marL="457200" indent="-457200">
              <a:buAutoNum type="arabicPeriod"/>
            </a:pPr>
            <a:r>
              <a:rPr lang="en-GB" sz="1200" dirty="0"/>
              <a:t>Forbes Travel Guide</a:t>
            </a:r>
          </a:p>
          <a:p>
            <a:pPr marL="457200" indent="-457200">
              <a:buAutoNum type="arabicPeriod"/>
            </a:pPr>
            <a:r>
              <a:rPr lang="en-GB" sz="1200" i="0" dirty="0">
                <a:effectLst/>
              </a:rPr>
              <a:t>Austra</a:t>
            </a:r>
            <a:r>
              <a:rPr lang="en-GB" sz="1200" dirty="0"/>
              <a:t>lian Auto Clubs</a:t>
            </a:r>
          </a:p>
          <a:p>
            <a:pPr marL="457200" indent="-457200">
              <a:buAutoNum type="arabicPeriod"/>
            </a:pPr>
            <a:r>
              <a:rPr lang="en-GB" sz="1200" i="0" dirty="0">
                <a:effectLst/>
              </a:rPr>
              <a:t>HOTREC</a:t>
            </a:r>
          </a:p>
          <a:p>
            <a:endParaRPr lang="en-GB" dirty="0"/>
          </a:p>
          <a:p>
            <a:r>
              <a:rPr lang="en-GB" sz="1200" dirty="0"/>
              <a:t>Customer service evaluations to enhance customer experience</a:t>
            </a:r>
          </a:p>
          <a:p>
            <a:endParaRPr lang="en-GB" sz="1200" dirty="0"/>
          </a:p>
          <a:p>
            <a:r>
              <a:rPr lang="en-GB" sz="1200" dirty="0"/>
              <a:t>Competitive analysis for improved competitive advantage</a:t>
            </a:r>
          </a:p>
          <a:p>
            <a:endParaRPr lang="en-GB" sz="1200" dirty="0"/>
          </a:p>
          <a:p>
            <a:r>
              <a:rPr lang="en-GB" sz="1200" dirty="0"/>
              <a:t>Support your employees to deliver optimal guest experiences</a:t>
            </a:r>
          </a:p>
          <a:p>
            <a:endParaRPr lang="en-GB" dirty="0"/>
          </a:p>
          <a:p>
            <a:pPr>
              <a:buFont typeface="+mj-lt"/>
              <a:buAutoNum type="arabicPeriod"/>
            </a:pPr>
            <a:r>
              <a:rPr lang="en-GB" sz="1200" i="0" dirty="0">
                <a:effectLst>
                  <a:outerShdw blurRad="38100" dist="38100" dir="2700000" algn="tl">
                    <a:srgbClr val="000000">
                      <a:alpha val="43137"/>
                    </a:srgbClr>
                  </a:outerShdw>
                </a:effectLst>
              </a:rPr>
              <a:t> Expensive </a:t>
            </a:r>
          </a:p>
          <a:p>
            <a:pPr>
              <a:buFont typeface="+mj-lt"/>
              <a:buAutoNum type="arabicPeriod"/>
            </a:pPr>
            <a:r>
              <a:rPr lang="en-GB" sz="1200" i="0" dirty="0">
                <a:effectLst>
                  <a:outerShdw blurRad="38100" dist="38100" dir="2700000" algn="tl">
                    <a:srgbClr val="000000">
                      <a:alpha val="43137"/>
                    </a:srgbClr>
                  </a:outerShdw>
                </a:effectLst>
              </a:rPr>
              <a:t> Lack of ROI </a:t>
            </a:r>
          </a:p>
          <a:p>
            <a:pPr>
              <a:buFont typeface="+mj-lt"/>
              <a:buAutoNum type="arabicPeriod"/>
            </a:pPr>
            <a:r>
              <a:rPr lang="en-GB" sz="1200" i="0" dirty="0">
                <a:effectLst>
                  <a:outerShdw blurRad="38100" dist="38100" dir="2700000" algn="tl">
                    <a:srgbClr val="000000">
                      <a:alpha val="43137"/>
                    </a:srgbClr>
                  </a:outerShdw>
                </a:effectLst>
              </a:rPr>
              <a:t> Not Enough Data </a:t>
            </a:r>
          </a:p>
          <a:p>
            <a:pPr>
              <a:buFont typeface="+mj-lt"/>
              <a:buAutoNum type="arabicPeriod"/>
            </a:pPr>
            <a:r>
              <a:rPr lang="en-GB" sz="1200" i="0" dirty="0">
                <a:effectLst>
                  <a:outerShdw blurRad="38100" dist="38100" dir="2700000" algn="tl">
                    <a:srgbClr val="000000">
                      <a:alpha val="43137"/>
                    </a:srgbClr>
                  </a:outerShdw>
                </a:effectLst>
              </a:rPr>
              <a:t> False Premise </a:t>
            </a:r>
          </a:p>
          <a:p>
            <a:pPr>
              <a:buFont typeface="+mj-lt"/>
              <a:buAutoNum type="arabicPeriod"/>
            </a:pPr>
            <a:r>
              <a:rPr lang="en-GB" sz="1200" i="0" dirty="0">
                <a:effectLst>
                  <a:outerShdw blurRad="38100" dist="38100" dir="2700000" algn="tl">
                    <a:srgbClr val="000000">
                      <a:alpha val="43137"/>
                    </a:srgbClr>
                  </a:outerShdw>
                </a:effectLst>
              </a:rPr>
              <a:t> Not Specific </a:t>
            </a:r>
          </a:p>
          <a:p>
            <a:pPr>
              <a:buFont typeface="+mj-lt"/>
              <a:buAutoNum type="arabicPeriod"/>
            </a:pPr>
            <a:r>
              <a:rPr lang="en-GB" sz="1200" i="0" dirty="0">
                <a:effectLst>
                  <a:outerShdw blurRad="38100" dist="38100" dir="2700000" algn="tl">
                    <a:srgbClr val="000000">
                      <a:alpha val="43137"/>
                    </a:srgbClr>
                  </a:outerShdw>
                </a:effectLst>
              </a:rPr>
              <a:t> Staff Awareness</a:t>
            </a:r>
          </a:p>
          <a:p>
            <a:pPr marL="0" indent="0">
              <a:buNone/>
            </a:pPr>
            <a:r>
              <a:rPr lang="en-GB" sz="1200" i="0" dirty="0">
                <a:effectLst>
                  <a:outerShdw blurRad="38100" dist="38100" dir="2700000" algn="tl">
                    <a:srgbClr val="000000">
                      <a:alpha val="43137"/>
                    </a:srgbClr>
                  </a:outerShdw>
                </a:effectLst>
              </a:rPr>
              <a:t>7. Not Time-Sensitive</a:t>
            </a:r>
          </a:p>
          <a:p>
            <a:pPr marL="0" indent="0">
              <a:buNone/>
            </a:pPr>
            <a:r>
              <a:rPr lang="en-GB" sz="1200" i="0" dirty="0">
                <a:effectLst>
                  <a:outerShdw blurRad="38100" dist="38100" dir="2700000" algn="tl">
                    <a:srgbClr val="000000">
                      <a:alpha val="43137"/>
                    </a:srgbClr>
                  </a:outerShdw>
                </a:effectLst>
              </a:rPr>
              <a:t>8. Unnatural</a:t>
            </a:r>
            <a:endParaRPr lang="en-GB" sz="1200" dirty="0">
              <a:effectLst>
                <a:outerShdw blurRad="38100" dist="38100" dir="2700000" algn="tl">
                  <a:srgbClr val="000000">
                    <a:alpha val="43137"/>
                  </a:srgbClr>
                </a:outerShdw>
              </a:effectLst>
            </a:endParaRPr>
          </a:p>
          <a:p>
            <a:pPr marL="0" indent="0">
              <a:buNone/>
            </a:pPr>
            <a:r>
              <a:rPr lang="en-GB" sz="1200" dirty="0">
                <a:effectLst>
                  <a:outerShdw blurRad="38100" dist="38100" dir="2700000" algn="tl">
                    <a:srgbClr val="000000">
                      <a:alpha val="43137"/>
                    </a:srgbClr>
                  </a:outerShdw>
                </a:effectLst>
              </a:rPr>
              <a:t>9. </a:t>
            </a:r>
            <a:r>
              <a:rPr lang="en-GB" sz="1200" i="0" dirty="0">
                <a:effectLst>
                  <a:outerShdw blurRad="38100" dist="38100" dir="2700000" algn="tl">
                    <a:srgbClr val="000000">
                      <a:alpha val="43137"/>
                    </a:srgbClr>
                  </a:outerShdw>
                </a:effectLst>
              </a:rPr>
              <a:t>Inconsistent </a:t>
            </a:r>
          </a:p>
          <a:p>
            <a:pPr marL="0" indent="0">
              <a:buNone/>
            </a:pPr>
            <a:r>
              <a:rPr lang="en-GB" sz="1200" i="0" dirty="0">
                <a:effectLst>
                  <a:outerShdw blurRad="38100" dist="38100" dir="2700000" algn="tl">
                    <a:srgbClr val="000000">
                      <a:alpha val="43137"/>
                    </a:srgbClr>
                  </a:outerShdw>
                </a:effectLst>
              </a:rPr>
              <a:t>10. No Authenticity</a:t>
            </a:r>
            <a:endParaRPr lang="en-GB" sz="1200" dirty="0">
              <a:effectLst>
                <a:outerShdw blurRad="38100" dist="38100" dir="2700000" algn="tl">
                  <a:srgbClr val="000000">
                    <a:alpha val="43137"/>
                  </a:srgbClr>
                </a:outerShdw>
              </a:effectLst>
            </a:endParaRPr>
          </a:p>
          <a:p>
            <a:pPr marL="0" indent="0">
              <a:buNone/>
            </a:pPr>
            <a:r>
              <a:rPr lang="en-GB" sz="1200" i="0" dirty="0">
                <a:effectLst>
                  <a:outerShdw blurRad="38100" dist="38100" dir="2700000" algn="tl">
                    <a:srgbClr val="000000">
                      <a:alpha val="43137"/>
                    </a:srgbClr>
                  </a:outerShdw>
                </a:effectLst>
              </a:rPr>
              <a:t>11. No Prioritisation</a:t>
            </a:r>
            <a:endParaRPr lang="en-GB" sz="1200" dirty="0">
              <a:effectLst>
                <a:outerShdw blurRad="38100" dist="38100" dir="2700000" algn="tl">
                  <a:srgbClr val="000000">
                    <a:alpha val="43137"/>
                  </a:srgbClr>
                </a:outerShdw>
              </a:effectLst>
            </a:endParaRPr>
          </a:p>
          <a:p>
            <a:pPr marL="0" indent="0">
              <a:buNone/>
            </a:pPr>
            <a:r>
              <a:rPr lang="en-GB" sz="1200" dirty="0">
                <a:effectLst>
                  <a:outerShdw blurRad="38100" dist="38100" dir="2700000" algn="tl">
                    <a:srgbClr val="000000">
                      <a:alpha val="43137"/>
                    </a:srgbClr>
                  </a:outerShdw>
                </a:effectLst>
              </a:rPr>
              <a:t>12. </a:t>
            </a:r>
            <a:r>
              <a:rPr lang="en-GB" sz="1200" i="0" dirty="0">
                <a:effectLst>
                  <a:outerShdw blurRad="38100" dist="38100" dir="2700000" algn="tl">
                    <a:srgbClr val="000000">
                      <a:alpha val="43137"/>
                    </a:srgbClr>
                  </a:outerShdw>
                </a:effectLst>
              </a:rPr>
              <a:t>Heavy Workload</a:t>
            </a:r>
          </a:p>
          <a:p>
            <a:pPr algn="just"/>
            <a:r>
              <a:rPr lang="en-US" altLang="en-US" sz="1200" dirty="0">
                <a:latin typeface="+mn-lt"/>
              </a:rPr>
              <a:t>Hotel classification is the </a:t>
            </a:r>
            <a:r>
              <a:rPr lang="en-US" altLang="en-US" sz="1200" b="1" dirty="0">
                <a:latin typeface="+mn-lt"/>
              </a:rPr>
              <a:t>ranking of hotels</a:t>
            </a:r>
            <a:r>
              <a:rPr lang="en-US" altLang="en-US" sz="1200" dirty="0">
                <a:latin typeface="+mn-lt"/>
              </a:rPr>
              <a:t>, usually by </a:t>
            </a:r>
            <a:r>
              <a:rPr lang="en-US" altLang="en-US" sz="1200" b="1" dirty="0">
                <a:latin typeface="+mn-lt"/>
              </a:rPr>
              <a:t>using stars (or diamonds),</a:t>
            </a:r>
            <a:r>
              <a:rPr lang="en-US" altLang="en-US" sz="1200" dirty="0">
                <a:latin typeface="+mn-lt"/>
              </a:rPr>
              <a:t> with one star denoting basic facilities and </a:t>
            </a:r>
          </a:p>
          <a:p>
            <a:pPr algn="just"/>
            <a:r>
              <a:rPr lang="en-US" altLang="en-US" sz="1200" dirty="0">
                <a:latin typeface="+mn-lt"/>
              </a:rPr>
              <a:t>standards of comfort and five stars denoting luxury in facilities and services. </a:t>
            </a:r>
          </a:p>
          <a:p>
            <a:pPr algn="just"/>
            <a:endParaRPr lang="en-US" altLang="en-US" sz="1200" dirty="0">
              <a:latin typeface="+mn-lt"/>
            </a:endParaRPr>
          </a:p>
          <a:p>
            <a:pPr algn="just"/>
            <a:r>
              <a:rPr lang="en-US" altLang="en-US" sz="1200" dirty="0">
                <a:latin typeface="+mn-lt"/>
              </a:rPr>
              <a:t>The purpose is to inform guests in advance on </a:t>
            </a:r>
            <a:r>
              <a:rPr lang="en-US" altLang="en-US" sz="1200" b="1" dirty="0">
                <a:latin typeface="+mn-lt"/>
              </a:rPr>
              <a:t>what can be expected </a:t>
            </a:r>
            <a:r>
              <a:rPr lang="en-US" altLang="en-US" sz="1200" dirty="0">
                <a:latin typeface="+mn-lt"/>
              </a:rPr>
              <a:t>in order to reduce the gap between expected and experienced </a:t>
            </a:r>
            <a:r>
              <a:rPr lang="en-US" altLang="en-US" sz="1200" b="1" dirty="0">
                <a:latin typeface="+mn-lt"/>
              </a:rPr>
              <a:t>facilities and service delivery. </a:t>
            </a:r>
          </a:p>
          <a:p>
            <a:pPr algn="just"/>
            <a:endParaRPr lang="en-US" altLang="en-US" sz="1200" b="1" dirty="0">
              <a:latin typeface="+mn-lt"/>
            </a:endParaRPr>
          </a:p>
          <a:p>
            <a:pPr algn="just"/>
            <a:r>
              <a:rPr lang="en-US" altLang="en-US" sz="1200" dirty="0">
                <a:latin typeface="+mn-lt"/>
              </a:rPr>
              <a:t>The terms ‘grading’, ‘rating’, ‘classification’ and ‘star rating’ are used to refer to the same concept, i.e., </a:t>
            </a:r>
            <a:r>
              <a:rPr lang="en-US" altLang="en-US" sz="1200" b="1" dirty="0">
                <a:latin typeface="+mn-lt"/>
              </a:rPr>
              <a:t>to rank hotels by their facilities and standards.</a:t>
            </a:r>
          </a:p>
          <a:p>
            <a:pPr marL="0" indent="0">
              <a:buNone/>
            </a:pPr>
            <a:endParaRPr lang="en-GB" sz="1200" i="0" dirty="0">
              <a:effectLst>
                <a:outerShdw blurRad="38100" dist="38100" dir="2700000" algn="tl">
                  <a:srgbClr val="000000">
                    <a:alpha val="43137"/>
                  </a:srgbClr>
                </a:outerShdw>
              </a:effectLst>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18571236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131398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11/27/2022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11/27/2022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8.jpeg"/><Relationship Id="rId7" Type="http://schemas.openxmlformats.org/officeDocument/2006/relationships/diagramQuickStyle" Target="../diagrams/quickStyle3.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9.jpeg"/><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C738FEE-BEE8-E145-7BA1-1E19EBFD8C6B}"/>
              </a:ext>
            </a:extLst>
          </p:cNvPr>
          <p:cNvSpPr txBox="1">
            <a:spLocks noGrp="1"/>
          </p:cNvSpPr>
          <p:nvPr>
            <p:ph type="title"/>
          </p:nvPr>
        </p:nvSpPr>
        <p:spPr>
          <a:xfrm>
            <a:off x="384175" y="1516063"/>
            <a:ext cx="3879850" cy="3608387"/>
          </a:xfrm>
          <a:prstGeom prst="rect">
            <a:avLst/>
          </a:prstGeom>
          <a:noFill/>
        </p:spPr>
        <p:txBody>
          <a:bodyPr wrap="square" rtlCol="0">
            <a:spAutoFit/>
          </a:bodyPr>
          <a:lstStyle/>
          <a:p>
            <a:r>
              <a:rPr lang="en-GB" sz="2800" dirty="0">
                <a:solidFill>
                  <a:schemeClr val="bg1"/>
                </a:solidFill>
              </a:rPr>
              <a:t>Hospitality &amp; Guest Services</a:t>
            </a:r>
          </a:p>
          <a:p>
            <a:r>
              <a:rPr lang="en-GB" sz="2800" dirty="0">
                <a:solidFill>
                  <a:schemeClr val="bg1"/>
                </a:solidFill>
              </a:rPr>
              <a:t>in the Hotel Industry</a:t>
            </a:r>
          </a:p>
          <a:p>
            <a:pPr>
              <a:lnSpc>
                <a:spcPct val="150000"/>
              </a:lnSpc>
            </a:pPr>
            <a:r>
              <a:rPr lang="en-GB" sz="2800" dirty="0">
                <a:solidFill>
                  <a:schemeClr val="bg1"/>
                </a:solidFill>
              </a:rPr>
              <a:t>[BMIH4003]</a:t>
            </a:r>
          </a:p>
          <a:p>
            <a:endParaRPr lang="en-GB" sz="3000" dirty="0">
              <a:solidFill>
                <a:schemeClr val="bg1"/>
              </a:solidFill>
            </a:endParaRPr>
          </a:p>
        </p:txBody>
      </p:sp>
      <p:sp>
        <p:nvSpPr>
          <p:cNvPr id="2" name="TextBox 1">
            <a:extLst>
              <a:ext uri="{FF2B5EF4-FFF2-40B4-BE49-F238E27FC236}">
                <a16:creationId xmlns:a16="http://schemas.microsoft.com/office/drawing/2014/main" id="{8AB999AE-7DF6-08A9-C925-9F1A81B194F2}"/>
              </a:ext>
            </a:extLst>
          </p:cNvPr>
          <p:cNvSpPr txBox="1"/>
          <p:nvPr/>
        </p:nvSpPr>
        <p:spPr>
          <a:xfrm>
            <a:off x="370118" y="3900409"/>
            <a:ext cx="3869696" cy="830997"/>
          </a:xfrm>
          <a:prstGeom prst="rect">
            <a:avLst/>
          </a:prstGeom>
          <a:noFill/>
        </p:spPr>
        <p:txBody>
          <a:bodyPr wrap="square">
            <a:spAutoFit/>
          </a:bodyPr>
          <a:lstStyle/>
          <a:p>
            <a:r>
              <a:rPr lang="en-GB" sz="2400" dirty="0">
                <a:solidFill>
                  <a:schemeClr val="bg1"/>
                </a:solidFill>
              </a:rPr>
              <a:t>Week 10 – </a:t>
            </a:r>
          </a:p>
          <a:p>
            <a:r>
              <a:rPr lang="en-GB" sz="2400" dirty="0">
                <a:solidFill>
                  <a:schemeClr val="bg1"/>
                </a:solidFill>
              </a:rPr>
              <a:t>Customer Loyalty</a:t>
            </a:r>
            <a:endParaRPr lang="en-GB" sz="2800" dirty="0">
              <a:solidFill>
                <a:schemeClr val="bg1"/>
              </a:solidFill>
            </a:endParaRP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2CA3-7360-B3E8-8880-43B076FDCA73}"/>
              </a:ext>
            </a:extLst>
          </p:cNvPr>
          <p:cNvSpPr>
            <a:spLocks noGrp="1"/>
          </p:cNvSpPr>
          <p:nvPr>
            <p:ph type="title"/>
          </p:nvPr>
        </p:nvSpPr>
        <p:spPr/>
        <p:txBody>
          <a:bodyPr/>
          <a:lstStyle/>
          <a:p>
            <a:pPr algn="ctr"/>
            <a:r>
              <a:rPr lang="en-GB" sz="4000" b="1" dirty="0"/>
              <a:t>Last Week…</a:t>
            </a:r>
          </a:p>
        </p:txBody>
      </p:sp>
      <p:graphicFrame>
        <p:nvGraphicFramePr>
          <p:cNvPr id="5" name="Content Placeholder 2">
            <a:extLst>
              <a:ext uri="{FF2B5EF4-FFF2-40B4-BE49-F238E27FC236}">
                <a16:creationId xmlns:a16="http://schemas.microsoft.com/office/drawing/2014/main" id="{FE8E59EB-EA25-3970-4493-253D9B4ABA2E}"/>
              </a:ext>
            </a:extLst>
          </p:cNvPr>
          <p:cNvGraphicFramePr>
            <a:graphicFrameLocks noGrp="1"/>
          </p:cNvGraphicFramePr>
          <p:nvPr>
            <p:ph idx="1"/>
          </p:nvPr>
        </p:nvGraphicFramePr>
        <p:xfrm>
          <a:off x="628650" y="140229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2587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45C56-A4B6-01E3-4B59-16C1091AB6B5}"/>
              </a:ext>
            </a:extLst>
          </p:cNvPr>
          <p:cNvSpPr>
            <a:spLocks noGrp="1"/>
          </p:cNvSpPr>
          <p:nvPr>
            <p:ph type="title"/>
          </p:nvPr>
        </p:nvSpPr>
        <p:spPr/>
        <p:txBody>
          <a:bodyPr/>
          <a:lstStyle/>
          <a:p>
            <a:pPr algn="ctr"/>
            <a:r>
              <a:rPr lang="en-GB" sz="4000" b="1" dirty="0"/>
              <a:t>Today’s Content</a:t>
            </a:r>
          </a:p>
        </p:txBody>
      </p:sp>
      <p:graphicFrame>
        <p:nvGraphicFramePr>
          <p:cNvPr id="5" name="Content Placeholder 2">
            <a:extLst>
              <a:ext uri="{FF2B5EF4-FFF2-40B4-BE49-F238E27FC236}">
                <a16:creationId xmlns:a16="http://schemas.microsoft.com/office/drawing/2014/main" id="{36577EDB-1715-9D0F-5540-5AA45A53F0B2}"/>
              </a:ext>
            </a:extLst>
          </p:cNvPr>
          <p:cNvGraphicFramePr>
            <a:graphicFrameLocks noGrp="1"/>
          </p:cNvGraphicFramePr>
          <p:nvPr>
            <p:ph idx="1"/>
            <p:extLst>
              <p:ext uri="{D42A27DB-BD31-4B8C-83A1-F6EECF244321}">
                <p14:modId xmlns:p14="http://schemas.microsoft.com/office/powerpoint/2010/main" val="2896004805"/>
              </p:ext>
            </p:extLst>
          </p:nvPr>
        </p:nvGraphicFramePr>
        <p:xfrm>
          <a:off x="628650" y="1481317"/>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24782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633515D-99E6-1763-B38C-A3839D85CCD8}"/>
              </a:ext>
            </a:extLst>
          </p:cNvPr>
          <p:cNvSpPr>
            <a:spLocks noGrp="1"/>
          </p:cNvSpPr>
          <p:nvPr>
            <p:ph type="ctrTitle"/>
          </p:nvPr>
        </p:nvSpPr>
        <p:spPr>
          <a:xfrm>
            <a:off x="6631686" y="1481328"/>
            <a:ext cx="2194560" cy="2468880"/>
          </a:xfrm>
        </p:spPr>
        <p:txBody>
          <a:bodyPr>
            <a:normAutofit/>
          </a:bodyPr>
          <a:lstStyle/>
          <a:p>
            <a:r>
              <a:rPr lang="en-GB" sz="3600" b="1" dirty="0"/>
              <a:t>Week 10 – </a:t>
            </a:r>
            <a:br>
              <a:rPr lang="en-GB" sz="3600" b="1" dirty="0"/>
            </a:br>
            <a:r>
              <a:rPr lang="en-GB" sz="3600" b="1" dirty="0"/>
              <a:t>Customer Loyalty</a:t>
            </a:r>
          </a:p>
        </p:txBody>
      </p:sp>
      <p:sp>
        <p:nvSpPr>
          <p:cNvPr id="1055"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 name="Freeform: Shape 1058">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028" name="Picture 4" descr="Two people looking at a paper&#10;&#10;Description automatically generated with low confidence">
            <a:extLst>
              <a:ext uri="{FF2B5EF4-FFF2-40B4-BE49-F238E27FC236}">
                <a16:creationId xmlns:a16="http://schemas.microsoft.com/office/drawing/2014/main" id="{62621196-369B-C082-6667-69CA1CB78C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350" r="12364"/>
          <a:stretch/>
        </p:blipFill>
        <p:spPr bwMode="auto">
          <a:xfrm>
            <a:off x="691432" y="465243"/>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04758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D7834-B9B3-C3ED-1950-58AFA842A423}"/>
              </a:ext>
            </a:extLst>
          </p:cNvPr>
          <p:cNvSpPr>
            <a:spLocks noGrp="1"/>
          </p:cNvSpPr>
          <p:nvPr>
            <p:ph type="title"/>
          </p:nvPr>
        </p:nvSpPr>
        <p:spPr>
          <a:xfrm>
            <a:off x="360759" y="3752849"/>
            <a:ext cx="2468166" cy="2452687"/>
          </a:xfrm>
        </p:spPr>
        <p:txBody>
          <a:bodyPr anchor="ctr">
            <a:normAutofit/>
          </a:bodyPr>
          <a:lstStyle/>
          <a:p>
            <a:pPr algn="ctr"/>
            <a:r>
              <a:rPr lang="en-GB" sz="3600" b="1" dirty="0"/>
              <a:t>Customer Loyalty</a:t>
            </a:r>
          </a:p>
        </p:txBody>
      </p:sp>
      <p:pic>
        <p:nvPicPr>
          <p:cNvPr id="2050" name="Picture 2" descr="A hand holding a sign&#10;&#10;Description automatically generated with medium confidence">
            <a:extLst>
              <a:ext uri="{FF2B5EF4-FFF2-40B4-BE49-F238E27FC236}">
                <a16:creationId xmlns:a16="http://schemas.microsoft.com/office/drawing/2014/main" id="{DA34AA77-4869-0C4F-7708-B5A83098F9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633" b="19250"/>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5433010-1C20-F8E9-70A2-D894AA48AD00}"/>
              </a:ext>
            </a:extLst>
          </p:cNvPr>
          <p:cNvSpPr>
            <a:spLocks noGrp="1"/>
          </p:cNvSpPr>
          <p:nvPr>
            <p:ph idx="1"/>
          </p:nvPr>
        </p:nvSpPr>
        <p:spPr>
          <a:xfrm>
            <a:off x="3167986" y="3752850"/>
            <a:ext cx="5614060" cy="2452687"/>
          </a:xfrm>
        </p:spPr>
        <p:txBody>
          <a:bodyPr anchor="ctr">
            <a:normAutofit/>
          </a:bodyPr>
          <a:lstStyle/>
          <a:p>
            <a:pPr marL="0" indent="0" algn="ctr">
              <a:buNone/>
            </a:pPr>
            <a:r>
              <a:rPr lang="en-GB" sz="2400" b="1" dirty="0"/>
              <a:t>Group Discussion:</a:t>
            </a:r>
          </a:p>
          <a:p>
            <a:pPr algn="ctr"/>
            <a:r>
              <a:rPr lang="en-GB" sz="2400" dirty="0"/>
              <a:t>What is customer loyalty?</a:t>
            </a:r>
          </a:p>
          <a:p>
            <a:pPr algn="ctr"/>
            <a:endParaRPr lang="en-GB" sz="2400" dirty="0"/>
          </a:p>
          <a:p>
            <a:pPr marL="0" indent="0" algn="ctr">
              <a:buNone/>
            </a:pPr>
            <a:r>
              <a:rPr lang="en-US" sz="2400" b="0" cap="none" spc="0" dirty="0">
                <a:ln w="0"/>
                <a:effectLst>
                  <a:outerShdw blurRad="38100" dist="38100" dir="2700000" algn="tl">
                    <a:srgbClr val="000000">
                      <a:alpha val="43137"/>
                    </a:srgbClr>
                  </a:outerShdw>
                </a:effectLst>
              </a:rPr>
              <a:t>Type your answers in the chat box or raise your yellow hand.</a:t>
            </a:r>
          </a:p>
          <a:p>
            <a:endParaRPr lang="en-GB" sz="1600" dirty="0"/>
          </a:p>
        </p:txBody>
      </p:sp>
    </p:spTree>
    <p:extLst>
      <p:ext uri="{BB962C8B-B14F-4D97-AF65-F5344CB8AC3E}">
        <p14:creationId xmlns:p14="http://schemas.microsoft.com/office/powerpoint/2010/main" val="6168407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E8D67-46CB-8311-824F-FF255F728735}"/>
              </a:ext>
            </a:extLst>
          </p:cNvPr>
          <p:cNvSpPr>
            <a:spLocks noGrp="1"/>
          </p:cNvSpPr>
          <p:nvPr>
            <p:ph type="title"/>
          </p:nvPr>
        </p:nvSpPr>
        <p:spPr>
          <a:xfrm>
            <a:off x="3724072" y="629268"/>
            <a:ext cx="4939868" cy="1286160"/>
          </a:xfrm>
        </p:spPr>
        <p:txBody>
          <a:bodyPr anchor="b">
            <a:normAutofit/>
          </a:bodyPr>
          <a:lstStyle/>
          <a:p>
            <a:pPr algn="ctr"/>
            <a:r>
              <a:rPr lang="en-GB" sz="3200" b="1" dirty="0"/>
              <a:t>Customer Loyalty</a:t>
            </a:r>
          </a:p>
        </p:txBody>
      </p:sp>
      <p:sp>
        <p:nvSpPr>
          <p:cNvPr id="3" name="Content Placeholder 2">
            <a:extLst>
              <a:ext uri="{FF2B5EF4-FFF2-40B4-BE49-F238E27FC236}">
                <a16:creationId xmlns:a16="http://schemas.microsoft.com/office/drawing/2014/main" id="{0CF284D8-0BD9-C2F6-C1F3-63EAA53F8C76}"/>
              </a:ext>
            </a:extLst>
          </p:cNvPr>
          <p:cNvSpPr>
            <a:spLocks noGrp="1"/>
          </p:cNvSpPr>
          <p:nvPr>
            <p:ph idx="1"/>
          </p:nvPr>
        </p:nvSpPr>
        <p:spPr>
          <a:xfrm>
            <a:off x="3692758" y="2388296"/>
            <a:ext cx="5419907" cy="3785419"/>
          </a:xfrm>
        </p:spPr>
        <p:txBody>
          <a:bodyPr>
            <a:normAutofit fontScale="92500" lnSpcReduction="20000"/>
          </a:bodyPr>
          <a:lstStyle/>
          <a:p>
            <a:r>
              <a:rPr lang="en-GB" sz="1800" dirty="0"/>
              <a:t>Customer loyalty is the likelihood that existing and previous customers continue purchasing from the same company.</a:t>
            </a:r>
          </a:p>
          <a:p>
            <a:r>
              <a:rPr lang="en-GB" sz="1800" dirty="0"/>
              <a:t>Marketing and customer service departments of many companies spend significant resources on customer loyalty.</a:t>
            </a:r>
          </a:p>
          <a:p>
            <a:r>
              <a:rPr lang="en-GB" sz="1800" dirty="0"/>
              <a:t>It is important for them to retain existing customers.</a:t>
            </a:r>
          </a:p>
          <a:p>
            <a:r>
              <a:rPr lang="en-GB" sz="1800" dirty="0"/>
              <a:t>There are many ways companies can boost customer loyalty. They can:</a:t>
            </a:r>
          </a:p>
          <a:p>
            <a:pPr algn="ctr">
              <a:buFont typeface="Wingdings" panose="05000000000000000000" pitchFamily="2" charset="2"/>
              <a:buChar char="Ø"/>
            </a:pPr>
            <a:r>
              <a:rPr lang="en-GB" sz="1800" dirty="0"/>
              <a:t>Maintain overall low prices</a:t>
            </a:r>
          </a:p>
          <a:p>
            <a:pPr algn="ctr">
              <a:buFont typeface="Wingdings" panose="05000000000000000000" pitchFamily="2" charset="2"/>
              <a:buChar char="Ø"/>
            </a:pPr>
            <a:r>
              <a:rPr lang="en-GB" sz="1800" dirty="0"/>
              <a:t>Offer multi-purchase deals</a:t>
            </a:r>
          </a:p>
          <a:p>
            <a:pPr algn="ctr">
              <a:buFont typeface="Wingdings" panose="05000000000000000000" pitchFamily="2" charset="2"/>
              <a:buChar char="Ø"/>
            </a:pPr>
            <a:r>
              <a:rPr lang="en-GB" sz="1800" dirty="0"/>
              <a:t>Have special offers</a:t>
            </a:r>
          </a:p>
          <a:p>
            <a:pPr algn="ctr">
              <a:buFont typeface="Wingdings" panose="05000000000000000000" pitchFamily="2" charset="2"/>
              <a:buChar char="Ø"/>
            </a:pPr>
            <a:r>
              <a:rPr lang="en-GB" sz="1800" dirty="0"/>
              <a:t>They can also reward customers with regular loyalty discounts</a:t>
            </a:r>
          </a:p>
        </p:txBody>
      </p:sp>
      <p:pic>
        <p:nvPicPr>
          <p:cNvPr id="5" name="Picture 4">
            <a:extLst>
              <a:ext uri="{FF2B5EF4-FFF2-40B4-BE49-F238E27FC236}">
                <a16:creationId xmlns:a16="http://schemas.microsoft.com/office/drawing/2014/main" id="{F158094F-0D1A-45F9-99F5-C4C03641E603}"/>
              </a:ext>
            </a:extLst>
          </p:cNvPr>
          <p:cNvPicPr>
            <a:picLocks noChangeAspect="1"/>
          </p:cNvPicPr>
          <p:nvPr/>
        </p:nvPicPr>
        <p:blipFill rotWithShape="1">
          <a:blip r:embed="rId2"/>
          <a:srcRect l="24763" r="46721"/>
          <a:stretch/>
        </p:blipFill>
        <p:spPr>
          <a:xfrm>
            <a:off x="20" y="10"/>
            <a:ext cx="3476673" cy="5999954"/>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9E6D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11186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E8D67-46CB-8311-824F-FF255F728735}"/>
              </a:ext>
            </a:extLst>
          </p:cNvPr>
          <p:cNvSpPr>
            <a:spLocks noGrp="1"/>
          </p:cNvSpPr>
          <p:nvPr>
            <p:ph type="title"/>
          </p:nvPr>
        </p:nvSpPr>
        <p:spPr>
          <a:xfrm>
            <a:off x="3724072" y="629268"/>
            <a:ext cx="4939868" cy="1286160"/>
          </a:xfrm>
        </p:spPr>
        <p:txBody>
          <a:bodyPr anchor="b">
            <a:normAutofit/>
          </a:bodyPr>
          <a:lstStyle/>
          <a:p>
            <a:pPr algn="ctr"/>
            <a:r>
              <a:rPr lang="en-GB" sz="3200" b="1" dirty="0"/>
              <a:t>Customer Loyalty</a:t>
            </a:r>
          </a:p>
        </p:txBody>
      </p:sp>
      <p:sp>
        <p:nvSpPr>
          <p:cNvPr id="3" name="Content Placeholder 2">
            <a:extLst>
              <a:ext uri="{FF2B5EF4-FFF2-40B4-BE49-F238E27FC236}">
                <a16:creationId xmlns:a16="http://schemas.microsoft.com/office/drawing/2014/main" id="{0CF284D8-0BD9-C2F6-C1F3-63EAA53F8C76}"/>
              </a:ext>
            </a:extLst>
          </p:cNvPr>
          <p:cNvSpPr>
            <a:spLocks noGrp="1"/>
          </p:cNvSpPr>
          <p:nvPr>
            <p:ph idx="1"/>
          </p:nvPr>
        </p:nvSpPr>
        <p:spPr>
          <a:xfrm>
            <a:off x="3692758" y="2388296"/>
            <a:ext cx="5419907" cy="3785419"/>
          </a:xfrm>
        </p:spPr>
        <p:txBody>
          <a:bodyPr>
            <a:normAutofit/>
          </a:bodyPr>
          <a:lstStyle/>
          <a:p>
            <a:r>
              <a:rPr lang="en-GB" sz="2400" dirty="0"/>
              <a:t>Investing in customer loyalty is more effective than investing in new customers</a:t>
            </a:r>
          </a:p>
          <a:p>
            <a:endParaRPr lang="en-GB" sz="2400" dirty="0"/>
          </a:p>
          <a:p>
            <a:r>
              <a:rPr lang="en-GB" sz="2400" dirty="0"/>
              <a:t>Studies have shown that it costs significantly more to get new customers than to keep existing ones</a:t>
            </a:r>
          </a:p>
        </p:txBody>
      </p:sp>
      <p:pic>
        <p:nvPicPr>
          <p:cNvPr id="5" name="Picture 4">
            <a:extLst>
              <a:ext uri="{FF2B5EF4-FFF2-40B4-BE49-F238E27FC236}">
                <a16:creationId xmlns:a16="http://schemas.microsoft.com/office/drawing/2014/main" id="{F158094F-0D1A-45F9-99F5-C4C03641E603}"/>
              </a:ext>
            </a:extLst>
          </p:cNvPr>
          <p:cNvPicPr>
            <a:picLocks noChangeAspect="1"/>
          </p:cNvPicPr>
          <p:nvPr/>
        </p:nvPicPr>
        <p:blipFill rotWithShape="1">
          <a:blip r:embed="rId2"/>
          <a:srcRect l="24763" r="46721"/>
          <a:stretch/>
        </p:blipFill>
        <p:spPr>
          <a:xfrm>
            <a:off x="20" y="10"/>
            <a:ext cx="3476673" cy="5999954"/>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9E6D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09670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2102-E85C-1C11-C405-885D48A4F33E}"/>
              </a:ext>
            </a:extLst>
          </p:cNvPr>
          <p:cNvSpPr>
            <a:spLocks noGrp="1"/>
          </p:cNvSpPr>
          <p:nvPr>
            <p:ph type="title"/>
          </p:nvPr>
        </p:nvSpPr>
        <p:spPr>
          <a:xfrm>
            <a:off x="601937" y="917766"/>
            <a:ext cx="2825496" cy="4581144"/>
          </a:xfrm>
        </p:spPr>
        <p:txBody>
          <a:bodyPr anchor="t">
            <a:normAutofit/>
          </a:bodyPr>
          <a:lstStyle/>
          <a:p>
            <a:pPr algn="ctr"/>
            <a:r>
              <a:rPr lang="en-GB" sz="3200" b="1" dirty="0">
                <a:effectLst>
                  <a:outerShdw blurRad="38100" dist="38100" dir="2700000" algn="tl">
                    <a:srgbClr val="000000">
                      <a:alpha val="43137"/>
                    </a:srgbClr>
                  </a:outerShdw>
                </a:effectLst>
              </a:rPr>
              <a:t>10 Effective Strategies to Improve Customer Loyalty</a:t>
            </a:r>
          </a:p>
        </p:txBody>
      </p:sp>
      <p:sp>
        <p:nvSpPr>
          <p:cNvPr id="3" name="Content Placeholder 2">
            <a:extLst>
              <a:ext uri="{FF2B5EF4-FFF2-40B4-BE49-F238E27FC236}">
                <a16:creationId xmlns:a16="http://schemas.microsoft.com/office/drawing/2014/main" id="{D3BA1588-AC1E-FB0C-BE0E-0AB0FAC288C7}"/>
              </a:ext>
            </a:extLst>
          </p:cNvPr>
          <p:cNvSpPr>
            <a:spLocks noGrp="1"/>
          </p:cNvSpPr>
          <p:nvPr>
            <p:ph idx="1"/>
          </p:nvPr>
        </p:nvSpPr>
        <p:spPr>
          <a:xfrm>
            <a:off x="3936492" y="920750"/>
            <a:ext cx="4615434" cy="5132578"/>
          </a:xfrm>
        </p:spPr>
        <p:txBody>
          <a:bodyPr>
            <a:normAutofit lnSpcReduction="10000"/>
          </a:bodyPr>
          <a:lstStyle/>
          <a:p>
            <a:pPr marL="514350" indent="-514350">
              <a:buAutoNum type="arabicPeriod"/>
            </a:pPr>
            <a:r>
              <a:rPr lang="en-GB" sz="2100" dirty="0">
                <a:effectLst>
                  <a:outerShdw blurRad="38100" dist="38100" dir="2700000" algn="tl">
                    <a:srgbClr val="000000">
                      <a:alpha val="43137"/>
                    </a:srgbClr>
                  </a:outerShdw>
                </a:effectLst>
              </a:rPr>
              <a:t>Thank the customer for doing business with you</a:t>
            </a:r>
          </a:p>
          <a:p>
            <a:pPr marL="514350" indent="-514350">
              <a:buAutoNum type="arabicPeriod"/>
            </a:pPr>
            <a:endParaRPr lang="en-GB" sz="2100" dirty="0">
              <a:effectLst>
                <a:outerShdw blurRad="38100" dist="38100" dir="2700000" algn="tl">
                  <a:srgbClr val="000000">
                    <a:alpha val="43137"/>
                  </a:srgbClr>
                </a:outerShdw>
              </a:effectLst>
            </a:endParaRPr>
          </a:p>
          <a:p>
            <a:pPr marL="514350" indent="-514350">
              <a:buAutoNum type="arabicPeriod"/>
            </a:pPr>
            <a:r>
              <a:rPr lang="en-GB" sz="2100" dirty="0">
                <a:effectLst>
                  <a:outerShdw blurRad="38100" dist="38100" dir="2700000" algn="tl">
                    <a:srgbClr val="000000">
                      <a:alpha val="43137"/>
                    </a:srgbClr>
                  </a:outerShdw>
                </a:effectLst>
              </a:rPr>
              <a:t>Always be there when customers need you</a:t>
            </a:r>
          </a:p>
          <a:p>
            <a:pPr marL="514350" indent="-514350">
              <a:buAutoNum type="arabicPeriod"/>
            </a:pPr>
            <a:endParaRPr lang="en-GB" sz="2100" dirty="0">
              <a:effectLst>
                <a:outerShdw blurRad="38100" dist="38100" dir="2700000" algn="tl">
                  <a:srgbClr val="000000">
                    <a:alpha val="43137"/>
                  </a:srgbClr>
                </a:outerShdw>
              </a:effectLst>
            </a:endParaRPr>
          </a:p>
          <a:p>
            <a:pPr marL="514350" indent="-514350">
              <a:buAutoNum type="arabicPeriod"/>
            </a:pPr>
            <a:r>
              <a:rPr lang="en-GB" sz="2100" dirty="0">
                <a:effectLst>
                  <a:outerShdw blurRad="38100" dist="38100" dir="2700000" algn="tl">
                    <a:srgbClr val="000000">
                      <a:alpha val="43137"/>
                    </a:srgbClr>
                  </a:outerShdw>
                </a:effectLst>
              </a:rPr>
              <a:t>Focus on constantly delivering great experiences</a:t>
            </a:r>
          </a:p>
          <a:p>
            <a:pPr marL="514350" indent="-514350">
              <a:buAutoNum type="arabicPeriod"/>
            </a:pPr>
            <a:endParaRPr lang="en-GB" sz="2100" dirty="0">
              <a:effectLst>
                <a:outerShdw blurRad="38100" dist="38100" dir="2700000" algn="tl">
                  <a:srgbClr val="000000">
                    <a:alpha val="43137"/>
                  </a:srgbClr>
                </a:outerShdw>
              </a:effectLst>
            </a:endParaRPr>
          </a:p>
          <a:p>
            <a:pPr marL="514350" indent="-514350">
              <a:buAutoNum type="arabicPeriod"/>
            </a:pPr>
            <a:r>
              <a:rPr lang="en-GB" sz="2100" dirty="0">
                <a:effectLst>
                  <a:outerShdw blurRad="38100" dist="38100" dir="2700000" algn="tl">
                    <a:srgbClr val="000000">
                      <a:alpha val="43137"/>
                    </a:srgbClr>
                  </a:outerShdw>
                </a:effectLst>
              </a:rPr>
              <a:t>Delight your customers by being personal</a:t>
            </a:r>
          </a:p>
          <a:p>
            <a:pPr marL="514350" indent="-514350">
              <a:buAutoNum type="arabicPeriod"/>
            </a:pPr>
            <a:endParaRPr lang="en-GB" sz="2100" dirty="0">
              <a:effectLst>
                <a:outerShdw blurRad="38100" dist="38100" dir="2700000" algn="tl">
                  <a:srgbClr val="000000">
                    <a:alpha val="43137"/>
                  </a:srgbClr>
                </a:outerShdw>
              </a:effectLst>
            </a:endParaRPr>
          </a:p>
          <a:p>
            <a:pPr marL="514350" indent="-514350">
              <a:buAutoNum type="arabicPeriod"/>
            </a:pPr>
            <a:r>
              <a:rPr lang="en-GB" sz="2100" dirty="0">
                <a:effectLst>
                  <a:outerShdw blurRad="38100" dist="38100" dir="2700000" algn="tl">
                    <a:srgbClr val="000000">
                      <a:alpha val="43137"/>
                    </a:srgbClr>
                  </a:outerShdw>
                </a:effectLst>
              </a:rPr>
              <a:t>Create the WOW Factor in customer engagements</a:t>
            </a:r>
          </a:p>
        </p:txBody>
      </p:sp>
      <p:grpSp>
        <p:nvGrpSpPr>
          <p:cNvPr id="8"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30"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32"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1418" y="1331697"/>
            <a:ext cx="144937"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Tree>
    <p:extLst>
      <p:ext uri="{BB962C8B-B14F-4D97-AF65-F5344CB8AC3E}">
        <p14:creationId xmlns:p14="http://schemas.microsoft.com/office/powerpoint/2010/main" val="30847585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2102-E85C-1C11-C405-885D48A4F33E}"/>
              </a:ext>
            </a:extLst>
          </p:cNvPr>
          <p:cNvSpPr>
            <a:spLocks noGrp="1"/>
          </p:cNvSpPr>
          <p:nvPr>
            <p:ph type="title"/>
          </p:nvPr>
        </p:nvSpPr>
        <p:spPr>
          <a:xfrm>
            <a:off x="665226" y="739413"/>
            <a:ext cx="2825496" cy="4581144"/>
          </a:xfrm>
        </p:spPr>
        <p:txBody>
          <a:bodyPr anchor="t">
            <a:normAutofit/>
          </a:bodyPr>
          <a:lstStyle/>
          <a:p>
            <a:pPr algn="ctr"/>
            <a:r>
              <a:rPr lang="en-GB" sz="3200" b="1" dirty="0"/>
              <a:t>10 Effective Strategies to Improve Customer Loyalty</a:t>
            </a:r>
          </a:p>
        </p:txBody>
      </p:sp>
      <p:sp>
        <p:nvSpPr>
          <p:cNvPr id="3" name="Content Placeholder 2">
            <a:extLst>
              <a:ext uri="{FF2B5EF4-FFF2-40B4-BE49-F238E27FC236}">
                <a16:creationId xmlns:a16="http://schemas.microsoft.com/office/drawing/2014/main" id="{D3BA1588-AC1E-FB0C-BE0E-0AB0FAC288C7}"/>
              </a:ext>
            </a:extLst>
          </p:cNvPr>
          <p:cNvSpPr>
            <a:spLocks noGrp="1"/>
          </p:cNvSpPr>
          <p:nvPr>
            <p:ph idx="1"/>
          </p:nvPr>
        </p:nvSpPr>
        <p:spPr>
          <a:xfrm>
            <a:off x="3936492" y="601620"/>
            <a:ext cx="4615434" cy="5226240"/>
          </a:xfrm>
        </p:spPr>
        <p:txBody>
          <a:bodyPr>
            <a:normAutofit/>
          </a:bodyPr>
          <a:lstStyle/>
          <a:p>
            <a:pPr marL="457200" indent="-457200">
              <a:buAutoNum type="arabicPeriod" startAt="6"/>
            </a:pPr>
            <a:r>
              <a:rPr lang="en-GB" sz="2100" dirty="0"/>
              <a:t>Make realistic promises – and be consistent</a:t>
            </a:r>
          </a:p>
          <a:p>
            <a:pPr marL="457200" indent="-457200">
              <a:buAutoNum type="arabicPeriod" startAt="6"/>
            </a:pPr>
            <a:endParaRPr lang="en-GB" sz="2100" dirty="0"/>
          </a:p>
          <a:p>
            <a:pPr marL="457200" indent="-457200">
              <a:buAutoNum type="arabicPeriod" startAt="6"/>
            </a:pPr>
            <a:r>
              <a:rPr lang="en-GB" sz="2100" dirty="0"/>
              <a:t>Anticipate customer needs and exceed expectations</a:t>
            </a:r>
          </a:p>
          <a:p>
            <a:pPr marL="457200" indent="-457200">
              <a:buAutoNum type="arabicPeriod" startAt="6"/>
            </a:pPr>
            <a:endParaRPr lang="en-GB" sz="2100" dirty="0"/>
          </a:p>
          <a:p>
            <a:pPr marL="457200" indent="-457200">
              <a:buAutoNum type="arabicPeriod" startAt="6"/>
            </a:pPr>
            <a:r>
              <a:rPr lang="en-GB" sz="2100" dirty="0"/>
              <a:t>Give customers something your competitors are not</a:t>
            </a:r>
          </a:p>
          <a:p>
            <a:pPr marL="457200" indent="-457200">
              <a:buAutoNum type="arabicPeriod" startAt="6"/>
            </a:pPr>
            <a:endParaRPr lang="en-GB" sz="2100" dirty="0"/>
          </a:p>
          <a:p>
            <a:pPr marL="457200" indent="-457200">
              <a:buAutoNum type="arabicPeriod" startAt="6"/>
            </a:pPr>
            <a:r>
              <a:rPr lang="en-GB" sz="2100" dirty="0"/>
              <a:t>Ask your customers for feedback and act on it</a:t>
            </a:r>
          </a:p>
          <a:p>
            <a:pPr marL="457200" indent="-457200">
              <a:buAutoNum type="arabicPeriod" startAt="6"/>
            </a:pPr>
            <a:endParaRPr lang="en-GB" sz="2100" dirty="0"/>
          </a:p>
          <a:p>
            <a:pPr marL="457200" indent="-457200">
              <a:buAutoNum type="arabicPeriod" startAt="6"/>
            </a:pPr>
            <a:r>
              <a:rPr lang="en-GB" sz="2100" dirty="0"/>
              <a:t>Build an effective customer loyalty programme</a:t>
            </a:r>
          </a:p>
          <a:p>
            <a:pPr marL="514350" indent="-514350">
              <a:buAutoNum type="arabicPeriod"/>
            </a:pPr>
            <a:endParaRPr lang="en-GB" sz="2100" dirty="0"/>
          </a:p>
        </p:txBody>
      </p:sp>
      <p:grpSp>
        <p:nvGrpSpPr>
          <p:cNvPr id="8"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30"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0"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1418" y="1331697"/>
            <a:ext cx="144937"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Tree>
    <p:extLst>
      <p:ext uri="{BB962C8B-B14F-4D97-AF65-F5344CB8AC3E}">
        <p14:creationId xmlns:p14="http://schemas.microsoft.com/office/powerpoint/2010/main" val="27301450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7CAD5-49DF-8657-8A2E-683E3E6FEA44}"/>
              </a:ext>
            </a:extLst>
          </p:cNvPr>
          <p:cNvSpPr>
            <a:spLocks noGrp="1"/>
          </p:cNvSpPr>
          <p:nvPr>
            <p:ph type="title"/>
          </p:nvPr>
        </p:nvSpPr>
        <p:spPr>
          <a:xfrm>
            <a:off x="360759" y="3389595"/>
            <a:ext cx="2468166" cy="2452687"/>
          </a:xfrm>
        </p:spPr>
        <p:txBody>
          <a:bodyPr anchor="ctr">
            <a:normAutofit/>
          </a:bodyPr>
          <a:lstStyle/>
          <a:p>
            <a:pPr algn="ctr"/>
            <a:r>
              <a:rPr lang="en-GB" sz="3100" b="1" dirty="0"/>
              <a:t>Customer Loyalty Programmes</a:t>
            </a:r>
          </a:p>
        </p:txBody>
      </p:sp>
      <p:pic>
        <p:nvPicPr>
          <p:cNvPr id="5" name="Picture 4" descr="Yellow and blue symbols">
            <a:extLst>
              <a:ext uri="{FF2B5EF4-FFF2-40B4-BE49-F238E27FC236}">
                <a16:creationId xmlns:a16="http://schemas.microsoft.com/office/drawing/2014/main" id="{D0187FF7-7219-E06F-1505-7C933D5718F5}"/>
              </a:ext>
            </a:extLst>
          </p:cNvPr>
          <p:cNvPicPr>
            <a:picLocks noChangeAspect="1"/>
          </p:cNvPicPr>
          <p:nvPr/>
        </p:nvPicPr>
        <p:blipFill rotWithShape="1">
          <a:blip r:embed="rId3"/>
          <a:srcRect t="23151" b="23804"/>
          <a:stretch/>
        </p:blipFill>
        <p:spPr>
          <a:xfrm>
            <a:off x="20" y="11"/>
            <a:ext cx="9143980" cy="32003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37AE0CD3-2B80-F6A8-130B-4D75DFF0CE7D}"/>
              </a:ext>
            </a:extLst>
          </p:cNvPr>
          <p:cNvSpPr>
            <a:spLocks noGrp="1"/>
          </p:cNvSpPr>
          <p:nvPr>
            <p:ph idx="1"/>
          </p:nvPr>
        </p:nvSpPr>
        <p:spPr>
          <a:xfrm>
            <a:off x="3155459" y="3175348"/>
            <a:ext cx="5794387" cy="2729565"/>
          </a:xfrm>
        </p:spPr>
        <p:txBody>
          <a:bodyPr anchor="ctr">
            <a:normAutofit/>
          </a:bodyPr>
          <a:lstStyle/>
          <a:p>
            <a:pPr marL="0" indent="0" algn="ctr">
              <a:buNone/>
            </a:pPr>
            <a:r>
              <a:rPr lang="en-GB" sz="1800" b="1" dirty="0"/>
              <a:t>Group Discussion:</a:t>
            </a:r>
          </a:p>
          <a:p>
            <a:pPr algn="ctr"/>
            <a:r>
              <a:rPr lang="en-GB" sz="1800" dirty="0"/>
              <a:t>Can you name any customer loyalty programmes that you are familiar with? </a:t>
            </a:r>
          </a:p>
          <a:p>
            <a:pPr algn="ctr"/>
            <a:r>
              <a:rPr lang="en-GB" sz="1800" dirty="0"/>
              <a:t>How do they work?</a:t>
            </a:r>
          </a:p>
          <a:p>
            <a:pPr algn="ctr"/>
            <a:r>
              <a:rPr lang="en-GB" sz="1800" dirty="0"/>
              <a:t>What are the benefits for both the company and customers?</a:t>
            </a:r>
          </a:p>
          <a:p>
            <a:pPr algn="ctr"/>
            <a:endParaRPr lang="en-GB" sz="1800" dirty="0"/>
          </a:p>
          <a:p>
            <a:pPr marL="0" indent="0" algn="ctr">
              <a:buNone/>
            </a:pPr>
            <a:r>
              <a:rPr lang="en-US" sz="1800" b="0" cap="none" spc="0" dirty="0">
                <a:ln w="0"/>
                <a:effectLst>
                  <a:outerShdw blurRad="38100" dist="38100" dir="2700000" algn="tl">
                    <a:srgbClr val="000000">
                      <a:alpha val="43137"/>
                    </a:srgbClr>
                  </a:outerShdw>
                </a:effectLst>
              </a:rPr>
              <a:t>Type your answers in the chat box or raise your yellow hand.</a:t>
            </a:r>
          </a:p>
        </p:txBody>
      </p:sp>
    </p:spTree>
    <p:extLst>
      <p:ext uri="{BB962C8B-B14F-4D97-AF65-F5344CB8AC3E}">
        <p14:creationId xmlns:p14="http://schemas.microsoft.com/office/powerpoint/2010/main" val="25845794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green surface&#10;&#10;Description automatically generated with low confidence">
            <a:extLst>
              <a:ext uri="{FF2B5EF4-FFF2-40B4-BE49-F238E27FC236}">
                <a16:creationId xmlns:a16="http://schemas.microsoft.com/office/drawing/2014/main" id="{EEBD8B83-891D-9D26-6822-C5BC1E408836}"/>
              </a:ext>
            </a:extLst>
          </p:cNvPr>
          <p:cNvPicPr>
            <a:picLocks noChangeAspect="1"/>
          </p:cNvPicPr>
          <p:nvPr/>
        </p:nvPicPr>
        <p:blipFill rotWithShape="1">
          <a:blip r:embed="rId3">
            <a:duotone>
              <a:prstClr val="black"/>
              <a:schemeClr val="tx2">
                <a:tint val="45000"/>
                <a:satMod val="400000"/>
              </a:schemeClr>
            </a:duotone>
            <a:alphaModFix amt="35000"/>
          </a:blip>
          <a:srcRect l="6453" r="4568" b="-1"/>
          <a:stretch/>
        </p:blipFill>
        <p:spPr>
          <a:xfrm>
            <a:off x="-14" y="10"/>
            <a:ext cx="9141713" cy="6857990"/>
          </a:xfrm>
          <a:prstGeom prst="rect">
            <a:avLst/>
          </a:prstGeom>
        </p:spPr>
      </p:pic>
      <p:sp>
        <p:nvSpPr>
          <p:cNvPr id="2" name="Title 1">
            <a:extLst>
              <a:ext uri="{FF2B5EF4-FFF2-40B4-BE49-F238E27FC236}">
                <a16:creationId xmlns:a16="http://schemas.microsoft.com/office/drawing/2014/main" id="{1EF0B1A6-A9DE-A826-8A5C-773445D87BA5}"/>
              </a:ext>
            </a:extLst>
          </p:cNvPr>
          <p:cNvSpPr>
            <a:spLocks noGrp="1"/>
          </p:cNvSpPr>
          <p:nvPr>
            <p:ph type="title"/>
          </p:nvPr>
        </p:nvSpPr>
        <p:spPr>
          <a:xfrm>
            <a:off x="4540251" y="803325"/>
            <a:ext cx="3985902" cy="1325563"/>
          </a:xfrm>
        </p:spPr>
        <p:txBody>
          <a:bodyPr>
            <a:normAutofit/>
          </a:bodyPr>
          <a:lstStyle/>
          <a:p>
            <a:pPr algn="ctr"/>
            <a:r>
              <a:rPr lang="en-GB" sz="4000" b="1" dirty="0"/>
              <a:t>Case Study: Marriott Bonvoy</a:t>
            </a:r>
          </a:p>
        </p:txBody>
      </p:sp>
      <p:sp>
        <p:nvSpPr>
          <p:cNvPr id="2052" name="Freeform: Shape 2054">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Logo&#10;&#10;Description automatically generated">
            <a:extLst>
              <a:ext uri="{FF2B5EF4-FFF2-40B4-BE49-F238E27FC236}">
                <a16:creationId xmlns:a16="http://schemas.microsoft.com/office/drawing/2014/main" id="{9349C7B8-F0A1-C3CC-1E7B-E3958B644F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304" r="17520" b="-2"/>
          <a:stretch/>
        </p:blipFill>
        <p:spPr bwMode="auto">
          <a:xfrm>
            <a:off x="-1736" y="-2"/>
            <a:ext cx="4081394" cy="565494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7AA0BA1F-6654-0A7B-6F77-C7B07673BF5C}"/>
              </a:ext>
            </a:extLst>
          </p:cNvPr>
          <p:cNvGraphicFramePr>
            <a:graphicFrameLocks noGrp="1"/>
          </p:cNvGraphicFramePr>
          <p:nvPr>
            <p:ph idx="1"/>
            <p:extLst>
              <p:ext uri="{D42A27DB-BD31-4B8C-83A1-F6EECF244321}">
                <p14:modId xmlns:p14="http://schemas.microsoft.com/office/powerpoint/2010/main" val="67392116"/>
              </p:ext>
            </p:extLst>
          </p:nvPr>
        </p:nvGraphicFramePr>
        <p:xfrm>
          <a:off x="4540250" y="2279018"/>
          <a:ext cx="3985907" cy="337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774647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6F5E7-394B-D3F5-8476-C28A6FC1177F}"/>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000" b="1" kern="1200" dirty="0">
                <a:solidFill>
                  <a:schemeClr val="bg1"/>
                </a:solidFill>
                <a:latin typeface="+mj-lt"/>
                <a:ea typeface="+mj-ea"/>
                <a:cs typeface="+mj-cs"/>
              </a:rPr>
              <a:t>Case Study: Marriott Bonvoy</a:t>
            </a:r>
          </a:p>
        </p:txBody>
      </p:sp>
      <p:cxnSp>
        <p:nvCxnSpPr>
          <p:cNvPr id="14"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40206277-C224-30EE-488F-241DAC3E1C3D}"/>
              </a:ext>
            </a:extLst>
          </p:cNvPr>
          <p:cNvPicPr>
            <a:picLocks noGrp="1" noChangeAspect="1"/>
          </p:cNvPicPr>
          <p:nvPr>
            <p:ph idx="1"/>
          </p:nvPr>
        </p:nvPicPr>
        <p:blipFill rotWithShape="1">
          <a:blip r:embed="rId3"/>
          <a:srcRect l="8872" t="29723" r="13441" b="8098"/>
          <a:stretch/>
        </p:blipFill>
        <p:spPr>
          <a:xfrm>
            <a:off x="810000" y="2014183"/>
            <a:ext cx="7482674" cy="3997637"/>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476870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6F5E7-394B-D3F5-8476-C28A6FC1177F}"/>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000" b="1" kern="1200" dirty="0">
                <a:solidFill>
                  <a:schemeClr val="bg1"/>
                </a:solidFill>
                <a:latin typeface="+mj-lt"/>
                <a:ea typeface="+mj-ea"/>
                <a:cs typeface="+mj-cs"/>
              </a:rPr>
              <a:t>Case Study: Marriott Bonvoy</a:t>
            </a:r>
          </a:p>
        </p:txBody>
      </p:sp>
      <p:cxnSp>
        <p:nvCxnSpPr>
          <p:cNvPr id="16" name="Straight Connector 15">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311599E-DC19-A14B-F7E2-999BC4FC1BFC}"/>
              </a:ext>
            </a:extLst>
          </p:cNvPr>
          <p:cNvPicPr>
            <a:picLocks noChangeAspect="1"/>
          </p:cNvPicPr>
          <p:nvPr/>
        </p:nvPicPr>
        <p:blipFill rotWithShape="1">
          <a:blip r:embed="rId3"/>
          <a:srcRect l="10343" t="23698" r="15685" b="5873"/>
          <a:stretch/>
        </p:blipFill>
        <p:spPr>
          <a:xfrm>
            <a:off x="1406212" y="2007920"/>
            <a:ext cx="6290250" cy="3997637"/>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178211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91BE7-1C78-3DD3-0365-2B811890FFF3}"/>
              </a:ext>
            </a:extLst>
          </p:cNvPr>
          <p:cNvSpPr>
            <a:spLocks noGrp="1"/>
          </p:cNvSpPr>
          <p:nvPr>
            <p:ph type="title"/>
          </p:nvPr>
        </p:nvSpPr>
        <p:spPr>
          <a:xfrm>
            <a:off x="4675747" y="803325"/>
            <a:ext cx="3985902" cy="1325563"/>
          </a:xfrm>
        </p:spPr>
        <p:txBody>
          <a:bodyPr>
            <a:normAutofit/>
          </a:bodyPr>
          <a:lstStyle/>
          <a:p>
            <a:pPr algn="ctr"/>
            <a:r>
              <a:rPr lang="en-GB" sz="3600" b="1" dirty="0"/>
              <a:t>Other Hotel Loyalty Programmes</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Building with blue windows">
            <a:extLst>
              <a:ext uri="{FF2B5EF4-FFF2-40B4-BE49-F238E27FC236}">
                <a16:creationId xmlns:a16="http://schemas.microsoft.com/office/drawing/2014/main" id="{E3DEEF0A-B68D-06C7-5383-5D4B21A9B723}"/>
              </a:ext>
            </a:extLst>
          </p:cNvPr>
          <p:cNvPicPr>
            <a:picLocks noChangeAspect="1"/>
          </p:cNvPicPr>
          <p:nvPr/>
        </p:nvPicPr>
        <p:blipFill rotWithShape="1">
          <a:blip r:embed="rId3"/>
          <a:srcRect l="27833" r="23992" b="2"/>
          <a:stretch/>
        </p:blipFill>
        <p:spPr>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2E69A9CB-C984-C715-2307-E2D1E01FC7E9}"/>
              </a:ext>
            </a:extLst>
          </p:cNvPr>
          <p:cNvSpPr>
            <a:spLocks noGrp="1"/>
          </p:cNvSpPr>
          <p:nvPr>
            <p:ph idx="1"/>
          </p:nvPr>
        </p:nvSpPr>
        <p:spPr>
          <a:xfrm>
            <a:off x="4675746" y="2279018"/>
            <a:ext cx="3985908" cy="3375920"/>
          </a:xfrm>
        </p:spPr>
        <p:txBody>
          <a:bodyPr anchor="t">
            <a:normAutofit/>
          </a:bodyPr>
          <a:lstStyle/>
          <a:p>
            <a:pPr algn="ctr">
              <a:lnSpc>
                <a:spcPct val="150000"/>
              </a:lnSpc>
              <a:buFont typeface="Arial" panose="020B0604020202020204" pitchFamily="34" charset="0"/>
              <a:buChar char="•"/>
            </a:pPr>
            <a:r>
              <a:rPr lang="en-GB" b="0" i="0" dirty="0">
                <a:effectLst/>
              </a:rPr>
              <a:t>World of Hyatt</a:t>
            </a:r>
          </a:p>
          <a:p>
            <a:pPr algn="ctr">
              <a:lnSpc>
                <a:spcPct val="150000"/>
              </a:lnSpc>
              <a:buFont typeface="Arial" panose="020B0604020202020204" pitchFamily="34" charset="0"/>
              <a:buChar char="•"/>
            </a:pPr>
            <a:r>
              <a:rPr lang="en-GB" b="0" i="0" dirty="0">
                <a:effectLst/>
              </a:rPr>
              <a:t>Hilton </a:t>
            </a:r>
            <a:r>
              <a:rPr lang="en-GB" b="0" i="0" dirty="0" err="1">
                <a:effectLst/>
              </a:rPr>
              <a:t>Honors</a:t>
            </a:r>
            <a:endParaRPr lang="en-GB" b="0" i="0" dirty="0">
              <a:effectLst/>
            </a:endParaRPr>
          </a:p>
          <a:p>
            <a:pPr algn="ctr">
              <a:lnSpc>
                <a:spcPct val="150000"/>
              </a:lnSpc>
              <a:buFont typeface="Arial" panose="020B0604020202020204" pitchFamily="34" charset="0"/>
              <a:buChar char="•"/>
            </a:pPr>
            <a:r>
              <a:rPr lang="en-GB" b="0" i="0" dirty="0">
                <a:effectLst/>
              </a:rPr>
              <a:t>IHG Rewards</a:t>
            </a:r>
          </a:p>
          <a:p>
            <a:pPr algn="ctr">
              <a:lnSpc>
                <a:spcPct val="150000"/>
              </a:lnSpc>
              <a:buFont typeface="Arial" panose="020B0604020202020204" pitchFamily="34" charset="0"/>
              <a:buChar char="•"/>
            </a:pPr>
            <a:r>
              <a:rPr lang="en-GB" b="0" i="0" dirty="0">
                <a:effectLst/>
              </a:rPr>
              <a:t>Accor </a:t>
            </a:r>
            <a:r>
              <a:rPr lang="en-GB" b="0" i="0" dirty="0" err="1">
                <a:effectLst/>
              </a:rPr>
              <a:t>LeClub</a:t>
            </a:r>
            <a:endParaRPr lang="en-GB" b="0" i="0" dirty="0">
              <a:effectLst/>
            </a:endParaRPr>
          </a:p>
        </p:txBody>
      </p:sp>
    </p:spTree>
    <p:extLst>
      <p:ext uri="{BB962C8B-B14F-4D97-AF65-F5344CB8AC3E}">
        <p14:creationId xmlns:p14="http://schemas.microsoft.com/office/powerpoint/2010/main" val="11474811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63DFB-7A50-871B-F21A-CD1965B0405D}"/>
              </a:ext>
            </a:extLst>
          </p:cNvPr>
          <p:cNvSpPr>
            <a:spLocks noGrp="1"/>
          </p:cNvSpPr>
          <p:nvPr>
            <p:ph type="title"/>
          </p:nvPr>
        </p:nvSpPr>
        <p:spPr/>
        <p:txBody>
          <a:bodyPr/>
          <a:lstStyle/>
          <a:p>
            <a:pPr algn="ctr"/>
            <a:r>
              <a:rPr lang="en-GB" sz="3600" b="1" dirty="0"/>
              <a:t>Case Study: Airbnb</a:t>
            </a:r>
          </a:p>
        </p:txBody>
      </p:sp>
      <p:sp>
        <p:nvSpPr>
          <p:cNvPr id="3" name="Content Placeholder 2">
            <a:extLst>
              <a:ext uri="{FF2B5EF4-FFF2-40B4-BE49-F238E27FC236}">
                <a16:creationId xmlns:a16="http://schemas.microsoft.com/office/drawing/2014/main" id="{71CDFFD4-FBD2-8426-8D99-78431B24C15D}"/>
              </a:ext>
            </a:extLst>
          </p:cNvPr>
          <p:cNvSpPr>
            <a:spLocks noGrp="1"/>
          </p:cNvSpPr>
          <p:nvPr>
            <p:ph idx="1"/>
          </p:nvPr>
        </p:nvSpPr>
        <p:spPr>
          <a:xfrm>
            <a:off x="628650" y="1355900"/>
            <a:ext cx="7886700" cy="4351338"/>
          </a:xfrm>
        </p:spPr>
        <p:txBody>
          <a:bodyPr/>
          <a:lstStyle/>
          <a:p>
            <a:r>
              <a:rPr lang="en-GB" sz="2000" dirty="0"/>
              <a:t>In 2018, Airbnb announced the launch of its loyalty programme </a:t>
            </a:r>
            <a:r>
              <a:rPr lang="en-GB" sz="2000" i="1" dirty="0" err="1"/>
              <a:t>Superguest</a:t>
            </a:r>
            <a:r>
              <a:rPr lang="en-GB" sz="2000" i="1" dirty="0"/>
              <a:t>.</a:t>
            </a:r>
          </a:p>
          <a:p>
            <a:pPr marL="0" indent="0" algn="ctr">
              <a:buNone/>
            </a:pPr>
            <a:r>
              <a:rPr lang="en-GB" sz="2000" b="0" i="1" dirty="0">
                <a:solidFill>
                  <a:srgbClr val="171719"/>
                </a:solidFill>
                <a:effectLst/>
              </a:rPr>
              <a:t>“The Airbnb community is very loyal and guests are super excited about having a </a:t>
            </a:r>
            <a:r>
              <a:rPr lang="en-GB" sz="2000" b="0" i="1" dirty="0" err="1">
                <a:solidFill>
                  <a:srgbClr val="171719"/>
                </a:solidFill>
                <a:effectLst/>
              </a:rPr>
              <a:t>Superguest</a:t>
            </a:r>
            <a:r>
              <a:rPr lang="en-GB" sz="2000" b="0" i="1" dirty="0">
                <a:solidFill>
                  <a:srgbClr val="171719"/>
                </a:solidFill>
                <a:effectLst/>
              </a:rPr>
              <a:t> or some form of loyalty program.”</a:t>
            </a:r>
          </a:p>
          <a:p>
            <a:pPr marL="0" indent="0" algn="ctr">
              <a:buNone/>
            </a:pPr>
            <a:r>
              <a:rPr lang="en-GB" sz="2000" dirty="0">
                <a:solidFill>
                  <a:srgbClr val="171719"/>
                </a:solidFill>
              </a:rPr>
              <a:t>Greg Greeley (Airbnb President of Homes)</a:t>
            </a:r>
          </a:p>
          <a:p>
            <a:pPr marL="0" indent="0" algn="ctr">
              <a:buNone/>
            </a:pPr>
            <a:endParaRPr lang="en-GB" sz="2000" dirty="0">
              <a:solidFill>
                <a:srgbClr val="171719"/>
              </a:solidFill>
            </a:endParaRPr>
          </a:p>
          <a:p>
            <a:r>
              <a:rPr lang="en-GB" sz="2000" dirty="0">
                <a:solidFill>
                  <a:srgbClr val="171719"/>
                </a:solidFill>
              </a:rPr>
              <a:t>Several months later, they decided to stop the launch of </a:t>
            </a:r>
            <a:r>
              <a:rPr lang="en-GB" sz="2000" i="1" dirty="0" err="1">
                <a:solidFill>
                  <a:srgbClr val="171719"/>
                </a:solidFill>
              </a:rPr>
              <a:t>Superguest</a:t>
            </a:r>
            <a:r>
              <a:rPr lang="en-GB" sz="2000" i="1" dirty="0">
                <a:solidFill>
                  <a:srgbClr val="171719"/>
                </a:solidFill>
              </a:rPr>
              <a:t>.</a:t>
            </a:r>
          </a:p>
          <a:p>
            <a:pPr marL="0" indent="0" algn="ctr">
              <a:buNone/>
            </a:pPr>
            <a:r>
              <a:rPr lang="en-GB" sz="2000" b="0" i="1" dirty="0">
                <a:solidFill>
                  <a:srgbClr val="171719"/>
                </a:solidFill>
                <a:effectLst/>
              </a:rPr>
              <a:t>“We decided that it wasn’t differentiated enough, we didn’t have enough community involvement for us to launch it. So we’re actually back to the drawing board. We have nothing else to share on that, but I can tell you the team is waking up every day thinking about how we can have a great </a:t>
            </a:r>
            <a:r>
              <a:rPr lang="en-GB" sz="2000" b="0" i="1" dirty="0" err="1">
                <a:solidFill>
                  <a:srgbClr val="171719"/>
                </a:solidFill>
                <a:effectLst/>
              </a:rPr>
              <a:t>Superguest</a:t>
            </a:r>
            <a:r>
              <a:rPr lang="en-GB" sz="2000" b="0" i="1" dirty="0">
                <a:solidFill>
                  <a:srgbClr val="171719"/>
                </a:solidFill>
                <a:effectLst/>
              </a:rPr>
              <a:t> program for those loyal guests that are asking for it.”</a:t>
            </a:r>
          </a:p>
          <a:p>
            <a:pPr marL="0" indent="0" algn="ctr">
              <a:buNone/>
            </a:pPr>
            <a:r>
              <a:rPr lang="en-GB" sz="2000" dirty="0">
                <a:solidFill>
                  <a:srgbClr val="171719"/>
                </a:solidFill>
              </a:rPr>
              <a:t>Greg Greeley (Airbnb President of Homes)</a:t>
            </a:r>
          </a:p>
          <a:p>
            <a:pPr marL="0" indent="0" algn="ctr">
              <a:buNone/>
            </a:pPr>
            <a:endParaRPr lang="en-GB" sz="2000" i="1" dirty="0">
              <a:solidFill>
                <a:srgbClr val="171719"/>
              </a:solidFill>
            </a:endParaRPr>
          </a:p>
        </p:txBody>
      </p:sp>
      <p:pic>
        <p:nvPicPr>
          <p:cNvPr id="3074" name="Picture 2">
            <a:extLst>
              <a:ext uri="{FF2B5EF4-FFF2-40B4-BE49-F238E27FC236}">
                <a16:creationId xmlns:a16="http://schemas.microsoft.com/office/drawing/2014/main" id="{4F9EF5E3-CA53-FC49-AA96-6960DB4144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8455" y="87356"/>
            <a:ext cx="1262672" cy="1380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09977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1D349-49EA-89A8-2656-A67977411769}"/>
              </a:ext>
            </a:extLst>
          </p:cNvPr>
          <p:cNvSpPr>
            <a:spLocks noGrp="1"/>
          </p:cNvSpPr>
          <p:nvPr>
            <p:ph type="title"/>
          </p:nvPr>
        </p:nvSpPr>
        <p:spPr>
          <a:xfrm>
            <a:off x="3724072" y="629268"/>
            <a:ext cx="4939868" cy="1286160"/>
          </a:xfrm>
        </p:spPr>
        <p:txBody>
          <a:bodyPr anchor="b">
            <a:normAutofit/>
          </a:bodyPr>
          <a:lstStyle/>
          <a:p>
            <a:pPr algn="ctr"/>
            <a:r>
              <a:rPr lang="en-GB" sz="3200" b="1" dirty="0"/>
              <a:t>Loyalty Programmes Gone Wrong</a:t>
            </a:r>
          </a:p>
        </p:txBody>
      </p:sp>
      <p:sp>
        <p:nvSpPr>
          <p:cNvPr id="3" name="Content Placeholder 2">
            <a:extLst>
              <a:ext uri="{FF2B5EF4-FFF2-40B4-BE49-F238E27FC236}">
                <a16:creationId xmlns:a16="http://schemas.microsoft.com/office/drawing/2014/main" id="{DD3664D5-0E62-043E-782C-4A59C7B08289}"/>
              </a:ext>
            </a:extLst>
          </p:cNvPr>
          <p:cNvSpPr>
            <a:spLocks noGrp="1"/>
          </p:cNvSpPr>
          <p:nvPr>
            <p:ph idx="1"/>
          </p:nvPr>
        </p:nvSpPr>
        <p:spPr>
          <a:xfrm>
            <a:off x="3724073" y="2438400"/>
            <a:ext cx="4939867" cy="3785419"/>
          </a:xfrm>
        </p:spPr>
        <p:txBody>
          <a:bodyPr>
            <a:normAutofit/>
          </a:bodyPr>
          <a:lstStyle/>
          <a:p>
            <a:pPr marL="0" indent="0" algn="ctr">
              <a:buNone/>
            </a:pPr>
            <a:r>
              <a:rPr lang="en-GB" sz="2400" b="1" dirty="0"/>
              <a:t>Group Discussion:</a:t>
            </a:r>
          </a:p>
          <a:p>
            <a:pPr algn="ctr"/>
            <a:r>
              <a:rPr lang="en-GB" sz="2400" dirty="0"/>
              <a:t>What are the reasons behind failing customer loyalty programmes?</a:t>
            </a:r>
          </a:p>
          <a:p>
            <a:pPr algn="ctr"/>
            <a:endParaRPr lang="en-GB" sz="2400" dirty="0"/>
          </a:p>
          <a:p>
            <a:pPr marL="0" indent="0" algn="ctr">
              <a:buNone/>
            </a:pPr>
            <a:r>
              <a:rPr lang="en-US" sz="2400" b="0" cap="none" spc="0" dirty="0">
                <a:ln w="0"/>
                <a:effectLst>
                  <a:outerShdw blurRad="38100" dist="38100" dir="2700000" algn="tl">
                    <a:srgbClr val="000000">
                      <a:alpha val="43137"/>
                    </a:srgbClr>
                  </a:outerShdw>
                </a:effectLst>
              </a:rPr>
              <a:t>Type your answers in the chat box or raise your yellow hand.</a:t>
            </a:r>
          </a:p>
        </p:txBody>
      </p:sp>
      <p:pic>
        <p:nvPicPr>
          <p:cNvPr id="5" name="Picture 4" descr="Yellow and blue symbols">
            <a:extLst>
              <a:ext uri="{FF2B5EF4-FFF2-40B4-BE49-F238E27FC236}">
                <a16:creationId xmlns:a16="http://schemas.microsoft.com/office/drawing/2014/main" id="{636ACC76-52D1-3C37-D05A-197ADC81B17D}"/>
              </a:ext>
            </a:extLst>
          </p:cNvPr>
          <p:cNvPicPr>
            <a:picLocks noChangeAspect="1"/>
          </p:cNvPicPr>
          <p:nvPr/>
        </p:nvPicPr>
        <p:blipFill rotWithShape="1">
          <a:blip r:embed="rId2"/>
          <a:srcRect l="28051" r="33167" b="1"/>
          <a:stretch/>
        </p:blipFill>
        <p:spPr>
          <a:xfrm>
            <a:off x="20" y="10"/>
            <a:ext cx="3476673" cy="5993693"/>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E09F3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28873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478D4B17-EB1C-271D-17E0-5B0F37462031}"/>
              </a:ext>
            </a:extLst>
          </p:cNvPr>
          <p:cNvSpPr>
            <a:spLocks noGrp="1"/>
          </p:cNvSpPr>
          <p:nvPr>
            <p:ph type="title"/>
          </p:nvPr>
        </p:nvSpPr>
        <p:spPr>
          <a:xfrm>
            <a:off x="401265" y="685800"/>
            <a:ext cx="2085203" cy="5105400"/>
          </a:xfrm>
        </p:spPr>
        <p:txBody>
          <a:bodyPr>
            <a:normAutofit/>
          </a:bodyPr>
          <a:lstStyle/>
          <a:p>
            <a:pPr algn="ctr"/>
            <a:r>
              <a:rPr lang="en-GB" sz="3000" b="1" dirty="0">
                <a:solidFill>
                  <a:srgbClr val="FFFFFF"/>
                </a:solidFill>
              </a:rPr>
              <a:t>Reasons Why Customer Loyalty Programmes Can Fail</a:t>
            </a:r>
            <a:endParaRPr lang="en-GB" sz="3000" dirty="0">
              <a:solidFill>
                <a:srgbClr val="FFFFFF"/>
              </a:solidFill>
            </a:endParaRPr>
          </a:p>
        </p:txBody>
      </p:sp>
      <p:graphicFrame>
        <p:nvGraphicFramePr>
          <p:cNvPr id="19" name="Content Placeholder 2">
            <a:extLst>
              <a:ext uri="{FF2B5EF4-FFF2-40B4-BE49-F238E27FC236}">
                <a16:creationId xmlns:a16="http://schemas.microsoft.com/office/drawing/2014/main" id="{3D24A6AA-93D6-AD06-02F0-6D1737EA1139}"/>
              </a:ext>
            </a:extLst>
          </p:cNvPr>
          <p:cNvGraphicFramePr>
            <a:graphicFrameLocks noGrp="1"/>
          </p:cNvGraphicFramePr>
          <p:nvPr>
            <p:ph idx="1"/>
            <p:extLst>
              <p:ext uri="{D42A27DB-BD31-4B8C-83A1-F6EECF244321}">
                <p14:modId xmlns:p14="http://schemas.microsoft.com/office/powerpoint/2010/main" val="2467197426"/>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67313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C57CF-1ACF-9102-F92C-6087EF7AFA49}"/>
              </a:ext>
            </a:extLst>
          </p:cNvPr>
          <p:cNvSpPr>
            <a:spLocks noGrp="1"/>
          </p:cNvSpPr>
          <p:nvPr>
            <p:ph type="title"/>
          </p:nvPr>
        </p:nvSpPr>
        <p:spPr>
          <a:xfrm>
            <a:off x="3724072" y="629268"/>
            <a:ext cx="4939868" cy="1286160"/>
          </a:xfrm>
        </p:spPr>
        <p:txBody>
          <a:bodyPr anchor="b">
            <a:normAutofit/>
          </a:bodyPr>
          <a:lstStyle/>
          <a:p>
            <a:pPr algn="ctr"/>
            <a:r>
              <a:rPr lang="en-GB" sz="3200" b="1" dirty="0"/>
              <a:t>Tips to Run An Effective Loyalty Programme</a:t>
            </a:r>
          </a:p>
        </p:txBody>
      </p:sp>
      <p:sp>
        <p:nvSpPr>
          <p:cNvPr id="3" name="Content Placeholder 2">
            <a:extLst>
              <a:ext uri="{FF2B5EF4-FFF2-40B4-BE49-F238E27FC236}">
                <a16:creationId xmlns:a16="http://schemas.microsoft.com/office/drawing/2014/main" id="{FEDEF649-315C-FBEF-3F57-4E8C486100B1}"/>
              </a:ext>
            </a:extLst>
          </p:cNvPr>
          <p:cNvSpPr>
            <a:spLocks noGrp="1"/>
          </p:cNvSpPr>
          <p:nvPr>
            <p:ph idx="1"/>
          </p:nvPr>
        </p:nvSpPr>
        <p:spPr>
          <a:xfrm>
            <a:off x="3724073" y="2244247"/>
            <a:ext cx="4939867" cy="3785419"/>
          </a:xfrm>
        </p:spPr>
        <p:txBody>
          <a:bodyPr>
            <a:normAutofit/>
          </a:bodyPr>
          <a:lstStyle/>
          <a:p>
            <a:pPr fontAlgn="base">
              <a:buFont typeface="+mj-lt"/>
              <a:buAutoNum type="arabicPeriod"/>
            </a:pPr>
            <a:r>
              <a:rPr lang="en-GB" sz="1700" b="0" i="0" dirty="0">
                <a:effectLst/>
              </a:rPr>
              <a:t> Keep your loyalty programme simple so that your customers can understand it easily.</a:t>
            </a:r>
          </a:p>
          <a:p>
            <a:pPr fontAlgn="base">
              <a:buFont typeface="+mj-lt"/>
              <a:buAutoNum type="arabicPeriod"/>
            </a:pPr>
            <a:endParaRPr lang="en-GB" sz="1700" b="0" i="0" dirty="0">
              <a:effectLst/>
            </a:endParaRPr>
          </a:p>
          <a:p>
            <a:pPr fontAlgn="base">
              <a:buFont typeface="+mj-lt"/>
              <a:buAutoNum type="arabicPeriod"/>
            </a:pPr>
            <a:r>
              <a:rPr lang="en-GB" sz="1700" b="0" i="0" dirty="0">
                <a:effectLst/>
              </a:rPr>
              <a:t> Keep an eye on your data to prevent fraudulent activities. If possible, set a limit on daily loyalty swipes.</a:t>
            </a:r>
          </a:p>
          <a:p>
            <a:pPr fontAlgn="base">
              <a:buFont typeface="+mj-lt"/>
              <a:buAutoNum type="arabicPeriod"/>
            </a:pPr>
            <a:endParaRPr lang="en-GB" sz="1700" b="0" i="0" dirty="0">
              <a:effectLst/>
            </a:endParaRPr>
          </a:p>
          <a:p>
            <a:pPr fontAlgn="base">
              <a:buFont typeface="+mj-lt"/>
              <a:buAutoNum type="arabicPeriod"/>
            </a:pPr>
            <a:r>
              <a:rPr lang="en-GB" sz="1700" b="0" i="0" dirty="0">
                <a:effectLst/>
              </a:rPr>
              <a:t> Do not forget to offer tangible rewards for your potential customers.</a:t>
            </a:r>
          </a:p>
          <a:p>
            <a:pPr fontAlgn="base">
              <a:buFont typeface="+mj-lt"/>
              <a:buAutoNum type="arabicPeriod"/>
            </a:pPr>
            <a:endParaRPr lang="en-GB" sz="1700" b="0" i="0" dirty="0">
              <a:effectLst/>
            </a:endParaRPr>
          </a:p>
          <a:p>
            <a:pPr fontAlgn="base">
              <a:buFont typeface="+mj-lt"/>
              <a:buAutoNum type="arabicPeriod"/>
            </a:pPr>
            <a:r>
              <a:rPr lang="en-GB" sz="1700" b="0" i="0" dirty="0">
                <a:effectLst/>
              </a:rPr>
              <a:t> Tiered programme is one of the best ways to reward your best customers with greater deals.</a:t>
            </a:r>
          </a:p>
        </p:txBody>
      </p:sp>
      <p:pic>
        <p:nvPicPr>
          <p:cNvPr id="5" name="Picture 4" descr="One in a crowd">
            <a:extLst>
              <a:ext uri="{FF2B5EF4-FFF2-40B4-BE49-F238E27FC236}">
                <a16:creationId xmlns:a16="http://schemas.microsoft.com/office/drawing/2014/main" id="{8F8BF63B-B5A1-C623-9025-0ABA3E3CF07B}"/>
              </a:ext>
            </a:extLst>
          </p:cNvPr>
          <p:cNvPicPr>
            <a:picLocks noChangeAspect="1"/>
          </p:cNvPicPr>
          <p:nvPr/>
        </p:nvPicPr>
        <p:blipFill rotWithShape="1">
          <a:blip r:embed="rId2"/>
          <a:srcRect l="35084" r="26894"/>
          <a:stretch/>
        </p:blipFill>
        <p:spPr>
          <a:xfrm>
            <a:off x="20" y="10"/>
            <a:ext cx="3476673" cy="6029654"/>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2061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C57CF-1ACF-9102-F92C-6087EF7AFA49}"/>
              </a:ext>
            </a:extLst>
          </p:cNvPr>
          <p:cNvSpPr>
            <a:spLocks noGrp="1"/>
          </p:cNvSpPr>
          <p:nvPr>
            <p:ph type="title"/>
          </p:nvPr>
        </p:nvSpPr>
        <p:spPr>
          <a:xfrm>
            <a:off x="3724072" y="629268"/>
            <a:ext cx="4939868" cy="1286160"/>
          </a:xfrm>
        </p:spPr>
        <p:txBody>
          <a:bodyPr anchor="b">
            <a:normAutofit/>
          </a:bodyPr>
          <a:lstStyle/>
          <a:p>
            <a:pPr algn="ctr"/>
            <a:r>
              <a:rPr lang="en-GB" sz="3200" b="1" dirty="0"/>
              <a:t>Tips to Run An Effective Loyalty Programme</a:t>
            </a:r>
          </a:p>
        </p:txBody>
      </p:sp>
      <p:sp>
        <p:nvSpPr>
          <p:cNvPr id="3" name="Content Placeholder 2">
            <a:extLst>
              <a:ext uri="{FF2B5EF4-FFF2-40B4-BE49-F238E27FC236}">
                <a16:creationId xmlns:a16="http://schemas.microsoft.com/office/drawing/2014/main" id="{FEDEF649-315C-FBEF-3F57-4E8C486100B1}"/>
              </a:ext>
            </a:extLst>
          </p:cNvPr>
          <p:cNvSpPr>
            <a:spLocks noGrp="1"/>
          </p:cNvSpPr>
          <p:nvPr>
            <p:ph idx="1"/>
          </p:nvPr>
        </p:nvSpPr>
        <p:spPr>
          <a:xfrm>
            <a:off x="3724073" y="2356981"/>
            <a:ext cx="4939867" cy="3785419"/>
          </a:xfrm>
        </p:spPr>
        <p:txBody>
          <a:bodyPr>
            <a:normAutofit fontScale="92500" lnSpcReduction="10000"/>
          </a:bodyPr>
          <a:lstStyle/>
          <a:p>
            <a:pPr marL="0" indent="0" fontAlgn="base">
              <a:buNone/>
            </a:pPr>
            <a:r>
              <a:rPr lang="en-GB" sz="2400" b="0" i="0" dirty="0">
                <a:effectLst/>
              </a:rPr>
              <a:t>5. Experiment and cultivate effective promotional offers for customers.</a:t>
            </a:r>
          </a:p>
          <a:p>
            <a:pPr marL="0" indent="0" fontAlgn="base">
              <a:buNone/>
            </a:pPr>
            <a:endParaRPr lang="en-GB" sz="2400" b="0" i="0" dirty="0">
              <a:effectLst/>
            </a:endParaRPr>
          </a:p>
          <a:p>
            <a:pPr marL="0" indent="0" fontAlgn="base">
              <a:buNone/>
            </a:pPr>
            <a:r>
              <a:rPr lang="en-GB" sz="2400" b="0" i="0" dirty="0">
                <a:effectLst/>
              </a:rPr>
              <a:t>6. You need to remind your customers to use the earned points. Hence, send customised email/SMS messages based on buying habits.</a:t>
            </a:r>
          </a:p>
          <a:p>
            <a:pPr marL="0" indent="0" fontAlgn="base">
              <a:buNone/>
            </a:pPr>
            <a:endParaRPr lang="en-GB" sz="2400" b="0" i="0" dirty="0">
              <a:effectLst/>
            </a:endParaRPr>
          </a:p>
          <a:p>
            <a:pPr marL="0" indent="0" fontAlgn="base">
              <a:buNone/>
            </a:pPr>
            <a:r>
              <a:rPr lang="en-GB" sz="2400" dirty="0"/>
              <a:t>7. </a:t>
            </a:r>
            <a:r>
              <a:rPr lang="en-GB" sz="2400" b="0" i="0" dirty="0">
                <a:effectLst/>
              </a:rPr>
              <a:t>Prepare and train your staff to passionately promoting the loyalty programme.</a:t>
            </a:r>
          </a:p>
        </p:txBody>
      </p:sp>
      <p:pic>
        <p:nvPicPr>
          <p:cNvPr id="5" name="Picture 4" descr="Multi-coloured paper-craft art">
            <a:extLst>
              <a:ext uri="{FF2B5EF4-FFF2-40B4-BE49-F238E27FC236}">
                <a16:creationId xmlns:a16="http://schemas.microsoft.com/office/drawing/2014/main" id="{868875F2-B345-5612-912F-3D6AC395C824}"/>
              </a:ext>
            </a:extLst>
          </p:cNvPr>
          <p:cNvPicPr>
            <a:picLocks noChangeAspect="1"/>
          </p:cNvPicPr>
          <p:nvPr/>
        </p:nvPicPr>
        <p:blipFill rotWithShape="1">
          <a:blip r:embed="rId2"/>
          <a:srcRect l="34199" r="31961" b="-1"/>
          <a:stretch/>
        </p:blipFill>
        <p:spPr>
          <a:xfrm>
            <a:off x="20" y="10"/>
            <a:ext cx="3476673" cy="6012481"/>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CFC3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2170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3FB21-86EC-FF80-9995-F6A12219313C}"/>
              </a:ext>
            </a:extLst>
          </p:cNvPr>
          <p:cNvSpPr>
            <a:spLocks noGrp="1"/>
          </p:cNvSpPr>
          <p:nvPr>
            <p:ph type="ctrTitle"/>
          </p:nvPr>
        </p:nvSpPr>
        <p:spPr>
          <a:xfrm>
            <a:off x="5548357" y="1527175"/>
            <a:ext cx="3065480" cy="2889114"/>
          </a:xfrm>
        </p:spPr>
        <p:txBody>
          <a:bodyPr anchor="b">
            <a:normAutofit/>
          </a:bodyPr>
          <a:lstStyle/>
          <a:p>
            <a:r>
              <a:rPr lang="en-GB" sz="4700" dirty="0"/>
              <a:t>4-Week Teaching Recap</a:t>
            </a:r>
          </a:p>
        </p:txBody>
      </p:sp>
      <p:sp>
        <p:nvSpPr>
          <p:cNvPr id="13"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2E0DF23-4A85-1674-3667-D7A14385346F}"/>
              </a:ext>
            </a:extLst>
          </p:cNvPr>
          <p:cNvPicPr>
            <a:picLocks noChangeAspect="1"/>
          </p:cNvPicPr>
          <p:nvPr/>
        </p:nvPicPr>
        <p:blipFill rotWithShape="1">
          <a:blip r:embed="rId2"/>
          <a:srcRect t="13159" r="1" b="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7551063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9329C-6157-EF78-BCA5-76F2D996DD54}"/>
              </a:ext>
            </a:extLst>
          </p:cNvPr>
          <p:cNvSpPr>
            <a:spLocks noGrp="1"/>
          </p:cNvSpPr>
          <p:nvPr>
            <p:ph type="title"/>
          </p:nvPr>
        </p:nvSpPr>
        <p:spPr>
          <a:xfrm>
            <a:off x="1240022" y="365760"/>
            <a:ext cx="7025402" cy="1188720"/>
          </a:xfrm>
        </p:spPr>
        <p:txBody>
          <a:bodyPr>
            <a:normAutofit/>
          </a:bodyPr>
          <a:lstStyle/>
          <a:p>
            <a:pPr algn="ctr"/>
            <a:r>
              <a:rPr lang="en-GB" sz="3600" b="1" dirty="0"/>
              <a:t>Week 7: Industry Skills -</a:t>
            </a:r>
            <a:br>
              <a:rPr lang="en-GB" sz="3600" b="1" dirty="0"/>
            </a:br>
            <a:r>
              <a:rPr lang="en-GB" sz="3600" b="1" dirty="0"/>
              <a:t>What is a Skill?</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B877BD3-1632-2D93-1247-9B90F117AD4E}"/>
              </a:ext>
            </a:extLst>
          </p:cNvPr>
          <p:cNvSpPr>
            <a:spLocks noGrp="1"/>
          </p:cNvSpPr>
          <p:nvPr>
            <p:ph idx="1"/>
          </p:nvPr>
        </p:nvSpPr>
        <p:spPr>
          <a:xfrm>
            <a:off x="1240022" y="1994645"/>
            <a:ext cx="7025403" cy="4041648"/>
          </a:xfrm>
        </p:spPr>
        <p:txBody>
          <a:bodyPr anchor="t">
            <a:normAutofit/>
          </a:bodyPr>
          <a:lstStyle/>
          <a:p>
            <a:r>
              <a:rPr lang="en-GB" sz="2400" dirty="0"/>
              <a:t>A skill is the ability to </a:t>
            </a:r>
            <a:r>
              <a:rPr lang="en-GB" sz="2400" b="1" dirty="0"/>
              <a:t>perform an action with determined results </a:t>
            </a:r>
            <a:r>
              <a:rPr lang="en-GB" sz="2400" dirty="0"/>
              <a:t>often within a given amount of time, energy, or both.</a:t>
            </a:r>
          </a:p>
          <a:p>
            <a:r>
              <a:rPr lang="en-GB" sz="2400" b="0" i="0" dirty="0">
                <a:effectLst/>
              </a:rPr>
              <a:t>Skills are developed through </a:t>
            </a:r>
            <a:r>
              <a:rPr lang="en-GB" sz="2400" b="1" i="0" dirty="0">
                <a:effectLst/>
              </a:rPr>
              <a:t>life</a:t>
            </a:r>
            <a:r>
              <a:rPr lang="en-GB" sz="2400" b="0" i="0" dirty="0">
                <a:effectLst/>
              </a:rPr>
              <a:t> and </a:t>
            </a:r>
            <a:r>
              <a:rPr lang="en-GB" sz="2400" b="1" i="0" dirty="0">
                <a:effectLst/>
              </a:rPr>
              <a:t>work experiences.</a:t>
            </a:r>
          </a:p>
          <a:p>
            <a:r>
              <a:rPr lang="en-GB" sz="2400" b="0" i="0" dirty="0">
                <a:effectLst/>
              </a:rPr>
              <a:t>They can also be learned through </a:t>
            </a:r>
            <a:r>
              <a:rPr lang="en-GB" sz="2400" b="1" i="0" dirty="0">
                <a:effectLst/>
              </a:rPr>
              <a:t>study.</a:t>
            </a:r>
          </a:p>
          <a:p>
            <a:r>
              <a:rPr lang="en-GB" sz="2400" b="0" i="0" dirty="0">
                <a:effectLst/>
              </a:rPr>
              <a:t>There are </a:t>
            </a:r>
            <a:r>
              <a:rPr lang="en-GB" sz="2400" b="1" i="0" dirty="0">
                <a:effectLst/>
              </a:rPr>
              <a:t>different types of skills </a:t>
            </a:r>
            <a:r>
              <a:rPr lang="en-GB" sz="2400" b="0" i="0" dirty="0">
                <a:effectLst/>
              </a:rPr>
              <a:t>and some may be easier to access for some people than others, based on things like </a:t>
            </a:r>
            <a:r>
              <a:rPr lang="en-GB" sz="2400" b="1" i="0" dirty="0">
                <a:effectLst/>
              </a:rPr>
              <a:t>dexterity, physical abilities and intelligence.</a:t>
            </a:r>
          </a:p>
        </p:txBody>
      </p:sp>
    </p:spTree>
    <p:extLst>
      <p:ext uri="{BB962C8B-B14F-4D97-AF65-F5344CB8AC3E}">
        <p14:creationId xmlns:p14="http://schemas.microsoft.com/office/powerpoint/2010/main" val="3703499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2689B-6749-0659-0041-A3B273051373}"/>
              </a:ext>
            </a:extLst>
          </p:cNvPr>
          <p:cNvSpPr>
            <a:spLocks noGrp="1"/>
          </p:cNvSpPr>
          <p:nvPr>
            <p:ph type="title"/>
          </p:nvPr>
        </p:nvSpPr>
        <p:spPr/>
        <p:txBody>
          <a:bodyPr/>
          <a:lstStyle/>
          <a:p>
            <a:pPr algn="ctr"/>
            <a:r>
              <a:rPr lang="en-GB" sz="3600" b="1" dirty="0"/>
              <a:t>Week 7: Industry Skills</a:t>
            </a:r>
          </a:p>
        </p:txBody>
      </p:sp>
      <p:graphicFrame>
        <p:nvGraphicFramePr>
          <p:cNvPr id="5" name="Content Placeholder 2">
            <a:extLst>
              <a:ext uri="{FF2B5EF4-FFF2-40B4-BE49-F238E27FC236}">
                <a16:creationId xmlns:a16="http://schemas.microsoft.com/office/drawing/2014/main" id="{2E92CE53-F351-BC6C-087E-3D48179B9BBA}"/>
              </a:ext>
            </a:extLst>
          </p:cNvPr>
          <p:cNvGraphicFramePr>
            <a:graphicFrameLocks noGrp="1"/>
          </p:cNvGraphicFramePr>
          <p:nvPr>
            <p:ph idx="1"/>
            <p:extLst>
              <p:ext uri="{D42A27DB-BD31-4B8C-83A1-F6EECF244321}">
                <p14:modId xmlns:p14="http://schemas.microsoft.com/office/powerpoint/2010/main" val="2094586688"/>
              </p:ext>
            </p:extLst>
          </p:nvPr>
        </p:nvGraphicFramePr>
        <p:xfrm>
          <a:off x="628650" y="114922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71586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DD59-684D-4E94-684D-7AA9E1FF0CCE}"/>
              </a:ext>
            </a:extLst>
          </p:cNvPr>
          <p:cNvSpPr>
            <a:spLocks noGrp="1"/>
          </p:cNvSpPr>
          <p:nvPr>
            <p:ph type="title"/>
          </p:nvPr>
        </p:nvSpPr>
        <p:spPr/>
        <p:txBody>
          <a:bodyPr/>
          <a:lstStyle/>
          <a:p>
            <a:pPr algn="ctr"/>
            <a:r>
              <a:rPr lang="en-GB" sz="3200" b="1" dirty="0"/>
              <a:t>Week 7: Industry Skills – </a:t>
            </a:r>
            <a:br>
              <a:rPr lang="en-GB" sz="3200" b="1" dirty="0"/>
            </a:br>
            <a:r>
              <a:rPr lang="en-GB" sz="3200" b="1" dirty="0"/>
              <a:t>Hospitality Skill Requirements</a:t>
            </a:r>
            <a:endParaRPr lang="en-GB" sz="3200" dirty="0"/>
          </a:p>
        </p:txBody>
      </p:sp>
      <p:sp>
        <p:nvSpPr>
          <p:cNvPr id="3" name="Content Placeholder 2">
            <a:extLst>
              <a:ext uri="{FF2B5EF4-FFF2-40B4-BE49-F238E27FC236}">
                <a16:creationId xmlns:a16="http://schemas.microsoft.com/office/drawing/2014/main" id="{AE375435-E428-FBF7-4C0C-CA9144389E61}"/>
              </a:ext>
            </a:extLst>
          </p:cNvPr>
          <p:cNvSpPr>
            <a:spLocks noGrp="1"/>
          </p:cNvSpPr>
          <p:nvPr>
            <p:ph idx="1"/>
          </p:nvPr>
        </p:nvSpPr>
        <p:spPr>
          <a:xfrm>
            <a:off x="1211109" y="2536520"/>
            <a:ext cx="3154210" cy="4503107"/>
          </a:xfrm>
        </p:spPr>
        <p:txBody>
          <a:bodyPr/>
          <a:lstStyle/>
          <a:p>
            <a:pPr marL="0" indent="0">
              <a:lnSpc>
                <a:spcPct val="150000"/>
              </a:lnSpc>
              <a:buNone/>
            </a:pPr>
            <a:r>
              <a:rPr lang="en-GB" sz="2400" dirty="0"/>
              <a:t>Language Skills</a:t>
            </a:r>
          </a:p>
          <a:p>
            <a:pPr marL="0" indent="0">
              <a:lnSpc>
                <a:spcPct val="150000"/>
              </a:lnSpc>
              <a:buNone/>
            </a:pPr>
            <a:r>
              <a:rPr lang="en-GB" sz="2400" dirty="0"/>
              <a:t>Multitasking Skills</a:t>
            </a:r>
          </a:p>
          <a:p>
            <a:pPr marL="0" indent="0">
              <a:lnSpc>
                <a:spcPct val="150000"/>
              </a:lnSpc>
              <a:buNone/>
            </a:pPr>
            <a:r>
              <a:rPr lang="en-GB" sz="2400" dirty="0"/>
              <a:t>Work Ethic</a:t>
            </a:r>
          </a:p>
          <a:p>
            <a:pPr marL="0" indent="0">
              <a:lnSpc>
                <a:spcPct val="150000"/>
              </a:lnSpc>
              <a:buNone/>
            </a:pPr>
            <a:r>
              <a:rPr lang="en-GB" sz="2400" dirty="0"/>
              <a:t>Professionalism</a:t>
            </a:r>
          </a:p>
          <a:p>
            <a:pPr marL="0" indent="0">
              <a:lnSpc>
                <a:spcPct val="150000"/>
              </a:lnSpc>
              <a:buNone/>
            </a:pPr>
            <a:r>
              <a:rPr lang="en-GB" sz="2400" dirty="0"/>
              <a:t>Team Work Skills</a:t>
            </a:r>
          </a:p>
        </p:txBody>
      </p:sp>
      <p:sp>
        <p:nvSpPr>
          <p:cNvPr id="4" name="TextBox 3">
            <a:extLst>
              <a:ext uri="{FF2B5EF4-FFF2-40B4-BE49-F238E27FC236}">
                <a16:creationId xmlns:a16="http://schemas.microsoft.com/office/drawing/2014/main" id="{D0B2E373-76FB-9931-881E-7E38DFC42A60}"/>
              </a:ext>
            </a:extLst>
          </p:cNvPr>
          <p:cNvSpPr txBox="1"/>
          <p:nvPr/>
        </p:nvSpPr>
        <p:spPr>
          <a:xfrm>
            <a:off x="628650" y="1672225"/>
            <a:ext cx="7886700" cy="830997"/>
          </a:xfrm>
          <a:prstGeom prst="rect">
            <a:avLst/>
          </a:prstGeom>
          <a:noFill/>
        </p:spPr>
        <p:txBody>
          <a:bodyPr wrap="square" rtlCol="0">
            <a:spAutoFit/>
          </a:bodyPr>
          <a:lstStyle/>
          <a:p>
            <a:pPr algn="ctr"/>
            <a:r>
              <a:rPr lang="en-GB" sz="2400" dirty="0"/>
              <a:t>What skills are needed to be an effective guest services team member?</a:t>
            </a:r>
          </a:p>
        </p:txBody>
      </p:sp>
      <p:sp>
        <p:nvSpPr>
          <p:cNvPr id="5" name="Content Placeholder 2">
            <a:extLst>
              <a:ext uri="{FF2B5EF4-FFF2-40B4-BE49-F238E27FC236}">
                <a16:creationId xmlns:a16="http://schemas.microsoft.com/office/drawing/2014/main" id="{02769E26-597B-78AC-192A-192A67DE3B78}"/>
              </a:ext>
            </a:extLst>
          </p:cNvPr>
          <p:cNvSpPr txBox="1">
            <a:spLocks/>
          </p:cNvSpPr>
          <p:nvPr/>
        </p:nvSpPr>
        <p:spPr>
          <a:xfrm>
            <a:off x="4833211" y="2851758"/>
            <a:ext cx="3154210" cy="450310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400" dirty="0"/>
              <a:t>Communication Skills</a:t>
            </a:r>
          </a:p>
          <a:p>
            <a:pPr marL="0" indent="0">
              <a:lnSpc>
                <a:spcPct val="150000"/>
              </a:lnSpc>
              <a:buNone/>
            </a:pPr>
            <a:r>
              <a:rPr lang="en-GB" sz="2400" dirty="0"/>
              <a:t>Problem-Solving Skills</a:t>
            </a:r>
          </a:p>
          <a:p>
            <a:pPr marL="0" indent="0">
              <a:lnSpc>
                <a:spcPct val="150000"/>
              </a:lnSpc>
              <a:buFont typeface="Arial" panose="020B0604020202020204" pitchFamily="34" charset="0"/>
              <a:buNone/>
            </a:pPr>
            <a:r>
              <a:rPr lang="en-GB" sz="2400" dirty="0"/>
              <a:t>Attention to Detail</a:t>
            </a:r>
          </a:p>
          <a:p>
            <a:pPr marL="0" indent="0">
              <a:lnSpc>
                <a:spcPct val="150000"/>
              </a:lnSpc>
              <a:buFont typeface="Arial" panose="020B0604020202020204" pitchFamily="34" charset="0"/>
              <a:buNone/>
            </a:pPr>
            <a:r>
              <a:rPr lang="en-GB" sz="2400" dirty="0"/>
              <a:t>Customer Service Skills</a:t>
            </a:r>
          </a:p>
        </p:txBody>
      </p:sp>
    </p:spTree>
    <p:extLst>
      <p:ext uri="{BB962C8B-B14F-4D97-AF65-F5344CB8AC3E}">
        <p14:creationId xmlns:p14="http://schemas.microsoft.com/office/powerpoint/2010/main" val="26949564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4" grpId="1"/>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3746" y="303591"/>
            <a:ext cx="3251495"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7DD59-684D-4E94-684D-7AA9E1FF0CCE}"/>
              </a:ext>
            </a:extLst>
          </p:cNvPr>
          <p:cNvSpPr>
            <a:spLocks noGrp="1"/>
          </p:cNvSpPr>
          <p:nvPr>
            <p:ph type="title"/>
          </p:nvPr>
        </p:nvSpPr>
        <p:spPr>
          <a:xfrm>
            <a:off x="445770" y="637125"/>
            <a:ext cx="2851707" cy="5256371"/>
          </a:xfrm>
        </p:spPr>
        <p:txBody>
          <a:bodyPr>
            <a:normAutofit/>
          </a:bodyPr>
          <a:lstStyle/>
          <a:p>
            <a:pPr algn="ctr"/>
            <a:r>
              <a:rPr lang="en-GB" sz="3600" b="1" dirty="0">
                <a:solidFill>
                  <a:schemeClr val="bg1"/>
                </a:solidFill>
              </a:rPr>
              <a:t>Week 7: Industry Skills – </a:t>
            </a:r>
            <a:br>
              <a:rPr lang="en-GB" sz="3600" b="1" dirty="0">
                <a:solidFill>
                  <a:schemeClr val="bg1"/>
                </a:solidFill>
              </a:rPr>
            </a:br>
            <a:r>
              <a:rPr lang="en-GB" sz="3600" b="1" dirty="0">
                <a:solidFill>
                  <a:schemeClr val="bg1"/>
                </a:solidFill>
              </a:rPr>
              <a:t>New Hospitality Skill Requirements</a:t>
            </a:r>
            <a:endParaRPr lang="en-GB" sz="3600" dirty="0">
              <a:solidFill>
                <a:schemeClr val="bg1"/>
              </a:solidFill>
            </a:endParaRPr>
          </a:p>
        </p:txBody>
      </p:sp>
      <p:graphicFrame>
        <p:nvGraphicFramePr>
          <p:cNvPr id="5" name="Content Placeholder 2">
            <a:extLst>
              <a:ext uri="{FF2B5EF4-FFF2-40B4-BE49-F238E27FC236}">
                <a16:creationId xmlns:a16="http://schemas.microsoft.com/office/drawing/2014/main" id="{7B0AD2BE-EC76-BE63-4938-D43ACB0F1649}"/>
              </a:ext>
            </a:extLst>
          </p:cNvPr>
          <p:cNvGraphicFramePr>
            <a:graphicFrameLocks noGrp="1"/>
          </p:cNvGraphicFramePr>
          <p:nvPr>
            <p:ph idx="1"/>
            <p:extLst>
              <p:ext uri="{D42A27DB-BD31-4B8C-83A1-F6EECF244321}">
                <p14:modId xmlns:p14="http://schemas.microsoft.com/office/powerpoint/2010/main" val="202550107"/>
              </p:ext>
            </p:extLst>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05717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9D519-478F-4FD8-AAEC-52DB7AA71800}"/>
              </a:ext>
            </a:extLst>
          </p:cNvPr>
          <p:cNvSpPr>
            <a:spLocks noGrp="1"/>
          </p:cNvSpPr>
          <p:nvPr>
            <p:ph type="title"/>
          </p:nvPr>
        </p:nvSpPr>
        <p:spPr/>
        <p:txBody>
          <a:bodyPr/>
          <a:lstStyle/>
          <a:p>
            <a:pPr algn="ctr"/>
            <a:r>
              <a:rPr lang="en-GB" sz="3200" b="1" dirty="0"/>
              <a:t>Week 8: Guest Service Expectations &amp; Developing A Culture of Service Style</a:t>
            </a:r>
            <a:br>
              <a:rPr lang="en-GB" sz="3200" b="1" dirty="0"/>
            </a:br>
            <a:endParaRPr lang="en-GB" sz="3200" b="1" dirty="0"/>
          </a:p>
        </p:txBody>
      </p:sp>
      <p:sp>
        <p:nvSpPr>
          <p:cNvPr id="3" name="Content Placeholder 2">
            <a:extLst>
              <a:ext uri="{FF2B5EF4-FFF2-40B4-BE49-F238E27FC236}">
                <a16:creationId xmlns:a16="http://schemas.microsoft.com/office/drawing/2014/main" id="{D1C46777-522D-3758-0A7F-ADCD272AFAB8}"/>
              </a:ext>
            </a:extLst>
          </p:cNvPr>
          <p:cNvSpPr>
            <a:spLocks noGrp="1"/>
          </p:cNvSpPr>
          <p:nvPr>
            <p:ph idx="1"/>
          </p:nvPr>
        </p:nvSpPr>
        <p:spPr>
          <a:xfrm>
            <a:off x="628650" y="1675313"/>
            <a:ext cx="7886700" cy="648265"/>
          </a:xfrm>
        </p:spPr>
        <p:txBody>
          <a:bodyPr/>
          <a:lstStyle/>
          <a:p>
            <a:pPr marL="0" indent="0" algn="ctr">
              <a:buNone/>
            </a:pPr>
            <a:r>
              <a:rPr lang="en-GB" b="1" dirty="0"/>
              <a:t>What is Corporate Culture?</a:t>
            </a:r>
          </a:p>
        </p:txBody>
      </p:sp>
      <p:sp>
        <p:nvSpPr>
          <p:cNvPr id="4" name="TextBox 3">
            <a:extLst>
              <a:ext uri="{FF2B5EF4-FFF2-40B4-BE49-F238E27FC236}">
                <a16:creationId xmlns:a16="http://schemas.microsoft.com/office/drawing/2014/main" id="{1CBFF1D9-A628-6BD1-640A-C110A39A7D69}"/>
              </a:ext>
            </a:extLst>
          </p:cNvPr>
          <p:cNvSpPr txBox="1"/>
          <p:nvPr/>
        </p:nvSpPr>
        <p:spPr>
          <a:xfrm>
            <a:off x="628650" y="2492680"/>
            <a:ext cx="7886700" cy="3323987"/>
          </a:xfrm>
          <a:prstGeom prst="rect">
            <a:avLst/>
          </a:prstGeom>
          <a:noFill/>
        </p:spPr>
        <p:txBody>
          <a:bodyPr wrap="square" rtlCol="0">
            <a:spAutoFit/>
          </a:bodyPr>
          <a:lstStyle/>
          <a:p>
            <a:pPr marL="285750" lvl="0" indent="-285750">
              <a:buFont typeface="Arial" panose="020B0604020202020204" pitchFamily="34" charset="0"/>
              <a:buChar char="•"/>
            </a:pPr>
            <a:r>
              <a:rPr lang="en-GB" sz="2100" b="0" i="0" dirty="0"/>
              <a:t>Corporate culture refers to the beliefs and behaviours that determine how a company's employees and management interact.</a:t>
            </a:r>
          </a:p>
          <a:p>
            <a:pPr marL="285750" lvl="0" indent="-285750">
              <a:buFont typeface="Arial" panose="020B0604020202020204" pitchFamily="34" charset="0"/>
              <a:buChar char="•"/>
            </a:pPr>
            <a:endParaRPr lang="en-US" sz="2100" dirty="0"/>
          </a:p>
          <a:p>
            <a:pPr marL="285750" lvl="0" indent="-285750">
              <a:buFont typeface="Arial" panose="020B0604020202020204" pitchFamily="34" charset="0"/>
              <a:buChar char="•"/>
            </a:pPr>
            <a:r>
              <a:rPr lang="en-GB" sz="2100" b="0" i="0" dirty="0"/>
              <a:t>Corporate culture is also influenced by national cultures and traditions, economic trends, international trade, company size, and products</a:t>
            </a:r>
          </a:p>
          <a:p>
            <a:pPr marL="285750" lvl="0" indent="-285750">
              <a:buFont typeface="Arial" panose="020B0604020202020204" pitchFamily="34" charset="0"/>
              <a:buChar char="•"/>
            </a:pPr>
            <a:endParaRPr lang="en-US" sz="2100" dirty="0"/>
          </a:p>
          <a:p>
            <a:pPr marL="285750" lvl="0" indent="-285750">
              <a:buFont typeface="Arial" panose="020B0604020202020204" pitchFamily="34" charset="0"/>
              <a:buChar char="•"/>
            </a:pPr>
            <a:r>
              <a:rPr lang="en-GB" sz="2100" b="0" i="0" dirty="0"/>
              <a:t>Corporate cultures, whether shaped intentionally or grown organically, reach to the core of a company’s ideology and practice, and affect every aspect of a business.</a:t>
            </a:r>
            <a:endParaRPr lang="en-US" sz="2100" dirty="0"/>
          </a:p>
        </p:txBody>
      </p:sp>
    </p:spTree>
    <p:extLst>
      <p:ext uri="{BB962C8B-B14F-4D97-AF65-F5344CB8AC3E}">
        <p14:creationId xmlns:p14="http://schemas.microsoft.com/office/powerpoint/2010/main" val="41198665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9D519-478F-4FD8-AAEC-52DB7AA71800}"/>
              </a:ext>
            </a:extLst>
          </p:cNvPr>
          <p:cNvSpPr>
            <a:spLocks noGrp="1"/>
          </p:cNvSpPr>
          <p:nvPr>
            <p:ph type="title"/>
          </p:nvPr>
        </p:nvSpPr>
        <p:spPr/>
        <p:txBody>
          <a:bodyPr/>
          <a:lstStyle/>
          <a:p>
            <a:pPr algn="ctr"/>
            <a:r>
              <a:rPr lang="en-GB" sz="3200" b="1" dirty="0"/>
              <a:t>Week 8: Guest Service Expectations &amp; Developing A Culture of Service Style</a:t>
            </a:r>
            <a:br>
              <a:rPr lang="en-GB" sz="3200" b="1" dirty="0"/>
            </a:br>
            <a:endParaRPr lang="en-GB" sz="3200" b="1" dirty="0"/>
          </a:p>
        </p:txBody>
      </p:sp>
      <p:sp>
        <p:nvSpPr>
          <p:cNvPr id="3" name="Content Placeholder 2">
            <a:extLst>
              <a:ext uri="{FF2B5EF4-FFF2-40B4-BE49-F238E27FC236}">
                <a16:creationId xmlns:a16="http://schemas.microsoft.com/office/drawing/2014/main" id="{D1C46777-522D-3758-0A7F-ADCD272AFAB8}"/>
              </a:ext>
            </a:extLst>
          </p:cNvPr>
          <p:cNvSpPr>
            <a:spLocks noGrp="1"/>
          </p:cNvSpPr>
          <p:nvPr>
            <p:ph idx="1"/>
          </p:nvPr>
        </p:nvSpPr>
        <p:spPr>
          <a:xfrm>
            <a:off x="628650" y="1675313"/>
            <a:ext cx="7886700" cy="648265"/>
          </a:xfrm>
        </p:spPr>
        <p:txBody>
          <a:bodyPr/>
          <a:lstStyle/>
          <a:p>
            <a:pPr marL="0" indent="0" algn="ctr">
              <a:buNone/>
            </a:pPr>
            <a:r>
              <a:rPr lang="en-GB" b="1" dirty="0"/>
              <a:t>What is Service Culture?</a:t>
            </a:r>
          </a:p>
        </p:txBody>
      </p:sp>
      <p:sp>
        <p:nvSpPr>
          <p:cNvPr id="4" name="TextBox 3">
            <a:extLst>
              <a:ext uri="{FF2B5EF4-FFF2-40B4-BE49-F238E27FC236}">
                <a16:creationId xmlns:a16="http://schemas.microsoft.com/office/drawing/2014/main" id="{1CBFF1D9-A628-6BD1-640A-C110A39A7D69}"/>
              </a:ext>
            </a:extLst>
          </p:cNvPr>
          <p:cNvSpPr txBox="1"/>
          <p:nvPr/>
        </p:nvSpPr>
        <p:spPr>
          <a:xfrm>
            <a:off x="459548" y="2461365"/>
            <a:ext cx="8396353" cy="3600986"/>
          </a:xfrm>
          <a:prstGeom prst="rect">
            <a:avLst/>
          </a:prstGeom>
          <a:noFill/>
        </p:spPr>
        <p:txBody>
          <a:bodyPr wrap="square" rtlCol="0">
            <a:spAutoFit/>
          </a:bodyPr>
          <a:lstStyle/>
          <a:p>
            <a:pPr marL="342900" indent="-342900">
              <a:buFont typeface="Arial" panose="020B0604020202020204" pitchFamily="34" charset="0"/>
              <a:buChar char="•"/>
            </a:pPr>
            <a:r>
              <a:rPr lang="en-GB" sz="2300" dirty="0"/>
              <a:t>It refers to a company culture that is focused on customer service.</a:t>
            </a:r>
          </a:p>
          <a:p>
            <a:pPr marL="342900" indent="-342900">
              <a:buFont typeface="Arial" panose="020B0604020202020204" pitchFamily="34" charset="0"/>
              <a:buChar char="•"/>
            </a:pPr>
            <a:r>
              <a:rPr lang="en-GB" sz="2300" dirty="0"/>
              <a:t>A company with a service culture focuses its mission and processes on serving the customer first and foremost.</a:t>
            </a:r>
          </a:p>
          <a:p>
            <a:pPr marL="342900" indent="-342900">
              <a:buFont typeface="Arial" panose="020B0604020202020204" pitchFamily="34" charset="0"/>
              <a:buChar char="•"/>
            </a:pPr>
            <a:r>
              <a:rPr lang="en-GB" sz="2300" dirty="0"/>
              <a:t>The goal is to provide the best experience and most value for the customer, and each employee’s duties should be focused on that goal. An effective service culture motivates team members to put the customer first.</a:t>
            </a:r>
          </a:p>
          <a:p>
            <a:pPr marL="342900" indent="-342900">
              <a:buFont typeface="Arial" panose="020B0604020202020204" pitchFamily="34" charset="0"/>
              <a:buChar char="•"/>
            </a:pPr>
            <a:r>
              <a:rPr lang="en-GB" sz="2300" dirty="0"/>
              <a:t>A service culture is a place where employees love to come to work and customers love to do business with you.</a:t>
            </a:r>
          </a:p>
          <a:p>
            <a:pPr marL="285750" lvl="0" indent="-285750">
              <a:buFont typeface="Arial" panose="020B0604020202020204" pitchFamily="34" charset="0"/>
              <a:buChar char="•"/>
            </a:pPr>
            <a:endParaRPr lang="en-US" sz="2100" dirty="0"/>
          </a:p>
        </p:txBody>
      </p:sp>
    </p:spTree>
    <p:extLst>
      <p:ext uri="{BB962C8B-B14F-4D97-AF65-F5344CB8AC3E}">
        <p14:creationId xmlns:p14="http://schemas.microsoft.com/office/powerpoint/2010/main" val="24809155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9D519-478F-4FD8-AAEC-52DB7AA71800}"/>
              </a:ext>
            </a:extLst>
          </p:cNvPr>
          <p:cNvSpPr>
            <a:spLocks noGrp="1"/>
          </p:cNvSpPr>
          <p:nvPr>
            <p:ph type="title"/>
          </p:nvPr>
        </p:nvSpPr>
        <p:spPr/>
        <p:txBody>
          <a:bodyPr/>
          <a:lstStyle/>
          <a:p>
            <a:pPr algn="ctr"/>
            <a:r>
              <a:rPr lang="en-GB" sz="3200" b="1" dirty="0"/>
              <a:t>Week 8: Guest Service Expectations &amp; Developing A Culture of Service Style</a:t>
            </a:r>
            <a:br>
              <a:rPr lang="en-GB" sz="3200" b="1" dirty="0"/>
            </a:br>
            <a:endParaRPr lang="en-GB" sz="3200" b="1" dirty="0"/>
          </a:p>
        </p:txBody>
      </p:sp>
      <p:sp>
        <p:nvSpPr>
          <p:cNvPr id="3" name="Content Placeholder 2">
            <a:extLst>
              <a:ext uri="{FF2B5EF4-FFF2-40B4-BE49-F238E27FC236}">
                <a16:creationId xmlns:a16="http://schemas.microsoft.com/office/drawing/2014/main" id="{D1C46777-522D-3758-0A7F-ADCD272AFAB8}"/>
              </a:ext>
            </a:extLst>
          </p:cNvPr>
          <p:cNvSpPr>
            <a:spLocks noGrp="1"/>
          </p:cNvSpPr>
          <p:nvPr>
            <p:ph idx="1"/>
          </p:nvPr>
        </p:nvSpPr>
        <p:spPr>
          <a:xfrm>
            <a:off x="628650" y="1675313"/>
            <a:ext cx="7886700" cy="648265"/>
          </a:xfrm>
        </p:spPr>
        <p:txBody>
          <a:bodyPr/>
          <a:lstStyle/>
          <a:p>
            <a:pPr marL="0" indent="0" algn="ctr">
              <a:buNone/>
            </a:pPr>
            <a:r>
              <a:rPr lang="en-GB" b="1" dirty="0"/>
              <a:t>What is the Service Recovery Paradox?</a:t>
            </a:r>
          </a:p>
        </p:txBody>
      </p:sp>
      <p:pic>
        <p:nvPicPr>
          <p:cNvPr id="5" name="Picture 2">
            <a:extLst>
              <a:ext uri="{FF2B5EF4-FFF2-40B4-BE49-F238E27FC236}">
                <a16:creationId xmlns:a16="http://schemas.microsoft.com/office/drawing/2014/main" id="{D3A9ECD5-CDA4-FC92-D224-8E3E5D8F46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628" b="15583"/>
          <a:stretch/>
        </p:blipFill>
        <p:spPr bwMode="auto">
          <a:xfrm>
            <a:off x="912114" y="2304789"/>
            <a:ext cx="7319771" cy="36900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25864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9D519-478F-4FD8-AAEC-52DB7AA71800}"/>
              </a:ext>
            </a:extLst>
          </p:cNvPr>
          <p:cNvSpPr>
            <a:spLocks noGrp="1"/>
          </p:cNvSpPr>
          <p:nvPr>
            <p:ph type="title"/>
          </p:nvPr>
        </p:nvSpPr>
        <p:spPr/>
        <p:txBody>
          <a:bodyPr/>
          <a:lstStyle/>
          <a:p>
            <a:pPr algn="ctr"/>
            <a:r>
              <a:rPr lang="en-GB" sz="3200" b="1" dirty="0"/>
              <a:t>Week 8: Guest Service Expectations &amp; Developing A Culture of Service Style</a:t>
            </a:r>
            <a:br>
              <a:rPr lang="en-GB" sz="3200" b="1" dirty="0"/>
            </a:br>
            <a:endParaRPr lang="en-GB" sz="3200" b="1" dirty="0"/>
          </a:p>
        </p:txBody>
      </p:sp>
      <p:sp>
        <p:nvSpPr>
          <p:cNvPr id="3" name="Content Placeholder 2">
            <a:extLst>
              <a:ext uri="{FF2B5EF4-FFF2-40B4-BE49-F238E27FC236}">
                <a16:creationId xmlns:a16="http://schemas.microsoft.com/office/drawing/2014/main" id="{D1C46777-522D-3758-0A7F-ADCD272AFAB8}"/>
              </a:ext>
            </a:extLst>
          </p:cNvPr>
          <p:cNvSpPr>
            <a:spLocks noGrp="1"/>
          </p:cNvSpPr>
          <p:nvPr>
            <p:ph idx="1"/>
          </p:nvPr>
        </p:nvSpPr>
        <p:spPr>
          <a:xfrm>
            <a:off x="628650" y="1675313"/>
            <a:ext cx="7886700" cy="648265"/>
          </a:xfrm>
        </p:spPr>
        <p:txBody>
          <a:bodyPr/>
          <a:lstStyle/>
          <a:p>
            <a:pPr marL="0" indent="0" algn="ctr">
              <a:buNone/>
            </a:pPr>
            <a:r>
              <a:rPr lang="en-GB" b="1" dirty="0"/>
              <a:t>What is Empowerment?</a:t>
            </a:r>
          </a:p>
        </p:txBody>
      </p:sp>
      <p:sp>
        <p:nvSpPr>
          <p:cNvPr id="4" name="TextBox 3">
            <a:extLst>
              <a:ext uri="{FF2B5EF4-FFF2-40B4-BE49-F238E27FC236}">
                <a16:creationId xmlns:a16="http://schemas.microsoft.com/office/drawing/2014/main" id="{1CBFF1D9-A628-6BD1-640A-C110A39A7D69}"/>
              </a:ext>
            </a:extLst>
          </p:cNvPr>
          <p:cNvSpPr txBox="1"/>
          <p:nvPr/>
        </p:nvSpPr>
        <p:spPr>
          <a:xfrm>
            <a:off x="459548" y="2461365"/>
            <a:ext cx="8396353" cy="3046988"/>
          </a:xfrm>
          <a:prstGeom prst="rect">
            <a:avLst/>
          </a:prstGeom>
          <a:noFill/>
        </p:spPr>
        <p:txBody>
          <a:bodyPr wrap="square" rtlCol="0">
            <a:spAutoFit/>
          </a:bodyPr>
          <a:lstStyle/>
          <a:p>
            <a:pPr marL="342900" lvl="0" indent="-342900">
              <a:buFont typeface="Arial" panose="020B0604020202020204" pitchFamily="34" charset="0"/>
              <a:buChar char="•"/>
            </a:pPr>
            <a:r>
              <a:rPr lang="en-GB" sz="2400" dirty="0"/>
              <a:t>Empowerment: To enable, permit, or give power to; to promote individual self-actualisation for influence within a specific relationship</a:t>
            </a:r>
            <a:endParaRPr lang="en-US" sz="2400" dirty="0"/>
          </a:p>
          <a:p>
            <a:pPr marL="342900" lvl="0" indent="-342900">
              <a:buFont typeface="Arial" panose="020B0604020202020204" pitchFamily="34" charset="0"/>
              <a:buChar char="•"/>
            </a:pPr>
            <a:r>
              <a:rPr lang="en-GB" sz="2400" dirty="0"/>
              <a:t>Employee empowerment is the management philosophy of giving employees the freedom and authority to make independent decisions and act on them.</a:t>
            </a:r>
            <a:endParaRPr lang="en-US" sz="2400" dirty="0"/>
          </a:p>
          <a:p>
            <a:pPr marL="342900" lvl="0" indent="-342900">
              <a:buFont typeface="Arial" panose="020B0604020202020204" pitchFamily="34" charset="0"/>
              <a:buChar char="•"/>
            </a:pPr>
            <a:r>
              <a:rPr lang="en-GB" sz="2400" dirty="0"/>
              <a:t>Does this definition match your original thoughts on empowerment? Why, or why not?</a:t>
            </a:r>
            <a:endParaRPr lang="en-US" sz="2400" dirty="0"/>
          </a:p>
        </p:txBody>
      </p:sp>
    </p:spTree>
    <p:extLst>
      <p:ext uri="{BB962C8B-B14F-4D97-AF65-F5344CB8AC3E}">
        <p14:creationId xmlns:p14="http://schemas.microsoft.com/office/powerpoint/2010/main" val="8956791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8AA51-8157-A0FB-BC4B-577D7332140B}"/>
              </a:ext>
            </a:extLst>
          </p:cNvPr>
          <p:cNvSpPr>
            <a:spLocks noGrp="1"/>
          </p:cNvSpPr>
          <p:nvPr>
            <p:ph type="title"/>
          </p:nvPr>
        </p:nvSpPr>
        <p:spPr/>
        <p:txBody>
          <a:bodyPr/>
          <a:lstStyle/>
          <a:p>
            <a:pPr algn="ctr"/>
            <a:r>
              <a:rPr lang="en-GB" sz="3200" b="1" dirty="0"/>
              <a:t>Week 9: Online Reputation, Brand Consistency Standards &amp; Grading</a:t>
            </a:r>
          </a:p>
        </p:txBody>
      </p:sp>
      <p:sp>
        <p:nvSpPr>
          <p:cNvPr id="3" name="Content Placeholder 2">
            <a:extLst>
              <a:ext uri="{FF2B5EF4-FFF2-40B4-BE49-F238E27FC236}">
                <a16:creationId xmlns:a16="http://schemas.microsoft.com/office/drawing/2014/main" id="{FB6FE74E-DD56-A6F0-50CF-1B0F9C551BA3}"/>
              </a:ext>
            </a:extLst>
          </p:cNvPr>
          <p:cNvSpPr>
            <a:spLocks noGrp="1"/>
          </p:cNvSpPr>
          <p:nvPr>
            <p:ph idx="1"/>
          </p:nvPr>
        </p:nvSpPr>
        <p:spPr>
          <a:xfrm>
            <a:off x="628650" y="2558396"/>
            <a:ext cx="7886700" cy="3241155"/>
          </a:xfrm>
        </p:spPr>
        <p:txBody>
          <a:bodyPr/>
          <a:lstStyle/>
          <a:p>
            <a:r>
              <a:rPr lang="en-GB" sz="2800" b="1" dirty="0"/>
              <a:t>Online reputation </a:t>
            </a:r>
            <a:r>
              <a:rPr lang="en-GB" sz="2800" dirty="0"/>
              <a:t>refers to the image of a brand or business that is projected on the internet.</a:t>
            </a:r>
          </a:p>
          <a:p>
            <a:endParaRPr lang="en-GB" sz="2800" dirty="0"/>
          </a:p>
          <a:p>
            <a:r>
              <a:rPr lang="en-GB" sz="2800" b="1" dirty="0"/>
              <a:t>Online reputation management </a:t>
            </a:r>
            <a:r>
              <a:rPr lang="en-GB" sz="2800" dirty="0"/>
              <a:t>helps businesses to protect their reputation by identifying and managing both positive and negative mentions across the internet.</a:t>
            </a:r>
          </a:p>
          <a:p>
            <a:endParaRPr lang="en-GB" dirty="0"/>
          </a:p>
        </p:txBody>
      </p:sp>
      <p:sp>
        <p:nvSpPr>
          <p:cNvPr id="4" name="TextBox 3">
            <a:extLst>
              <a:ext uri="{FF2B5EF4-FFF2-40B4-BE49-F238E27FC236}">
                <a16:creationId xmlns:a16="http://schemas.microsoft.com/office/drawing/2014/main" id="{6C9D7D19-AA89-F51D-08B5-BAD603B4E1DB}"/>
              </a:ext>
            </a:extLst>
          </p:cNvPr>
          <p:cNvSpPr txBox="1"/>
          <p:nvPr/>
        </p:nvSpPr>
        <p:spPr>
          <a:xfrm>
            <a:off x="569934" y="1628383"/>
            <a:ext cx="7945416" cy="523220"/>
          </a:xfrm>
          <a:prstGeom prst="rect">
            <a:avLst/>
          </a:prstGeom>
          <a:noFill/>
        </p:spPr>
        <p:txBody>
          <a:bodyPr wrap="square" rtlCol="0">
            <a:spAutoFit/>
          </a:bodyPr>
          <a:lstStyle/>
          <a:p>
            <a:pPr algn="ctr"/>
            <a:r>
              <a:rPr lang="en-GB" sz="2800" b="1" dirty="0"/>
              <a:t>What is Online Reputation Management?</a:t>
            </a:r>
          </a:p>
        </p:txBody>
      </p:sp>
    </p:spTree>
    <p:extLst>
      <p:ext uri="{BB962C8B-B14F-4D97-AF65-F5344CB8AC3E}">
        <p14:creationId xmlns:p14="http://schemas.microsoft.com/office/powerpoint/2010/main" val="32950151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9D519-478F-4FD8-AAEC-52DB7AA71800}"/>
              </a:ext>
            </a:extLst>
          </p:cNvPr>
          <p:cNvSpPr>
            <a:spLocks noGrp="1"/>
          </p:cNvSpPr>
          <p:nvPr>
            <p:ph type="title"/>
          </p:nvPr>
        </p:nvSpPr>
        <p:spPr>
          <a:xfrm>
            <a:off x="626301" y="978102"/>
            <a:ext cx="8035099" cy="1062644"/>
          </a:xfrm>
        </p:spPr>
        <p:txBody>
          <a:bodyPr anchor="b">
            <a:noAutofit/>
          </a:bodyPr>
          <a:lstStyle/>
          <a:p>
            <a:pPr algn="ctr"/>
            <a:r>
              <a:rPr lang="en-GB" sz="2800" b="1" dirty="0"/>
              <a:t>Week 9: Online Reputation, </a:t>
            </a:r>
            <a:br>
              <a:rPr lang="en-GB" sz="2800" b="1" dirty="0"/>
            </a:br>
            <a:r>
              <a:rPr lang="en-GB" sz="2800" b="1" dirty="0"/>
              <a:t>Brand Consistency Standards &amp; Grading</a:t>
            </a:r>
            <a:br>
              <a:rPr lang="en-GB" sz="2800" b="1" dirty="0">
                <a:latin typeface="+mn-lt"/>
              </a:rPr>
            </a:br>
            <a:endParaRPr lang="en-GB" sz="2800" b="1" dirty="0">
              <a:latin typeface="+mn-lt"/>
            </a:endParaRPr>
          </a:p>
        </p:txBody>
      </p:sp>
      <p:cxnSp>
        <p:nvCxnSpPr>
          <p:cNvPr id="16" name="Straight Connector 11">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718" y="2265037"/>
            <a:ext cx="7593759"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7" name="Picture 2" descr="Logo, icon&#10;&#10;Description automatically generated">
            <a:extLst>
              <a:ext uri="{FF2B5EF4-FFF2-40B4-BE49-F238E27FC236}">
                <a16:creationId xmlns:a16="http://schemas.microsoft.com/office/drawing/2014/main" id="{1966230D-4124-8BE4-D158-99D9FB0A442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5517" y="2811104"/>
            <a:ext cx="2524860" cy="18305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1C46777-522D-3758-0A7F-ADCD272AFAB8}"/>
              </a:ext>
            </a:extLst>
          </p:cNvPr>
          <p:cNvSpPr>
            <a:spLocks noGrp="1"/>
          </p:cNvSpPr>
          <p:nvPr>
            <p:ph idx="1"/>
          </p:nvPr>
        </p:nvSpPr>
        <p:spPr>
          <a:xfrm>
            <a:off x="3716515" y="2682433"/>
            <a:ext cx="4711627" cy="3215749"/>
          </a:xfrm>
        </p:spPr>
        <p:txBody>
          <a:bodyPr>
            <a:normAutofit/>
          </a:bodyPr>
          <a:lstStyle/>
          <a:p>
            <a:pPr marL="342900" indent="-342900" algn="ctr">
              <a:lnSpc>
                <a:spcPct val="150000"/>
              </a:lnSpc>
            </a:pPr>
            <a:r>
              <a:rPr lang="en-GB" sz="2400" dirty="0"/>
              <a:t>TripAdvisor’s Impact on the Hotel Industry</a:t>
            </a:r>
          </a:p>
          <a:p>
            <a:pPr marL="342900" indent="-342900" algn="ctr">
              <a:lnSpc>
                <a:spcPct val="150000"/>
              </a:lnSpc>
            </a:pPr>
            <a:r>
              <a:rPr lang="en-GB" sz="2400" dirty="0"/>
              <a:t>The Impact of Fake Reviews</a:t>
            </a:r>
          </a:p>
          <a:p>
            <a:pPr marL="342900" indent="-342900" algn="ctr">
              <a:lnSpc>
                <a:spcPct val="150000"/>
              </a:lnSpc>
            </a:pPr>
            <a:r>
              <a:rPr lang="en-GB" sz="2400" dirty="0"/>
              <a:t>The Reasons Behind Fake Reviews</a:t>
            </a:r>
          </a:p>
        </p:txBody>
      </p:sp>
    </p:spTree>
    <p:extLst>
      <p:ext uri="{BB962C8B-B14F-4D97-AF65-F5344CB8AC3E}">
        <p14:creationId xmlns:p14="http://schemas.microsoft.com/office/powerpoint/2010/main" val="3787916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A07D1-773C-5538-EACC-F55D0E6A4DF3}"/>
              </a:ext>
            </a:extLst>
          </p:cNvPr>
          <p:cNvSpPr>
            <a:spLocks noGrp="1"/>
          </p:cNvSpPr>
          <p:nvPr>
            <p:ph type="title"/>
          </p:nvPr>
        </p:nvSpPr>
        <p:spPr>
          <a:xfrm>
            <a:off x="628650" y="365125"/>
            <a:ext cx="7886700" cy="1325563"/>
          </a:xfrm>
        </p:spPr>
        <p:txBody>
          <a:bodyPr/>
          <a:lstStyle/>
          <a:p>
            <a:pPr algn="ctr"/>
            <a:r>
              <a:rPr lang="en-GB" sz="3200" b="1" dirty="0"/>
              <a:t>Week 9: Online Reputation, Brand Consistency Standards &amp; Grading</a:t>
            </a:r>
            <a:endParaRPr lang="en-GB" sz="3200" dirty="0"/>
          </a:p>
        </p:txBody>
      </p:sp>
      <p:graphicFrame>
        <p:nvGraphicFramePr>
          <p:cNvPr id="5" name="Content Placeholder 2">
            <a:extLst>
              <a:ext uri="{FF2B5EF4-FFF2-40B4-BE49-F238E27FC236}">
                <a16:creationId xmlns:a16="http://schemas.microsoft.com/office/drawing/2014/main" id="{2434119A-651B-716F-D5BD-B5405061E888}"/>
              </a:ext>
            </a:extLst>
          </p:cNvPr>
          <p:cNvGraphicFramePr>
            <a:graphicFrameLocks noGrp="1"/>
          </p:cNvGraphicFramePr>
          <p:nvPr>
            <p:ph idx="1"/>
            <p:extLst>
              <p:ext uri="{D42A27DB-BD31-4B8C-83A1-F6EECF244321}">
                <p14:modId xmlns:p14="http://schemas.microsoft.com/office/powerpoint/2010/main" val="771017150"/>
              </p:ext>
            </p:extLst>
          </p:nvPr>
        </p:nvGraphicFramePr>
        <p:xfrm>
          <a:off x="628650" y="1706628"/>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324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9740E-E3A8-7E1F-8A84-005B63A7A651}"/>
              </a:ext>
            </a:extLst>
          </p:cNvPr>
          <p:cNvSpPr>
            <a:spLocks noGrp="1"/>
          </p:cNvSpPr>
          <p:nvPr>
            <p:ph type="title"/>
          </p:nvPr>
        </p:nvSpPr>
        <p:spPr>
          <a:xfrm>
            <a:off x="628650" y="340073"/>
            <a:ext cx="7886700" cy="1325563"/>
          </a:xfrm>
        </p:spPr>
        <p:txBody>
          <a:bodyPr/>
          <a:lstStyle/>
          <a:p>
            <a:pPr algn="ctr"/>
            <a:r>
              <a:rPr lang="en-GB" sz="3200" b="1" dirty="0"/>
              <a:t>Week 9: Online Reputation, Brand Consistency Standards &amp; Grading</a:t>
            </a:r>
            <a:endParaRPr lang="en-GB" sz="3200" dirty="0"/>
          </a:p>
        </p:txBody>
      </p:sp>
      <p:graphicFrame>
        <p:nvGraphicFramePr>
          <p:cNvPr id="5" name="Content Placeholder 2">
            <a:extLst>
              <a:ext uri="{FF2B5EF4-FFF2-40B4-BE49-F238E27FC236}">
                <a16:creationId xmlns:a16="http://schemas.microsoft.com/office/drawing/2014/main" id="{69A4875C-3888-28BF-263D-BC9BE9C3BD60}"/>
              </a:ext>
            </a:extLst>
          </p:cNvPr>
          <p:cNvGraphicFramePr>
            <a:graphicFrameLocks noGrp="1"/>
          </p:cNvGraphicFramePr>
          <p:nvPr>
            <p:ph idx="1"/>
            <p:extLst>
              <p:ext uri="{D42A27DB-BD31-4B8C-83A1-F6EECF244321}">
                <p14:modId xmlns:p14="http://schemas.microsoft.com/office/powerpoint/2010/main" val="4280934104"/>
              </p:ext>
            </p:extLst>
          </p:nvPr>
        </p:nvGraphicFramePr>
        <p:xfrm>
          <a:off x="628650" y="1468634"/>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37862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85F518-458D-5B1A-9AEE-9A00F22C600D}"/>
              </a:ext>
            </a:extLst>
          </p:cNvPr>
          <p:cNvSpPr>
            <a:spLocks noGrp="1"/>
          </p:cNvSpPr>
          <p:nvPr>
            <p:ph idx="1"/>
          </p:nvPr>
        </p:nvSpPr>
        <p:spPr>
          <a:xfrm>
            <a:off x="628650" y="2000989"/>
            <a:ext cx="7886700" cy="4351338"/>
          </a:xfrm>
        </p:spPr>
        <p:txBody>
          <a:bodyPr/>
          <a:lstStyle/>
          <a:p>
            <a:pPr lvl="0"/>
            <a:r>
              <a:rPr lang="en-GB" b="1" dirty="0"/>
              <a:t>Week 10: Customer Loyalty</a:t>
            </a:r>
            <a:endParaRPr lang="en-US" dirty="0"/>
          </a:p>
          <a:p>
            <a:pPr lvl="0">
              <a:lnSpc>
                <a:spcPct val="150000"/>
              </a:lnSpc>
            </a:pPr>
            <a:r>
              <a:rPr lang="en-GB" dirty="0"/>
              <a:t>The Purpose of Customer Loyalty Programmes</a:t>
            </a:r>
            <a:endParaRPr lang="en-US" dirty="0"/>
          </a:p>
          <a:p>
            <a:pPr lvl="0">
              <a:lnSpc>
                <a:spcPct val="150000"/>
              </a:lnSpc>
            </a:pPr>
            <a:r>
              <a:rPr lang="en-GB" dirty="0"/>
              <a:t>How to Increase Customer Loyalty</a:t>
            </a:r>
            <a:endParaRPr lang="en-US" dirty="0"/>
          </a:p>
          <a:p>
            <a:pPr lvl="0">
              <a:lnSpc>
                <a:spcPct val="150000"/>
              </a:lnSpc>
            </a:pPr>
            <a:r>
              <a:rPr lang="en-GB" dirty="0"/>
              <a:t>4-Week-Teaching Recap</a:t>
            </a:r>
            <a:endParaRPr lang="en-US" dirty="0"/>
          </a:p>
          <a:p>
            <a:pPr lvl="0">
              <a:lnSpc>
                <a:spcPct val="150000"/>
              </a:lnSpc>
            </a:pPr>
            <a:r>
              <a:rPr lang="en-GB" dirty="0"/>
              <a:t>Assignment 2: Report</a:t>
            </a:r>
            <a:endParaRPr lang="en-US" dirty="0"/>
          </a:p>
          <a:p>
            <a:endParaRPr lang="en-GB" dirty="0"/>
          </a:p>
        </p:txBody>
      </p:sp>
      <p:pic>
        <p:nvPicPr>
          <p:cNvPr id="4" name="Picture 2" descr="4,063 Recap Images, Stock Photos &amp; Vectors | Shutterstock">
            <a:extLst>
              <a:ext uri="{FF2B5EF4-FFF2-40B4-BE49-F238E27FC236}">
                <a16:creationId xmlns:a16="http://schemas.microsoft.com/office/drawing/2014/main" id="{6DE3E3A5-B91C-C1EC-77AE-BC40093275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64" b="18360"/>
          <a:stretch/>
        </p:blipFill>
        <p:spPr bwMode="auto">
          <a:xfrm>
            <a:off x="2384865" y="112226"/>
            <a:ext cx="4374269" cy="154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84507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62A290-1E70-A96F-BB32-A4F2A47CD02C}"/>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b="1" kern="1200" dirty="0">
                <a:solidFill>
                  <a:schemeClr val="bg1"/>
                </a:solidFill>
                <a:latin typeface="+mj-lt"/>
                <a:ea typeface="+mj-ea"/>
                <a:cs typeface="+mj-cs"/>
              </a:rPr>
              <a:t>Assignment 2: Report</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Graphical user interface, application, table&#10;&#10;Description automatically generated">
            <a:extLst>
              <a:ext uri="{FF2B5EF4-FFF2-40B4-BE49-F238E27FC236}">
                <a16:creationId xmlns:a16="http://schemas.microsoft.com/office/drawing/2014/main" id="{147DCE1C-045B-8EAA-FFEB-B9E849467908}"/>
              </a:ext>
            </a:extLst>
          </p:cNvPr>
          <p:cNvPicPr>
            <a:picLocks noChangeAspect="1"/>
          </p:cNvPicPr>
          <p:nvPr/>
        </p:nvPicPr>
        <p:blipFill rotWithShape="1">
          <a:blip r:embed="rId2"/>
          <a:srcRect l="21871" t="25782" r="23098" b="38206"/>
          <a:stretch/>
        </p:blipFill>
        <p:spPr bwMode="auto">
          <a:xfrm>
            <a:off x="240030" y="2229994"/>
            <a:ext cx="8622615" cy="3766431"/>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7171283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Graphical user interface, application, Word&#10;&#10;Description automatically generated">
            <a:extLst>
              <a:ext uri="{FF2B5EF4-FFF2-40B4-BE49-F238E27FC236}">
                <a16:creationId xmlns:a16="http://schemas.microsoft.com/office/drawing/2014/main" id="{E81BA1EA-3ED8-8CC2-3854-B604E695D560}"/>
              </a:ext>
            </a:extLst>
          </p:cNvPr>
          <p:cNvPicPr>
            <a:picLocks noGrp="1" noChangeAspect="1"/>
          </p:cNvPicPr>
          <p:nvPr>
            <p:ph idx="1"/>
          </p:nvPr>
        </p:nvPicPr>
        <p:blipFill rotWithShape="1">
          <a:blip r:embed="rId2"/>
          <a:srcRect l="22306" t="30026" r="23549" b="21772"/>
          <a:stretch/>
        </p:blipFill>
        <p:spPr bwMode="auto">
          <a:xfrm>
            <a:off x="482600" y="685787"/>
            <a:ext cx="8178799" cy="4860125"/>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394696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descr="Graphical user interface, application, Word&#10;&#10;Description automatically generated">
            <a:extLst>
              <a:ext uri="{FF2B5EF4-FFF2-40B4-BE49-F238E27FC236}">
                <a16:creationId xmlns:a16="http://schemas.microsoft.com/office/drawing/2014/main" id="{8741A17E-448F-9911-A066-4BEF6EA3A564}"/>
              </a:ext>
            </a:extLst>
          </p:cNvPr>
          <p:cNvPicPr>
            <a:picLocks noGrp="1" noChangeAspect="1"/>
          </p:cNvPicPr>
          <p:nvPr>
            <p:ph idx="1"/>
          </p:nvPr>
        </p:nvPicPr>
        <p:blipFill rotWithShape="1">
          <a:blip r:embed="rId2"/>
          <a:srcRect l="22823" t="23711" r="23624" b="8699"/>
          <a:stretch/>
        </p:blipFill>
        <p:spPr bwMode="auto">
          <a:xfrm>
            <a:off x="1123745" y="145336"/>
            <a:ext cx="6896509" cy="5810042"/>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27587050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C786E-279D-1B96-E417-6C2B9FFC0471}"/>
              </a:ext>
            </a:extLst>
          </p:cNvPr>
          <p:cNvSpPr>
            <a:spLocks noGrp="1"/>
          </p:cNvSpPr>
          <p:nvPr>
            <p:ph type="title"/>
          </p:nvPr>
        </p:nvSpPr>
        <p:spPr/>
        <p:txBody>
          <a:bodyPr/>
          <a:lstStyle/>
          <a:p>
            <a:pPr algn="ctr"/>
            <a:r>
              <a:rPr lang="en-GB" sz="3600" b="1" dirty="0"/>
              <a:t>Important Reminder</a:t>
            </a:r>
          </a:p>
        </p:txBody>
      </p:sp>
      <p:sp>
        <p:nvSpPr>
          <p:cNvPr id="3" name="Content Placeholder 2">
            <a:extLst>
              <a:ext uri="{FF2B5EF4-FFF2-40B4-BE49-F238E27FC236}">
                <a16:creationId xmlns:a16="http://schemas.microsoft.com/office/drawing/2014/main" id="{B2EFA17F-BF78-2704-EB6F-840C7EBD6A29}"/>
              </a:ext>
            </a:extLst>
          </p:cNvPr>
          <p:cNvSpPr>
            <a:spLocks noGrp="1"/>
          </p:cNvSpPr>
          <p:nvPr>
            <p:ph idx="1"/>
          </p:nvPr>
        </p:nvSpPr>
        <p:spPr/>
        <p:txBody>
          <a:bodyPr/>
          <a:lstStyle/>
          <a:p>
            <a:pPr marL="0" indent="0" algn="ctr">
              <a:buNone/>
            </a:pPr>
            <a:r>
              <a:rPr lang="en-GB" dirty="0"/>
              <a:t>We will meet next week instead of Week 12:</a:t>
            </a:r>
          </a:p>
          <a:p>
            <a:pPr marL="0" indent="0" algn="ctr">
              <a:buNone/>
            </a:pPr>
            <a:endParaRPr lang="en-GB" dirty="0"/>
          </a:p>
          <a:p>
            <a:pPr algn="ctr"/>
            <a:r>
              <a:rPr lang="en-GB" dirty="0"/>
              <a:t>No new content </a:t>
            </a:r>
          </a:p>
          <a:p>
            <a:pPr algn="ctr"/>
            <a:r>
              <a:rPr lang="en-GB" dirty="0"/>
              <a:t>Module feedback</a:t>
            </a:r>
          </a:p>
          <a:p>
            <a:pPr algn="ctr"/>
            <a:r>
              <a:rPr lang="en-GB" dirty="0"/>
              <a:t>Assignment 2: Q&amp;A</a:t>
            </a:r>
          </a:p>
          <a:p>
            <a:pPr algn="ctr"/>
            <a:r>
              <a:rPr lang="en-GB" dirty="0"/>
              <a:t>Drop-in session</a:t>
            </a:r>
          </a:p>
          <a:p>
            <a:pPr algn="ctr"/>
            <a:r>
              <a:rPr lang="en-GB" dirty="0"/>
              <a:t>Attendance will be registered</a:t>
            </a:r>
          </a:p>
          <a:p>
            <a:endParaRPr lang="en-GB" dirty="0"/>
          </a:p>
          <a:p>
            <a:endParaRPr lang="en-GB" dirty="0"/>
          </a:p>
        </p:txBody>
      </p:sp>
      <p:pic>
        <p:nvPicPr>
          <p:cNvPr id="4" name="Picture 2" descr="See the source image">
            <a:extLst>
              <a:ext uri="{FF2B5EF4-FFF2-40B4-BE49-F238E27FC236}">
                <a16:creationId xmlns:a16="http://schemas.microsoft.com/office/drawing/2014/main" id="{4FC6F882-3237-1ADD-0B70-965F66B515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040" y="230188"/>
            <a:ext cx="645937" cy="11197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e the source image">
            <a:extLst>
              <a:ext uri="{FF2B5EF4-FFF2-40B4-BE49-F238E27FC236}">
                <a16:creationId xmlns:a16="http://schemas.microsoft.com/office/drawing/2014/main" id="{87BF3D1B-FFB4-0D98-4323-D17FD67974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966" y="230188"/>
            <a:ext cx="645937" cy="1119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77868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5CBD-D96E-2EA1-B37E-367837492E3E}"/>
              </a:ext>
            </a:extLst>
          </p:cNvPr>
          <p:cNvSpPr>
            <a:spLocks noGrp="1"/>
          </p:cNvSpPr>
          <p:nvPr>
            <p:ph type="title"/>
          </p:nvPr>
        </p:nvSpPr>
        <p:spPr/>
        <p:txBody>
          <a:bodyPr/>
          <a:lstStyle/>
          <a:p>
            <a:pPr algn="ctr"/>
            <a:r>
              <a:rPr lang="en-GB" sz="3600" b="1" dirty="0"/>
              <a:t>References</a:t>
            </a:r>
          </a:p>
        </p:txBody>
      </p:sp>
      <p:sp>
        <p:nvSpPr>
          <p:cNvPr id="3" name="Content Placeholder 2">
            <a:extLst>
              <a:ext uri="{FF2B5EF4-FFF2-40B4-BE49-F238E27FC236}">
                <a16:creationId xmlns:a16="http://schemas.microsoft.com/office/drawing/2014/main" id="{F85F9DDE-9E56-094D-86F4-FE7D4F938BB1}"/>
              </a:ext>
            </a:extLst>
          </p:cNvPr>
          <p:cNvSpPr>
            <a:spLocks noGrp="1"/>
          </p:cNvSpPr>
          <p:nvPr>
            <p:ph idx="1"/>
          </p:nvPr>
        </p:nvSpPr>
        <p:spPr>
          <a:xfrm>
            <a:off x="628650" y="1800573"/>
            <a:ext cx="7886700" cy="4351338"/>
          </a:xfrm>
        </p:spPr>
        <p:txBody>
          <a:bodyPr/>
          <a:lstStyle/>
          <a:p>
            <a:r>
              <a:rPr lang="en-GB" sz="2000" dirty="0"/>
              <a:t>Hayes, D. K., </a:t>
            </a:r>
            <a:r>
              <a:rPr lang="en-GB" sz="2000" dirty="0" err="1"/>
              <a:t>Ninemeier</a:t>
            </a:r>
            <a:r>
              <a:rPr lang="en-GB" sz="2000" dirty="0"/>
              <a:t>, J. D. and Miller, A. A. (2020) </a:t>
            </a:r>
            <a:r>
              <a:rPr lang="en-GB" sz="2000" i="1" dirty="0"/>
              <a:t>Hotel Operations Management</a:t>
            </a:r>
            <a:r>
              <a:rPr lang="en-GB" sz="2000" dirty="0"/>
              <a:t>, 3</a:t>
            </a:r>
            <a:r>
              <a:rPr lang="en-GB" sz="2000" baseline="30000" dirty="0"/>
              <a:t>rd</a:t>
            </a:r>
            <a:r>
              <a:rPr lang="en-GB" sz="2000" dirty="0"/>
              <a:t> Ed. Uttar Pradesh: Pearson India Education Services.</a:t>
            </a:r>
          </a:p>
          <a:p>
            <a:r>
              <a:rPr lang="en-GB" sz="2000" dirty="0"/>
              <a:t>Marriott (2022) </a:t>
            </a:r>
            <a:r>
              <a:rPr lang="en-GB" sz="2000" i="1" dirty="0"/>
              <a:t>Discover Your Benefits</a:t>
            </a:r>
            <a:r>
              <a:rPr lang="en-GB" sz="2000" dirty="0"/>
              <a:t>. Available at: https://www.marriott.com/loyalty/member-benefits.mi (Accessed: 23</a:t>
            </a:r>
            <a:r>
              <a:rPr lang="en-GB" sz="2000" baseline="30000" dirty="0"/>
              <a:t>rd</a:t>
            </a:r>
            <a:r>
              <a:rPr lang="en-GB" sz="2000" dirty="0"/>
              <a:t> November 2022).</a:t>
            </a:r>
          </a:p>
          <a:p>
            <a:r>
              <a:rPr lang="en-GB" sz="2000" dirty="0"/>
              <a:t>Sampson (2018) </a:t>
            </a:r>
            <a:r>
              <a:rPr lang="en-GB" sz="2000" i="0" dirty="0">
                <a:solidFill>
                  <a:srgbClr val="171719"/>
                </a:solidFill>
                <a:effectLst/>
              </a:rPr>
              <a:t>Airbnb Is Not Launching Its Much-Anticipated Loyalty Program Anytime Soon, </a:t>
            </a:r>
            <a:r>
              <a:rPr lang="en-GB" sz="2000" i="1" dirty="0">
                <a:solidFill>
                  <a:srgbClr val="171719"/>
                </a:solidFill>
                <a:effectLst/>
              </a:rPr>
              <a:t>Skift</a:t>
            </a:r>
            <a:r>
              <a:rPr lang="en-GB" sz="2000" i="0" dirty="0">
                <a:solidFill>
                  <a:srgbClr val="171719"/>
                </a:solidFill>
                <a:effectLst/>
              </a:rPr>
              <a:t>, 27</a:t>
            </a:r>
            <a:r>
              <a:rPr lang="en-GB" sz="2000" i="0" baseline="30000" dirty="0">
                <a:solidFill>
                  <a:srgbClr val="171719"/>
                </a:solidFill>
                <a:effectLst/>
              </a:rPr>
              <a:t>th</a:t>
            </a:r>
            <a:r>
              <a:rPr lang="en-GB" sz="2000" i="0" dirty="0">
                <a:solidFill>
                  <a:srgbClr val="171719"/>
                </a:solidFill>
                <a:effectLst/>
              </a:rPr>
              <a:t> September</a:t>
            </a:r>
            <a:r>
              <a:rPr lang="en-GB" sz="2000" dirty="0"/>
              <a:t>. Available at: https://skift.com/2018/09/27/airbnb-is-not-launching-its-much-anticipated-loyalty-program-anytime-soon/ (Accessed: 23</a:t>
            </a:r>
            <a:r>
              <a:rPr lang="en-GB" sz="2000" baseline="30000" dirty="0"/>
              <a:t>rd</a:t>
            </a:r>
            <a:r>
              <a:rPr lang="en-GB" sz="2000" dirty="0"/>
              <a:t> November 2022).</a:t>
            </a:r>
          </a:p>
          <a:p>
            <a:endParaRPr lang="en-GB" sz="2000" dirty="0"/>
          </a:p>
        </p:txBody>
      </p:sp>
    </p:spTree>
    <p:extLst>
      <p:ext uri="{BB962C8B-B14F-4D97-AF65-F5344CB8AC3E}">
        <p14:creationId xmlns:p14="http://schemas.microsoft.com/office/powerpoint/2010/main" val="26808519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2059</Words>
  <Application>Microsoft Office PowerPoint</Application>
  <PresentationFormat>On-screen Show (4:3)</PresentationFormat>
  <Paragraphs>267</Paragraphs>
  <Slides>39</Slides>
  <Notes>13</Notes>
  <HiddenSlides>0</HiddenSlides>
  <MMClips>0</MMClips>
  <ScaleCrop>false</ScaleCrop>
  <HeadingPairs>
    <vt:vector size="6" baseType="variant">
      <vt:variant>
        <vt:lpstr>Fonts Used</vt:lpstr>
      </vt:variant>
      <vt:variant>
        <vt:i4>5</vt:i4>
      </vt:variant>
      <vt:variant>
        <vt:lpstr>Theme</vt:lpstr>
      </vt:variant>
      <vt:variant>
        <vt:i4>16</vt:i4>
      </vt:variant>
      <vt:variant>
        <vt:lpstr>Slide Titles</vt:lpstr>
      </vt:variant>
      <vt:variant>
        <vt:i4>39</vt:i4>
      </vt:variant>
    </vt:vector>
  </HeadingPairs>
  <TitlesOfParts>
    <vt:vector size="60" baseType="lpstr">
      <vt:lpstr>Arial</vt:lpstr>
      <vt:lpstr>Calibri</vt:lpstr>
      <vt:lpstr>Calibri Light</vt:lpstr>
      <vt:lpstr>Rockwell</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Hospitality &amp; Guest Services in the Hotel Industry [BMIH4003] </vt:lpstr>
      <vt:lpstr>Last Week…</vt:lpstr>
      <vt:lpstr>Today’s Content</vt:lpstr>
      <vt:lpstr>Week 10 –  Customer Loyalty</vt:lpstr>
      <vt:lpstr>Customer Loyalty</vt:lpstr>
      <vt:lpstr>Customer Loyalty</vt:lpstr>
      <vt:lpstr>Customer Loyalty</vt:lpstr>
      <vt:lpstr>10 Effective Strategies to Improve Customer Loyalty</vt:lpstr>
      <vt:lpstr>10 Effective Strategies to Improve Customer Loyalty</vt:lpstr>
      <vt:lpstr>Customer Loyalty Programmes</vt:lpstr>
      <vt:lpstr>Case Study: Marriott Bonvoy</vt:lpstr>
      <vt:lpstr>Case Study: Marriott Bonvoy</vt:lpstr>
      <vt:lpstr>Case Study: Marriott Bonvoy</vt:lpstr>
      <vt:lpstr>Other Hotel Loyalty Programmes</vt:lpstr>
      <vt:lpstr>Case Study: Airbnb</vt:lpstr>
      <vt:lpstr>Loyalty Programmes Gone Wrong</vt:lpstr>
      <vt:lpstr>Reasons Why Customer Loyalty Programmes Can Fail</vt:lpstr>
      <vt:lpstr>Tips to Run An Effective Loyalty Programme</vt:lpstr>
      <vt:lpstr>Tips to Run An Effective Loyalty Programme</vt:lpstr>
      <vt:lpstr>4-Week Teaching Recap</vt:lpstr>
      <vt:lpstr>Week 7: Industry Skills - What is a Skill?</vt:lpstr>
      <vt:lpstr>Week 7: Industry Skills</vt:lpstr>
      <vt:lpstr>Week 7: Industry Skills –  Hospitality Skill Requirements</vt:lpstr>
      <vt:lpstr>Week 7: Industry Skills –  New Hospitality Skill Requirements</vt:lpstr>
      <vt:lpstr>Week 8: Guest Service Expectations &amp; Developing A Culture of Service Style </vt:lpstr>
      <vt:lpstr>Week 8: Guest Service Expectations &amp; Developing A Culture of Service Style </vt:lpstr>
      <vt:lpstr>Week 8: Guest Service Expectations &amp; Developing A Culture of Service Style </vt:lpstr>
      <vt:lpstr>Week 8: Guest Service Expectations &amp; Developing A Culture of Service Style </vt:lpstr>
      <vt:lpstr>Week 9: Online Reputation, Brand Consistency Standards &amp; Grading</vt:lpstr>
      <vt:lpstr>Week 9: Online Reputation,  Brand Consistency Standards &amp; Grading </vt:lpstr>
      <vt:lpstr>Week 9: Online Reputation, Brand Consistency Standards &amp; Grading</vt:lpstr>
      <vt:lpstr>Week 9: Online Reputation, Brand Consistency Standards &amp; Grading</vt:lpstr>
      <vt:lpstr>PowerPoint Presentation</vt:lpstr>
      <vt:lpstr>Assignment 2: Report</vt:lpstr>
      <vt:lpstr>PowerPoint Presentation</vt:lpstr>
      <vt:lpstr>PowerPoint Presentation</vt:lpstr>
      <vt:lpstr>Important Reminder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Lisa-Marie Bassler</cp:lastModifiedBy>
  <cp:revision>9</cp:revision>
  <dcterms:created xsi:type="dcterms:W3CDTF">2021-03-10T12:10:47Z</dcterms:created>
  <dcterms:modified xsi:type="dcterms:W3CDTF">2022-11-27T16:50:01Z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