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8"/>
  </p:notesMasterIdLst>
  <p:sldIdLst>
    <p:sldId id="338" r:id="rId5"/>
    <p:sldId id="261" r:id="rId6"/>
    <p:sldId id="324" r:id="rId7"/>
    <p:sldId id="323" r:id="rId8"/>
    <p:sldId id="343" r:id="rId9"/>
    <p:sldId id="325" r:id="rId10"/>
    <p:sldId id="299" r:id="rId11"/>
    <p:sldId id="300" r:id="rId12"/>
    <p:sldId id="314" r:id="rId13"/>
    <p:sldId id="326" r:id="rId14"/>
    <p:sldId id="327" r:id="rId15"/>
    <p:sldId id="328" r:id="rId16"/>
    <p:sldId id="333" r:id="rId17"/>
    <p:sldId id="341" r:id="rId18"/>
    <p:sldId id="346" r:id="rId19"/>
    <p:sldId id="349" r:id="rId20"/>
    <p:sldId id="340" r:id="rId21"/>
    <p:sldId id="335" r:id="rId22"/>
    <p:sldId id="334" r:id="rId23"/>
    <p:sldId id="315" r:id="rId24"/>
    <p:sldId id="312" r:id="rId25"/>
    <p:sldId id="344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231571"/>
    <a:srgbClr val="FAAC04"/>
    <a:srgbClr val="F41427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BD2A6E-B9C1-4E37-AF6B-EB7BD19DFBDE}" v="13" dt="2024-06-03T09:14:15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78"/>
    <p:restoredTop sz="94694"/>
  </p:normalViewPr>
  <p:slideViewPr>
    <p:cSldViewPr snapToGrid="0">
      <p:cViewPr varScale="1">
        <p:scale>
          <a:sx n="64" d="100"/>
          <a:sy n="64" d="100"/>
        </p:scale>
        <p:origin x="965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Hicks [meh19] (Staff)" userId="S::meh19_aber.ac.uk#ext#@outlookuwicac.onmicrosoft.com::6c270d13-362c-4bad-9e04-4c86e289e6f1" providerId="AD" clId="Web-{2E053891-62F2-495B-8203-02025438F296}"/>
    <pc:docChg chg="modSld">
      <pc:chgData name="Megan Hicks [meh19] (Staff)" userId="S::meh19_aber.ac.uk#ext#@outlookuwicac.onmicrosoft.com::6c270d13-362c-4bad-9e04-4c86e289e6f1" providerId="AD" clId="Web-{2E053891-62F2-495B-8203-02025438F296}" dt="2024-05-17T15:18:44.576" v="18" actId="20577"/>
      <pc:docMkLst>
        <pc:docMk/>
      </pc:docMkLst>
      <pc:sldChg chg="modSp">
        <pc:chgData name="Megan Hicks [meh19] (Staff)" userId="S::meh19_aber.ac.uk#ext#@outlookuwicac.onmicrosoft.com::6c270d13-362c-4bad-9e04-4c86e289e6f1" providerId="AD" clId="Web-{2E053891-62F2-495B-8203-02025438F296}" dt="2024-05-17T15:18:44.576" v="18" actId="20577"/>
        <pc:sldMkLst>
          <pc:docMk/>
          <pc:sldMk cId="2792067622" sldId="325"/>
        </pc:sldMkLst>
        <pc:spChg chg="mod">
          <ac:chgData name="Megan Hicks [meh19] (Staff)" userId="S::meh19_aber.ac.uk#ext#@outlookuwicac.onmicrosoft.com::6c270d13-362c-4bad-9e04-4c86e289e6f1" providerId="AD" clId="Web-{2E053891-62F2-495B-8203-02025438F296}" dt="2024-05-17T15:18:44.576" v="18" actId="20577"/>
          <ac:spMkLst>
            <pc:docMk/>
            <pc:sldMk cId="2792067622" sldId="325"/>
            <ac:spMk id="4" creationId="{504281E7-950D-48AD-8048-1B636DC1967D}"/>
          </ac:spMkLst>
        </pc:spChg>
      </pc:sldChg>
    </pc:docChg>
  </pc:docChgLst>
  <pc:docChgLst>
    <pc:chgData name="Packer, Rhiannon" userId="S::sm22565@cardiffmet.ac.uk::77ec42e4-323e-464a-94ac-7031ddc6e04c" providerId="AD" clId="Web-{FD0F5595-B22E-3FB6-BB36-015FF9771ACE}"/>
    <pc:docChg chg="modSld">
      <pc:chgData name="Packer, Rhiannon" userId="S::sm22565@cardiffmet.ac.uk::77ec42e4-323e-464a-94ac-7031ddc6e04c" providerId="AD" clId="Web-{FD0F5595-B22E-3FB6-BB36-015FF9771ACE}" dt="2023-05-23T16:56:55.617" v="38" actId="20577"/>
      <pc:docMkLst>
        <pc:docMk/>
      </pc:docMkLst>
      <pc:sldChg chg="modSp">
        <pc:chgData name="Packer, Rhiannon" userId="S::sm22565@cardiffmet.ac.uk::77ec42e4-323e-464a-94ac-7031ddc6e04c" providerId="AD" clId="Web-{FD0F5595-B22E-3FB6-BB36-015FF9771ACE}" dt="2023-05-23T16:56:55.617" v="38" actId="20577"/>
        <pc:sldMkLst>
          <pc:docMk/>
          <pc:sldMk cId="3586664404" sldId="315"/>
        </pc:sldMkLst>
        <pc:spChg chg="mod">
          <ac:chgData name="Packer, Rhiannon" userId="S::sm22565@cardiffmet.ac.uk::77ec42e4-323e-464a-94ac-7031ddc6e04c" providerId="AD" clId="Web-{FD0F5595-B22E-3FB6-BB36-015FF9771ACE}" dt="2023-05-23T16:56:55.617" v="38" actId="20577"/>
          <ac:spMkLst>
            <pc:docMk/>
            <pc:sldMk cId="3586664404" sldId="315"/>
            <ac:spMk id="3" creationId="{78D98EFF-3A2D-0D4A-B0FC-6E663EE25E6C}"/>
          </ac:spMkLst>
        </pc:spChg>
      </pc:sldChg>
      <pc:sldChg chg="modSp">
        <pc:chgData name="Packer, Rhiannon" userId="S::sm22565@cardiffmet.ac.uk::77ec42e4-323e-464a-94ac-7031ddc6e04c" providerId="AD" clId="Web-{FD0F5595-B22E-3FB6-BB36-015FF9771ACE}" dt="2023-05-23T16:56:03.707" v="4" actId="20577"/>
        <pc:sldMkLst>
          <pc:docMk/>
          <pc:sldMk cId="3038337384" sldId="327"/>
        </pc:sldMkLst>
        <pc:spChg chg="mod">
          <ac:chgData name="Packer, Rhiannon" userId="S::sm22565@cardiffmet.ac.uk::77ec42e4-323e-464a-94ac-7031ddc6e04c" providerId="AD" clId="Web-{FD0F5595-B22E-3FB6-BB36-015FF9771ACE}" dt="2023-05-23T16:56:03.707" v="4" actId="20577"/>
          <ac:spMkLst>
            <pc:docMk/>
            <pc:sldMk cId="3038337384" sldId="327"/>
            <ac:spMk id="3" creationId="{894FECB0-E7AB-3143-84DD-25726D40F59E}"/>
          </ac:spMkLst>
        </pc:spChg>
        <pc:spChg chg="mod">
          <ac:chgData name="Packer, Rhiannon" userId="S::sm22565@cardiffmet.ac.uk::77ec42e4-323e-464a-94ac-7031ddc6e04c" providerId="AD" clId="Web-{FD0F5595-B22E-3FB6-BB36-015FF9771ACE}" dt="2023-05-23T16:55:58.613" v="3" actId="20577"/>
          <ac:spMkLst>
            <pc:docMk/>
            <pc:sldMk cId="3038337384" sldId="327"/>
            <ac:spMk id="5" creationId="{5DAB01B5-AA9C-4066-9351-830FB88AE647}"/>
          </ac:spMkLst>
        </pc:spChg>
      </pc:sldChg>
      <pc:sldChg chg="delSp modSp">
        <pc:chgData name="Packer, Rhiannon" userId="S::sm22565@cardiffmet.ac.uk::77ec42e4-323e-464a-94ac-7031ddc6e04c" providerId="AD" clId="Web-{FD0F5595-B22E-3FB6-BB36-015FF9771ACE}" dt="2023-05-23T16:56:18.943" v="6"/>
        <pc:sldMkLst>
          <pc:docMk/>
          <pc:sldMk cId="3752185284" sldId="333"/>
        </pc:sldMkLst>
        <pc:spChg chg="del mod">
          <ac:chgData name="Packer, Rhiannon" userId="S::sm22565@cardiffmet.ac.uk::77ec42e4-323e-464a-94ac-7031ddc6e04c" providerId="AD" clId="Web-{FD0F5595-B22E-3FB6-BB36-015FF9771ACE}" dt="2023-05-23T16:56:18.943" v="6"/>
          <ac:spMkLst>
            <pc:docMk/>
            <pc:sldMk cId="3752185284" sldId="333"/>
            <ac:spMk id="5" creationId="{5CFF972B-751B-FE46-A0A6-F01A09478856}"/>
          </ac:spMkLst>
        </pc:spChg>
      </pc:sldChg>
      <pc:sldChg chg="modSp">
        <pc:chgData name="Packer, Rhiannon" userId="S::sm22565@cardiffmet.ac.uk::77ec42e4-323e-464a-94ac-7031ddc6e04c" providerId="AD" clId="Web-{FD0F5595-B22E-3FB6-BB36-015FF9771ACE}" dt="2023-05-23T16:56:44.179" v="36"/>
        <pc:sldMkLst>
          <pc:docMk/>
          <pc:sldMk cId="776221569" sldId="334"/>
        </pc:sldMkLst>
        <pc:graphicFrameChg chg="mod modGraphic">
          <ac:chgData name="Packer, Rhiannon" userId="S::sm22565@cardiffmet.ac.uk::77ec42e4-323e-464a-94ac-7031ddc6e04c" providerId="AD" clId="Web-{FD0F5595-B22E-3FB6-BB36-015FF9771ACE}" dt="2023-05-23T16:56:44.179" v="36"/>
          <ac:graphicFrameMkLst>
            <pc:docMk/>
            <pc:sldMk cId="776221569" sldId="334"/>
            <ac:graphicFrameMk id="12" creationId="{965F050A-5E11-894F-A504-A28295EC2D51}"/>
          </ac:graphicFrameMkLst>
        </pc:graphicFrameChg>
      </pc:sldChg>
    </pc:docChg>
  </pc:docChgLst>
  <pc:docChgLst>
    <pc:chgData name="Nanna Ryder" userId="ba607bf1-82fc-4817-a218-2827ffce7662" providerId="ADAL" clId="{A7BD2A6E-B9C1-4E37-AF6B-EB7BD19DFBDE}"/>
    <pc:docChg chg="undo custSel addSld delSld modSld modMainMaster">
      <pc:chgData name="Nanna Ryder" userId="ba607bf1-82fc-4817-a218-2827ffce7662" providerId="ADAL" clId="{A7BD2A6E-B9C1-4E37-AF6B-EB7BD19DFBDE}" dt="2024-06-06T10:59:41.143" v="229" actId="20577"/>
      <pc:docMkLst>
        <pc:docMk/>
      </pc:docMkLst>
      <pc:sldChg chg="modSp mod modNotesTx">
        <pc:chgData name="Nanna Ryder" userId="ba607bf1-82fc-4817-a218-2827ffce7662" providerId="ADAL" clId="{A7BD2A6E-B9C1-4E37-AF6B-EB7BD19DFBDE}" dt="2024-06-06T10:54:47.267" v="176" actId="20577"/>
        <pc:sldMkLst>
          <pc:docMk/>
          <pc:sldMk cId="2122856683" sldId="261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122856683" sldId="261"/>
            <ac:spMk id="3" creationId="{78D98EFF-3A2D-0D4A-B0FC-6E663EE25E6C}"/>
          </ac:spMkLst>
        </pc:spChg>
      </pc:sldChg>
      <pc:sldChg chg="setBg modNotesTx">
        <pc:chgData name="Nanna Ryder" userId="ba607bf1-82fc-4817-a218-2827ffce7662" providerId="ADAL" clId="{A7BD2A6E-B9C1-4E37-AF6B-EB7BD19DFBDE}" dt="2024-06-06T10:59:41.143" v="229" actId="20577"/>
        <pc:sldMkLst>
          <pc:docMk/>
          <pc:sldMk cId="461642136" sldId="277"/>
        </pc:sldMkLst>
      </pc:sldChg>
      <pc:sldChg chg="modNotesTx">
        <pc:chgData name="Nanna Ryder" userId="ba607bf1-82fc-4817-a218-2827ffce7662" providerId="ADAL" clId="{A7BD2A6E-B9C1-4E37-AF6B-EB7BD19DFBDE}" dt="2024-06-06T10:57:07.600" v="190" actId="20577"/>
        <pc:sldMkLst>
          <pc:docMk/>
          <pc:sldMk cId="1497067860" sldId="299"/>
        </pc:sldMkLst>
      </pc:sldChg>
      <pc:sldChg chg="modNotesTx">
        <pc:chgData name="Nanna Ryder" userId="ba607bf1-82fc-4817-a218-2827ffce7662" providerId="ADAL" clId="{A7BD2A6E-B9C1-4E37-AF6B-EB7BD19DFBDE}" dt="2024-06-06T10:57:15.962" v="192" actId="20577"/>
        <pc:sldMkLst>
          <pc:docMk/>
          <pc:sldMk cId="3634290014" sldId="300"/>
        </pc:sldMkLst>
      </pc:sldChg>
      <pc:sldChg chg="modNotesTx">
        <pc:chgData name="Nanna Ryder" userId="ba607bf1-82fc-4817-a218-2827ffce7662" providerId="ADAL" clId="{A7BD2A6E-B9C1-4E37-AF6B-EB7BD19DFBDE}" dt="2024-06-06T10:59:27.444" v="223" actId="20577"/>
        <pc:sldMkLst>
          <pc:docMk/>
          <pc:sldMk cId="3286392467" sldId="312"/>
        </pc:sldMkLst>
      </pc:sldChg>
      <pc:sldChg chg="modNotesTx">
        <pc:chgData name="Nanna Ryder" userId="ba607bf1-82fc-4817-a218-2827ffce7662" providerId="ADAL" clId="{A7BD2A6E-B9C1-4E37-AF6B-EB7BD19DFBDE}" dt="2024-06-06T10:57:26.078" v="194" actId="20577"/>
        <pc:sldMkLst>
          <pc:docMk/>
          <pc:sldMk cId="838055102" sldId="314"/>
        </pc:sldMkLst>
      </pc:sldChg>
      <pc:sldChg chg="modSp mod modNotesTx">
        <pc:chgData name="Nanna Ryder" userId="ba607bf1-82fc-4817-a218-2827ffce7662" providerId="ADAL" clId="{A7BD2A6E-B9C1-4E37-AF6B-EB7BD19DFBDE}" dt="2024-06-06T10:59:23.062" v="220" actId="20577"/>
        <pc:sldMkLst>
          <pc:docMk/>
          <pc:sldMk cId="3586664404" sldId="315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586664404" sldId="315"/>
            <ac:spMk id="2" creationId="{9EBCBFF9-4D1E-4443-9296-E0257FD75C32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586664404" sldId="315"/>
            <ac:spMk id="3" creationId="{78D98EFF-3A2D-0D4A-B0FC-6E663EE25E6C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586664404" sldId="315"/>
            <ac:spMk id="4" creationId="{D6CBE52F-D325-4E28-82C9-CC580CECDDE5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5:37.654" v="184" actId="20577"/>
        <pc:sldMkLst>
          <pc:docMk/>
          <pc:sldMk cId="1077714831" sldId="323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077714831" sldId="323"/>
            <ac:spMk id="2" creationId="{C4DE991A-2918-4E2D-BB57-81718E223888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077714831" sldId="323"/>
            <ac:spMk id="3" creationId="{15DC43BA-4ECC-4710-9470-D452205C36E7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077714831" sldId="323"/>
            <ac:spMk id="5" creationId="{F6581DC3-B072-4DFF-8498-07BE4FC5B891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4:52.843" v="178" actId="20577"/>
        <pc:sldMkLst>
          <pc:docMk/>
          <pc:sldMk cId="1081903382" sldId="324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081903382" sldId="324"/>
            <ac:spMk id="3" creationId="{30F6A146-77CD-48BD-A504-3C05E40CA8D6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081903382" sldId="324"/>
            <ac:spMk id="5" creationId="{58525C5F-7B54-4DF8-A001-33F413155CAB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6:04.127" v="187" actId="20577"/>
        <pc:sldMkLst>
          <pc:docMk/>
          <pc:sldMk cId="2792067622" sldId="325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792067622" sldId="325"/>
            <ac:spMk id="3" creationId="{78D98EFF-3A2D-0D4A-B0FC-6E663EE25E6C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792067622" sldId="325"/>
            <ac:spMk id="4" creationId="{504281E7-950D-48AD-8048-1B636DC1967D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7:32.486" v="196" actId="20577"/>
        <pc:sldMkLst>
          <pc:docMk/>
          <pc:sldMk cId="4111171580" sldId="326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111171580" sldId="326"/>
            <ac:spMk id="2" creationId="{6900927F-2A3C-824D-9712-DB7123F02A88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111171580" sldId="326"/>
            <ac:spMk id="3" creationId="{E1EFF97C-9924-FA4F-A22C-4274425AA024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111171580" sldId="326"/>
            <ac:spMk id="4" creationId="{6DB177CB-54E3-4391-8BC9-6B74A5F7B009}"/>
          </ac:spMkLst>
        </pc:spChg>
      </pc:sldChg>
      <pc:sldChg chg="modSp modNotesTx">
        <pc:chgData name="Nanna Ryder" userId="ba607bf1-82fc-4817-a218-2827ffce7662" providerId="ADAL" clId="{A7BD2A6E-B9C1-4E37-AF6B-EB7BD19DFBDE}" dt="2024-06-06T10:57:39.472" v="198" actId="20577"/>
        <pc:sldMkLst>
          <pc:docMk/>
          <pc:sldMk cId="3038337384" sldId="327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038337384" sldId="327"/>
            <ac:spMk id="2" creationId="{EF724FDB-2DDE-8647-BDAC-FECFA87C3410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8:02.810" v="200" actId="20577"/>
        <pc:sldMkLst>
          <pc:docMk/>
          <pc:sldMk cId="1396318588" sldId="328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396318588" sldId="328"/>
            <ac:spMk id="2" creationId="{18E1235B-5729-1540-AD44-5D120FD9DE20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396318588" sldId="328"/>
            <ac:spMk id="3" creationId="{918F82EF-9E2B-D64B-81B0-C108886473CB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1396318588" sldId="328"/>
            <ac:spMk id="4" creationId="{EDE89D4B-62BC-4060-B80F-E1A92426343B}"/>
          </ac:spMkLst>
        </pc:spChg>
      </pc:sldChg>
      <pc:sldChg chg="modSp">
        <pc:chgData name="Nanna Ryder" userId="ba607bf1-82fc-4817-a218-2827ffce7662" providerId="ADAL" clId="{A7BD2A6E-B9C1-4E37-AF6B-EB7BD19DFBDE}" dt="2024-06-03T09:10:09.865" v="113"/>
        <pc:sldMkLst>
          <pc:docMk/>
          <pc:sldMk cId="3752185284" sldId="333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752185284" sldId="333"/>
            <ac:spMk id="2" creationId="{F8DFD075-2667-5F41-A1C1-6ADF3D78ECB2}"/>
          </ac:spMkLst>
        </pc:spChg>
      </pc:sldChg>
      <pc:sldChg chg="modNotesTx">
        <pc:chgData name="Nanna Ryder" userId="ba607bf1-82fc-4817-a218-2827ffce7662" providerId="ADAL" clId="{A7BD2A6E-B9C1-4E37-AF6B-EB7BD19DFBDE}" dt="2024-06-06T10:59:05.029" v="213" actId="20577"/>
        <pc:sldMkLst>
          <pc:docMk/>
          <pc:sldMk cId="776221569" sldId="334"/>
        </pc:sldMkLst>
      </pc:sldChg>
      <pc:sldChg chg="modNotesTx">
        <pc:chgData name="Nanna Ryder" userId="ba607bf1-82fc-4817-a218-2827ffce7662" providerId="ADAL" clId="{A7BD2A6E-B9C1-4E37-AF6B-EB7BD19DFBDE}" dt="2024-06-06T10:59:01.203" v="211" actId="20577"/>
        <pc:sldMkLst>
          <pc:docMk/>
          <pc:sldMk cId="2849816778" sldId="335"/>
        </pc:sldMkLst>
      </pc:sldChg>
      <pc:sldChg chg="modNotesTx">
        <pc:chgData name="Nanna Ryder" userId="ba607bf1-82fc-4817-a218-2827ffce7662" providerId="ADAL" clId="{A7BD2A6E-B9C1-4E37-AF6B-EB7BD19DFBDE}" dt="2024-06-06T10:54:42.560" v="174" actId="20577"/>
        <pc:sldMkLst>
          <pc:docMk/>
          <pc:sldMk cId="2682827015" sldId="338"/>
        </pc:sldMkLst>
      </pc:sldChg>
      <pc:sldChg chg="modSp mod modNotesTx">
        <pc:chgData name="Nanna Ryder" userId="ba607bf1-82fc-4817-a218-2827ffce7662" providerId="ADAL" clId="{A7BD2A6E-B9C1-4E37-AF6B-EB7BD19DFBDE}" dt="2024-06-06T10:58:52.406" v="209" actId="20577"/>
        <pc:sldMkLst>
          <pc:docMk/>
          <pc:sldMk cId="2825709084" sldId="340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825709084" sldId="340"/>
            <ac:spMk id="2" creationId="{1773A3BA-27C5-47DA-A56F-226B7EDA3E1F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825709084" sldId="340"/>
            <ac:spMk id="4" creationId="{EAC3E33A-8061-2DF8-9F76-505E53C2B22D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2825709084" sldId="340"/>
            <ac:spMk id="5" creationId="{3DA2E4DC-E919-C877-4C8E-95C52E7992C3}"/>
          </ac:spMkLst>
        </pc:spChg>
      </pc:sldChg>
      <pc:sldChg chg="modSp mod modNotesTx">
        <pc:chgData name="Nanna Ryder" userId="ba607bf1-82fc-4817-a218-2827ffce7662" providerId="ADAL" clId="{A7BD2A6E-B9C1-4E37-AF6B-EB7BD19DFBDE}" dt="2024-06-06T10:58:15.321" v="202" actId="20577"/>
        <pc:sldMkLst>
          <pc:docMk/>
          <pc:sldMk cId="462038709" sldId="341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62038709" sldId="341"/>
            <ac:spMk id="2" creationId="{F8DFD075-2667-5F41-A1C1-6ADF3D78ECB2}"/>
          </ac:spMkLst>
        </pc:spChg>
        <pc:spChg chg="mod">
          <ac:chgData name="Nanna Ryder" userId="ba607bf1-82fc-4817-a218-2827ffce7662" providerId="ADAL" clId="{A7BD2A6E-B9C1-4E37-AF6B-EB7BD19DFBDE}" dt="2024-06-03T09:15:06.804" v="153" actId="20577"/>
          <ac:spMkLst>
            <pc:docMk/>
            <pc:sldMk cId="462038709" sldId="341"/>
            <ac:spMk id="3" creationId="{F697F831-6EFD-0D4C-B569-82764B47E52C}"/>
          </ac:spMkLst>
        </pc:spChg>
        <pc:spChg chg="mod">
          <ac:chgData name="Nanna Ryder" userId="ba607bf1-82fc-4817-a218-2827ffce7662" providerId="ADAL" clId="{A7BD2A6E-B9C1-4E37-AF6B-EB7BD19DFBDE}" dt="2024-06-03T09:15:30.554" v="172" actId="20577"/>
          <ac:spMkLst>
            <pc:docMk/>
            <pc:sldMk cId="462038709" sldId="341"/>
            <ac:spMk id="4" creationId="{8250D7A5-84C0-724E-9704-72EE970D6E68}"/>
          </ac:spMkLst>
        </pc:spChg>
      </pc:sldChg>
      <pc:sldChg chg="modSp add mod modNotesTx">
        <pc:chgData name="Nanna Ryder" userId="ba607bf1-82fc-4817-a218-2827ffce7662" providerId="ADAL" clId="{A7BD2A6E-B9C1-4E37-AF6B-EB7BD19DFBDE}" dt="2024-06-06T10:55:32.118" v="181" actId="20577"/>
        <pc:sldMkLst>
          <pc:docMk/>
          <pc:sldMk cId="490132584" sldId="343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90132584" sldId="343"/>
            <ac:spMk id="2" creationId="{723B655C-CC8F-A542-4A15-C818B6802B41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90132584" sldId="343"/>
            <ac:spMk id="3" creationId="{C1D76514-BF26-D20F-8A63-5A2BCBBE15C9}"/>
          </ac:spMkLst>
        </pc:spChg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490132584" sldId="343"/>
            <ac:spMk id="4" creationId="{C55DA918-CD75-999F-AD4E-7B6EAABF0A1B}"/>
          </ac:spMkLst>
        </pc:spChg>
      </pc:sldChg>
      <pc:sldChg chg="modSp add del mod modNotesTx">
        <pc:chgData name="Nanna Ryder" userId="ba607bf1-82fc-4817-a218-2827ffce7662" providerId="ADAL" clId="{A7BD2A6E-B9C1-4E37-AF6B-EB7BD19DFBDE}" dt="2024-06-06T10:59:37.109" v="226" actId="20577"/>
        <pc:sldMkLst>
          <pc:docMk/>
          <pc:sldMk cId="3603596496" sldId="344"/>
        </pc:sldMkLst>
        <pc:spChg chg="mod">
          <ac:chgData name="Nanna Ryder" userId="ba607bf1-82fc-4817-a218-2827ffce7662" providerId="ADAL" clId="{A7BD2A6E-B9C1-4E37-AF6B-EB7BD19DFBDE}" dt="2024-06-03T09:10:09.865" v="113"/>
          <ac:spMkLst>
            <pc:docMk/>
            <pc:sldMk cId="3603596496" sldId="344"/>
            <ac:spMk id="3" creationId="{AF06C4C3-40A1-D53A-CEC2-D538C77C3703}"/>
          </ac:spMkLst>
        </pc:spChg>
      </pc:sldChg>
      <pc:sldChg chg="add setBg modNotesTx">
        <pc:chgData name="Nanna Ryder" userId="ba607bf1-82fc-4817-a218-2827ffce7662" providerId="ADAL" clId="{A7BD2A6E-B9C1-4E37-AF6B-EB7BD19DFBDE}" dt="2024-06-06T10:58:34.067" v="204" actId="20577"/>
        <pc:sldMkLst>
          <pc:docMk/>
          <pc:sldMk cId="3120472473" sldId="346"/>
        </pc:sldMkLst>
      </pc:sldChg>
      <pc:sldChg chg="add setBg modNotesTx">
        <pc:chgData name="Nanna Ryder" userId="ba607bf1-82fc-4817-a218-2827ffce7662" providerId="ADAL" clId="{A7BD2A6E-B9C1-4E37-AF6B-EB7BD19DFBDE}" dt="2024-06-06T10:58:37.531" v="206" actId="20577"/>
        <pc:sldMkLst>
          <pc:docMk/>
          <pc:sldMk cId="799333732" sldId="349"/>
        </pc:sldMkLst>
      </pc:sldChg>
      <pc:sldMasterChg chg="setBg modSldLayout">
        <pc:chgData name="Nanna Ryder" userId="ba607bf1-82fc-4817-a218-2827ffce7662" providerId="ADAL" clId="{A7BD2A6E-B9C1-4E37-AF6B-EB7BD19DFBDE}" dt="2024-06-03T09:10:39.654" v="116"/>
        <pc:sldMasterMkLst>
          <pc:docMk/>
          <pc:sldMasterMk cId="1610494174" sldId="2147483660"/>
        </pc:sldMasterMkLst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3562055003" sldId="2147483661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1513117544" sldId="2147483662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4019758176" sldId="2147483663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788671041" sldId="2147483664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477474728" sldId="2147483665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3709812758" sldId="2147483666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913135894" sldId="2147483667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2388897301" sldId="2147483668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367234974" sldId="2147483669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3977021149" sldId="2147483670"/>
          </pc:sldLayoutMkLst>
        </pc:sldLayoutChg>
        <pc:sldLayoutChg chg="setBg">
          <pc:chgData name="Nanna Ryder" userId="ba607bf1-82fc-4817-a218-2827ffce7662" providerId="ADAL" clId="{A7BD2A6E-B9C1-4E37-AF6B-EB7BD19DFBDE}" dt="2024-06-03T09:10:39.654" v="116"/>
          <pc:sldLayoutMkLst>
            <pc:docMk/>
            <pc:sldMasterMk cId="1610494174" sldId="2147483660"/>
            <pc:sldLayoutMk cId="3068853160" sldId="2147483671"/>
          </pc:sldLayoutMkLst>
        </pc:sldLayoutChg>
      </pc:sldMasterChg>
      <pc:sldMasterChg chg="addSp">
        <pc:chgData name="Nanna Ryder" userId="ba607bf1-82fc-4817-a218-2827ffce7662" providerId="ADAL" clId="{A7BD2A6E-B9C1-4E37-AF6B-EB7BD19DFBDE}" dt="2024-06-03T09:09:38.366" v="86"/>
        <pc:sldMasterMkLst>
          <pc:docMk/>
          <pc:sldMasterMk cId="598499395" sldId="2147483672"/>
        </pc:sldMasterMkLst>
        <pc:picChg chg="add">
          <ac:chgData name="Nanna Ryder" userId="ba607bf1-82fc-4817-a218-2827ffce7662" providerId="ADAL" clId="{A7BD2A6E-B9C1-4E37-AF6B-EB7BD19DFBDE}" dt="2024-06-03T09:09:38.366" v="86"/>
          <ac:picMkLst>
            <pc:docMk/>
            <pc:sldMasterMk cId="598499395" sldId="2147483672"/>
            <ac:picMk id="7" creationId="{A0AB8156-1CF3-A244-F25A-30FD77CE750B}"/>
          </ac:picMkLst>
        </pc:picChg>
      </pc:sldMasterChg>
      <pc:sldMasterChg chg="addSp">
        <pc:chgData name="Nanna Ryder" userId="ba607bf1-82fc-4817-a218-2827ffce7662" providerId="ADAL" clId="{A7BD2A6E-B9C1-4E37-AF6B-EB7BD19DFBDE}" dt="2024-06-03T09:09:47.669" v="108"/>
        <pc:sldMasterMkLst>
          <pc:docMk/>
          <pc:sldMasterMk cId="803986489" sldId="2147483689"/>
        </pc:sldMasterMkLst>
        <pc:picChg chg="add">
          <ac:chgData name="Nanna Ryder" userId="ba607bf1-82fc-4817-a218-2827ffce7662" providerId="ADAL" clId="{A7BD2A6E-B9C1-4E37-AF6B-EB7BD19DFBDE}" dt="2024-06-03T09:09:47.669" v="108"/>
          <ac:picMkLst>
            <pc:docMk/>
            <pc:sldMasterMk cId="803986489" sldId="2147483689"/>
            <ac:picMk id="7" creationId="{4BB2F417-955F-B263-BFA2-F0B82DB693D1}"/>
          </ac:picMkLst>
        </pc:picChg>
      </pc:sldMasterChg>
      <pc:sldMasterChg chg="addSp">
        <pc:chgData name="Nanna Ryder" userId="ba607bf1-82fc-4817-a218-2827ffce7662" providerId="ADAL" clId="{A7BD2A6E-B9C1-4E37-AF6B-EB7BD19DFBDE}" dt="2024-06-03T09:09:52.928" v="109"/>
        <pc:sldMasterMkLst>
          <pc:docMk/>
          <pc:sldMasterMk cId="222047203" sldId="2147483706"/>
        </pc:sldMasterMkLst>
        <pc:picChg chg="add">
          <ac:chgData name="Nanna Ryder" userId="ba607bf1-82fc-4817-a218-2827ffce7662" providerId="ADAL" clId="{A7BD2A6E-B9C1-4E37-AF6B-EB7BD19DFBDE}" dt="2024-06-03T09:09:52.928" v="109"/>
          <ac:picMkLst>
            <pc:docMk/>
            <pc:sldMasterMk cId="222047203" sldId="2147483706"/>
            <ac:picMk id="7" creationId="{A4D3E294-E01B-87BA-E894-3010FCC6FC61}"/>
          </ac:picMkLst>
        </pc:picChg>
      </pc:sldMasterChg>
    </pc:docChg>
  </pc:docChgLst>
  <pc:docChgLst>
    <pc:chgData name="Megan Hicks [meh19] (Staff)" userId="S::meh19_aber.ac.uk#ext#@outlookuwicac.onmicrosoft.com::6c270d13-362c-4bad-9e04-4c86e289e6f1" providerId="AD" clId="Web-{AEC98940-E3D3-484C-95E5-D1D93F006308}"/>
    <pc:docChg chg="modSld">
      <pc:chgData name="Megan Hicks [meh19] (Staff)" userId="S::meh19_aber.ac.uk#ext#@outlookuwicac.onmicrosoft.com::6c270d13-362c-4bad-9e04-4c86e289e6f1" providerId="AD" clId="Web-{AEC98940-E3D3-484C-95E5-D1D93F006308}" dt="2024-05-17T15:19:24.087" v="6" actId="20577"/>
      <pc:docMkLst>
        <pc:docMk/>
      </pc:docMkLst>
      <pc:sldChg chg="modSp">
        <pc:chgData name="Megan Hicks [meh19] (Staff)" userId="S::meh19_aber.ac.uk#ext#@outlookuwicac.onmicrosoft.com::6c270d13-362c-4bad-9e04-4c86e289e6f1" providerId="AD" clId="Web-{AEC98940-E3D3-484C-95E5-D1D93F006308}" dt="2024-05-17T15:19:24.087" v="6" actId="20577"/>
        <pc:sldMkLst>
          <pc:docMk/>
          <pc:sldMk cId="2792067622" sldId="325"/>
        </pc:sldMkLst>
        <pc:spChg chg="mod">
          <ac:chgData name="Megan Hicks [meh19] (Staff)" userId="S::meh19_aber.ac.uk#ext#@outlookuwicac.onmicrosoft.com::6c270d13-362c-4bad-9e04-4c86e289e6f1" providerId="AD" clId="Web-{AEC98940-E3D3-484C-95E5-D1D93F006308}" dt="2024-05-17T15:19:24.087" v="6" actId="20577"/>
          <ac:spMkLst>
            <pc:docMk/>
            <pc:sldMk cId="2792067622" sldId="325"/>
            <ac:spMk id="4" creationId="{504281E7-950D-48AD-8048-1B636DC1967D}"/>
          </ac:spMkLst>
        </pc:spChg>
      </pc:sldChg>
    </pc:docChg>
  </pc:docChgLst>
  <pc:docChgLst>
    <pc:chgData name="Packer, Rhiannon" userId="S::sm22565@cardiffmet.ac.uk::77ec42e4-323e-464a-94ac-7031ddc6e04c" providerId="AD" clId="Web-{C9A439D2-5B93-4F2F-AF98-20F96A0452EA}"/>
    <pc:docChg chg="delSld">
      <pc:chgData name="Packer, Rhiannon" userId="S::sm22565@cardiffmet.ac.uk::77ec42e4-323e-464a-94ac-7031ddc6e04c" providerId="AD" clId="Web-{C9A439D2-5B93-4F2F-AF98-20F96A0452EA}" dt="2023-05-22T14:39:06.360" v="1"/>
      <pc:docMkLst>
        <pc:docMk/>
      </pc:docMkLst>
      <pc:sldChg chg="del">
        <pc:chgData name="Packer, Rhiannon" userId="S::sm22565@cardiffmet.ac.uk::77ec42e4-323e-464a-94ac-7031ddc6e04c" providerId="AD" clId="Web-{C9A439D2-5B93-4F2F-AF98-20F96A0452EA}" dt="2023-05-22T14:39:06.360" v="1"/>
        <pc:sldMkLst>
          <pc:docMk/>
          <pc:sldMk cId="3637901603" sldId="336"/>
        </pc:sldMkLst>
      </pc:sldChg>
      <pc:sldChg chg="del">
        <pc:chgData name="Packer, Rhiannon" userId="S::sm22565@cardiffmet.ac.uk::77ec42e4-323e-464a-94ac-7031ddc6e04c" providerId="AD" clId="Web-{C9A439D2-5B93-4F2F-AF98-20F96A0452EA}" dt="2023-05-22T14:39:05.891" v="0"/>
        <pc:sldMkLst>
          <pc:docMk/>
          <pc:sldMk cId="4243187474" sldId="337"/>
        </pc:sldMkLst>
      </pc:sldChg>
    </pc:docChg>
  </pc:docChgLst>
  <pc:docChgLst>
    <pc:chgData name="Packer, Rhiannon" userId="S::sm22565@cardiffmet.ac.uk::77ec42e4-323e-464a-94ac-7031ddc6e04c" providerId="AD" clId="Web-{E591BFB6-9CE5-B439-F0D1-CBF8D24C3892}"/>
    <pc:docChg chg="modSld">
      <pc:chgData name="Packer, Rhiannon" userId="S::sm22565@cardiffmet.ac.uk::77ec42e4-323e-464a-94ac-7031ddc6e04c" providerId="AD" clId="Web-{E591BFB6-9CE5-B439-F0D1-CBF8D24C3892}" dt="2024-05-15T16:40:44.344" v="40" actId="1076"/>
      <pc:docMkLst>
        <pc:docMk/>
      </pc:docMkLst>
      <pc:sldChg chg="modSp">
        <pc:chgData name="Packer, Rhiannon" userId="S::sm22565@cardiffmet.ac.uk::77ec42e4-323e-464a-94ac-7031ddc6e04c" providerId="AD" clId="Web-{E591BFB6-9CE5-B439-F0D1-CBF8D24C3892}" dt="2024-05-15T16:38:18.731" v="1" actId="1076"/>
        <pc:sldMkLst>
          <pc:docMk/>
          <pc:sldMk cId="1497067860" sldId="299"/>
        </pc:sldMkLst>
        <pc:spChg chg="mod">
          <ac:chgData name="Packer, Rhiannon" userId="S::sm22565@cardiffmet.ac.uk::77ec42e4-323e-464a-94ac-7031ddc6e04c" providerId="AD" clId="Web-{E591BFB6-9CE5-B439-F0D1-CBF8D24C3892}" dt="2024-05-15T16:38:11.887" v="0" actId="1076"/>
          <ac:spMkLst>
            <pc:docMk/>
            <pc:sldMk cId="1497067860" sldId="299"/>
            <ac:spMk id="3" creationId="{78D98EFF-3A2D-0D4A-B0FC-6E663EE25E6C}"/>
          </ac:spMkLst>
        </pc:spChg>
        <pc:spChg chg="mod">
          <ac:chgData name="Packer, Rhiannon" userId="S::sm22565@cardiffmet.ac.uk::77ec42e4-323e-464a-94ac-7031ddc6e04c" providerId="AD" clId="Web-{E591BFB6-9CE5-B439-F0D1-CBF8D24C3892}" dt="2024-05-15T16:38:18.731" v="1" actId="1076"/>
          <ac:spMkLst>
            <pc:docMk/>
            <pc:sldMk cId="1497067860" sldId="299"/>
            <ac:spMk id="4" creationId="{A052E9EC-2185-49AE-BAF9-CAAEDD40C6F8}"/>
          </ac:spMkLst>
        </pc:spChg>
      </pc:sldChg>
      <pc:sldChg chg="modSp">
        <pc:chgData name="Packer, Rhiannon" userId="S::sm22565@cardiffmet.ac.uk::77ec42e4-323e-464a-94ac-7031ddc6e04c" providerId="AD" clId="Web-{E591BFB6-9CE5-B439-F0D1-CBF8D24C3892}" dt="2024-05-15T16:40:44.344" v="40" actId="1076"/>
        <pc:sldMkLst>
          <pc:docMk/>
          <pc:sldMk cId="3586664404" sldId="315"/>
        </pc:sldMkLst>
        <pc:spChg chg="mod">
          <ac:chgData name="Packer, Rhiannon" userId="S::sm22565@cardiffmet.ac.uk::77ec42e4-323e-464a-94ac-7031ddc6e04c" providerId="AD" clId="Web-{E591BFB6-9CE5-B439-F0D1-CBF8D24C3892}" dt="2024-05-15T16:40:38.937" v="39" actId="1076"/>
          <ac:spMkLst>
            <pc:docMk/>
            <pc:sldMk cId="3586664404" sldId="315"/>
            <ac:spMk id="3" creationId="{78D98EFF-3A2D-0D4A-B0FC-6E663EE25E6C}"/>
          </ac:spMkLst>
        </pc:spChg>
        <pc:spChg chg="mod">
          <ac:chgData name="Packer, Rhiannon" userId="S::sm22565@cardiffmet.ac.uk::77ec42e4-323e-464a-94ac-7031ddc6e04c" providerId="AD" clId="Web-{E591BFB6-9CE5-B439-F0D1-CBF8D24C3892}" dt="2024-05-15T16:40:44.344" v="40" actId="1076"/>
          <ac:spMkLst>
            <pc:docMk/>
            <pc:sldMk cId="3586664404" sldId="315"/>
            <ac:spMk id="4" creationId="{D6CBE52F-D325-4E28-82C9-CC580CECDDE5}"/>
          </ac:spMkLst>
        </pc:spChg>
      </pc:sldChg>
      <pc:sldChg chg="modSp">
        <pc:chgData name="Packer, Rhiannon" userId="S::sm22565@cardiffmet.ac.uk::77ec42e4-323e-464a-94ac-7031ddc6e04c" providerId="AD" clId="Web-{E591BFB6-9CE5-B439-F0D1-CBF8D24C3892}" dt="2024-05-15T16:39:06.419" v="10" actId="20577"/>
        <pc:sldMkLst>
          <pc:docMk/>
          <pc:sldMk cId="3038337384" sldId="327"/>
        </pc:sldMkLst>
        <pc:spChg chg="mod">
          <ac:chgData name="Packer, Rhiannon" userId="S::sm22565@cardiffmet.ac.uk::77ec42e4-323e-464a-94ac-7031ddc6e04c" providerId="AD" clId="Web-{E591BFB6-9CE5-B439-F0D1-CBF8D24C3892}" dt="2024-05-15T16:39:04.607" v="9" actId="20577"/>
          <ac:spMkLst>
            <pc:docMk/>
            <pc:sldMk cId="3038337384" sldId="327"/>
            <ac:spMk id="3" creationId="{894FECB0-E7AB-3143-84DD-25726D40F59E}"/>
          </ac:spMkLst>
        </pc:spChg>
        <pc:spChg chg="mod">
          <ac:chgData name="Packer, Rhiannon" userId="S::sm22565@cardiffmet.ac.uk::77ec42e4-323e-464a-94ac-7031ddc6e04c" providerId="AD" clId="Web-{E591BFB6-9CE5-B439-F0D1-CBF8D24C3892}" dt="2024-05-15T16:39:06.419" v="10" actId="20577"/>
          <ac:spMkLst>
            <pc:docMk/>
            <pc:sldMk cId="3038337384" sldId="327"/>
            <ac:spMk id="5" creationId="{5DAB01B5-AA9C-4066-9351-830FB88AE647}"/>
          </ac:spMkLst>
        </pc:spChg>
      </pc:sldChg>
      <pc:sldChg chg="modSp">
        <pc:chgData name="Packer, Rhiannon" userId="S::sm22565@cardiffmet.ac.uk::77ec42e4-323e-464a-94ac-7031ddc6e04c" providerId="AD" clId="Web-{E591BFB6-9CE5-B439-F0D1-CBF8D24C3892}" dt="2024-05-15T16:39:26.420" v="12" actId="1076"/>
        <pc:sldMkLst>
          <pc:docMk/>
          <pc:sldMk cId="3752185284" sldId="333"/>
        </pc:sldMkLst>
        <pc:spChg chg="mod">
          <ac:chgData name="Packer, Rhiannon" userId="S::sm22565@cardiffmet.ac.uk::77ec42e4-323e-464a-94ac-7031ddc6e04c" providerId="AD" clId="Web-{E591BFB6-9CE5-B439-F0D1-CBF8D24C3892}" dt="2024-05-15T16:39:15.826" v="11" actId="1076"/>
          <ac:spMkLst>
            <pc:docMk/>
            <pc:sldMk cId="3752185284" sldId="333"/>
            <ac:spMk id="3" creationId="{F697F831-6EFD-0D4C-B569-82764B47E52C}"/>
          </ac:spMkLst>
        </pc:spChg>
        <pc:spChg chg="mod">
          <ac:chgData name="Packer, Rhiannon" userId="S::sm22565@cardiffmet.ac.uk::77ec42e4-323e-464a-94ac-7031ddc6e04c" providerId="AD" clId="Web-{E591BFB6-9CE5-B439-F0D1-CBF8D24C3892}" dt="2024-05-15T16:39:26.420" v="12" actId="1076"/>
          <ac:spMkLst>
            <pc:docMk/>
            <pc:sldMk cId="3752185284" sldId="333"/>
            <ac:spMk id="4" creationId="{8250D7A5-84C0-724E-9704-72EE970D6E68}"/>
          </ac:spMkLst>
        </pc:spChg>
      </pc:sldChg>
    </pc:docChg>
  </pc:docChgLst>
  <pc:docChgLst>
    <pc:chgData name="Packer, Rhiannon" userId="77ec42e4-323e-464a-94ac-7031ddc6e04c" providerId="ADAL" clId="{3C789E77-14B5-7748-9C28-5B3C3BDE9CF7}"/>
    <pc:docChg chg="custSel modSld">
      <pc:chgData name="Packer, Rhiannon" userId="77ec42e4-323e-464a-94ac-7031ddc6e04c" providerId="ADAL" clId="{3C789E77-14B5-7748-9C28-5B3C3BDE9CF7}" dt="2024-05-20T15:56:52.092" v="123" actId="1076"/>
      <pc:docMkLst>
        <pc:docMk/>
      </pc:docMkLst>
      <pc:sldChg chg="addSp delSp modSp mod">
        <pc:chgData name="Packer, Rhiannon" userId="77ec42e4-323e-464a-94ac-7031ddc6e04c" providerId="ADAL" clId="{3C789E77-14B5-7748-9C28-5B3C3BDE9CF7}" dt="2024-05-20T15:56:52.092" v="123" actId="1076"/>
        <pc:sldMkLst>
          <pc:docMk/>
          <pc:sldMk cId="2122856683" sldId="261"/>
        </pc:sldMkLst>
        <pc:spChg chg="mod">
          <ac:chgData name="Packer, Rhiannon" userId="77ec42e4-323e-464a-94ac-7031ddc6e04c" providerId="ADAL" clId="{3C789E77-14B5-7748-9C28-5B3C3BDE9CF7}" dt="2024-05-20T15:56:13.363" v="117" actId="20577"/>
          <ac:spMkLst>
            <pc:docMk/>
            <pc:sldMk cId="2122856683" sldId="261"/>
            <ac:spMk id="19" creationId="{D2846C49-931B-B44C-BF0E-45315688BFC1}"/>
          </ac:spMkLst>
        </pc:spChg>
        <pc:picChg chg="del">
          <ac:chgData name="Packer, Rhiannon" userId="77ec42e4-323e-464a-94ac-7031ddc6e04c" providerId="ADAL" clId="{3C789E77-14B5-7748-9C28-5B3C3BDE9CF7}" dt="2024-05-20T15:56:15.503" v="118" actId="478"/>
          <ac:picMkLst>
            <pc:docMk/>
            <pc:sldMk cId="2122856683" sldId="261"/>
            <ac:picMk id="7" creationId="{DCBCF39E-109E-6C5C-882F-FEED294C6300}"/>
          </ac:picMkLst>
        </pc:picChg>
        <pc:picChg chg="add mod">
          <ac:chgData name="Packer, Rhiannon" userId="77ec42e4-323e-464a-94ac-7031ddc6e04c" providerId="ADAL" clId="{3C789E77-14B5-7748-9C28-5B3C3BDE9CF7}" dt="2024-05-20T15:56:52.092" v="123" actId="1076"/>
          <ac:picMkLst>
            <pc:docMk/>
            <pc:sldMk cId="2122856683" sldId="261"/>
            <ac:picMk id="13" creationId="{EC377850-9248-4C36-E786-13377F0FDA06}"/>
          </ac:picMkLst>
        </pc:picChg>
      </pc:sldChg>
      <pc:sldChg chg="modSp mod">
        <pc:chgData name="Packer, Rhiannon" userId="77ec42e4-323e-464a-94ac-7031ddc6e04c" providerId="ADAL" clId="{3C789E77-14B5-7748-9C28-5B3C3BDE9CF7}" dt="2024-05-20T15:54:22.428" v="92" actId="20577"/>
        <pc:sldMkLst>
          <pc:docMk/>
          <pc:sldMk cId="1497067860" sldId="299"/>
        </pc:sldMkLst>
        <pc:spChg chg="mod">
          <ac:chgData name="Packer, Rhiannon" userId="77ec42e4-323e-464a-94ac-7031ddc6e04c" providerId="ADAL" clId="{3C789E77-14B5-7748-9C28-5B3C3BDE9CF7}" dt="2024-05-20T15:51:55.996" v="5" actId="20577"/>
          <ac:spMkLst>
            <pc:docMk/>
            <pc:sldMk cId="1497067860" sldId="299"/>
            <ac:spMk id="2" creationId="{9EBCBFF9-4D1E-4443-9296-E0257FD75C32}"/>
          </ac:spMkLst>
        </pc:spChg>
        <pc:spChg chg="mod">
          <ac:chgData name="Packer, Rhiannon" userId="77ec42e4-323e-464a-94ac-7031ddc6e04c" providerId="ADAL" clId="{3C789E77-14B5-7748-9C28-5B3C3BDE9CF7}" dt="2024-05-20T15:54:08.917" v="78" actId="20577"/>
          <ac:spMkLst>
            <pc:docMk/>
            <pc:sldMk cId="1497067860" sldId="299"/>
            <ac:spMk id="3" creationId="{78D98EFF-3A2D-0D4A-B0FC-6E663EE25E6C}"/>
          </ac:spMkLst>
        </pc:spChg>
        <pc:spChg chg="mod">
          <ac:chgData name="Packer, Rhiannon" userId="77ec42e4-323e-464a-94ac-7031ddc6e04c" providerId="ADAL" clId="{3C789E77-14B5-7748-9C28-5B3C3BDE9CF7}" dt="2024-05-20T15:54:22.428" v="92" actId="20577"/>
          <ac:spMkLst>
            <pc:docMk/>
            <pc:sldMk cId="1497067860" sldId="299"/>
            <ac:spMk id="4" creationId="{A052E9EC-2185-49AE-BAF9-CAAEDD40C6F8}"/>
          </ac:spMkLst>
        </pc:spChg>
      </pc:sldChg>
      <pc:sldChg chg="modSp mod">
        <pc:chgData name="Packer, Rhiannon" userId="77ec42e4-323e-464a-94ac-7031ddc6e04c" providerId="ADAL" clId="{3C789E77-14B5-7748-9C28-5B3C3BDE9CF7}" dt="2024-05-20T15:54:51.635" v="98" actId="313"/>
        <pc:sldMkLst>
          <pc:docMk/>
          <pc:sldMk cId="4111171580" sldId="326"/>
        </pc:sldMkLst>
        <pc:spChg chg="mod">
          <ac:chgData name="Packer, Rhiannon" userId="77ec42e4-323e-464a-94ac-7031ddc6e04c" providerId="ADAL" clId="{3C789E77-14B5-7748-9C28-5B3C3BDE9CF7}" dt="2024-05-20T15:54:46.452" v="94" actId="20577"/>
          <ac:spMkLst>
            <pc:docMk/>
            <pc:sldMk cId="4111171580" sldId="326"/>
            <ac:spMk id="3" creationId="{E1EFF97C-9924-FA4F-A22C-4274425AA024}"/>
          </ac:spMkLst>
        </pc:spChg>
        <pc:spChg chg="mod">
          <ac:chgData name="Packer, Rhiannon" userId="77ec42e4-323e-464a-94ac-7031ddc6e04c" providerId="ADAL" clId="{3C789E77-14B5-7748-9C28-5B3C3BDE9CF7}" dt="2024-05-20T15:54:51.635" v="98" actId="313"/>
          <ac:spMkLst>
            <pc:docMk/>
            <pc:sldMk cId="4111171580" sldId="326"/>
            <ac:spMk id="4" creationId="{6DB177CB-54E3-4391-8BC9-6B74A5F7B00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056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77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7927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202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63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816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106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4736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1916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417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9736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4502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8942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5162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1820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Guidance on how to create the presentation is on PLP (assessment tab) – see ALN EiP Assessment in shared folder. </a:t>
            </a:r>
          </a:p>
          <a:p>
            <a:r>
              <a:rPr lang="cy-GB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1823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585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NR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270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6081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3615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207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01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6/6/2024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learning.uwtsd.ac.uk/cy/adnoddau-sgiliau-astudio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igitallearning.uwtsd.ac.uk/study-skills-resources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n.ryder@uwtsd.ac.uk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study-skills/" TargetMode="External"/><Relationship Id="rId4" Type="http://schemas.openxmlformats.org/officeDocument/2006/relationships/hyperlink" Target="mailto:a.rees-edwards@uwtsd.ac.uk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5664692"/>
            <a:ext cx="5496894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US" sz="5300" dirty="0">
                <a:solidFill>
                  <a:schemeClr val="bg1"/>
                </a:solidFill>
                <a:latin typeface="Helvetica" pitchFamily="2" charset="0"/>
              </a:rPr>
              <a:t>ADY: </a:t>
            </a:r>
            <a:r>
              <a:rPr lang="en-US" sz="5300" dirty="0" err="1">
                <a:solidFill>
                  <a:schemeClr val="bg1"/>
                </a:solidFill>
                <a:latin typeface="Helvetica" pitchFamily="2" charset="0"/>
              </a:rPr>
              <a:t>Rhagoriaeth</a:t>
            </a:r>
            <a:r>
              <a:rPr lang="en-US" sz="5300" dirty="0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sz="5300" dirty="0" err="1">
                <a:solidFill>
                  <a:schemeClr val="bg1"/>
                </a:solidFill>
                <a:latin typeface="Helvetica" pitchFamily="2" charset="0"/>
              </a:rPr>
              <a:t>mewn</a:t>
            </a:r>
            <a:r>
              <a:rPr lang="en-US" sz="5300" dirty="0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sz="5300" dirty="0" err="1">
                <a:solidFill>
                  <a:schemeClr val="bg1"/>
                </a:solidFill>
                <a:latin typeface="Helvetica" pitchFamily="2" charset="0"/>
              </a:rPr>
              <a:t>Ymarfer</a:t>
            </a:r>
            <a:br>
              <a:rPr lang="en-US" sz="5300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sz="5300" i="1" dirty="0">
                <a:solidFill>
                  <a:schemeClr val="bg1"/>
                </a:solidFill>
                <a:latin typeface="Helvetica" pitchFamily="2" charset="0"/>
              </a:rPr>
              <a:t>ALN: Excellence in Practice</a:t>
            </a:r>
            <a:br>
              <a:rPr lang="en-US" sz="5300" i="1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dirty="0" err="1">
                <a:solidFill>
                  <a:schemeClr val="bg1"/>
                </a:solidFill>
                <a:latin typeface="Helvetica" pitchFamily="2" charset="0"/>
              </a:rPr>
              <a:t>Wythnos</a:t>
            </a:r>
            <a:r>
              <a:rPr lang="en-US" dirty="0">
                <a:solidFill>
                  <a:schemeClr val="bg1"/>
                </a:solidFill>
                <a:latin typeface="Helvetica" pitchFamily="2" charset="0"/>
              </a:rPr>
              <a:t>/</a:t>
            </a:r>
            <a:r>
              <a:rPr lang="en-US" i="1" dirty="0">
                <a:solidFill>
                  <a:schemeClr val="bg1"/>
                </a:solidFill>
                <a:latin typeface="Helvetica" pitchFamily="2" charset="0"/>
              </a:rPr>
              <a:t>Week</a:t>
            </a:r>
            <a:r>
              <a:rPr lang="en-US" dirty="0">
                <a:solidFill>
                  <a:schemeClr val="bg1"/>
                </a:solidFill>
                <a:latin typeface="Helvetica" pitchFamily="2" charset="0"/>
              </a:rPr>
              <a:t> 1</a:t>
            </a:r>
            <a:br>
              <a:rPr lang="en-US" dirty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827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66" y="-19826"/>
            <a:ext cx="7886700" cy="1325563"/>
          </a:xfrm>
        </p:spPr>
        <p:txBody>
          <a:bodyPr/>
          <a:lstStyle/>
          <a:p>
            <a:r>
              <a:rPr lang="en-US" b="1" err="1"/>
              <a:t>Croeso</a:t>
            </a:r>
            <a:r>
              <a:rPr lang="en-US" b="1"/>
              <a:t> - 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003"/>
            <a:ext cx="6989458" cy="56588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err="1"/>
              <a:t>Dewch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gwrdd</a:t>
            </a:r>
            <a:r>
              <a:rPr lang="en-US"/>
              <a:t> </a:t>
            </a:r>
            <a:r>
              <a:rPr lang="en-US" err="1"/>
              <a:t>a’r</a:t>
            </a:r>
            <a:r>
              <a:rPr lang="en-US"/>
              <a:t> </a:t>
            </a:r>
            <a:r>
              <a:rPr lang="en-US" err="1"/>
              <a:t>T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endParaRPr lang="en-US"/>
          </a:p>
          <a:p>
            <a:pPr marL="0" indent="0">
              <a:buNone/>
            </a:pPr>
            <a:r>
              <a:rPr lang="en-US"/>
              <a:t>Meet the National Teaching Team – Term 2</a:t>
            </a:r>
          </a:p>
        </p:txBody>
      </p:sp>
      <p:pic>
        <p:nvPicPr>
          <p:cNvPr id="1036" name="Picture 12" descr="Rhiannon Packer – The Conversation">
            <a:extLst>
              <a:ext uri="{FF2B5EF4-FFF2-40B4-BE49-F238E27FC236}">
                <a16:creationId xmlns:a16="http://schemas.microsoft.com/office/drawing/2014/main" id="{2EBC85DB-FCF3-7645-A209-44737E8B7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61" y="1743693"/>
            <a:ext cx="1454638" cy="145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DD4515-ED31-7545-90EE-3FB1A120F141}"/>
              </a:ext>
            </a:extLst>
          </p:cNvPr>
          <p:cNvSpPr txBox="1"/>
          <p:nvPr/>
        </p:nvSpPr>
        <p:spPr>
          <a:xfrm>
            <a:off x="0" y="3264647"/>
            <a:ext cx="1802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 Rhiannon Packer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4EC574-12CA-BE46-AF4C-ADEC1759664B}"/>
              </a:ext>
            </a:extLst>
          </p:cNvPr>
          <p:cNvSpPr txBox="1"/>
          <p:nvPr/>
        </p:nvSpPr>
        <p:spPr>
          <a:xfrm>
            <a:off x="1893014" y="3262861"/>
            <a:ext cx="2114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Alison Rees-Edwards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A8607F-394F-DE42-BAD2-90EEC2B55522}"/>
              </a:ext>
            </a:extLst>
          </p:cNvPr>
          <p:cNvSpPr txBox="1"/>
          <p:nvPr/>
        </p:nvSpPr>
        <p:spPr>
          <a:xfrm>
            <a:off x="4097844" y="3287783"/>
            <a:ext cx="1385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Nanna Ryder</a:t>
            </a:r>
          </a:p>
        </p:txBody>
      </p:sp>
      <p:pic>
        <p:nvPicPr>
          <p:cNvPr id="1028" name="Picture 4" descr="Staff Profile">
            <a:extLst>
              <a:ext uri="{FF2B5EF4-FFF2-40B4-BE49-F238E27FC236}">
                <a16:creationId xmlns:a16="http://schemas.microsoft.com/office/drawing/2014/main" id="{8C3C1413-02AD-904F-BD3B-74E65ACDC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46" y="3707583"/>
            <a:ext cx="1573047" cy="157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CE37BD3-1C38-3C4A-82C2-D3E628408229}"/>
              </a:ext>
            </a:extLst>
          </p:cNvPr>
          <p:cNvSpPr txBox="1"/>
          <p:nvPr/>
        </p:nvSpPr>
        <p:spPr>
          <a:xfrm>
            <a:off x="86380" y="5369904"/>
            <a:ext cx="162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David Thomas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D8FF13-47E2-8641-B201-D3EFCD077BBA}"/>
              </a:ext>
            </a:extLst>
          </p:cNvPr>
          <p:cNvSpPr txBox="1"/>
          <p:nvPr/>
        </p:nvSpPr>
        <p:spPr>
          <a:xfrm>
            <a:off x="2056609" y="5418417"/>
            <a:ext cx="1950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Megan Hicks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759CD5-7923-6245-A3F2-2AAC54F46E5B}"/>
              </a:ext>
            </a:extLst>
          </p:cNvPr>
          <p:cNvSpPr txBox="1"/>
          <p:nvPr/>
        </p:nvSpPr>
        <p:spPr>
          <a:xfrm>
            <a:off x="7263448" y="5398815"/>
            <a:ext cx="1751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Laura Williams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ED85A8-3DD8-674F-B37F-D89A870DC937}"/>
              </a:ext>
            </a:extLst>
          </p:cNvPr>
          <p:cNvSpPr txBox="1"/>
          <p:nvPr/>
        </p:nvSpPr>
        <p:spPr>
          <a:xfrm>
            <a:off x="5715417" y="5399644"/>
            <a:ext cx="1866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Fliss</a:t>
            </a:r>
            <a:r>
              <a:rPr lang="en-GB"/>
              <a:t> </a:t>
            </a:r>
            <a:r>
              <a:rPr lang="en-GB" err="1"/>
              <a:t>Kyffin</a:t>
            </a:r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846C49-931B-B44C-BF0E-45315688BFC1}"/>
              </a:ext>
            </a:extLst>
          </p:cNvPr>
          <p:cNvSpPr txBox="1"/>
          <p:nvPr/>
        </p:nvSpPr>
        <p:spPr>
          <a:xfrm>
            <a:off x="3842856" y="5436886"/>
            <a:ext cx="2402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Marjorie Thomas</a:t>
            </a:r>
          </a:p>
        </p:txBody>
      </p:sp>
      <p:sp>
        <p:nvSpPr>
          <p:cNvPr id="6" name="AutoShape 2" descr="Image preview">
            <a:extLst>
              <a:ext uri="{FF2B5EF4-FFF2-40B4-BE49-F238E27FC236}">
                <a16:creationId xmlns:a16="http://schemas.microsoft.com/office/drawing/2014/main" id="{F6A8CA01-FF0E-AD4A-9509-9818D188B1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25E0FBB-840C-83E4-71B4-5CDA3A1EB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50" y="3631545"/>
            <a:ext cx="1490595" cy="1777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>
            <a:extLst>
              <a:ext uri="{FF2B5EF4-FFF2-40B4-BE49-F238E27FC236}">
                <a16:creationId xmlns:a16="http://schemas.microsoft.com/office/drawing/2014/main" id="{43DFF1CD-8E38-36AC-9F24-EB1497ABF4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408" y="1610639"/>
            <a:ext cx="1256483" cy="163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EBED8CDE-F32E-96D4-2B07-9787F5A21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176" y="1610639"/>
            <a:ext cx="1431623" cy="163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C4386-159B-77CD-C184-802BD26AA68E}"/>
              </a:ext>
            </a:extLst>
          </p:cNvPr>
          <p:cNvSpPr txBox="1"/>
          <p:nvPr/>
        </p:nvSpPr>
        <p:spPr>
          <a:xfrm>
            <a:off x="5962029" y="3330306"/>
            <a:ext cx="1619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Carmel Conn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76C3C5-51D8-CC8E-A9CA-1263D1C1A4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8412" y="3697601"/>
            <a:ext cx="1383563" cy="16311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03F86E-BFB2-D0D6-4438-33CCF0B5D0F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6699" y="1743693"/>
            <a:ext cx="1454638" cy="14546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855D6F4-A3C1-7C6A-EE66-7B301D0541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82620" y="3697362"/>
            <a:ext cx="1249491" cy="1665988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EC377850-9248-4C36-E786-13377F0FDA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521" y="3730058"/>
            <a:ext cx="1527975" cy="16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856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482" y="183457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US" b="1"/>
              <a:t>Beth </a:t>
            </a:r>
            <a:r>
              <a:rPr lang="en-US" b="1" err="1"/>
              <a:t>fyddwn</a:t>
            </a:r>
            <a:r>
              <a:rPr lang="en-US" b="1"/>
              <a:t> </a:t>
            </a:r>
            <a:r>
              <a:rPr lang="en-US" b="1" err="1"/>
              <a:t>ni’n</a:t>
            </a:r>
            <a:r>
              <a:rPr lang="en-US" b="1"/>
              <a:t> </a:t>
            </a:r>
            <a:r>
              <a:rPr lang="en-US" b="1" err="1"/>
              <a:t>edrych</a:t>
            </a:r>
            <a:r>
              <a:rPr lang="en-US" b="1"/>
              <a:t> </a:t>
            </a:r>
            <a:r>
              <a:rPr lang="en-US" b="1" err="1"/>
              <a:t>arno</a:t>
            </a:r>
            <a:r>
              <a:rPr lang="en-US" b="1"/>
              <a:t> </a:t>
            </a:r>
            <a:r>
              <a:rPr lang="en-US" b="1" err="1"/>
              <a:t>heddiw</a:t>
            </a:r>
            <a:r>
              <a:rPr lang="en-US" b="1"/>
              <a:t>?</a:t>
            </a:r>
            <a:br>
              <a:rPr lang="en-US" b="1"/>
            </a:br>
            <a:r>
              <a:rPr lang="en-US" b="1" i="1"/>
              <a:t>What will we cover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6A146-77CD-48BD-A504-3C05E40CA8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Ein map </a:t>
            </a:r>
            <a:r>
              <a:rPr lang="en-GB" dirty="0" err="1"/>
              <a:t>Modwl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endParaRPr lang="en-GB" dirty="0"/>
          </a:p>
          <a:p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Cynhadledd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ddisgwyl</a:t>
            </a:r>
            <a:endParaRPr lang="en-GB" dirty="0"/>
          </a:p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gilydd</a:t>
            </a:r>
            <a:endParaRPr lang="en-GB" dirty="0"/>
          </a:p>
          <a:p>
            <a:r>
              <a:rPr lang="en-GB" dirty="0"/>
              <a:t>Y broses </a:t>
            </a:r>
            <a:r>
              <a:rPr lang="en-GB" dirty="0" err="1"/>
              <a:t>asesu</a:t>
            </a:r>
            <a:endParaRPr lang="en-GB" dirty="0"/>
          </a:p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525C5F-7B54-4DF8-A001-33F413155C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/>
              <a:t>Our Module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/>
              <a:t>How to successfully complete the Module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/>
              <a:t>National Conference days – what to expect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/>
              <a:t>Getting to know each other</a:t>
            </a:r>
            <a:endParaRPr lang="en-US" sz="2800" i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/>
              <a:t>The Assessment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/>
              <a:t>Your questions</a:t>
            </a:r>
            <a:endParaRPr lang="en-GB" sz="2800" i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0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E991A-2918-4E2D-BB57-81718E223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272" y="292458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cs typeface="Calibri Light"/>
              </a:rPr>
              <a:t>Sut </a:t>
            </a:r>
            <a:r>
              <a:rPr lang="en-GB" sz="3600" b="1" dirty="0" err="1">
                <a:cs typeface="Calibri Light"/>
              </a:rPr>
              <a:t>i</a:t>
            </a:r>
            <a:r>
              <a:rPr lang="en-GB" sz="3600" b="1" dirty="0">
                <a:cs typeface="Calibri Light"/>
              </a:rPr>
              <a:t> </a:t>
            </a:r>
            <a:r>
              <a:rPr lang="en-GB" sz="3600" b="1" dirty="0" err="1">
                <a:cs typeface="Calibri Light"/>
              </a:rPr>
              <a:t>lwyddo</a:t>
            </a:r>
            <a:r>
              <a:rPr lang="en-GB" sz="3600" b="1" dirty="0">
                <a:cs typeface="Calibri Light"/>
              </a:rPr>
              <a:t> </a:t>
            </a:r>
            <a:r>
              <a:rPr lang="en-GB" sz="3600" b="1" dirty="0" err="1">
                <a:cs typeface="Calibri Light"/>
              </a:rPr>
              <a:t>yn</a:t>
            </a:r>
            <a:r>
              <a:rPr lang="en-GB" sz="3600" b="1" dirty="0">
                <a:cs typeface="Calibri Light"/>
              </a:rPr>
              <a:t> y </a:t>
            </a:r>
            <a:r>
              <a:rPr lang="en-GB" sz="3600" b="1" dirty="0" err="1">
                <a:cs typeface="Calibri Light"/>
              </a:rPr>
              <a:t>modiwl</a:t>
            </a:r>
            <a:br>
              <a:rPr lang="en-GB" sz="3600" b="1" dirty="0">
                <a:cs typeface="Calibri Light"/>
              </a:rPr>
            </a:br>
            <a:r>
              <a:rPr lang="en-GB" sz="3600" b="1" i="1" dirty="0">
                <a:cs typeface="Calibri Light"/>
              </a:rPr>
              <a:t>How to be successful with the module</a:t>
            </a:r>
            <a:endParaRPr lang="en-GB" sz="36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C43BA-4ECC-4710-9470-D452205C3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278" y="1825625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Meistroli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- </a:t>
            </a:r>
            <a:r>
              <a:rPr lang="en-GB" dirty="0" err="1"/>
              <a:t>awgrymiadau</a:t>
            </a:r>
            <a:endParaRPr lang="en-GB" dirty="0"/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marcio</a:t>
            </a:r>
            <a:endParaRPr lang="en-GB" dirty="0"/>
          </a:p>
          <a:p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a </a:t>
            </a:r>
            <a:r>
              <a:rPr lang="en-GB" dirty="0" err="1"/>
              <a:t>roid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gyffredinol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testun</a:t>
            </a:r>
            <a:endParaRPr lang="en-GB" dirty="0"/>
          </a:p>
          <a:p>
            <a:r>
              <a:rPr lang="en-GB" dirty="0" err="1"/>
              <a:t>Dysgwch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gyfeirnodi</a:t>
            </a:r>
            <a:endParaRPr lang="en-GB" dirty="0"/>
          </a:p>
          <a:p>
            <a:r>
              <a:rPr lang="en-GB" dirty="0" err="1"/>
              <a:t>Dysgwch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ddyfynnu</a:t>
            </a:r>
            <a:endParaRPr lang="en-GB" dirty="0"/>
          </a:p>
          <a:p>
            <a:r>
              <a:rPr lang="en-GB" dirty="0" err="1"/>
              <a:t>Dysgwch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r>
              <a:rPr lang="en-GB" dirty="0" err="1"/>
              <a:t>Peidiwch</a:t>
            </a:r>
            <a:r>
              <a:rPr lang="en-GB" dirty="0"/>
              <a:t> </a:t>
            </a:r>
            <a:r>
              <a:rPr lang="en-GB" dirty="0" err="1">
                <a:cs typeface="Arial" panose="020B0604020202020204" pitchFamily="34" charset="0"/>
              </a:rPr>
              <a:t>â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chymryd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unrhywbeth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arwynebol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heriwch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rydych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chi’n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credu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sy’n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wir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oherwydd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mwy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na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thebyg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nad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ydy</a:t>
            </a:r>
            <a:r>
              <a:rPr lang="en-GB" dirty="0"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581DC3-B072-4DFF-8498-07BE4FC5B8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9247" y="1825625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i="1" dirty="0"/>
              <a:t>Mastering academic writing – some tips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i="1" dirty="0"/>
          </a:p>
          <a:p>
            <a:r>
              <a:rPr lang="en-US" i="1" dirty="0"/>
              <a:t>Look at your marked assignments</a:t>
            </a:r>
          </a:p>
          <a:p>
            <a:r>
              <a:rPr lang="en-US" i="1" dirty="0"/>
              <a:t>Read the feedback carefully</a:t>
            </a:r>
          </a:p>
          <a:p>
            <a:r>
              <a:rPr lang="en-US" i="1" dirty="0"/>
              <a:t>Make a list of the key points that are made both with general feedback and in-text comments</a:t>
            </a:r>
          </a:p>
          <a:p>
            <a:r>
              <a:rPr lang="en-US" i="1" dirty="0"/>
              <a:t>Learn to reference</a:t>
            </a:r>
          </a:p>
          <a:p>
            <a:r>
              <a:rPr lang="en-US" i="1" dirty="0"/>
              <a:t>Learn to cite</a:t>
            </a:r>
          </a:p>
          <a:p>
            <a:r>
              <a:rPr lang="en-US" i="1" dirty="0"/>
              <a:t>Learn to critique</a:t>
            </a:r>
          </a:p>
          <a:p>
            <a:r>
              <a:rPr lang="en-US" i="1" dirty="0"/>
              <a:t>Take nothing at face value and challenge all that you believe to be true as you may find that it probably is not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 txBox="1">
            <a:spLocks/>
          </p:cNvSpPr>
          <p:nvPr/>
        </p:nvSpPr>
        <p:spPr>
          <a:xfrm>
            <a:off x="539272" y="2081324"/>
            <a:ext cx="7886700" cy="34632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714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655C-CC8F-A542-4A15-C818B680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TASG – 15 </a:t>
            </a:r>
            <a:r>
              <a:rPr lang="en-GB" dirty="0" err="1"/>
              <a:t>munud</a:t>
            </a:r>
            <a:br>
              <a:rPr lang="en-GB" dirty="0"/>
            </a:br>
            <a:r>
              <a:rPr lang="en-GB" i="1" dirty="0"/>
              <a:t>TASK – 15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76514-BF26-D20F-8A63-5A2BCBBE1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17396"/>
            <a:ext cx="38862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Moodle a </a:t>
            </a:r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blaenorol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nodyn</a:t>
            </a:r>
            <a:r>
              <a:rPr lang="en-GB" dirty="0"/>
              <a:t> o hyn</a:t>
            </a:r>
          </a:p>
          <a:p>
            <a:r>
              <a:rPr lang="en-GB" dirty="0"/>
              <a:t>Sut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a </a:t>
            </a:r>
            <a:r>
              <a:rPr lang="en-GB" dirty="0" err="1"/>
              <a:t>nodwyd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marciwr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fewnbwn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angen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DA918-CD75-999F-AD4E-7B6EAABF0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90689"/>
            <a:ext cx="3660085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Go to Moodle and read the feedback and targets on your previous assignment</a:t>
            </a:r>
          </a:p>
          <a:p>
            <a:r>
              <a:rPr lang="en-GB" dirty="0"/>
              <a:t>Make a note of these</a:t>
            </a:r>
          </a:p>
          <a:p>
            <a:r>
              <a:rPr lang="en-GB" dirty="0"/>
              <a:t>How are you going to address the points raised by the marker?</a:t>
            </a:r>
          </a:p>
          <a:p>
            <a:r>
              <a:rPr lang="en-GB" dirty="0"/>
              <a:t>What input do you need to help you move forward with your next assignment?</a:t>
            </a:r>
          </a:p>
        </p:txBody>
      </p:sp>
    </p:spTree>
    <p:extLst>
      <p:ext uri="{BB962C8B-B14F-4D97-AF65-F5344CB8AC3E}">
        <p14:creationId xmlns:p14="http://schemas.microsoft.com/office/powerpoint/2010/main" val="490132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91" y="365126"/>
            <a:ext cx="8363959" cy="1325563"/>
          </a:xfrm>
        </p:spPr>
        <p:txBody>
          <a:bodyPr>
            <a:normAutofit fontScale="90000"/>
          </a:bodyPr>
          <a:lstStyle/>
          <a:p>
            <a:r>
              <a:rPr lang="en-US" sz="4000" err="1">
                <a:latin typeface="+mn-lt"/>
              </a:rPr>
              <a:t>Ble</a:t>
            </a:r>
            <a:r>
              <a:rPr lang="en-US" sz="4000">
                <a:latin typeface="+mn-lt"/>
              </a:rPr>
              <a:t> </a:t>
            </a:r>
            <a:r>
              <a:rPr lang="en-US" sz="4000" err="1">
                <a:latin typeface="+mn-lt"/>
              </a:rPr>
              <a:t>alla</a:t>
            </a:r>
            <a:r>
              <a:rPr lang="en-US" sz="4000">
                <a:latin typeface="+mn-lt"/>
              </a:rPr>
              <a:t> i </a:t>
            </a:r>
            <a:r>
              <a:rPr lang="en-US" sz="4000" err="1">
                <a:latin typeface="+mn-lt"/>
              </a:rPr>
              <a:t>gael</a:t>
            </a:r>
            <a:r>
              <a:rPr lang="en-US" sz="4000">
                <a:latin typeface="+mn-lt"/>
              </a:rPr>
              <a:t> </a:t>
            </a:r>
            <a:r>
              <a:rPr lang="en-US" sz="4000" err="1">
                <a:latin typeface="+mn-lt"/>
              </a:rPr>
              <a:t>gwybodaeth</a:t>
            </a:r>
            <a:r>
              <a:rPr lang="en-US" sz="4000">
                <a:latin typeface="+mn-lt"/>
              </a:rPr>
              <a:t> am </a:t>
            </a:r>
            <a:r>
              <a:rPr lang="en-US" sz="4000" err="1">
                <a:latin typeface="+mn-lt"/>
              </a:rPr>
              <a:t>arddull</a:t>
            </a:r>
            <a:r>
              <a:rPr lang="en-US" sz="4000">
                <a:latin typeface="+mn-lt"/>
              </a:rPr>
              <a:t> </a:t>
            </a:r>
            <a:r>
              <a:rPr lang="en-US" sz="4000" err="1">
                <a:latin typeface="+mn-lt"/>
              </a:rPr>
              <a:t>ysgrifennu</a:t>
            </a:r>
            <a:r>
              <a:rPr lang="en-US" sz="4000">
                <a:latin typeface="+mn-lt"/>
              </a:rPr>
              <a:t>?</a:t>
            </a:r>
            <a:br>
              <a:rPr lang="en-US"/>
            </a:br>
            <a:r>
              <a:rPr lang="en-US" sz="4000" b="1" i="1"/>
              <a:t>Where can I find out about writing style?</a:t>
            </a:r>
            <a:endParaRPr lang="en-US" b="1" i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Cyfeirnodi</a:t>
            </a:r>
            <a:r>
              <a:rPr lang="en-US" dirty="0"/>
              <a:t> (Harvard)</a:t>
            </a:r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Moodle</a:t>
            </a:r>
          </a:p>
          <a:p>
            <a:r>
              <a:rPr lang="en-US" dirty="0" err="1"/>
              <a:t>Cefnogaeth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  </a:t>
            </a:r>
            <a:r>
              <a:rPr lang="en-GB" dirty="0" err="1">
                <a:hlinkClick r:id="rId3"/>
              </a:rPr>
              <a:t>Adnoddau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Sgiliau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Astudio</a:t>
            </a:r>
            <a:r>
              <a:rPr lang="en-GB" dirty="0">
                <a:hlinkClick r:id="rId3"/>
              </a:rPr>
              <a:t> (uwtsd.ac.uk)</a:t>
            </a:r>
            <a:endParaRPr lang="en-US" dirty="0"/>
          </a:p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penbleth</a:t>
            </a:r>
            <a:r>
              <a:rPr lang="en-US" dirty="0"/>
              <a:t>,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gofynnwych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modwl</a:t>
            </a:r>
            <a:r>
              <a:rPr lang="en-US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281E7-950D-48AD-8048-1B636DC196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i="1" dirty="0"/>
              <a:t>Referencing (Harvard)</a:t>
            </a:r>
          </a:p>
          <a:p>
            <a:r>
              <a:rPr lang="en-US" i="1" dirty="0"/>
              <a:t>There will be some information available on Moodle  </a:t>
            </a:r>
            <a:endParaRPr lang="en-US" i="1" dirty="0">
              <a:cs typeface="Calibri"/>
            </a:endParaRPr>
          </a:p>
          <a:p>
            <a:r>
              <a:rPr lang="en-US" i="1" dirty="0"/>
              <a:t>Academic Skills Support </a:t>
            </a:r>
            <a:r>
              <a:rPr lang="en-GB" dirty="0">
                <a:hlinkClick r:id="rId4"/>
              </a:rPr>
              <a:t>Study Skills Resources (uwtsd.ac.uk)</a:t>
            </a:r>
            <a:endParaRPr lang="en-US" i="1" dirty="0">
              <a:cs typeface="Calibri"/>
            </a:endParaRPr>
          </a:p>
          <a:p>
            <a:r>
              <a:rPr lang="en-US" i="1" dirty="0"/>
              <a:t>If in doubt, ask your module leader.</a:t>
            </a:r>
            <a:endParaRPr lang="en-US" i="1" dirty="0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06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88" y="237958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err="1"/>
              <a:t>Diwrnodau</a:t>
            </a:r>
            <a:r>
              <a:rPr lang="en-US" b="1" dirty="0"/>
              <a:t> </a:t>
            </a:r>
            <a:r>
              <a:rPr lang="en-US" b="1" dirty="0" err="1"/>
              <a:t>cynhadledd</a:t>
            </a:r>
            <a:r>
              <a:rPr lang="en-US" b="1" dirty="0"/>
              <a:t> </a:t>
            </a:r>
            <a:r>
              <a:rPr lang="en-US" b="1" dirty="0" err="1"/>
              <a:t>cenedlaethol</a:t>
            </a:r>
            <a:br>
              <a:rPr lang="en-US" b="1" dirty="0"/>
            </a:br>
            <a:r>
              <a:rPr lang="en-US" b="1" i="1" dirty="0"/>
              <a:t>National conference days</a:t>
            </a:r>
            <a:br>
              <a:rPr lang="en-US" b="1" i="1" dirty="0"/>
            </a:br>
            <a:r>
              <a:rPr lang="en-US" b="1" dirty="0">
                <a:solidFill>
                  <a:srgbClr val="231571"/>
                </a:solidFill>
              </a:rPr>
              <a:t>22.06.24 &amp; 13.07.24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2279" y="2295995"/>
            <a:ext cx="4263907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Beth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ddisgwyl</a:t>
            </a:r>
            <a:endParaRPr lang="en-US" dirty="0"/>
          </a:p>
          <a:p>
            <a:pPr marL="0" indent="0">
              <a:buNone/>
            </a:pPr>
            <a:endParaRPr lang="en-US" sz="3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09:30-10.00 - </a:t>
            </a:r>
            <a:r>
              <a:rPr lang="en-GB" sz="2400" dirty="0" err="1">
                <a:ea typeface="+mn-lt"/>
                <a:cs typeface="+mn-lt"/>
              </a:rPr>
              <a:t>Croeso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10.00-11.30 - </a:t>
            </a:r>
            <a:r>
              <a:rPr lang="en-GB" sz="2400" dirty="0" err="1">
                <a:ea typeface="+mn-lt"/>
                <a:cs typeface="+mn-lt"/>
              </a:rPr>
              <a:t>Llinyn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Craidd</a:t>
            </a:r>
            <a:r>
              <a:rPr lang="en-GB" sz="2400" dirty="0">
                <a:ea typeface="+mn-lt"/>
                <a:cs typeface="+mn-lt"/>
              </a:rPr>
              <a:t> 1/3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11.45-13.00 </a:t>
            </a:r>
            <a:r>
              <a:rPr lang="en-GB" sz="2400" dirty="0" err="1">
                <a:ea typeface="+mn-lt"/>
                <a:cs typeface="+mn-lt"/>
              </a:rPr>
              <a:t>Holi'r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Arbenigwr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13.30 - 15.00– </a:t>
            </a:r>
            <a:r>
              <a:rPr lang="en-GB" sz="2400" dirty="0" err="1">
                <a:ea typeface="+mn-lt"/>
                <a:cs typeface="+mn-lt"/>
              </a:rPr>
              <a:t>Llinyn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Craidd</a:t>
            </a:r>
            <a:r>
              <a:rPr lang="en-GB" sz="2400" dirty="0">
                <a:ea typeface="+mn-lt"/>
                <a:cs typeface="+mn-lt"/>
              </a:rPr>
              <a:t> 2/4 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15.05-15.15 - Clo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52E9EC-2185-49AE-BAF9-CAAEDD40C6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6187" y="2295995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i="1" dirty="0"/>
              <a:t>What to expect</a:t>
            </a:r>
          </a:p>
          <a:p>
            <a:pPr marL="0" indent="0">
              <a:buNone/>
            </a:pPr>
            <a:endParaRPr lang="en-US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09:30-10.00 - Welcome </a:t>
            </a: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10.00-11.30 - Core Strand 1/3</a:t>
            </a:r>
            <a:endParaRPr lang="en-US" sz="2400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11.45-13.00 Ask the Expert</a:t>
            </a: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13.30 - 15.00 Core Strand 2/4</a:t>
            </a:r>
            <a:endParaRPr lang="en-US" sz="2400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 dirty="0">
                <a:ea typeface="+mn-lt"/>
                <a:cs typeface="+mn-lt"/>
              </a:rPr>
              <a:t>15:05-15.15 - Plenary</a:t>
            </a:r>
            <a:endParaRPr lang="en-US" sz="2400" i="1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067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2172559"/>
            <a:ext cx="4054366" cy="4543359"/>
          </a:xfrm>
        </p:spPr>
        <p:txBody>
          <a:bodyPr>
            <a:normAutofit fontScale="90000"/>
          </a:bodyPr>
          <a:lstStyle/>
          <a:p>
            <a:pPr algn="l"/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Unrhyw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gwestiynau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 mor belled?</a:t>
            </a:r>
            <a:br>
              <a:rPr lang="en-US">
                <a:solidFill>
                  <a:schemeClr val="bg1"/>
                </a:solidFill>
                <a:latin typeface="Helvetica" pitchFamily="2" charset="0"/>
              </a:rPr>
            </a:br>
            <a:br>
              <a:rPr lang="en-US">
                <a:solidFill>
                  <a:schemeClr val="bg1"/>
                </a:solidFill>
                <a:latin typeface="Helvetica" pitchFamily="2" charset="0"/>
              </a:rPr>
            </a:br>
            <a:r>
              <a:rPr lang="en-US" i="1">
                <a:solidFill>
                  <a:schemeClr val="bg1"/>
                </a:solidFill>
                <a:latin typeface="Helvetica" pitchFamily="2" charset="0"/>
              </a:rPr>
              <a:t>Any questions so far?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90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F3A676D-5377-4FB1-8CB2-1B8824AC5693}"/>
              </a:ext>
            </a:extLst>
          </p:cNvPr>
          <p:cNvSpPr txBox="1">
            <a:spLocks/>
          </p:cNvSpPr>
          <p:nvPr/>
        </p:nvSpPr>
        <p:spPr>
          <a:xfrm>
            <a:off x="201326" y="223457"/>
            <a:ext cx="7320631" cy="132556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err="1"/>
              <a:t>Dod</a:t>
            </a:r>
            <a:r>
              <a:rPr lang="en-US" b="1"/>
              <a:t> </a:t>
            </a:r>
            <a:r>
              <a:rPr lang="en-US" b="1" err="1"/>
              <a:t>i</a:t>
            </a:r>
            <a:r>
              <a:rPr lang="en-US" b="1"/>
              <a:t> </a:t>
            </a:r>
            <a:r>
              <a:rPr lang="en-US" b="1" err="1"/>
              <a:t>adnabod</a:t>
            </a:r>
            <a:r>
              <a:rPr lang="en-US" b="1"/>
              <a:t> </a:t>
            </a:r>
            <a:r>
              <a:rPr lang="en-US" b="1" err="1"/>
              <a:t>eich</a:t>
            </a:r>
            <a:r>
              <a:rPr lang="en-US" b="1"/>
              <a:t> </a:t>
            </a:r>
            <a:r>
              <a:rPr lang="en-US" b="1" err="1"/>
              <a:t>gilydd</a:t>
            </a:r>
            <a:r>
              <a:rPr lang="en-US" b="1"/>
              <a:t>?</a:t>
            </a:r>
          </a:p>
          <a:p>
            <a:r>
              <a:rPr lang="en-US" b="1" i="1"/>
              <a:t>Getting to know each other? </a:t>
            </a:r>
            <a:endParaRPr lang="en-US" sz="4000" i="1"/>
          </a:p>
          <a:p>
            <a:endParaRPr lang="en-US" b="1"/>
          </a:p>
          <a:p>
            <a:endParaRPr lang="en-US" sz="4000">
              <a:cs typeface="Calibri Light"/>
            </a:endParaRPr>
          </a:p>
          <a:p>
            <a:endParaRPr lang="en-US" sz="4000">
              <a:cs typeface="Calibri Light"/>
            </a:endParaRPr>
          </a:p>
          <a:p>
            <a:endParaRPr lang="en-US" sz="4000">
              <a:cs typeface="Calibri Light"/>
            </a:endParaRPr>
          </a:p>
          <a:p>
            <a:endParaRPr lang="en-US" sz="4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5CE1F8-31C4-4FF1-A152-C70CAD1E8CCC}"/>
              </a:ext>
            </a:extLst>
          </p:cNvPr>
          <p:cNvSpPr txBox="1"/>
          <p:nvPr/>
        </p:nvSpPr>
        <p:spPr>
          <a:xfrm>
            <a:off x="4148106" y="1850222"/>
            <a:ext cx="337385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i="1">
                <a:cs typeface="Calibri"/>
              </a:rPr>
              <a:t>Take a few minutes to have a chat with each other and ask the questions: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>
                <a:cs typeface="Calibri"/>
              </a:rPr>
              <a:t>What do you want to achieve?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>
                <a:cs typeface="Calibri"/>
              </a:rPr>
              <a:t>How will you do that?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>
                <a:cs typeface="Calibri"/>
              </a:rPr>
              <a:t>Do you have a plan?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>
                <a:cs typeface="Calibri"/>
              </a:rPr>
              <a:t>Can you manage your time?</a:t>
            </a:r>
          </a:p>
          <a:p>
            <a:r>
              <a:rPr lang="en-US" sz="2400">
                <a:cs typeface="Calibri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48ECBD-5AAF-4D3B-9323-F2A9EE05B643}"/>
              </a:ext>
            </a:extLst>
          </p:cNvPr>
          <p:cNvSpPr txBox="1"/>
          <p:nvPr/>
        </p:nvSpPr>
        <p:spPr>
          <a:xfrm>
            <a:off x="291678" y="1850222"/>
            <a:ext cx="3499145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cs typeface="Calibri"/>
              </a:rPr>
              <a:t>Cymrwch</a:t>
            </a:r>
            <a:r>
              <a:rPr lang="en-US" sz="2400">
                <a:cs typeface="Calibri"/>
              </a:rPr>
              <a:t> rai </a:t>
            </a:r>
            <a:r>
              <a:rPr lang="en-US" sz="2400" err="1">
                <a:cs typeface="Calibri"/>
              </a:rPr>
              <a:t>munudau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i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gael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sgwrs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gyda’ch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gilydd</a:t>
            </a:r>
            <a:r>
              <a:rPr lang="en-US" sz="2400">
                <a:cs typeface="Calibri"/>
              </a:rPr>
              <a:t> a </a:t>
            </a:r>
            <a:r>
              <a:rPr lang="en-US" sz="2400" err="1">
                <a:cs typeface="Calibri"/>
              </a:rPr>
              <a:t>gofynnwych</a:t>
            </a:r>
            <a:r>
              <a:rPr lang="en-US" sz="2400">
                <a:cs typeface="Calibri"/>
              </a:rPr>
              <a:t> y </a:t>
            </a:r>
            <a:r>
              <a:rPr lang="en-US" sz="2400" err="1">
                <a:cs typeface="Calibri"/>
              </a:rPr>
              <a:t>cwestiynau</a:t>
            </a:r>
            <a:r>
              <a:rPr lang="en-US" sz="2400">
                <a:cs typeface="Calibri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cs typeface="Calibri"/>
              </a:rPr>
              <a:t>Beth </a:t>
            </a:r>
            <a:r>
              <a:rPr lang="en-US" sz="2400" err="1">
                <a:cs typeface="Calibri"/>
              </a:rPr>
              <a:t>ydych</a:t>
            </a:r>
            <a:r>
              <a:rPr lang="en-US" sz="2400">
                <a:cs typeface="Calibri"/>
              </a:rPr>
              <a:t> chi am </a:t>
            </a:r>
            <a:r>
              <a:rPr lang="en-US" sz="2400" err="1">
                <a:cs typeface="Calibri"/>
              </a:rPr>
              <a:t>gyflawni</a:t>
            </a:r>
            <a:r>
              <a:rPr lang="en-US" sz="2400">
                <a:cs typeface="Calibri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cs typeface="Calibri"/>
              </a:rPr>
              <a:t>Sut y </a:t>
            </a:r>
            <a:r>
              <a:rPr lang="en-US" sz="2400" err="1">
                <a:cs typeface="Calibri"/>
              </a:rPr>
              <a:t>gwnewch</a:t>
            </a:r>
            <a:r>
              <a:rPr lang="en-US" sz="2400">
                <a:cs typeface="Calibri"/>
              </a:rPr>
              <a:t> chi </a:t>
            </a:r>
            <a:r>
              <a:rPr lang="en-US" sz="2400" err="1">
                <a:cs typeface="Calibri"/>
              </a:rPr>
              <a:t>hynny</a:t>
            </a:r>
            <a:r>
              <a:rPr lang="en-US" sz="2400">
                <a:cs typeface="Calibri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cs typeface="Calibri"/>
              </a:rPr>
              <a:t>Oes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cynllun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gyda</a:t>
            </a:r>
            <a:r>
              <a:rPr lang="en-US" sz="2400">
                <a:cs typeface="Calibri"/>
              </a:rPr>
              <a:t> chi?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cs typeface="Calibri"/>
              </a:rPr>
              <a:t>Allwch</a:t>
            </a:r>
            <a:r>
              <a:rPr lang="en-US" sz="2400">
                <a:cs typeface="Calibri"/>
              </a:rPr>
              <a:t> chi </a:t>
            </a:r>
            <a:r>
              <a:rPr lang="en-US" sz="2400" err="1">
                <a:cs typeface="Calibri"/>
              </a:rPr>
              <a:t>reoli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eich</a:t>
            </a:r>
            <a:r>
              <a:rPr lang="en-US" sz="2400">
                <a:cs typeface="Calibri"/>
              </a:rPr>
              <a:t> </a:t>
            </a:r>
            <a:r>
              <a:rPr lang="en-US" sz="2400" err="1">
                <a:cs typeface="Calibri"/>
              </a:rPr>
              <a:t>amser</a:t>
            </a:r>
            <a:r>
              <a:rPr lang="en-US" sz="2400">
                <a:cs typeface="Calibri"/>
              </a:rPr>
              <a:t>?</a:t>
            </a:r>
          </a:p>
          <a:p>
            <a:r>
              <a:rPr lang="en-US" sz="2400">
                <a:cs typeface="Calibri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38055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0927F-2A3C-824D-9712-DB7123F0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Asesiad</a:t>
            </a:r>
            <a:r>
              <a:rPr lang="en-GB"/>
              <a:t>:</a:t>
            </a:r>
            <a:br>
              <a:rPr lang="en-GB"/>
            </a:br>
            <a:r>
              <a:rPr lang="en-GB" i="1"/>
              <a:t>Assessment: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F97C-9924-FA4F-A22C-4274425AA0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Gwerthuswch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feirniadol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ddarpariaeth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gyfer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ADY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eich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presennol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a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datblygwch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gynllun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gweithredu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oresgyn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rhwystrau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rhag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ymarfer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cynhwysol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(4000 o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eiriau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) </a:t>
            </a:r>
          </a:p>
          <a:p>
            <a:pPr fontAlgn="base"/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Mae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dwy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ran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i'r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u="none" strike="noStrike" dirty="0" err="1">
                <a:effectLst/>
                <a:latin typeface="Calibri" panose="020F0502020204030204" pitchFamily="34" charset="0"/>
              </a:rPr>
              <a:t>aseiniad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  </a:t>
            </a:r>
            <a:endParaRPr lang="en-GB" sz="2400" b="0" i="0" u="none" strike="noStrike" dirty="0">
              <a:effectLst/>
              <a:latin typeface="Segoe UI" panose="020B0502040204020203" pitchFamily="34" charset="0"/>
            </a:endParaRPr>
          </a:p>
          <a:p>
            <a:r>
              <a:rPr lang="en-GB" sz="2400" dirty="0" err="1"/>
              <a:t>Cyflwynwch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un </a:t>
            </a:r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ddogfen</a:t>
            </a:r>
            <a:r>
              <a:rPr lang="en-GB" sz="2400" dirty="0"/>
              <a:t> ‘word’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B177CB-54E3-4391-8BC9-6B74A5F7B0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l" rtl="0" fontAlgn="base"/>
            <a:r>
              <a:rPr lang="en-GB" sz="2400" b="0" i="0" u="none" strike="noStrike" dirty="0">
                <a:effectLst/>
                <a:latin typeface="Calibri" panose="020F0502020204030204" pitchFamily="34" charset="0"/>
              </a:rPr>
              <a:t>Critically evaluate the provision for ALN in your current setting and develop an action plan to overcome barriers to inclusive practice (4000 words)  </a:t>
            </a:r>
            <a:endParaRPr lang="en-GB" sz="2400" b="0" i="0" u="none" strike="noStrike" dirty="0">
              <a:effectLst/>
              <a:latin typeface="Segoe UI" panose="020B0502040204020203" pitchFamily="34" charset="0"/>
            </a:endParaRPr>
          </a:p>
          <a:p>
            <a:pPr fontAlgn="base"/>
            <a:r>
              <a:rPr lang="en-GB" sz="2400" i="0" u="none" strike="noStrike" dirty="0">
                <a:effectLst/>
                <a:latin typeface="Calibri" panose="020F0502020204030204" pitchFamily="34" charset="0"/>
              </a:rPr>
              <a:t>The assignment is in two parts </a:t>
            </a:r>
            <a:endParaRPr lang="en-GB" sz="2400" i="0" u="none" strike="noStrike" dirty="0">
              <a:effectLst/>
              <a:latin typeface="Segoe UI" panose="020B0502040204020203" pitchFamily="34" charset="0"/>
            </a:endParaRPr>
          </a:p>
          <a:p>
            <a:r>
              <a:rPr lang="en-GB" sz="2400" dirty="0"/>
              <a:t>Submit your work as one submission on </a:t>
            </a:r>
            <a:r>
              <a:rPr lang="en-GB" sz="2400"/>
              <a:t>a ‘word’ </a:t>
            </a:r>
            <a:r>
              <a:rPr lang="en-GB" sz="2400" dirty="0"/>
              <a:t>document.  </a:t>
            </a:r>
            <a:endParaRPr lang="en-GB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1715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24FDB-2DDE-8647-BDAC-FECFA87C3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Strwythur</a:t>
            </a:r>
            <a:br>
              <a:rPr lang="en-GB"/>
            </a:br>
            <a:r>
              <a:rPr lang="en-GB" i="1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FECB0-E7AB-3143-84DD-25726D40F5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i="0" u="none" strike="noStrike" dirty="0">
                <a:effectLst/>
                <a:latin typeface="Calibri"/>
                <a:cs typeface="Calibri"/>
              </a:rPr>
              <a:t>Rhan 1: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(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Archwiliad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)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Adnabyddwch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ymarferion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effeithiol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yn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eich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sefydliad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ar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gyfer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dulliau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cynhwysol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ysgol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gyfan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.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Ystyriwch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pa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rwystrau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sy'n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bodoli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a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sut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ellid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eu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goresgyn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. (2,500 o </a:t>
            </a:r>
            <a:r>
              <a:rPr lang="en-GB" sz="2800" b="0" i="0" u="none" strike="noStrike" dirty="0" err="1">
                <a:effectLst/>
                <a:latin typeface="Calibri"/>
                <a:cs typeface="Calibri"/>
              </a:rPr>
              <a:t>eiriau</a:t>
            </a:r>
            <a:r>
              <a:rPr lang="en-GB" dirty="0">
                <a:latin typeface="Calibri"/>
                <a:cs typeface="Calibri"/>
              </a:rPr>
              <a:t>)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AB01B5-AA9C-4066-9351-830FB88AE6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2" y="1690689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buNone/>
            </a:pPr>
            <a:r>
              <a:rPr lang="en-GB" sz="2800" b="1" i="0" u="none" strike="noStrike" dirty="0">
                <a:effectLst/>
                <a:latin typeface="Calibri"/>
                <a:cs typeface="Calibri"/>
              </a:rPr>
              <a:t>Part 1:</a:t>
            </a:r>
            <a:r>
              <a:rPr lang="en-GB" sz="2800" b="0" i="0" u="none" strike="noStrike" dirty="0">
                <a:effectLst/>
                <a:latin typeface="Calibri"/>
                <a:cs typeface="Calibri"/>
              </a:rPr>
              <a:t> (Audit) Identify effective practices in your setting for whole school inclusive approaches. Consider what barriers exist and how they could be overcome. (2,500 words</a:t>
            </a:r>
            <a:r>
              <a:rPr lang="en-GB" dirty="0">
                <a:latin typeface="Calibri"/>
                <a:cs typeface="Calibri"/>
              </a:rPr>
              <a:t>)</a:t>
            </a:r>
            <a:endParaRPr lang="en-GB" b="0" i="0" u="none" strike="noStrike" dirty="0">
              <a:effectLst/>
              <a:latin typeface="Calibri"/>
              <a:cs typeface="Calibri"/>
            </a:endParaRP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38337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1235B-5729-1540-AD44-5D120FD9D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br>
              <a:rPr lang="en-GB" dirty="0"/>
            </a:br>
            <a:r>
              <a:rPr lang="en-GB" i="1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F82EF-9E2B-D64B-81B0-C10888647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393" y="1687513"/>
            <a:ext cx="4172607" cy="4351338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sz="2800" b="1" i="0" u="none" strike="noStrike" dirty="0" err="1">
                <a:effectLst/>
                <a:latin typeface="Calibri" panose="020F0502020204030204" pitchFamily="34" charset="0"/>
              </a:rPr>
              <a:t>Rhan</a:t>
            </a:r>
            <a:r>
              <a:rPr lang="en-GB" sz="2800" b="1" i="0" u="none" strike="noStrike" dirty="0">
                <a:effectLst/>
                <a:latin typeface="Calibri" panose="020F0502020204030204" pitchFamily="34" charset="0"/>
              </a:rPr>
              <a:t> 2: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Cyflwyniad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ar-lein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o'r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canfyddiadau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gyda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dadansoddiad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o'r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prif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heriau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sy'n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creu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rhwystrau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ddulliau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cyfan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a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myfyrio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sgiliau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a'r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camau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gweithredu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/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strategaethau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sydd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eu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hangen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ymgysylltu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â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rhanddeiliaid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allweddol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a'u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herio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pPr marL="0" indent="0" fontAlgn="base">
              <a:buNone/>
            </a:pP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(12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munud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: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cyfwerth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â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1,500 o </a:t>
            </a:r>
            <a:r>
              <a:rPr lang="en-GB" sz="2800" b="0" i="0" u="none" strike="noStrike" dirty="0" err="1">
                <a:effectLst/>
                <a:latin typeface="Calibri" panose="020F0502020204030204" pitchFamily="34" charset="0"/>
              </a:rPr>
              <a:t>eiriau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)  </a:t>
            </a:r>
            <a:endParaRPr lang="en-GB" sz="8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89D4B-62BC-4060-B80F-E1A924263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86300" y="1687513"/>
            <a:ext cx="3886200" cy="4466174"/>
          </a:xfrm>
        </p:spPr>
        <p:txBody>
          <a:bodyPr>
            <a:normAutofit fontScale="92500" lnSpcReduction="10000"/>
          </a:bodyPr>
          <a:lstStyle/>
          <a:p>
            <a:pPr marL="0" indent="0" algn="l" rtl="0" fontAlgn="base">
              <a:buNone/>
            </a:pPr>
            <a:r>
              <a:rPr lang="en-GB" sz="2800" b="1" i="0" u="none" strike="noStrike" dirty="0">
                <a:effectLst/>
                <a:latin typeface="Calibri" panose="020F0502020204030204" pitchFamily="34" charset="0"/>
              </a:rPr>
              <a:t>Part 2:</a:t>
            </a: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 Online presentation of findings with analysis of key challenges which create barriers to whole setting approaches and reflection on skills and actions/strategies needed to engage and challenge key stakeholders. </a:t>
            </a:r>
          </a:p>
          <a:p>
            <a:pPr marL="0" indent="0" algn="l" rtl="0" fontAlgn="base">
              <a:buNone/>
            </a:pPr>
            <a:endParaRPr lang="en-GB" sz="2800" b="0" i="0" u="none" strike="noStrike" dirty="0">
              <a:effectLst/>
              <a:latin typeface="Calibri" panose="020F0502020204030204" pitchFamily="34" charset="0"/>
            </a:endParaRPr>
          </a:p>
          <a:p>
            <a:pPr marL="0" indent="0" algn="l" rtl="0" fontAlgn="base">
              <a:buNone/>
            </a:pPr>
            <a:r>
              <a:rPr lang="en-GB" sz="2800" b="0" i="0" u="none" strike="noStrike" dirty="0">
                <a:effectLst/>
                <a:latin typeface="Calibri" panose="020F0502020204030204" pitchFamily="34" charset="0"/>
              </a:rPr>
              <a:t>(12 mins: 1,500 words equiv.) 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318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FD075-2667-5F41-A1C1-6ADF3D78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>
                <a:latin typeface="+mn-lt"/>
              </a:rPr>
              <a:t>Canllawiau</a:t>
            </a:r>
            <a:r>
              <a:rPr lang="en-GB" dirty="0">
                <a:latin typeface="+mn-lt"/>
              </a:rPr>
              <a:t>: </a:t>
            </a:r>
            <a:r>
              <a:rPr lang="en-GB" dirty="0" err="1">
                <a:latin typeface="+mn-lt"/>
              </a:rPr>
              <a:t>Rhan</a:t>
            </a:r>
            <a:r>
              <a:rPr lang="en-GB" dirty="0">
                <a:latin typeface="+mn-lt"/>
              </a:rPr>
              <a:t> 1a) </a:t>
            </a:r>
            <a:r>
              <a:rPr lang="en-GB" dirty="0" err="1">
                <a:latin typeface="+mn-lt"/>
              </a:rPr>
              <a:t>Archwilio</a:t>
            </a:r>
            <a:r>
              <a:rPr lang="en-GB" dirty="0">
                <a:latin typeface="+mn-lt"/>
              </a:rPr>
              <a:t> </a:t>
            </a:r>
            <a:br>
              <a:rPr lang="en-GB" dirty="0">
                <a:latin typeface="+mn-lt"/>
              </a:rPr>
            </a:br>
            <a:r>
              <a:rPr lang="en-GB" i="1" dirty="0">
                <a:latin typeface="+mn-lt"/>
              </a:rPr>
              <a:t>Guidance: Part 1a) Audit </a:t>
            </a:r>
            <a:br>
              <a:rPr lang="en-GB" dirty="0">
                <a:latin typeface="Calibri" panose="020F0502020204030204" pitchFamily="34" charset="0"/>
              </a:rPr>
            </a:b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7F831-6EFD-0D4C-B569-82764B47E5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243" y="1825625"/>
            <a:ext cx="3886200" cy="4351338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1800" b="1" i="0" u="none" strike="noStrike" dirty="0">
                <a:effectLst/>
                <a:latin typeface="Segoe UI" panose="020B0502040204020203" pitchFamily="34" charset="0"/>
              </a:rPr>
              <a:t>a) </a:t>
            </a:r>
            <a:r>
              <a:rPr lang="en-GB" sz="1800" b="1" i="0" u="none" strike="noStrike" dirty="0" err="1">
                <a:effectLst/>
                <a:latin typeface="Calibri" panose="020F0502020204030204" pitchFamily="34" charset="0"/>
              </a:rPr>
              <a:t>Cyflwyniad</a:t>
            </a:r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1" i="0" u="none" strike="noStrike" dirty="0" err="1">
                <a:effectLst/>
                <a:latin typeface="Calibri" panose="020F0502020204030204" pitchFamily="34" charset="0"/>
              </a:rPr>
              <a:t>byr</a:t>
            </a:r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1" i="0" u="none" strike="noStrike" dirty="0" err="1">
                <a:effectLst/>
                <a:latin typeface="Calibri" panose="020F0502020204030204" pitchFamily="34" charset="0"/>
              </a:rPr>
              <a:t>i'r</a:t>
            </a:r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1" i="0" u="none" strike="noStrike" dirty="0" err="1">
                <a:effectLst/>
                <a:latin typeface="Calibri" panose="020F0502020204030204" pitchFamily="34" charset="0"/>
              </a:rPr>
              <a:t>archwiliad</a:t>
            </a:r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 (500 gair)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Gwybodaeth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allweddol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ynghylch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cyd-destun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drafodaeth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Cyflwyno'ch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a'ch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rôl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o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fewn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Rhoi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trosolwg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cyffredinol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o'r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ddarpariaeth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ADY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gyfredol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ethos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</a:p>
          <a:p>
            <a:pPr marL="0" indent="0" algn="l" rtl="0" fontAlgn="base">
              <a:buNone/>
            </a:pPr>
            <a:endParaRPr lang="en-GB" b="0" i="0" u="none" strike="noStrike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0D7A5-84C0-724E-9704-72EE970D6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34039" y="1825625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l" rtl="0" fontAlgn="base">
              <a:buNone/>
            </a:pPr>
            <a:r>
              <a:rPr lang="en-GB" sz="1800" b="1" i="1" u="none" strike="noStrike" dirty="0">
                <a:effectLst/>
                <a:latin typeface="Calibri" panose="020F0502020204030204" pitchFamily="34" charset="0"/>
              </a:rPr>
              <a:t>a) Short introduction to the audit (500 words)</a:t>
            </a: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Key information about context of discussion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Introduce your setting and your role within the setting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Provide a general overview of current ALN provision and ethos within the setting </a:t>
            </a:r>
          </a:p>
        </p:txBody>
      </p:sp>
    </p:spTree>
    <p:extLst>
      <p:ext uri="{BB962C8B-B14F-4D97-AF65-F5344CB8AC3E}">
        <p14:creationId xmlns:p14="http://schemas.microsoft.com/office/powerpoint/2010/main" val="3752185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FD075-2667-5F41-A1C1-6ADF3D78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 err="1">
                <a:latin typeface="+mn-lt"/>
              </a:rPr>
              <a:t>Canllawiau</a:t>
            </a:r>
            <a:r>
              <a:rPr lang="en-GB" sz="2700" dirty="0">
                <a:latin typeface="+mn-lt"/>
              </a:rPr>
              <a:t>: </a:t>
            </a:r>
            <a:r>
              <a:rPr lang="en-GB" sz="2700" dirty="0" err="1">
                <a:latin typeface="+mn-lt"/>
              </a:rPr>
              <a:t>Rhan</a:t>
            </a:r>
            <a:r>
              <a:rPr lang="en-GB" sz="2700" dirty="0">
                <a:latin typeface="+mn-lt"/>
              </a:rPr>
              <a:t> 1b)</a:t>
            </a:r>
            <a:r>
              <a:rPr lang="en-GB" sz="2700" dirty="0" err="1">
                <a:latin typeface="+mn-lt"/>
              </a:rPr>
              <a:t>Trosolwg</a:t>
            </a:r>
            <a:r>
              <a:rPr lang="en-GB" sz="2700" dirty="0">
                <a:latin typeface="+mn-lt"/>
              </a:rPr>
              <a:t> o </a:t>
            </a:r>
            <a:r>
              <a:rPr lang="en-GB" sz="2700" dirty="0" err="1">
                <a:latin typeface="+mn-lt"/>
              </a:rPr>
              <a:t>ddarpariaeth</a:t>
            </a:r>
            <a:r>
              <a:rPr lang="en-GB" sz="2700" dirty="0">
                <a:latin typeface="+mn-lt"/>
              </a:rPr>
              <a:t> </a:t>
            </a:r>
            <a:r>
              <a:rPr lang="en-GB" sz="2700" dirty="0" err="1">
                <a:latin typeface="+mn-lt"/>
              </a:rPr>
              <a:t>gyfredol</a:t>
            </a:r>
            <a:r>
              <a:rPr lang="en-GB" sz="2700" dirty="0">
                <a:latin typeface="+mn-lt"/>
              </a:rPr>
              <a:t> </a:t>
            </a:r>
            <a:br>
              <a:rPr lang="en-GB" sz="2700" dirty="0">
                <a:latin typeface="+mn-lt"/>
              </a:rPr>
            </a:br>
            <a:r>
              <a:rPr lang="en-GB" sz="2700" dirty="0" err="1">
                <a:latin typeface="+mn-lt"/>
              </a:rPr>
              <a:t>ar</a:t>
            </a:r>
            <a:r>
              <a:rPr lang="en-GB" sz="2700" dirty="0">
                <a:latin typeface="+mn-lt"/>
              </a:rPr>
              <a:t> </a:t>
            </a:r>
            <a:r>
              <a:rPr lang="en-GB" sz="2700" dirty="0" err="1">
                <a:latin typeface="+mn-lt"/>
              </a:rPr>
              <a:t>gyfer</a:t>
            </a:r>
            <a:r>
              <a:rPr lang="en-GB" sz="2700" dirty="0">
                <a:latin typeface="+mn-lt"/>
              </a:rPr>
              <a:t> </a:t>
            </a:r>
            <a:r>
              <a:rPr lang="en-GB" sz="2700" dirty="0" err="1">
                <a:latin typeface="+mn-lt"/>
              </a:rPr>
              <a:t>dysgwyr</a:t>
            </a:r>
            <a:r>
              <a:rPr lang="en-GB" sz="2700" dirty="0">
                <a:latin typeface="+mn-lt"/>
              </a:rPr>
              <a:t> ADY </a:t>
            </a:r>
            <a:br>
              <a:rPr lang="en-GB" sz="2700" dirty="0">
                <a:latin typeface="+mn-lt"/>
              </a:rPr>
            </a:br>
            <a:r>
              <a:rPr lang="en-GB" sz="2700" i="1" dirty="0">
                <a:latin typeface="+mn-lt"/>
              </a:rPr>
              <a:t>Guidance: Part 1b)Overview of current provision for ALN learners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7F831-6EFD-0D4C-B569-82764B47E5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Efallai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byddai'n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ddefnyddiol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chi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gofnodi'ch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archwiliad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grid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sy’n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dilyn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Rhoddir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enghraifft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i'ch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cynorthwyo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chi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Pebblepad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 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Sicrhewch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fod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eich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archwiliad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cynnwys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elfennau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'SMART' (</a:t>
            </a: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Specific, Measurable, Achievable, Relevant, Time-bound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).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Pryd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bynnag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sy'n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bosibl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cysylltwch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eich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trafodaeth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â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llyfryddiaeth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deddfwriaeth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a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pholisïau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cyfredol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Wrth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feirniadu'r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targedau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ystyriwch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a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oes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unrhyw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anfanteision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ai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peidio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?  </a:t>
            </a:r>
          </a:p>
          <a:p>
            <a:pPr marL="0" indent="0" algn="l" rtl="0" fontAlgn="base">
              <a:buNone/>
            </a:pPr>
            <a:endParaRPr lang="en-GB" b="0" i="0" u="none" strike="noStrike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0D7A5-84C0-724E-9704-72EE970D6E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You might find it useful to record your audit on the following grid .    An example is given on </a:t>
            </a:r>
            <a:r>
              <a:rPr lang="en-GB" sz="1800" b="0" i="1" u="none" strike="noStrike" dirty="0" err="1">
                <a:effectLst/>
                <a:latin typeface="Calibri" panose="020F0502020204030204" pitchFamily="34" charset="0"/>
              </a:rPr>
              <a:t>Pebblepad</a:t>
            </a:r>
            <a:r>
              <a:rPr lang="en-GB" sz="1800" b="0" i="1" u="none" strike="noStrike">
                <a:effectLst/>
                <a:latin typeface="Calibri" panose="020F0502020204030204" pitchFamily="34" charset="0"/>
              </a:rPr>
              <a:t>   as </a:t>
            </a: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a guide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Make sure that your audit is SMART (Specific, Measurable, Achievable, Relevant, Time-bound). Where possible link your discussion to current literature, legislation, and policy.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1" u="none" strike="noStrike" dirty="0">
                <a:effectLst/>
                <a:latin typeface="Calibri" panose="020F0502020204030204" pitchFamily="34" charset="0"/>
              </a:rPr>
              <a:t>In critiquing the targets, consider whether there are disadvantages?  </a:t>
            </a:r>
          </a:p>
        </p:txBody>
      </p:sp>
    </p:spTree>
    <p:extLst>
      <p:ext uri="{BB962C8B-B14F-4D97-AF65-F5344CB8AC3E}">
        <p14:creationId xmlns:p14="http://schemas.microsoft.com/office/powerpoint/2010/main" val="462038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32AEAF-158E-4B65-DE16-E3EFE72954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00" y="876300"/>
            <a:ext cx="8717352" cy="474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4724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5A075D-9823-63D4-BFCE-AF04CDFE4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29" y="393700"/>
            <a:ext cx="8900671" cy="527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333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3A3BA-27C5-47DA-A56F-226B7EDA3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Canllawiau: Rhan 2 Cyflwyniad</a:t>
            </a:r>
            <a:br>
              <a:rPr lang="cy-GB" dirty="0"/>
            </a:br>
            <a:r>
              <a:rPr lang="cy-GB" dirty="0"/>
              <a:t>Guidance: Part 2 Presentation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3E33A-8061-2DF8-9F76-505E53C2B2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l" rtl="0" fontAlgn="base"/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Dylai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bod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eich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cyflwyniad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cynnwys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pwyntiau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canlynol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: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Trosolwg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cyffredinol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o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ganfyddiadau'r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archwiliad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(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Rhan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1)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Dadansoddi'r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prif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heriau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ddulliau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sefydliad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cyfan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Myfyrio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sgiliau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a'r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camau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gweithredu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/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strategaethau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sydd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hangen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ymgysylltu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â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rhanddeiliaid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allweddol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a'u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herio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Cofiwch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gynnwys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cyfeiriadaeth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gyfer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deddfwriaeth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llenyddiaeth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, a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pholisi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eich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ymateb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 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Dylech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ddefnyddio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rhwng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4-8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sleid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 </a:t>
            </a:r>
            <a:r>
              <a:rPr lang="en-GB" sz="1800" b="1" i="0" u="none" strike="noStrike" dirty="0" err="1">
                <a:effectLst/>
                <a:latin typeface="Calibri" panose="020F0502020204030204" pitchFamily="34" charset="0"/>
              </a:rPr>
              <a:t>Nid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yw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hyn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cynnwys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sleid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gyfer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y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pennawd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a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sleid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(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iau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)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gyfer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dirty="0" err="1">
                <a:effectLst/>
                <a:latin typeface="Calibri" panose="020F0502020204030204" pitchFamily="34" charset="0"/>
              </a:rPr>
              <a:t>cyfeirio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. 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GB" b="0" i="0" u="none" strike="noStrike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A2E4DC-E919-C877-4C8E-95C52E7992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l" rtl="0" fontAlgn="base"/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Your presentation should include the following points: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A general overview of findings from the audit (Part 1)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Analysis of the key challenges to whole setting approaches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Reflection on skills and actions/strategies needed to engage and challenge key stakeholders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Remember to reference legislation, literature, and policy in your response. 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You should use between 4-8 slides. This does </a:t>
            </a:r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not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 include a title slide and a reference slide/s. 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25709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6BA8-2BF3-FF4F-8187-1B43D212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-206375"/>
            <a:ext cx="7886700" cy="1325563"/>
          </a:xfrm>
        </p:spPr>
        <p:txBody>
          <a:bodyPr/>
          <a:lstStyle/>
          <a:p>
            <a:r>
              <a:rPr lang="en-GB" err="1"/>
              <a:t>Meini</a:t>
            </a:r>
            <a:r>
              <a:rPr lang="en-GB"/>
              <a:t> </a:t>
            </a:r>
            <a:r>
              <a:rPr lang="en-GB" err="1"/>
              <a:t>Prawf</a:t>
            </a:r>
            <a:r>
              <a:rPr lang="en-GB"/>
              <a:t> Marcio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08B795-E17A-DB4F-AE0C-80236E095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100628"/>
              </p:ext>
            </p:extLst>
          </p:nvPr>
        </p:nvGraphicFramePr>
        <p:xfrm>
          <a:off x="257175" y="960120"/>
          <a:ext cx="8371818" cy="4668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4539">
                  <a:extLst>
                    <a:ext uri="{9D8B030D-6E8A-4147-A177-3AD203B41FA5}">
                      <a16:colId xmlns:a16="http://schemas.microsoft.com/office/drawing/2014/main" val="1020160344"/>
                    </a:ext>
                  </a:extLst>
                </a:gridCol>
                <a:gridCol w="1091976">
                  <a:extLst>
                    <a:ext uri="{9D8B030D-6E8A-4147-A177-3AD203B41FA5}">
                      <a16:colId xmlns:a16="http://schemas.microsoft.com/office/drawing/2014/main" val="60330996"/>
                    </a:ext>
                  </a:extLst>
                </a:gridCol>
                <a:gridCol w="1395303">
                  <a:extLst>
                    <a:ext uri="{9D8B030D-6E8A-4147-A177-3AD203B41FA5}">
                      <a16:colId xmlns:a16="http://schemas.microsoft.com/office/drawing/2014/main" val="22050607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err="1"/>
                        <a:t>Meini</a:t>
                      </a:r>
                      <a:r>
                        <a:rPr lang="en-GB"/>
                        <a:t> </a:t>
                      </a:r>
                      <a:r>
                        <a:rPr lang="en-GB" err="1"/>
                        <a:t>Prawf</a:t>
                      </a:r>
                      <a:r>
                        <a:rPr lang="en-GB"/>
                        <a:t> Marcio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Pwysoli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Deilliannau</a:t>
                      </a:r>
                      <a:r>
                        <a:rPr lang="en-GB"/>
                        <a:t> </a:t>
                      </a:r>
                      <a:r>
                        <a:rPr lang="en-GB" err="1"/>
                        <a:t>Dysgu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589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1: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Archwiliad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o'r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ddarpariaeth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gyfredol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dangos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ymgysylltiad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â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dulliau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sefydliad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gynhwysiant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dysgwyr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sydd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ag ADY,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adnabod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prif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gryfderau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gwendidau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sefydliad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DD1, DD2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72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1: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Cynllun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gweithredu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dangos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ymwybyddiaeth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brosesau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cynhwysiant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sefydliad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adnabod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glir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newidiadau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angenrheidiol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a'r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camau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gweithredu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DD2, DD3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542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2: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Dadansoddi'r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prif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heriau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sy'n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rhwystrau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ddulliau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sefydliad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DD4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23626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2: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dangos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myfyrdod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beirniadol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o'r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sgiliau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sydd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hangen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ymgysylltu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â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rhanddeiliaid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allweddol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a'u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herio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ellir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rhoi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hynny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waith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draws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gyfan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DD1, DD3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900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Sgiliau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academaidd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chyfeirio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37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98167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B6FA-99CD-3E44-B8E9-025BA547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25" y="-292100"/>
            <a:ext cx="7886700" cy="1325563"/>
          </a:xfrm>
        </p:spPr>
        <p:txBody>
          <a:bodyPr/>
          <a:lstStyle/>
          <a:p>
            <a:r>
              <a:rPr lang="en-GB"/>
              <a:t>Marking Criteria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965F050A-5E11-894F-A504-A28295EC2D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481810"/>
              </p:ext>
            </p:extLst>
          </p:nvPr>
        </p:nvGraphicFramePr>
        <p:xfrm>
          <a:off x="367862" y="774591"/>
          <a:ext cx="8271641" cy="54263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2909">
                  <a:extLst>
                    <a:ext uri="{9D8B030D-6E8A-4147-A177-3AD203B41FA5}">
                      <a16:colId xmlns:a16="http://schemas.microsoft.com/office/drawing/2014/main" val="3715150701"/>
                    </a:ext>
                  </a:extLst>
                </a:gridCol>
                <a:gridCol w="1306820">
                  <a:extLst>
                    <a:ext uri="{9D8B030D-6E8A-4147-A177-3AD203B41FA5}">
                      <a16:colId xmlns:a16="http://schemas.microsoft.com/office/drawing/2014/main" val="619001075"/>
                    </a:ext>
                  </a:extLst>
                </a:gridCol>
                <a:gridCol w="1111912">
                  <a:extLst>
                    <a:ext uri="{9D8B030D-6E8A-4147-A177-3AD203B41FA5}">
                      <a16:colId xmlns:a16="http://schemas.microsoft.com/office/drawing/2014/main" val="4055817061"/>
                    </a:ext>
                  </a:extLst>
                </a:gridCol>
              </a:tblGrid>
              <a:tr h="774532">
                <a:tc>
                  <a:txBody>
                    <a:bodyPr/>
                    <a:lstStyle/>
                    <a:p>
                      <a:r>
                        <a:rPr lang="en-GB" dirty="0"/>
                        <a:t>Marking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Learning 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294821"/>
                  </a:ext>
                </a:extLst>
              </a:tr>
              <a:tr h="1134121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 1: Audit of current provision in setting demonstrates engagement with whole setting approaches to inclusion for learners with ALN identifying key strengths and weaknesses in setting.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20%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LO1, LO2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5055766"/>
                  </a:ext>
                </a:extLst>
              </a:tr>
              <a:tr h="872401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 1: Action plan demonstrates awareness of whole setting inclusion processes, clearly identifying necessary changes and steps for implementation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LO2, LO3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2482104"/>
                  </a:ext>
                </a:extLst>
              </a:tr>
              <a:tr h="610681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 2: Analysis of the key challenges that create barriers to whole setting approaches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 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4370051"/>
                  </a:ext>
                </a:extLst>
              </a:tr>
              <a:tr h="1134121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 2: Presentation demonstrates a critical reflection of skills needed to engage and challenge key stakeholders and how that can be implemented as a whole school approach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 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LO1, LO3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680204"/>
                  </a:ext>
                </a:extLst>
              </a:tr>
              <a:tr h="77453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Academic writing skills and referencing 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5%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0646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62215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Y Broses </a:t>
            </a:r>
            <a:r>
              <a:rPr lang="en-US" b="1" err="1"/>
              <a:t>Asesu</a:t>
            </a:r>
            <a:br>
              <a:rPr lang="en-US" b="1"/>
            </a:br>
            <a:r>
              <a:rPr lang="en-US" b="1" i="1"/>
              <a:t>Assessment Process</a:t>
            </a:r>
            <a:endParaRPr lang="en-US" b="1" i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6428" y="1712736"/>
            <a:ext cx="38862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modwl</a:t>
            </a:r>
            <a:r>
              <a:rPr lang="en-US" dirty="0"/>
              <a:t> </a:t>
            </a:r>
            <a:r>
              <a:rPr lang="en-US" dirty="0" err="1"/>
              <a:t>hyn</a:t>
            </a:r>
            <a:endParaRPr lang="en-US" dirty="0"/>
          </a:p>
          <a:p>
            <a:r>
              <a:rPr lang="en-US" dirty="0"/>
              <a:t>Dau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modwl</a:t>
            </a:r>
            <a:endParaRPr lang="en-US" dirty="0"/>
          </a:p>
          <a:p>
            <a:r>
              <a:rPr lang="en-US" dirty="0"/>
              <a:t>50% marc </a:t>
            </a:r>
            <a:r>
              <a:rPr lang="en-US" dirty="0" err="1"/>
              <a:t>llwyddo</a:t>
            </a:r>
            <a:endParaRPr lang="en-US" dirty="0"/>
          </a:p>
          <a:p>
            <a:r>
              <a:rPr lang="en-US" dirty="0"/>
              <a:t>60- 69% </a:t>
            </a:r>
            <a:r>
              <a:rPr lang="en-US" dirty="0" err="1"/>
              <a:t>teilyngdod</a:t>
            </a:r>
            <a:endParaRPr lang="en-US" dirty="0"/>
          </a:p>
          <a:p>
            <a:r>
              <a:rPr lang="en-US" dirty="0"/>
              <a:t>70% + </a:t>
            </a:r>
            <a:r>
              <a:rPr lang="en-US" dirty="0" err="1"/>
              <a:t>rhagoriaeth</a:t>
            </a:r>
            <a:endParaRPr lang="en-US" dirty="0"/>
          </a:p>
          <a:p>
            <a:r>
              <a:rPr lang="en-US" dirty="0"/>
              <a:t>Ail </a:t>
            </a:r>
            <a:r>
              <a:rPr lang="en-US" dirty="0" err="1"/>
              <a:t>gynigion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capio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50%</a:t>
            </a:r>
          </a:p>
          <a:p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drwy’r</a:t>
            </a:r>
            <a:r>
              <a:rPr lang="en-US" dirty="0"/>
              <a:t> ‘VLE’:</a:t>
            </a:r>
          </a:p>
          <a:p>
            <a:pPr marL="0" indent="0">
              <a:buNone/>
            </a:pPr>
            <a:r>
              <a:rPr lang="en-US" dirty="0"/>
              <a:t>   Awst 29, 2024 </a:t>
            </a:r>
            <a:r>
              <a:rPr lang="en-US" dirty="0" err="1"/>
              <a:t>erbyn</a:t>
            </a:r>
            <a:r>
              <a:rPr lang="en-US" dirty="0"/>
              <a:t> 23.59</a:t>
            </a:r>
            <a:endParaRPr lang="en-US" dirty="0">
              <a:cs typeface="Calibri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BE52F-D325-4E28-82C9-CC580CECDD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706" y="1712736"/>
            <a:ext cx="38862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i="1" dirty="0"/>
              <a:t>Assessment for this module</a:t>
            </a:r>
          </a:p>
          <a:p>
            <a:r>
              <a:rPr lang="en-US" i="1" dirty="0"/>
              <a:t>Two attempts per module</a:t>
            </a:r>
          </a:p>
          <a:p>
            <a:r>
              <a:rPr lang="en-US" i="1" dirty="0"/>
              <a:t>50% pass mark</a:t>
            </a:r>
          </a:p>
          <a:p>
            <a:r>
              <a:rPr lang="en-US" i="1" dirty="0"/>
              <a:t>60- 69% merit</a:t>
            </a:r>
          </a:p>
          <a:p>
            <a:r>
              <a:rPr lang="en-US" i="1" dirty="0"/>
              <a:t>70% + distinction</a:t>
            </a:r>
          </a:p>
          <a:p>
            <a:r>
              <a:rPr lang="en-US" i="1" dirty="0"/>
              <a:t>Second attempts capped at 50 per cent</a:t>
            </a:r>
          </a:p>
          <a:p>
            <a:r>
              <a:rPr lang="en-US" i="1" dirty="0"/>
              <a:t>All assessments submitted through VLE: August 29, 2024 by 23.59</a:t>
            </a:r>
            <a:endParaRPr lang="en-US" i="1" dirty="0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6644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23222D1-F1EA-4026-A521-7557873D83A6}"/>
              </a:ext>
            </a:extLst>
          </p:cNvPr>
          <p:cNvSpPr txBox="1">
            <a:spLocks/>
          </p:cNvSpPr>
          <p:nvPr/>
        </p:nvSpPr>
        <p:spPr>
          <a:xfrm>
            <a:off x="0" y="249269"/>
            <a:ext cx="8200045" cy="132556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err="1"/>
              <a:t>Llwyddo’r</a:t>
            </a:r>
            <a:r>
              <a:rPr lang="en-US" sz="3200" b="1"/>
              <a:t> </a:t>
            </a:r>
            <a:r>
              <a:rPr lang="en-US" sz="3200" b="1" err="1"/>
              <a:t>Tro</a:t>
            </a:r>
            <a:r>
              <a:rPr lang="en-US" sz="3200" b="1"/>
              <a:t> </a:t>
            </a:r>
            <a:r>
              <a:rPr lang="en-US" sz="3200" b="1" err="1"/>
              <a:t>Cyntaf</a:t>
            </a:r>
            <a:r>
              <a:rPr lang="en-US" sz="3200" b="1"/>
              <a:t>: </a:t>
            </a:r>
            <a:r>
              <a:rPr lang="en-US" sz="3200" b="1" err="1"/>
              <a:t>Osgoi</a:t>
            </a:r>
            <a:r>
              <a:rPr lang="en-US" sz="3200" b="1"/>
              <a:t> </a:t>
            </a:r>
            <a:r>
              <a:rPr lang="en-US" sz="3200" b="1" err="1"/>
              <a:t>Camgymeriadau</a:t>
            </a:r>
            <a:endParaRPr lang="en-US" sz="3200" b="1"/>
          </a:p>
          <a:p>
            <a:r>
              <a:rPr lang="en-US" sz="3200" b="1" i="1"/>
              <a:t>Pass First Time: Avoid Mistakes</a:t>
            </a:r>
            <a:endParaRPr lang="en-US" sz="3200" i="1">
              <a:cs typeface="Calibri Light"/>
            </a:endParaRPr>
          </a:p>
          <a:p>
            <a:endParaRPr lang="en-US" sz="4000">
              <a:cs typeface="Calibri Light"/>
            </a:endParaRPr>
          </a:p>
          <a:p>
            <a:endParaRPr lang="en-US" sz="4000">
              <a:cs typeface="Calibri Light"/>
            </a:endParaRPr>
          </a:p>
          <a:p>
            <a:endParaRPr lang="en-US" sz="400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5CE1F8-31C4-4FF1-A152-C70CAD1E8CCC}"/>
              </a:ext>
            </a:extLst>
          </p:cNvPr>
          <p:cNvSpPr txBox="1"/>
          <p:nvPr/>
        </p:nvSpPr>
        <p:spPr>
          <a:xfrm>
            <a:off x="4388680" y="1516722"/>
            <a:ext cx="3685195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Delaying writing your assignment until the last moment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Not having a critical friend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Not allowing enough time to edit and polish your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Clarity is more important than style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Do not discuss ideas or theory that you do not fully understand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Make sure that you read widely around the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Engage in all sessions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>
                <a:cs typeface="Calibri"/>
              </a:rPr>
              <a:t>Ask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963DA4-2725-4BDE-BE6A-19A9FF05CF97}"/>
              </a:ext>
            </a:extLst>
          </p:cNvPr>
          <p:cNvSpPr txBox="1"/>
          <p:nvPr/>
        </p:nvSpPr>
        <p:spPr>
          <a:xfrm>
            <a:off x="400123" y="1436332"/>
            <a:ext cx="386238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cs typeface="Calibri"/>
              </a:rPr>
              <a:t>Oedi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ysgrifennu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eich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aseiniad</a:t>
            </a:r>
            <a:r>
              <a:rPr lang="en-US">
                <a:cs typeface="Calibri"/>
              </a:rPr>
              <a:t> tan y </a:t>
            </a:r>
            <a:r>
              <a:rPr lang="en-US" err="1">
                <a:cs typeface="Calibri"/>
              </a:rPr>
              <a:t>funud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olaf</a:t>
            </a:r>
            <a:r>
              <a:rPr lang="en-US">
                <a:cs typeface="Calibri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cs typeface="Calibri"/>
              </a:rPr>
              <a:t>Dim </a:t>
            </a:r>
            <a:r>
              <a:rPr lang="en-US" err="1">
                <a:cs typeface="Calibri"/>
              </a:rPr>
              <a:t>ffrind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beirniadol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cs typeface="Calibri"/>
              </a:rPr>
              <a:t>Dim </a:t>
            </a:r>
            <a:r>
              <a:rPr lang="en-US" err="1">
                <a:cs typeface="Calibri"/>
              </a:rPr>
              <a:t>gadael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digon</a:t>
            </a:r>
            <a:r>
              <a:rPr lang="en-US">
                <a:cs typeface="Calibri"/>
              </a:rPr>
              <a:t> o </a:t>
            </a:r>
            <a:r>
              <a:rPr lang="en-US" err="1">
                <a:cs typeface="Calibri"/>
              </a:rPr>
              <a:t>amser</a:t>
            </a:r>
            <a:r>
              <a:rPr lang="en-US">
                <a:cs typeface="Calibri"/>
              </a:rPr>
              <a:t> i </a:t>
            </a:r>
            <a:r>
              <a:rPr lang="en-US" err="1">
                <a:cs typeface="Calibri"/>
              </a:rPr>
              <a:t>olygu</a:t>
            </a:r>
            <a:r>
              <a:rPr lang="en-US">
                <a:cs typeface="Calibri"/>
              </a:rPr>
              <a:t> a </a:t>
            </a:r>
            <a:r>
              <a:rPr lang="en-US" err="1">
                <a:cs typeface="Calibri"/>
              </a:rPr>
              <a:t>rhoi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sglein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eich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gwaith</a:t>
            </a:r>
            <a:r>
              <a:rPr lang="en-US">
                <a:cs typeface="Calibri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cs typeface="Calibri"/>
              </a:rPr>
              <a:t>Mae </a:t>
            </a:r>
            <a:r>
              <a:rPr lang="en-US" err="1">
                <a:cs typeface="Calibri"/>
              </a:rPr>
              <a:t>eglurder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bwysicach</a:t>
            </a:r>
            <a:r>
              <a:rPr lang="en-US">
                <a:cs typeface="Calibri"/>
              </a:rPr>
              <a:t> nag </a:t>
            </a:r>
            <a:r>
              <a:rPr lang="en-US" err="1">
                <a:cs typeface="Calibri"/>
              </a:rPr>
              <a:t>arddull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cs typeface="Calibri"/>
              </a:rPr>
              <a:t>Peidiwch</a:t>
            </a:r>
            <a:r>
              <a:rPr lang="en-US">
                <a:cs typeface="Calibri"/>
              </a:rPr>
              <a:t>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thrafod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syniadau</a:t>
            </a:r>
            <a:r>
              <a:rPr lang="en-US">
                <a:cs typeface="Calibri"/>
              </a:rPr>
              <a:t> neu </a:t>
            </a:r>
            <a:r>
              <a:rPr lang="en-US" err="1">
                <a:cs typeface="Calibri"/>
              </a:rPr>
              <a:t>theori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nad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ydych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deall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llwyr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cs typeface="Calibri"/>
              </a:rPr>
              <a:t>Gwnewch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siwr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eich</a:t>
            </a:r>
            <a:r>
              <a:rPr lang="en-US">
                <a:cs typeface="Calibri"/>
              </a:rPr>
              <a:t> bod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darllen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eang</a:t>
            </a:r>
            <a:r>
              <a:rPr lang="en-US">
                <a:cs typeface="Calibri"/>
              </a:rPr>
              <a:t> o </a:t>
            </a:r>
            <a:r>
              <a:rPr lang="en-US" err="1">
                <a:cs typeface="Calibri"/>
              </a:rPr>
              <a:t>amgylch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pwnc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cs typeface="Calibri"/>
              </a:rPr>
              <a:t>Defnyddiwch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fforwm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drafod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cs typeface="Calibri"/>
              </a:rPr>
              <a:t>Gofynnwch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gwestiynau</a:t>
            </a:r>
            <a:endParaRPr lang="en-US"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86392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BE053-42D2-5E19-1948-652748CF4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178" y="122671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 err="1"/>
              <a:t>Manylion</a:t>
            </a:r>
            <a:r>
              <a:rPr lang="en-GB"/>
              <a:t> </a:t>
            </a:r>
            <a:r>
              <a:rPr lang="en-GB" err="1"/>
              <a:t>cyswllt</a:t>
            </a:r>
            <a:br>
              <a:rPr lang="en-GB"/>
            </a:br>
            <a:r>
              <a:rPr lang="en-GB" i="1"/>
              <a:t>Contact details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6C4C3-40A1-D53A-CEC2-D538C77C3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Nanna Ryder (</a:t>
            </a:r>
            <a:r>
              <a:rPr lang="en-GB" err="1"/>
              <a:t>Arweinydd</a:t>
            </a:r>
            <a:r>
              <a:rPr lang="en-GB"/>
              <a:t> </a:t>
            </a:r>
            <a:r>
              <a:rPr lang="en-GB" err="1"/>
              <a:t>modwl</a:t>
            </a:r>
            <a:r>
              <a:rPr lang="en-GB"/>
              <a:t>/Module lead)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>
                <a:hlinkClick r:id="rId3"/>
              </a:rPr>
              <a:t>n.ryder@uwtsd.ac.uk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Alison Rees-Edwards</a:t>
            </a:r>
            <a:endParaRPr lang="en-GB"/>
          </a:p>
          <a:p>
            <a:pPr marL="0" indent="0">
              <a:buNone/>
            </a:pPr>
            <a:r>
              <a:rPr lang="en-GB">
                <a:cs typeface="Calibri"/>
                <a:hlinkClick r:id="rId4"/>
              </a:rPr>
              <a:t>a.rees-edwards@uwtsd.ac.uk</a:t>
            </a:r>
            <a:r>
              <a:rPr lang="en-GB">
                <a:cs typeface="Calibri"/>
              </a:rPr>
              <a:t> 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err="1"/>
              <a:t>Cefnogaeth</a:t>
            </a:r>
            <a:r>
              <a:rPr lang="en-GB"/>
              <a:t> </a:t>
            </a:r>
            <a:r>
              <a:rPr lang="en-GB" err="1"/>
              <a:t>sgiliau</a:t>
            </a:r>
            <a:r>
              <a:rPr lang="en-GB"/>
              <a:t> </a:t>
            </a:r>
            <a:r>
              <a:rPr lang="en-GB" err="1"/>
              <a:t>astudio</a:t>
            </a:r>
            <a:r>
              <a:rPr lang="en-GB"/>
              <a:t>:</a:t>
            </a:r>
          </a:p>
          <a:p>
            <a:pPr marL="0" indent="0">
              <a:buNone/>
            </a:pPr>
            <a:r>
              <a:rPr lang="en-GB"/>
              <a:t>Study skills support: </a:t>
            </a:r>
          </a:p>
          <a:p>
            <a:pPr marL="0" indent="0">
              <a:buNone/>
            </a:pPr>
            <a:r>
              <a:rPr lang="en-GB">
                <a:hlinkClick r:id="rId5"/>
              </a:rPr>
              <a:t>Study Skills Support | University of Wales Trinity Saint David (uwtsd.ac.uk)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596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4997856"/>
            <a:ext cx="4054366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Unrhyw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gwestiynau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cyn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Helvetica" pitchFamily="2" charset="0"/>
              </a:rPr>
              <a:t>gorffen</a:t>
            </a:r>
            <a:r>
              <a:rPr lang="en-US">
                <a:solidFill>
                  <a:schemeClr val="bg1"/>
                </a:solidFill>
                <a:latin typeface="Helvetica" pitchFamily="2" charset="0"/>
              </a:rPr>
              <a:t>?</a:t>
            </a:r>
            <a:br>
              <a:rPr lang="en-US">
                <a:solidFill>
                  <a:schemeClr val="bg1"/>
                </a:solidFill>
                <a:latin typeface="Helvetica" pitchFamily="2" charset="0"/>
              </a:rPr>
            </a:br>
            <a:br>
              <a:rPr lang="en-US">
                <a:solidFill>
                  <a:schemeClr val="bg1"/>
                </a:solidFill>
                <a:latin typeface="Helvetica" pitchFamily="2" charset="0"/>
              </a:rPr>
            </a:br>
            <a:r>
              <a:rPr lang="en-US" i="1">
                <a:solidFill>
                  <a:schemeClr val="bg1"/>
                </a:solidFill>
                <a:latin typeface="Helvetica" pitchFamily="2" charset="0"/>
              </a:rPr>
              <a:t>Any final questions?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642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e7a54ed-e5b5-426d-a001-f6e5f86aa3ec">
      <UserInfo>
        <DisplayName>Hodgson, Anne</DisplayName>
        <AccountId>14</AccountId>
        <AccountType/>
      </UserInfo>
      <UserInfo>
        <DisplayName>Packer, Rhiannon</DisplayName>
        <AccountId>10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8C0F8C2036A6489F58E3763E65DA31" ma:contentTypeVersion="6" ma:contentTypeDescription="Create a new document." ma:contentTypeScope="" ma:versionID="818ed1b77f6bad08ba42fffd8126c1c5">
  <xsd:schema xmlns:xsd="http://www.w3.org/2001/XMLSchema" xmlns:xs="http://www.w3.org/2001/XMLSchema" xmlns:p="http://schemas.microsoft.com/office/2006/metadata/properties" xmlns:ns2="b2eb84cf-e15c-4cef-92bc-48ff4cbc589c" xmlns:ns3="8e7a54ed-e5b5-426d-a001-f6e5f86aa3ec" targetNamespace="http://schemas.microsoft.com/office/2006/metadata/properties" ma:root="true" ma:fieldsID="de4db8a38e7b521c98658d412818d7e6" ns2:_="" ns3:_="">
    <xsd:import namespace="b2eb84cf-e15c-4cef-92bc-48ff4cbc589c"/>
    <xsd:import namespace="8e7a54ed-e5b5-426d-a001-f6e5f86aa3e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eb84cf-e15c-4cef-92bc-48ff4cbc58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7a54ed-e5b5-426d-a001-f6e5f86aa3e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purl.org/dc/terms/"/>
    <ds:schemaRef ds:uri="8e7a54ed-e5b5-426d-a001-f6e5f86aa3ec"/>
    <ds:schemaRef ds:uri="http://www.w3.org/XML/1998/namespace"/>
    <ds:schemaRef ds:uri="b2eb84cf-e15c-4cef-92bc-48ff4cbc589c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1309DC1-E983-4781-BCD4-2CE28A905C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2eb84cf-e15c-4cef-92bc-48ff4cbc589c"/>
    <ds:schemaRef ds:uri="8e7a54ed-e5b5-426d-a001-f6e5f86aa3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1932</Words>
  <Application>Microsoft Office PowerPoint</Application>
  <PresentationFormat>Sioe Ar-sgrin (4:3)</PresentationFormat>
  <Paragraphs>271</Paragraphs>
  <Slides>23</Slides>
  <Notes>22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Helvetica</vt:lpstr>
      <vt:lpstr>Segoe UI</vt:lpstr>
      <vt:lpstr>Office Theme</vt:lpstr>
      <vt:lpstr>ADY: Rhagoriaeth mewn Ymarfer ALN: Excellence in Practice Wythnos/Week 1 </vt:lpstr>
      <vt:lpstr>Croeso - Welcome</vt:lpstr>
      <vt:lpstr>Beth fyddwn ni’n edrych arno heddiw? What will we cover today?</vt:lpstr>
      <vt:lpstr>Sut i lwyddo yn y modiwl How to be successful with the module</vt:lpstr>
      <vt:lpstr>TASG – 15 munud TASK – 15 minutes</vt:lpstr>
      <vt:lpstr>Ble alla i gael gwybodaeth am arddull ysgrifennu? Where can I find out about writing style?</vt:lpstr>
      <vt:lpstr>Diwrnodau cynhadledd cenedlaethol National conference days 22.06.24 &amp; 13.07.24</vt:lpstr>
      <vt:lpstr>Unrhyw gwestiynau mor belled?  Any questions so far?</vt:lpstr>
      <vt:lpstr>Cyflwyniad PowerPoint</vt:lpstr>
      <vt:lpstr>Asesiad: Assessment: </vt:lpstr>
      <vt:lpstr>Strwythur Structure</vt:lpstr>
      <vt:lpstr>Strwythur Structure</vt:lpstr>
      <vt:lpstr> Canllawiau: Rhan 1a) Archwilio  Guidance: Part 1a) Audit  </vt:lpstr>
      <vt:lpstr>Canllawiau: Rhan 1b)Trosolwg o ddarpariaeth gyfredol  ar gyfer dysgwyr ADY  Guidance: Part 1b)Overview of current provision for ALN learners</vt:lpstr>
      <vt:lpstr>Cyflwyniad PowerPoint</vt:lpstr>
      <vt:lpstr>Cyflwyniad PowerPoint</vt:lpstr>
      <vt:lpstr>Canllawiau: Rhan 2 Cyflwyniad Guidance: Part 2 Presentation</vt:lpstr>
      <vt:lpstr>Meini Prawf Marcio</vt:lpstr>
      <vt:lpstr>Marking Criteria</vt:lpstr>
      <vt:lpstr>Y Broses Asesu Assessment Process</vt:lpstr>
      <vt:lpstr>Cyflwyniad PowerPoint</vt:lpstr>
      <vt:lpstr> Manylion cyswllt Contact details</vt:lpstr>
      <vt:lpstr>Unrhyw gwestiynau cyn gorffen?  Any final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ADY: Rhagoriaeth mewn Ymarfer ALN: Excellence in Practice Wythnos/Week 1 </dc:title>
  <dc:creator>Waters Creative</dc:creator>
  <cp:lastModifiedBy>Nanna Ryder</cp:lastModifiedBy>
  <cp:revision>52</cp:revision>
  <dcterms:created xsi:type="dcterms:W3CDTF">2021-06-18T14:15:35Z</dcterms:created>
  <dcterms:modified xsi:type="dcterms:W3CDTF">2024-06-06T10:59:44Z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0x010100948C0F8C2036A6489F58E3763E65DA31</vt:lpwstr>
  </property>
  <property fmtid="{D5CDD505-2E9C-101B-9397-08002B2CF9AE}" pid="3" name="Order">
    <vt:r8>1419800</vt:r8>
  </property>
  <property fmtid="{D5CDD505-2E9C-101B-9397-08002B2CF9AE}" pid="4" name="ComplianceAssetId">
    <vt:lpwstr/>
  </property>
  <property fmtid="{D5CDD505-2E9C-101B-9397-08002B2CF9AE}" pid="5" name="_activity">
    <vt:lpwstr>{"FileActivityType":"9","FileActivityTimeStamp":"2023-05-17T13:32:37.530Z","FileActivityUsersOnPage":[{"DisplayName":"Packer, Rhiannon","Id":"sm22565@cardiffmet.ac.uk"}],"FileActivityNavigationId":null}</vt:lpwstr>
  </property>
  <property fmtid="{D5CDD505-2E9C-101B-9397-08002B2CF9AE}" pid="6" name="_ExtendedDescription">
    <vt:lpwstr/>
  </property>
  <property fmtid="{D5CDD505-2E9C-101B-9397-08002B2CF9AE}" pid="7" name="TriggerFlowInfo">
    <vt:lpwstr/>
  </property>
</Properties>
</file>