
<file path=[Content_Types].xml><?xml version="1.0" encoding="utf-8"?>
<Types xmlns="http://schemas.openxmlformats.org/package/2006/content-types">
  <Default Extension="png" ContentType="image/png"/>
  <Default Extension="jpeg" ContentType="image/jpeg"/>
  <Default Extension="mov" ContentType="video/quicktime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2.xml" ContentType="application/vnd.openxmlformats-officedocument.customXmlProperties+xml"/>
  <Override PartName="/customXml/itemProps1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4" r:id="rId5"/>
    <p:sldId id="274" r:id="rId6"/>
    <p:sldId id="273" r:id="rId7"/>
    <p:sldId id="260" r:id="rId8"/>
    <p:sldId id="271" r:id="rId9"/>
    <p:sldId id="276" r:id="rId10"/>
    <p:sldId id="259" r:id="rId11"/>
    <p:sldId id="267" r:id="rId12"/>
    <p:sldId id="268" r:id="rId13"/>
    <p:sldId id="258" r:id="rId14"/>
    <p:sldId id="269" r:id="rId15"/>
    <p:sldId id="270" r:id="rId16"/>
    <p:sldId id="272" r:id="rId17"/>
    <p:sldId id="27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9BDC58-721B-4267-B15F-8A70D0FFFE32}" v="242" dt="2022-04-25T17:55:38.528"/>
    <p1510:client id="{89F03674-A510-4732-970E-55ACCBE6E535}" v="1" dt="2022-04-26T15:21:32.34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6" d="100"/>
          <a:sy n="66" d="100"/>
        </p:scale>
        <p:origin x="1301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customXml" Target="../customXml/item2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customXml" Target="../customXml/item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Relationship Id="rId27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ian West" userId="933fd00bb83732f6" providerId="LiveId" clId="{89F03674-A510-4732-970E-55ACCBE6E535}"/>
    <pc:docChg chg="custSel addSld modSld sldOrd">
      <pc:chgData name="Cian West" userId="933fd00bb83732f6" providerId="LiveId" clId="{89F03674-A510-4732-970E-55ACCBE6E535}" dt="2022-04-26T15:40:52.708" v="36"/>
      <pc:docMkLst>
        <pc:docMk/>
      </pc:docMkLst>
      <pc:sldChg chg="modSp mod">
        <pc:chgData name="Cian West" userId="933fd00bb83732f6" providerId="LiveId" clId="{89F03674-A510-4732-970E-55ACCBE6E535}" dt="2022-04-25T18:48:08.975" v="4" actId="1076"/>
        <pc:sldMkLst>
          <pc:docMk/>
          <pc:sldMk cId="2070109283" sldId="272"/>
        </pc:sldMkLst>
        <pc:spChg chg="mod">
          <ac:chgData name="Cian West" userId="933fd00bb83732f6" providerId="LiveId" clId="{89F03674-A510-4732-970E-55ACCBE6E535}" dt="2022-04-25T18:48:08.975" v="4" actId="1076"/>
          <ac:spMkLst>
            <pc:docMk/>
            <pc:sldMk cId="2070109283" sldId="272"/>
            <ac:spMk id="3" creationId="{E04B7999-FAB9-881D-AF7A-5344F219A00D}"/>
          </ac:spMkLst>
        </pc:spChg>
      </pc:sldChg>
      <pc:sldChg chg="addSp delSp modSp new mod ord">
        <pc:chgData name="Cian West" userId="933fd00bb83732f6" providerId="LiveId" clId="{89F03674-A510-4732-970E-55ACCBE6E535}" dt="2022-04-26T15:40:52.708" v="36"/>
        <pc:sldMkLst>
          <pc:docMk/>
          <pc:sldMk cId="2896629321" sldId="276"/>
        </pc:sldMkLst>
        <pc:spChg chg="mod">
          <ac:chgData name="Cian West" userId="933fd00bb83732f6" providerId="LiveId" clId="{89F03674-A510-4732-970E-55ACCBE6E535}" dt="2022-04-26T15:39:53.599" v="32" actId="20577"/>
          <ac:spMkLst>
            <pc:docMk/>
            <pc:sldMk cId="2896629321" sldId="276"/>
            <ac:spMk id="2" creationId="{2028BCC2-A2E6-4E82-90CF-6B13896D6A6B}"/>
          </ac:spMkLst>
        </pc:spChg>
        <pc:spChg chg="del mod">
          <ac:chgData name="Cian West" userId="933fd00bb83732f6" providerId="LiveId" clId="{89F03674-A510-4732-970E-55ACCBE6E535}" dt="2022-04-26T15:39:04.092" v="15" actId="478"/>
          <ac:spMkLst>
            <pc:docMk/>
            <pc:sldMk cId="2896629321" sldId="276"/>
            <ac:spMk id="3" creationId="{60B3A304-2317-4758-8920-41E2EDF82040}"/>
          </ac:spMkLst>
        </pc:spChg>
        <pc:picChg chg="add mod">
          <ac:chgData name="Cian West" userId="933fd00bb83732f6" providerId="LiveId" clId="{89F03674-A510-4732-970E-55ACCBE6E535}" dt="2022-04-26T15:39:10.667" v="16" actId="1076"/>
          <ac:picMkLst>
            <pc:docMk/>
            <pc:sldMk cId="2896629321" sldId="276"/>
            <ac:picMk id="4" creationId="{74F265AA-BB9A-4F55-880E-4E2CC4C06881}"/>
          </ac:picMkLst>
        </pc:picChg>
        <pc:picChg chg="add mod">
          <ac:chgData name="Cian West" userId="933fd00bb83732f6" providerId="LiveId" clId="{89F03674-A510-4732-970E-55ACCBE6E535}" dt="2022-04-26T15:39:35.577" v="21" actId="14100"/>
          <ac:picMkLst>
            <pc:docMk/>
            <pc:sldMk cId="2896629321" sldId="276"/>
            <ac:picMk id="5" creationId="{5A28AC6A-E624-46FD-8307-81D1E3DD5580}"/>
          </ac:picMkLst>
        </pc:picChg>
        <pc:picChg chg="add mod">
          <ac:chgData name="Cian West" userId="933fd00bb83732f6" providerId="LiveId" clId="{89F03674-A510-4732-970E-55ACCBE6E535}" dt="2022-04-26T15:40:24.971" v="34" actId="1076"/>
          <ac:picMkLst>
            <pc:docMk/>
            <pc:sldMk cId="2896629321" sldId="276"/>
            <ac:picMk id="6" creationId="{16A29990-4F28-409E-8442-3FB3B329281B}"/>
          </ac:picMkLst>
        </pc:picChg>
        <pc:picChg chg="add mod">
          <ac:chgData name="Cian West" userId="933fd00bb83732f6" providerId="LiveId" clId="{89F03674-A510-4732-970E-55ACCBE6E535}" dt="2022-04-26T15:39:26.154" v="19" actId="1076"/>
          <ac:picMkLst>
            <pc:docMk/>
            <pc:sldMk cId="2896629321" sldId="276"/>
            <ac:picMk id="7" creationId="{032DEEA0-3693-449E-AB71-703472CA549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4/26/2022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8772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4/26/2022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825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4/26/2022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8416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4/26/2022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4764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4/26/2022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796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4/26/2022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03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4/26/2022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947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4/26/2022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1076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4/26/2022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650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4/26/2022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674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4/26/2022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81289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4/26/2022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371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hyperlink" Target="https://www.youtube.com/watch?v=U6NLv4TZOp8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VoGLTVBH1Qk" TargetMode="External"/><Relationship Id="rId5" Type="http://schemas.openxmlformats.org/officeDocument/2006/relationships/hyperlink" Target="https://www.youtube.com/watch?v=mmYBrFX1ABs" TargetMode="Externa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openxmlformats.org/officeDocument/2006/relationships/image" Target="../media/image18.jpeg"/><Relationship Id="rId3" Type="http://schemas.openxmlformats.org/officeDocument/2006/relationships/image" Target="../media/image10.png"/><Relationship Id="rId7" Type="http://schemas.openxmlformats.org/officeDocument/2006/relationships/image" Target="../media/image4.png"/><Relationship Id="rId12" Type="http://schemas.openxmlformats.org/officeDocument/2006/relationships/image" Target="../media/image17.png"/><Relationship Id="rId17" Type="http://schemas.openxmlformats.org/officeDocument/2006/relationships/image" Target="../media/image22.jpeg"/><Relationship Id="rId2" Type="http://schemas.openxmlformats.org/officeDocument/2006/relationships/image" Target="../media/image9.png"/><Relationship Id="rId16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11" Type="http://schemas.openxmlformats.org/officeDocument/2006/relationships/image" Target="../media/image5.png"/><Relationship Id="rId5" Type="http://schemas.openxmlformats.org/officeDocument/2006/relationships/image" Target="../media/image12.png"/><Relationship Id="rId15" Type="http://schemas.openxmlformats.org/officeDocument/2006/relationships/image" Target="../media/image20.jpeg"/><Relationship Id="rId10" Type="http://schemas.openxmlformats.org/officeDocument/2006/relationships/image" Target="../media/image16.png"/><Relationship Id="rId4" Type="http://schemas.openxmlformats.org/officeDocument/2006/relationships/image" Target="../media/image11.png"/><Relationship Id="rId9" Type="http://schemas.openxmlformats.org/officeDocument/2006/relationships/image" Target="../media/image15.png"/><Relationship Id="rId1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3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3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3600F4-4322-9040-ADDE-8A24A6FDF4F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To an Affinity - and Beyond 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E55D9E-0232-6E45-B706-01586FDE838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Cian West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3599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A7531-4943-334E-8497-0877C95ED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brief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E97F1-A266-E74D-B288-26B816FAE5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/>
              <a:t>3 animations</a:t>
            </a:r>
          </a:p>
          <a:p>
            <a:r>
              <a:rPr lang="en-GB" sz="2400" b="1"/>
              <a:t>5 seconds each (minimum)</a:t>
            </a:r>
          </a:p>
          <a:p>
            <a:r>
              <a:rPr lang="en-GB" sz="2400" b="1"/>
              <a:t>Bipedal model</a:t>
            </a:r>
          </a:p>
          <a:p>
            <a:r>
              <a:rPr lang="en-GB" sz="2400" b="1"/>
              <a:t>Research and process taken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872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E1D4842-F208-47E0-A3A4-6469A9F045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50A8D-F026-4B49-A6E4-28F77227A8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941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/>
              <a:t>Ideas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E0649-D245-2343-BB6F-6D04CA1B3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477" y="2858703"/>
            <a:ext cx="5285791" cy="3042547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chemeClr val="tx1"/>
                </a:solidFill>
              </a:rPr>
              <a:t>People falling over/tripping/ducking</a:t>
            </a:r>
          </a:p>
          <a:p>
            <a:r>
              <a:rPr lang="en-GB" sz="2400" b="1">
                <a:solidFill>
                  <a:schemeClr val="tx1"/>
                </a:solidFill>
              </a:rPr>
              <a:t>Brought up memories of tripping over objects, bumping into things. </a:t>
            </a:r>
          </a:p>
          <a:p>
            <a:r>
              <a:rPr lang="en-GB" sz="2400" b="1">
                <a:solidFill>
                  <a:schemeClr val="tx1"/>
                </a:solidFill>
              </a:rPr>
              <a:t>Cartoons (Tom and Jerry)</a:t>
            </a:r>
          </a:p>
          <a:p>
            <a:r>
              <a:rPr lang="en-GB" sz="2400" b="1">
                <a:solidFill>
                  <a:schemeClr val="tx1"/>
                </a:solidFill>
              </a:rPr>
              <a:t>Films/TV (Mr. Bean/The 3 Stooges/Laurel and Hardy)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305C788-10E7-4310-2777-DE037E8EF39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2754"/>
          <a:stretch/>
        </p:blipFill>
        <p:spPr>
          <a:xfrm>
            <a:off x="6876939" y="-2"/>
            <a:ext cx="5315061" cy="3429002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3F2C5505-77C8-B6A8-3BE2-F2B83F2B2B33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05" r="3" b="26182"/>
          <a:stretch/>
        </p:blipFill>
        <p:spPr>
          <a:xfrm>
            <a:off x="6876939" y="3429001"/>
            <a:ext cx="5315061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081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30BC020-BDBF-49EB-9898-BAB5BF55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64950C64-5D81-40F1-9601-8BA0D63BAE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426761"/>
            <a:ext cx="12192000" cy="3431239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8E8519-1FD6-4A47-B7A7-F00AAD90C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781241"/>
            <a:ext cx="7729729" cy="855406"/>
          </a:xfrm>
          <a:noFill/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GB" sz="2400">
                <a:solidFill>
                  <a:schemeClr val="bg1"/>
                </a:solidFill>
              </a:rPr>
              <a:t>Research </a:t>
            </a:r>
            <a:endParaRPr lang="en-US" sz="2400">
              <a:solidFill>
                <a:schemeClr val="bg1"/>
              </a:solidFill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DDBA6BF7-1E26-3E46-A414-ECFAE879B3D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32267"/>
          <a:stretch/>
        </p:blipFill>
        <p:spPr>
          <a:xfrm>
            <a:off x="20" y="10"/>
            <a:ext cx="4059916" cy="3426751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F97FA8A7-5043-A693-1563-F9338FE3EC7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85" r="14667" b="-2"/>
          <a:stretch/>
        </p:blipFill>
        <p:spPr>
          <a:xfrm>
            <a:off x="3486275" y="10"/>
            <a:ext cx="5005292" cy="3426751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51CD9871-7A04-65EF-55F5-F778662F5DA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319" b="-5"/>
          <a:stretch/>
        </p:blipFill>
        <p:spPr>
          <a:xfrm>
            <a:off x="8491568" y="-1"/>
            <a:ext cx="3700431" cy="3429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897F5B-7698-FB45-85FD-07400108E8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8412" y="4846076"/>
            <a:ext cx="7715177" cy="1271556"/>
          </a:xfrm>
        </p:spPr>
        <p:txBody>
          <a:bodyPr>
            <a:normAutofit/>
          </a:bodyPr>
          <a:lstStyle/>
          <a:p>
            <a:r>
              <a:rPr lang="en-GB" sz="2000" b="1">
                <a:solidFill>
                  <a:schemeClr val="bg1"/>
                </a:solidFill>
              </a:rPr>
              <a:t>Videos – Youtube </a:t>
            </a:r>
          </a:p>
          <a:p>
            <a:r>
              <a:rPr lang="en-GB" sz="2000" b="1">
                <a:solidFill>
                  <a:schemeClr val="bg1"/>
                </a:solidFill>
              </a:rPr>
              <a:t>Memes - TikTok</a:t>
            </a:r>
          </a:p>
          <a:p>
            <a:r>
              <a:rPr lang="en-GB" sz="2000" b="1">
                <a:solidFill>
                  <a:schemeClr val="bg1"/>
                </a:solidFill>
              </a:rPr>
              <a:t>Images – stock photos </a:t>
            </a:r>
          </a:p>
          <a:p>
            <a:endParaRPr lang="en-GB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273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952170B-0A44-4953-A006-8197C61EA49C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00" b="34200"/>
          <a:stretch/>
        </p:blipFill>
        <p:spPr>
          <a:xfrm>
            <a:off x="3" y="10"/>
            <a:ext cx="12191998" cy="34289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58CAD80-93DF-403F-A6BA-C32E21F5F88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91" b="2"/>
          <a:stretch/>
        </p:blipFill>
        <p:spPr>
          <a:xfrm>
            <a:off x="20" y="3429000"/>
            <a:ext cx="6095975" cy="3429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2CC5BA0-596A-4DA3-BDB7-6B9378A63D3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22" b="24407"/>
          <a:stretch/>
        </p:blipFill>
        <p:spPr>
          <a:xfrm>
            <a:off x="6096010" y="3429000"/>
            <a:ext cx="6095990" cy="3429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B8B7BFD-7523-436D-8653-0F9BF823E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chemeClr val="bg1">
              <a:alpha val="60000"/>
            </a:schemeClr>
          </a:solidFill>
          <a:ln w="38100" cap="sq">
            <a:solidFill>
              <a:schemeClr val="tx1"/>
            </a:solidFill>
            <a:miter lim="800000"/>
          </a:ln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800">
                <a:solidFill>
                  <a:schemeClr val="tx1"/>
                </a:solidFill>
              </a:rPr>
              <a:t>Videos</a:t>
            </a:r>
          </a:p>
        </p:txBody>
      </p:sp>
      <p:sp>
        <p:nvSpPr>
          <p:cNvPr id="9" name="Text Box 34">
            <a:extLst>
              <a:ext uri="{FF2B5EF4-FFF2-40B4-BE49-F238E27FC236}">
                <a16:creationId xmlns:a16="http://schemas.microsoft.com/office/drawing/2014/main" id="{A6184436-F864-484D-B125-D556B6C047C2}"/>
              </a:ext>
            </a:extLst>
          </p:cNvPr>
          <p:cNvSpPr txBox="1"/>
          <p:nvPr/>
        </p:nvSpPr>
        <p:spPr>
          <a:xfrm>
            <a:off x="7911978" y="194285"/>
            <a:ext cx="4090969" cy="318643"/>
          </a:xfrm>
          <a:prstGeom prst="rect">
            <a:avLst/>
          </a:prstGeom>
          <a:solidFill>
            <a:prstClr val="white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14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https://www.youtube.com/watch?v=mmYBrFX1ABs</a:t>
            </a:r>
            <a:r>
              <a:rPr lang="en-GB" sz="14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1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0" name="Text Box 36">
            <a:extLst>
              <a:ext uri="{FF2B5EF4-FFF2-40B4-BE49-F238E27FC236}">
                <a16:creationId xmlns:a16="http://schemas.microsoft.com/office/drawing/2014/main" id="{0926F519-0339-4587-B453-2F2256311490}"/>
              </a:ext>
            </a:extLst>
          </p:cNvPr>
          <p:cNvSpPr txBox="1"/>
          <p:nvPr/>
        </p:nvSpPr>
        <p:spPr>
          <a:xfrm>
            <a:off x="42436" y="6241720"/>
            <a:ext cx="3195320" cy="532130"/>
          </a:xfrm>
          <a:prstGeom prst="rect">
            <a:avLst/>
          </a:prstGeom>
          <a:solidFill>
            <a:prstClr val="white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https://www.youtube.com/watch?v=VoGLTVBH1Qk</a:t>
            </a:r>
            <a:r>
              <a:rPr lang="en-GB" sz="14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1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2" name="Text Box 42">
            <a:extLst>
              <a:ext uri="{FF2B5EF4-FFF2-40B4-BE49-F238E27FC236}">
                <a16:creationId xmlns:a16="http://schemas.microsoft.com/office/drawing/2014/main" id="{8DF487F7-F4F0-4575-B38F-E41ABD48E9D2}"/>
              </a:ext>
            </a:extLst>
          </p:cNvPr>
          <p:cNvSpPr txBox="1"/>
          <p:nvPr/>
        </p:nvSpPr>
        <p:spPr>
          <a:xfrm>
            <a:off x="9710597" y="6241720"/>
            <a:ext cx="2292350" cy="532130"/>
          </a:xfrm>
          <a:prstGeom prst="rect">
            <a:avLst/>
          </a:prstGeom>
          <a:solidFill>
            <a:prstClr val="white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u="sng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https://www.youtube.com/watch?v=U6NLv4TZOp8</a:t>
            </a:r>
            <a:r>
              <a:rPr lang="en-GB" sz="14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GB" sz="11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3620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90737-0F73-A159-A4E7-CAF777C97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9205" y="206204"/>
            <a:ext cx="4691707" cy="655032"/>
          </a:xfrm>
        </p:spPr>
        <p:txBody>
          <a:bodyPr>
            <a:normAutofit fontScale="90000"/>
          </a:bodyPr>
          <a:lstStyle/>
          <a:p>
            <a:r>
              <a:rPr lang="en-GB"/>
              <a:t>Reference photos </a:t>
            </a:r>
            <a:endParaRPr lang="en-US"/>
          </a:p>
        </p:txBody>
      </p:sp>
      <p:pic>
        <p:nvPicPr>
          <p:cNvPr id="7" name="Picture 6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E8055DDD-72DC-4642-A246-3D5BDDA4ED4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9716" y="2411232"/>
            <a:ext cx="1834994" cy="128031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 descr="A picture containing person, standing&#10;&#10;Description automatically generated">
            <a:extLst>
              <a:ext uri="{FF2B5EF4-FFF2-40B4-BE49-F238E27FC236}">
                <a16:creationId xmlns:a16="http://schemas.microsoft.com/office/drawing/2014/main" id="{0781A091-08AA-40DC-AC63-3F554B1786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4580" y="1059347"/>
            <a:ext cx="1791936" cy="119431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9" name="Picture 8" descr="A person in a suit holding a briefcase&#10;&#10;Description automatically generated with medium confidence">
            <a:extLst>
              <a:ext uri="{FF2B5EF4-FFF2-40B4-BE49-F238E27FC236}">
                <a16:creationId xmlns:a16="http://schemas.microsoft.com/office/drawing/2014/main" id="{5F98E79A-5F9F-48E4-9610-23C4BE23604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7421" y="1061422"/>
            <a:ext cx="1046488" cy="120355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0" name="Picture 9" descr="A picture containing building, ground, stone, concrete&#10;&#10;Description automatically generated">
            <a:extLst>
              <a:ext uri="{FF2B5EF4-FFF2-40B4-BE49-F238E27FC236}">
                <a16:creationId xmlns:a16="http://schemas.microsoft.com/office/drawing/2014/main" id="{5AAEC4A7-2539-4F1A-987A-31955F34BD5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3909" y="2451773"/>
            <a:ext cx="1726972" cy="12397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EE672BB-4021-47FC-BD10-9AC73296F9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21621" y="5225215"/>
            <a:ext cx="991548" cy="148790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1" descr="A picture containing water sport&#10;&#10;Description automatically generated">
            <a:extLst>
              <a:ext uri="{FF2B5EF4-FFF2-40B4-BE49-F238E27FC236}">
                <a16:creationId xmlns:a16="http://schemas.microsoft.com/office/drawing/2014/main" id="{D0739DD9-EC01-4DF5-8116-5BCCF302299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0073" y="5604881"/>
            <a:ext cx="1925333" cy="107803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3" name="Picture 12" descr="A picture containing person&#10;&#10;Description automatically generated">
            <a:extLst>
              <a:ext uri="{FF2B5EF4-FFF2-40B4-BE49-F238E27FC236}">
                <a16:creationId xmlns:a16="http://schemas.microsoft.com/office/drawing/2014/main" id="{7498CD5E-8393-4C3E-9FEB-728B7BE2A13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3697" y="5604881"/>
            <a:ext cx="1689669" cy="107803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4" name="Picture 13" descr="A picture containing person, person&#10;&#10;Description automatically generated">
            <a:extLst>
              <a:ext uri="{FF2B5EF4-FFF2-40B4-BE49-F238E27FC236}">
                <a16:creationId xmlns:a16="http://schemas.microsoft.com/office/drawing/2014/main" id="{0DD6A063-E30B-42ED-888C-2A1E9E2C96AB}"/>
              </a:ext>
            </a:extLst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460" y="5220594"/>
            <a:ext cx="950120" cy="14680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5" name="Picture 14" descr="A close-up of a sword&#10;&#10;Description automatically generated with medium confidence">
            <a:extLst>
              <a:ext uri="{FF2B5EF4-FFF2-40B4-BE49-F238E27FC236}">
                <a16:creationId xmlns:a16="http://schemas.microsoft.com/office/drawing/2014/main" id="{E261345E-128A-4ED8-AC73-F768D6C643D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8207" y="5226308"/>
            <a:ext cx="1456608" cy="145660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6" name="Picture 15" descr="A picture containing text, person&#10;&#10;Description automatically generated">
            <a:extLst>
              <a:ext uri="{FF2B5EF4-FFF2-40B4-BE49-F238E27FC236}">
                <a16:creationId xmlns:a16="http://schemas.microsoft.com/office/drawing/2014/main" id="{88913B41-E960-4623-8061-31B1BD4B5BFD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3732" y="2411232"/>
            <a:ext cx="1212627" cy="99893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7" name="Picture 16" descr="A close-up of a rock&#10;&#10;Description automatically generated with low confidence">
            <a:extLst>
              <a:ext uri="{FF2B5EF4-FFF2-40B4-BE49-F238E27FC236}">
                <a16:creationId xmlns:a16="http://schemas.microsoft.com/office/drawing/2014/main" id="{C44B732D-0A82-42DE-85AD-E63B46D89021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62123" y="4048163"/>
            <a:ext cx="1418669" cy="94217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8" name="Picture 17" descr="A picture containing person&#10;&#10;Description automatically generated">
            <a:extLst>
              <a:ext uri="{FF2B5EF4-FFF2-40B4-BE49-F238E27FC236}">
                <a16:creationId xmlns:a16="http://schemas.microsoft.com/office/drawing/2014/main" id="{F0D02504-DBE1-48E9-8179-21D5330075BA}"/>
              </a:ext>
            </a:extLst>
          </p:cNvPr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1590" y="1059347"/>
            <a:ext cx="1574769" cy="119431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9" name="Picture 18" descr="A close-up of a basketball&#10;&#10;Description automatically generated">
            <a:extLst>
              <a:ext uri="{FF2B5EF4-FFF2-40B4-BE49-F238E27FC236}">
                <a16:creationId xmlns:a16="http://schemas.microsoft.com/office/drawing/2014/main" id="{AB241EB6-4A60-4481-AC9E-99D0E9B2F9A1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32712" y="2742513"/>
            <a:ext cx="1148080" cy="11480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838EE5F-5E6A-4995-9F2B-2A0DB96E5959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1990" y="5147909"/>
            <a:ext cx="1408743" cy="164251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1" name="Picture 20" descr="A picture containing text&#10;&#10;Description automatically generated">
            <a:extLst>
              <a:ext uri="{FF2B5EF4-FFF2-40B4-BE49-F238E27FC236}">
                <a16:creationId xmlns:a16="http://schemas.microsoft.com/office/drawing/2014/main" id="{3D07FC05-577D-45F4-9B7B-E3EECEF9A0A4}"/>
              </a:ext>
            </a:extLst>
          </p:cNvPr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3732" y="3551633"/>
            <a:ext cx="1271644" cy="150263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2" name="Picture 21" descr="A picture containing text, outdoor, person&#10;&#10;Description automatically generated">
            <a:extLst>
              <a:ext uri="{FF2B5EF4-FFF2-40B4-BE49-F238E27FC236}">
                <a16:creationId xmlns:a16="http://schemas.microsoft.com/office/drawing/2014/main" id="{70A36C0A-578E-4AD7-B6C0-647FEA91637E}"/>
              </a:ext>
            </a:extLst>
          </p:cNvPr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1686" y="5195731"/>
            <a:ext cx="1864340" cy="151776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3" name="Text Box 12">
            <a:extLst>
              <a:ext uri="{FF2B5EF4-FFF2-40B4-BE49-F238E27FC236}">
                <a16:creationId xmlns:a16="http://schemas.microsoft.com/office/drawing/2014/main" id="{8764FB15-7C67-4585-AB84-2737CDE69D80}"/>
              </a:ext>
            </a:extLst>
          </p:cNvPr>
          <p:cNvSpPr txBox="1"/>
          <p:nvPr/>
        </p:nvSpPr>
        <p:spPr>
          <a:xfrm>
            <a:off x="60470" y="79512"/>
            <a:ext cx="4200896" cy="4814157"/>
          </a:xfrm>
          <a:prstGeom prst="rect">
            <a:avLst/>
          </a:prstGeom>
          <a:solidFill>
            <a:prstClr val="white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r>
              <a:rPr lang="en-GB" sz="800" b="1" u="sng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  <a:endParaRPr lang="en-GB" sz="8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" b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8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" b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Trap Door:</a:t>
            </a:r>
            <a:endParaRPr lang="en-GB" sz="8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[1]</a:t>
            </a:r>
            <a:r>
              <a:rPr lang="en-GB" sz="80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ShutterStock</a:t>
            </a:r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ancient wooden closed trapdoor in a rustic house. .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[2]</a:t>
            </a:r>
            <a:r>
              <a:rPr lang="en-GB" sz="80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MagnoliaBox</a:t>
            </a:r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1950s Surprised Businessman Holding Briefcase Taking A Step Forward Looking Back. 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[3]</a:t>
            </a:r>
            <a:r>
              <a:rPr lang="en-GB" sz="80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DreamsTime</a:t>
            </a:r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Portrait of scared and displeased </a:t>
            </a:r>
            <a:r>
              <a:rPr lang="en-GB" sz="80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asian</a:t>
            </a:r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guy step back and bend away. 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[4]YouTube, The Three Stooges Healthy, Wealthy and Dumb (1938) Full Episodes #31. 2021.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 b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Ducking:</a:t>
            </a:r>
            <a:endParaRPr lang="en-GB" sz="8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[5]</a:t>
            </a:r>
            <a:r>
              <a:rPr lang="en-GB" sz="80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Istockphoto</a:t>
            </a:r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Sky is Falling stock photo. 2010.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[6]</a:t>
            </a:r>
            <a:r>
              <a:rPr lang="en-GB" sz="80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IStockphoto</a:t>
            </a:r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Asian Boy Holding Out His Hands To Avoid Danger stock photo. 2013.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[7]IGN, Spider-Man: No Way Home Review. 2021.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[8]</a:t>
            </a:r>
            <a:r>
              <a:rPr lang="en-GB" sz="80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TechnoBuffalo</a:t>
            </a:r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 simple mistake convinced me Spider-Man isn't running on web-rails. 2017.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[9]Elden Ring Wiki </a:t>
            </a:r>
            <a:r>
              <a:rPr lang="en-GB" sz="80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Fextralife</a:t>
            </a:r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Great Arrow Elden Ring Wiki. 2022.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 b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Tripping </a:t>
            </a:r>
            <a:endParaRPr lang="en-GB" sz="8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" b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8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[10]</a:t>
            </a:r>
            <a:r>
              <a:rPr lang="en-GB" sz="80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DreamsTime</a:t>
            </a:r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Tripped up. 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[11]Pinterest, 10 </a:t>
            </a:r>
            <a:r>
              <a:rPr lang="en-GB" sz="80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fois</a:t>
            </a:r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80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où</a:t>
            </a:r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Jean-Michel </a:t>
            </a:r>
            <a:r>
              <a:rPr lang="en-GB" sz="80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n'avait</a:t>
            </a:r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80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qu'une</a:t>
            </a:r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mission et a 100% </a:t>
            </a:r>
            <a:r>
              <a:rPr lang="en-GB" sz="80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raté</a:t>
            </a:r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son travail. 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[12]YouTube, Drunk People Falling Compilations. 2021.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[13]YouTube, Slapstick clips - For Heaven's Sake (1926). 2014.</a:t>
            </a:r>
          </a:p>
          <a:p>
            <a:r>
              <a:rPr lang="en-GB" sz="800" b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80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[14]Wikipedia, Basketball (ball). 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[15]</a:t>
            </a:r>
            <a:r>
              <a:rPr lang="en-GB" sz="80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IStockPhoto</a:t>
            </a:r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Stone Pebble, Gray stock photo. 2020.</a:t>
            </a:r>
          </a:p>
          <a:p>
            <a:r>
              <a:rPr lang="en-GB" sz="80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7275290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60E788-AFA9-4A1B-9991-6AA74632A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41DB154A-3E8E-4042-83F5-CAAE8F6FDBF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9060"/>
          <a:stretch/>
        </p:blipFill>
        <p:spPr>
          <a:xfrm>
            <a:off x="4650910" y="0"/>
            <a:ext cx="7541090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67D4867-5BA7-4462-B2F6-A23F4A622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54296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5DA9AC-8877-3045-B12B-927AF5DDF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643467"/>
            <a:ext cx="3363974" cy="1728044"/>
          </a:xfrm>
          <a:noFill/>
          <a:ln>
            <a:solidFill>
              <a:schemeClr val="bg1"/>
            </a:solidFill>
          </a:ln>
        </p:spPr>
        <p:txBody>
          <a:bodyPr wrap="square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Animation plan 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40DB3-D22A-6F4D-92D3-815FD1FA6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8" y="2638044"/>
            <a:ext cx="3363974" cy="3415622"/>
          </a:xfrm>
        </p:spPr>
        <p:txBody>
          <a:bodyPr>
            <a:normAutofit/>
          </a:bodyPr>
          <a:lstStyle/>
          <a:p>
            <a:r>
              <a:rPr lang="en-GB" sz="2400" b="1">
                <a:solidFill>
                  <a:schemeClr val="bg1"/>
                </a:solidFill>
              </a:rPr>
              <a:t>1 – Character setting off trap door </a:t>
            </a:r>
          </a:p>
          <a:p>
            <a:r>
              <a:rPr lang="en-GB" sz="2400" b="1">
                <a:solidFill>
                  <a:schemeClr val="bg1"/>
                </a:solidFill>
              </a:rPr>
              <a:t>2 – Character ducking under incoming obstacle</a:t>
            </a:r>
          </a:p>
          <a:p>
            <a:r>
              <a:rPr lang="en-GB" sz="2400" b="1">
                <a:solidFill>
                  <a:schemeClr val="bg1"/>
                </a:solidFill>
              </a:rPr>
              <a:t>3 – Character tripping over object</a:t>
            </a:r>
          </a:p>
        </p:txBody>
      </p:sp>
    </p:spTree>
    <p:extLst>
      <p:ext uri="{BB962C8B-B14F-4D97-AF65-F5344CB8AC3E}">
        <p14:creationId xmlns:p14="http://schemas.microsoft.com/office/powerpoint/2010/main" val="640079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69C779-CBC6-1551-9C5B-7E4298E449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4942" y="421967"/>
            <a:ext cx="4397917" cy="1188720"/>
          </a:xfrm>
        </p:spPr>
        <p:txBody>
          <a:bodyPr/>
          <a:lstStyle/>
          <a:p>
            <a:r>
              <a:rPr lang="en-GB"/>
              <a:t>Thumbnails 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630562D3-25A2-C690-4B9A-2A454622AF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077" y="2285525"/>
            <a:ext cx="5388864" cy="189387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21E07CD9-0B2C-BFAE-B96F-1C9888B857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62574" y="2241073"/>
            <a:ext cx="5515349" cy="1938323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36966C7B-722F-F119-8160-94D9BF4A2C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9469" y="4851996"/>
            <a:ext cx="5388864" cy="189387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7B0CB47-862B-5440-071B-E13C92B34658}"/>
              </a:ext>
            </a:extLst>
          </p:cNvPr>
          <p:cNvSpPr txBox="1"/>
          <p:nvPr/>
        </p:nvSpPr>
        <p:spPr>
          <a:xfrm>
            <a:off x="2482980" y="1799689"/>
            <a:ext cx="1224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Tripping</a:t>
            </a:r>
            <a:endParaRPr lang="en-US" b="1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2F7F5A-3E24-4FFE-9066-E43B2465B0D2}"/>
              </a:ext>
            </a:extLst>
          </p:cNvPr>
          <p:cNvSpPr txBox="1"/>
          <p:nvPr/>
        </p:nvSpPr>
        <p:spPr>
          <a:xfrm>
            <a:off x="8817341" y="1799689"/>
            <a:ext cx="11315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Ducking</a:t>
            </a:r>
            <a:endParaRPr lang="en-US" b="1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51FE98-E341-3321-A843-ABEE1DEDC4F4}"/>
              </a:ext>
            </a:extLst>
          </p:cNvPr>
          <p:cNvSpPr txBox="1"/>
          <p:nvPr/>
        </p:nvSpPr>
        <p:spPr>
          <a:xfrm>
            <a:off x="5450848" y="438253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1"/>
              <a:t>Trap Door</a:t>
            </a:r>
            <a:endParaRPr lang="en-US" b="1"/>
          </a:p>
        </p:txBody>
      </p:sp>
    </p:spTree>
    <p:extLst>
      <p:ext uri="{BB962C8B-B14F-4D97-AF65-F5344CB8AC3E}">
        <p14:creationId xmlns:p14="http://schemas.microsoft.com/office/powerpoint/2010/main" val="15060768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8BCC2-A2E6-4E82-90CF-6B13896D6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77783" y="169286"/>
            <a:ext cx="7729728" cy="1188720"/>
          </a:xfrm>
        </p:spPr>
        <p:txBody>
          <a:bodyPr/>
          <a:lstStyle/>
          <a:p>
            <a:r>
              <a:rPr lang="en-GB" dirty="0"/>
              <a:t>Sketches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F265AA-BB9A-4F55-880E-4E2CC4C06881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733" y="1574360"/>
            <a:ext cx="3243347" cy="19664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A28AC6A-E624-46FD-8307-81D1E3DD558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5739" y="4302177"/>
            <a:ext cx="3114725" cy="22012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6A29990-4F28-409E-8442-3FB3B329281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9302" y="4394775"/>
            <a:ext cx="3136458" cy="220122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32DEEA0-3693-449E-AB71-703472CA549F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5739" y="1574360"/>
            <a:ext cx="3114725" cy="19710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966293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36772-3A0C-724E-8FDE-4B33FB1C6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5" y="192732"/>
            <a:ext cx="7729728" cy="1188720"/>
          </a:xfrm>
        </p:spPr>
        <p:txBody>
          <a:bodyPr/>
          <a:lstStyle/>
          <a:p>
            <a:r>
              <a:rPr lang="en-GB"/>
              <a:t>Storyboards – Trap door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FA3F062-C13C-384A-97B4-2B2948CD1E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489025" y="1565327"/>
            <a:ext cx="7213948" cy="50999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/>
        </p:spPr>
      </p:pic>
    </p:spTree>
    <p:extLst>
      <p:ext uri="{BB962C8B-B14F-4D97-AF65-F5344CB8AC3E}">
        <p14:creationId xmlns:p14="http://schemas.microsoft.com/office/powerpoint/2010/main" val="29147376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36772-3A0C-724E-8FDE-4B33FB1C6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5" y="192732"/>
            <a:ext cx="7729728" cy="1188720"/>
          </a:xfrm>
        </p:spPr>
        <p:txBody>
          <a:bodyPr/>
          <a:lstStyle/>
          <a:p>
            <a:r>
              <a:rPr lang="en-GB"/>
              <a:t>Storyboards – ducking 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FA3F062-C13C-384A-97B4-2B2948CD1E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497603" y="1581275"/>
            <a:ext cx="6921561" cy="50839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/>
        </p:spPr>
      </p:pic>
    </p:spTree>
    <p:extLst>
      <p:ext uri="{BB962C8B-B14F-4D97-AF65-F5344CB8AC3E}">
        <p14:creationId xmlns:p14="http://schemas.microsoft.com/office/powerpoint/2010/main" val="29033982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836772-3A0C-724E-8FDE-4B33FB1C6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5" y="192732"/>
            <a:ext cx="7729728" cy="1188720"/>
          </a:xfrm>
        </p:spPr>
        <p:txBody>
          <a:bodyPr/>
          <a:lstStyle/>
          <a:p>
            <a:r>
              <a:rPr lang="en-GB"/>
              <a:t>Storyboards – tripping 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FA3F062-C13C-384A-97B4-2B2948CD1E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489025" y="1565327"/>
            <a:ext cx="7213948" cy="509994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/>
        </p:spPr>
      </p:pic>
    </p:spTree>
    <p:extLst>
      <p:ext uri="{BB962C8B-B14F-4D97-AF65-F5344CB8AC3E}">
        <p14:creationId xmlns:p14="http://schemas.microsoft.com/office/powerpoint/2010/main" val="38049983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845A5-A711-8843-9ECE-F589E3974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3641" y="198993"/>
            <a:ext cx="5911805" cy="909150"/>
          </a:xfrm>
        </p:spPr>
        <p:txBody>
          <a:bodyPr/>
          <a:lstStyle/>
          <a:p>
            <a:r>
              <a:rPr lang="en-GB"/>
              <a:t>Animation 1 – Watch out </a:t>
            </a:r>
            <a:endParaRPr lang="en-US"/>
          </a:p>
        </p:txBody>
      </p:sp>
      <p:pic>
        <p:nvPicPr>
          <p:cNvPr id="4" name="trim.5AA4A734-E31B-42DA-8BEA-2247741D6E71.MOV">
            <a:hlinkClick r:id="" action="ppaction://media"/>
            <a:extLst>
              <a:ext uri="{FF2B5EF4-FFF2-40B4-BE49-F238E27FC236}">
                <a16:creationId xmlns:a16="http://schemas.microsoft.com/office/drawing/2014/main" id="{BEE3D02B-3579-5F79-14EB-8CB07305D0D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08901" y="1294902"/>
            <a:ext cx="9521287" cy="5364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162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2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244E84-EAB3-E344-B459-BD778E77E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4624" y="146422"/>
            <a:ext cx="7729728" cy="1188720"/>
          </a:xfrm>
        </p:spPr>
        <p:txBody>
          <a:bodyPr/>
          <a:lstStyle/>
          <a:p>
            <a:r>
              <a:rPr lang="en-GB"/>
              <a:t>Animation 2 – incoming danger </a:t>
            </a:r>
            <a:endParaRPr lang="en-US"/>
          </a:p>
        </p:txBody>
      </p:sp>
      <p:pic>
        <p:nvPicPr>
          <p:cNvPr id="6" name="trim.310BFD0F-A16D-408D-81E3-CE3F20AA59B7.MOV">
            <a:hlinkClick r:id="" action="ppaction://media"/>
            <a:extLst>
              <a:ext uri="{FF2B5EF4-FFF2-40B4-BE49-F238E27FC236}">
                <a16:creationId xmlns:a16="http://schemas.microsoft.com/office/drawing/2014/main" id="{4D7ABC02-4084-BC34-6E73-142FB116069F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336442" y="1468033"/>
            <a:ext cx="9306353" cy="5243545"/>
          </a:xfrm>
        </p:spPr>
      </p:pic>
    </p:spTree>
    <p:extLst>
      <p:ext uri="{BB962C8B-B14F-4D97-AF65-F5344CB8AC3E}">
        <p14:creationId xmlns:p14="http://schemas.microsoft.com/office/powerpoint/2010/main" val="4212295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0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105CBC-7E98-1E42-A845-5580B2240E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6420" y="130476"/>
            <a:ext cx="7729728" cy="1188720"/>
          </a:xfrm>
        </p:spPr>
        <p:txBody>
          <a:bodyPr/>
          <a:lstStyle/>
          <a:p>
            <a:r>
              <a:rPr lang="en-GB"/>
              <a:t>Animation 3 – an inconvenience </a:t>
            </a:r>
            <a:endParaRPr lang="en-US"/>
          </a:p>
        </p:txBody>
      </p:sp>
      <p:pic>
        <p:nvPicPr>
          <p:cNvPr id="4" name="trim.17C58A98-A785-4EFB-9F6A-965821BF837A.MOV">
            <a:hlinkClick r:id="" action="ppaction://media"/>
            <a:extLst>
              <a:ext uri="{FF2B5EF4-FFF2-40B4-BE49-F238E27FC236}">
                <a16:creationId xmlns:a16="http://schemas.microsoft.com/office/drawing/2014/main" id="{8427BF0C-617F-461C-A500-DD6CD237346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237214" y="1456763"/>
            <a:ext cx="9355601" cy="5270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8536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798A1-BB90-21D3-8A5A-E394262196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B7999-FAB9-881D-AF7A-5344F219A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475999"/>
            <a:ext cx="7729728" cy="3101983"/>
          </a:xfrm>
        </p:spPr>
        <p:txBody>
          <a:bodyPr>
            <a:normAutofit/>
          </a:bodyPr>
          <a:lstStyle/>
          <a:p>
            <a:r>
              <a:rPr lang="en-GB" sz="2800" dirty="0"/>
              <a:t>The brief</a:t>
            </a:r>
          </a:p>
          <a:p>
            <a:endParaRPr lang="en-GB" sz="2800" dirty="0"/>
          </a:p>
          <a:p>
            <a:r>
              <a:rPr lang="en-GB" sz="2800" dirty="0"/>
              <a:t>The process </a:t>
            </a:r>
          </a:p>
          <a:p>
            <a:endParaRPr lang="en-GB" sz="2800" dirty="0"/>
          </a:p>
          <a:p>
            <a:r>
              <a:rPr lang="en-GB" sz="2800" dirty="0"/>
              <a:t>Future projects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701092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B5AE6-EB88-4144-84DC-A94D2ADABE5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1784403814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7AA9211839BE4A98E84508561A1038" ma:contentTypeVersion="13" ma:contentTypeDescription="Create a new document." ma:contentTypeScope="" ma:versionID="b0902cf6b719fe3c2a2c39598ed35038">
  <xsd:schema xmlns:xsd="http://www.w3.org/2001/XMLSchema" xmlns:xs="http://www.w3.org/2001/XMLSchema" xmlns:p="http://schemas.microsoft.com/office/2006/metadata/properties" xmlns:ns2="b622e6b6-be37-4c19-996c-e7128692fbab" xmlns:ns3="07e8af73-2cea-42b9-949a-5a4007d303b0" targetNamespace="http://schemas.microsoft.com/office/2006/metadata/properties" ma:root="true" ma:fieldsID="74a87ea3abccaae019972d2dc96db832" ns2:_="" ns3:_="">
    <xsd:import namespace="b622e6b6-be37-4c19-996c-e7128692fbab"/>
    <xsd:import namespace="07e8af73-2cea-42b9-949a-5a4007d303b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OCR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22e6b6-be37-4c19-996c-e7128692fb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e8af73-2cea-42b9-949a-5a4007d303b0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9" nillable="true" ma:displayName="Taxonomy Catch All Column" ma:hidden="true" ma:list="{c1215031-d24f-4baf-bb6b-baa8776f29de}" ma:internalName="TaxCatchAll" ma:showField="CatchAllData" ma:web="07e8af73-2cea-42b9-949a-5a4007d303b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07e8af73-2cea-42b9-949a-5a4007d303b0" xsi:nil="true"/>
    <lcf76f155ced4ddcb4097134ff3c332f xmlns="b622e6b6-be37-4c19-996c-e7128692fbab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D5662ED0-455C-4CE0-8B13-00BAD0672C54}"/>
</file>

<file path=customXml/itemProps2.xml><?xml version="1.0" encoding="utf-8"?>
<ds:datastoreItem xmlns:ds="http://schemas.openxmlformats.org/officeDocument/2006/customXml" ds:itemID="{29A3E27F-118D-44E0-8659-89E9A27E87C3}"/>
</file>

<file path=customXml/itemProps3.xml><?xml version="1.0" encoding="utf-8"?>
<ds:datastoreItem xmlns:ds="http://schemas.openxmlformats.org/officeDocument/2006/customXml" ds:itemID="{EED7F382-F9EC-4BF7-A5B7-0042D8E9BB43}"/>
</file>

<file path=docProps/app.xml><?xml version="1.0" encoding="utf-8"?>
<Properties xmlns="http://schemas.openxmlformats.org/officeDocument/2006/extended-properties" xmlns:vt="http://schemas.openxmlformats.org/officeDocument/2006/docPropsVTypes">
  <TotalTime>163</TotalTime>
  <Words>440</Words>
  <Application>Microsoft Office PowerPoint</Application>
  <PresentationFormat>Widescreen</PresentationFormat>
  <Paragraphs>81</Paragraphs>
  <Slides>17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Gill Sans MT</vt:lpstr>
      <vt:lpstr>Parcel</vt:lpstr>
      <vt:lpstr>To an Affinity - and Beyond </vt:lpstr>
      <vt:lpstr>The brief </vt:lpstr>
      <vt:lpstr>Ideas</vt:lpstr>
      <vt:lpstr>Research </vt:lpstr>
      <vt:lpstr>Videos</vt:lpstr>
      <vt:lpstr>Reference photos </vt:lpstr>
      <vt:lpstr>Animation plan </vt:lpstr>
      <vt:lpstr>Thumbnails </vt:lpstr>
      <vt:lpstr>Sketches</vt:lpstr>
      <vt:lpstr>Storyboards – Trap door</vt:lpstr>
      <vt:lpstr>Storyboards – ducking </vt:lpstr>
      <vt:lpstr>Storyboards – tripping </vt:lpstr>
      <vt:lpstr>Animation 1 – Watch out </vt:lpstr>
      <vt:lpstr>Animation 2 – incoming danger </vt:lpstr>
      <vt:lpstr>Animation 3 – an inconvenience </vt:lpstr>
      <vt:lpstr>Conclusion 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 an Affinity - and Beyond </dc:title>
  <dc:creator>Cian West (2004900)</dc:creator>
  <cp:lastModifiedBy>Cian West</cp:lastModifiedBy>
  <cp:revision>1</cp:revision>
  <dcterms:created xsi:type="dcterms:W3CDTF">2022-03-31T15:28:37Z</dcterms:created>
  <dcterms:modified xsi:type="dcterms:W3CDTF">2022-04-26T15:41:01Z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0x010100FD7AA9211839BE4A98E84508561A1038</vt:lpwstr>
  </property>
</Properties>
</file>