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9" r:id="rId5"/>
    <p:sldId id="263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CC00CC"/>
    <a:srgbClr val="FF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8CE6B1-14B6-4401-9BFE-404684DB3243}" v="1704" dt="2019-01-21T23:42:38.0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48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Jonas" userId="6627c371f23643b7" providerId="LiveId" clId="{278CE6B1-14B6-4401-9BFE-404684DB3243}"/>
    <pc:docChg chg="undo redo custSel mod addSld delSld modSld sldOrd">
      <pc:chgData name="Michael Jonas" userId="6627c371f23643b7" providerId="LiveId" clId="{278CE6B1-14B6-4401-9BFE-404684DB3243}" dt="2019-01-21T23:42:38.016" v="3545"/>
      <pc:docMkLst>
        <pc:docMk/>
      </pc:docMkLst>
      <pc:sldChg chg="delSp modSp modTransition modAnim">
        <pc:chgData name="Michael Jonas" userId="6627c371f23643b7" providerId="LiveId" clId="{278CE6B1-14B6-4401-9BFE-404684DB3243}" dt="2019-01-21T21:21:23.678" v="2638"/>
        <pc:sldMkLst>
          <pc:docMk/>
          <pc:sldMk cId="1082904766" sldId="256"/>
        </pc:sldMkLst>
        <pc:spChg chg="mod">
          <ac:chgData name="Michael Jonas" userId="6627c371f23643b7" providerId="LiveId" clId="{278CE6B1-14B6-4401-9BFE-404684DB3243}" dt="2019-01-21T21:14:11.087" v="2634" actId="20577"/>
          <ac:spMkLst>
            <pc:docMk/>
            <pc:sldMk cId="1082904766" sldId="256"/>
            <ac:spMk id="2" creationId="{586C8736-9F92-45F6-B82D-5B7B6F18ED36}"/>
          </ac:spMkLst>
        </pc:spChg>
        <pc:picChg chg="del">
          <ac:chgData name="Michael Jonas" userId="6627c371f23643b7" providerId="LiveId" clId="{278CE6B1-14B6-4401-9BFE-404684DB3243}" dt="2019-01-21T20:49:36.997" v="2599"/>
          <ac:picMkLst>
            <pc:docMk/>
            <pc:sldMk cId="1082904766" sldId="256"/>
            <ac:picMk id="4" creationId="{E819FBE0-E03B-49B4-A3DA-A18FD59BFFAB}"/>
          </ac:picMkLst>
        </pc:picChg>
        <pc:picChg chg="del">
          <ac:chgData name="Michael Jonas" userId="6627c371f23643b7" providerId="LiveId" clId="{278CE6B1-14B6-4401-9BFE-404684DB3243}" dt="2019-01-21T20:50:13.707" v="2600"/>
          <ac:picMkLst>
            <pc:docMk/>
            <pc:sldMk cId="1082904766" sldId="256"/>
            <ac:picMk id="5" creationId="{5E1D7EC0-2491-4461-B760-F29980EEA303}"/>
          </ac:picMkLst>
        </pc:picChg>
        <pc:picChg chg="del">
          <ac:chgData name="Michael Jonas" userId="6627c371f23643b7" providerId="LiveId" clId="{278CE6B1-14B6-4401-9BFE-404684DB3243}" dt="2019-01-21T21:20:43.809" v="2636"/>
          <ac:picMkLst>
            <pc:docMk/>
            <pc:sldMk cId="1082904766" sldId="256"/>
            <ac:picMk id="6" creationId="{EEB8E2B7-D26E-49A6-A9EA-DF541B45E652}"/>
          </ac:picMkLst>
        </pc:picChg>
      </pc:sldChg>
      <pc:sldChg chg="addSp delSp modSp modTransition modAnim">
        <pc:chgData name="Michael Jonas" userId="6627c371f23643b7" providerId="LiveId" clId="{278CE6B1-14B6-4401-9BFE-404684DB3243}" dt="2019-01-21T21:43:04.988" v="2675"/>
        <pc:sldMkLst>
          <pc:docMk/>
          <pc:sldMk cId="1324272731" sldId="257"/>
        </pc:sldMkLst>
        <pc:spChg chg="mod">
          <ac:chgData name="Michael Jonas" userId="6627c371f23643b7" providerId="LiveId" clId="{278CE6B1-14B6-4401-9BFE-404684DB3243}" dt="2019-01-19T17:58:38.080" v="1215" actId="20577"/>
          <ac:spMkLst>
            <pc:docMk/>
            <pc:sldMk cId="1324272731" sldId="257"/>
            <ac:spMk id="2" creationId="{6D33F2AC-9C39-4CC5-B13D-61CC7EE6E496}"/>
          </ac:spMkLst>
        </pc:spChg>
        <pc:spChg chg="add del mod">
          <ac:chgData name="Michael Jonas" userId="6627c371f23643b7" providerId="LiveId" clId="{278CE6B1-14B6-4401-9BFE-404684DB3243}" dt="2019-01-18T12:28:11.870" v="475"/>
          <ac:spMkLst>
            <pc:docMk/>
            <pc:sldMk cId="1324272731" sldId="257"/>
            <ac:spMk id="3" creationId="{964A1831-164B-4AA1-8621-70F8D765E9EE}"/>
          </ac:spMkLst>
        </pc:spChg>
        <pc:spChg chg="del mod">
          <ac:chgData name="Michael Jonas" userId="6627c371f23643b7" providerId="LiveId" clId="{278CE6B1-14B6-4401-9BFE-404684DB3243}" dt="2019-01-17T13:12:18.222" v="416"/>
          <ac:spMkLst>
            <pc:docMk/>
            <pc:sldMk cId="1324272731" sldId="257"/>
            <ac:spMk id="3" creationId="{A2096C5F-9AB3-4A63-91B1-51F445415897}"/>
          </ac:spMkLst>
        </pc:spChg>
        <pc:spChg chg="add del mod">
          <ac:chgData name="Michael Jonas" userId="6627c371f23643b7" providerId="LiveId" clId="{278CE6B1-14B6-4401-9BFE-404684DB3243}" dt="2019-01-18T12:32:24.447" v="479"/>
          <ac:spMkLst>
            <pc:docMk/>
            <pc:sldMk cId="1324272731" sldId="257"/>
            <ac:spMk id="4" creationId="{637AF7CB-C1A3-4DD4-BE7B-88AE5993B867}"/>
          </ac:spMkLst>
        </pc:spChg>
        <pc:spChg chg="add mod">
          <ac:chgData name="Michael Jonas" userId="6627c371f23643b7" providerId="LiveId" clId="{278CE6B1-14B6-4401-9BFE-404684DB3243}" dt="2019-01-21T20:50:52.164" v="2602" actId="20577"/>
          <ac:spMkLst>
            <pc:docMk/>
            <pc:sldMk cId="1324272731" sldId="257"/>
            <ac:spMk id="5" creationId="{A89799C1-7F23-4BB7-9573-C2659AA6F1BE}"/>
          </ac:spMkLst>
        </pc:spChg>
        <pc:spChg chg="add del mod">
          <ac:chgData name="Michael Jonas" userId="6627c371f23643b7" providerId="LiveId" clId="{278CE6B1-14B6-4401-9BFE-404684DB3243}" dt="2019-01-17T14:18:54.843" v="428"/>
          <ac:spMkLst>
            <pc:docMk/>
            <pc:sldMk cId="1324272731" sldId="257"/>
            <ac:spMk id="8" creationId="{8298024B-3E3F-4B95-BAAF-A06957F57188}"/>
          </ac:spMkLst>
        </pc:spChg>
        <pc:spChg chg="add del mod">
          <ac:chgData name="Michael Jonas" userId="6627c371f23643b7" providerId="LiveId" clId="{278CE6B1-14B6-4401-9BFE-404684DB3243}" dt="2019-01-18T18:04:15.773" v="854"/>
          <ac:spMkLst>
            <pc:docMk/>
            <pc:sldMk cId="1324272731" sldId="257"/>
            <ac:spMk id="19" creationId="{81568AB4-2461-4FC9-AA0A-2B4B88C7531F}"/>
          </ac:spMkLst>
        </pc:spChg>
        <pc:picChg chg="del">
          <ac:chgData name="Michael Jonas" userId="6627c371f23643b7" providerId="LiveId" clId="{278CE6B1-14B6-4401-9BFE-404684DB3243}" dt="2019-01-21T15:26:57.174" v="1580"/>
          <ac:picMkLst>
            <pc:docMk/>
            <pc:sldMk cId="1324272731" sldId="257"/>
            <ac:picMk id="3" creationId="{B6E8133A-9EB5-43F0-9D6E-CA64C9FDB856}"/>
          </ac:picMkLst>
        </pc:picChg>
        <pc:picChg chg="del">
          <ac:chgData name="Michael Jonas" userId="6627c371f23643b7" providerId="LiveId" clId="{278CE6B1-14B6-4401-9BFE-404684DB3243}" dt="2019-01-21T16:31:37.209" v="1613"/>
          <ac:picMkLst>
            <pc:docMk/>
            <pc:sldMk cId="1324272731" sldId="257"/>
            <ac:picMk id="4" creationId="{6E619545-12AC-4E11-AE94-53A29B5D85D7}"/>
          </ac:picMkLst>
        </pc:picChg>
        <pc:picChg chg="add del mod">
          <ac:chgData name="Michael Jonas" userId="6627c371f23643b7" providerId="LiveId" clId="{278CE6B1-14B6-4401-9BFE-404684DB3243}" dt="2019-01-17T14:18:40.919" v="425"/>
          <ac:picMkLst>
            <pc:docMk/>
            <pc:sldMk cId="1324272731" sldId="257"/>
            <ac:picMk id="5" creationId="{227DBDB2-EFCC-4294-85CF-238D866A084C}"/>
          </ac:picMkLst>
        </pc:picChg>
        <pc:picChg chg="del">
          <ac:chgData name="Michael Jonas" userId="6627c371f23643b7" providerId="LiveId" clId="{278CE6B1-14B6-4401-9BFE-404684DB3243}" dt="2019-01-21T21:03:11.229" v="2618"/>
          <ac:picMkLst>
            <pc:docMk/>
            <pc:sldMk cId="1324272731" sldId="257"/>
            <ac:picMk id="6" creationId="{86024A56-25C5-4CBB-A6CB-5A260754B2D1}"/>
          </ac:picMkLst>
        </pc:picChg>
        <pc:picChg chg="add mod ord modCrop">
          <ac:chgData name="Michael Jonas" userId="6627c371f23643b7" providerId="LiveId" clId="{278CE6B1-14B6-4401-9BFE-404684DB3243}" dt="2019-01-18T17:45:05.014" v="846" actId="14100"/>
          <ac:picMkLst>
            <pc:docMk/>
            <pc:sldMk cId="1324272731" sldId="257"/>
            <ac:picMk id="7" creationId="{88A7822C-3065-405D-9A47-70E499436784}"/>
          </ac:picMkLst>
        </pc:picChg>
        <pc:picChg chg="add mod modCrop">
          <ac:chgData name="Michael Jonas" userId="6627c371f23643b7" providerId="LiveId" clId="{278CE6B1-14B6-4401-9BFE-404684DB3243}" dt="2019-01-18T14:52:37.628" v="610" actId="14100"/>
          <ac:picMkLst>
            <pc:docMk/>
            <pc:sldMk cId="1324272731" sldId="257"/>
            <ac:picMk id="8" creationId="{F77A0E05-A5BC-4AAD-BED4-4A36C8DB7774}"/>
          </ac:picMkLst>
        </pc:picChg>
        <pc:picChg chg="add mod">
          <ac:chgData name="Michael Jonas" userId="6627c371f23643b7" providerId="LiveId" clId="{278CE6B1-14B6-4401-9BFE-404684DB3243}" dt="2019-01-18T14:50:12.594" v="600" actId="1076"/>
          <ac:picMkLst>
            <pc:docMk/>
            <pc:sldMk cId="1324272731" sldId="257"/>
            <ac:picMk id="10" creationId="{A41C88B7-DDCD-4717-B304-1EF547020062}"/>
          </ac:picMkLst>
        </pc:picChg>
        <pc:picChg chg="add mod modCrop">
          <ac:chgData name="Michael Jonas" userId="6627c371f23643b7" providerId="LiveId" clId="{278CE6B1-14B6-4401-9BFE-404684DB3243}" dt="2019-01-18T17:41:19.994" v="831" actId="1076"/>
          <ac:picMkLst>
            <pc:docMk/>
            <pc:sldMk cId="1324272731" sldId="257"/>
            <ac:picMk id="11" creationId="{3A812CD9-B4DE-4E9E-B441-666A872C4BC4}"/>
          </ac:picMkLst>
        </pc:picChg>
        <pc:picChg chg="add mod">
          <ac:chgData name="Michael Jonas" userId="6627c371f23643b7" providerId="LiveId" clId="{278CE6B1-14B6-4401-9BFE-404684DB3243}" dt="2019-01-18T17:39:44.402" v="820" actId="14100"/>
          <ac:picMkLst>
            <pc:docMk/>
            <pc:sldMk cId="1324272731" sldId="257"/>
            <ac:picMk id="12" creationId="{11BE4D54-6419-4B54-96D5-17887510E2EC}"/>
          </ac:picMkLst>
        </pc:picChg>
        <pc:picChg chg="add mod modCrop">
          <ac:chgData name="Michael Jonas" userId="6627c371f23643b7" providerId="LiveId" clId="{278CE6B1-14B6-4401-9BFE-404684DB3243}" dt="2019-01-18T17:39:59.164" v="822" actId="14100"/>
          <ac:picMkLst>
            <pc:docMk/>
            <pc:sldMk cId="1324272731" sldId="257"/>
            <ac:picMk id="14" creationId="{B756CB61-9C47-41C3-AEFA-30160BC59518}"/>
          </ac:picMkLst>
        </pc:picChg>
        <pc:picChg chg="add mod modCrop">
          <ac:chgData name="Michael Jonas" userId="6627c371f23643b7" providerId="LiveId" clId="{278CE6B1-14B6-4401-9BFE-404684DB3243}" dt="2019-01-18T17:41:48.328" v="834" actId="1076"/>
          <ac:picMkLst>
            <pc:docMk/>
            <pc:sldMk cId="1324272731" sldId="257"/>
            <ac:picMk id="16" creationId="{960BCA8D-DB80-4F64-B2BB-F5E3FCBF0D8B}"/>
          </ac:picMkLst>
        </pc:picChg>
        <pc:picChg chg="add mod modCrop">
          <ac:chgData name="Michael Jonas" userId="6627c371f23643b7" providerId="LiveId" clId="{278CE6B1-14B6-4401-9BFE-404684DB3243}" dt="2019-01-18T17:44:51.147" v="845" actId="732"/>
          <ac:picMkLst>
            <pc:docMk/>
            <pc:sldMk cId="1324272731" sldId="257"/>
            <ac:picMk id="18" creationId="{D5D6B364-4E87-47DF-A4D1-6DCF92886E6C}"/>
          </ac:picMkLst>
        </pc:picChg>
      </pc:sldChg>
      <pc:sldChg chg="addSp delSp modSp modAnim">
        <pc:chgData name="Michael Jonas" userId="6627c371f23643b7" providerId="LiveId" clId="{278CE6B1-14B6-4401-9BFE-404684DB3243}" dt="2019-01-21T23:03:11.940" v="3006"/>
        <pc:sldMkLst>
          <pc:docMk/>
          <pc:sldMk cId="2555925771" sldId="259"/>
        </pc:sldMkLst>
        <pc:spChg chg="mod">
          <ac:chgData name="Michael Jonas" userId="6627c371f23643b7" providerId="LiveId" clId="{278CE6B1-14B6-4401-9BFE-404684DB3243}" dt="2019-01-21T19:54:32.629" v="2369" actId="14100"/>
          <ac:spMkLst>
            <pc:docMk/>
            <pc:sldMk cId="2555925771" sldId="259"/>
            <ac:spMk id="2" creationId="{97C8FC0F-78D3-4F14-801F-D70A1EC2EF3C}"/>
          </ac:spMkLst>
        </pc:spChg>
        <pc:spChg chg="add mod">
          <ac:chgData name="Michael Jonas" userId="6627c371f23643b7" providerId="LiveId" clId="{278CE6B1-14B6-4401-9BFE-404684DB3243}" dt="2019-01-21T22:59:25.587" v="2995" actId="113"/>
          <ac:spMkLst>
            <pc:docMk/>
            <pc:sldMk cId="2555925771" sldId="259"/>
            <ac:spMk id="3" creationId="{CB043B1A-7DAB-4125-8FD2-78208CC0A709}"/>
          </ac:spMkLst>
        </pc:spChg>
        <pc:spChg chg="del">
          <ac:chgData name="Michael Jonas" userId="6627c371f23643b7" providerId="LiveId" clId="{278CE6B1-14B6-4401-9BFE-404684DB3243}" dt="2019-01-18T18:52:51.537" v="1178"/>
          <ac:spMkLst>
            <pc:docMk/>
            <pc:sldMk cId="2555925771" sldId="259"/>
            <ac:spMk id="3" creationId="{FE8317B9-6085-4403-9EB0-E00326E66520}"/>
          </ac:spMkLst>
        </pc:spChg>
        <pc:picChg chg="add mod">
          <ac:chgData name="Michael Jonas" userId="6627c371f23643b7" providerId="LiveId" clId="{278CE6B1-14B6-4401-9BFE-404684DB3243}" dt="2019-01-21T20:29:32.047" v="2592" actId="14100"/>
          <ac:picMkLst>
            <pc:docMk/>
            <pc:sldMk cId="2555925771" sldId="259"/>
            <ac:picMk id="5" creationId="{CA63B2FC-B5E9-4545-952B-004F30480177}"/>
          </ac:picMkLst>
        </pc:picChg>
        <pc:picChg chg="add mod modCrop">
          <ac:chgData name="Michael Jonas" userId="6627c371f23643b7" providerId="LiveId" clId="{278CE6B1-14B6-4401-9BFE-404684DB3243}" dt="2019-01-21T20:29:16.916" v="2590" actId="14100"/>
          <ac:picMkLst>
            <pc:docMk/>
            <pc:sldMk cId="2555925771" sldId="259"/>
            <ac:picMk id="6" creationId="{29130A17-BEB6-45EB-B644-5D2FB648141A}"/>
          </ac:picMkLst>
        </pc:picChg>
        <pc:picChg chg="add mod">
          <ac:chgData name="Michael Jonas" userId="6627c371f23643b7" providerId="LiveId" clId="{278CE6B1-14B6-4401-9BFE-404684DB3243}" dt="2019-01-21T20:29:44.388" v="2595" actId="14100"/>
          <ac:picMkLst>
            <pc:docMk/>
            <pc:sldMk cId="2555925771" sldId="259"/>
            <ac:picMk id="7" creationId="{0BBF62E1-CDFD-434E-BF69-8D348A144028}"/>
          </ac:picMkLst>
        </pc:picChg>
      </pc:sldChg>
      <pc:sldChg chg="modSp del">
        <pc:chgData name="Michael Jonas" userId="6627c371f23643b7" providerId="LiveId" clId="{278CE6B1-14B6-4401-9BFE-404684DB3243}" dt="2019-01-21T23:20:14.336" v="3009" actId="2696"/>
        <pc:sldMkLst>
          <pc:docMk/>
          <pc:sldMk cId="3130280055" sldId="260"/>
        </pc:sldMkLst>
        <pc:spChg chg="mod">
          <ac:chgData name="Michael Jonas" userId="6627c371f23643b7" providerId="LiveId" clId="{278CE6B1-14B6-4401-9BFE-404684DB3243}" dt="2019-01-16T16:34:49.212" v="411" actId="1076"/>
          <ac:spMkLst>
            <pc:docMk/>
            <pc:sldMk cId="3130280055" sldId="260"/>
            <ac:spMk id="2" creationId="{603C49A8-4622-4662-8933-5C4B3CA70FAF}"/>
          </ac:spMkLst>
        </pc:spChg>
        <pc:spChg chg="mod">
          <ac:chgData name="Michael Jonas" userId="6627c371f23643b7" providerId="LiveId" clId="{278CE6B1-14B6-4401-9BFE-404684DB3243}" dt="2019-01-21T23:20:06.771" v="3008" actId="27636"/>
          <ac:spMkLst>
            <pc:docMk/>
            <pc:sldMk cId="3130280055" sldId="260"/>
            <ac:spMk id="3" creationId="{C2966706-7EB8-458B-8A86-4784DAC23031}"/>
          </ac:spMkLst>
        </pc:spChg>
      </pc:sldChg>
      <pc:sldChg chg="del">
        <pc:chgData name="Michael Jonas" userId="6627c371f23643b7" providerId="LiveId" clId="{278CE6B1-14B6-4401-9BFE-404684DB3243}" dt="2019-01-21T23:29:55.544" v="3215" actId="2696"/>
        <pc:sldMkLst>
          <pc:docMk/>
          <pc:sldMk cId="699062259" sldId="261"/>
        </pc:sldMkLst>
      </pc:sldChg>
      <pc:sldChg chg="modSp">
        <pc:chgData name="Michael Jonas" userId="6627c371f23643b7" providerId="LiveId" clId="{278CE6B1-14B6-4401-9BFE-404684DB3243}" dt="2019-01-21T23:34:49.248" v="3501" actId="27636"/>
        <pc:sldMkLst>
          <pc:docMk/>
          <pc:sldMk cId="1630521403" sldId="262"/>
        </pc:sldMkLst>
        <pc:spChg chg="mod">
          <ac:chgData name="Michael Jonas" userId="6627c371f23643b7" providerId="LiveId" clId="{278CE6B1-14B6-4401-9BFE-404684DB3243}" dt="2019-01-18T15:21:24.113" v="662" actId="122"/>
          <ac:spMkLst>
            <pc:docMk/>
            <pc:sldMk cId="1630521403" sldId="262"/>
            <ac:spMk id="2" creationId="{5DF9EE26-1A24-475C-AF59-CC2000B2AA01}"/>
          </ac:spMkLst>
        </pc:spChg>
        <pc:spChg chg="mod">
          <ac:chgData name="Michael Jonas" userId="6627c371f23643b7" providerId="LiveId" clId="{278CE6B1-14B6-4401-9BFE-404684DB3243}" dt="2019-01-21T23:34:49.248" v="3501" actId="27636"/>
          <ac:spMkLst>
            <pc:docMk/>
            <pc:sldMk cId="1630521403" sldId="262"/>
            <ac:spMk id="3" creationId="{B76515F5-5A83-4E21-A8DB-94DCD6FC09EE}"/>
          </ac:spMkLst>
        </pc:spChg>
      </pc:sldChg>
      <pc:sldChg chg="addSp delSp modSp add mod setBg modAnim setClrOvrMap">
        <pc:chgData name="Michael Jonas" userId="6627c371f23643b7" providerId="LiveId" clId="{278CE6B1-14B6-4401-9BFE-404684DB3243}" dt="2019-01-21T23:42:38.016" v="3545"/>
        <pc:sldMkLst>
          <pc:docMk/>
          <pc:sldMk cId="3755832849" sldId="263"/>
        </pc:sldMkLst>
        <pc:spChg chg="mod ord">
          <ac:chgData name="Michael Jonas" userId="6627c371f23643b7" providerId="LiveId" clId="{278CE6B1-14B6-4401-9BFE-404684DB3243}" dt="2019-01-21T23:20:39.859" v="3034" actId="1076"/>
          <ac:spMkLst>
            <pc:docMk/>
            <pc:sldMk cId="3755832849" sldId="263"/>
            <ac:spMk id="2" creationId="{485BDC70-3511-4FB4-8D02-957E0D691FA5}"/>
          </ac:spMkLst>
        </pc:spChg>
        <pc:spChg chg="del">
          <ac:chgData name="Michael Jonas" userId="6627c371f23643b7" providerId="LiveId" clId="{278CE6B1-14B6-4401-9BFE-404684DB3243}" dt="2019-01-15T15:17:38.388" v="132"/>
          <ac:spMkLst>
            <pc:docMk/>
            <pc:sldMk cId="3755832849" sldId="263"/>
            <ac:spMk id="3" creationId="{7648C659-2028-4AF5-8EB3-70E16A2BCE3F}"/>
          </ac:spMkLst>
        </pc:spChg>
        <pc:spChg chg="add del">
          <ac:chgData name="Michael Jonas" userId="6627c371f23643b7" providerId="LiveId" clId="{278CE6B1-14B6-4401-9BFE-404684DB3243}" dt="2019-01-16T15:58:22.482" v="262"/>
          <ac:spMkLst>
            <pc:docMk/>
            <pc:sldMk cId="3755832849" sldId="263"/>
            <ac:spMk id="14" creationId="{133B01BE-D4D6-443F-9FBB-5AF69374F20C}"/>
          </ac:spMkLst>
        </pc:spChg>
        <pc:spChg chg="add del">
          <ac:chgData name="Michael Jonas" userId="6627c371f23643b7" providerId="LiveId" clId="{278CE6B1-14B6-4401-9BFE-404684DB3243}" dt="2019-01-16T15:58:31.500" v="264"/>
          <ac:spMkLst>
            <pc:docMk/>
            <pc:sldMk cId="3755832849" sldId="263"/>
            <ac:spMk id="15" creationId="{B497E440-240C-44C3-A0B9-7C1108DE4DB8}"/>
          </ac:spMkLst>
        </pc:spChg>
        <pc:spChg chg="add del">
          <ac:chgData name="Michael Jonas" userId="6627c371f23643b7" providerId="LiveId" clId="{278CE6B1-14B6-4401-9BFE-404684DB3243}" dt="2019-01-16T15:58:33.501" v="266"/>
          <ac:spMkLst>
            <pc:docMk/>
            <pc:sldMk cId="3755832849" sldId="263"/>
            <ac:spMk id="16" creationId="{5BFEB6BC-3AA4-4F1B-B65C-DA9008E6BDAA}"/>
          </ac:spMkLst>
        </pc:spChg>
        <pc:spChg chg="add del">
          <ac:chgData name="Michael Jonas" userId="6627c371f23643b7" providerId="LiveId" clId="{278CE6B1-14B6-4401-9BFE-404684DB3243}" dt="2019-01-16T15:58:42.566" v="268"/>
          <ac:spMkLst>
            <pc:docMk/>
            <pc:sldMk cId="3755832849" sldId="263"/>
            <ac:spMk id="17" creationId="{151B05E0-AB83-4704-A944-4D6CEBFDA495}"/>
          </ac:spMkLst>
        </pc:spChg>
        <pc:spChg chg="add del mod">
          <ac:chgData name="Michael Jonas" userId="6627c371f23643b7" providerId="LiveId" clId="{278CE6B1-14B6-4401-9BFE-404684DB3243}" dt="2019-01-16T16:01:42.302" v="282" actId="478"/>
          <ac:spMkLst>
            <pc:docMk/>
            <pc:sldMk cId="3755832849" sldId="263"/>
            <ac:spMk id="19" creationId="{9230597C-1513-4FB9-BE22-0021E2968AF8}"/>
          </ac:spMkLst>
        </pc:spChg>
        <pc:spChg chg="add del">
          <ac:chgData name="Michael Jonas" userId="6627c371f23643b7" providerId="LiveId" clId="{278CE6B1-14B6-4401-9BFE-404684DB3243}" dt="2019-01-16T16:25:10.242" v="308"/>
          <ac:spMkLst>
            <pc:docMk/>
            <pc:sldMk cId="3755832849" sldId="263"/>
            <ac:spMk id="25" creationId="{A0D7F115-F6E3-4006-9204-46C6E8A03447}"/>
          </ac:spMkLst>
        </pc:spChg>
        <pc:spChg chg="add del">
          <ac:chgData name="Michael Jonas" userId="6627c371f23643b7" providerId="LiveId" clId="{278CE6B1-14B6-4401-9BFE-404684DB3243}" dt="2019-01-16T16:02:57.120" v="288" actId="26606"/>
          <ac:spMkLst>
            <pc:docMk/>
            <pc:sldMk cId="3755832849" sldId="263"/>
            <ac:spMk id="29" creationId="{A0D69421-C405-4723-A12E-C56787E8F632}"/>
          </ac:spMkLst>
        </pc:spChg>
        <pc:spChg chg="add del">
          <ac:chgData name="Michael Jonas" userId="6627c371f23643b7" providerId="LiveId" clId="{278CE6B1-14B6-4401-9BFE-404684DB3243}" dt="2019-01-16T16:02:57.120" v="288" actId="26606"/>
          <ac:spMkLst>
            <pc:docMk/>
            <pc:sldMk cId="3755832849" sldId="263"/>
            <ac:spMk id="32" creationId="{0EFD753D-6A49-46DD-9E82-AA6E2C62B461}"/>
          </ac:spMkLst>
        </pc:spChg>
        <pc:spChg chg="add del">
          <ac:chgData name="Michael Jonas" userId="6627c371f23643b7" providerId="LiveId" clId="{278CE6B1-14B6-4401-9BFE-404684DB3243}" dt="2019-01-16T16:02:57.120" v="288" actId="26606"/>
          <ac:spMkLst>
            <pc:docMk/>
            <pc:sldMk cId="3755832849" sldId="263"/>
            <ac:spMk id="34" creationId="{138A5824-1F4A-4EE7-BC13-5BB48FC0809B}"/>
          </ac:spMkLst>
        </pc:spChg>
        <pc:spChg chg="add del">
          <ac:chgData name="Michael Jonas" userId="6627c371f23643b7" providerId="LiveId" clId="{278CE6B1-14B6-4401-9BFE-404684DB3243}" dt="2019-01-16T16:03:00.900" v="290" actId="26606"/>
          <ac:spMkLst>
            <pc:docMk/>
            <pc:sldMk cId="3755832849" sldId="263"/>
            <ac:spMk id="41" creationId="{54B123B7-D992-4FB3-94BC-AC1F9EBCCB1A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2" creationId="{837A7BE2-DF08-4ECE-A520-13927DBF4C5E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3" creationId="{23293907-0F26-4752-BCD0-3AC2C5026383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5" creationId="{339141A8-FDFD-4ABE-A499-72C9669F4BE6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6" creationId="{E916EF49-F958-4F28-A999-F8FA8D09AF86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7" creationId="{A7665D74-DFEA-412C-928C-F090E67084F3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8" creationId="{2335FEDF-EF88-4E68-9CF7-5A72EF32AFC2}"/>
          </ac:spMkLst>
        </pc:spChg>
        <pc:spChg chg="add del">
          <ac:chgData name="Michael Jonas" userId="6627c371f23643b7" providerId="LiveId" clId="{278CE6B1-14B6-4401-9BFE-404684DB3243}" dt="2019-01-16T16:03:14.077" v="292" actId="26606"/>
          <ac:spMkLst>
            <pc:docMk/>
            <pc:sldMk cId="3755832849" sldId="263"/>
            <ac:spMk id="49" creationId="{FD7442A2-9BFF-4A29-B052-34A134AB8B7B}"/>
          </ac:spMkLst>
        </pc:spChg>
        <pc:spChg chg="add del">
          <ac:chgData name="Michael Jonas" userId="6627c371f23643b7" providerId="LiveId" clId="{278CE6B1-14B6-4401-9BFE-404684DB3243}" dt="2019-01-16T16:03:20.836" v="294" actId="26606"/>
          <ac:spMkLst>
            <pc:docMk/>
            <pc:sldMk cId="3755832849" sldId="263"/>
            <ac:spMk id="51" creationId="{5CB593EA-2F98-479F-B4C4-F366571FA64D}"/>
          </ac:spMkLst>
        </pc:spChg>
        <pc:spChg chg="add del">
          <ac:chgData name="Michael Jonas" userId="6627c371f23643b7" providerId="LiveId" clId="{278CE6B1-14B6-4401-9BFE-404684DB3243}" dt="2019-01-16T16:03:20.836" v="294" actId="26606"/>
          <ac:spMkLst>
            <pc:docMk/>
            <pc:sldMk cId="3755832849" sldId="263"/>
            <ac:spMk id="53" creationId="{39BEB6D0-9E4E-4221-93D1-74ABECEE9EFC}"/>
          </ac:spMkLst>
        </pc:spChg>
        <pc:spChg chg="add del">
          <ac:chgData name="Michael Jonas" userId="6627c371f23643b7" providerId="LiveId" clId="{278CE6B1-14B6-4401-9BFE-404684DB3243}" dt="2019-01-16T16:03:20.836" v="294" actId="26606"/>
          <ac:spMkLst>
            <pc:docMk/>
            <pc:sldMk cId="3755832849" sldId="263"/>
            <ac:spMk id="54" creationId="{0D961649-96B9-4550-A52B-07EA4CC9545B}"/>
          </ac:spMkLst>
        </pc:spChg>
        <pc:spChg chg="add del">
          <ac:chgData name="Michael Jonas" userId="6627c371f23643b7" providerId="LiveId" clId="{278CE6B1-14B6-4401-9BFE-404684DB3243}" dt="2019-01-16T16:03:24.868" v="296" actId="26606"/>
          <ac:spMkLst>
            <pc:docMk/>
            <pc:sldMk cId="3755832849" sldId="263"/>
            <ac:spMk id="56" creationId="{5CB593EA-2F98-479F-B4C4-F366571FA64D}"/>
          </ac:spMkLst>
        </pc:spChg>
        <pc:spChg chg="add del">
          <ac:chgData name="Michael Jonas" userId="6627c371f23643b7" providerId="LiveId" clId="{278CE6B1-14B6-4401-9BFE-404684DB3243}" dt="2019-01-16T16:03:24.868" v="296" actId="26606"/>
          <ac:spMkLst>
            <pc:docMk/>
            <pc:sldMk cId="3755832849" sldId="263"/>
            <ac:spMk id="58" creationId="{39BEB6D0-9E4E-4221-93D1-74ABECEE9EFC}"/>
          </ac:spMkLst>
        </pc:spChg>
        <pc:spChg chg="add del">
          <ac:chgData name="Michael Jonas" userId="6627c371f23643b7" providerId="LiveId" clId="{278CE6B1-14B6-4401-9BFE-404684DB3243}" dt="2019-01-16T16:03:24.868" v="296" actId="26606"/>
          <ac:spMkLst>
            <pc:docMk/>
            <pc:sldMk cId="3755832849" sldId="263"/>
            <ac:spMk id="59" creationId="{CBA5C4E7-5342-4DE5-AC40-A835B3415C20}"/>
          </ac:spMkLst>
        </pc:spChg>
        <pc:spChg chg="add mod ord">
          <ac:chgData name="Michael Jonas" userId="6627c371f23643b7" providerId="LiveId" clId="{278CE6B1-14B6-4401-9BFE-404684DB3243}" dt="2019-01-21T23:36:56.182" v="3516" actId="1076"/>
          <ac:spMkLst>
            <pc:docMk/>
            <pc:sldMk cId="3755832849" sldId="263"/>
            <ac:spMk id="62" creationId="{F148F961-5720-438A-89A7-E52FF7432E23}"/>
          </ac:spMkLst>
        </pc:spChg>
        <pc:picChg chg="add del mod ord">
          <ac:chgData name="Michael Jonas" userId="6627c371f23643b7" providerId="LiveId" clId="{278CE6B1-14B6-4401-9BFE-404684DB3243}" dt="2019-01-16T16:03:24.878" v="297" actId="26606"/>
          <ac:picMkLst>
            <pc:docMk/>
            <pc:sldMk cId="3755832849" sldId="263"/>
            <ac:picMk id="5" creationId="{F1E7A5E2-FAD6-4A9F-8605-0839C6A411AA}"/>
          </ac:picMkLst>
        </pc:picChg>
        <pc:picChg chg="add del mod">
          <ac:chgData name="Michael Jonas" userId="6627c371f23643b7" providerId="LiveId" clId="{278CE6B1-14B6-4401-9BFE-404684DB3243}" dt="2019-01-15T15:23:28.252" v="137"/>
          <ac:picMkLst>
            <pc:docMk/>
            <pc:sldMk cId="3755832849" sldId="263"/>
            <ac:picMk id="7" creationId="{77EE6697-F15E-42F9-854F-D953ADF5D183}"/>
          </ac:picMkLst>
        </pc:picChg>
        <pc:picChg chg="add mod ord">
          <ac:chgData name="Michael Jonas" userId="6627c371f23643b7" providerId="LiveId" clId="{278CE6B1-14B6-4401-9BFE-404684DB3243}" dt="2019-01-16T16:26:18.352" v="315" actId="26606"/>
          <ac:picMkLst>
            <pc:docMk/>
            <pc:sldMk cId="3755832849" sldId="263"/>
            <ac:picMk id="9" creationId="{347295A5-EF10-4182-9E17-EA49833AE6E5}"/>
          </ac:picMkLst>
        </pc:picChg>
        <pc:picChg chg="add mod ord">
          <ac:chgData name="Michael Jonas" userId="6627c371f23643b7" providerId="LiveId" clId="{278CE6B1-14B6-4401-9BFE-404684DB3243}" dt="2019-01-16T16:26:18.352" v="315" actId="26606"/>
          <ac:picMkLst>
            <pc:docMk/>
            <pc:sldMk cId="3755832849" sldId="263"/>
            <ac:picMk id="11" creationId="{D4DFBBB0-A58C-45B8-B8B4-01FC9387B5E5}"/>
          </ac:picMkLst>
        </pc:picChg>
        <pc:picChg chg="add mod ord">
          <ac:chgData name="Michael Jonas" userId="6627c371f23643b7" providerId="LiveId" clId="{278CE6B1-14B6-4401-9BFE-404684DB3243}" dt="2019-01-18T14:18:52.176" v="522" actId="1076"/>
          <ac:picMkLst>
            <pc:docMk/>
            <pc:sldMk cId="3755832849" sldId="263"/>
            <ac:picMk id="13" creationId="{C13940A9-DA08-4C31-8494-DCBDB8107481}"/>
          </ac:picMkLst>
        </pc:picChg>
        <pc:picChg chg="add del">
          <ac:chgData name="Michael Jonas" userId="6627c371f23643b7" providerId="LiveId" clId="{278CE6B1-14B6-4401-9BFE-404684DB3243}" dt="2019-01-16T15:59:58.568" v="273"/>
          <ac:picMkLst>
            <pc:docMk/>
            <pc:sldMk cId="3755832849" sldId="263"/>
            <ac:picMk id="21" creationId="{51F45E84-879E-4C48-809D-537A0E2F4902}"/>
          </ac:picMkLst>
        </pc:picChg>
        <pc:picChg chg="add mod modCrop">
          <ac:chgData name="Michael Jonas" userId="6627c371f23643b7" providerId="LiveId" clId="{278CE6B1-14B6-4401-9BFE-404684DB3243}" dt="2019-01-21T20:53:13.503" v="2613" actId="14100"/>
          <ac:picMkLst>
            <pc:docMk/>
            <pc:sldMk cId="3755832849" sldId="263"/>
            <ac:picMk id="23" creationId="{471014E1-A1A7-419A-ABD2-65012ED0300C}"/>
          </ac:picMkLst>
        </pc:picChg>
        <pc:picChg chg="del">
          <ac:chgData name="Michael Jonas" userId="6627c371f23643b7" providerId="LiveId" clId="{278CE6B1-14B6-4401-9BFE-404684DB3243}" dt="2019-01-16T17:33:49.896" v="413"/>
          <ac:picMkLst>
            <pc:docMk/>
            <pc:sldMk cId="3755832849" sldId="263"/>
            <ac:picMk id="26" creationId="{337B081B-5021-4569-A0CD-4B1843882C30}"/>
          </ac:picMkLst>
        </pc:picChg>
        <pc:picChg chg="add del">
          <ac:chgData name="Michael Jonas" userId="6627c371f23643b7" providerId="LiveId" clId="{278CE6B1-14B6-4401-9BFE-404684DB3243}" dt="2019-01-16T16:02:57.120" v="288" actId="26606"/>
          <ac:picMkLst>
            <pc:docMk/>
            <pc:sldMk cId="3755832849" sldId="263"/>
            <ac:picMk id="27" creationId="{F1E7A5E2-FAD6-4A9F-8605-0839C6A411AA}"/>
          </ac:picMkLst>
        </pc:picChg>
        <pc:picChg chg="add del">
          <ac:chgData name="Michael Jonas" userId="6627c371f23643b7" providerId="LiveId" clId="{278CE6B1-14B6-4401-9BFE-404684DB3243}" dt="2019-01-16T16:03:00.900" v="290" actId="26606"/>
          <ac:picMkLst>
            <pc:docMk/>
            <pc:sldMk cId="3755832849" sldId="263"/>
            <ac:picMk id="37" creationId="{F1E7A5E2-FAD6-4A9F-8605-0839C6A411AA}"/>
          </ac:picMkLst>
        </pc:picChg>
        <pc:picChg chg="add del">
          <ac:chgData name="Michael Jonas" userId="6627c371f23643b7" providerId="LiveId" clId="{278CE6B1-14B6-4401-9BFE-404684DB3243}" dt="2019-01-16T16:03:14.077" v="292" actId="26606"/>
          <ac:picMkLst>
            <pc:docMk/>
            <pc:sldMk cId="3755832849" sldId="263"/>
            <ac:picMk id="44" creationId="{F1E7A5E2-FAD6-4A9F-8605-0839C6A411AA}"/>
          </ac:picMkLst>
        </pc:picChg>
        <pc:picChg chg="add del">
          <ac:chgData name="Michael Jonas" userId="6627c371f23643b7" providerId="LiveId" clId="{278CE6B1-14B6-4401-9BFE-404684DB3243}" dt="2019-01-16T16:03:20.836" v="294" actId="26606"/>
          <ac:picMkLst>
            <pc:docMk/>
            <pc:sldMk cId="3755832849" sldId="263"/>
            <ac:picMk id="52" creationId="{F1E7A5E2-FAD6-4A9F-8605-0839C6A411AA}"/>
          </ac:picMkLst>
        </pc:picChg>
        <pc:picChg chg="add del">
          <ac:chgData name="Michael Jonas" userId="6627c371f23643b7" providerId="LiveId" clId="{278CE6B1-14B6-4401-9BFE-404684DB3243}" dt="2019-01-16T16:03:24.868" v="296" actId="26606"/>
          <ac:picMkLst>
            <pc:docMk/>
            <pc:sldMk cId="3755832849" sldId="263"/>
            <ac:picMk id="57" creationId="{F1E7A5E2-FAD6-4A9F-8605-0839C6A411AA}"/>
          </ac:picMkLst>
        </pc:picChg>
        <pc:picChg chg="add mod ord">
          <ac:chgData name="Michael Jonas" userId="6627c371f23643b7" providerId="LiveId" clId="{278CE6B1-14B6-4401-9BFE-404684DB3243}" dt="2019-01-16T16:26:18.352" v="315" actId="26606"/>
          <ac:picMkLst>
            <pc:docMk/>
            <pc:sldMk cId="3755832849" sldId="263"/>
            <ac:picMk id="61" creationId="{F1E7A5E2-FAD6-4A9F-8605-0839C6A411AA}"/>
          </ac:picMkLst>
        </pc:picChg>
        <pc:picChg chg="add mod">
          <ac:chgData name="Michael Jonas" userId="6627c371f23643b7" providerId="LiveId" clId="{278CE6B1-14B6-4401-9BFE-404684DB3243}" dt="2019-01-16T16:26:18.352" v="315" actId="26606"/>
          <ac:picMkLst>
            <pc:docMk/>
            <pc:sldMk cId="3755832849" sldId="263"/>
            <ac:picMk id="1026" creationId="{A6F9CBF5-CCC7-4B3B-A777-8B96C95753EF}"/>
          </ac:picMkLst>
        </pc:picChg>
        <pc:cxnChg chg="add del">
          <ac:chgData name="Michael Jonas" userId="6627c371f23643b7" providerId="LiveId" clId="{278CE6B1-14B6-4401-9BFE-404684DB3243}" dt="2019-01-16T16:03:24.878" v="297" actId="26606"/>
          <ac:cxnSpMkLst>
            <pc:docMk/>
            <pc:sldMk cId="3755832849" sldId="263"/>
            <ac:cxnSpMk id="18" creationId="{EBAD6A72-88E8-42F7-88B9-CAF744536BE4}"/>
          </ac:cxnSpMkLst>
        </pc:cxnChg>
        <pc:cxnChg chg="add del">
          <ac:chgData name="Michael Jonas" userId="6627c371f23643b7" providerId="LiveId" clId="{278CE6B1-14B6-4401-9BFE-404684DB3243}" dt="2019-01-16T16:03:24.878" v="297" actId="26606"/>
          <ac:cxnSpMkLst>
            <pc:docMk/>
            <pc:sldMk cId="3755832849" sldId="263"/>
            <ac:cxnSpMk id="20" creationId="{C800968E-0A99-46C4-A9B2-6A63AC66F4B0}"/>
          </ac:cxnSpMkLst>
        </pc:cxnChg>
        <pc:cxnChg chg="add del">
          <ac:chgData name="Michael Jonas" userId="6627c371f23643b7" providerId="LiveId" clId="{278CE6B1-14B6-4401-9BFE-404684DB3243}" dt="2019-01-16T16:03:24.878" v="297" actId="26606"/>
          <ac:cxnSpMkLst>
            <pc:docMk/>
            <pc:sldMk cId="3755832849" sldId="263"/>
            <ac:cxnSpMk id="22" creationId="{0627B73E-D784-4780-AA33-DCDFE7DA16ED}"/>
          </ac:cxnSpMkLst>
        </pc:cxnChg>
        <pc:cxnChg chg="add del">
          <ac:chgData name="Michael Jonas" userId="6627c371f23643b7" providerId="LiveId" clId="{278CE6B1-14B6-4401-9BFE-404684DB3243}" dt="2019-01-16T16:03:24.878" v="297" actId="26606"/>
          <ac:cxnSpMkLst>
            <pc:docMk/>
            <pc:sldMk cId="3755832849" sldId="263"/>
            <ac:cxnSpMk id="24" creationId="{99FF1850-8D1E-4E84-BD9E-F2E906958502}"/>
          </ac:cxnSpMkLst>
        </pc:cxnChg>
        <pc:cxnChg chg="add del">
          <ac:chgData name="Michael Jonas" userId="6627c371f23643b7" providerId="LiveId" clId="{278CE6B1-14B6-4401-9BFE-404684DB3243}" dt="2019-01-16T16:03:00.900" v="290" actId="26606"/>
          <ac:cxnSpMkLst>
            <pc:docMk/>
            <pc:sldMk cId="3755832849" sldId="263"/>
            <ac:cxnSpMk id="36" creationId="{882DD753-EA38-4E86-91FB-05041A44A28E}"/>
          </ac:cxnSpMkLst>
        </pc:cxnChg>
        <pc:cxnChg chg="add del">
          <ac:chgData name="Michael Jonas" userId="6627c371f23643b7" providerId="LiveId" clId="{278CE6B1-14B6-4401-9BFE-404684DB3243}" dt="2019-01-16T16:03:00.900" v="290" actId="26606"/>
          <ac:cxnSpMkLst>
            <pc:docMk/>
            <pc:sldMk cId="3755832849" sldId="263"/>
            <ac:cxnSpMk id="38" creationId="{6DA63E78-7704-45EF-B5D3-EADDF5D82674}"/>
          </ac:cxnSpMkLst>
        </pc:cxnChg>
        <pc:cxnChg chg="add del">
          <ac:chgData name="Michael Jonas" userId="6627c371f23643b7" providerId="LiveId" clId="{278CE6B1-14B6-4401-9BFE-404684DB3243}" dt="2019-01-16T16:03:00.900" v="290" actId="26606"/>
          <ac:cxnSpMkLst>
            <pc:docMk/>
            <pc:sldMk cId="3755832849" sldId="263"/>
            <ac:cxnSpMk id="39" creationId="{822A5670-0F7B-4199-AEAB-33FBA9CEA44D}"/>
          </ac:cxnSpMkLst>
        </pc:cxnChg>
        <pc:cxnChg chg="add del">
          <ac:chgData name="Michael Jonas" userId="6627c371f23643b7" providerId="LiveId" clId="{278CE6B1-14B6-4401-9BFE-404684DB3243}" dt="2019-01-16T16:03:00.900" v="290" actId="26606"/>
          <ac:cxnSpMkLst>
            <pc:docMk/>
            <pc:sldMk cId="3755832849" sldId="263"/>
            <ac:cxnSpMk id="40" creationId="{8BB1744D-A7DF-4B65-B6E3-DCF12BB2D869}"/>
          </ac:cxnSpMkLst>
        </pc:cxnChg>
      </pc:sldChg>
      <pc:sldChg chg="modSp add del modTransition">
        <pc:chgData name="Michael Jonas" userId="6627c371f23643b7" providerId="LiveId" clId="{278CE6B1-14B6-4401-9BFE-404684DB3243}" dt="2019-01-21T18:31:30.764" v="1624" actId="2696"/>
        <pc:sldMkLst>
          <pc:docMk/>
          <pc:sldMk cId="253637779" sldId="264"/>
        </pc:sldMkLst>
        <pc:spChg chg="mod">
          <ac:chgData name="Michael Jonas" userId="6627c371f23643b7" providerId="LiveId" clId="{278CE6B1-14B6-4401-9BFE-404684DB3243}" dt="2019-01-18T12:26:48.696" v="452" actId="122"/>
          <ac:spMkLst>
            <pc:docMk/>
            <pc:sldMk cId="253637779" sldId="264"/>
            <ac:spMk id="2" creationId="{43453D22-7109-4B59-9EA8-430812D30D8A}"/>
          </ac:spMkLst>
        </pc:spChg>
      </pc:sldChg>
      <pc:sldChg chg="addSp delSp modSp add mod ord setBg modAnim">
        <pc:chgData name="Michael Jonas" userId="6627c371f23643b7" providerId="LiveId" clId="{278CE6B1-14B6-4401-9BFE-404684DB3243}" dt="2019-01-21T22:35:16.186" v="2776"/>
        <pc:sldMkLst>
          <pc:docMk/>
          <pc:sldMk cId="4270111773" sldId="265"/>
        </pc:sldMkLst>
        <pc:spChg chg="mod ord">
          <ac:chgData name="Michael Jonas" userId="6627c371f23643b7" providerId="LiveId" clId="{278CE6B1-14B6-4401-9BFE-404684DB3243}" dt="2019-01-19T19:51:36.198" v="1453" actId="14100"/>
          <ac:spMkLst>
            <pc:docMk/>
            <pc:sldMk cId="4270111773" sldId="265"/>
            <ac:spMk id="2" creationId="{FDC342BB-0288-4D72-80BC-221716DC123F}"/>
          </ac:spMkLst>
        </pc:spChg>
        <pc:spChg chg="del mod">
          <ac:chgData name="Michael Jonas" userId="6627c371f23643b7" providerId="LiveId" clId="{278CE6B1-14B6-4401-9BFE-404684DB3243}" dt="2019-01-18T18:48:29.397" v="1156"/>
          <ac:spMkLst>
            <pc:docMk/>
            <pc:sldMk cId="4270111773" sldId="265"/>
            <ac:spMk id="3" creationId="{D7F8F45F-47DE-4AD5-839A-5C5C2688F746}"/>
          </ac:spMkLst>
        </pc:spChg>
        <pc:spChg chg="add mod ord">
          <ac:chgData name="Michael Jonas" userId="6627c371f23643b7" providerId="LiveId" clId="{278CE6B1-14B6-4401-9BFE-404684DB3243}" dt="2019-01-21T20:18:21.295" v="2528" actId="123"/>
          <ac:spMkLst>
            <pc:docMk/>
            <pc:sldMk cId="4270111773" sldId="265"/>
            <ac:spMk id="3" creationId="{EDEC34FE-1C25-42DB-93B7-AA41ADD492E7}"/>
          </ac:spMkLst>
        </pc:spChg>
        <pc:spChg chg="add del mod">
          <ac:chgData name="Michael Jonas" userId="6627c371f23643b7" providerId="LiveId" clId="{278CE6B1-14B6-4401-9BFE-404684DB3243}" dt="2019-01-18T18:48:16.693" v="1154"/>
          <ac:spMkLst>
            <pc:docMk/>
            <pc:sldMk cId="4270111773" sldId="265"/>
            <ac:spMk id="4" creationId="{6FB7A1EF-D1A6-4B58-B466-B4DADBE6D8C7}"/>
          </ac:spMkLst>
        </pc:spChg>
        <pc:spChg chg="add del mod">
          <ac:chgData name="Michael Jonas" userId="6627c371f23643b7" providerId="LiveId" clId="{278CE6B1-14B6-4401-9BFE-404684DB3243}" dt="2019-01-18T18:50:45.657" v="1170"/>
          <ac:spMkLst>
            <pc:docMk/>
            <pc:sldMk cId="4270111773" sldId="265"/>
            <ac:spMk id="5" creationId="{1C4B7AA7-9CCF-40ED-9898-6761AA82B5CA}"/>
          </ac:spMkLst>
        </pc:spChg>
        <pc:spChg chg="add del mod">
          <ac:chgData name="Michael Jonas" userId="6627c371f23643b7" providerId="LiveId" clId="{278CE6B1-14B6-4401-9BFE-404684DB3243}" dt="2019-01-18T18:57:24.503" v="1199"/>
          <ac:spMkLst>
            <pc:docMk/>
            <pc:sldMk cId="4270111773" sldId="265"/>
            <ac:spMk id="10" creationId="{B3D37B65-0658-4BF8-ACF5-D58B05CB8B14}"/>
          </ac:spMkLst>
        </pc:spChg>
        <pc:spChg chg="add del mod">
          <ac:chgData name="Michael Jonas" userId="6627c371f23643b7" providerId="LiveId" clId="{278CE6B1-14B6-4401-9BFE-404684DB3243}" dt="2019-01-18T18:57:23.859" v="1197"/>
          <ac:spMkLst>
            <pc:docMk/>
            <pc:sldMk cId="4270111773" sldId="265"/>
            <ac:spMk id="11" creationId="{600249E7-D06F-4236-9D9D-25F6D0275889}"/>
          </ac:spMkLst>
        </pc:spChg>
        <pc:spChg chg="add del">
          <ac:chgData name="Michael Jonas" userId="6627c371f23643b7" providerId="LiveId" clId="{278CE6B1-14B6-4401-9BFE-404684DB3243}" dt="2019-01-18T18:57:25.181" v="1200" actId="26606"/>
          <ac:spMkLst>
            <pc:docMk/>
            <pc:sldMk cId="4270111773" sldId="265"/>
            <ac:spMk id="14" creationId="{1C452F20-5EED-4CD4-85B2-4A6E8ED9F98D}"/>
          </ac:spMkLst>
        </pc:spChg>
        <pc:spChg chg="add del">
          <ac:chgData name="Michael Jonas" userId="6627c371f23643b7" providerId="LiveId" clId="{278CE6B1-14B6-4401-9BFE-404684DB3243}" dt="2019-01-19T20:03:30.960" v="1537"/>
          <ac:spMkLst>
            <pc:docMk/>
            <pc:sldMk cId="4270111773" sldId="265"/>
            <ac:spMk id="14" creationId="{7C8728FF-932F-4F5A-887A-BD1A18DDDC21}"/>
          </ac:spMkLst>
        </pc:spChg>
        <pc:spChg chg="add del">
          <ac:chgData name="Michael Jonas" userId="6627c371f23643b7" providerId="LiveId" clId="{278CE6B1-14B6-4401-9BFE-404684DB3243}" dt="2019-01-18T18:57:39.954" v="1206"/>
          <ac:spMkLst>
            <pc:docMk/>
            <pc:sldMk cId="4270111773" sldId="265"/>
            <ac:spMk id="15" creationId="{6F45FCD2-168B-4C12-A1F9-F4BCA945DAE6}"/>
          </ac:spMkLst>
        </pc:spChg>
        <pc:spChg chg="add del">
          <ac:chgData name="Michael Jonas" userId="6627c371f23643b7" providerId="LiveId" clId="{278CE6B1-14B6-4401-9BFE-404684DB3243}" dt="2019-01-18T18:57:54.994" v="1210"/>
          <ac:spMkLst>
            <pc:docMk/>
            <pc:sldMk cId="4270111773" sldId="265"/>
            <ac:spMk id="16" creationId="{0583A980-C722-46E1-813B-50A638494828}"/>
          </ac:spMkLst>
        </pc:spChg>
        <pc:picChg chg="add mod modCrop">
          <ac:chgData name="Michael Jonas" userId="6627c371f23643b7" providerId="LiveId" clId="{278CE6B1-14B6-4401-9BFE-404684DB3243}" dt="2019-01-21T18:36:53.334" v="1696" actId="1076"/>
          <ac:picMkLst>
            <pc:docMk/>
            <pc:sldMk cId="4270111773" sldId="265"/>
            <ac:picMk id="5" creationId="{C8839AA5-1568-49A3-953F-7DF3AEA30753}"/>
          </ac:picMkLst>
        </pc:picChg>
        <pc:picChg chg="add del mod ord modCrop">
          <ac:chgData name="Michael Jonas" userId="6627c371f23643b7" providerId="LiveId" clId="{278CE6B1-14B6-4401-9BFE-404684DB3243}" dt="2019-01-21T19:28:54.218" v="2335" actId="170"/>
          <ac:picMkLst>
            <pc:docMk/>
            <pc:sldMk cId="4270111773" sldId="265"/>
            <ac:picMk id="7" creationId="{257447D7-ED63-4F1D-83B0-9D90CAB63732}"/>
          </ac:picMkLst>
        </pc:picChg>
        <pc:picChg chg="add mod ord">
          <ac:chgData name="Michael Jonas" userId="6627c371f23643b7" providerId="LiveId" clId="{278CE6B1-14B6-4401-9BFE-404684DB3243}" dt="2019-01-21T19:21:01.256" v="2293" actId="1076"/>
          <ac:picMkLst>
            <pc:docMk/>
            <pc:sldMk cId="4270111773" sldId="265"/>
            <ac:picMk id="8" creationId="{9225E642-5386-470E-88AF-FE0E5835FA94}"/>
          </ac:picMkLst>
        </pc:picChg>
        <pc:picChg chg="add mod ord">
          <ac:chgData name="Michael Jonas" userId="6627c371f23643b7" providerId="LiveId" clId="{278CE6B1-14B6-4401-9BFE-404684DB3243}" dt="2019-01-21T19:29:37.516" v="2337" actId="14100"/>
          <ac:picMkLst>
            <pc:docMk/>
            <pc:sldMk cId="4270111773" sldId="265"/>
            <ac:picMk id="9" creationId="{13750FE3-3A00-42F8-8EED-9E12D0E9E0A3}"/>
          </ac:picMkLst>
        </pc:picChg>
        <pc:picChg chg="add mod ord">
          <ac:chgData name="Michael Jonas" userId="6627c371f23643b7" providerId="LiveId" clId="{278CE6B1-14B6-4401-9BFE-404684DB3243}" dt="2019-01-21T19:27:36.169" v="2328" actId="170"/>
          <ac:picMkLst>
            <pc:docMk/>
            <pc:sldMk cId="4270111773" sldId="265"/>
            <ac:picMk id="11" creationId="{87152F43-474E-474B-BB37-41039D731ED2}"/>
          </ac:picMkLst>
        </pc:picChg>
        <pc:picChg chg="add del">
          <ac:chgData name="Michael Jonas" userId="6627c371f23643b7" providerId="LiveId" clId="{278CE6B1-14B6-4401-9BFE-404684DB3243}" dt="2019-01-18T18:57:25.181" v="1200" actId="26606"/>
          <ac:picMkLst>
            <pc:docMk/>
            <pc:sldMk cId="4270111773" sldId="265"/>
            <ac:picMk id="12" creationId="{257447D7-ED63-4F1D-83B0-9D90CAB63732}"/>
          </ac:picMkLst>
        </pc:picChg>
        <pc:picChg chg="add del">
          <ac:chgData name="Michael Jonas" userId="6627c371f23643b7" providerId="LiveId" clId="{278CE6B1-14B6-4401-9BFE-404684DB3243}" dt="2019-01-18T18:57:45.864" v="1208"/>
          <ac:picMkLst>
            <pc:docMk/>
            <pc:sldMk cId="4270111773" sldId="265"/>
            <ac:picMk id="13" creationId="{0ECDEA3C-0CDB-4C99-96F9-327FC4703FC4}"/>
          </ac:picMkLst>
        </pc:picChg>
        <pc:picChg chg="add mod ord modCrop">
          <ac:chgData name="Michael Jonas" userId="6627c371f23643b7" providerId="LiveId" clId="{278CE6B1-14B6-4401-9BFE-404684DB3243}" dt="2019-01-21T19:29:45.012" v="2338" actId="14100"/>
          <ac:picMkLst>
            <pc:docMk/>
            <pc:sldMk cId="4270111773" sldId="265"/>
            <ac:picMk id="13" creationId="{FA2CEA68-9C11-476A-9C0F-6E72C4D4E32E}"/>
          </ac:picMkLst>
        </pc:picChg>
        <pc:picChg chg="add del mod modCrop">
          <ac:chgData name="Michael Jonas" userId="6627c371f23643b7" providerId="LiveId" clId="{278CE6B1-14B6-4401-9BFE-404684DB3243}" dt="2019-01-21T18:46:00.040" v="1753"/>
          <ac:picMkLst>
            <pc:docMk/>
            <pc:sldMk cId="4270111773" sldId="265"/>
            <ac:picMk id="16" creationId="{B2ACA7EB-C44A-4BCF-AFEB-4B1FD42F4A03}"/>
          </ac:picMkLst>
        </pc:picChg>
        <pc:picChg chg="add del">
          <ac:chgData name="Michael Jonas" userId="6627c371f23643b7" providerId="LiveId" clId="{278CE6B1-14B6-4401-9BFE-404684DB3243}" dt="2019-01-18T18:57:25.181" v="1200" actId="26606"/>
          <ac:picMkLst>
            <pc:docMk/>
            <pc:sldMk cId="4270111773" sldId="265"/>
            <ac:picMk id="17" creationId="{22901FED-4FC9-4ED5-8123-C98BCD1616BA}"/>
          </ac:picMkLst>
        </pc:picChg>
        <pc:picChg chg="add del">
          <ac:chgData name="Michael Jonas" userId="6627c371f23643b7" providerId="LiveId" clId="{278CE6B1-14B6-4401-9BFE-404684DB3243}" dt="2019-01-19T18:36:47.154" v="1310" actId="26606"/>
          <ac:picMkLst>
            <pc:docMk/>
            <pc:sldMk cId="4270111773" sldId="265"/>
            <ac:picMk id="18" creationId="{22901FED-4FC9-4ED5-8123-C98BCD1616BA}"/>
          </ac:picMkLst>
        </pc:picChg>
        <pc:picChg chg="add mod ord modCrop">
          <ac:chgData name="Michael Jonas" userId="6627c371f23643b7" providerId="LiveId" clId="{278CE6B1-14B6-4401-9BFE-404684DB3243}" dt="2019-01-21T19:30:00.788" v="2340" actId="14100"/>
          <ac:picMkLst>
            <pc:docMk/>
            <pc:sldMk cId="4270111773" sldId="265"/>
            <ac:picMk id="19" creationId="{9C0D951E-35FB-425F-B99D-33B2B8265427}"/>
          </ac:picMkLst>
        </pc:picChg>
        <pc:picChg chg="add mod ord modCrop">
          <ac:chgData name="Michael Jonas" userId="6627c371f23643b7" providerId="LiveId" clId="{278CE6B1-14B6-4401-9BFE-404684DB3243}" dt="2019-01-21T19:30:27.097" v="2342" actId="14100"/>
          <ac:picMkLst>
            <pc:docMk/>
            <pc:sldMk cId="4270111773" sldId="265"/>
            <ac:picMk id="21" creationId="{0FB8F449-EBBA-4CFC-A6E0-D6E742A3B78D}"/>
          </ac:picMkLst>
        </pc:picChg>
        <pc:picChg chg="add mod">
          <ac:chgData name="Michael Jonas" userId="6627c371f23643b7" providerId="LiveId" clId="{278CE6B1-14B6-4401-9BFE-404684DB3243}" dt="2019-01-21T19:42:07.099" v="2349" actId="14100"/>
          <ac:picMkLst>
            <pc:docMk/>
            <pc:sldMk cId="4270111773" sldId="265"/>
            <ac:picMk id="23" creationId="{367EDBD6-8818-4EF1-95C0-80F6DB97A2B4}"/>
          </ac:picMkLst>
        </pc:picChg>
        <pc:picChg chg="add del mod">
          <ac:chgData name="Michael Jonas" userId="6627c371f23643b7" providerId="LiveId" clId="{278CE6B1-14B6-4401-9BFE-404684DB3243}" dt="2019-01-21T20:47:33.579" v="2598"/>
          <ac:picMkLst>
            <pc:docMk/>
            <pc:sldMk cId="4270111773" sldId="265"/>
            <ac:picMk id="24" creationId="{A9727BB1-E58D-4851-AF53-18B43027F57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20D14-A0A3-4021-9461-AF60305B69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D47F59-4406-430E-8D59-3F5A6CCD73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A7647-4895-4C62-BA9E-419EC6DFC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8CAD5-EFEE-456E-B641-20BF2FE3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EF8E9F-3082-4033-ABE4-FCA7E8485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4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5B346-8FB7-4043-9F69-2AA9D391F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166EB-A9B4-402F-B253-275F096EB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F5D38-1317-48F5-A919-ECC3D51F7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69B40-21D4-458A-AEC9-35735819F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5A7B08-2E0D-4D39-962D-126D7008D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726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19441-F27E-482F-9673-FA34F1E3D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8E2F3B-81F3-43CC-BF1F-1A575D6A1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1ADC7-0573-4966-ACB5-C6E4D3501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F0DED-5128-41A4-825B-AC6401729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A23DE-25C8-4A2A-B769-27F538A24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623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C486F-A792-4F6E-8A17-630E5E2A1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5B605-EE01-4D1D-B994-396E5133DB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09EB62-7A1F-4C93-94D2-11C28BC37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3CD699-8C2D-4709-83ED-432E5A71F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6A9697-E160-4DC4-8926-EE010616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F5790-1D27-4960-A3E2-772950D2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41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3713D-B941-4517-80E3-3E1699039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BA774-9EEE-43AD-A788-79FA0D14F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346B2A-0A4D-44F5-8049-01EB75BB0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4EDEF5-82BC-417F-A32F-0528CF29CB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768433-51EB-420F-AE3B-AB8E48B960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91A557-2B74-4FD5-A248-DA3003098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9CFFE9-FB65-48A2-9495-A43B6550E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10E98-7D13-4B2C-843C-ED8EE86F2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13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652BA-54BD-40AE-A9F3-12AAB7DD9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264514-CA3A-4A48-8536-2F43E953F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7AFF70-B458-42E6-B194-1AB42D286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DC4F3-603F-4818-B1EA-DC841EBE8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F2155D-7709-4EDB-A6FC-7073D87E6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BFE3-7074-4E29-8B9A-1C946603B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225775-74CF-4B83-9FEB-634E6A6B2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806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9AE3B-39B9-4991-8B37-0E7FA8A13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E1B29-EEC2-4300-8B75-AAA3DF714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C06F34-6F3B-4E69-A81C-B4515170AF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12113-602B-4DA4-BAD4-C7B8962F4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C149D-E718-4650-AB46-D3A198454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C6320D-99E7-454C-9E2B-CCFD411EB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84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42454-A7C7-4545-8137-F3ED54336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EC7120-02B5-4E42-84CC-6587E32E36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0F92E-B8B3-49F3-89C8-D1AEE04AB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3FB8C6-C744-4BF9-9229-217DD1E16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2528F-6735-4074-8612-38165E65B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D08F67-20A2-465C-8BD2-CF8DD4FB8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7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9362E-0DD5-40BF-BB33-7AFF053CA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4EC6C2-B8CE-4A8B-9E57-651570595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C65EA-0862-401C-B02C-994091F6A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BE7BB-E653-41F1-AFB2-F137B4CD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C8C7E-7C30-4FEE-92BE-570DACD81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867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20804E-8FCC-40F0-9820-F41A3F4796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7A2D98-47BB-4371-9366-9F81525F7E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E82F6-E632-4492-BFA0-7B94CC0FC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8E51C1-1B67-40FD-BB24-9335E3D5A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28054-1474-47C5-904F-BCD6104B3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100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6D3142-DB51-43A6-B327-EA14D2E65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26B84-0C4C-4403-BA86-2F80638C5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2AC57-5D96-4DDA-B41C-27A2AB0029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74651-686E-4626-9155-7A644CF3445E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A1055-E8F0-4A9F-B265-DF71EAEA9A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8B615-13EC-4186-A12E-96F0F56283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01C78-CF59-4E43-B4AB-AFCA3DE1F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26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12" Type="http://schemas.openxmlformats.org/officeDocument/2006/relationships/image" Target="../media/image1.png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jp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openxmlformats.org/officeDocument/2006/relationships/image" Target="../media/image17.jp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11" Type="http://schemas.openxmlformats.org/officeDocument/2006/relationships/image" Target="../media/image16.jpg"/><Relationship Id="rId5" Type="http://schemas.openxmlformats.org/officeDocument/2006/relationships/image" Target="../media/image11.jpg"/><Relationship Id="rId10" Type="http://schemas.openxmlformats.org/officeDocument/2006/relationships/image" Target="../media/image15.jpg"/><Relationship Id="rId4" Type="http://schemas.openxmlformats.org/officeDocument/2006/relationships/image" Target="../media/image10.png"/><Relationship Id="rId9" Type="http://schemas.openxmlformats.org/officeDocument/2006/relationships/image" Target="../media/image14.jpg"/><Relationship Id="rId1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10" Type="http://schemas.openxmlformats.org/officeDocument/2006/relationships/image" Target="../media/image1.png"/><Relationship Id="rId4" Type="http://schemas.openxmlformats.org/officeDocument/2006/relationships/image" Target="../media/image22.png"/><Relationship Id="rId9" Type="http://schemas.openxmlformats.org/officeDocument/2006/relationships/image" Target="../media/image2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C8736-9F92-45F6-B82D-5B7B6F18ED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Equality:</a:t>
            </a:r>
            <a:br>
              <a:rPr lang="en-GB" b="1" dirty="0"/>
            </a:br>
            <a:r>
              <a:rPr lang="en-GB" b="1" dirty="0"/>
              <a:t>Gender and Sexual Diversity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B83B05-DBC3-4C9F-B528-A7E2F0A453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Michael Jonas 1503070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EC79BC-1DB7-42B9-A6D3-5FCBB9FF75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3F2AC-9C39-4CC5-B13D-61CC7EE6E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6669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/>
              <a:t>Pro-Assimilationism</a:t>
            </a:r>
          </a:p>
        </p:txBody>
      </p:sp>
      <p:pic>
        <p:nvPicPr>
          <p:cNvPr id="10" name="Picture 9" descr="A person holding a sign&#10;&#10;Description automatically generated">
            <a:extLst>
              <a:ext uri="{FF2B5EF4-FFF2-40B4-BE49-F238E27FC236}">
                <a16:creationId xmlns:a16="http://schemas.microsoft.com/office/drawing/2014/main" id="{A41C88B7-DDCD-4717-B304-1EF5470200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5716"/>
            <a:ext cx="3802284" cy="3802284"/>
          </a:xfrm>
          <a:prstGeom prst="rect">
            <a:avLst/>
          </a:prstGeom>
        </p:spPr>
      </p:pic>
      <p:pic>
        <p:nvPicPr>
          <p:cNvPr id="12" name="Picture 11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11BE4D54-6419-4B54-96D5-17887510E2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324" y="3055717"/>
            <a:ext cx="6213675" cy="38022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9799C1-7F23-4BB7-9573-C2659AA6F1BE}"/>
              </a:ext>
            </a:extLst>
          </p:cNvPr>
          <p:cNvSpPr txBox="1"/>
          <p:nvPr/>
        </p:nvSpPr>
        <p:spPr>
          <a:xfrm>
            <a:off x="0" y="436532"/>
            <a:ext cx="1200294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200" b="1" dirty="0"/>
              <a:t>Assimilationism assumes rights for minority groups, leading to changes in legislation </a:t>
            </a:r>
            <a:r>
              <a:rPr lang="en-GB" sz="2200" b="1" dirty="0">
                <a:solidFill>
                  <a:srgbClr val="0070C0"/>
                </a:solidFill>
              </a:rPr>
              <a:t>(Nelson, 2016)</a:t>
            </a:r>
            <a:endParaRPr lang="en-GB" sz="2200" b="1" dirty="0"/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200" b="1" dirty="0"/>
              <a:t>Top-down changes affect a more permanent alteration in public thinking to achieve true equality </a:t>
            </a:r>
            <a:r>
              <a:rPr lang="en-GB" sz="2200" b="1" dirty="0">
                <a:solidFill>
                  <a:srgbClr val="92D050"/>
                </a:solidFill>
              </a:rPr>
              <a:t>(Gray, 2009)</a:t>
            </a:r>
            <a:endParaRPr lang="en-GB" sz="2200" b="1" dirty="0"/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200" b="1" dirty="0"/>
              <a:t>For example, gay professionals in the media industry create more favourable portrayals of homosexuality, paving the way for other LGBTQ minorities </a:t>
            </a:r>
            <a:r>
              <a:rPr lang="en-GB" sz="2200" b="1" dirty="0">
                <a:solidFill>
                  <a:srgbClr val="FF0000"/>
                </a:solidFill>
              </a:rPr>
              <a:t>(The Question of Equality, 2016)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200" b="1" dirty="0"/>
              <a:t>Assimilationists see themselves as being the same as the majority group, their main aim being inclusion and acceptance </a:t>
            </a:r>
            <a:r>
              <a:rPr lang="en-GB" sz="2200" b="1" dirty="0">
                <a:solidFill>
                  <a:schemeClr val="accent2">
                    <a:lumMod val="75000"/>
                  </a:schemeClr>
                </a:solidFill>
              </a:rPr>
              <a:t>(Bernstein, </a:t>
            </a:r>
            <a:r>
              <a:rPr lang="en-GB" sz="2200" b="1" i="1" dirty="0">
                <a:solidFill>
                  <a:schemeClr val="accent2">
                    <a:lumMod val="75000"/>
                  </a:schemeClr>
                </a:solidFill>
              </a:rPr>
              <a:t>et al</a:t>
            </a:r>
            <a:r>
              <a:rPr lang="en-GB" sz="2200" b="1" dirty="0">
                <a:solidFill>
                  <a:schemeClr val="accent2">
                    <a:lumMod val="75000"/>
                  </a:schemeClr>
                </a:solidFill>
              </a:rPr>
              <a:t>, 2018)</a:t>
            </a:r>
            <a:endParaRPr lang="en-GB" sz="2200" b="1" dirty="0"/>
          </a:p>
        </p:txBody>
      </p:sp>
      <p:pic>
        <p:nvPicPr>
          <p:cNvPr id="8" name="Picture 7" descr="A picture containing person, girl, outdoor&#10;&#10;Description automatically generated">
            <a:extLst>
              <a:ext uri="{FF2B5EF4-FFF2-40B4-BE49-F238E27FC236}">
                <a16:creationId xmlns:a16="http://schemas.microsoft.com/office/drawing/2014/main" id="{F77A0E05-A5BC-4AAD-BED4-4A36C8DB777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6" t="4592" r="20074" b="1482"/>
          <a:stretch/>
        </p:blipFill>
        <p:spPr>
          <a:xfrm>
            <a:off x="3682" y="3055714"/>
            <a:ext cx="2474826" cy="3802286"/>
          </a:xfrm>
          <a:prstGeom prst="rect">
            <a:avLst/>
          </a:prstGeom>
        </p:spPr>
      </p:pic>
      <p:pic>
        <p:nvPicPr>
          <p:cNvPr id="11" name="Picture 1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3A812CD9-B4DE-4E9E-B441-666A872C4BC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" t="4549" r="8001" b="10051"/>
          <a:stretch/>
        </p:blipFill>
        <p:spPr>
          <a:xfrm>
            <a:off x="3978693" y="3050981"/>
            <a:ext cx="8216988" cy="3802286"/>
          </a:xfrm>
          <a:prstGeom prst="rect">
            <a:avLst/>
          </a:prstGeom>
        </p:spPr>
      </p:pic>
      <p:pic>
        <p:nvPicPr>
          <p:cNvPr id="7" name="Picture 6" descr="A picture containing person, indoor, wall, cake&#10;&#10;Description automatically generated">
            <a:extLst>
              <a:ext uri="{FF2B5EF4-FFF2-40B4-BE49-F238E27FC236}">
                <a16:creationId xmlns:a16="http://schemas.microsoft.com/office/drawing/2014/main" id="{88A7822C-3065-405D-9A47-70E49943678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5" r="37924"/>
          <a:stretch/>
        </p:blipFill>
        <p:spPr>
          <a:xfrm>
            <a:off x="3681" y="3046247"/>
            <a:ext cx="2176041" cy="3807017"/>
          </a:xfrm>
          <a:prstGeom prst="rect">
            <a:avLst/>
          </a:prstGeom>
        </p:spPr>
      </p:pic>
      <p:pic>
        <p:nvPicPr>
          <p:cNvPr id="14" name="Picture 13" descr="A group of people standing in front of a brick building&#10;&#10;Description automatically generated">
            <a:extLst>
              <a:ext uri="{FF2B5EF4-FFF2-40B4-BE49-F238E27FC236}">
                <a16:creationId xmlns:a16="http://schemas.microsoft.com/office/drawing/2014/main" id="{B756CB61-9C47-41C3-AEFA-30160BC5951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33" r="23327"/>
          <a:stretch/>
        </p:blipFill>
        <p:spPr>
          <a:xfrm>
            <a:off x="9062720" y="3050984"/>
            <a:ext cx="3125598" cy="3807014"/>
          </a:xfrm>
          <a:prstGeom prst="rect">
            <a:avLst/>
          </a:prstGeom>
        </p:spPr>
      </p:pic>
      <p:pic>
        <p:nvPicPr>
          <p:cNvPr id="16" name="Picture 15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60BCA8D-DB80-4F64-B2BB-F5E3FCBF0D8B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4" r="18383"/>
          <a:stretch/>
        </p:blipFill>
        <p:spPr>
          <a:xfrm>
            <a:off x="6035040" y="3046247"/>
            <a:ext cx="3027679" cy="3807016"/>
          </a:xfrm>
          <a:prstGeom prst="rect">
            <a:avLst/>
          </a:prstGeom>
        </p:spPr>
      </p:pic>
      <p:pic>
        <p:nvPicPr>
          <p:cNvPr id="18" name="Picture 17" descr="A group of people sitting posing for the camera&#10;&#10;Description automatically generated">
            <a:extLst>
              <a:ext uri="{FF2B5EF4-FFF2-40B4-BE49-F238E27FC236}">
                <a16:creationId xmlns:a16="http://schemas.microsoft.com/office/drawing/2014/main" id="{D5D6B364-4E87-47DF-A4D1-6DCF92886E6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8" r="16126"/>
          <a:stretch/>
        </p:blipFill>
        <p:spPr>
          <a:xfrm>
            <a:off x="2183217" y="3050976"/>
            <a:ext cx="3912783" cy="3802287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39B4F2-778C-44CC-9284-AAD7BC8AD54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727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6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6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3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4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40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8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6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2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44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342BB-0288-4D72-80BC-221716DC1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19882" cy="50863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Anti-Assimilationism</a:t>
            </a:r>
          </a:p>
        </p:txBody>
      </p:sp>
      <p:pic>
        <p:nvPicPr>
          <p:cNvPr id="5" name="Picture 4" descr="A sign on a pole&#10;&#10;Description automatically generated">
            <a:extLst>
              <a:ext uri="{FF2B5EF4-FFF2-40B4-BE49-F238E27FC236}">
                <a16:creationId xmlns:a16="http://schemas.microsoft.com/office/drawing/2014/main" id="{C8839AA5-1568-49A3-953F-7DF3AEA3075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4" r="19480"/>
          <a:stretch/>
        </p:blipFill>
        <p:spPr>
          <a:xfrm>
            <a:off x="8458132" y="1781"/>
            <a:ext cx="3721429" cy="68562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25E642-5386-470E-88AF-FE0E5835F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1594"/>
            <a:ext cx="7894764" cy="3317809"/>
          </a:xfrm>
          <a:prstGeom prst="rect">
            <a:avLst/>
          </a:prstGeom>
        </p:spPr>
      </p:pic>
      <p:pic>
        <p:nvPicPr>
          <p:cNvPr id="11" name="Picture 10" descr="A truck that has a sign on the side of a building&#10;&#10;Description automatically generated">
            <a:extLst>
              <a:ext uri="{FF2B5EF4-FFF2-40B4-BE49-F238E27FC236}">
                <a16:creationId xmlns:a16="http://schemas.microsoft.com/office/drawing/2014/main" id="{87152F43-474E-474B-BB37-41039D731E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50" y="1678329"/>
            <a:ext cx="8653431" cy="5193942"/>
          </a:xfrm>
          <a:prstGeom prst="rect">
            <a:avLst/>
          </a:prstGeom>
        </p:spPr>
      </p:pic>
      <p:pic>
        <p:nvPicPr>
          <p:cNvPr id="7" name="Content Placeholder 6" descr="A person standing in front of a subway train&#10;&#10;Description automatically generated">
            <a:extLst>
              <a:ext uri="{FF2B5EF4-FFF2-40B4-BE49-F238E27FC236}">
                <a16:creationId xmlns:a16="http://schemas.microsoft.com/office/drawing/2014/main" id="{257447D7-ED63-4F1D-83B0-9D90CAB637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57" r="14949"/>
          <a:stretch/>
        </p:blipFill>
        <p:spPr>
          <a:xfrm>
            <a:off x="8439540" y="16052"/>
            <a:ext cx="3734338" cy="6858000"/>
          </a:xfrm>
        </p:spPr>
      </p:pic>
      <p:pic>
        <p:nvPicPr>
          <p:cNvPr id="9" name="Picture 8" descr="A group of people walking down the street&#10;&#10;Description automatically generated">
            <a:extLst>
              <a:ext uri="{FF2B5EF4-FFF2-40B4-BE49-F238E27FC236}">
                <a16:creationId xmlns:a16="http://schemas.microsoft.com/office/drawing/2014/main" id="{13750FE3-3A00-42F8-8EED-9E12D0E9E0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503634"/>
            <a:ext cx="4210415" cy="3369528"/>
          </a:xfrm>
          <a:prstGeom prst="rect">
            <a:avLst/>
          </a:prstGeom>
        </p:spPr>
      </p:pic>
      <p:pic>
        <p:nvPicPr>
          <p:cNvPr id="13" name="Picture 12" descr="A picture containing wall, person, indoor, woman&#10;&#10;Description automatically generated">
            <a:extLst>
              <a:ext uri="{FF2B5EF4-FFF2-40B4-BE49-F238E27FC236}">
                <a16:creationId xmlns:a16="http://schemas.microsoft.com/office/drawing/2014/main" id="{FA2CEA68-9C11-476A-9C0F-6E72C4D4E32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23"/>
          <a:stretch/>
        </p:blipFill>
        <p:spPr>
          <a:xfrm>
            <a:off x="4132161" y="3502769"/>
            <a:ext cx="4861367" cy="3350906"/>
          </a:xfrm>
          <a:prstGeom prst="rect">
            <a:avLst/>
          </a:prstGeom>
        </p:spPr>
      </p:pic>
      <p:pic>
        <p:nvPicPr>
          <p:cNvPr id="19" name="Picture 18" descr="A close up of a newspaper&#10;&#10;Description automatically generated">
            <a:extLst>
              <a:ext uri="{FF2B5EF4-FFF2-40B4-BE49-F238E27FC236}">
                <a16:creationId xmlns:a16="http://schemas.microsoft.com/office/drawing/2014/main" id="{9C0D951E-35FB-425F-B99D-33B2B826542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4" b="11913"/>
          <a:stretch/>
        </p:blipFill>
        <p:spPr>
          <a:xfrm>
            <a:off x="12438" y="3493977"/>
            <a:ext cx="8552827" cy="3394346"/>
          </a:xfrm>
          <a:prstGeom prst="rect">
            <a:avLst/>
          </a:prstGeom>
        </p:spPr>
      </p:pic>
      <p:pic>
        <p:nvPicPr>
          <p:cNvPr id="21" name="Picture 20" descr="A group of people holding a kite in a city&#10;&#10;Description automatically generated">
            <a:extLst>
              <a:ext uri="{FF2B5EF4-FFF2-40B4-BE49-F238E27FC236}">
                <a16:creationId xmlns:a16="http://schemas.microsoft.com/office/drawing/2014/main" id="{0FB8F449-EBBA-4CFC-A6E0-D6E742A3B78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20" r="4137" b="24006"/>
          <a:stretch/>
        </p:blipFill>
        <p:spPr>
          <a:xfrm>
            <a:off x="4413" y="3502770"/>
            <a:ext cx="12183174" cy="33859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EC34FE-1C25-42DB-93B7-AA41ADD492E7}"/>
              </a:ext>
            </a:extLst>
          </p:cNvPr>
          <p:cNvSpPr txBox="1"/>
          <p:nvPr/>
        </p:nvSpPr>
        <p:spPr>
          <a:xfrm>
            <a:off x="12438" y="452800"/>
            <a:ext cx="845002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Assimilationism can take years, and legislation can change back if social perceptions have not been improved </a:t>
            </a:r>
            <a:r>
              <a:rPr lang="en-GB" sz="1900" b="1" dirty="0">
                <a:solidFill>
                  <a:srgbClr val="00B050"/>
                </a:solidFill>
              </a:rPr>
              <a:t>(Payne, 2017; </a:t>
            </a:r>
            <a:r>
              <a:rPr lang="en-GB" sz="1900" b="1" dirty="0">
                <a:solidFill>
                  <a:schemeClr val="accent2">
                    <a:lumMod val="75000"/>
                  </a:schemeClr>
                </a:solidFill>
              </a:rPr>
              <a:t>BBC News, 2017)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The same thing could happen if the UK leaves the European Union </a:t>
            </a:r>
            <a:r>
              <a:rPr lang="en-GB" sz="1900" b="1" dirty="0">
                <a:solidFill>
                  <a:srgbClr val="0070C0"/>
                </a:solidFill>
              </a:rPr>
              <a:t>(Logan, 2018)</a:t>
            </a:r>
            <a:endParaRPr lang="en-GB" sz="1900" dirty="0"/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Many do not want to be subjected to ‘homonormativity’ </a:t>
            </a:r>
            <a:r>
              <a:rPr lang="en-GB" sz="1900" b="1" dirty="0">
                <a:solidFill>
                  <a:srgbClr val="FF0000"/>
                </a:solidFill>
              </a:rPr>
              <a:t>(Merritt, 2018)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Assimilationism can be viewed as a betrayal of activism </a:t>
            </a:r>
            <a:r>
              <a:rPr lang="en-GB" sz="1900" b="1" dirty="0">
                <a:solidFill>
                  <a:srgbClr val="FF3399"/>
                </a:solidFill>
              </a:rPr>
              <a:t>(Barton, 2018)</a:t>
            </a:r>
            <a:endParaRPr lang="en-GB" sz="1900" dirty="0"/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Many gay people prefer promiscuity to marriage </a:t>
            </a:r>
            <a:r>
              <a:rPr lang="en-GB" sz="1900" b="1" dirty="0">
                <a:solidFill>
                  <a:srgbClr val="7030A0"/>
                </a:solidFill>
              </a:rPr>
              <a:t>(Walmsley</a:t>
            </a:r>
            <a:r>
              <a:rPr lang="en-GB" b="1" dirty="0">
                <a:solidFill>
                  <a:srgbClr val="7030A0"/>
                </a:solidFill>
              </a:rPr>
              <a:t>, 2016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; Baily, 2016)</a:t>
            </a:r>
            <a:endParaRPr lang="en-GB" sz="1900" b="1" dirty="0"/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Contrary to the principal of hate crime laws, most violence against trans people comes from police and services </a:t>
            </a:r>
            <a:r>
              <a:rPr lang="en-GB" b="1" dirty="0">
                <a:solidFill>
                  <a:srgbClr val="FF3300"/>
                </a:solidFill>
              </a:rPr>
              <a:t>(Flanders, 2015; </a:t>
            </a:r>
            <a:r>
              <a:rPr lang="en-GB" b="1" dirty="0">
                <a:solidFill>
                  <a:srgbClr val="CC00CC"/>
                </a:solidFill>
              </a:rPr>
              <a:t>Rieti and Nasser, 2016)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n-GB" sz="1900" dirty="0"/>
              <a:t>Pinkwashing is when international and corporate entities affiliate themselves with LGBTQ as a smokescreen </a:t>
            </a:r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(Century, 2016) </a:t>
            </a:r>
            <a:r>
              <a:rPr lang="en-GB" b="1" dirty="0">
                <a:solidFill>
                  <a:srgbClr val="002060"/>
                </a:solidFill>
              </a:rPr>
              <a:t>(Faye, 2015)</a:t>
            </a:r>
            <a:endParaRPr lang="en-GB" sz="1900" b="1" dirty="0">
              <a:solidFill>
                <a:srgbClr val="002060"/>
              </a:solidFill>
            </a:endParaRPr>
          </a:p>
        </p:txBody>
      </p:sp>
      <p:pic>
        <p:nvPicPr>
          <p:cNvPr id="23" name="Picture 2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67EDBD6-8818-4EF1-95C0-80F6DB97A2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80" y="3469009"/>
            <a:ext cx="12206179" cy="3421227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AFFB3FD-5ED3-4848-89DE-55B67766CC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1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66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6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4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13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3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6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2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8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4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9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4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2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3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30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47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76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28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38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2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8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59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29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8FC0F-78D3-4F14-801F-D70A1EC2E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59805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/>
              <a:t>Liberationism</a:t>
            </a:r>
          </a:p>
        </p:txBody>
      </p:sp>
      <p:pic>
        <p:nvPicPr>
          <p:cNvPr id="5" name="Content Placeholder 4" descr="A group of people holding a sign&#10;&#10;Description automatically generated">
            <a:extLst>
              <a:ext uri="{FF2B5EF4-FFF2-40B4-BE49-F238E27FC236}">
                <a16:creationId xmlns:a16="http://schemas.microsoft.com/office/drawing/2014/main" id="{CA63B2FC-B5E9-4545-952B-004F30480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679" y="4166884"/>
            <a:ext cx="4139966" cy="2691115"/>
          </a:xfrm>
        </p:spPr>
      </p:pic>
      <p:pic>
        <p:nvPicPr>
          <p:cNvPr id="7" name="Picture 6" descr="A group of people holding a sign&#10;&#10;Description automatically generated">
            <a:extLst>
              <a:ext uri="{FF2B5EF4-FFF2-40B4-BE49-F238E27FC236}">
                <a16:creationId xmlns:a16="http://schemas.microsoft.com/office/drawing/2014/main" id="{0BBF62E1-CDFD-434E-BF69-8D348A1440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1222" y="4166882"/>
            <a:ext cx="3900777" cy="26911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043B1A-7DAB-4125-8FD2-78208CC0A709}"/>
              </a:ext>
            </a:extLst>
          </p:cNvPr>
          <p:cNvSpPr txBox="1"/>
          <p:nvPr/>
        </p:nvSpPr>
        <p:spPr>
          <a:xfrm>
            <a:off x="0" y="598055"/>
            <a:ext cx="12192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400" dirty="0"/>
              <a:t>Liberationism forces social changes that are transformative and rapid, bypassing conventional authority by affiliating with all oppressed ‘others’ </a:t>
            </a:r>
            <a:r>
              <a:rPr lang="en-GB" sz="2400" b="1" dirty="0">
                <a:solidFill>
                  <a:srgbClr val="7030A0"/>
                </a:solidFill>
              </a:rPr>
              <a:t>(Steen, 2013)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400" dirty="0"/>
              <a:t>The 1969 Stonewall Riots not only protested the oppression of people defined as queer, but against all disenfranchisement </a:t>
            </a:r>
            <a:r>
              <a:rPr lang="en-GB" sz="2400" b="1" dirty="0">
                <a:solidFill>
                  <a:srgbClr val="FF0000"/>
                </a:solidFill>
              </a:rPr>
              <a:t>(Bondy, 2018</a:t>
            </a:r>
            <a:r>
              <a:rPr lang="en-GB" sz="2400" b="1" dirty="0">
                <a:solidFill>
                  <a:srgbClr val="00B050"/>
                </a:solidFill>
              </a:rPr>
              <a:t>; Parrenas, 2018)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400" dirty="0"/>
              <a:t>Many LGBTQ people feel the need to reclaim society’s attention through the more radical means of protests and riots </a:t>
            </a:r>
            <a:r>
              <a:rPr lang="en-GB" sz="2400" b="1" dirty="0">
                <a:solidFill>
                  <a:srgbClr val="FF3399"/>
                </a:solidFill>
              </a:rPr>
              <a:t>(Rivera, 2007)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400" dirty="0"/>
              <a:t>More recent LGBTQ activism has shown solidarity with other movements, such as Black Lives Matter </a:t>
            </a: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</a:rPr>
              <a:t>(Greey, 2018</a:t>
            </a:r>
            <a:r>
              <a:rPr lang="en-GB" sz="2400" b="1" dirty="0">
                <a:solidFill>
                  <a:srgbClr val="FF3300"/>
                </a:solidFill>
              </a:rPr>
              <a:t>; TGI Justice, 2018</a:t>
            </a:r>
            <a:r>
              <a:rPr lang="en-GB" sz="2400" b="1" dirty="0">
                <a:solidFill>
                  <a:srgbClr val="CC00CC"/>
                </a:solidFill>
              </a:rPr>
              <a:t>; Lauren, 2016)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r>
              <a:rPr lang="en-GB" sz="2400" dirty="0"/>
              <a:t>Liberationism can be peaceful too </a:t>
            </a: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</a:rPr>
              <a:t>(Montag, 2010)</a:t>
            </a:r>
          </a:p>
          <a:p>
            <a:pPr marL="173038" indent="-173038" algn="just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173038" indent="-173038" algn="just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173038" indent="-173038" algn="just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6" name="Picture 5" descr="A group of people in a room&#10;&#10;Description automatically generated">
            <a:extLst>
              <a:ext uri="{FF2B5EF4-FFF2-40B4-BE49-F238E27FC236}">
                <a16:creationId xmlns:a16="http://schemas.microsoft.com/office/drawing/2014/main" id="{29130A17-BEB6-45EB-B644-5D2FB64814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6885"/>
            <a:ext cx="4795255" cy="2691113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B08EF7-D0B3-4D16-90B8-FC9FE6F8CA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2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9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33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25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9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62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44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BDC70-3511-4FB4-8D02-957E0D691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5" y="0"/>
            <a:ext cx="3336545" cy="407434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sz="3600" kern="1200" dirty="0">
                <a:latin typeface="+mj-lt"/>
                <a:ea typeface="+mj-ea"/>
                <a:cs typeface="+mj-cs"/>
              </a:rPr>
              <a:t>Fluidity</a:t>
            </a:r>
          </a:p>
        </p:txBody>
      </p:sp>
      <p:pic>
        <p:nvPicPr>
          <p:cNvPr id="11" name="Picture 10" descr="A close up of a person&#10;&#10;Description automatically generated">
            <a:extLst>
              <a:ext uri="{FF2B5EF4-FFF2-40B4-BE49-F238E27FC236}">
                <a16:creationId xmlns:a16="http://schemas.microsoft.com/office/drawing/2014/main" id="{D4DFBBB0-A58C-45B8-B8B4-01FC9387B5E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0" r="9356" b="6"/>
          <a:stretch/>
        </p:blipFill>
        <p:spPr>
          <a:xfrm>
            <a:off x="8972" y="-1"/>
            <a:ext cx="2450592" cy="2183054"/>
          </a:xfrm>
          <a:prstGeom prst="rect">
            <a:avLst/>
          </a:prstGeom>
        </p:spPr>
      </p:pic>
      <p:pic>
        <p:nvPicPr>
          <p:cNvPr id="9" name="Picture 8" descr="A picture containing person, indoor, clothing&#10;&#10;Description automatically generated">
            <a:extLst>
              <a:ext uri="{FF2B5EF4-FFF2-40B4-BE49-F238E27FC236}">
                <a16:creationId xmlns:a16="http://schemas.microsoft.com/office/drawing/2014/main" id="{347295A5-EF10-4182-9E17-EA49833AE6E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7" r="23626" b="-5"/>
          <a:stretch/>
        </p:blipFill>
        <p:spPr>
          <a:xfrm>
            <a:off x="2548377" y="1"/>
            <a:ext cx="2450592" cy="21830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3940A9-DA08-4C31-8494-DCBDB810748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95" r="-3" b="10391"/>
          <a:stretch/>
        </p:blipFill>
        <p:spPr>
          <a:xfrm>
            <a:off x="5087782" y="1"/>
            <a:ext cx="2450592" cy="21830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71014E1-A1A7-419A-ABD2-65012ED0300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691" t="30661" r="36269" b="14196"/>
          <a:stretch/>
        </p:blipFill>
        <p:spPr>
          <a:xfrm>
            <a:off x="0" y="2274491"/>
            <a:ext cx="3717874" cy="2250608"/>
          </a:xfrm>
          <a:prstGeom prst="rect">
            <a:avLst/>
          </a:prstGeom>
        </p:spPr>
      </p:pic>
      <p:pic>
        <p:nvPicPr>
          <p:cNvPr id="1026" name="Picture 2" descr="Though still in its infancy, science sheds light on transgender identities. Not so much ‘transracial’ ones. ">
            <a:extLst>
              <a:ext uri="{FF2B5EF4-FFF2-40B4-BE49-F238E27FC236}">
                <a16:creationId xmlns:a16="http://schemas.microsoft.com/office/drawing/2014/main" id="{A6F9CBF5-CCC7-4B3B-A777-8B96C95753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8" r="3" b="3"/>
          <a:stretch/>
        </p:blipFill>
        <p:spPr bwMode="auto">
          <a:xfrm>
            <a:off x="20" y="4607391"/>
            <a:ext cx="3717873" cy="225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Content Placeholder 4" descr="A close up of a womans face&#10;&#10;Description automatically generated">
            <a:extLst>
              <a:ext uri="{FF2B5EF4-FFF2-40B4-BE49-F238E27FC236}">
                <a16:creationId xmlns:a16="http://schemas.microsoft.com/office/drawing/2014/main" id="{F1E7A5E2-FAD6-4A9F-8605-0839C6A411A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" b="11131"/>
          <a:stretch/>
        </p:blipFill>
        <p:spPr>
          <a:xfrm>
            <a:off x="3813047" y="2274491"/>
            <a:ext cx="3717894" cy="4583509"/>
          </a:xfrm>
          <a:prstGeom prst="rect">
            <a:avLst/>
          </a:prstGeom>
        </p:spPr>
      </p:pic>
      <p:sp>
        <p:nvSpPr>
          <p:cNvPr id="62" name="Content Placeholder 28">
            <a:extLst>
              <a:ext uri="{FF2B5EF4-FFF2-40B4-BE49-F238E27FC236}">
                <a16:creationId xmlns:a16="http://schemas.microsoft.com/office/drawing/2014/main" id="{F148F961-5720-438A-89A7-E52FF7432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9402" y="915434"/>
            <a:ext cx="4653626" cy="5678199"/>
          </a:xfrm>
        </p:spPr>
        <p:txBody>
          <a:bodyPr>
            <a:normAutofit lnSpcReduction="10000"/>
          </a:bodyPr>
          <a:lstStyle/>
          <a:p>
            <a:r>
              <a:rPr lang="en-GB" sz="2600" dirty="0"/>
              <a:t>Sexual research has largely ignored bisexuality </a:t>
            </a:r>
            <a:r>
              <a:rPr lang="en-GB" sz="2600" dirty="0">
                <a:solidFill>
                  <a:srgbClr val="FF3399"/>
                </a:solidFill>
              </a:rPr>
              <a:t>(Nicholas, 2014)</a:t>
            </a:r>
          </a:p>
          <a:p>
            <a:r>
              <a:rPr lang="en-GB" sz="2600" dirty="0"/>
              <a:t>In order to move beyond the boundaries of binarism, focusing on bisexuality could have a big impact </a:t>
            </a:r>
            <a:r>
              <a:rPr lang="en-GB" sz="2600" dirty="0">
                <a:solidFill>
                  <a:srgbClr val="0070C0"/>
                </a:solidFill>
              </a:rPr>
              <a:t>(Callis, 2009)</a:t>
            </a:r>
          </a:p>
          <a:p>
            <a:r>
              <a:rPr lang="en-GB" sz="2600" dirty="0"/>
              <a:t>Many people have same-sex fantasies </a:t>
            </a:r>
            <a:r>
              <a:rPr lang="en-GB" sz="2600" dirty="0">
                <a:solidFill>
                  <a:srgbClr val="FF0000"/>
                </a:solidFill>
              </a:rPr>
              <a:t>(Diamond, 2013)</a:t>
            </a:r>
          </a:p>
          <a:p>
            <a:r>
              <a:rPr lang="en-GB" sz="2600" dirty="0"/>
              <a:t>Science fiction envisages a world free of social construction, including race and gender </a:t>
            </a:r>
            <a:r>
              <a:rPr lang="en-GB" sz="2600" dirty="0">
                <a:solidFill>
                  <a:srgbClr val="7030A0"/>
                </a:solidFill>
              </a:rPr>
              <a:t>(Banks, 1988;</a:t>
            </a:r>
            <a:r>
              <a:rPr lang="en-GB" sz="2600" dirty="0">
                <a:solidFill>
                  <a:srgbClr val="00B050"/>
                </a:solidFill>
              </a:rPr>
              <a:t> Hamilton, 2018)</a:t>
            </a:r>
          </a:p>
          <a:p>
            <a:r>
              <a:rPr lang="en-GB" sz="2600" dirty="0"/>
              <a:t>Without race and gender, equality could become a reality</a:t>
            </a:r>
          </a:p>
          <a:p>
            <a:endParaRPr lang="en-US" sz="20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2930F45-AF44-43A5-8539-4310D93872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3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3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1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18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7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4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1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9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4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15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100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9EE26-1A24-475C-AF59-CC2000B2A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44767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515F5-5A83-4E21-A8DB-94DCD6FC0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47676"/>
            <a:ext cx="12192000" cy="6410324"/>
          </a:xfrm>
        </p:spPr>
        <p:txBody>
          <a:bodyPr>
            <a:normAutofit fontScale="40000" lnSpcReduction="20000"/>
          </a:bodyPr>
          <a:lstStyle/>
          <a:p>
            <a:r>
              <a:rPr lang="en-GB" dirty="0"/>
              <a:t>Banks. I. A (1988) </a:t>
            </a:r>
            <a:r>
              <a:rPr lang="en-GB" i="1" dirty="0"/>
              <a:t>The Player of Games</a:t>
            </a:r>
            <a:r>
              <a:rPr lang="en-GB" dirty="0"/>
              <a:t>, London: MacMillan</a:t>
            </a:r>
          </a:p>
          <a:p>
            <a:r>
              <a:rPr lang="en-GB" dirty="0"/>
              <a:t>Bernstein. M, Harvey. B and Maples. M (2018) Marriage, the Final Frontier? Same‐Sex Marriage and the Future of the Lesbian and Gay Movement, Sociological Forum, 33(1) pgs. 30-52</a:t>
            </a:r>
          </a:p>
          <a:p>
            <a:r>
              <a:rPr lang="en-GB" dirty="0"/>
              <a:t>Bondy. R (2018) Revisiting the Stonewall Narrative, </a:t>
            </a:r>
            <a:r>
              <a:rPr lang="en-GB" i="1" dirty="0"/>
              <a:t>Herizons</a:t>
            </a:r>
            <a:r>
              <a:rPr lang="en-GB" dirty="0"/>
              <a:t>, 32(2) pgs. 10-11</a:t>
            </a:r>
          </a:p>
          <a:p>
            <a:r>
              <a:rPr lang="en-GB" dirty="0"/>
              <a:t>Callis. A (2009) Playing with Butler and Foucault: Bisexuality and Queer Theory, </a:t>
            </a:r>
            <a:r>
              <a:rPr lang="en-GB" i="1" dirty="0"/>
              <a:t>Journal of Bisexuality</a:t>
            </a:r>
            <a:r>
              <a:rPr lang="en-GB" dirty="0"/>
              <a:t>, 9(3/4) pgs. 213-233</a:t>
            </a:r>
          </a:p>
          <a:p>
            <a:r>
              <a:rPr lang="en-GB" dirty="0"/>
              <a:t>Century. S (2016) Pinkwashing, </a:t>
            </a:r>
            <a:r>
              <a:rPr lang="en-GB" i="1" dirty="0"/>
              <a:t>Bitch Magazine: Feminist Response to Pop Culture</a:t>
            </a:r>
            <a:r>
              <a:rPr lang="en-GB" dirty="0"/>
              <a:t>, 20(71) pgs. 12-13</a:t>
            </a:r>
          </a:p>
          <a:p>
            <a:r>
              <a:rPr lang="en-GB" dirty="0"/>
              <a:t>Diamond. L (2013) </a:t>
            </a:r>
            <a:r>
              <a:rPr lang="en-GB" i="1" dirty="0"/>
              <a:t>Just How Different are Female and Male Sexual Orientation?</a:t>
            </a:r>
            <a:r>
              <a:rPr lang="en-GB" dirty="0"/>
              <a:t> (Online) Available from: https://www.youtube.com/watch?v=m2rTHDOuUBw&amp;t=141s (Accessed: 11/11/18)</a:t>
            </a:r>
          </a:p>
          <a:p>
            <a:r>
              <a:rPr lang="en-GB" dirty="0"/>
              <a:t>Faye. S (2015) </a:t>
            </a:r>
            <a:r>
              <a:rPr lang="en-GB" i="1" dirty="0"/>
              <a:t>Gay Pride &amp; Capitalism: What is Pinkwashing?</a:t>
            </a:r>
            <a:r>
              <a:rPr lang="en-GB" dirty="0"/>
              <a:t> (Online) Available from: https://www.youtube.com/watch?v=J4LP0z493oY (Accessed: 22/11/18)</a:t>
            </a:r>
          </a:p>
          <a:p>
            <a:r>
              <a:rPr lang="en-GB" dirty="0"/>
              <a:t>Flanders. L (2015) </a:t>
            </a:r>
            <a:r>
              <a:rPr lang="en-GB" i="1" dirty="0"/>
              <a:t>The New Transgender Movement: Race, Poverty, Gender, Policing, and Pinkwashing</a:t>
            </a:r>
            <a:r>
              <a:rPr lang="en-GB" dirty="0"/>
              <a:t> (Online) Available from: https://www.youtube.com/watch?v=eQJigIBllbU (Accessed: 12/11/18)</a:t>
            </a:r>
          </a:p>
          <a:p>
            <a:r>
              <a:rPr lang="en-GB" dirty="0"/>
              <a:t>Gray. M. L. (2009) “Queer Nation is Dead/Long Live Queer Nation”: The Politics and Poetics of Social Movement and Media Representation, </a:t>
            </a:r>
            <a:r>
              <a:rPr lang="en-GB" i="1" dirty="0"/>
              <a:t>Critical Studies in Media Communication</a:t>
            </a:r>
            <a:r>
              <a:rPr lang="en-GB" dirty="0"/>
              <a:t>, 26(3) pgs. 212-236</a:t>
            </a:r>
          </a:p>
          <a:p>
            <a:r>
              <a:rPr lang="en-GB" dirty="0"/>
              <a:t>Greey. A (2018) Queer inclusion precludes (Black) queer disruption: media analysis of the Black lives matter Toronto sit-in during Toronto Pride 2016, </a:t>
            </a:r>
            <a:r>
              <a:rPr lang="en-GB" i="1" dirty="0"/>
              <a:t>Leisure Studies</a:t>
            </a:r>
            <a:r>
              <a:rPr lang="en-GB" dirty="0"/>
              <a:t>, 37(6) pgs. 662-676</a:t>
            </a:r>
          </a:p>
          <a:p>
            <a:r>
              <a:rPr lang="en-GB" dirty="0"/>
              <a:t>Hamilton. P. F (2018) </a:t>
            </a:r>
            <a:r>
              <a:rPr lang="en-GB" i="1" dirty="0"/>
              <a:t>Salvation</a:t>
            </a:r>
            <a:r>
              <a:rPr lang="en-GB" dirty="0"/>
              <a:t>, London: MacMillan</a:t>
            </a:r>
          </a:p>
          <a:p>
            <a:r>
              <a:rPr lang="en-GB" dirty="0"/>
              <a:t>Lauren. N (2016) Cherno Biko, </a:t>
            </a:r>
            <a:r>
              <a:rPr lang="en-GB" i="1" dirty="0"/>
              <a:t>Essence</a:t>
            </a:r>
            <a:r>
              <a:rPr lang="en-GB" dirty="0"/>
              <a:t>, 47(6) pg. 01</a:t>
            </a:r>
          </a:p>
          <a:p>
            <a:r>
              <a:rPr lang="en-GB" dirty="0"/>
              <a:t>Logan. R (2018) </a:t>
            </a:r>
            <a:r>
              <a:rPr lang="en-GB" i="1" dirty="0"/>
              <a:t>Crunch time: the Brexit Bill and human rights</a:t>
            </a:r>
            <a:r>
              <a:rPr lang="en-GB" dirty="0"/>
              <a:t> (Online) Available from: https://www.amnesty.org.uk/blogs/yes-minister-it-human-rights-issue/crunch-time-brexit-bill-and-human-rights?&amp;gclid=EAIaIQobChMI-8bV0bv63wIV77vtCh3t_QJXEAAYASAAEgKhO_D_BwE (Accessed: 01/12/18)</a:t>
            </a:r>
          </a:p>
          <a:p>
            <a:r>
              <a:rPr lang="en-GB" dirty="0"/>
              <a:t>Maloney. D (2018) </a:t>
            </a:r>
            <a:r>
              <a:rPr lang="en-GB" i="1" dirty="0"/>
              <a:t>Invasion of the Body Snatchers: Transhumanism Is Dominating Sci-Fi TV </a:t>
            </a:r>
            <a:r>
              <a:rPr lang="en-GB" dirty="0"/>
              <a:t>(Online) Available from: https://www.wired.com/story/altered-carbon-transhumanism-tv/ (Accessed: 01/01/19)</a:t>
            </a:r>
          </a:p>
          <a:p>
            <a:r>
              <a:rPr lang="en-GB" dirty="0"/>
              <a:t>Merritt. J (2018) </a:t>
            </a:r>
            <a:r>
              <a:rPr lang="en-GB" i="1" dirty="0"/>
              <a:t>Not like you: On gay assimilation and fighting for difference</a:t>
            </a:r>
            <a:r>
              <a:rPr lang="en-GB" dirty="0"/>
              <a:t> (Online) Available from: http://archermagazine.com.au/2018/03/not-gay-assimilation-fighting-difference/ (Accessed: 20/11/18)</a:t>
            </a:r>
          </a:p>
          <a:p>
            <a:r>
              <a:rPr lang="en-GB" dirty="0"/>
              <a:t>Nelson. S (2016) Come Together, </a:t>
            </a:r>
            <a:r>
              <a:rPr lang="en-GB" i="1" dirty="0"/>
              <a:t>Screen Education</a:t>
            </a:r>
            <a:r>
              <a:rPr lang="en-GB" dirty="0"/>
              <a:t>, 1(80) pgs. 6-67</a:t>
            </a:r>
          </a:p>
          <a:p>
            <a:r>
              <a:rPr lang="en-GB" dirty="0"/>
              <a:t>Nicholas. L (2014)</a:t>
            </a:r>
            <a:r>
              <a:rPr lang="en-GB" i="1" dirty="0"/>
              <a:t> Queer Post-Gender Ethics: The Shape of Selves to Come</a:t>
            </a:r>
            <a:r>
              <a:rPr lang="en-GB" dirty="0"/>
              <a:t>, New York: Palgrave Macmillan</a:t>
            </a:r>
          </a:p>
          <a:p>
            <a:r>
              <a:rPr lang="en-GB" dirty="0"/>
              <a:t>Parrenas. R. J. (2018) Shameful Pride in Ohio: How can an LGBT organization named after the Stonewall riots want to prosecute black queer and trans activist youth? </a:t>
            </a:r>
            <a:r>
              <a:rPr lang="en-GB" i="1" dirty="0"/>
              <a:t>Lesbian News</a:t>
            </a:r>
            <a:r>
              <a:rPr lang="en-GB" dirty="0"/>
              <a:t>, 43(11) pg. 57</a:t>
            </a:r>
          </a:p>
          <a:p>
            <a:r>
              <a:rPr lang="en-GB" dirty="0"/>
              <a:t>Payne. D (2017) The progress we made may now be in peril, </a:t>
            </a:r>
            <a:r>
              <a:rPr lang="en-GB" i="1" dirty="0"/>
              <a:t>Nursing Standard</a:t>
            </a:r>
            <a:r>
              <a:rPr lang="en-GB" dirty="0"/>
              <a:t>, 31(23) pg. 27</a:t>
            </a:r>
          </a:p>
          <a:p>
            <a:r>
              <a:rPr lang="en-GB" dirty="0"/>
              <a:t>Rieti. J and Nasser. S (2016) Pride says it 'never agreed' to exclude police, as Black Lives Matter slams police for 'pink-washing' (Online) Available from: https://www.cbc.ca/news/canada/toronto/black-lives-matter-pride-protest-1.3663250 (Accessed:15/01/19)</a:t>
            </a:r>
          </a:p>
          <a:p>
            <a:r>
              <a:rPr lang="en-GB" dirty="0"/>
              <a:t>Rivera. S (2007) Sylvia Rivera’s Talk at LGMNY, June 2001 Lesbian and Gay Community Services Center, New York City, </a:t>
            </a:r>
            <a:r>
              <a:rPr lang="en-GB" i="1" dirty="0"/>
              <a:t>Centro Journal</a:t>
            </a:r>
            <a:r>
              <a:rPr lang="en-GB" dirty="0"/>
              <a:t>, 19(1) pgs. 116-123</a:t>
            </a:r>
          </a:p>
          <a:p>
            <a:r>
              <a:rPr lang="en-GB" dirty="0"/>
              <a:t>Steen. J (2013) </a:t>
            </a:r>
            <a:r>
              <a:rPr lang="en-GB" i="1" dirty="0"/>
              <a:t>Liberation vs. Assimilation: Can the LGBT community achieve both equality and cultural identity?</a:t>
            </a:r>
            <a:r>
              <a:rPr lang="en-GB" dirty="0"/>
              <a:t> (Online) Available from: https://www.outfrontmagazine.com/trending/liberation-vs-assimilation-can-the-lgbt-community-achieve-both-equality-and-cultural-identity/ (Accessed: 11/12/18)</a:t>
            </a:r>
          </a:p>
          <a:p>
            <a:r>
              <a:rPr lang="en-GB" dirty="0"/>
              <a:t>TGI Justice (2018) </a:t>
            </a:r>
            <a:r>
              <a:rPr lang="en-GB" i="1" dirty="0"/>
              <a:t>Our Sisters Can’t Wait: Embodying Our Commitment to Black Trans Safety &amp; Liberation</a:t>
            </a:r>
            <a:r>
              <a:rPr lang="en-GB" dirty="0"/>
              <a:t> (Online) Available from: http://www.tgijp.org/blog/our-sisters-cant-wait-embodying-our-commitment-to-black-trans-safety-liberation (Accessed: 11/12/18)</a:t>
            </a:r>
          </a:p>
          <a:p>
            <a:r>
              <a:rPr lang="en-GB" dirty="0"/>
              <a:t>The Question of Equality (2016) </a:t>
            </a:r>
            <a:r>
              <a:rPr lang="en-GB" i="1" dirty="0"/>
              <a:t>Out Rage ’69</a:t>
            </a:r>
            <a:r>
              <a:rPr lang="en-GB" dirty="0"/>
              <a:t> (Online) Available from: https://www.youtube.com/watch?v=uuTNXnQA-ww (Accessed: 08/12/18)</a:t>
            </a:r>
          </a:p>
        </p:txBody>
      </p:sp>
    </p:spTree>
    <p:extLst>
      <p:ext uri="{BB962C8B-B14F-4D97-AF65-F5344CB8AC3E}">
        <p14:creationId xmlns:p14="http://schemas.microsoft.com/office/powerpoint/2010/main" val="1630521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4765</TotalTime>
  <Words>1247</Words>
  <Application>Microsoft Office PowerPoint</Application>
  <PresentationFormat>Widescreen</PresentationFormat>
  <Paragraphs>53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Equality: Gender and Sexual Diversity</vt:lpstr>
      <vt:lpstr>Pro-Assimilationism</vt:lpstr>
      <vt:lpstr>Anti-Assimilationism</vt:lpstr>
      <vt:lpstr>Liberationism</vt:lpstr>
      <vt:lpstr>Fluidity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Gender and Sexual Diversity</dc:title>
  <dc:creator>Michael Jonas</dc:creator>
  <cp:lastModifiedBy>Michael Jonas</cp:lastModifiedBy>
  <cp:revision>2</cp:revision>
  <dcterms:created xsi:type="dcterms:W3CDTF">2019-01-16T16:26:18Z</dcterms:created>
  <dcterms:modified xsi:type="dcterms:W3CDTF">2019-01-21T23:42:42Z</dcterms:modified>
</cp:coreProperties>
</file>