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75" r:id="rId3"/>
    <p:sldId id="283" r:id="rId4"/>
    <p:sldId id="261" r:id="rId5"/>
    <p:sldId id="284" r:id="rId6"/>
    <p:sldId id="268" r:id="rId7"/>
    <p:sldId id="262" r:id="rId8"/>
    <p:sldId id="296" r:id="rId9"/>
    <p:sldId id="285" r:id="rId10"/>
    <p:sldId id="272" r:id="rId11"/>
    <p:sldId id="264" r:id="rId12"/>
    <p:sldId id="265" r:id="rId13"/>
    <p:sldId id="297" r:id="rId14"/>
    <p:sldId id="273" r:id="rId15"/>
    <p:sldId id="266" r:id="rId16"/>
    <p:sldId id="269" r:id="rId17"/>
    <p:sldId id="270" r:id="rId18"/>
    <p:sldId id="271" r:id="rId19"/>
    <p:sldId id="267" r:id="rId20"/>
    <p:sldId id="290" r:id="rId21"/>
    <p:sldId id="292" r:id="rId22"/>
    <p:sldId id="257" r:id="rId23"/>
    <p:sldId id="286" r:id="rId24"/>
    <p:sldId id="287" r:id="rId25"/>
    <p:sldId id="298" r:id="rId26"/>
    <p:sldId id="288" r:id="rId27"/>
    <p:sldId id="289" r:id="rId28"/>
    <p:sldId id="291" r:id="rId29"/>
    <p:sldId id="294" r:id="rId30"/>
    <p:sldId id="293" r:id="rId31"/>
    <p:sldId id="295" r:id="rId32"/>
    <p:sldId id="299" r:id="rId33"/>
    <p:sldId id="26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BD940C-2396-41D7-84C7-D3E188532939}" v="67" dt="2025-02-14T16:21:42.1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ABD940C-2396-41D7-84C7-D3E188532939}"/>
    <pc:docChg chg="undo custSel addSld delSld modSld sldOrd modMainMaster">
      <pc:chgData name="Jonathan Pugh" userId="0c243754-e5db-4f8a-b480-e8b3756bbae8" providerId="ADAL" clId="{7ABD940C-2396-41D7-84C7-D3E188532939}" dt="2025-02-14T16:22:57.603" v="6857" actId="255"/>
      <pc:docMkLst>
        <pc:docMk/>
      </pc:docMkLst>
      <pc:sldChg chg="modSp new mod modNotesTx">
        <pc:chgData name="Jonathan Pugh" userId="0c243754-e5db-4f8a-b480-e8b3756bbae8" providerId="ADAL" clId="{7ABD940C-2396-41D7-84C7-D3E188532939}" dt="2025-02-14T09:09:55.277" v="6425" actId="20577"/>
        <pc:sldMkLst>
          <pc:docMk/>
          <pc:sldMk cId="3978755448" sldId="256"/>
        </pc:sldMkLst>
        <pc:spChg chg="mod">
          <ac:chgData name="Jonathan Pugh" userId="0c243754-e5db-4f8a-b480-e8b3756bbae8" providerId="ADAL" clId="{7ABD940C-2396-41D7-84C7-D3E188532939}" dt="2025-02-12T17:42:44.960" v="1392" actId="20577"/>
          <ac:spMkLst>
            <pc:docMk/>
            <pc:sldMk cId="3978755448" sldId="256"/>
            <ac:spMk id="2" creationId="{95099FA6-D32F-E6DB-4CFD-15208F12175A}"/>
          </ac:spMkLst>
        </pc:spChg>
        <pc:spChg chg="mod">
          <ac:chgData name="Jonathan Pugh" userId="0c243754-e5db-4f8a-b480-e8b3756bbae8" providerId="ADAL" clId="{7ABD940C-2396-41D7-84C7-D3E188532939}" dt="2025-02-14T09:09:34.451" v="6358" actId="20577"/>
          <ac:spMkLst>
            <pc:docMk/>
            <pc:sldMk cId="3978755448" sldId="256"/>
            <ac:spMk id="3" creationId="{9273EB40-CA3C-E4CE-2A6B-B1668542B3A3}"/>
          </ac:spMkLst>
        </pc:spChg>
      </pc:sldChg>
      <pc:sldChg chg="modSp new mod modNotesTx">
        <pc:chgData name="Jonathan Pugh" userId="0c243754-e5db-4f8a-b480-e8b3756bbae8" providerId="ADAL" clId="{7ABD940C-2396-41D7-84C7-D3E188532939}" dt="2025-02-14T09:01:10.747" v="6209" actId="20577"/>
        <pc:sldMkLst>
          <pc:docMk/>
          <pc:sldMk cId="698113499" sldId="257"/>
        </pc:sldMkLst>
        <pc:spChg chg="mod">
          <ac:chgData name="Jonathan Pugh" userId="0c243754-e5db-4f8a-b480-e8b3756bbae8" providerId="ADAL" clId="{7ABD940C-2396-41D7-84C7-D3E188532939}" dt="2025-02-12T11:18:31.737" v="48" actId="20577"/>
          <ac:spMkLst>
            <pc:docMk/>
            <pc:sldMk cId="698113499" sldId="257"/>
            <ac:spMk id="2" creationId="{0B1EED4C-D21B-39ED-553F-3BD363EF1917}"/>
          </ac:spMkLst>
        </pc:spChg>
        <pc:spChg chg="mod">
          <ac:chgData name="Jonathan Pugh" userId="0c243754-e5db-4f8a-b480-e8b3756bbae8" providerId="ADAL" clId="{7ABD940C-2396-41D7-84C7-D3E188532939}" dt="2025-02-14T09:01:05.514" v="6208" actId="20577"/>
          <ac:spMkLst>
            <pc:docMk/>
            <pc:sldMk cId="698113499" sldId="257"/>
            <ac:spMk id="3" creationId="{328CE1C0-1626-06F6-C388-ECE8538A1F44}"/>
          </ac:spMkLst>
        </pc:spChg>
      </pc:sldChg>
      <pc:sldChg chg="modSp add mod ord modNotesTx">
        <pc:chgData name="Jonathan Pugh" userId="0c243754-e5db-4f8a-b480-e8b3756bbae8" providerId="ADAL" clId="{7ABD940C-2396-41D7-84C7-D3E188532939}" dt="2025-02-14T16:22:57.603" v="6857" actId="255"/>
        <pc:sldMkLst>
          <pc:docMk/>
          <pc:sldMk cId="212975323" sldId="258"/>
        </pc:sldMkLst>
        <pc:spChg chg="mod">
          <ac:chgData name="Jonathan Pugh" userId="0c243754-e5db-4f8a-b480-e8b3756bbae8" providerId="ADAL" clId="{7ABD940C-2396-41D7-84C7-D3E188532939}" dt="2025-02-14T16:22:57.603" v="6857" actId="255"/>
          <ac:spMkLst>
            <pc:docMk/>
            <pc:sldMk cId="212975323" sldId="258"/>
            <ac:spMk id="2" creationId="{49FFF111-F922-9635-CD3E-686BDE28FEB6}"/>
          </ac:spMkLst>
        </pc:spChg>
        <pc:spChg chg="mod">
          <ac:chgData name="Jonathan Pugh" userId="0c243754-e5db-4f8a-b480-e8b3756bbae8" providerId="ADAL" clId="{7ABD940C-2396-41D7-84C7-D3E188532939}" dt="2025-02-14T08:56:31.556" v="5792" actId="20577"/>
          <ac:spMkLst>
            <pc:docMk/>
            <pc:sldMk cId="212975323" sldId="258"/>
            <ac:spMk id="3" creationId="{9BC19495-5E73-D992-E2F1-19994F9CC1CA}"/>
          </ac:spMkLst>
        </pc:spChg>
      </pc:sldChg>
      <pc:sldChg chg="add del ord">
        <pc:chgData name="Jonathan Pugh" userId="0c243754-e5db-4f8a-b480-e8b3756bbae8" providerId="ADAL" clId="{7ABD940C-2396-41D7-84C7-D3E188532939}" dt="2025-02-12T18:02:02.704" v="1662" actId="47"/>
        <pc:sldMkLst>
          <pc:docMk/>
          <pc:sldMk cId="3229184639" sldId="259"/>
        </pc:sldMkLst>
      </pc:sldChg>
      <pc:sldChg chg="modSp add mod ord">
        <pc:chgData name="Jonathan Pugh" userId="0c243754-e5db-4f8a-b480-e8b3756bbae8" providerId="ADAL" clId="{7ABD940C-2396-41D7-84C7-D3E188532939}" dt="2025-02-14T08:59:24.236" v="6167"/>
        <pc:sldMkLst>
          <pc:docMk/>
          <pc:sldMk cId="175240213" sldId="260"/>
        </pc:sldMkLst>
        <pc:spChg chg="mod">
          <ac:chgData name="Jonathan Pugh" userId="0c243754-e5db-4f8a-b480-e8b3756bbae8" providerId="ADAL" clId="{7ABD940C-2396-41D7-84C7-D3E188532939}" dt="2025-02-12T17:52:49.782" v="1538" actId="20577"/>
          <ac:spMkLst>
            <pc:docMk/>
            <pc:sldMk cId="175240213" sldId="260"/>
            <ac:spMk id="2" creationId="{F1E4F852-3FAD-63D4-FA9B-DC6263B20441}"/>
          </ac:spMkLst>
        </pc:spChg>
        <pc:spChg chg="mod">
          <ac:chgData name="Jonathan Pugh" userId="0c243754-e5db-4f8a-b480-e8b3756bbae8" providerId="ADAL" clId="{7ABD940C-2396-41D7-84C7-D3E188532939}" dt="2025-02-14T08:38:11.800" v="4845" actId="114"/>
          <ac:spMkLst>
            <pc:docMk/>
            <pc:sldMk cId="175240213" sldId="260"/>
            <ac:spMk id="3" creationId="{1EE094AA-837E-50CA-30CA-0DC0C1964C96}"/>
          </ac:spMkLst>
        </pc:spChg>
      </pc:sldChg>
      <pc:sldChg chg="modSp add mod ord">
        <pc:chgData name="Jonathan Pugh" userId="0c243754-e5db-4f8a-b480-e8b3756bbae8" providerId="ADAL" clId="{7ABD940C-2396-41D7-84C7-D3E188532939}" dt="2025-02-14T08:32:12.153" v="4355" actId="313"/>
        <pc:sldMkLst>
          <pc:docMk/>
          <pc:sldMk cId="259955172" sldId="261"/>
        </pc:sldMkLst>
        <pc:spChg chg="mod">
          <ac:chgData name="Jonathan Pugh" userId="0c243754-e5db-4f8a-b480-e8b3756bbae8" providerId="ADAL" clId="{7ABD940C-2396-41D7-84C7-D3E188532939}" dt="2025-02-12T11:30:57.892" v="457" actId="20577"/>
          <ac:spMkLst>
            <pc:docMk/>
            <pc:sldMk cId="259955172" sldId="261"/>
            <ac:spMk id="2" creationId="{FA0AFB97-DE63-C8B2-0CE3-04445D073670}"/>
          </ac:spMkLst>
        </pc:spChg>
        <pc:spChg chg="mod">
          <ac:chgData name="Jonathan Pugh" userId="0c243754-e5db-4f8a-b480-e8b3756bbae8" providerId="ADAL" clId="{7ABD940C-2396-41D7-84C7-D3E188532939}" dt="2025-02-14T08:32:12.153" v="4355" actId="313"/>
          <ac:spMkLst>
            <pc:docMk/>
            <pc:sldMk cId="259955172" sldId="261"/>
            <ac:spMk id="3" creationId="{548776DD-8B31-7C0A-D71B-679811E19CC2}"/>
          </ac:spMkLst>
        </pc:spChg>
      </pc:sldChg>
      <pc:sldChg chg="modSp new mod">
        <pc:chgData name="Jonathan Pugh" userId="0c243754-e5db-4f8a-b480-e8b3756bbae8" providerId="ADAL" clId="{7ABD940C-2396-41D7-84C7-D3E188532939}" dt="2025-02-13T17:43:38.804" v="1828" actId="20577"/>
        <pc:sldMkLst>
          <pc:docMk/>
          <pc:sldMk cId="2299520912" sldId="262"/>
        </pc:sldMkLst>
        <pc:spChg chg="mod">
          <ac:chgData name="Jonathan Pugh" userId="0c243754-e5db-4f8a-b480-e8b3756bbae8" providerId="ADAL" clId="{7ABD940C-2396-41D7-84C7-D3E188532939}" dt="2025-02-12T11:31:05.251" v="458"/>
          <ac:spMkLst>
            <pc:docMk/>
            <pc:sldMk cId="2299520912" sldId="262"/>
            <ac:spMk id="2" creationId="{0C13F5DD-5B7C-CA8A-FB22-D0CB4F9213B0}"/>
          </ac:spMkLst>
        </pc:spChg>
        <pc:spChg chg="mod">
          <ac:chgData name="Jonathan Pugh" userId="0c243754-e5db-4f8a-b480-e8b3756bbae8" providerId="ADAL" clId="{7ABD940C-2396-41D7-84C7-D3E188532939}" dt="2025-02-13T17:43:38.804" v="1828" actId="20577"/>
          <ac:spMkLst>
            <pc:docMk/>
            <pc:sldMk cId="2299520912" sldId="262"/>
            <ac:spMk id="3" creationId="{1D22D615-7B88-0D2D-F180-6F65D8D9182F}"/>
          </ac:spMkLst>
        </pc:spChg>
      </pc:sldChg>
      <pc:sldChg chg="new del ord">
        <pc:chgData name="Jonathan Pugh" userId="0c243754-e5db-4f8a-b480-e8b3756bbae8" providerId="ADAL" clId="{7ABD940C-2396-41D7-84C7-D3E188532939}" dt="2025-02-12T18:02:00.282" v="1661" actId="47"/>
        <pc:sldMkLst>
          <pc:docMk/>
          <pc:sldMk cId="723740147" sldId="263"/>
        </pc:sldMkLst>
      </pc:sldChg>
      <pc:sldChg chg="modSp new mod">
        <pc:chgData name="Jonathan Pugh" userId="0c243754-e5db-4f8a-b480-e8b3756bbae8" providerId="ADAL" clId="{7ABD940C-2396-41D7-84C7-D3E188532939}" dt="2025-02-13T17:48:42.226" v="1855"/>
        <pc:sldMkLst>
          <pc:docMk/>
          <pc:sldMk cId="3131218719" sldId="264"/>
        </pc:sldMkLst>
        <pc:spChg chg="mod">
          <ac:chgData name="Jonathan Pugh" userId="0c243754-e5db-4f8a-b480-e8b3756bbae8" providerId="ADAL" clId="{7ABD940C-2396-41D7-84C7-D3E188532939}" dt="2025-02-12T11:39:57.625" v="654"/>
          <ac:spMkLst>
            <pc:docMk/>
            <pc:sldMk cId="3131218719" sldId="264"/>
            <ac:spMk id="2" creationId="{159CF73D-83B4-E21F-40C4-71FDD844215E}"/>
          </ac:spMkLst>
        </pc:spChg>
        <pc:spChg chg="mod">
          <ac:chgData name="Jonathan Pugh" userId="0c243754-e5db-4f8a-b480-e8b3756bbae8" providerId="ADAL" clId="{7ABD940C-2396-41D7-84C7-D3E188532939}" dt="2025-02-13T17:48:42.226" v="1855"/>
          <ac:spMkLst>
            <pc:docMk/>
            <pc:sldMk cId="3131218719" sldId="264"/>
            <ac:spMk id="3" creationId="{0C94F3AA-0621-5344-2AC7-55EA20FD3204}"/>
          </ac:spMkLst>
        </pc:spChg>
      </pc:sldChg>
      <pc:sldChg chg="modSp add mod">
        <pc:chgData name="Jonathan Pugh" userId="0c243754-e5db-4f8a-b480-e8b3756bbae8" providerId="ADAL" clId="{7ABD940C-2396-41D7-84C7-D3E188532939}" dt="2025-02-14T16:07:10.172" v="6537" actId="20577"/>
        <pc:sldMkLst>
          <pc:docMk/>
          <pc:sldMk cId="578583575" sldId="265"/>
        </pc:sldMkLst>
        <pc:spChg chg="mod">
          <ac:chgData name="Jonathan Pugh" userId="0c243754-e5db-4f8a-b480-e8b3756bbae8" providerId="ADAL" clId="{7ABD940C-2396-41D7-84C7-D3E188532939}" dt="2025-02-14T16:07:10.172" v="6537" actId="20577"/>
          <ac:spMkLst>
            <pc:docMk/>
            <pc:sldMk cId="578583575" sldId="265"/>
            <ac:spMk id="3" creationId="{1D0E0200-092F-F020-3EF8-903BE5B8FC0B}"/>
          </ac:spMkLst>
        </pc:spChg>
      </pc:sldChg>
      <pc:sldChg chg="modSp add mod ord">
        <pc:chgData name="Jonathan Pugh" userId="0c243754-e5db-4f8a-b480-e8b3756bbae8" providerId="ADAL" clId="{7ABD940C-2396-41D7-84C7-D3E188532939}" dt="2025-02-14T16:07:41.860" v="6547" actId="20577"/>
        <pc:sldMkLst>
          <pc:docMk/>
          <pc:sldMk cId="3866550275" sldId="266"/>
        </pc:sldMkLst>
        <pc:spChg chg="mod">
          <ac:chgData name="Jonathan Pugh" userId="0c243754-e5db-4f8a-b480-e8b3756bbae8" providerId="ADAL" clId="{7ABD940C-2396-41D7-84C7-D3E188532939}" dt="2025-02-14T16:07:41.860" v="6547" actId="20577"/>
          <ac:spMkLst>
            <pc:docMk/>
            <pc:sldMk cId="3866550275" sldId="266"/>
            <ac:spMk id="2" creationId="{C85FAD85-3994-23B6-C8C7-A616414AC9B6}"/>
          </ac:spMkLst>
        </pc:spChg>
        <pc:spChg chg="mod">
          <ac:chgData name="Jonathan Pugh" userId="0c243754-e5db-4f8a-b480-e8b3756bbae8" providerId="ADAL" clId="{7ABD940C-2396-41D7-84C7-D3E188532939}" dt="2025-02-12T17:57:09.489" v="1629" actId="20577"/>
          <ac:spMkLst>
            <pc:docMk/>
            <pc:sldMk cId="3866550275" sldId="266"/>
            <ac:spMk id="3" creationId="{2D87030D-882E-8ACB-EE50-882A4CCA45C6}"/>
          </ac:spMkLst>
        </pc:spChg>
      </pc:sldChg>
      <pc:sldChg chg="modSp add mod">
        <pc:chgData name="Jonathan Pugh" userId="0c243754-e5db-4f8a-b480-e8b3756bbae8" providerId="ADAL" clId="{7ABD940C-2396-41D7-84C7-D3E188532939}" dt="2025-02-14T08:49:53.885" v="5494" actId="20577"/>
        <pc:sldMkLst>
          <pc:docMk/>
          <pc:sldMk cId="2391979994" sldId="267"/>
        </pc:sldMkLst>
        <pc:spChg chg="mod">
          <ac:chgData name="Jonathan Pugh" userId="0c243754-e5db-4f8a-b480-e8b3756bbae8" providerId="ADAL" clId="{7ABD940C-2396-41D7-84C7-D3E188532939}" dt="2025-02-14T08:49:53.885" v="5494" actId="20577"/>
          <ac:spMkLst>
            <pc:docMk/>
            <pc:sldMk cId="2391979994" sldId="267"/>
            <ac:spMk id="3" creationId="{8C38A895-1991-E90B-4EAC-035E5AA86EAD}"/>
          </ac:spMkLst>
        </pc:spChg>
      </pc:sldChg>
      <pc:sldChg chg="modSp new mod setBg">
        <pc:chgData name="Jonathan Pugh" userId="0c243754-e5db-4f8a-b480-e8b3756bbae8" providerId="ADAL" clId="{7ABD940C-2396-41D7-84C7-D3E188532939}" dt="2025-02-13T21:26:42.167" v="2138"/>
        <pc:sldMkLst>
          <pc:docMk/>
          <pc:sldMk cId="2419460637" sldId="268"/>
        </pc:sldMkLst>
        <pc:spChg chg="mod">
          <ac:chgData name="Jonathan Pugh" userId="0c243754-e5db-4f8a-b480-e8b3756bbae8" providerId="ADAL" clId="{7ABD940C-2396-41D7-84C7-D3E188532939}" dt="2025-02-13T17:42:08.316" v="1736" actId="313"/>
          <ac:spMkLst>
            <pc:docMk/>
            <pc:sldMk cId="2419460637" sldId="268"/>
            <ac:spMk id="2" creationId="{5D4412D1-062E-33F2-6B45-47E2565F6E85}"/>
          </ac:spMkLst>
        </pc:spChg>
        <pc:spChg chg="mod">
          <ac:chgData name="Jonathan Pugh" userId="0c243754-e5db-4f8a-b480-e8b3756bbae8" providerId="ADAL" clId="{7ABD940C-2396-41D7-84C7-D3E188532939}" dt="2025-02-13T17:38:54.442" v="1732" actId="20577"/>
          <ac:spMkLst>
            <pc:docMk/>
            <pc:sldMk cId="2419460637" sldId="268"/>
            <ac:spMk id="3" creationId="{3F9B82F8-CA8F-22BD-25C4-195391395ACF}"/>
          </ac:spMkLst>
        </pc:spChg>
      </pc:sldChg>
      <pc:sldChg chg="modSp new mod">
        <pc:chgData name="Jonathan Pugh" userId="0c243754-e5db-4f8a-b480-e8b3756bbae8" providerId="ADAL" clId="{7ABD940C-2396-41D7-84C7-D3E188532939}" dt="2025-02-14T16:07:59.111" v="6551" actId="313"/>
        <pc:sldMkLst>
          <pc:docMk/>
          <pc:sldMk cId="3107910315" sldId="269"/>
        </pc:sldMkLst>
        <pc:spChg chg="mod">
          <ac:chgData name="Jonathan Pugh" userId="0c243754-e5db-4f8a-b480-e8b3756bbae8" providerId="ADAL" clId="{7ABD940C-2396-41D7-84C7-D3E188532939}" dt="2025-02-12T17:31:36.732" v="1274" actId="313"/>
          <ac:spMkLst>
            <pc:docMk/>
            <pc:sldMk cId="3107910315" sldId="269"/>
            <ac:spMk id="2" creationId="{7913B3FF-E57E-6CFE-3D9A-FD6F2A466423}"/>
          </ac:spMkLst>
        </pc:spChg>
        <pc:spChg chg="mod">
          <ac:chgData name="Jonathan Pugh" userId="0c243754-e5db-4f8a-b480-e8b3756bbae8" providerId="ADAL" clId="{7ABD940C-2396-41D7-84C7-D3E188532939}" dt="2025-02-14T16:07:59.111" v="6551" actId="313"/>
          <ac:spMkLst>
            <pc:docMk/>
            <pc:sldMk cId="3107910315" sldId="269"/>
            <ac:spMk id="3" creationId="{568A64B9-B630-F9A7-71A1-11197A99B69C}"/>
          </ac:spMkLst>
        </pc:spChg>
      </pc:sldChg>
      <pc:sldChg chg="modSp new mod">
        <pc:chgData name="Jonathan Pugh" userId="0c243754-e5db-4f8a-b480-e8b3756bbae8" providerId="ADAL" clId="{7ABD940C-2396-41D7-84C7-D3E188532939}" dt="2025-02-12T17:59:42.071" v="1648" actId="20577"/>
        <pc:sldMkLst>
          <pc:docMk/>
          <pc:sldMk cId="185972630" sldId="270"/>
        </pc:sldMkLst>
        <pc:spChg chg="mod">
          <ac:chgData name="Jonathan Pugh" userId="0c243754-e5db-4f8a-b480-e8b3756bbae8" providerId="ADAL" clId="{7ABD940C-2396-41D7-84C7-D3E188532939}" dt="2025-02-12T17:32:22.866" v="1295" actId="5793"/>
          <ac:spMkLst>
            <pc:docMk/>
            <pc:sldMk cId="185972630" sldId="270"/>
            <ac:spMk id="2" creationId="{EF3608ED-FD87-0333-A30E-7BA04A0EF5BC}"/>
          </ac:spMkLst>
        </pc:spChg>
        <pc:spChg chg="mod">
          <ac:chgData name="Jonathan Pugh" userId="0c243754-e5db-4f8a-b480-e8b3756bbae8" providerId="ADAL" clId="{7ABD940C-2396-41D7-84C7-D3E188532939}" dt="2025-02-12T17:59:42.071" v="1648" actId="20577"/>
          <ac:spMkLst>
            <pc:docMk/>
            <pc:sldMk cId="185972630" sldId="270"/>
            <ac:spMk id="3" creationId="{24800E17-05EB-D7AB-B672-183C759BDD22}"/>
          </ac:spMkLst>
        </pc:spChg>
      </pc:sldChg>
      <pc:sldChg chg="modSp new mod">
        <pc:chgData name="Jonathan Pugh" userId="0c243754-e5db-4f8a-b480-e8b3756bbae8" providerId="ADAL" clId="{7ABD940C-2396-41D7-84C7-D3E188532939}" dt="2025-02-14T16:08:21.510" v="6552" actId="20577"/>
        <pc:sldMkLst>
          <pc:docMk/>
          <pc:sldMk cId="3316623460" sldId="271"/>
        </pc:sldMkLst>
        <pc:spChg chg="mod">
          <ac:chgData name="Jonathan Pugh" userId="0c243754-e5db-4f8a-b480-e8b3756bbae8" providerId="ADAL" clId="{7ABD940C-2396-41D7-84C7-D3E188532939}" dt="2025-02-12T17:32:17.971" v="1291" actId="313"/>
          <ac:spMkLst>
            <pc:docMk/>
            <pc:sldMk cId="3316623460" sldId="271"/>
            <ac:spMk id="2" creationId="{758F543C-3554-D2BE-27AF-3BDA194C41DC}"/>
          </ac:spMkLst>
        </pc:spChg>
        <pc:spChg chg="mod">
          <ac:chgData name="Jonathan Pugh" userId="0c243754-e5db-4f8a-b480-e8b3756bbae8" providerId="ADAL" clId="{7ABD940C-2396-41D7-84C7-D3E188532939}" dt="2025-02-14T16:08:21.510" v="6552" actId="20577"/>
          <ac:spMkLst>
            <pc:docMk/>
            <pc:sldMk cId="3316623460" sldId="271"/>
            <ac:spMk id="3" creationId="{90A0911B-D272-16E4-5E08-23E6154A5298}"/>
          </ac:spMkLst>
        </pc:spChg>
      </pc:sldChg>
      <pc:sldChg chg="modSp new mod modNotesTx">
        <pc:chgData name="Jonathan Pugh" userId="0c243754-e5db-4f8a-b480-e8b3756bbae8" providerId="ADAL" clId="{7ABD940C-2396-41D7-84C7-D3E188532939}" dt="2025-02-14T16:07:00.749" v="6535" actId="20577"/>
        <pc:sldMkLst>
          <pc:docMk/>
          <pc:sldMk cId="2778000421" sldId="272"/>
        </pc:sldMkLst>
        <pc:spChg chg="mod">
          <ac:chgData name="Jonathan Pugh" userId="0c243754-e5db-4f8a-b480-e8b3756bbae8" providerId="ADAL" clId="{7ABD940C-2396-41D7-84C7-D3E188532939}" dt="2025-02-13T17:44:29.724" v="1834"/>
          <ac:spMkLst>
            <pc:docMk/>
            <pc:sldMk cId="2778000421" sldId="272"/>
            <ac:spMk id="2" creationId="{C9F2D036-5367-9047-044C-57C636E4292F}"/>
          </ac:spMkLst>
        </pc:spChg>
        <pc:spChg chg="mod">
          <ac:chgData name="Jonathan Pugh" userId="0c243754-e5db-4f8a-b480-e8b3756bbae8" providerId="ADAL" clId="{7ABD940C-2396-41D7-84C7-D3E188532939}" dt="2025-02-14T16:07:00.749" v="6535" actId="20577"/>
          <ac:spMkLst>
            <pc:docMk/>
            <pc:sldMk cId="2778000421" sldId="272"/>
            <ac:spMk id="3" creationId="{E49526F7-4F45-4FA6-5D71-1DB8473C10BD}"/>
          </ac:spMkLst>
        </pc:spChg>
      </pc:sldChg>
      <pc:sldChg chg="modSp new mod">
        <pc:chgData name="Jonathan Pugh" userId="0c243754-e5db-4f8a-b480-e8b3756bbae8" providerId="ADAL" clId="{7ABD940C-2396-41D7-84C7-D3E188532939}" dt="2025-02-14T08:45:03.181" v="5098" actId="20577"/>
        <pc:sldMkLst>
          <pc:docMk/>
          <pc:sldMk cId="1270799657" sldId="273"/>
        </pc:sldMkLst>
        <pc:spChg chg="mod">
          <ac:chgData name="Jonathan Pugh" userId="0c243754-e5db-4f8a-b480-e8b3756bbae8" providerId="ADAL" clId="{7ABD940C-2396-41D7-84C7-D3E188532939}" dt="2025-02-14T08:45:03.181" v="5098" actId="20577"/>
          <ac:spMkLst>
            <pc:docMk/>
            <pc:sldMk cId="1270799657" sldId="273"/>
            <ac:spMk id="2" creationId="{D14DEC0A-7B5E-DF1B-ABDB-1AE02004076F}"/>
          </ac:spMkLst>
        </pc:spChg>
        <pc:spChg chg="mod">
          <ac:chgData name="Jonathan Pugh" userId="0c243754-e5db-4f8a-b480-e8b3756bbae8" providerId="ADAL" clId="{7ABD940C-2396-41D7-84C7-D3E188532939}" dt="2025-02-12T17:52:19.076" v="1521" actId="20577"/>
          <ac:spMkLst>
            <pc:docMk/>
            <pc:sldMk cId="1270799657" sldId="273"/>
            <ac:spMk id="3" creationId="{6B30C3D6-2170-AD42-71E2-33863820C1C8}"/>
          </ac:spMkLst>
        </pc:spChg>
      </pc:sldChg>
      <pc:sldChg chg="modSp new del mod">
        <pc:chgData name="Jonathan Pugh" userId="0c243754-e5db-4f8a-b480-e8b3756bbae8" providerId="ADAL" clId="{7ABD940C-2396-41D7-84C7-D3E188532939}" dt="2025-02-14T16:04:51.687" v="6507" actId="47"/>
        <pc:sldMkLst>
          <pc:docMk/>
          <pc:sldMk cId="659237425" sldId="274"/>
        </pc:sldMkLst>
        <pc:spChg chg="mod">
          <ac:chgData name="Jonathan Pugh" userId="0c243754-e5db-4f8a-b480-e8b3756bbae8" providerId="ADAL" clId="{7ABD940C-2396-41D7-84C7-D3E188532939}" dt="2025-02-14T16:04:49.682" v="6506" actId="21"/>
          <ac:spMkLst>
            <pc:docMk/>
            <pc:sldMk cId="659237425" sldId="274"/>
            <ac:spMk id="2" creationId="{3067D778-4C56-42BC-E4D0-4A232CA90862}"/>
          </ac:spMkLst>
        </pc:spChg>
      </pc:sldChg>
      <pc:sldChg chg="modSp add mod">
        <pc:chgData name="Jonathan Pugh" userId="0c243754-e5db-4f8a-b480-e8b3756bbae8" providerId="ADAL" clId="{7ABD940C-2396-41D7-84C7-D3E188532939}" dt="2025-02-14T16:04:56.223" v="6509" actId="20577"/>
        <pc:sldMkLst>
          <pc:docMk/>
          <pc:sldMk cId="2895475629" sldId="275"/>
        </pc:sldMkLst>
        <pc:spChg chg="mod">
          <ac:chgData name="Jonathan Pugh" userId="0c243754-e5db-4f8a-b480-e8b3756bbae8" providerId="ADAL" clId="{7ABD940C-2396-41D7-84C7-D3E188532939}" dt="2025-02-14T16:04:56.223" v="6509" actId="20577"/>
          <ac:spMkLst>
            <pc:docMk/>
            <pc:sldMk cId="2895475629" sldId="275"/>
            <ac:spMk id="2" creationId="{20CF433E-FE30-704A-4006-7D2B42DB2264}"/>
          </ac:spMkLst>
        </pc:spChg>
        <pc:spChg chg="mod">
          <ac:chgData name="Jonathan Pugh" userId="0c243754-e5db-4f8a-b480-e8b3756bbae8" providerId="ADAL" clId="{7ABD940C-2396-41D7-84C7-D3E188532939}" dt="2025-02-13T17:57:38.609" v="1862" actId="313"/>
          <ac:spMkLst>
            <pc:docMk/>
            <pc:sldMk cId="2895475629" sldId="275"/>
            <ac:spMk id="3" creationId="{E704A5E1-BC4A-BCD7-4450-C6B0F9EFCCF3}"/>
          </ac:spMkLst>
        </pc:spChg>
      </pc:sldChg>
      <pc:sldChg chg="modSp add mod">
        <pc:chgData name="Jonathan Pugh" userId="0c243754-e5db-4f8a-b480-e8b3756bbae8" providerId="ADAL" clId="{7ABD940C-2396-41D7-84C7-D3E188532939}" dt="2025-02-14T16:05:12.988" v="6531" actId="20577"/>
        <pc:sldMkLst>
          <pc:docMk/>
          <pc:sldMk cId="3661698587" sldId="279"/>
        </pc:sldMkLst>
        <pc:spChg chg="mod">
          <ac:chgData name="Jonathan Pugh" userId="0c243754-e5db-4f8a-b480-e8b3756bbae8" providerId="ADAL" clId="{7ABD940C-2396-41D7-84C7-D3E188532939}" dt="2025-02-14T16:05:12.988" v="6531" actId="20577"/>
          <ac:spMkLst>
            <pc:docMk/>
            <pc:sldMk cId="3661698587" sldId="279"/>
            <ac:spMk id="2" creationId="{A8043508-4FD7-E25C-AB3B-6208EFDF3588}"/>
          </ac:spMkLst>
        </pc:spChg>
      </pc:sldChg>
      <pc:sldChg chg="modSp add mod">
        <pc:chgData name="Jonathan Pugh" userId="0c243754-e5db-4f8a-b480-e8b3756bbae8" providerId="ADAL" clId="{7ABD940C-2396-41D7-84C7-D3E188532939}" dt="2025-02-12T18:08:10.711" v="1689" actId="20577"/>
        <pc:sldMkLst>
          <pc:docMk/>
          <pc:sldMk cId="817975956" sldId="283"/>
        </pc:sldMkLst>
        <pc:spChg chg="mod">
          <ac:chgData name="Jonathan Pugh" userId="0c243754-e5db-4f8a-b480-e8b3756bbae8" providerId="ADAL" clId="{7ABD940C-2396-41D7-84C7-D3E188532939}" dt="2025-02-12T18:08:10.711" v="1689" actId="20577"/>
          <ac:spMkLst>
            <pc:docMk/>
            <pc:sldMk cId="817975956" sldId="283"/>
            <ac:spMk id="2" creationId="{E4B8DA5F-8700-00A1-D4AE-0D0DDDF72904}"/>
          </ac:spMkLst>
        </pc:spChg>
      </pc:sldChg>
      <pc:sldChg chg="modSp new del mod">
        <pc:chgData name="Jonathan Pugh" userId="0c243754-e5db-4f8a-b480-e8b3756bbae8" providerId="ADAL" clId="{7ABD940C-2396-41D7-84C7-D3E188532939}" dt="2025-02-13T18:04:15.360" v="1863" actId="47"/>
        <pc:sldMkLst>
          <pc:docMk/>
          <pc:sldMk cId="868365256" sldId="284"/>
        </pc:sldMkLst>
      </pc:sldChg>
      <pc:sldChg chg="modSp new mod">
        <pc:chgData name="Jonathan Pugh" userId="0c243754-e5db-4f8a-b480-e8b3756bbae8" providerId="ADAL" clId="{7ABD940C-2396-41D7-84C7-D3E188532939}" dt="2025-02-13T21:25:55.609" v="2087" actId="20577"/>
        <pc:sldMkLst>
          <pc:docMk/>
          <pc:sldMk cId="3787195957" sldId="284"/>
        </pc:sldMkLst>
        <pc:spChg chg="mod">
          <ac:chgData name="Jonathan Pugh" userId="0c243754-e5db-4f8a-b480-e8b3756bbae8" providerId="ADAL" clId="{7ABD940C-2396-41D7-84C7-D3E188532939}" dt="2025-02-13T21:23:27.295" v="1882" actId="20577"/>
          <ac:spMkLst>
            <pc:docMk/>
            <pc:sldMk cId="3787195957" sldId="284"/>
            <ac:spMk id="2" creationId="{5196B185-3EA1-8DEC-D2DE-A669FB2467FD}"/>
          </ac:spMkLst>
        </pc:spChg>
        <pc:spChg chg="mod">
          <ac:chgData name="Jonathan Pugh" userId="0c243754-e5db-4f8a-b480-e8b3756bbae8" providerId="ADAL" clId="{7ABD940C-2396-41D7-84C7-D3E188532939}" dt="2025-02-13T21:25:55.609" v="2087" actId="20577"/>
          <ac:spMkLst>
            <pc:docMk/>
            <pc:sldMk cId="3787195957" sldId="284"/>
            <ac:spMk id="3" creationId="{30B757F2-CDC4-E1DC-1BFE-73F5B633268A}"/>
          </ac:spMkLst>
        </pc:spChg>
      </pc:sldChg>
      <pc:sldChg chg="modSp new mod ord">
        <pc:chgData name="Jonathan Pugh" userId="0c243754-e5db-4f8a-b480-e8b3756bbae8" providerId="ADAL" clId="{7ABD940C-2396-41D7-84C7-D3E188532939}" dt="2025-02-14T08:38:56.049" v="4847"/>
        <pc:sldMkLst>
          <pc:docMk/>
          <pc:sldMk cId="1278505044" sldId="285"/>
        </pc:sldMkLst>
        <pc:spChg chg="mod">
          <ac:chgData name="Jonathan Pugh" userId="0c243754-e5db-4f8a-b480-e8b3756bbae8" providerId="ADAL" clId="{7ABD940C-2396-41D7-84C7-D3E188532939}" dt="2025-02-13T21:33:20.669" v="2307" actId="20577"/>
          <ac:spMkLst>
            <pc:docMk/>
            <pc:sldMk cId="1278505044" sldId="285"/>
            <ac:spMk id="2" creationId="{2425811F-CACF-3E4C-9410-18D7862C0234}"/>
          </ac:spMkLst>
        </pc:spChg>
        <pc:spChg chg="mod">
          <ac:chgData name="Jonathan Pugh" userId="0c243754-e5db-4f8a-b480-e8b3756bbae8" providerId="ADAL" clId="{7ABD940C-2396-41D7-84C7-D3E188532939}" dt="2025-02-13T21:44:30.240" v="3505" actId="20577"/>
          <ac:spMkLst>
            <pc:docMk/>
            <pc:sldMk cId="1278505044" sldId="285"/>
            <ac:spMk id="3" creationId="{770EF0BB-8E56-31FA-D147-9435B0698AE0}"/>
          </ac:spMkLst>
        </pc:spChg>
      </pc:sldChg>
      <pc:sldChg chg="modSp add mod ord modNotesTx">
        <pc:chgData name="Jonathan Pugh" userId="0c243754-e5db-4f8a-b480-e8b3756bbae8" providerId="ADAL" clId="{7ABD940C-2396-41D7-84C7-D3E188532939}" dt="2025-02-14T16:11:32.572" v="6557" actId="313"/>
        <pc:sldMkLst>
          <pc:docMk/>
          <pc:sldMk cId="1809779478" sldId="286"/>
        </pc:sldMkLst>
        <pc:spChg chg="mod">
          <ac:chgData name="Jonathan Pugh" userId="0c243754-e5db-4f8a-b480-e8b3756bbae8" providerId="ADAL" clId="{7ABD940C-2396-41D7-84C7-D3E188532939}" dt="2025-02-13T21:37:29.102" v="2716"/>
          <ac:spMkLst>
            <pc:docMk/>
            <pc:sldMk cId="1809779478" sldId="286"/>
            <ac:spMk id="2" creationId="{12ED0187-AF09-DFF9-6DD9-173D7EFEF191}"/>
          </ac:spMkLst>
        </pc:spChg>
        <pc:spChg chg="mod">
          <ac:chgData name="Jonathan Pugh" userId="0c243754-e5db-4f8a-b480-e8b3756bbae8" providerId="ADAL" clId="{7ABD940C-2396-41D7-84C7-D3E188532939}" dt="2025-02-13T21:40:08.032" v="3021" actId="20577"/>
          <ac:spMkLst>
            <pc:docMk/>
            <pc:sldMk cId="1809779478" sldId="286"/>
            <ac:spMk id="3" creationId="{6E884574-ADD6-E0DA-8EA8-86D7F0A874E0}"/>
          </ac:spMkLst>
        </pc:spChg>
      </pc:sldChg>
      <pc:sldChg chg="modSp add mod ord">
        <pc:chgData name="Jonathan Pugh" userId="0c243754-e5db-4f8a-b480-e8b3756bbae8" providerId="ADAL" clId="{7ABD940C-2396-41D7-84C7-D3E188532939}" dt="2025-02-14T16:11:53.175" v="6558" actId="20577"/>
        <pc:sldMkLst>
          <pc:docMk/>
          <pc:sldMk cId="588865813" sldId="287"/>
        </pc:sldMkLst>
        <pc:spChg chg="mod">
          <ac:chgData name="Jonathan Pugh" userId="0c243754-e5db-4f8a-b480-e8b3756bbae8" providerId="ADAL" clId="{7ABD940C-2396-41D7-84C7-D3E188532939}" dt="2025-02-13T21:40:33.202" v="3031" actId="20577"/>
          <ac:spMkLst>
            <pc:docMk/>
            <pc:sldMk cId="588865813" sldId="287"/>
            <ac:spMk id="2" creationId="{798F2868-1D5E-B5D0-8626-F4A6090452D6}"/>
          </ac:spMkLst>
        </pc:spChg>
        <pc:spChg chg="mod">
          <ac:chgData name="Jonathan Pugh" userId="0c243754-e5db-4f8a-b480-e8b3756bbae8" providerId="ADAL" clId="{7ABD940C-2396-41D7-84C7-D3E188532939}" dt="2025-02-14T16:11:53.175" v="6558" actId="20577"/>
          <ac:spMkLst>
            <pc:docMk/>
            <pc:sldMk cId="588865813" sldId="287"/>
            <ac:spMk id="3" creationId="{0DED4EBA-D060-6DDA-2711-A6E65D029AF2}"/>
          </ac:spMkLst>
        </pc:spChg>
      </pc:sldChg>
      <pc:sldChg chg="modSp add mod">
        <pc:chgData name="Jonathan Pugh" userId="0c243754-e5db-4f8a-b480-e8b3756bbae8" providerId="ADAL" clId="{7ABD940C-2396-41D7-84C7-D3E188532939}" dt="2025-02-14T16:13:53.463" v="6679" actId="20577"/>
        <pc:sldMkLst>
          <pc:docMk/>
          <pc:sldMk cId="1410435018" sldId="288"/>
        </pc:sldMkLst>
        <pc:spChg chg="mod">
          <ac:chgData name="Jonathan Pugh" userId="0c243754-e5db-4f8a-b480-e8b3756bbae8" providerId="ADAL" clId="{7ABD940C-2396-41D7-84C7-D3E188532939}" dt="2025-02-13T21:44:56.617" v="3506"/>
          <ac:spMkLst>
            <pc:docMk/>
            <pc:sldMk cId="1410435018" sldId="288"/>
            <ac:spMk id="2" creationId="{4DEA9BF4-9221-67D7-7DD4-513245D21AB8}"/>
          </ac:spMkLst>
        </pc:spChg>
        <pc:spChg chg="mod">
          <ac:chgData name="Jonathan Pugh" userId="0c243754-e5db-4f8a-b480-e8b3756bbae8" providerId="ADAL" clId="{7ABD940C-2396-41D7-84C7-D3E188532939}" dt="2025-02-14T16:13:53.463" v="6679" actId="20577"/>
          <ac:spMkLst>
            <pc:docMk/>
            <pc:sldMk cId="1410435018" sldId="288"/>
            <ac:spMk id="3" creationId="{A533007F-D14B-1D10-F986-79BC3F6B8075}"/>
          </ac:spMkLst>
        </pc:spChg>
      </pc:sldChg>
      <pc:sldChg chg="modSp add mod modNotesTx">
        <pc:chgData name="Jonathan Pugh" userId="0c243754-e5db-4f8a-b480-e8b3756bbae8" providerId="ADAL" clId="{7ABD940C-2396-41D7-84C7-D3E188532939}" dt="2025-02-14T16:17:29.007" v="6689"/>
        <pc:sldMkLst>
          <pc:docMk/>
          <pc:sldMk cId="3799114678" sldId="289"/>
        </pc:sldMkLst>
        <pc:spChg chg="mod">
          <ac:chgData name="Jonathan Pugh" userId="0c243754-e5db-4f8a-b480-e8b3756bbae8" providerId="ADAL" clId="{7ABD940C-2396-41D7-84C7-D3E188532939}" dt="2025-02-13T21:48:37.935" v="3780" actId="5793"/>
          <ac:spMkLst>
            <pc:docMk/>
            <pc:sldMk cId="3799114678" sldId="289"/>
            <ac:spMk id="2" creationId="{998343A7-6EFB-F8EB-F5FA-AC90471E49E3}"/>
          </ac:spMkLst>
        </pc:spChg>
        <pc:spChg chg="mod">
          <ac:chgData name="Jonathan Pugh" userId="0c243754-e5db-4f8a-b480-e8b3756bbae8" providerId="ADAL" clId="{7ABD940C-2396-41D7-84C7-D3E188532939}" dt="2025-02-14T16:15:54.686" v="6688" actId="20577"/>
          <ac:spMkLst>
            <pc:docMk/>
            <pc:sldMk cId="3799114678" sldId="289"/>
            <ac:spMk id="3" creationId="{24372C50-435B-5B97-6DD0-CF9AEAEFB060}"/>
          </ac:spMkLst>
        </pc:spChg>
      </pc:sldChg>
      <pc:sldChg chg="modSp add mod ord">
        <pc:chgData name="Jonathan Pugh" userId="0c243754-e5db-4f8a-b480-e8b3756bbae8" providerId="ADAL" clId="{7ABD940C-2396-41D7-84C7-D3E188532939}" dt="2025-02-14T08:51:50.726" v="5508" actId="20577"/>
        <pc:sldMkLst>
          <pc:docMk/>
          <pc:sldMk cId="1661610870" sldId="290"/>
        </pc:sldMkLst>
        <pc:spChg chg="mod">
          <ac:chgData name="Jonathan Pugh" userId="0c243754-e5db-4f8a-b480-e8b3756bbae8" providerId="ADAL" clId="{7ABD940C-2396-41D7-84C7-D3E188532939}" dt="2025-02-13T21:51:40.345" v="4133" actId="20577"/>
          <ac:spMkLst>
            <pc:docMk/>
            <pc:sldMk cId="1661610870" sldId="290"/>
            <ac:spMk id="2" creationId="{D907DEDB-8B7C-7C41-3008-4B30346379CC}"/>
          </ac:spMkLst>
        </pc:spChg>
        <pc:spChg chg="mod">
          <ac:chgData name="Jonathan Pugh" userId="0c243754-e5db-4f8a-b480-e8b3756bbae8" providerId="ADAL" clId="{7ABD940C-2396-41D7-84C7-D3E188532939}" dt="2025-02-14T08:51:50.726" v="5508" actId="20577"/>
          <ac:spMkLst>
            <pc:docMk/>
            <pc:sldMk cId="1661610870" sldId="290"/>
            <ac:spMk id="3" creationId="{DFDB0276-95D2-784B-62C9-2FDE965FBCC0}"/>
          </ac:spMkLst>
        </pc:spChg>
      </pc:sldChg>
      <pc:sldChg chg="modSp new mod">
        <pc:chgData name="Jonathan Pugh" userId="0c243754-e5db-4f8a-b480-e8b3756bbae8" providerId="ADAL" clId="{7ABD940C-2396-41D7-84C7-D3E188532939}" dt="2025-02-14T09:10:36.179" v="6454" actId="20577"/>
        <pc:sldMkLst>
          <pc:docMk/>
          <pc:sldMk cId="3289195494" sldId="291"/>
        </pc:sldMkLst>
        <pc:spChg chg="mod">
          <ac:chgData name="Jonathan Pugh" userId="0c243754-e5db-4f8a-b480-e8b3756bbae8" providerId="ADAL" clId="{7ABD940C-2396-41D7-84C7-D3E188532939}" dt="2025-02-14T09:10:36.179" v="6454" actId="20577"/>
          <ac:spMkLst>
            <pc:docMk/>
            <pc:sldMk cId="3289195494" sldId="291"/>
            <ac:spMk id="2" creationId="{E6FFC6E1-2F0C-5F3B-B2BE-364C3F7A6CB8}"/>
          </ac:spMkLst>
        </pc:spChg>
        <pc:spChg chg="mod">
          <ac:chgData name="Jonathan Pugh" userId="0c243754-e5db-4f8a-b480-e8b3756bbae8" providerId="ADAL" clId="{7ABD940C-2396-41D7-84C7-D3E188532939}" dt="2025-02-14T08:50:30.845" v="5497" actId="20577"/>
          <ac:spMkLst>
            <pc:docMk/>
            <pc:sldMk cId="3289195494" sldId="291"/>
            <ac:spMk id="3" creationId="{432C5161-55FC-AD54-D6E1-3A6DE5316998}"/>
          </ac:spMkLst>
        </pc:spChg>
      </pc:sldChg>
      <pc:sldChg chg="modSp new mod ord">
        <pc:chgData name="Jonathan Pugh" userId="0c243754-e5db-4f8a-b480-e8b3756bbae8" providerId="ADAL" clId="{7ABD940C-2396-41D7-84C7-D3E188532939}" dt="2025-02-14T08:52:22.511" v="5509"/>
        <pc:sldMkLst>
          <pc:docMk/>
          <pc:sldMk cId="2345080229" sldId="292"/>
        </pc:sldMkLst>
        <pc:spChg chg="mod">
          <ac:chgData name="Jonathan Pugh" userId="0c243754-e5db-4f8a-b480-e8b3756bbae8" providerId="ADAL" clId="{7ABD940C-2396-41D7-84C7-D3E188532939}" dt="2025-02-14T08:52:22.511" v="5509"/>
          <ac:spMkLst>
            <pc:docMk/>
            <pc:sldMk cId="2345080229" sldId="292"/>
            <ac:spMk id="2" creationId="{8D26E0BB-BFAF-ED33-E256-E0D0A8C04829}"/>
          </ac:spMkLst>
        </pc:spChg>
        <pc:spChg chg="mod">
          <ac:chgData name="Jonathan Pugh" userId="0c243754-e5db-4f8a-b480-e8b3756bbae8" providerId="ADAL" clId="{7ABD940C-2396-41D7-84C7-D3E188532939}" dt="2025-02-14T08:51:01.433" v="5499" actId="27636"/>
          <ac:spMkLst>
            <pc:docMk/>
            <pc:sldMk cId="2345080229" sldId="292"/>
            <ac:spMk id="3" creationId="{40F27B44-E28C-180A-2778-54028B1DBBF7}"/>
          </ac:spMkLst>
        </pc:spChg>
      </pc:sldChg>
      <pc:sldChg chg="modSp new mod">
        <pc:chgData name="Jonathan Pugh" userId="0c243754-e5db-4f8a-b480-e8b3756bbae8" providerId="ADAL" clId="{7ABD940C-2396-41D7-84C7-D3E188532939}" dt="2025-02-14T16:18:46.413" v="6789" actId="313"/>
        <pc:sldMkLst>
          <pc:docMk/>
          <pc:sldMk cId="4005911646" sldId="293"/>
        </pc:sldMkLst>
        <pc:spChg chg="mod">
          <ac:chgData name="Jonathan Pugh" userId="0c243754-e5db-4f8a-b480-e8b3756bbae8" providerId="ADAL" clId="{7ABD940C-2396-41D7-84C7-D3E188532939}" dt="2025-02-14T09:11:24.033" v="6456"/>
          <ac:spMkLst>
            <pc:docMk/>
            <pc:sldMk cId="4005911646" sldId="293"/>
            <ac:spMk id="2" creationId="{2ECDC89A-98D8-90B5-A284-7C71FDBDB5FE}"/>
          </ac:spMkLst>
        </pc:spChg>
        <pc:spChg chg="mod">
          <ac:chgData name="Jonathan Pugh" userId="0c243754-e5db-4f8a-b480-e8b3756bbae8" providerId="ADAL" clId="{7ABD940C-2396-41D7-84C7-D3E188532939}" dt="2025-02-14T16:18:46.413" v="6789" actId="313"/>
          <ac:spMkLst>
            <pc:docMk/>
            <pc:sldMk cId="4005911646" sldId="293"/>
            <ac:spMk id="3" creationId="{219FC502-4BA6-ED77-1392-3DE8819B2B82}"/>
          </ac:spMkLst>
        </pc:spChg>
      </pc:sldChg>
      <pc:sldChg chg="modSp new mod ord">
        <pc:chgData name="Jonathan Pugh" userId="0c243754-e5db-4f8a-b480-e8b3756bbae8" providerId="ADAL" clId="{7ABD940C-2396-41D7-84C7-D3E188532939}" dt="2025-02-14T09:10:55.982" v="6455"/>
        <pc:sldMkLst>
          <pc:docMk/>
          <pc:sldMk cId="750222104" sldId="294"/>
        </pc:sldMkLst>
        <pc:spChg chg="mod">
          <ac:chgData name="Jonathan Pugh" userId="0c243754-e5db-4f8a-b480-e8b3756bbae8" providerId="ADAL" clId="{7ABD940C-2396-41D7-84C7-D3E188532939}" dt="2025-02-14T09:10:55.982" v="6455"/>
          <ac:spMkLst>
            <pc:docMk/>
            <pc:sldMk cId="750222104" sldId="294"/>
            <ac:spMk id="2" creationId="{2924D870-1387-DE15-0142-66C9189CCCCB}"/>
          </ac:spMkLst>
        </pc:spChg>
        <pc:spChg chg="mod">
          <ac:chgData name="Jonathan Pugh" userId="0c243754-e5db-4f8a-b480-e8b3756bbae8" providerId="ADAL" clId="{7ABD940C-2396-41D7-84C7-D3E188532939}" dt="2025-02-14T08:50:20.761" v="5496" actId="20577"/>
          <ac:spMkLst>
            <pc:docMk/>
            <pc:sldMk cId="750222104" sldId="294"/>
            <ac:spMk id="3" creationId="{AD963A3D-A620-2AAB-98FE-62C11FCAA92A}"/>
          </ac:spMkLst>
        </pc:spChg>
      </pc:sldChg>
      <pc:sldChg chg="modSp new mod">
        <pc:chgData name="Jonathan Pugh" userId="0c243754-e5db-4f8a-b480-e8b3756bbae8" providerId="ADAL" clId="{7ABD940C-2396-41D7-84C7-D3E188532939}" dt="2025-02-14T16:19:50.966" v="6809" actId="313"/>
        <pc:sldMkLst>
          <pc:docMk/>
          <pc:sldMk cId="1813873651" sldId="295"/>
        </pc:sldMkLst>
        <pc:spChg chg="mod">
          <ac:chgData name="Jonathan Pugh" userId="0c243754-e5db-4f8a-b480-e8b3756bbae8" providerId="ADAL" clId="{7ABD940C-2396-41D7-84C7-D3E188532939}" dt="2025-02-14T09:42:41.147" v="6505" actId="20577"/>
          <ac:spMkLst>
            <pc:docMk/>
            <pc:sldMk cId="1813873651" sldId="295"/>
            <ac:spMk id="2" creationId="{15F14C61-CF75-0B50-4A97-9A681637861D}"/>
          </ac:spMkLst>
        </pc:spChg>
        <pc:spChg chg="mod">
          <ac:chgData name="Jonathan Pugh" userId="0c243754-e5db-4f8a-b480-e8b3756bbae8" providerId="ADAL" clId="{7ABD940C-2396-41D7-84C7-D3E188532939}" dt="2025-02-14T16:19:50.966" v="6809" actId="313"/>
          <ac:spMkLst>
            <pc:docMk/>
            <pc:sldMk cId="1813873651" sldId="295"/>
            <ac:spMk id="3" creationId="{8977964E-71D4-70F6-F964-1FF939429DC0}"/>
          </ac:spMkLst>
        </pc:spChg>
      </pc:sldChg>
      <pc:sldChg chg="modSp new mod">
        <pc:chgData name="Jonathan Pugh" userId="0c243754-e5db-4f8a-b480-e8b3756bbae8" providerId="ADAL" clId="{7ABD940C-2396-41D7-84C7-D3E188532939}" dt="2025-02-14T08:39:01.178" v="4848" actId="6549"/>
        <pc:sldMkLst>
          <pc:docMk/>
          <pc:sldMk cId="17834528" sldId="296"/>
        </pc:sldMkLst>
        <pc:spChg chg="mod">
          <ac:chgData name="Jonathan Pugh" userId="0c243754-e5db-4f8a-b480-e8b3756bbae8" providerId="ADAL" clId="{7ABD940C-2396-41D7-84C7-D3E188532939}" dt="2025-02-14T08:33:41.429" v="4381" actId="20577"/>
          <ac:spMkLst>
            <pc:docMk/>
            <pc:sldMk cId="17834528" sldId="296"/>
            <ac:spMk id="2" creationId="{5B883959-F50C-FCC3-4C10-6059520B1EF5}"/>
          </ac:spMkLst>
        </pc:spChg>
        <pc:spChg chg="mod">
          <ac:chgData name="Jonathan Pugh" userId="0c243754-e5db-4f8a-b480-e8b3756bbae8" providerId="ADAL" clId="{7ABD940C-2396-41D7-84C7-D3E188532939}" dt="2025-02-14T08:39:01.178" v="4848" actId="6549"/>
          <ac:spMkLst>
            <pc:docMk/>
            <pc:sldMk cId="17834528" sldId="296"/>
            <ac:spMk id="3" creationId="{9044B5F7-548D-02A3-D9A2-C686B737A3C5}"/>
          </ac:spMkLst>
        </pc:spChg>
      </pc:sldChg>
      <pc:sldChg chg="modSp new mod">
        <pc:chgData name="Jonathan Pugh" userId="0c243754-e5db-4f8a-b480-e8b3756bbae8" providerId="ADAL" clId="{7ABD940C-2396-41D7-84C7-D3E188532939}" dt="2025-02-14T08:44:26.585" v="5093" actId="20577"/>
        <pc:sldMkLst>
          <pc:docMk/>
          <pc:sldMk cId="1970765926" sldId="297"/>
        </pc:sldMkLst>
        <pc:spChg chg="mod">
          <ac:chgData name="Jonathan Pugh" userId="0c243754-e5db-4f8a-b480-e8b3756bbae8" providerId="ADAL" clId="{7ABD940C-2396-41D7-84C7-D3E188532939}" dt="2025-02-14T08:44:18.136" v="5092" actId="20577"/>
          <ac:spMkLst>
            <pc:docMk/>
            <pc:sldMk cId="1970765926" sldId="297"/>
            <ac:spMk id="2" creationId="{B06F7A3F-281E-5A0E-FC9E-6F1E30F60CC6}"/>
          </ac:spMkLst>
        </pc:spChg>
        <pc:spChg chg="mod">
          <ac:chgData name="Jonathan Pugh" userId="0c243754-e5db-4f8a-b480-e8b3756bbae8" providerId="ADAL" clId="{7ABD940C-2396-41D7-84C7-D3E188532939}" dt="2025-02-14T08:44:26.585" v="5093" actId="20577"/>
          <ac:spMkLst>
            <pc:docMk/>
            <pc:sldMk cId="1970765926" sldId="297"/>
            <ac:spMk id="3" creationId="{C4A83263-8972-9376-324C-6F5B5A0440C4}"/>
          </ac:spMkLst>
        </pc:spChg>
      </pc:sldChg>
      <pc:sldChg chg="new del">
        <pc:chgData name="Jonathan Pugh" userId="0c243754-e5db-4f8a-b480-e8b3756bbae8" providerId="ADAL" clId="{7ABD940C-2396-41D7-84C7-D3E188532939}" dt="2025-02-14T08:52:33.095" v="5510" actId="47"/>
        <pc:sldMkLst>
          <pc:docMk/>
          <pc:sldMk cId="753121543" sldId="298"/>
        </pc:sldMkLst>
      </pc:sldChg>
      <pc:sldChg chg="modSp new mod">
        <pc:chgData name="Jonathan Pugh" userId="0c243754-e5db-4f8a-b480-e8b3756bbae8" providerId="ADAL" clId="{7ABD940C-2396-41D7-84C7-D3E188532939}" dt="2025-02-14T09:07:39.825" v="6350" actId="20577"/>
        <pc:sldMkLst>
          <pc:docMk/>
          <pc:sldMk cId="1736662782" sldId="298"/>
        </pc:sldMkLst>
        <pc:spChg chg="mod">
          <ac:chgData name="Jonathan Pugh" userId="0c243754-e5db-4f8a-b480-e8b3756bbae8" providerId="ADAL" clId="{7ABD940C-2396-41D7-84C7-D3E188532939}" dt="2025-02-14T09:02:27.388" v="6213"/>
          <ac:spMkLst>
            <pc:docMk/>
            <pc:sldMk cId="1736662782" sldId="298"/>
            <ac:spMk id="2" creationId="{98FD75CB-25E0-D1E5-B8A2-7F9B142DA6DC}"/>
          </ac:spMkLst>
        </pc:spChg>
        <pc:spChg chg="mod">
          <ac:chgData name="Jonathan Pugh" userId="0c243754-e5db-4f8a-b480-e8b3756bbae8" providerId="ADAL" clId="{7ABD940C-2396-41D7-84C7-D3E188532939}" dt="2025-02-14T09:07:39.825" v="6350" actId="20577"/>
          <ac:spMkLst>
            <pc:docMk/>
            <pc:sldMk cId="1736662782" sldId="298"/>
            <ac:spMk id="3" creationId="{B39487C0-2DBA-94C3-AC92-A880A25AE0EE}"/>
          </ac:spMkLst>
        </pc:spChg>
      </pc:sldChg>
      <pc:sldChg chg="modSp new mod modNotesTx">
        <pc:chgData name="Jonathan Pugh" userId="0c243754-e5db-4f8a-b480-e8b3756bbae8" providerId="ADAL" clId="{7ABD940C-2396-41D7-84C7-D3E188532939}" dt="2025-02-14T16:21:17.625" v="6811"/>
        <pc:sldMkLst>
          <pc:docMk/>
          <pc:sldMk cId="410806687" sldId="299"/>
        </pc:sldMkLst>
        <pc:spChg chg="mod">
          <ac:chgData name="Jonathan Pugh" userId="0c243754-e5db-4f8a-b480-e8b3756bbae8" providerId="ADAL" clId="{7ABD940C-2396-41D7-84C7-D3E188532939}" dt="2025-02-14T16:19:41.284" v="6805" actId="20577"/>
          <ac:spMkLst>
            <pc:docMk/>
            <pc:sldMk cId="410806687" sldId="299"/>
            <ac:spMk id="2" creationId="{16A42FDD-DA5B-C946-630D-1A654AA352A8}"/>
          </ac:spMkLst>
        </pc:spChg>
        <pc:spChg chg="mod">
          <ac:chgData name="Jonathan Pugh" userId="0c243754-e5db-4f8a-b480-e8b3756bbae8" providerId="ADAL" clId="{7ABD940C-2396-41D7-84C7-D3E188532939}" dt="2025-02-14T16:21:14.828" v="6810" actId="20577"/>
          <ac:spMkLst>
            <pc:docMk/>
            <pc:sldMk cId="410806687" sldId="299"/>
            <ac:spMk id="3" creationId="{8E9B66FD-ECCC-27BF-1DCE-6F506CC0A911}"/>
          </ac:spMkLst>
        </pc:spChg>
      </pc:sldChg>
      <pc:sldChg chg="modSp add mod">
        <pc:chgData name="Jonathan Pugh" userId="0c243754-e5db-4f8a-b480-e8b3756bbae8" providerId="ADAL" clId="{7ABD940C-2396-41D7-84C7-D3E188532939}" dt="2025-02-14T16:22:42.376" v="6854" actId="255"/>
        <pc:sldMkLst>
          <pc:docMk/>
          <pc:sldMk cId="3524210083" sldId="300"/>
        </pc:sldMkLst>
        <pc:spChg chg="mod">
          <ac:chgData name="Jonathan Pugh" userId="0c243754-e5db-4f8a-b480-e8b3756bbae8" providerId="ADAL" clId="{7ABD940C-2396-41D7-84C7-D3E188532939}" dt="2025-02-14T16:22:42.376" v="6854" actId="255"/>
          <ac:spMkLst>
            <pc:docMk/>
            <pc:sldMk cId="3524210083" sldId="300"/>
            <ac:spMk id="2" creationId="{0D409F8F-7CE6-4D99-3E70-ABB50FA032CE}"/>
          </ac:spMkLst>
        </pc:spChg>
      </pc:sldChg>
      <pc:sldMasterChg chg="setBg modSldLayout">
        <pc:chgData name="Jonathan Pugh" userId="0c243754-e5db-4f8a-b480-e8b3756bbae8" providerId="ADAL" clId="{7ABD940C-2396-41D7-84C7-D3E188532939}" dt="2025-02-13T21:26:42.167" v="2138"/>
        <pc:sldMasterMkLst>
          <pc:docMk/>
          <pc:sldMasterMk cId="2505500637" sldId="2147483648"/>
        </pc:sldMasterMkLst>
        <pc:sldLayoutChg chg="setBg">
          <pc:chgData name="Jonathan Pugh" userId="0c243754-e5db-4f8a-b480-e8b3756bbae8" providerId="ADAL" clId="{7ABD940C-2396-41D7-84C7-D3E188532939}" dt="2025-02-13T21:26:42.167" v="2138"/>
          <pc:sldLayoutMkLst>
            <pc:docMk/>
            <pc:sldMasterMk cId="2505500637" sldId="2147483648"/>
            <pc:sldLayoutMk cId="842713083" sldId="2147483649"/>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4214132126" sldId="2147483650"/>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3224731168" sldId="2147483651"/>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1871529311" sldId="2147483652"/>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4042768853" sldId="2147483653"/>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1422319130" sldId="2147483654"/>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2726177118" sldId="2147483655"/>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2695896960" sldId="2147483656"/>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1471942574" sldId="2147483657"/>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3295173331" sldId="2147483658"/>
          </pc:sldLayoutMkLst>
        </pc:sldLayoutChg>
        <pc:sldLayoutChg chg="setBg">
          <pc:chgData name="Jonathan Pugh" userId="0c243754-e5db-4f8a-b480-e8b3756bbae8" providerId="ADAL" clId="{7ABD940C-2396-41D7-84C7-D3E188532939}" dt="2025-02-13T21:26:42.167" v="2138"/>
          <pc:sldLayoutMkLst>
            <pc:docMk/>
            <pc:sldMasterMk cId="2505500637" sldId="2147483648"/>
            <pc:sldLayoutMk cId="897523974"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ECDCC6-3404-4116-B780-508BF011BE7C}"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7FB4D-330F-4973-8CA0-0185CD89C56F}" type="slidenum">
              <a:rPr lang="en-GB" smtClean="0"/>
              <a:t>‹#›</a:t>
            </a:fld>
            <a:endParaRPr lang="en-GB"/>
          </a:p>
        </p:txBody>
      </p:sp>
    </p:spTree>
    <p:extLst>
      <p:ext uri="{BB962C8B-B14F-4D97-AF65-F5344CB8AC3E}">
        <p14:creationId xmlns:p14="http://schemas.microsoft.com/office/powerpoint/2010/main" val="3855332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Nichols in Nash 2017 – citation re-use later with full reference. </a:t>
            </a:r>
          </a:p>
        </p:txBody>
      </p:sp>
      <p:sp>
        <p:nvSpPr>
          <p:cNvPr id="4" name="Slide Number Placeholder 3"/>
          <p:cNvSpPr>
            <a:spLocks noGrp="1"/>
          </p:cNvSpPr>
          <p:nvPr>
            <p:ph type="sldNum" sz="quarter" idx="5"/>
          </p:nvPr>
        </p:nvSpPr>
        <p:spPr/>
        <p:txBody>
          <a:bodyPr/>
          <a:lstStyle/>
          <a:p>
            <a:fld id="{8B87FB4D-330F-4973-8CA0-0185CD89C56F}" type="slidenum">
              <a:rPr lang="en-GB" smtClean="0"/>
              <a:t>1</a:t>
            </a:fld>
            <a:endParaRPr lang="en-GB"/>
          </a:p>
        </p:txBody>
      </p:sp>
    </p:spTree>
    <p:extLst>
      <p:ext uri="{BB962C8B-B14F-4D97-AF65-F5344CB8AC3E}">
        <p14:creationId xmlns:p14="http://schemas.microsoft.com/office/powerpoint/2010/main" val="2303531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emphasis.</a:t>
            </a:r>
          </a:p>
        </p:txBody>
      </p:sp>
      <p:sp>
        <p:nvSpPr>
          <p:cNvPr id="4" name="Slide Number Placeholder 3"/>
          <p:cNvSpPr>
            <a:spLocks noGrp="1"/>
          </p:cNvSpPr>
          <p:nvPr>
            <p:ph type="sldNum" sz="quarter" idx="5"/>
          </p:nvPr>
        </p:nvSpPr>
        <p:spPr/>
        <p:txBody>
          <a:bodyPr/>
          <a:lstStyle/>
          <a:p>
            <a:fld id="{8B87FB4D-330F-4973-8CA0-0185CD89C56F}" type="slidenum">
              <a:rPr lang="en-GB" smtClean="0"/>
              <a:t>10</a:t>
            </a:fld>
            <a:endParaRPr lang="en-GB"/>
          </a:p>
        </p:txBody>
      </p:sp>
    </p:spTree>
    <p:extLst>
      <p:ext uri="{BB962C8B-B14F-4D97-AF65-F5344CB8AC3E}">
        <p14:creationId xmlns:p14="http://schemas.microsoft.com/office/powerpoint/2010/main" val="3906101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14</a:t>
            </a:fld>
            <a:endParaRPr lang="en-GB"/>
          </a:p>
        </p:txBody>
      </p:sp>
    </p:spTree>
    <p:extLst>
      <p:ext uri="{BB962C8B-B14F-4D97-AF65-F5344CB8AC3E}">
        <p14:creationId xmlns:p14="http://schemas.microsoft.com/office/powerpoint/2010/main" val="1374828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in Nichols but also – the key to marketing strategies across social media etc. </a:t>
            </a:r>
          </a:p>
        </p:txBody>
      </p:sp>
      <p:sp>
        <p:nvSpPr>
          <p:cNvPr id="4" name="Slide Number Placeholder 3"/>
          <p:cNvSpPr>
            <a:spLocks noGrp="1"/>
          </p:cNvSpPr>
          <p:nvPr>
            <p:ph type="sldNum" sz="quarter" idx="5"/>
          </p:nvPr>
        </p:nvSpPr>
        <p:spPr/>
        <p:txBody>
          <a:bodyPr/>
          <a:lstStyle/>
          <a:p>
            <a:fld id="{8B87FB4D-330F-4973-8CA0-0185CD89C56F}" type="slidenum">
              <a:rPr lang="en-GB" smtClean="0"/>
              <a:t>22</a:t>
            </a:fld>
            <a:endParaRPr lang="en-GB"/>
          </a:p>
        </p:txBody>
      </p:sp>
    </p:spTree>
    <p:extLst>
      <p:ext uri="{BB962C8B-B14F-4D97-AF65-F5344CB8AC3E}">
        <p14:creationId xmlns:p14="http://schemas.microsoft.com/office/powerpoint/2010/main" val="2172866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Situationist perspective in Nash 2017.</a:t>
            </a:r>
          </a:p>
          <a:p>
            <a:r>
              <a:rPr lang="en-GB" dirty="0"/>
              <a:t>*</a:t>
            </a:r>
            <a:r>
              <a:rPr lang="en-GB" b="0" i="0" dirty="0">
                <a:solidFill>
                  <a:srgbClr val="474747"/>
                </a:solidFill>
                <a:effectLst/>
                <a:latin typeface="Google Sans"/>
              </a:rPr>
              <a:t>Situationism is the view that </a:t>
            </a:r>
            <a:r>
              <a:rPr lang="en-GB" b="0" i="0" dirty="0">
                <a:solidFill>
                  <a:srgbClr val="040C28"/>
                </a:solidFill>
                <a:effectLst/>
                <a:latin typeface="Google Sans"/>
              </a:rPr>
              <a:t>our behaviour and actions are determined by our immediate environment and surroundings</a:t>
            </a:r>
            <a:r>
              <a:rPr lang="en-GB" b="0" i="0" dirty="0">
                <a:solidFill>
                  <a:srgbClr val="474747"/>
                </a:solidFill>
                <a:effectLst/>
                <a:latin typeface="Google Sans"/>
              </a:rPr>
              <a:t>. In contrast, </a:t>
            </a:r>
            <a:r>
              <a:rPr lang="en-GB" b="0" i="0" dirty="0" err="1">
                <a:solidFill>
                  <a:srgbClr val="474747"/>
                </a:solidFill>
                <a:effectLst/>
                <a:latin typeface="Google Sans"/>
              </a:rPr>
              <a:t>dispositionism</a:t>
            </a:r>
            <a:r>
              <a:rPr lang="en-GB" b="0" i="0" dirty="0">
                <a:solidFill>
                  <a:srgbClr val="474747"/>
                </a:solidFill>
                <a:effectLst/>
                <a:latin typeface="Google Sans"/>
              </a:rPr>
              <a:t> holds that our behaviour is determined by internal factors (Heider, 1958).</a:t>
            </a:r>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23</a:t>
            </a:fld>
            <a:endParaRPr lang="en-GB"/>
          </a:p>
        </p:txBody>
      </p:sp>
    </p:spTree>
    <p:extLst>
      <p:ext uri="{BB962C8B-B14F-4D97-AF65-F5344CB8AC3E}">
        <p14:creationId xmlns:p14="http://schemas.microsoft.com/office/powerpoint/2010/main" val="216150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Situationist perspective in Nash 2017.</a:t>
            </a:r>
          </a:p>
          <a:p>
            <a:r>
              <a:rPr lang="en-GB" dirty="0"/>
              <a:t>*</a:t>
            </a:r>
            <a:r>
              <a:rPr lang="en-GB" b="0" i="0" dirty="0">
                <a:solidFill>
                  <a:srgbClr val="474747"/>
                </a:solidFill>
                <a:effectLst/>
                <a:latin typeface="Google Sans"/>
              </a:rPr>
              <a:t>Situationism is the view that </a:t>
            </a:r>
            <a:r>
              <a:rPr lang="en-GB" b="0" i="0" dirty="0">
                <a:solidFill>
                  <a:srgbClr val="040C28"/>
                </a:solidFill>
                <a:effectLst/>
                <a:latin typeface="Google Sans"/>
              </a:rPr>
              <a:t>our behaviour and actions are determined by our immediate environment and surroundings</a:t>
            </a:r>
            <a:r>
              <a:rPr lang="en-GB" b="0" i="0" dirty="0">
                <a:solidFill>
                  <a:srgbClr val="474747"/>
                </a:solidFill>
                <a:effectLst/>
                <a:latin typeface="Google Sans"/>
              </a:rPr>
              <a:t>. In contrast, </a:t>
            </a:r>
            <a:r>
              <a:rPr lang="en-GB" b="0" i="0" dirty="0" err="1">
                <a:solidFill>
                  <a:srgbClr val="474747"/>
                </a:solidFill>
                <a:effectLst/>
                <a:latin typeface="Google Sans"/>
              </a:rPr>
              <a:t>dispositionism</a:t>
            </a:r>
            <a:r>
              <a:rPr lang="en-GB" b="0" i="0" dirty="0">
                <a:solidFill>
                  <a:srgbClr val="474747"/>
                </a:solidFill>
                <a:effectLst/>
                <a:latin typeface="Google Sans"/>
              </a:rPr>
              <a:t> holds that our behaviour is determined by internal factors (Heider, 1958).</a:t>
            </a:r>
            <a:endParaRPr lang="en-GB" dirty="0"/>
          </a:p>
          <a:p>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27</a:t>
            </a:fld>
            <a:endParaRPr lang="en-GB"/>
          </a:p>
        </p:txBody>
      </p:sp>
    </p:spTree>
    <p:extLst>
      <p:ext uri="{BB962C8B-B14F-4D97-AF65-F5344CB8AC3E}">
        <p14:creationId xmlns:p14="http://schemas.microsoft.com/office/powerpoint/2010/main" val="731700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1800"/>
              </a:lnSpc>
              <a:spcBef>
                <a:spcPts val="900"/>
              </a:spcBef>
              <a:spcAft>
                <a:spcPts val="900"/>
              </a:spcAft>
            </a:pPr>
            <a:r>
              <a:rPr lang="en-GB" b="0" i="0" dirty="0">
                <a:solidFill>
                  <a:srgbClr val="1F1F1F"/>
                </a:solidFill>
                <a:effectLst/>
                <a:latin typeface="Google Sans"/>
              </a:rPr>
              <a:t>What is the meaning of the right of veto?</a:t>
            </a:r>
            <a:endParaRPr lang="en-GB" b="0" i="0" dirty="0">
              <a:solidFill>
                <a:srgbClr val="1F1F1F"/>
              </a:solidFill>
              <a:effectLst/>
              <a:latin typeface="Arial" panose="020B0604020202020204" pitchFamily="34" charset="0"/>
            </a:endParaRPr>
          </a:p>
          <a:p>
            <a:pPr algn="l">
              <a:lnSpc>
                <a:spcPts val="1800"/>
              </a:lnSpc>
              <a:spcAft>
                <a:spcPts val="750"/>
              </a:spcAft>
            </a:pPr>
            <a:r>
              <a:rPr lang="en-GB" b="0" i="0" dirty="0">
                <a:solidFill>
                  <a:srgbClr val="040C28"/>
                </a:solidFill>
                <a:effectLst/>
                <a:latin typeface="Google Sans"/>
              </a:rPr>
              <a:t>an official power or right to refuse to accept or allow something</a:t>
            </a:r>
            <a:r>
              <a:rPr lang="en-GB" b="0" i="0" dirty="0">
                <a:solidFill>
                  <a:srgbClr val="1F1F1F"/>
                </a:solidFill>
                <a:effectLst/>
                <a:latin typeface="Google Sans"/>
              </a:rPr>
              <a:t>: power of veto The president has the power of veto over any bill that comes across his desk. In theory the British government could use its veto to block this proposal.</a:t>
            </a:r>
            <a:endParaRPr lang="en-GB" b="0" i="0" dirty="0">
              <a:solidFill>
                <a:srgbClr val="1F1F1F"/>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32</a:t>
            </a:fld>
            <a:endParaRPr lang="en-GB"/>
          </a:p>
        </p:txBody>
      </p:sp>
    </p:spTree>
    <p:extLst>
      <p:ext uri="{BB962C8B-B14F-4D97-AF65-F5344CB8AC3E}">
        <p14:creationId xmlns:p14="http://schemas.microsoft.com/office/powerpoint/2010/main" val="2822098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23DFE-6620-CF0B-8875-0AF0937740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597DD8-3E63-8F20-D73A-C3EBDC40D8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978924-4A99-6CD7-B95E-E304522361BD}"/>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5" name="Footer Placeholder 4">
            <a:extLst>
              <a:ext uri="{FF2B5EF4-FFF2-40B4-BE49-F238E27FC236}">
                <a16:creationId xmlns:a16="http://schemas.microsoft.com/office/drawing/2014/main" id="{F997C393-0FEE-2657-0299-3B0DB3605B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F2A054-35C2-A8BB-2B82-249388861635}"/>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842713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9755D-9070-66FF-D8F3-9DD66B2E4B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694024-F54E-9DC6-F9BA-0FBEB596AB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19C6B2-5EDD-9253-F6B5-4E5D37D91D7F}"/>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5" name="Footer Placeholder 4">
            <a:extLst>
              <a:ext uri="{FF2B5EF4-FFF2-40B4-BE49-F238E27FC236}">
                <a16:creationId xmlns:a16="http://schemas.microsoft.com/office/drawing/2014/main" id="{34FC06D0-5227-494A-4572-A52A25839E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FDE5A-0DE9-E072-7A91-ACB7027A33D4}"/>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4214132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DA1FE-EF35-8EAD-BCD9-88EB37B915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A33859-C39C-DE96-7333-FD8A6E91EE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B67EA4-0019-38FB-4463-7897EF538F8A}"/>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5" name="Footer Placeholder 4">
            <a:extLst>
              <a:ext uri="{FF2B5EF4-FFF2-40B4-BE49-F238E27FC236}">
                <a16:creationId xmlns:a16="http://schemas.microsoft.com/office/drawing/2014/main" id="{25FD87FB-B2EE-FF8C-8B11-7F56FAF22F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07D0FA-B41A-EC2B-F366-13447B4A3100}"/>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3224731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27791-5C15-1C5C-F477-5426FDF38A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49FB44-1274-C820-0B20-47FE82D0FB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121DBB-1110-2D45-525F-2AA5110108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66D672-2F02-0109-5949-C95DB7A300CF}"/>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6" name="Footer Placeholder 5">
            <a:extLst>
              <a:ext uri="{FF2B5EF4-FFF2-40B4-BE49-F238E27FC236}">
                <a16:creationId xmlns:a16="http://schemas.microsoft.com/office/drawing/2014/main" id="{3460ABBC-2384-74D3-5079-8299965DDC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D2A5-2489-9131-C651-3780C95C5545}"/>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1871529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E848-2070-8F06-71CD-926CEADBB7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26A73A-B727-B277-1537-A4E833AFFF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1851BB-8F0E-5D19-322A-5246EED3E9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789CF6-DDA9-7981-98E0-50CA867EE6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E75DC2-897A-A248-179B-EB5DB0CAA1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706C24-C739-AF48-2B1D-218C89D2A85F}"/>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8" name="Footer Placeholder 7">
            <a:extLst>
              <a:ext uri="{FF2B5EF4-FFF2-40B4-BE49-F238E27FC236}">
                <a16:creationId xmlns:a16="http://schemas.microsoft.com/office/drawing/2014/main" id="{C35D62FA-B374-4723-8F4E-93EBD4589C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CD301A-2E34-065F-C12E-BA690E7A2298}"/>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404276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F7007-CB68-63B5-2610-E337DFAC1C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B6F8A4-A287-A518-C791-9302A10C298C}"/>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4" name="Footer Placeholder 3">
            <a:extLst>
              <a:ext uri="{FF2B5EF4-FFF2-40B4-BE49-F238E27FC236}">
                <a16:creationId xmlns:a16="http://schemas.microsoft.com/office/drawing/2014/main" id="{49BD2AC1-DDDA-89EA-0F3F-284DA5A022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A860F9-2FBC-1CD4-8D62-93B25ABFE2D3}"/>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1422319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4F8364-1360-07A5-EB1A-E5016BF135BA}"/>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3" name="Footer Placeholder 2">
            <a:extLst>
              <a:ext uri="{FF2B5EF4-FFF2-40B4-BE49-F238E27FC236}">
                <a16:creationId xmlns:a16="http://schemas.microsoft.com/office/drawing/2014/main" id="{9A67F350-86D6-1FCA-73A1-301BB32631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58E44D-6987-5E69-E5D2-4E8A844C56FC}"/>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2726177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5BFA8-0A2C-CD45-D7F7-301A7F4F8F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946AC3-1076-54B4-7A11-88A68361DB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EF06C99-F94D-91FD-B2F5-AF5F7C2999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B9BA24-F6BF-125F-88B5-D4EADA291FD6}"/>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6" name="Footer Placeholder 5">
            <a:extLst>
              <a:ext uri="{FF2B5EF4-FFF2-40B4-BE49-F238E27FC236}">
                <a16:creationId xmlns:a16="http://schemas.microsoft.com/office/drawing/2014/main" id="{6F4FAB46-6D0C-0DE2-1F3E-D4DE10A1AE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A1D5BA-6191-1FD2-8B8B-4BB1F3C0379C}"/>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2695896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40460-5FA2-F431-E40F-5A90688B35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134CD4-B694-F8DC-72E0-EF9833D68C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C8DA59-B53A-1A5F-EAC9-8E550F285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650828-314C-C887-922A-230F70C9DA7A}"/>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6" name="Footer Placeholder 5">
            <a:extLst>
              <a:ext uri="{FF2B5EF4-FFF2-40B4-BE49-F238E27FC236}">
                <a16:creationId xmlns:a16="http://schemas.microsoft.com/office/drawing/2014/main" id="{E0C00DAB-3682-08A0-35F5-38EE98FCA4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E4283A-2F70-9033-2CBD-6AD0D8B62CE8}"/>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1471942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08874-1417-CD68-897D-93079BEFBA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8C249C-5AB0-3B0C-D4CC-3196FB347E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3CACFC-6A74-E69E-3E81-71E71AD12977}"/>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5" name="Footer Placeholder 4">
            <a:extLst>
              <a:ext uri="{FF2B5EF4-FFF2-40B4-BE49-F238E27FC236}">
                <a16:creationId xmlns:a16="http://schemas.microsoft.com/office/drawing/2014/main" id="{E6B3C373-6B4F-DD3A-93B8-54C74A4A3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B0971C-0AC9-DBB0-D7E6-42A199D921D3}"/>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3295173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AC4303-EF13-EA2B-C4CF-833B1E9EC6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85910-A4EF-CDD1-117E-F150D62FB5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9AE0D4-6B6A-4BE6-3518-CDC1FFC59A2D}"/>
              </a:ext>
            </a:extLst>
          </p:cNvPr>
          <p:cNvSpPr>
            <a:spLocks noGrp="1"/>
          </p:cNvSpPr>
          <p:nvPr>
            <p:ph type="dt" sz="half" idx="10"/>
          </p:nvPr>
        </p:nvSpPr>
        <p:spPr/>
        <p:txBody>
          <a:bodyPr/>
          <a:lstStyle/>
          <a:p>
            <a:fld id="{84EAFB04-C9B5-4E98-83A8-67B2FF18148F}" type="datetimeFigureOut">
              <a:rPr lang="en-GB" smtClean="0"/>
              <a:t>11/03/2026</a:t>
            </a:fld>
            <a:endParaRPr lang="en-GB"/>
          </a:p>
        </p:txBody>
      </p:sp>
      <p:sp>
        <p:nvSpPr>
          <p:cNvPr id="5" name="Footer Placeholder 4">
            <a:extLst>
              <a:ext uri="{FF2B5EF4-FFF2-40B4-BE49-F238E27FC236}">
                <a16:creationId xmlns:a16="http://schemas.microsoft.com/office/drawing/2014/main" id="{82C3AC5E-EE79-7891-4E00-4D9C542B93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2A1FAB-1874-8CEE-1A56-1256ED23C6E1}"/>
              </a:ext>
            </a:extLst>
          </p:cNvPr>
          <p:cNvSpPr>
            <a:spLocks noGrp="1"/>
          </p:cNvSpPr>
          <p:nvPr>
            <p:ph type="sldNum" sz="quarter" idx="12"/>
          </p:nvPr>
        </p:nvSpPr>
        <p:spPr/>
        <p:txBody>
          <a:bodyPr/>
          <a:lstStyle/>
          <a:p>
            <a:fld id="{6B8DFC18-7254-4D7A-B7F9-C4DBCA80475F}" type="slidenum">
              <a:rPr lang="en-GB" smtClean="0"/>
              <a:t>‹#›</a:t>
            </a:fld>
            <a:endParaRPr lang="en-GB"/>
          </a:p>
        </p:txBody>
      </p:sp>
    </p:spTree>
    <p:extLst>
      <p:ext uri="{BB962C8B-B14F-4D97-AF65-F5344CB8AC3E}">
        <p14:creationId xmlns:p14="http://schemas.microsoft.com/office/powerpoint/2010/main" val="897523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alpha val="48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BB0AEC-61AC-31F2-EBBC-EFD0188D88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A16C0-7117-0018-A27C-E54568C9BC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A339B0-4913-6F90-33D9-2E00D0ABED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EAFB04-C9B5-4E98-83A8-67B2FF18148F}" type="datetimeFigureOut">
              <a:rPr lang="en-GB" smtClean="0"/>
              <a:t>11/03/2026</a:t>
            </a:fld>
            <a:endParaRPr lang="en-GB"/>
          </a:p>
        </p:txBody>
      </p:sp>
      <p:sp>
        <p:nvSpPr>
          <p:cNvPr id="5" name="Footer Placeholder 4">
            <a:extLst>
              <a:ext uri="{FF2B5EF4-FFF2-40B4-BE49-F238E27FC236}">
                <a16:creationId xmlns:a16="http://schemas.microsoft.com/office/drawing/2014/main" id="{A17B4310-4A8E-C849-485D-9871159BA3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48B793E-E6B8-FDBC-F8D5-4CED20DBFC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8DFC18-7254-4D7A-B7F9-C4DBCA80475F}" type="slidenum">
              <a:rPr lang="en-GB" smtClean="0"/>
              <a:t>‹#›</a:t>
            </a:fld>
            <a:endParaRPr lang="en-GB"/>
          </a:p>
        </p:txBody>
      </p:sp>
    </p:spTree>
    <p:extLst>
      <p:ext uri="{BB962C8B-B14F-4D97-AF65-F5344CB8AC3E}">
        <p14:creationId xmlns:p14="http://schemas.microsoft.com/office/powerpoint/2010/main" val="25055006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1gGLVxsz5Ps" TargetMode="External"/><Relationship Id="rId2" Type="http://schemas.openxmlformats.org/officeDocument/2006/relationships/hyperlink" Target="https://www.youtube.com/watch?v=An-VACvhbf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doi.org/10.1080/17400309.2012.69376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99FA6-D32F-E6DB-4CFD-15208F12175A}"/>
              </a:ext>
            </a:extLst>
          </p:cNvPr>
          <p:cNvSpPr>
            <a:spLocks noGrp="1"/>
          </p:cNvSpPr>
          <p:nvPr>
            <p:ph type="ctrTitle"/>
          </p:nvPr>
        </p:nvSpPr>
        <p:spPr/>
        <p:txBody>
          <a:bodyPr/>
          <a:lstStyle/>
          <a:p>
            <a:r>
              <a:rPr lang="en-GB" dirty="0"/>
              <a:t>Factual Media Production</a:t>
            </a:r>
          </a:p>
        </p:txBody>
      </p:sp>
      <p:sp>
        <p:nvSpPr>
          <p:cNvPr id="3" name="Subtitle 2">
            <a:extLst>
              <a:ext uri="{FF2B5EF4-FFF2-40B4-BE49-F238E27FC236}">
                <a16:creationId xmlns:a16="http://schemas.microsoft.com/office/drawing/2014/main" id="{9273EB40-CA3C-E4CE-2A6B-B1668542B3A3}"/>
              </a:ext>
            </a:extLst>
          </p:cNvPr>
          <p:cNvSpPr>
            <a:spLocks noGrp="1"/>
          </p:cNvSpPr>
          <p:nvPr>
            <p:ph type="subTitle" idx="1"/>
          </p:nvPr>
        </p:nvSpPr>
        <p:spPr/>
        <p:txBody>
          <a:bodyPr/>
          <a:lstStyle/>
          <a:p>
            <a:r>
              <a:rPr lang="en-GB" dirty="0"/>
              <a:t>ADMA5013</a:t>
            </a:r>
          </a:p>
          <a:p>
            <a:r>
              <a:rPr lang="en-GB" dirty="0"/>
              <a:t>#3</a:t>
            </a:r>
          </a:p>
          <a:p>
            <a:r>
              <a:rPr lang="en-GB" dirty="0"/>
              <a:t>‘What do we do with people when we make a documentary?’*</a:t>
            </a:r>
          </a:p>
        </p:txBody>
      </p:sp>
    </p:spTree>
    <p:extLst>
      <p:ext uri="{BB962C8B-B14F-4D97-AF65-F5344CB8AC3E}">
        <p14:creationId xmlns:p14="http://schemas.microsoft.com/office/powerpoint/2010/main" val="39787554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F433E-FE30-704A-4006-7D2B42DB2264}"/>
              </a:ext>
            </a:extLst>
          </p:cNvPr>
          <p:cNvSpPr>
            <a:spLocks noGrp="1"/>
          </p:cNvSpPr>
          <p:nvPr>
            <p:ph type="title"/>
          </p:nvPr>
        </p:nvSpPr>
        <p:spPr/>
        <p:txBody>
          <a:bodyPr/>
          <a:lstStyle/>
          <a:p>
            <a:r>
              <a:rPr lang="en-GB" dirty="0"/>
              <a:t>Over to you… Task #1</a:t>
            </a:r>
          </a:p>
        </p:txBody>
      </p:sp>
      <p:sp>
        <p:nvSpPr>
          <p:cNvPr id="3" name="Content Placeholder 2">
            <a:extLst>
              <a:ext uri="{FF2B5EF4-FFF2-40B4-BE49-F238E27FC236}">
                <a16:creationId xmlns:a16="http://schemas.microsoft.com/office/drawing/2014/main" id="{E704A5E1-BC4A-BCD7-4450-C6B0F9EFCCF3}"/>
              </a:ext>
            </a:extLst>
          </p:cNvPr>
          <p:cNvSpPr>
            <a:spLocks noGrp="1"/>
          </p:cNvSpPr>
          <p:nvPr>
            <p:ph idx="1"/>
          </p:nvPr>
        </p:nvSpPr>
        <p:spPr/>
        <p:txBody>
          <a:bodyPr/>
          <a:lstStyle/>
          <a:p>
            <a:r>
              <a:rPr kumimoji="0" lang="en-US" altLang="en-US" sz="2800" b="0" i="0" u="none" strike="noStrike" cap="none" normalizeH="0" baseline="0" dirty="0">
                <a:ln>
                  <a:noFill/>
                </a:ln>
                <a:solidFill>
                  <a:schemeClr val="tx1"/>
                </a:solidFill>
                <a:effectLst/>
                <a:latin typeface="Arial" panose="020B0604020202020204" pitchFamily="34" charset="0"/>
              </a:rPr>
              <a:t>‘Retro-fit a pitch to the example of a doc’</a:t>
            </a:r>
          </a:p>
          <a:p>
            <a:endParaRPr lang="en-US" dirty="0">
              <a:latin typeface="Arial" panose="020B0604020202020204" pitchFamily="34" charset="0"/>
            </a:endParaRPr>
          </a:p>
          <a:p>
            <a:r>
              <a:rPr lang="en-US" dirty="0">
                <a:latin typeface="Arial" panose="020B0604020202020204" pitchFamily="34" charset="0"/>
              </a:rPr>
              <a:t>For this task I want you to find and watch a documentary and create a pitch for it.</a:t>
            </a:r>
          </a:p>
          <a:p>
            <a:endParaRPr lang="en-US" dirty="0">
              <a:latin typeface="Arial" panose="020B0604020202020204" pitchFamily="34" charset="0"/>
            </a:endParaRPr>
          </a:p>
          <a:p>
            <a:r>
              <a:rPr lang="en-US" dirty="0">
                <a:latin typeface="Arial" panose="020B0604020202020204" pitchFamily="34" charset="0"/>
              </a:rPr>
              <a:t>The task will require you to critically evaluate all aspects of the documentary from both your skills audit and your reading from Nichols.</a:t>
            </a:r>
            <a:endParaRPr lang="en-GB" dirty="0"/>
          </a:p>
        </p:txBody>
      </p:sp>
    </p:spTree>
    <p:extLst>
      <p:ext uri="{BB962C8B-B14F-4D97-AF65-F5344CB8AC3E}">
        <p14:creationId xmlns:p14="http://schemas.microsoft.com/office/powerpoint/2010/main" val="2895475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8DA5F-8700-00A1-D4AE-0D0DDDF72904}"/>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2DD7163F-B76B-76EE-FC1D-C244C92D8F2F}"/>
              </a:ext>
            </a:extLst>
          </p:cNvPr>
          <p:cNvSpPr>
            <a:spLocks noGrp="1"/>
          </p:cNvSpPr>
          <p:nvPr>
            <p:ph idx="1"/>
          </p:nvPr>
        </p:nvSpPr>
        <p:spPr/>
        <p:txBody>
          <a:bodyPr>
            <a:normAutofit lnSpcReduction="10000"/>
          </a:bodyPr>
          <a:lstStyle/>
          <a:p>
            <a:r>
              <a:rPr lang="en-GB" dirty="0"/>
              <a:t>Create a bring 3 treatments of potential documentary films / podcasts to discuss in a seminar session.</a:t>
            </a:r>
          </a:p>
          <a:p>
            <a:endParaRPr lang="en-GB" dirty="0"/>
          </a:p>
          <a:p>
            <a:r>
              <a:rPr lang="en-GB" dirty="0"/>
              <a:t>You can follow the guidance for component 1 as a blueprint:</a:t>
            </a:r>
          </a:p>
          <a:p>
            <a:endParaRPr lang="en-GB" dirty="0"/>
          </a:p>
          <a:p>
            <a:r>
              <a:rPr lang="en-GB" sz="2000" dirty="0">
                <a:effectLst/>
                <a:latin typeface="Arial" panose="020B0604020202020204" pitchFamily="34" charset="0"/>
                <a:ea typeface="Times New Roman" panose="02020603050405020304" pitchFamily="18" charset="0"/>
              </a:rPr>
              <a:t>‘Demonstrate the preproduction process for a piece of factual media work, including academic and subject specific research, its interpretation for the project, planning materials- such as AV Script, mood-board, release forms, risk assessment, ethics statement, and any third-party assets.’</a:t>
            </a:r>
          </a:p>
          <a:p>
            <a:endParaRPr lang="en-GB" sz="2000" dirty="0">
              <a:latin typeface="Arial" panose="020B0604020202020204" pitchFamily="34" charset="0"/>
              <a:ea typeface="Times New Roman" panose="02020603050405020304" pitchFamily="18" charset="0"/>
            </a:endParaRPr>
          </a:p>
          <a:p>
            <a:r>
              <a:rPr lang="en-GB" dirty="0">
                <a:effectLst/>
                <a:ea typeface="Times New Roman" panose="02020603050405020304" pitchFamily="18" charset="0"/>
              </a:rPr>
              <a:t>These break-down as ‘</a:t>
            </a:r>
            <a:r>
              <a:rPr lang="en-GB">
                <a:effectLst/>
                <a:ea typeface="Times New Roman" panose="02020603050405020304" pitchFamily="18" charset="0"/>
              </a:rPr>
              <a:t>what’, </a:t>
            </a:r>
            <a:r>
              <a:rPr lang="en-GB" dirty="0">
                <a:effectLst/>
                <a:ea typeface="Times New Roman" panose="02020603050405020304" pitchFamily="18" charset="0"/>
              </a:rPr>
              <a:t>‘</a:t>
            </a:r>
            <a:r>
              <a:rPr lang="en-GB">
                <a:effectLst/>
                <a:ea typeface="Times New Roman" panose="02020603050405020304" pitchFamily="18" charset="0"/>
              </a:rPr>
              <a:t>why’, </a:t>
            </a:r>
            <a:r>
              <a:rPr lang="en-GB" dirty="0">
                <a:effectLst/>
                <a:ea typeface="Times New Roman" panose="02020603050405020304" pitchFamily="18" charset="0"/>
              </a:rPr>
              <a:t>and ‘how’ for this task.</a:t>
            </a:r>
          </a:p>
          <a:p>
            <a:endParaRPr lang="en-GB" dirty="0"/>
          </a:p>
        </p:txBody>
      </p:sp>
    </p:spTree>
    <p:extLst>
      <p:ext uri="{BB962C8B-B14F-4D97-AF65-F5344CB8AC3E}">
        <p14:creationId xmlns:p14="http://schemas.microsoft.com/office/powerpoint/2010/main" val="817975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0E89A-6422-03AF-7A1F-0073ADDCE6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0AFB97-DE63-C8B2-0CE3-04445D073670}"/>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548776DD-8B31-7C0A-D71B-679811E19CC2}"/>
              </a:ext>
            </a:extLst>
          </p:cNvPr>
          <p:cNvSpPr>
            <a:spLocks noGrp="1"/>
          </p:cNvSpPr>
          <p:nvPr>
            <p:ph idx="1"/>
          </p:nvPr>
        </p:nvSpPr>
        <p:spPr/>
        <p:txBody>
          <a:bodyPr/>
          <a:lstStyle/>
          <a:p>
            <a:pPr marL="0" indent="0">
              <a:buNone/>
            </a:pPr>
            <a:endParaRPr lang="en-GB" dirty="0"/>
          </a:p>
          <a:p>
            <a:pPr marL="0" indent="0">
              <a:buNone/>
            </a:pPr>
            <a:r>
              <a:rPr lang="en-GB" dirty="0"/>
              <a:t>John Grierson describes it as the “creative treatment of actuality.”</a:t>
            </a:r>
          </a:p>
          <a:p>
            <a:pPr marL="0" indent="0">
              <a:buNone/>
            </a:pPr>
            <a:r>
              <a:rPr lang="en-GB" dirty="0"/>
              <a:t>But that was in the 1930s…</a:t>
            </a:r>
          </a:p>
          <a:p>
            <a:pPr marL="0" indent="0">
              <a:buNone/>
            </a:pPr>
            <a:endParaRPr lang="en-GB" dirty="0"/>
          </a:p>
          <a:p>
            <a:r>
              <a:rPr lang="en-GB" dirty="0">
                <a:hlinkClick r:id="rId2"/>
              </a:rPr>
              <a:t>BBC Fresh: What is a documentary?</a:t>
            </a:r>
            <a:endParaRPr lang="en-GB" dirty="0"/>
          </a:p>
          <a:p>
            <a:endParaRPr lang="en-GB" dirty="0"/>
          </a:p>
          <a:p>
            <a:r>
              <a:rPr lang="en-GB" dirty="0">
                <a:hlinkClick r:id="rId3"/>
              </a:rPr>
              <a:t>What Is A Documentary?</a:t>
            </a:r>
            <a:endParaRPr lang="en-GB" dirty="0"/>
          </a:p>
          <a:p>
            <a:endParaRPr lang="en-GB" dirty="0"/>
          </a:p>
          <a:p>
            <a:endParaRPr lang="en-GB" dirty="0"/>
          </a:p>
        </p:txBody>
      </p:sp>
    </p:spTree>
    <p:extLst>
      <p:ext uri="{BB962C8B-B14F-4D97-AF65-F5344CB8AC3E}">
        <p14:creationId xmlns:p14="http://schemas.microsoft.com/office/powerpoint/2010/main" val="259955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6B185-3EA1-8DEC-D2DE-A669FB2467FD}"/>
              </a:ext>
            </a:extLst>
          </p:cNvPr>
          <p:cNvSpPr>
            <a:spLocks noGrp="1"/>
          </p:cNvSpPr>
          <p:nvPr>
            <p:ph type="title"/>
          </p:nvPr>
        </p:nvSpPr>
        <p:spPr/>
        <p:txBody>
          <a:bodyPr/>
          <a:lstStyle/>
          <a:p>
            <a:r>
              <a:rPr lang="en-GB" dirty="0"/>
              <a:t>Your proposals</a:t>
            </a:r>
          </a:p>
        </p:txBody>
      </p:sp>
      <p:sp>
        <p:nvSpPr>
          <p:cNvPr id="3" name="Content Placeholder 2">
            <a:extLst>
              <a:ext uri="{FF2B5EF4-FFF2-40B4-BE49-F238E27FC236}">
                <a16:creationId xmlns:a16="http://schemas.microsoft.com/office/drawing/2014/main" id="{30B757F2-CDC4-E1DC-1BFE-73F5B633268A}"/>
              </a:ext>
            </a:extLst>
          </p:cNvPr>
          <p:cNvSpPr>
            <a:spLocks noGrp="1"/>
          </p:cNvSpPr>
          <p:nvPr>
            <p:ph idx="1"/>
          </p:nvPr>
        </p:nvSpPr>
        <p:spPr/>
        <p:txBody>
          <a:bodyPr/>
          <a:lstStyle/>
          <a:p>
            <a:endParaRPr lang="en-GB" dirty="0"/>
          </a:p>
          <a:p>
            <a:r>
              <a:rPr lang="en-GB" dirty="0"/>
              <a:t>In your proposed projects take a moment to consider a question posed in Nash (2012);</a:t>
            </a:r>
          </a:p>
          <a:p>
            <a:endParaRPr lang="en-GB" dirty="0"/>
          </a:p>
          <a:p>
            <a:r>
              <a:rPr lang="en-GB" dirty="0"/>
              <a:t>Who has the power?</a:t>
            </a:r>
          </a:p>
          <a:p>
            <a:endParaRPr lang="en-GB" dirty="0"/>
          </a:p>
          <a:p>
            <a:r>
              <a:rPr lang="en-GB" dirty="0"/>
              <a:t>Who is leading who – the filmmaker or the subject?</a:t>
            </a:r>
          </a:p>
        </p:txBody>
      </p:sp>
    </p:spTree>
    <p:extLst>
      <p:ext uri="{BB962C8B-B14F-4D97-AF65-F5344CB8AC3E}">
        <p14:creationId xmlns:p14="http://schemas.microsoft.com/office/powerpoint/2010/main" val="3787195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412D1-062E-33F2-6B45-47E2565F6E85}"/>
              </a:ext>
            </a:extLst>
          </p:cNvPr>
          <p:cNvSpPr>
            <a:spLocks noGrp="1"/>
          </p:cNvSpPr>
          <p:nvPr>
            <p:ph type="title"/>
          </p:nvPr>
        </p:nvSpPr>
        <p:spPr/>
        <p:txBody>
          <a:bodyPr/>
          <a:lstStyle/>
          <a:p>
            <a:r>
              <a:rPr lang="en-GB" dirty="0"/>
              <a:t>Nichols ‘Introduction to Documentary’ (2017)</a:t>
            </a:r>
          </a:p>
        </p:txBody>
      </p:sp>
      <p:sp>
        <p:nvSpPr>
          <p:cNvPr id="3" name="Content Placeholder 2">
            <a:extLst>
              <a:ext uri="{FF2B5EF4-FFF2-40B4-BE49-F238E27FC236}">
                <a16:creationId xmlns:a16="http://schemas.microsoft.com/office/drawing/2014/main" id="{3F9B82F8-CA8F-22BD-25C4-195391395ACF}"/>
              </a:ext>
            </a:extLst>
          </p:cNvPr>
          <p:cNvSpPr>
            <a:spLocks noGrp="1"/>
          </p:cNvSpPr>
          <p:nvPr>
            <p:ph idx="1"/>
          </p:nvPr>
        </p:nvSpPr>
        <p:spPr/>
        <p:txBody>
          <a:bodyPr/>
          <a:lstStyle/>
          <a:p>
            <a:endParaRPr lang="en-GB" dirty="0"/>
          </a:p>
          <a:p>
            <a:pPr marL="0" indent="0">
              <a:buNone/>
            </a:pPr>
            <a:endParaRPr lang="en-GB" dirty="0"/>
          </a:p>
          <a:p>
            <a:r>
              <a:rPr lang="en-GB" dirty="0"/>
              <a:t>‘Neither a fictional invention nor a factual reproduction, documentary draws on and refers to historical reality while representing it from a distinct perspective’ (2017; p5)</a:t>
            </a:r>
          </a:p>
        </p:txBody>
      </p:sp>
    </p:spTree>
    <p:extLst>
      <p:ext uri="{BB962C8B-B14F-4D97-AF65-F5344CB8AC3E}">
        <p14:creationId xmlns:p14="http://schemas.microsoft.com/office/powerpoint/2010/main" val="2419460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3F5DD-5B7C-CA8A-FB22-D0CB4F9213B0}"/>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1D22D615-7B88-0D2D-F180-6F65D8D9182F}"/>
              </a:ext>
            </a:extLst>
          </p:cNvPr>
          <p:cNvSpPr>
            <a:spLocks noGrp="1"/>
          </p:cNvSpPr>
          <p:nvPr>
            <p:ph idx="1"/>
          </p:nvPr>
        </p:nvSpPr>
        <p:spPr/>
        <p:txBody>
          <a:bodyPr>
            <a:normAutofit fontScale="92500" lnSpcReduction="10000"/>
          </a:bodyPr>
          <a:lstStyle/>
          <a:p>
            <a:r>
              <a:rPr lang="en-GB" dirty="0"/>
              <a:t>‘These (documentary) films challenge assumptions and alter perceptions. They see the world anew and do so inventively. Often structured as stories, they are stories with a difference: the stories stem from the world we all share.’ (Nichols, 2017; p1)</a:t>
            </a:r>
          </a:p>
          <a:p>
            <a:endParaRPr lang="en-GB" dirty="0"/>
          </a:p>
          <a:p>
            <a:r>
              <a:rPr lang="en-GB" dirty="0"/>
              <a:t>Nichols describes the innovation, vitality and potentially unique perspectives that independent documentary and factual media can bring to the broadcast / streaming world. </a:t>
            </a:r>
          </a:p>
          <a:p>
            <a:endParaRPr lang="en-GB" dirty="0"/>
          </a:p>
          <a:p>
            <a:r>
              <a:rPr lang="en-GB" dirty="0"/>
              <a:t>This is in opposition to sponsored, funded, controlled and regulated media platforms</a:t>
            </a:r>
          </a:p>
        </p:txBody>
      </p:sp>
    </p:spTree>
    <p:extLst>
      <p:ext uri="{BB962C8B-B14F-4D97-AF65-F5344CB8AC3E}">
        <p14:creationId xmlns:p14="http://schemas.microsoft.com/office/powerpoint/2010/main" val="2299520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83959-F50C-FCC3-4C10-6059520B1EF5}"/>
              </a:ext>
            </a:extLst>
          </p:cNvPr>
          <p:cNvSpPr>
            <a:spLocks noGrp="1"/>
          </p:cNvSpPr>
          <p:nvPr>
            <p:ph type="title"/>
          </p:nvPr>
        </p:nvSpPr>
        <p:spPr/>
        <p:txBody>
          <a:bodyPr/>
          <a:lstStyle/>
          <a:p>
            <a:r>
              <a:rPr lang="en-GB" dirty="0"/>
              <a:t>So what’s a ‘story’?</a:t>
            </a:r>
          </a:p>
        </p:txBody>
      </p:sp>
      <p:sp>
        <p:nvSpPr>
          <p:cNvPr id="3" name="Content Placeholder 2">
            <a:extLst>
              <a:ext uri="{FF2B5EF4-FFF2-40B4-BE49-F238E27FC236}">
                <a16:creationId xmlns:a16="http://schemas.microsoft.com/office/drawing/2014/main" id="{9044B5F7-548D-02A3-D9A2-C686B737A3C5}"/>
              </a:ext>
            </a:extLst>
          </p:cNvPr>
          <p:cNvSpPr>
            <a:spLocks noGrp="1"/>
          </p:cNvSpPr>
          <p:nvPr>
            <p:ph idx="1"/>
          </p:nvPr>
        </p:nvSpPr>
        <p:spPr/>
        <p:txBody>
          <a:bodyPr/>
          <a:lstStyle/>
          <a:p>
            <a:r>
              <a:rPr lang="en-GB" dirty="0"/>
              <a:t>‘Once upon a time…’</a:t>
            </a:r>
          </a:p>
          <a:p>
            <a:endParaRPr lang="en-GB" dirty="0"/>
          </a:p>
          <a:p>
            <a:r>
              <a:rPr lang="en-GB" dirty="0"/>
              <a:t>‘Immediately you read that opening phrase, you know you’re going to encounter a setting, and in that place a series of events will occur – almost certainly to an individual.</a:t>
            </a:r>
          </a:p>
          <a:p>
            <a:r>
              <a:rPr lang="en-GB" dirty="0"/>
              <a:t>In basic terms that’s about it – the very best definition of a story: ‘Once upon a time, in such and such a place, something happened.’ (Yorke, 2013; p3)</a:t>
            </a:r>
          </a:p>
        </p:txBody>
      </p:sp>
    </p:spTree>
    <p:extLst>
      <p:ext uri="{BB962C8B-B14F-4D97-AF65-F5344CB8AC3E}">
        <p14:creationId xmlns:p14="http://schemas.microsoft.com/office/powerpoint/2010/main" val="17834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5811F-CACF-3E4C-9410-18D7862C0234}"/>
              </a:ext>
            </a:extLst>
          </p:cNvPr>
          <p:cNvSpPr>
            <a:spLocks noGrp="1"/>
          </p:cNvSpPr>
          <p:nvPr>
            <p:ph type="title"/>
          </p:nvPr>
        </p:nvSpPr>
        <p:spPr/>
        <p:txBody>
          <a:bodyPr/>
          <a:lstStyle/>
          <a:p>
            <a:r>
              <a:rPr lang="en-GB" dirty="0"/>
              <a:t>Storytelling</a:t>
            </a:r>
          </a:p>
        </p:txBody>
      </p:sp>
      <p:sp>
        <p:nvSpPr>
          <p:cNvPr id="3" name="Content Placeholder 2">
            <a:extLst>
              <a:ext uri="{FF2B5EF4-FFF2-40B4-BE49-F238E27FC236}">
                <a16:creationId xmlns:a16="http://schemas.microsoft.com/office/drawing/2014/main" id="{770EF0BB-8E56-31FA-D147-9435B0698AE0}"/>
              </a:ext>
            </a:extLst>
          </p:cNvPr>
          <p:cNvSpPr>
            <a:spLocks noGrp="1"/>
          </p:cNvSpPr>
          <p:nvPr>
            <p:ph idx="1"/>
          </p:nvPr>
        </p:nvSpPr>
        <p:spPr/>
        <p:txBody>
          <a:bodyPr/>
          <a:lstStyle/>
          <a:p>
            <a:r>
              <a:rPr lang="en-GB" dirty="0"/>
              <a:t>If we consider that the most basic story or narrative has a beginning, a middle and an end, how does this influence the construction of your media project?</a:t>
            </a:r>
          </a:p>
          <a:p>
            <a:endParaRPr lang="en-GB" dirty="0"/>
          </a:p>
          <a:p>
            <a:r>
              <a:rPr lang="en-GB" dirty="0"/>
              <a:t>‘Stories introduce us to the moral world we inhabit. …Morality is often central to storytelling and for that reason stories are uniquely placed to help us engage with the ethics of documentary production’ (Nash, 2012; p318)</a:t>
            </a:r>
          </a:p>
        </p:txBody>
      </p:sp>
    </p:spTree>
    <p:extLst>
      <p:ext uri="{BB962C8B-B14F-4D97-AF65-F5344CB8AC3E}">
        <p14:creationId xmlns:p14="http://schemas.microsoft.com/office/powerpoint/2010/main" val="1278505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D036-5367-9047-044C-57C636E4292F}"/>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E49526F7-4F45-4FA6-5D71-1DB8473C10BD}"/>
              </a:ext>
            </a:extLst>
          </p:cNvPr>
          <p:cNvSpPr>
            <a:spLocks noGrp="1"/>
          </p:cNvSpPr>
          <p:nvPr>
            <p:ph idx="1"/>
          </p:nvPr>
        </p:nvSpPr>
        <p:spPr/>
        <p:txBody>
          <a:bodyPr>
            <a:normAutofit/>
          </a:bodyPr>
          <a:lstStyle/>
          <a:p>
            <a:r>
              <a:rPr lang="en-GB" dirty="0"/>
              <a:t>‘documentary is not a reproduction; it is a representation… they are not </a:t>
            </a:r>
            <a:r>
              <a:rPr lang="en-GB" i="1" dirty="0"/>
              <a:t>documents</a:t>
            </a:r>
            <a:r>
              <a:rPr lang="en-GB" dirty="0"/>
              <a:t> as much as expressive representations of what documents may contain’ (Nichols, 2017; p9)</a:t>
            </a:r>
          </a:p>
          <a:p>
            <a:endParaRPr lang="en-GB" dirty="0"/>
          </a:p>
          <a:p>
            <a:r>
              <a:rPr lang="en-GB" dirty="0"/>
              <a:t> We judge a representation more by the nature of the pleasure it offers, the value of the insight it provides, and the quality of the perspective it conveys. We ask different things of reproductions and representations, documents and documentaries. (Nichols, 2017; p9-10)</a:t>
            </a:r>
          </a:p>
        </p:txBody>
      </p:sp>
    </p:spTree>
    <p:extLst>
      <p:ext uri="{BB962C8B-B14F-4D97-AF65-F5344CB8AC3E}">
        <p14:creationId xmlns:p14="http://schemas.microsoft.com/office/powerpoint/2010/main" val="2778000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CF73D-83B4-E21F-40C4-71FDD844215E}"/>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0C94F3AA-0621-5344-2AC7-55EA20FD3204}"/>
              </a:ext>
            </a:extLst>
          </p:cNvPr>
          <p:cNvSpPr>
            <a:spLocks noGrp="1"/>
          </p:cNvSpPr>
          <p:nvPr>
            <p:ph idx="1"/>
          </p:nvPr>
        </p:nvSpPr>
        <p:spPr/>
        <p:txBody>
          <a:bodyPr/>
          <a:lstStyle/>
          <a:p>
            <a:r>
              <a:rPr lang="en-GB" dirty="0"/>
              <a:t>‘Seeking to find a voice in which to speak about subjects that concern them, (documentary) filmmakers, like the great orators of the past, speak from the heart in ways that both fit the occasion and issue from it’ (Nichols, 2017; p4)</a:t>
            </a:r>
          </a:p>
          <a:p>
            <a:endParaRPr lang="en-GB" dirty="0"/>
          </a:p>
          <a:p>
            <a:r>
              <a:rPr lang="en-GB" dirty="0"/>
              <a:t>Of notable contemporary factual media / documentary makers, Nichols states that ‘Their stylistic daring (demonstrates) the urge to stand in intimate relation to a historical moment and those who populate it’ without’ (Nichols, 2017; p4) whilst challenging factual media conventions.  </a:t>
            </a:r>
          </a:p>
        </p:txBody>
      </p:sp>
    </p:spTree>
    <p:extLst>
      <p:ext uri="{BB962C8B-B14F-4D97-AF65-F5344CB8AC3E}">
        <p14:creationId xmlns:p14="http://schemas.microsoft.com/office/powerpoint/2010/main" val="3131218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5D880-81DA-D8CA-CE64-C820307CFB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5C922F-49EB-CEEA-E62E-278C1669B4E9}"/>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1D0E0200-092F-F020-3EF8-903BE5B8FC0B}"/>
              </a:ext>
            </a:extLst>
          </p:cNvPr>
          <p:cNvSpPr>
            <a:spLocks noGrp="1"/>
          </p:cNvSpPr>
          <p:nvPr>
            <p:ph idx="1"/>
          </p:nvPr>
        </p:nvSpPr>
        <p:spPr/>
        <p:txBody>
          <a:bodyPr/>
          <a:lstStyle/>
          <a:p>
            <a:endParaRPr lang="en-GB" dirty="0"/>
          </a:p>
          <a:p>
            <a:endParaRPr lang="en-GB" dirty="0"/>
          </a:p>
          <a:p>
            <a:endParaRPr lang="en-GB" dirty="0"/>
          </a:p>
          <a:p>
            <a:r>
              <a:rPr lang="en-GB" dirty="0"/>
              <a:t>‘documentaries are a distinct form of cinema but perhaps not as completely distinct as we at first imagine.’ (Nichols, 2017; p4)</a:t>
            </a:r>
          </a:p>
        </p:txBody>
      </p:sp>
    </p:spTree>
    <p:extLst>
      <p:ext uri="{BB962C8B-B14F-4D97-AF65-F5344CB8AC3E}">
        <p14:creationId xmlns:p14="http://schemas.microsoft.com/office/powerpoint/2010/main" val="578583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F7A3F-281E-5A0E-FC9E-6F1E30F60CC6}"/>
              </a:ext>
            </a:extLst>
          </p:cNvPr>
          <p:cNvSpPr>
            <a:spLocks noGrp="1"/>
          </p:cNvSpPr>
          <p:nvPr>
            <p:ph type="title"/>
          </p:nvPr>
        </p:nvSpPr>
        <p:spPr/>
        <p:txBody>
          <a:bodyPr/>
          <a:lstStyle/>
          <a:p>
            <a:r>
              <a:rPr lang="en-GB" dirty="0"/>
              <a:t>Storytelling: Fiction</a:t>
            </a:r>
          </a:p>
        </p:txBody>
      </p:sp>
      <p:sp>
        <p:nvSpPr>
          <p:cNvPr id="3" name="Content Placeholder 2">
            <a:extLst>
              <a:ext uri="{FF2B5EF4-FFF2-40B4-BE49-F238E27FC236}">
                <a16:creationId xmlns:a16="http://schemas.microsoft.com/office/drawing/2014/main" id="{C4A83263-8972-9376-324C-6F5B5A0440C4}"/>
              </a:ext>
            </a:extLst>
          </p:cNvPr>
          <p:cNvSpPr>
            <a:spLocks noGrp="1"/>
          </p:cNvSpPr>
          <p:nvPr>
            <p:ph idx="1"/>
          </p:nvPr>
        </p:nvSpPr>
        <p:spPr/>
        <p:txBody>
          <a:bodyPr/>
          <a:lstStyle/>
          <a:p>
            <a:endParaRPr lang="en-GB" dirty="0"/>
          </a:p>
          <a:p>
            <a:r>
              <a:rPr lang="en-GB" dirty="0"/>
              <a:t>‘So you have a central character, you empathize with them, and something then happens to them, and that something is the genesis of that story.’ (Yorke, 2013; p3)</a:t>
            </a:r>
          </a:p>
          <a:p>
            <a:endParaRPr lang="en-GB" dirty="0"/>
          </a:p>
          <a:p>
            <a:r>
              <a:rPr lang="en-GB" dirty="0"/>
              <a:t>‘The story is the journey they go on to sort out the problem presented.’ (Yorke, 2013; p4)</a:t>
            </a:r>
          </a:p>
        </p:txBody>
      </p:sp>
    </p:spTree>
    <p:extLst>
      <p:ext uri="{BB962C8B-B14F-4D97-AF65-F5344CB8AC3E}">
        <p14:creationId xmlns:p14="http://schemas.microsoft.com/office/powerpoint/2010/main" val="1970765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DEC0A-7B5E-DF1B-ABDB-1AE02004076F}"/>
              </a:ext>
            </a:extLst>
          </p:cNvPr>
          <p:cNvSpPr>
            <a:spLocks noGrp="1"/>
          </p:cNvSpPr>
          <p:nvPr>
            <p:ph type="title"/>
          </p:nvPr>
        </p:nvSpPr>
        <p:spPr/>
        <p:txBody>
          <a:bodyPr/>
          <a:lstStyle/>
          <a:p>
            <a:r>
              <a:rPr lang="en-GB" dirty="0"/>
              <a:t>Documentary: a definition</a:t>
            </a:r>
          </a:p>
        </p:txBody>
      </p:sp>
      <p:sp>
        <p:nvSpPr>
          <p:cNvPr id="3" name="Content Placeholder 2">
            <a:extLst>
              <a:ext uri="{FF2B5EF4-FFF2-40B4-BE49-F238E27FC236}">
                <a16:creationId xmlns:a16="http://schemas.microsoft.com/office/drawing/2014/main" id="{6B30C3D6-2170-AD42-71E2-33863820C1C8}"/>
              </a:ext>
            </a:extLst>
          </p:cNvPr>
          <p:cNvSpPr>
            <a:spLocks noGrp="1"/>
          </p:cNvSpPr>
          <p:nvPr>
            <p:ph idx="1"/>
          </p:nvPr>
        </p:nvSpPr>
        <p:spPr/>
        <p:txBody>
          <a:bodyPr/>
          <a:lstStyle/>
          <a:p>
            <a:endParaRPr lang="en-GB" dirty="0"/>
          </a:p>
          <a:p>
            <a:r>
              <a:rPr lang="en-GB" dirty="0"/>
              <a:t>‘Documentary film speaks about situations and events involving real people(social actors) who present themselves within a framework. This frame conveys a plausible perspective on the lives, situations, and events portrayed. The distinct point of view of the filmmaker shapes the film into a way of understanding the historical world directly rather than through a fictional allegory’ (Nichols, 2017; p10)</a:t>
            </a:r>
          </a:p>
        </p:txBody>
      </p:sp>
    </p:spTree>
    <p:extLst>
      <p:ext uri="{BB962C8B-B14F-4D97-AF65-F5344CB8AC3E}">
        <p14:creationId xmlns:p14="http://schemas.microsoft.com/office/powerpoint/2010/main" val="1270799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0E3B7-A245-6811-D7C5-42C5BFD0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5FAD85-3994-23B6-C8C7-A616414AC9B6}"/>
              </a:ext>
            </a:extLst>
          </p:cNvPr>
          <p:cNvSpPr>
            <a:spLocks noGrp="1"/>
          </p:cNvSpPr>
          <p:nvPr>
            <p:ph type="title"/>
          </p:nvPr>
        </p:nvSpPr>
        <p:spPr/>
        <p:txBody>
          <a:bodyPr/>
          <a:lstStyle/>
          <a:p>
            <a:r>
              <a:rPr lang="en-GB" dirty="0"/>
              <a:t>What is a documentary (Nichols, 2017)?</a:t>
            </a:r>
          </a:p>
        </p:txBody>
      </p:sp>
      <p:sp>
        <p:nvSpPr>
          <p:cNvPr id="3" name="Content Placeholder 2">
            <a:extLst>
              <a:ext uri="{FF2B5EF4-FFF2-40B4-BE49-F238E27FC236}">
                <a16:creationId xmlns:a16="http://schemas.microsoft.com/office/drawing/2014/main" id="{2D87030D-882E-8ACB-EE50-882A4CCA45C6}"/>
              </a:ext>
            </a:extLst>
          </p:cNvPr>
          <p:cNvSpPr>
            <a:spLocks noGrp="1"/>
          </p:cNvSpPr>
          <p:nvPr>
            <p:ph idx="1"/>
          </p:nvPr>
        </p:nvSpPr>
        <p:spPr/>
        <p:txBody>
          <a:bodyPr/>
          <a:lstStyle/>
          <a:p>
            <a:r>
              <a:rPr lang="en-GB" dirty="0"/>
              <a:t> Documentaries are about reality; they’re about something that actually happened. (2017; p5)</a:t>
            </a:r>
          </a:p>
          <a:p>
            <a:endParaRPr lang="en-GB" dirty="0"/>
          </a:p>
          <a:p>
            <a:r>
              <a:rPr lang="en-GB" dirty="0"/>
              <a:t>Documentaries are about real people. (2017; p6)</a:t>
            </a:r>
          </a:p>
          <a:p>
            <a:endParaRPr lang="en-GB" dirty="0"/>
          </a:p>
          <a:p>
            <a:r>
              <a:rPr lang="en-GB" dirty="0"/>
              <a:t>Documentaries tell stories about what happens in the real world (2017; p7)</a:t>
            </a:r>
          </a:p>
          <a:p>
            <a:endParaRPr lang="en-GB" dirty="0"/>
          </a:p>
        </p:txBody>
      </p:sp>
    </p:spTree>
    <p:extLst>
      <p:ext uri="{BB962C8B-B14F-4D97-AF65-F5344CB8AC3E}">
        <p14:creationId xmlns:p14="http://schemas.microsoft.com/office/powerpoint/2010/main" val="3866550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3B3FF-E57E-6CFE-3D9A-FD6F2A466423}"/>
              </a:ext>
            </a:extLst>
          </p:cNvPr>
          <p:cNvSpPr>
            <a:spLocks noGrp="1"/>
          </p:cNvSpPr>
          <p:nvPr>
            <p:ph type="title"/>
          </p:nvPr>
        </p:nvSpPr>
        <p:spPr/>
        <p:txBody>
          <a:bodyPr/>
          <a:lstStyle/>
          <a:p>
            <a:r>
              <a:rPr lang="en-GB" dirty="0"/>
              <a:t>‘Documentaries are about reality…’</a:t>
            </a:r>
          </a:p>
        </p:txBody>
      </p:sp>
      <p:sp>
        <p:nvSpPr>
          <p:cNvPr id="3" name="Content Placeholder 2">
            <a:extLst>
              <a:ext uri="{FF2B5EF4-FFF2-40B4-BE49-F238E27FC236}">
                <a16:creationId xmlns:a16="http://schemas.microsoft.com/office/drawing/2014/main" id="{568A64B9-B630-F9A7-71A1-11197A99B69C}"/>
              </a:ext>
            </a:extLst>
          </p:cNvPr>
          <p:cNvSpPr>
            <a:spLocks noGrp="1"/>
          </p:cNvSpPr>
          <p:nvPr>
            <p:ph idx="1"/>
          </p:nvPr>
        </p:nvSpPr>
        <p:spPr/>
        <p:txBody>
          <a:bodyPr/>
          <a:lstStyle/>
          <a:p>
            <a:r>
              <a:rPr lang="en-GB" dirty="0"/>
              <a:t>‘Documentary films, though, refer directly to the historical world. Documentary images present people and events that belong to the world we share rather than invent characters and actions to tell a story that refers to our world obliquely or allegorically. One consequence is that documentaries strive to respect known facts and offer verifiable evidence. They do much more than this, but a documentary that distorts facts, alters reality, or fabricates evidence jeopardizes its own status as a documentary.’ (2017; p5+6)</a:t>
            </a:r>
          </a:p>
        </p:txBody>
      </p:sp>
    </p:spTree>
    <p:extLst>
      <p:ext uri="{BB962C8B-B14F-4D97-AF65-F5344CB8AC3E}">
        <p14:creationId xmlns:p14="http://schemas.microsoft.com/office/powerpoint/2010/main" val="3107910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608ED-FD87-0333-A30E-7BA04A0EF5BC}"/>
              </a:ext>
            </a:extLst>
          </p:cNvPr>
          <p:cNvSpPr>
            <a:spLocks noGrp="1"/>
          </p:cNvSpPr>
          <p:nvPr>
            <p:ph type="title"/>
          </p:nvPr>
        </p:nvSpPr>
        <p:spPr/>
        <p:txBody>
          <a:bodyPr/>
          <a:lstStyle/>
          <a:p>
            <a:r>
              <a:rPr lang="en-GB" dirty="0"/>
              <a:t>‘Documentaries are about real people…’</a:t>
            </a:r>
          </a:p>
        </p:txBody>
      </p:sp>
      <p:sp>
        <p:nvSpPr>
          <p:cNvPr id="3" name="Content Placeholder 2">
            <a:extLst>
              <a:ext uri="{FF2B5EF4-FFF2-40B4-BE49-F238E27FC236}">
                <a16:creationId xmlns:a16="http://schemas.microsoft.com/office/drawing/2014/main" id="{24800E17-05EB-D7AB-B672-183C759BDD22}"/>
              </a:ext>
            </a:extLst>
          </p:cNvPr>
          <p:cNvSpPr>
            <a:spLocks noGrp="1"/>
          </p:cNvSpPr>
          <p:nvPr>
            <p:ph idx="1"/>
          </p:nvPr>
        </p:nvSpPr>
        <p:spPr/>
        <p:txBody>
          <a:bodyPr>
            <a:normAutofit fontScale="92500"/>
          </a:bodyPr>
          <a:lstStyle/>
          <a:p>
            <a:r>
              <a:rPr lang="en-GB" dirty="0"/>
              <a:t>‘A more accurate statement might be, “Documentaries are about real people who do not play or perform roles as actors do.” Instead, they “play” or present themselves.’ (2017; p6)</a:t>
            </a:r>
          </a:p>
          <a:p>
            <a:endParaRPr lang="en-GB" dirty="0"/>
          </a:p>
          <a:p>
            <a:r>
              <a:rPr lang="en-GB" dirty="0"/>
              <a:t>‘We play ourselves in one of the many ways we have learned to do so: friendly, guarded, seductive, charming, persuasive, deceptive, cunning, or cruel. We’ve rehearsed presenting aspects of ourselves many times before. To adopt a new persona, be it friendly or manipulative, domineering or subdued, in an unfamiliar manner usually takes the training expected of an actor. The self we present may have multiple facets, but this is just what the camera captures.’ (2017; p6)</a:t>
            </a:r>
          </a:p>
          <a:p>
            <a:endParaRPr lang="en-GB" dirty="0"/>
          </a:p>
        </p:txBody>
      </p:sp>
    </p:spTree>
    <p:extLst>
      <p:ext uri="{BB962C8B-B14F-4D97-AF65-F5344CB8AC3E}">
        <p14:creationId xmlns:p14="http://schemas.microsoft.com/office/powerpoint/2010/main" val="185972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F543C-3554-D2BE-27AF-3BDA194C41DC}"/>
              </a:ext>
            </a:extLst>
          </p:cNvPr>
          <p:cNvSpPr>
            <a:spLocks noGrp="1"/>
          </p:cNvSpPr>
          <p:nvPr>
            <p:ph type="title"/>
          </p:nvPr>
        </p:nvSpPr>
        <p:spPr/>
        <p:txBody>
          <a:bodyPr/>
          <a:lstStyle/>
          <a:p>
            <a:r>
              <a:rPr lang="en-GB" dirty="0"/>
              <a:t>‘Documentaries tell stories about what happens in the real world…’</a:t>
            </a:r>
          </a:p>
        </p:txBody>
      </p:sp>
      <p:sp>
        <p:nvSpPr>
          <p:cNvPr id="3" name="Content Placeholder 2">
            <a:extLst>
              <a:ext uri="{FF2B5EF4-FFF2-40B4-BE49-F238E27FC236}">
                <a16:creationId xmlns:a16="http://schemas.microsoft.com/office/drawing/2014/main" id="{90A0911B-D272-16E4-5E08-23E6154A5298}"/>
              </a:ext>
            </a:extLst>
          </p:cNvPr>
          <p:cNvSpPr>
            <a:spLocks noGrp="1"/>
          </p:cNvSpPr>
          <p:nvPr>
            <p:ph idx="1"/>
          </p:nvPr>
        </p:nvSpPr>
        <p:spPr/>
        <p:txBody>
          <a:bodyPr>
            <a:normAutofit fontScale="92500"/>
          </a:bodyPr>
          <a:lstStyle/>
          <a:p>
            <a:r>
              <a:rPr lang="en-GB" dirty="0"/>
              <a:t>‘The basic questions are, Whose story is it, and how is it told? Is the story the filmmaker’s or the subject’s? Does it clearly derive from the events and people involved, or is it primarily the work of the filmmaker, even if based on reality?’ (2017; p7)</a:t>
            </a:r>
          </a:p>
          <a:p>
            <a:endParaRPr lang="en-GB" dirty="0"/>
          </a:p>
          <a:p>
            <a:r>
              <a:rPr lang="en-GB" dirty="0"/>
              <a:t>‘We need to add to this commonsense notion something like, “To the extent a documentary tells a story, the story is a plausible representation of what happened rather than an imaginative interpretation of what might have happened.” It will be told from the perspective of the filmmaker in a form and style of his or her choosing, but it will correspond to known facts and actual events.’ (2017; p7+8)</a:t>
            </a:r>
          </a:p>
        </p:txBody>
      </p:sp>
    </p:spTree>
    <p:extLst>
      <p:ext uri="{BB962C8B-B14F-4D97-AF65-F5344CB8AC3E}">
        <p14:creationId xmlns:p14="http://schemas.microsoft.com/office/powerpoint/2010/main" val="3316623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8E775-8DB0-B022-6EB4-527B058E8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1C64A8-8BEC-2939-4743-860A0DD351EA}"/>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8C38A895-1991-E90B-4EAC-035E5AA86EAD}"/>
              </a:ext>
            </a:extLst>
          </p:cNvPr>
          <p:cNvSpPr>
            <a:spLocks noGrp="1"/>
          </p:cNvSpPr>
          <p:nvPr>
            <p:ph idx="1"/>
          </p:nvPr>
        </p:nvSpPr>
        <p:spPr/>
        <p:txBody>
          <a:bodyPr/>
          <a:lstStyle/>
          <a:p>
            <a:endParaRPr lang="en-GB" dirty="0"/>
          </a:p>
          <a:p>
            <a:r>
              <a:rPr lang="en-GB" dirty="0"/>
              <a:t>The (almost) democratic platforms of social and sharing media provide a good space for sharing, supporting and inspiring factual media from all perspectives. </a:t>
            </a:r>
          </a:p>
          <a:p>
            <a:endParaRPr lang="en-GB" dirty="0"/>
          </a:p>
          <a:p>
            <a:r>
              <a:rPr lang="en-GB" dirty="0"/>
              <a:t>From certain ethical perspectives, this is a positive and a negative in equal measure. </a:t>
            </a:r>
          </a:p>
          <a:p>
            <a:endParaRPr lang="en-GB" dirty="0"/>
          </a:p>
        </p:txBody>
      </p:sp>
    </p:spTree>
    <p:extLst>
      <p:ext uri="{BB962C8B-B14F-4D97-AF65-F5344CB8AC3E}">
        <p14:creationId xmlns:p14="http://schemas.microsoft.com/office/powerpoint/2010/main" val="2391979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757B0-C3B4-6DDF-4B72-4F613437C9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07DEDB-8B7C-7C41-3008-4B30346379CC}"/>
              </a:ext>
            </a:extLst>
          </p:cNvPr>
          <p:cNvSpPr>
            <a:spLocks noGrp="1"/>
          </p:cNvSpPr>
          <p:nvPr>
            <p:ph type="title"/>
          </p:nvPr>
        </p:nvSpPr>
        <p:spPr/>
        <p:txBody>
          <a:bodyPr/>
          <a:lstStyle/>
          <a:p>
            <a:r>
              <a:rPr lang="en-GB" dirty="0"/>
              <a:t>Hardcore quote</a:t>
            </a:r>
          </a:p>
        </p:txBody>
      </p:sp>
      <p:sp>
        <p:nvSpPr>
          <p:cNvPr id="3" name="Content Placeholder 2">
            <a:extLst>
              <a:ext uri="{FF2B5EF4-FFF2-40B4-BE49-F238E27FC236}">
                <a16:creationId xmlns:a16="http://schemas.microsoft.com/office/drawing/2014/main" id="{DFDB0276-95D2-784B-62C9-2FDE965FBCC0}"/>
              </a:ext>
            </a:extLst>
          </p:cNvPr>
          <p:cNvSpPr>
            <a:spLocks noGrp="1"/>
          </p:cNvSpPr>
          <p:nvPr>
            <p:ph idx="1"/>
          </p:nvPr>
        </p:nvSpPr>
        <p:spPr/>
        <p:txBody>
          <a:bodyPr>
            <a:normAutofit fontScale="92500" lnSpcReduction="10000"/>
          </a:bodyPr>
          <a:lstStyle/>
          <a:p>
            <a:r>
              <a:rPr lang="en-GB" dirty="0"/>
              <a:t>‘Analysis of the documentary ethics literature ﬁnds that four principles most often underpin ethical argument: </a:t>
            </a:r>
          </a:p>
          <a:p>
            <a:r>
              <a:rPr lang="en-GB" dirty="0"/>
              <a:t>Respect for autonomy (foundation for the ideal of implied consent and the right to privacy);</a:t>
            </a:r>
          </a:p>
          <a:p>
            <a:r>
              <a:rPr lang="en-GB" dirty="0"/>
              <a:t>Honesty (the main principle governing the relationship between the documentary maker and the audience as well as having implications for the relationship with the participant); </a:t>
            </a:r>
          </a:p>
          <a:p>
            <a:r>
              <a:rPr lang="en-GB" dirty="0"/>
              <a:t>Non-maleﬁcence (a principle requiring that the documentary maker work to eliminate harm resulting from documentary practice); </a:t>
            </a:r>
          </a:p>
          <a:p>
            <a:r>
              <a:rPr lang="en-GB" dirty="0"/>
              <a:t>and Beneﬁcence(acting for the beneﬁt of others, this underpins arguments about the social value of documentary).’ (Nash, 2012; p321) </a:t>
            </a:r>
          </a:p>
        </p:txBody>
      </p:sp>
    </p:spTree>
    <p:extLst>
      <p:ext uri="{BB962C8B-B14F-4D97-AF65-F5344CB8AC3E}">
        <p14:creationId xmlns:p14="http://schemas.microsoft.com/office/powerpoint/2010/main" val="1661610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6E0BB-BFAF-ED33-E256-E0D0A8C04829}"/>
              </a:ext>
            </a:extLst>
          </p:cNvPr>
          <p:cNvSpPr>
            <a:spLocks noGrp="1"/>
          </p:cNvSpPr>
          <p:nvPr>
            <p:ph type="title"/>
          </p:nvPr>
        </p:nvSpPr>
        <p:spPr/>
        <p:txBody>
          <a:bodyPr/>
          <a:lstStyle/>
          <a:p>
            <a:r>
              <a:rPr lang="en-GB" dirty="0"/>
              <a:t>Hardcore quote</a:t>
            </a:r>
          </a:p>
        </p:txBody>
      </p:sp>
      <p:sp>
        <p:nvSpPr>
          <p:cNvPr id="3" name="Content Placeholder 2">
            <a:extLst>
              <a:ext uri="{FF2B5EF4-FFF2-40B4-BE49-F238E27FC236}">
                <a16:creationId xmlns:a16="http://schemas.microsoft.com/office/drawing/2014/main" id="{40F27B44-E28C-180A-2778-54028B1DBBF7}"/>
              </a:ext>
            </a:extLst>
          </p:cNvPr>
          <p:cNvSpPr>
            <a:spLocks noGrp="1"/>
          </p:cNvSpPr>
          <p:nvPr>
            <p:ph idx="1"/>
          </p:nvPr>
        </p:nvSpPr>
        <p:spPr/>
        <p:txBody>
          <a:bodyPr>
            <a:normAutofit lnSpcReduction="10000"/>
          </a:bodyPr>
          <a:lstStyle/>
          <a:p>
            <a:r>
              <a:rPr lang="en-GB" dirty="0"/>
              <a:t>‘By exploring ﬁlmmakers’ attitudes, the report identiﬁes a number of principles that seem to guide documentary practice. The authors found, for instance, that documentary makers generally do feel a sense of obligation toward participants; that they are conscious of a difference in power and often work to protect their subjects. </a:t>
            </a:r>
          </a:p>
          <a:p>
            <a:r>
              <a:rPr lang="en-GB" dirty="0"/>
              <a:t>The report also found that the structure of the production process and the ﬁnancial pressures facing broadcast institutions often cut across documentary makers’ obligations. The report implies that documentary makers, like other professionals, may experience a level of ethical stress in the course of their work.’ (Nash, 2012; p322) </a:t>
            </a:r>
          </a:p>
        </p:txBody>
      </p:sp>
    </p:spTree>
    <p:extLst>
      <p:ext uri="{BB962C8B-B14F-4D97-AF65-F5344CB8AC3E}">
        <p14:creationId xmlns:p14="http://schemas.microsoft.com/office/powerpoint/2010/main" val="23450802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EED4C-D21B-39ED-553F-3BD363EF1917}"/>
              </a:ext>
            </a:extLst>
          </p:cNvPr>
          <p:cNvSpPr>
            <a:spLocks noGrp="1"/>
          </p:cNvSpPr>
          <p:nvPr>
            <p:ph type="title"/>
          </p:nvPr>
        </p:nvSpPr>
        <p:spPr/>
        <p:txBody>
          <a:bodyPr/>
          <a:lstStyle/>
          <a:p>
            <a:r>
              <a:rPr lang="en-GB" dirty="0"/>
              <a:t>Storytelling</a:t>
            </a:r>
          </a:p>
        </p:txBody>
      </p:sp>
      <p:sp>
        <p:nvSpPr>
          <p:cNvPr id="3" name="Content Placeholder 2">
            <a:extLst>
              <a:ext uri="{FF2B5EF4-FFF2-40B4-BE49-F238E27FC236}">
                <a16:creationId xmlns:a16="http://schemas.microsoft.com/office/drawing/2014/main" id="{328CE1C0-1626-06F6-C388-ECE8538A1F44}"/>
              </a:ext>
            </a:extLst>
          </p:cNvPr>
          <p:cNvSpPr>
            <a:spLocks noGrp="1"/>
          </p:cNvSpPr>
          <p:nvPr>
            <p:ph idx="1"/>
          </p:nvPr>
        </p:nvSpPr>
        <p:spPr/>
        <p:txBody>
          <a:bodyPr/>
          <a:lstStyle/>
          <a:p>
            <a:r>
              <a:rPr lang="en-GB" dirty="0"/>
              <a:t>If the key to effective factual media production is storytelling, how will you present your story?</a:t>
            </a:r>
          </a:p>
          <a:p>
            <a:endParaRPr lang="en-GB" dirty="0"/>
          </a:p>
          <a:p>
            <a:r>
              <a:rPr lang="en-GB" dirty="0"/>
              <a:t>Depending upon the mode of your documentary, you may follow a pattern that has the intention to ‘inspire, engage, convert’*?</a:t>
            </a:r>
          </a:p>
          <a:p>
            <a:endParaRPr lang="en-GB" dirty="0"/>
          </a:p>
          <a:p>
            <a:r>
              <a:rPr lang="en-GB" dirty="0"/>
              <a:t>Following on from your ideas, what mode of documentary do you consider will suit your project?</a:t>
            </a:r>
          </a:p>
        </p:txBody>
      </p:sp>
    </p:spTree>
    <p:extLst>
      <p:ext uri="{BB962C8B-B14F-4D97-AF65-F5344CB8AC3E}">
        <p14:creationId xmlns:p14="http://schemas.microsoft.com/office/powerpoint/2010/main" val="698113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5FCCA-3413-0004-3158-1436800EF9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ED0187-AF09-DFF9-6DD9-173D7EFEF191}"/>
              </a:ext>
            </a:extLst>
          </p:cNvPr>
          <p:cNvSpPr>
            <a:spLocks noGrp="1"/>
          </p:cNvSpPr>
          <p:nvPr>
            <p:ph type="title"/>
          </p:nvPr>
        </p:nvSpPr>
        <p:spPr/>
        <p:txBody>
          <a:bodyPr/>
          <a:lstStyle/>
          <a:p>
            <a:r>
              <a:rPr lang="en-GB" dirty="0"/>
              <a:t>Storytelling</a:t>
            </a:r>
          </a:p>
        </p:txBody>
      </p:sp>
      <p:sp>
        <p:nvSpPr>
          <p:cNvPr id="3" name="Content Placeholder 2">
            <a:extLst>
              <a:ext uri="{FF2B5EF4-FFF2-40B4-BE49-F238E27FC236}">
                <a16:creationId xmlns:a16="http://schemas.microsoft.com/office/drawing/2014/main" id="{6E884574-ADD6-E0DA-8EA8-86D7F0A874E0}"/>
              </a:ext>
            </a:extLst>
          </p:cNvPr>
          <p:cNvSpPr>
            <a:spLocks noGrp="1"/>
          </p:cNvSpPr>
          <p:nvPr>
            <p:ph idx="1"/>
          </p:nvPr>
        </p:nvSpPr>
        <p:spPr/>
        <p:txBody>
          <a:bodyPr/>
          <a:lstStyle/>
          <a:p>
            <a:r>
              <a:rPr lang="en-GB" dirty="0"/>
              <a:t>What is the context of your subject’s story within its given location?</a:t>
            </a:r>
          </a:p>
          <a:p>
            <a:endParaRPr lang="en-GB" dirty="0"/>
          </a:p>
          <a:p>
            <a:r>
              <a:rPr lang="en-GB" dirty="0"/>
              <a:t>How might your subjects want to tell their story?</a:t>
            </a:r>
          </a:p>
          <a:p>
            <a:endParaRPr lang="en-GB" dirty="0"/>
          </a:p>
          <a:p>
            <a:r>
              <a:rPr lang="en-GB" dirty="0"/>
              <a:t>How will you elicit or unveil that narrative in an ethical manner that creates an appropriate representation for you as media maker, and them as subject?</a:t>
            </a:r>
          </a:p>
        </p:txBody>
      </p:sp>
    </p:spTree>
    <p:extLst>
      <p:ext uri="{BB962C8B-B14F-4D97-AF65-F5344CB8AC3E}">
        <p14:creationId xmlns:p14="http://schemas.microsoft.com/office/powerpoint/2010/main" val="1809779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34A1-446F-A526-1F33-E3E5C97245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8F2868-1D5E-B5D0-8626-F4A6090452D6}"/>
              </a:ext>
            </a:extLst>
          </p:cNvPr>
          <p:cNvSpPr>
            <a:spLocks noGrp="1"/>
          </p:cNvSpPr>
          <p:nvPr>
            <p:ph type="title"/>
          </p:nvPr>
        </p:nvSpPr>
        <p:spPr/>
        <p:txBody>
          <a:bodyPr/>
          <a:lstStyle/>
          <a:p>
            <a:r>
              <a:rPr lang="en-GB" dirty="0"/>
              <a:t>Storytelling + Ethics</a:t>
            </a:r>
          </a:p>
        </p:txBody>
      </p:sp>
      <p:sp>
        <p:nvSpPr>
          <p:cNvPr id="3" name="Content Placeholder 2">
            <a:extLst>
              <a:ext uri="{FF2B5EF4-FFF2-40B4-BE49-F238E27FC236}">
                <a16:creationId xmlns:a16="http://schemas.microsoft.com/office/drawing/2014/main" id="{0DED4EBA-D060-6DDA-2711-A6E65D029AF2}"/>
              </a:ext>
            </a:extLst>
          </p:cNvPr>
          <p:cNvSpPr>
            <a:spLocks noGrp="1"/>
          </p:cNvSpPr>
          <p:nvPr>
            <p:ph idx="1"/>
          </p:nvPr>
        </p:nvSpPr>
        <p:spPr/>
        <p:txBody>
          <a:bodyPr/>
          <a:lstStyle/>
          <a:p>
            <a:r>
              <a:rPr lang="en-GB" dirty="0"/>
              <a:t>What follows are some ‘key theoretical questions about documentary ethics:</a:t>
            </a:r>
          </a:p>
          <a:p>
            <a:r>
              <a:rPr lang="en-GB" dirty="0"/>
              <a:t>‘…the possibility of informed consent as a moral foundation, the existence of a filmmaking duty of care, the conflict between legal and moral rights to privacy and free speech, and the consequences of representation.’ (Nash, 2012; p320)</a:t>
            </a:r>
          </a:p>
          <a:p>
            <a:endParaRPr lang="en-GB" dirty="0"/>
          </a:p>
          <a:p>
            <a:r>
              <a:rPr lang="en-GB" dirty="0"/>
              <a:t>In addition, Nash considers ethical questions concerning ‘the ownership of images, payment to subjects, and the use of release forms.’ (Nash, 2012; p320)</a:t>
            </a:r>
          </a:p>
          <a:p>
            <a:endParaRPr lang="en-GB" dirty="0"/>
          </a:p>
        </p:txBody>
      </p:sp>
    </p:spTree>
    <p:extLst>
      <p:ext uri="{BB962C8B-B14F-4D97-AF65-F5344CB8AC3E}">
        <p14:creationId xmlns:p14="http://schemas.microsoft.com/office/powerpoint/2010/main" val="588865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D75CB-25E0-D1E5-B8A2-7F9B142DA6DC}"/>
              </a:ext>
            </a:extLst>
          </p:cNvPr>
          <p:cNvSpPr>
            <a:spLocks noGrp="1"/>
          </p:cNvSpPr>
          <p:nvPr>
            <p:ph type="title"/>
          </p:nvPr>
        </p:nvSpPr>
        <p:spPr/>
        <p:txBody>
          <a:bodyPr/>
          <a:lstStyle/>
          <a:p>
            <a:r>
              <a:rPr lang="en-GB" dirty="0"/>
              <a:t>Storytelling + Ethics</a:t>
            </a:r>
          </a:p>
        </p:txBody>
      </p:sp>
      <p:sp>
        <p:nvSpPr>
          <p:cNvPr id="3" name="Content Placeholder 2">
            <a:extLst>
              <a:ext uri="{FF2B5EF4-FFF2-40B4-BE49-F238E27FC236}">
                <a16:creationId xmlns:a16="http://schemas.microsoft.com/office/drawing/2014/main" id="{B39487C0-2DBA-94C3-AC92-A880A25AE0EE}"/>
              </a:ext>
            </a:extLst>
          </p:cNvPr>
          <p:cNvSpPr>
            <a:spLocks noGrp="1"/>
          </p:cNvSpPr>
          <p:nvPr>
            <p:ph idx="1"/>
          </p:nvPr>
        </p:nvSpPr>
        <p:spPr/>
        <p:txBody>
          <a:bodyPr/>
          <a:lstStyle/>
          <a:p>
            <a:r>
              <a:rPr lang="en-GB" dirty="0"/>
              <a:t>What is your experience of completing release forms – about yourself?</a:t>
            </a:r>
          </a:p>
          <a:p>
            <a:endParaRPr lang="en-GB" dirty="0"/>
          </a:p>
          <a:p>
            <a:r>
              <a:rPr lang="en-GB" dirty="0"/>
              <a:t>What release form have you used in the past – on others?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366627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13AAA-74BA-C2B2-0A64-4D8BD9AAA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EA9BF4-9221-67D7-7DD4-513245D21AB8}"/>
              </a:ext>
            </a:extLst>
          </p:cNvPr>
          <p:cNvSpPr>
            <a:spLocks noGrp="1"/>
          </p:cNvSpPr>
          <p:nvPr>
            <p:ph type="title"/>
          </p:nvPr>
        </p:nvSpPr>
        <p:spPr/>
        <p:txBody>
          <a:bodyPr/>
          <a:lstStyle/>
          <a:p>
            <a:r>
              <a:rPr lang="en-GB" dirty="0"/>
              <a:t>Storytelling + Ethics</a:t>
            </a:r>
          </a:p>
        </p:txBody>
      </p:sp>
      <p:sp>
        <p:nvSpPr>
          <p:cNvPr id="3" name="Content Placeholder 2">
            <a:extLst>
              <a:ext uri="{FF2B5EF4-FFF2-40B4-BE49-F238E27FC236}">
                <a16:creationId xmlns:a16="http://schemas.microsoft.com/office/drawing/2014/main" id="{A533007F-D14B-1D10-F986-79BC3F6B8075}"/>
              </a:ext>
            </a:extLst>
          </p:cNvPr>
          <p:cNvSpPr>
            <a:spLocks noGrp="1"/>
          </p:cNvSpPr>
          <p:nvPr>
            <p:ph idx="1"/>
          </p:nvPr>
        </p:nvSpPr>
        <p:spPr/>
        <p:txBody>
          <a:bodyPr/>
          <a:lstStyle/>
          <a:p>
            <a:r>
              <a:rPr lang="en-GB" dirty="0"/>
              <a:t>What is more important to you; the realities of the story or the value of ethical theory in documentary practice (Nash, 2012; p320)</a:t>
            </a:r>
          </a:p>
          <a:p>
            <a:endParaRPr lang="en-GB" dirty="0"/>
          </a:p>
          <a:p>
            <a:r>
              <a:rPr lang="en-GB" dirty="0"/>
              <a:t>Is platforming free speech more important than considering its capacity to do harm?</a:t>
            </a:r>
          </a:p>
          <a:p>
            <a:endParaRPr lang="en-GB" dirty="0"/>
          </a:p>
          <a:p>
            <a:r>
              <a:rPr lang="en-GB" i="1" dirty="0"/>
              <a:t>Can</a:t>
            </a:r>
            <a:r>
              <a:rPr lang="en-GB" dirty="0"/>
              <a:t> we be ethical if we work for money? Despite the obvious and resounding ‘Yes (I think so…?), where does our money come from? </a:t>
            </a:r>
          </a:p>
        </p:txBody>
      </p:sp>
    </p:spTree>
    <p:extLst>
      <p:ext uri="{BB962C8B-B14F-4D97-AF65-F5344CB8AC3E}">
        <p14:creationId xmlns:p14="http://schemas.microsoft.com/office/powerpoint/2010/main" val="1410435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7CD76-3EE0-A789-22E4-ACB46E8A5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8343A7-6EFB-F8EB-F5FA-AC90471E49E3}"/>
              </a:ext>
            </a:extLst>
          </p:cNvPr>
          <p:cNvSpPr>
            <a:spLocks noGrp="1"/>
          </p:cNvSpPr>
          <p:nvPr>
            <p:ph type="title"/>
          </p:nvPr>
        </p:nvSpPr>
        <p:spPr/>
        <p:txBody>
          <a:bodyPr/>
          <a:lstStyle/>
          <a:p>
            <a:r>
              <a:rPr lang="en-GB" dirty="0"/>
              <a:t>An Ideal…?</a:t>
            </a:r>
          </a:p>
        </p:txBody>
      </p:sp>
      <p:sp>
        <p:nvSpPr>
          <p:cNvPr id="3" name="Content Placeholder 2">
            <a:extLst>
              <a:ext uri="{FF2B5EF4-FFF2-40B4-BE49-F238E27FC236}">
                <a16:creationId xmlns:a16="http://schemas.microsoft.com/office/drawing/2014/main" id="{24372C50-435B-5B97-6DD0-CF9AEAEFB060}"/>
              </a:ext>
            </a:extLst>
          </p:cNvPr>
          <p:cNvSpPr>
            <a:spLocks noGrp="1"/>
          </p:cNvSpPr>
          <p:nvPr>
            <p:ph idx="1"/>
          </p:nvPr>
        </p:nvSpPr>
        <p:spPr/>
        <p:txBody>
          <a:bodyPr/>
          <a:lstStyle/>
          <a:p>
            <a:endParaRPr lang="en-GB" dirty="0"/>
          </a:p>
          <a:p>
            <a:r>
              <a:rPr lang="en-GB" dirty="0"/>
              <a:t>Winston (in Nash)… ‘argues explicitly for a situationist approach to documentary ethics by which he intends (…) an individual, rational, and voluntary ethic in which the documentary maker is called on to remain sensitive to the impact of documentary production and distribution for the documentary participant.’ (in Nash, 2012; p321) </a:t>
            </a:r>
          </a:p>
        </p:txBody>
      </p:sp>
    </p:spTree>
    <p:extLst>
      <p:ext uri="{BB962C8B-B14F-4D97-AF65-F5344CB8AC3E}">
        <p14:creationId xmlns:p14="http://schemas.microsoft.com/office/powerpoint/2010/main" val="3799114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FC6E1-2F0C-5F3B-B2BE-364C3F7A6CB8}"/>
              </a:ext>
            </a:extLst>
          </p:cNvPr>
          <p:cNvSpPr>
            <a:spLocks noGrp="1"/>
          </p:cNvSpPr>
          <p:nvPr>
            <p:ph type="title"/>
          </p:nvPr>
        </p:nvSpPr>
        <p:spPr/>
        <p:txBody>
          <a:bodyPr/>
          <a:lstStyle/>
          <a:p>
            <a:r>
              <a:rPr lang="en-GB" dirty="0"/>
              <a:t>Your choices matter</a:t>
            </a:r>
          </a:p>
        </p:txBody>
      </p:sp>
      <p:sp>
        <p:nvSpPr>
          <p:cNvPr id="3" name="Content Placeholder 2">
            <a:extLst>
              <a:ext uri="{FF2B5EF4-FFF2-40B4-BE49-F238E27FC236}">
                <a16:creationId xmlns:a16="http://schemas.microsoft.com/office/drawing/2014/main" id="{432C5161-55FC-AD54-D6E1-3A6DE5316998}"/>
              </a:ext>
            </a:extLst>
          </p:cNvPr>
          <p:cNvSpPr>
            <a:spLocks noGrp="1"/>
          </p:cNvSpPr>
          <p:nvPr>
            <p:ph idx="1"/>
          </p:nvPr>
        </p:nvSpPr>
        <p:spPr/>
        <p:txBody>
          <a:bodyPr/>
          <a:lstStyle/>
          <a:p>
            <a:r>
              <a:rPr lang="en-GB" dirty="0"/>
              <a:t>‘Yet a substantial concern of documentary ethicists is the treatment of the documentary participant. Nichols (2001, p5) suggests that a central question for documentary ethics is ‘What do we do with people when we make a documentary?’ (Nash, 2012; p322) </a:t>
            </a:r>
          </a:p>
          <a:p>
            <a:endParaRPr lang="en-GB" dirty="0"/>
          </a:p>
          <a:p>
            <a:r>
              <a:rPr lang="en-GB" dirty="0"/>
              <a:t>‘To what extent were the ideals of fully informed consent approached? To what extent does the documentary reduce the participant to a stereotypical role, dictated in advance by the ﬁlmmaker?’ (Nash, 2012; p322) </a:t>
            </a:r>
          </a:p>
        </p:txBody>
      </p:sp>
    </p:spTree>
    <p:extLst>
      <p:ext uri="{BB962C8B-B14F-4D97-AF65-F5344CB8AC3E}">
        <p14:creationId xmlns:p14="http://schemas.microsoft.com/office/powerpoint/2010/main" val="32891954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4D870-1387-DE15-0142-66C9189CCCCB}"/>
              </a:ext>
            </a:extLst>
          </p:cNvPr>
          <p:cNvSpPr>
            <a:spLocks noGrp="1"/>
          </p:cNvSpPr>
          <p:nvPr>
            <p:ph type="title"/>
          </p:nvPr>
        </p:nvSpPr>
        <p:spPr/>
        <p:txBody>
          <a:bodyPr/>
          <a:lstStyle/>
          <a:p>
            <a:r>
              <a:rPr lang="en-GB" dirty="0"/>
              <a:t>Your choices matter</a:t>
            </a:r>
          </a:p>
        </p:txBody>
      </p:sp>
      <p:sp>
        <p:nvSpPr>
          <p:cNvPr id="3" name="Content Placeholder 2">
            <a:extLst>
              <a:ext uri="{FF2B5EF4-FFF2-40B4-BE49-F238E27FC236}">
                <a16:creationId xmlns:a16="http://schemas.microsoft.com/office/drawing/2014/main" id="{AD963A3D-A620-2AAB-98FE-62C11FCAA92A}"/>
              </a:ext>
            </a:extLst>
          </p:cNvPr>
          <p:cNvSpPr>
            <a:spLocks noGrp="1"/>
          </p:cNvSpPr>
          <p:nvPr>
            <p:ph idx="1"/>
          </p:nvPr>
        </p:nvSpPr>
        <p:spPr/>
        <p:txBody>
          <a:bodyPr/>
          <a:lstStyle/>
          <a:p>
            <a:r>
              <a:rPr lang="en-GB" dirty="0"/>
              <a:t>Drawing on the work of Reisman (2008) and Squire (2008), experiential research takes the act of storytelling to be a process of meaning making, seeking to understand the signiﬁcance of events by considering how the teller evaluates them.’ (Nash, 2012; p323)</a:t>
            </a:r>
          </a:p>
          <a:p>
            <a:endParaRPr lang="en-GB" dirty="0"/>
          </a:p>
          <a:p>
            <a:r>
              <a:rPr lang="en-GB" dirty="0"/>
              <a:t>The interview is conceptualized in this research not as a process of objective data collection but as a process of meaning making in which the narrative is created for, and in collaboration with, the interviewer (Mishler 1986) (Nash, 2012; p323) </a:t>
            </a:r>
          </a:p>
        </p:txBody>
      </p:sp>
    </p:spTree>
    <p:extLst>
      <p:ext uri="{BB962C8B-B14F-4D97-AF65-F5344CB8AC3E}">
        <p14:creationId xmlns:p14="http://schemas.microsoft.com/office/powerpoint/2010/main" val="7502221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DC89A-98D8-90B5-A284-7C71FDBDB5FE}"/>
              </a:ext>
            </a:extLst>
          </p:cNvPr>
          <p:cNvSpPr>
            <a:spLocks noGrp="1"/>
          </p:cNvSpPr>
          <p:nvPr>
            <p:ph type="title"/>
          </p:nvPr>
        </p:nvSpPr>
        <p:spPr/>
        <p:txBody>
          <a:bodyPr/>
          <a:lstStyle/>
          <a:p>
            <a:r>
              <a:rPr lang="en-GB" dirty="0"/>
              <a:t>Your choices matter</a:t>
            </a:r>
          </a:p>
        </p:txBody>
      </p:sp>
      <p:sp>
        <p:nvSpPr>
          <p:cNvPr id="3" name="Content Placeholder 2">
            <a:extLst>
              <a:ext uri="{FF2B5EF4-FFF2-40B4-BE49-F238E27FC236}">
                <a16:creationId xmlns:a16="http://schemas.microsoft.com/office/drawing/2014/main" id="{219FC502-4BA6-ED77-1392-3DE8819B2B82}"/>
              </a:ext>
            </a:extLst>
          </p:cNvPr>
          <p:cNvSpPr>
            <a:spLocks noGrp="1"/>
          </p:cNvSpPr>
          <p:nvPr>
            <p:ph idx="1"/>
          </p:nvPr>
        </p:nvSpPr>
        <p:spPr/>
        <p:txBody>
          <a:bodyPr/>
          <a:lstStyle/>
          <a:p>
            <a:endParaRPr lang="en-GB" dirty="0"/>
          </a:p>
          <a:p>
            <a:r>
              <a:rPr lang="en-GB" dirty="0"/>
              <a:t>‘Lyn Rule (a documentary participant referred to in the paper and previously in Nichols) describes the release form as a kind of handing over of valuables.’ (Nash, 2012; p328)</a:t>
            </a:r>
          </a:p>
          <a:p>
            <a:endParaRPr lang="en-GB" dirty="0"/>
          </a:p>
          <a:p>
            <a:r>
              <a:rPr lang="en-GB" dirty="0"/>
              <a:t>‘Research narratives, like documentary texts, emerge from the interactions between ﬁlmmaker/researcher and participant/subject.’ (Nash, 2012; p323)</a:t>
            </a:r>
          </a:p>
          <a:p>
            <a:endParaRPr lang="en-GB" dirty="0"/>
          </a:p>
          <a:p>
            <a:endParaRPr lang="en-GB" dirty="0"/>
          </a:p>
        </p:txBody>
      </p:sp>
    </p:spTree>
    <p:extLst>
      <p:ext uri="{BB962C8B-B14F-4D97-AF65-F5344CB8AC3E}">
        <p14:creationId xmlns:p14="http://schemas.microsoft.com/office/powerpoint/2010/main" val="4005911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4C61-CF75-0B50-4A97-9A681637861D}"/>
              </a:ext>
            </a:extLst>
          </p:cNvPr>
          <p:cNvSpPr>
            <a:spLocks noGrp="1"/>
          </p:cNvSpPr>
          <p:nvPr>
            <p:ph type="title"/>
          </p:nvPr>
        </p:nvSpPr>
        <p:spPr/>
        <p:txBody>
          <a:bodyPr/>
          <a:lstStyle/>
          <a:p>
            <a:r>
              <a:rPr lang="en-GB" dirty="0"/>
              <a:t>Hardcore quote</a:t>
            </a:r>
          </a:p>
        </p:txBody>
      </p:sp>
      <p:sp>
        <p:nvSpPr>
          <p:cNvPr id="3" name="Content Placeholder 2">
            <a:extLst>
              <a:ext uri="{FF2B5EF4-FFF2-40B4-BE49-F238E27FC236}">
                <a16:creationId xmlns:a16="http://schemas.microsoft.com/office/drawing/2014/main" id="{8977964E-71D4-70F6-F964-1FF939429DC0}"/>
              </a:ext>
            </a:extLst>
          </p:cNvPr>
          <p:cNvSpPr>
            <a:spLocks noGrp="1"/>
          </p:cNvSpPr>
          <p:nvPr>
            <p:ph idx="1"/>
          </p:nvPr>
        </p:nvSpPr>
        <p:spPr/>
        <p:txBody>
          <a:bodyPr>
            <a:normAutofit lnSpcReduction="10000"/>
          </a:bodyPr>
          <a:lstStyle/>
          <a:p>
            <a:r>
              <a:rPr lang="en-GB" dirty="0"/>
              <a:t>‘In reality, release forms serve multiple functions. One key function is to protect the ﬁlmmaker and broadcaster against defamation, while ensuring a clean slate in terms of copyright and use of the participant’s image (Brenton and Cohen2003). </a:t>
            </a:r>
          </a:p>
          <a:p>
            <a:r>
              <a:rPr lang="en-GB" dirty="0"/>
              <a:t>Within the context of documentary, the effect of the release form is to make the participant feel additionally disempowered in their relationship with the ﬁlmmaker. </a:t>
            </a:r>
          </a:p>
          <a:p>
            <a:r>
              <a:rPr lang="en-GB" dirty="0"/>
              <a:t>Neither Lyn Rule nor Tom </a:t>
            </a:r>
            <a:r>
              <a:rPr lang="en-GB" dirty="0" err="1"/>
              <a:t>Zubrycki</a:t>
            </a:r>
            <a:r>
              <a:rPr lang="en-GB" dirty="0"/>
              <a:t> felt that the release form related in any way to informed consent; rather, both saw it as a process that protected the ﬁnancial interests of the broadcast institution.’ (Nash, 2012; p329)</a:t>
            </a:r>
          </a:p>
          <a:p>
            <a:endParaRPr lang="en-GB" dirty="0"/>
          </a:p>
        </p:txBody>
      </p:sp>
    </p:spTree>
    <p:extLst>
      <p:ext uri="{BB962C8B-B14F-4D97-AF65-F5344CB8AC3E}">
        <p14:creationId xmlns:p14="http://schemas.microsoft.com/office/powerpoint/2010/main" val="18138736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42FDD-DA5B-C946-630D-1A654AA352A8}"/>
              </a:ext>
            </a:extLst>
          </p:cNvPr>
          <p:cNvSpPr>
            <a:spLocks noGrp="1"/>
          </p:cNvSpPr>
          <p:nvPr>
            <p:ph type="title"/>
          </p:nvPr>
        </p:nvSpPr>
        <p:spPr/>
        <p:txBody>
          <a:bodyPr/>
          <a:lstStyle/>
          <a:p>
            <a:r>
              <a:rPr lang="en-GB" dirty="0"/>
              <a:t>Hardcore quote (pt2)</a:t>
            </a:r>
          </a:p>
        </p:txBody>
      </p:sp>
      <p:sp>
        <p:nvSpPr>
          <p:cNvPr id="3" name="Content Placeholder 2">
            <a:extLst>
              <a:ext uri="{FF2B5EF4-FFF2-40B4-BE49-F238E27FC236}">
                <a16:creationId xmlns:a16="http://schemas.microsoft.com/office/drawing/2014/main" id="{8E9B66FD-ECCC-27BF-1DCE-6F506CC0A911}"/>
              </a:ext>
            </a:extLst>
          </p:cNvPr>
          <p:cNvSpPr>
            <a:spLocks noGrp="1"/>
          </p:cNvSpPr>
          <p:nvPr>
            <p:ph idx="1"/>
          </p:nvPr>
        </p:nvSpPr>
        <p:spPr/>
        <p:txBody>
          <a:bodyPr/>
          <a:lstStyle/>
          <a:p>
            <a:r>
              <a:rPr lang="en-GB" dirty="0"/>
              <a:t>‘For ﬁlmmakers Tom </a:t>
            </a:r>
            <a:r>
              <a:rPr lang="en-GB" dirty="0" err="1"/>
              <a:t>Zubrycki</a:t>
            </a:r>
            <a:r>
              <a:rPr lang="en-GB" dirty="0"/>
              <a:t> and Bob Connolly the right of veto* is an important feature of ethical documentary making and both offered this to participants at the editing stage. They acknowledge, however, that giving participants a right of veto is controversial for broadcasters and funding bodies and remains an informal relationship.’ (Nash, 2012; p329)</a:t>
            </a:r>
          </a:p>
          <a:p>
            <a:endParaRPr lang="en-GB" dirty="0"/>
          </a:p>
        </p:txBody>
      </p:sp>
    </p:spTree>
    <p:extLst>
      <p:ext uri="{BB962C8B-B14F-4D97-AF65-F5344CB8AC3E}">
        <p14:creationId xmlns:p14="http://schemas.microsoft.com/office/powerpoint/2010/main" val="4108066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F2F253-E0C7-51AF-A310-392236204F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E4F852-3FAD-63D4-FA9B-DC6263B2044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EE094AA-837E-50CA-30CA-0DC0C1964C96}"/>
              </a:ext>
            </a:extLst>
          </p:cNvPr>
          <p:cNvSpPr>
            <a:spLocks noGrp="1"/>
          </p:cNvSpPr>
          <p:nvPr>
            <p:ph idx="1"/>
          </p:nvPr>
        </p:nvSpPr>
        <p:spPr/>
        <p:txBody>
          <a:bodyPr/>
          <a:lstStyle/>
          <a:p>
            <a:r>
              <a:rPr lang="en-GB" dirty="0"/>
              <a:t>Nichols, B. (2017) </a:t>
            </a:r>
            <a:r>
              <a:rPr lang="en-GB" i="1" dirty="0"/>
              <a:t>Introduction to Documentary</a:t>
            </a:r>
            <a:r>
              <a:rPr lang="en-GB" dirty="0"/>
              <a:t>. Third edition. Bloomington, Indiana: Indiana University Press.</a:t>
            </a:r>
          </a:p>
          <a:p>
            <a:endParaRPr lang="en-GB" dirty="0"/>
          </a:p>
          <a:p>
            <a:r>
              <a:rPr lang="en-GB" dirty="0"/>
              <a:t>Nash, K. (2012) ‘Telling Stories: the narrative study of documentary ethics.’ </a:t>
            </a:r>
            <a:r>
              <a:rPr lang="en-GB" i="1" dirty="0"/>
              <a:t>New Review of Film and Television Studies</a:t>
            </a:r>
            <a:r>
              <a:rPr lang="en-GB" dirty="0"/>
              <a:t>. Routledge online. 10(3), pp. 318–331. Available at: </a:t>
            </a:r>
            <a:r>
              <a:rPr lang="en-GB" dirty="0">
                <a:hlinkClick r:id="rId2"/>
              </a:rPr>
              <a:t>https://doi.org/10.1080/17400309.2012.693765</a:t>
            </a:r>
            <a:endParaRPr lang="en-GB" dirty="0"/>
          </a:p>
          <a:p>
            <a:r>
              <a:rPr lang="en-GB" dirty="0"/>
              <a:t>Yorke, J. (2013) </a:t>
            </a:r>
            <a:r>
              <a:rPr lang="en-GB" i="1" dirty="0"/>
              <a:t>Into the woods: How stories work and why we tell them</a:t>
            </a:r>
            <a:r>
              <a:rPr lang="en-GB" dirty="0"/>
              <a:t>. London; Penguin Books. </a:t>
            </a:r>
          </a:p>
          <a:p>
            <a:endParaRPr lang="en-GB" dirty="0"/>
          </a:p>
          <a:p>
            <a:endParaRPr lang="en-GB" dirty="0"/>
          </a:p>
        </p:txBody>
      </p:sp>
    </p:spTree>
    <p:extLst>
      <p:ext uri="{BB962C8B-B14F-4D97-AF65-F5344CB8AC3E}">
        <p14:creationId xmlns:p14="http://schemas.microsoft.com/office/powerpoint/2010/main" val="175240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786</TotalTime>
  <Words>2731</Words>
  <Application>Microsoft Office PowerPoint</Application>
  <PresentationFormat>Widescreen</PresentationFormat>
  <Paragraphs>175</Paragraphs>
  <Slides>33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Google Sans</vt:lpstr>
      <vt:lpstr>Aptos</vt:lpstr>
      <vt:lpstr>Aptos Display</vt:lpstr>
      <vt:lpstr>Arial</vt:lpstr>
      <vt:lpstr>Times New Roman</vt:lpstr>
      <vt:lpstr>Office Theme</vt:lpstr>
      <vt:lpstr>Factual Media Production</vt:lpstr>
      <vt:lpstr>Over to you… Task #1</vt:lpstr>
      <vt:lpstr>Task #2</vt:lpstr>
      <vt:lpstr>What is a documentary?</vt:lpstr>
      <vt:lpstr>Your proposals</vt:lpstr>
      <vt:lpstr>Nichols ‘Introduction to Documentary’ (2017)</vt:lpstr>
      <vt:lpstr>What is a documentary?</vt:lpstr>
      <vt:lpstr>So what’s a ‘story’?</vt:lpstr>
      <vt:lpstr>Storytelling</vt:lpstr>
      <vt:lpstr>What is a documentary?</vt:lpstr>
      <vt:lpstr>What is a documentary?</vt:lpstr>
      <vt:lpstr>What is a documentary?</vt:lpstr>
      <vt:lpstr>Storytelling: Fiction</vt:lpstr>
      <vt:lpstr>Documentary: a definition</vt:lpstr>
      <vt:lpstr>What is a documentary (Nichols, 2017)?</vt:lpstr>
      <vt:lpstr>‘Documentaries are about reality…’</vt:lpstr>
      <vt:lpstr>‘Documentaries are about real people…’</vt:lpstr>
      <vt:lpstr>‘Documentaries tell stories about what happens in the real world…’</vt:lpstr>
      <vt:lpstr>What is a documentary?</vt:lpstr>
      <vt:lpstr>Hardcore quote</vt:lpstr>
      <vt:lpstr>Hardcore quote</vt:lpstr>
      <vt:lpstr>Storytelling</vt:lpstr>
      <vt:lpstr>Storytelling</vt:lpstr>
      <vt:lpstr>Storytelling + Ethics</vt:lpstr>
      <vt:lpstr>Storytelling + Ethics</vt:lpstr>
      <vt:lpstr>Storytelling + Ethics</vt:lpstr>
      <vt:lpstr>An Ideal…?</vt:lpstr>
      <vt:lpstr>Your choices matter</vt:lpstr>
      <vt:lpstr>Your choices matter</vt:lpstr>
      <vt:lpstr>Your choices matter</vt:lpstr>
      <vt:lpstr>Hardcore quote</vt:lpstr>
      <vt:lpstr>Hardcore quote (pt2)</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2</cp:revision>
  <dcterms:created xsi:type="dcterms:W3CDTF">2025-02-12T11:15:37Z</dcterms:created>
  <dcterms:modified xsi:type="dcterms:W3CDTF">2026-03-11T08:19:24Z</dcterms:modified>
</cp:coreProperties>
</file>