
<file path=[Content_Types].xml><?xml version="1.0" encoding="utf-8"?>
<Types xmlns="http://schemas.openxmlformats.org/package/2006/content-types">
  <Default Extension="gif" ContentType="image/gif"/>
  <Default Extension="jpeg" ContentType="image/jpeg"/>
  <Default Extension="jpg" ContentType="image/jp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 id="2147483711" r:id="rId2"/>
    <p:sldMasterId id="2147483723" r:id="rId3"/>
    <p:sldMasterId id="2147483735" r:id="rId4"/>
    <p:sldMasterId id="2147483753" r:id="rId5"/>
  </p:sldMasterIdLst>
  <p:notesMasterIdLst>
    <p:notesMasterId r:id="rId58"/>
  </p:notesMasterIdLst>
  <p:sldIdLst>
    <p:sldId id="256" r:id="rId6"/>
    <p:sldId id="257" r:id="rId7"/>
    <p:sldId id="258" r:id="rId8"/>
    <p:sldId id="259" r:id="rId9"/>
    <p:sldId id="260" r:id="rId10"/>
    <p:sldId id="263" r:id="rId11"/>
    <p:sldId id="262" r:id="rId12"/>
    <p:sldId id="264" r:id="rId13"/>
    <p:sldId id="266" r:id="rId14"/>
    <p:sldId id="267" r:id="rId15"/>
    <p:sldId id="270" r:id="rId16"/>
    <p:sldId id="271" r:id="rId17"/>
    <p:sldId id="272" r:id="rId18"/>
    <p:sldId id="273" r:id="rId19"/>
    <p:sldId id="274" r:id="rId20"/>
    <p:sldId id="275" r:id="rId21"/>
    <p:sldId id="276" r:id="rId22"/>
    <p:sldId id="269" r:id="rId23"/>
    <p:sldId id="277" r:id="rId24"/>
    <p:sldId id="268" r:id="rId25"/>
    <p:sldId id="283" r:id="rId26"/>
    <p:sldId id="284" r:id="rId27"/>
    <p:sldId id="281" r:id="rId28"/>
    <p:sldId id="285" r:id="rId29"/>
    <p:sldId id="290" r:id="rId30"/>
    <p:sldId id="291" r:id="rId31"/>
    <p:sldId id="292" r:id="rId32"/>
    <p:sldId id="293" r:id="rId33"/>
    <p:sldId id="288" r:id="rId34"/>
    <p:sldId id="289" r:id="rId35"/>
    <p:sldId id="286" r:id="rId36"/>
    <p:sldId id="294" r:id="rId37"/>
    <p:sldId id="280"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 id="307" r:id="rId51"/>
    <p:sldId id="308" r:id="rId52"/>
    <p:sldId id="309" r:id="rId53"/>
    <p:sldId id="310" r:id="rId54"/>
    <p:sldId id="265" r:id="rId55"/>
    <p:sldId id="311" r:id="rId56"/>
    <p:sldId id="312" r:id="rId5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notesMaster" Target="notesMasters/notesMaster1.xml"/><Relationship Id="rId5" Type="http://schemas.openxmlformats.org/officeDocument/2006/relationships/slideMaster" Target="slideMasters/slideMaster5.xml"/><Relationship Id="rId61" Type="http://schemas.openxmlformats.org/officeDocument/2006/relationships/theme" Target="theme/theme1.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presProps" Target="pres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4.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F3E10D-9152-429D-B4A1-8D70E22C2D0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A1A728D-1397-4F24-ABD8-CE51A04BE23D}">
      <dgm:prSet/>
      <dgm:spPr/>
      <dgm:t>
        <a:bodyPr/>
        <a:lstStyle/>
        <a:p>
          <a:pPr>
            <a:defRPr cap="all"/>
          </a:pPr>
          <a:r>
            <a:rPr lang="en-GB"/>
            <a:t>Explanation of the history of Measels</a:t>
          </a:r>
          <a:endParaRPr lang="en-US"/>
        </a:p>
      </dgm:t>
    </dgm:pt>
    <dgm:pt modelId="{BE810DE0-C8C7-49F7-B2FE-8E5F6B0F02EF}" type="parTrans" cxnId="{F6829A99-44AC-48C6-A858-6B4CAABA9961}">
      <dgm:prSet/>
      <dgm:spPr/>
      <dgm:t>
        <a:bodyPr/>
        <a:lstStyle/>
        <a:p>
          <a:endParaRPr lang="en-US"/>
        </a:p>
      </dgm:t>
    </dgm:pt>
    <dgm:pt modelId="{6ED5868D-B9F7-42F4-8BD4-05D96F7DBBA0}" type="sibTrans" cxnId="{F6829A99-44AC-48C6-A858-6B4CAABA9961}">
      <dgm:prSet/>
      <dgm:spPr/>
      <dgm:t>
        <a:bodyPr/>
        <a:lstStyle/>
        <a:p>
          <a:endParaRPr lang="en-US"/>
        </a:p>
      </dgm:t>
    </dgm:pt>
    <dgm:pt modelId="{CD4ADB84-F7A2-4CCD-882A-8BE3E04592C2}">
      <dgm:prSet/>
      <dgm:spPr/>
      <dgm:t>
        <a:bodyPr/>
        <a:lstStyle/>
        <a:p>
          <a:pPr>
            <a:defRPr cap="all"/>
          </a:pPr>
          <a:r>
            <a:rPr lang="en-GB"/>
            <a:t>Signs and symptoms of Measels</a:t>
          </a:r>
          <a:endParaRPr lang="en-US"/>
        </a:p>
      </dgm:t>
    </dgm:pt>
    <dgm:pt modelId="{C4735D13-57A1-4966-9EF3-542C99E9B9B6}" type="parTrans" cxnId="{62775DFF-3027-4C1B-AE49-89F926573519}">
      <dgm:prSet/>
      <dgm:spPr/>
      <dgm:t>
        <a:bodyPr/>
        <a:lstStyle/>
        <a:p>
          <a:endParaRPr lang="en-US"/>
        </a:p>
      </dgm:t>
    </dgm:pt>
    <dgm:pt modelId="{8FFBCA22-AF1A-4346-B2A7-460E5E492030}" type="sibTrans" cxnId="{62775DFF-3027-4C1B-AE49-89F926573519}">
      <dgm:prSet/>
      <dgm:spPr/>
      <dgm:t>
        <a:bodyPr/>
        <a:lstStyle/>
        <a:p>
          <a:endParaRPr lang="en-US"/>
        </a:p>
      </dgm:t>
    </dgm:pt>
    <dgm:pt modelId="{0B403CC0-C07C-4371-AC4E-233A86C8CD20}">
      <dgm:prSet/>
      <dgm:spPr/>
      <dgm:t>
        <a:bodyPr/>
        <a:lstStyle/>
        <a:p>
          <a:pPr>
            <a:defRPr cap="all"/>
          </a:pPr>
          <a:r>
            <a:rPr lang="en-GB"/>
            <a:t>Treatment of Measels</a:t>
          </a:r>
          <a:endParaRPr lang="en-US"/>
        </a:p>
      </dgm:t>
    </dgm:pt>
    <dgm:pt modelId="{06D0B659-2355-4895-B4B4-D0C0622A6560}" type="parTrans" cxnId="{12AFD561-B6A0-4F9A-958D-2D1831880376}">
      <dgm:prSet/>
      <dgm:spPr/>
      <dgm:t>
        <a:bodyPr/>
        <a:lstStyle/>
        <a:p>
          <a:endParaRPr lang="en-US"/>
        </a:p>
      </dgm:t>
    </dgm:pt>
    <dgm:pt modelId="{35B52193-54D6-4465-A7D8-7FCD3A797D41}" type="sibTrans" cxnId="{12AFD561-B6A0-4F9A-958D-2D1831880376}">
      <dgm:prSet/>
      <dgm:spPr/>
      <dgm:t>
        <a:bodyPr/>
        <a:lstStyle/>
        <a:p>
          <a:endParaRPr lang="en-US"/>
        </a:p>
      </dgm:t>
    </dgm:pt>
    <dgm:pt modelId="{0C5B02BB-F503-454E-BCF0-472FDD891D6D}">
      <dgm:prSet/>
      <dgm:spPr/>
      <dgm:t>
        <a:bodyPr/>
        <a:lstStyle/>
        <a:p>
          <a:pPr>
            <a:defRPr cap="all"/>
          </a:pPr>
          <a:r>
            <a:rPr lang="en-GB"/>
            <a:t>Prevention of Measels</a:t>
          </a:r>
          <a:endParaRPr lang="en-US"/>
        </a:p>
      </dgm:t>
    </dgm:pt>
    <dgm:pt modelId="{4747F010-CFF5-46BD-B39B-3A783E1EF169}" type="parTrans" cxnId="{152A0BC4-C860-413E-8F5B-0FEB13ADE9F9}">
      <dgm:prSet/>
      <dgm:spPr/>
      <dgm:t>
        <a:bodyPr/>
        <a:lstStyle/>
        <a:p>
          <a:endParaRPr lang="en-US"/>
        </a:p>
      </dgm:t>
    </dgm:pt>
    <dgm:pt modelId="{11E8EB13-7D4F-4B2B-8D4A-3544CDF26E55}" type="sibTrans" cxnId="{152A0BC4-C860-413E-8F5B-0FEB13ADE9F9}">
      <dgm:prSet/>
      <dgm:spPr/>
      <dgm:t>
        <a:bodyPr/>
        <a:lstStyle/>
        <a:p>
          <a:endParaRPr lang="en-US"/>
        </a:p>
      </dgm:t>
    </dgm:pt>
    <dgm:pt modelId="{8EEDDBEA-8D29-4152-A505-38438DDA8FA7}" type="pres">
      <dgm:prSet presAssocID="{9EF3E10D-9152-429D-B4A1-8D70E22C2D0F}" presName="root" presStyleCnt="0">
        <dgm:presLayoutVars>
          <dgm:dir/>
          <dgm:resizeHandles val="exact"/>
        </dgm:presLayoutVars>
      </dgm:prSet>
      <dgm:spPr/>
    </dgm:pt>
    <dgm:pt modelId="{0CEB3ABB-7379-42F0-ADEA-5C40C4378A2A}" type="pres">
      <dgm:prSet presAssocID="{1A1A728D-1397-4F24-ABD8-CE51A04BE23D}" presName="compNode" presStyleCnt="0"/>
      <dgm:spPr/>
    </dgm:pt>
    <dgm:pt modelId="{EAD844A1-2CB0-48D2-A85E-58F7EDA9544F}" type="pres">
      <dgm:prSet presAssocID="{1A1A728D-1397-4F24-ABD8-CE51A04BE23D}" presName="iconBgRect" presStyleLbl="bgShp" presStyleIdx="0" presStyleCnt="4"/>
      <dgm:spPr/>
    </dgm:pt>
    <dgm:pt modelId="{089E7371-0E0B-4FC7-A39E-B84B9DA48D15}" type="pres">
      <dgm:prSet presAssocID="{1A1A728D-1397-4F24-ABD8-CE51A04BE23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67545910-213C-411D-A0B9-5A32B7386A23}" type="pres">
      <dgm:prSet presAssocID="{1A1A728D-1397-4F24-ABD8-CE51A04BE23D}" presName="spaceRect" presStyleCnt="0"/>
      <dgm:spPr/>
    </dgm:pt>
    <dgm:pt modelId="{75DA10FD-EC68-4EAE-8132-10F05B26A09A}" type="pres">
      <dgm:prSet presAssocID="{1A1A728D-1397-4F24-ABD8-CE51A04BE23D}" presName="textRect" presStyleLbl="revTx" presStyleIdx="0" presStyleCnt="4">
        <dgm:presLayoutVars>
          <dgm:chMax val="1"/>
          <dgm:chPref val="1"/>
        </dgm:presLayoutVars>
      </dgm:prSet>
      <dgm:spPr/>
    </dgm:pt>
    <dgm:pt modelId="{DCB8CAD3-4C00-4CD0-A429-EBF27972C0B5}" type="pres">
      <dgm:prSet presAssocID="{6ED5868D-B9F7-42F4-8BD4-05D96F7DBBA0}" presName="sibTrans" presStyleCnt="0"/>
      <dgm:spPr/>
    </dgm:pt>
    <dgm:pt modelId="{0E3DD9E6-BD6F-42C0-8994-26C370E36FE9}" type="pres">
      <dgm:prSet presAssocID="{CD4ADB84-F7A2-4CCD-882A-8BE3E04592C2}" presName="compNode" presStyleCnt="0"/>
      <dgm:spPr/>
    </dgm:pt>
    <dgm:pt modelId="{3AF8EA99-6522-4BC6-8AE4-9C9AC41661D5}" type="pres">
      <dgm:prSet presAssocID="{CD4ADB84-F7A2-4CCD-882A-8BE3E04592C2}" presName="iconBgRect" presStyleLbl="bgShp" presStyleIdx="1" presStyleCnt="4"/>
      <dgm:spPr/>
    </dgm:pt>
    <dgm:pt modelId="{9D739C93-7317-4F68-8D4E-A7A4FDC94692}" type="pres">
      <dgm:prSet presAssocID="{CD4ADB84-F7A2-4CCD-882A-8BE3E04592C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D6AFE6C7-037A-4F40-97F9-63173BCCD1C6}" type="pres">
      <dgm:prSet presAssocID="{CD4ADB84-F7A2-4CCD-882A-8BE3E04592C2}" presName="spaceRect" presStyleCnt="0"/>
      <dgm:spPr/>
    </dgm:pt>
    <dgm:pt modelId="{E547BE5E-A961-40D0-9ECE-F15375B4DEA2}" type="pres">
      <dgm:prSet presAssocID="{CD4ADB84-F7A2-4CCD-882A-8BE3E04592C2}" presName="textRect" presStyleLbl="revTx" presStyleIdx="1" presStyleCnt="4">
        <dgm:presLayoutVars>
          <dgm:chMax val="1"/>
          <dgm:chPref val="1"/>
        </dgm:presLayoutVars>
      </dgm:prSet>
      <dgm:spPr/>
    </dgm:pt>
    <dgm:pt modelId="{68908631-EABC-4BE0-AAF7-1F1A08CE9137}" type="pres">
      <dgm:prSet presAssocID="{8FFBCA22-AF1A-4346-B2A7-460E5E492030}" presName="sibTrans" presStyleCnt="0"/>
      <dgm:spPr/>
    </dgm:pt>
    <dgm:pt modelId="{77649B05-8A3B-4AEE-B61E-2118C5A60497}" type="pres">
      <dgm:prSet presAssocID="{0B403CC0-C07C-4371-AC4E-233A86C8CD20}" presName="compNode" presStyleCnt="0"/>
      <dgm:spPr/>
    </dgm:pt>
    <dgm:pt modelId="{63DEFDF4-F8D8-49A7-8014-E001D03058AA}" type="pres">
      <dgm:prSet presAssocID="{0B403CC0-C07C-4371-AC4E-233A86C8CD20}" presName="iconBgRect" presStyleLbl="bgShp" presStyleIdx="2" presStyleCnt="4"/>
      <dgm:spPr/>
    </dgm:pt>
    <dgm:pt modelId="{67FF2FC1-64D5-4821-82C8-9C007D138352}" type="pres">
      <dgm:prSet presAssocID="{0B403CC0-C07C-4371-AC4E-233A86C8CD2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ine"/>
        </a:ext>
      </dgm:extLst>
    </dgm:pt>
    <dgm:pt modelId="{98129835-74DE-4276-80A2-5E3A0C5A0166}" type="pres">
      <dgm:prSet presAssocID="{0B403CC0-C07C-4371-AC4E-233A86C8CD20}" presName="spaceRect" presStyleCnt="0"/>
      <dgm:spPr/>
    </dgm:pt>
    <dgm:pt modelId="{AA158D09-29FD-4922-B762-295D59F6DCBD}" type="pres">
      <dgm:prSet presAssocID="{0B403CC0-C07C-4371-AC4E-233A86C8CD20}" presName="textRect" presStyleLbl="revTx" presStyleIdx="2" presStyleCnt="4">
        <dgm:presLayoutVars>
          <dgm:chMax val="1"/>
          <dgm:chPref val="1"/>
        </dgm:presLayoutVars>
      </dgm:prSet>
      <dgm:spPr/>
    </dgm:pt>
    <dgm:pt modelId="{A0341B82-F291-40E1-BC6D-84936248DE4A}" type="pres">
      <dgm:prSet presAssocID="{35B52193-54D6-4465-A7D8-7FCD3A797D41}" presName="sibTrans" presStyleCnt="0"/>
      <dgm:spPr/>
    </dgm:pt>
    <dgm:pt modelId="{4B69F14C-DE01-43DE-A7BE-778E3CA5F355}" type="pres">
      <dgm:prSet presAssocID="{0C5B02BB-F503-454E-BCF0-472FDD891D6D}" presName="compNode" presStyleCnt="0"/>
      <dgm:spPr/>
    </dgm:pt>
    <dgm:pt modelId="{75D52BC8-77CE-48B5-B4DC-9C07364CA1A2}" type="pres">
      <dgm:prSet presAssocID="{0C5B02BB-F503-454E-BCF0-472FDD891D6D}" presName="iconBgRect" presStyleLbl="bgShp" presStyleIdx="3" presStyleCnt="4"/>
      <dgm:spPr/>
    </dgm:pt>
    <dgm:pt modelId="{2852BA80-3AAF-4B93-82DE-0AAF02C154D3}" type="pres">
      <dgm:prSet presAssocID="{0C5B02BB-F503-454E-BCF0-472FDD891D6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F7DE1AED-28F4-471F-A452-0961FC9E1F82}" type="pres">
      <dgm:prSet presAssocID="{0C5B02BB-F503-454E-BCF0-472FDD891D6D}" presName="spaceRect" presStyleCnt="0"/>
      <dgm:spPr/>
    </dgm:pt>
    <dgm:pt modelId="{139D6CC3-2523-4998-A4DC-AB1626CE67DC}" type="pres">
      <dgm:prSet presAssocID="{0C5B02BB-F503-454E-BCF0-472FDD891D6D}" presName="textRect" presStyleLbl="revTx" presStyleIdx="3" presStyleCnt="4">
        <dgm:presLayoutVars>
          <dgm:chMax val="1"/>
          <dgm:chPref val="1"/>
        </dgm:presLayoutVars>
      </dgm:prSet>
      <dgm:spPr/>
    </dgm:pt>
  </dgm:ptLst>
  <dgm:cxnLst>
    <dgm:cxn modelId="{AAA97F22-5931-4666-81F2-C6E6EE0F3C21}" type="presOf" srcId="{CD4ADB84-F7A2-4CCD-882A-8BE3E04592C2}" destId="{E547BE5E-A961-40D0-9ECE-F15375B4DEA2}" srcOrd="0" destOrd="0" presId="urn:microsoft.com/office/officeart/2018/5/layout/IconCircleLabelList"/>
    <dgm:cxn modelId="{472FFE39-BE4D-4FC2-B6AA-74DAC75B613C}" type="presOf" srcId="{0C5B02BB-F503-454E-BCF0-472FDD891D6D}" destId="{139D6CC3-2523-4998-A4DC-AB1626CE67DC}" srcOrd="0" destOrd="0" presId="urn:microsoft.com/office/officeart/2018/5/layout/IconCircleLabelList"/>
    <dgm:cxn modelId="{12AFD561-B6A0-4F9A-958D-2D1831880376}" srcId="{9EF3E10D-9152-429D-B4A1-8D70E22C2D0F}" destId="{0B403CC0-C07C-4371-AC4E-233A86C8CD20}" srcOrd="2" destOrd="0" parTransId="{06D0B659-2355-4895-B4B4-D0C0622A6560}" sibTransId="{35B52193-54D6-4465-A7D8-7FCD3A797D41}"/>
    <dgm:cxn modelId="{F6829A99-44AC-48C6-A858-6B4CAABA9961}" srcId="{9EF3E10D-9152-429D-B4A1-8D70E22C2D0F}" destId="{1A1A728D-1397-4F24-ABD8-CE51A04BE23D}" srcOrd="0" destOrd="0" parTransId="{BE810DE0-C8C7-49F7-B2FE-8E5F6B0F02EF}" sibTransId="{6ED5868D-B9F7-42F4-8BD4-05D96F7DBBA0}"/>
    <dgm:cxn modelId="{4CB4929A-DE26-496B-9490-076F2F911E82}" type="presOf" srcId="{9EF3E10D-9152-429D-B4A1-8D70E22C2D0F}" destId="{8EEDDBEA-8D29-4152-A505-38438DDA8FA7}" srcOrd="0" destOrd="0" presId="urn:microsoft.com/office/officeart/2018/5/layout/IconCircleLabelList"/>
    <dgm:cxn modelId="{152A0BC4-C860-413E-8F5B-0FEB13ADE9F9}" srcId="{9EF3E10D-9152-429D-B4A1-8D70E22C2D0F}" destId="{0C5B02BB-F503-454E-BCF0-472FDD891D6D}" srcOrd="3" destOrd="0" parTransId="{4747F010-CFF5-46BD-B39B-3A783E1EF169}" sibTransId="{11E8EB13-7D4F-4B2B-8D4A-3544CDF26E55}"/>
    <dgm:cxn modelId="{88B52AC6-172E-406E-B448-21AC68C2EA6B}" type="presOf" srcId="{1A1A728D-1397-4F24-ABD8-CE51A04BE23D}" destId="{75DA10FD-EC68-4EAE-8132-10F05B26A09A}" srcOrd="0" destOrd="0" presId="urn:microsoft.com/office/officeart/2018/5/layout/IconCircleLabelList"/>
    <dgm:cxn modelId="{9F960FD2-C3CD-4966-A05F-5B2EB2DC7B0C}" type="presOf" srcId="{0B403CC0-C07C-4371-AC4E-233A86C8CD20}" destId="{AA158D09-29FD-4922-B762-295D59F6DCBD}" srcOrd="0" destOrd="0" presId="urn:microsoft.com/office/officeart/2018/5/layout/IconCircleLabelList"/>
    <dgm:cxn modelId="{62775DFF-3027-4C1B-AE49-89F926573519}" srcId="{9EF3E10D-9152-429D-B4A1-8D70E22C2D0F}" destId="{CD4ADB84-F7A2-4CCD-882A-8BE3E04592C2}" srcOrd="1" destOrd="0" parTransId="{C4735D13-57A1-4966-9EF3-542C99E9B9B6}" sibTransId="{8FFBCA22-AF1A-4346-B2A7-460E5E492030}"/>
    <dgm:cxn modelId="{78D594FB-5CF2-42B9-99BB-9F4AFC9B1CB4}" type="presParOf" srcId="{8EEDDBEA-8D29-4152-A505-38438DDA8FA7}" destId="{0CEB3ABB-7379-42F0-ADEA-5C40C4378A2A}" srcOrd="0" destOrd="0" presId="urn:microsoft.com/office/officeart/2018/5/layout/IconCircleLabelList"/>
    <dgm:cxn modelId="{BE339DA5-C4A2-4F42-950A-10B492C8B566}" type="presParOf" srcId="{0CEB3ABB-7379-42F0-ADEA-5C40C4378A2A}" destId="{EAD844A1-2CB0-48D2-A85E-58F7EDA9544F}" srcOrd="0" destOrd="0" presId="urn:microsoft.com/office/officeart/2018/5/layout/IconCircleLabelList"/>
    <dgm:cxn modelId="{862A44AF-AF70-4750-86AB-292A4A827994}" type="presParOf" srcId="{0CEB3ABB-7379-42F0-ADEA-5C40C4378A2A}" destId="{089E7371-0E0B-4FC7-A39E-B84B9DA48D15}" srcOrd="1" destOrd="0" presId="urn:microsoft.com/office/officeart/2018/5/layout/IconCircleLabelList"/>
    <dgm:cxn modelId="{427AC9AE-70E1-4D2E-BB53-A59EFA014A76}" type="presParOf" srcId="{0CEB3ABB-7379-42F0-ADEA-5C40C4378A2A}" destId="{67545910-213C-411D-A0B9-5A32B7386A23}" srcOrd="2" destOrd="0" presId="urn:microsoft.com/office/officeart/2018/5/layout/IconCircleLabelList"/>
    <dgm:cxn modelId="{C5C53ED4-F8D8-41FC-9B1D-20E98823124B}" type="presParOf" srcId="{0CEB3ABB-7379-42F0-ADEA-5C40C4378A2A}" destId="{75DA10FD-EC68-4EAE-8132-10F05B26A09A}" srcOrd="3" destOrd="0" presId="urn:microsoft.com/office/officeart/2018/5/layout/IconCircleLabelList"/>
    <dgm:cxn modelId="{5A037727-FD18-4C6A-97AF-A3E706D07BAB}" type="presParOf" srcId="{8EEDDBEA-8D29-4152-A505-38438DDA8FA7}" destId="{DCB8CAD3-4C00-4CD0-A429-EBF27972C0B5}" srcOrd="1" destOrd="0" presId="urn:microsoft.com/office/officeart/2018/5/layout/IconCircleLabelList"/>
    <dgm:cxn modelId="{6F90FB8A-5FD2-4260-A0B2-E969C7A76E80}" type="presParOf" srcId="{8EEDDBEA-8D29-4152-A505-38438DDA8FA7}" destId="{0E3DD9E6-BD6F-42C0-8994-26C370E36FE9}" srcOrd="2" destOrd="0" presId="urn:microsoft.com/office/officeart/2018/5/layout/IconCircleLabelList"/>
    <dgm:cxn modelId="{EDAB8A22-905F-408A-BBC6-8A1B63A502E7}" type="presParOf" srcId="{0E3DD9E6-BD6F-42C0-8994-26C370E36FE9}" destId="{3AF8EA99-6522-4BC6-8AE4-9C9AC41661D5}" srcOrd="0" destOrd="0" presId="urn:microsoft.com/office/officeart/2018/5/layout/IconCircleLabelList"/>
    <dgm:cxn modelId="{44479E26-798F-4C93-BFE3-20780B48B375}" type="presParOf" srcId="{0E3DD9E6-BD6F-42C0-8994-26C370E36FE9}" destId="{9D739C93-7317-4F68-8D4E-A7A4FDC94692}" srcOrd="1" destOrd="0" presId="urn:microsoft.com/office/officeart/2018/5/layout/IconCircleLabelList"/>
    <dgm:cxn modelId="{109DDF12-DCEB-49F3-A55F-4A12E052F5DA}" type="presParOf" srcId="{0E3DD9E6-BD6F-42C0-8994-26C370E36FE9}" destId="{D6AFE6C7-037A-4F40-97F9-63173BCCD1C6}" srcOrd="2" destOrd="0" presId="urn:microsoft.com/office/officeart/2018/5/layout/IconCircleLabelList"/>
    <dgm:cxn modelId="{6FB63FBD-5E0D-4BC3-A721-F777B0C7D55A}" type="presParOf" srcId="{0E3DD9E6-BD6F-42C0-8994-26C370E36FE9}" destId="{E547BE5E-A961-40D0-9ECE-F15375B4DEA2}" srcOrd="3" destOrd="0" presId="urn:microsoft.com/office/officeart/2018/5/layout/IconCircleLabelList"/>
    <dgm:cxn modelId="{B6A6F04B-F78B-4C52-87AD-D963DD34108E}" type="presParOf" srcId="{8EEDDBEA-8D29-4152-A505-38438DDA8FA7}" destId="{68908631-EABC-4BE0-AAF7-1F1A08CE9137}" srcOrd="3" destOrd="0" presId="urn:microsoft.com/office/officeart/2018/5/layout/IconCircleLabelList"/>
    <dgm:cxn modelId="{F1621C31-86A7-4C6B-8C16-B99C30D59182}" type="presParOf" srcId="{8EEDDBEA-8D29-4152-A505-38438DDA8FA7}" destId="{77649B05-8A3B-4AEE-B61E-2118C5A60497}" srcOrd="4" destOrd="0" presId="urn:microsoft.com/office/officeart/2018/5/layout/IconCircleLabelList"/>
    <dgm:cxn modelId="{856CE4AA-D5E1-4ED2-99E1-0B117DA16132}" type="presParOf" srcId="{77649B05-8A3B-4AEE-B61E-2118C5A60497}" destId="{63DEFDF4-F8D8-49A7-8014-E001D03058AA}" srcOrd="0" destOrd="0" presId="urn:microsoft.com/office/officeart/2018/5/layout/IconCircleLabelList"/>
    <dgm:cxn modelId="{485D33C7-7426-4817-99DE-5CCF8976672B}" type="presParOf" srcId="{77649B05-8A3B-4AEE-B61E-2118C5A60497}" destId="{67FF2FC1-64D5-4821-82C8-9C007D138352}" srcOrd="1" destOrd="0" presId="urn:microsoft.com/office/officeart/2018/5/layout/IconCircleLabelList"/>
    <dgm:cxn modelId="{0F31C9EB-DA38-4EF4-9228-F944832C1C20}" type="presParOf" srcId="{77649B05-8A3B-4AEE-B61E-2118C5A60497}" destId="{98129835-74DE-4276-80A2-5E3A0C5A0166}" srcOrd="2" destOrd="0" presId="urn:microsoft.com/office/officeart/2018/5/layout/IconCircleLabelList"/>
    <dgm:cxn modelId="{72046D97-561A-4033-A670-92503A8CDA5E}" type="presParOf" srcId="{77649B05-8A3B-4AEE-B61E-2118C5A60497}" destId="{AA158D09-29FD-4922-B762-295D59F6DCBD}" srcOrd="3" destOrd="0" presId="urn:microsoft.com/office/officeart/2018/5/layout/IconCircleLabelList"/>
    <dgm:cxn modelId="{FA3D81E1-743C-4C72-8BC3-056186817430}" type="presParOf" srcId="{8EEDDBEA-8D29-4152-A505-38438DDA8FA7}" destId="{A0341B82-F291-40E1-BC6D-84936248DE4A}" srcOrd="5" destOrd="0" presId="urn:microsoft.com/office/officeart/2018/5/layout/IconCircleLabelList"/>
    <dgm:cxn modelId="{FEA51C5B-97B9-44D7-BEBD-CB90BC2CB74B}" type="presParOf" srcId="{8EEDDBEA-8D29-4152-A505-38438DDA8FA7}" destId="{4B69F14C-DE01-43DE-A7BE-778E3CA5F355}" srcOrd="6" destOrd="0" presId="urn:microsoft.com/office/officeart/2018/5/layout/IconCircleLabelList"/>
    <dgm:cxn modelId="{FAD2E6C5-70B7-4AA0-9503-DFAFA6D28CD4}" type="presParOf" srcId="{4B69F14C-DE01-43DE-A7BE-778E3CA5F355}" destId="{75D52BC8-77CE-48B5-B4DC-9C07364CA1A2}" srcOrd="0" destOrd="0" presId="urn:microsoft.com/office/officeart/2018/5/layout/IconCircleLabelList"/>
    <dgm:cxn modelId="{CD36EE9A-C5DB-4AB5-B0FB-6754F2680260}" type="presParOf" srcId="{4B69F14C-DE01-43DE-A7BE-778E3CA5F355}" destId="{2852BA80-3AAF-4B93-82DE-0AAF02C154D3}" srcOrd="1" destOrd="0" presId="urn:microsoft.com/office/officeart/2018/5/layout/IconCircleLabelList"/>
    <dgm:cxn modelId="{98D8B435-D2B7-4C25-A2BE-2BA457B69F2E}" type="presParOf" srcId="{4B69F14C-DE01-43DE-A7BE-778E3CA5F355}" destId="{F7DE1AED-28F4-471F-A452-0961FC9E1F82}" srcOrd="2" destOrd="0" presId="urn:microsoft.com/office/officeart/2018/5/layout/IconCircleLabelList"/>
    <dgm:cxn modelId="{D0340473-1422-4902-AAC1-17D43CD3EEB9}" type="presParOf" srcId="{4B69F14C-DE01-43DE-A7BE-778E3CA5F355}" destId="{139D6CC3-2523-4998-A4DC-AB1626CE67D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E2EA95D-D9E9-4C73-946B-3CB588C294C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95F5CB2-4F60-465D-9E7E-7888BE32697C}">
      <dgm:prSet/>
      <dgm:spPr/>
      <dgm:t>
        <a:bodyPr/>
        <a:lstStyle/>
        <a:p>
          <a:r>
            <a:rPr lang="en-US"/>
            <a:t>Measels was first discovered In the 9th century(</a:t>
          </a:r>
          <a:r>
            <a:rPr lang="en-US" err="1"/>
            <a:t>Haelle</a:t>
          </a:r>
          <a:r>
            <a:rPr lang="en-US"/>
            <a:t>, 2021). </a:t>
          </a:r>
        </a:p>
      </dgm:t>
    </dgm:pt>
    <dgm:pt modelId="{DD488944-BFEC-4D9A-A1A9-2A5F8044E999}" type="parTrans" cxnId="{DA97235B-FFE0-4FA8-A3CE-CDF8D0B74935}">
      <dgm:prSet/>
      <dgm:spPr/>
      <dgm:t>
        <a:bodyPr/>
        <a:lstStyle/>
        <a:p>
          <a:endParaRPr lang="en-US"/>
        </a:p>
      </dgm:t>
    </dgm:pt>
    <dgm:pt modelId="{3F157DAE-2FD9-4E59-B103-EF024CDE8113}" type="sibTrans" cxnId="{DA97235B-FFE0-4FA8-A3CE-CDF8D0B74935}">
      <dgm:prSet/>
      <dgm:spPr/>
      <dgm:t>
        <a:bodyPr/>
        <a:lstStyle/>
        <a:p>
          <a:endParaRPr lang="en-US"/>
        </a:p>
      </dgm:t>
    </dgm:pt>
    <dgm:pt modelId="{92121C46-0B67-4335-8C51-DD3428C7F346}">
      <dgm:prSet/>
      <dgm:spPr/>
      <dgm:t>
        <a:bodyPr/>
        <a:lstStyle/>
        <a:p>
          <a:r>
            <a:rPr lang="en-US"/>
            <a:t>in 1757 it was proven that Measels was an infection of the blood (</a:t>
          </a:r>
          <a:r>
            <a:rPr lang="en-US" err="1"/>
            <a:t>Haelle</a:t>
          </a:r>
          <a:r>
            <a:rPr lang="en-US"/>
            <a:t>, 2021).</a:t>
          </a:r>
        </a:p>
      </dgm:t>
    </dgm:pt>
    <dgm:pt modelId="{9275D652-5551-4316-B0B1-75D91ECA87AB}" type="parTrans" cxnId="{876E662D-F176-4216-9260-136A3F26CFAF}">
      <dgm:prSet/>
      <dgm:spPr/>
      <dgm:t>
        <a:bodyPr/>
        <a:lstStyle/>
        <a:p>
          <a:endParaRPr lang="en-US"/>
        </a:p>
      </dgm:t>
    </dgm:pt>
    <dgm:pt modelId="{AE14FF9A-87C1-4ABA-804C-DDABF81C24E3}" type="sibTrans" cxnId="{876E662D-F176-4216-9260-136A3F26CFAF}">
      <dgm:prSet/>
      <dgm:spPr/>
      <dgm:t>
        <a:bodyPr/>
        <a:lstStyle/>
        <a:p>
          <a:endParaRPr lang="en-US"/>
        </a:p>
      </dgm:t>
    </dgm:pt>
    <dgm:pt modelId="{E68DDF92-56A7-4723-A9F3-60529E45716E}">
      <dgm:prSet/>
      <dgm:spPr/>
      <dgm:t>
        <a:bodyPr/>
        <a:lstStyle/>
        <a:p>
          <a:r>
            <a:rPr lang="en-US"/>
            <a:t>Between 1840 and 1912 Measels was still rife in the </a:t>
          </a:r>
          <a:r>
            <a:rPr lang="en-US">
              <a:latin typeface="Neue Haas Grotesk Text Pro"/>
            </a:rPr>
            <a:t>population</a:t>
          </a:r>
          <a:r>
            <a:rPr lang="en-US"/>
            <a:t> (Brownlee, 2016). </a:t>
          </a:r>
        </a:p>
      </dgm:t>
    </dgm:pt>
    <dgm:pt modelId="{7197C7C9-97AA-4FE1-928D-0862520B11DE}" type="parTrans" cxnId="{B161694F-1D3F-4E94-B749-F57DC4847FDE}">
      <dgm:prSet/>
      <dgm:spPr/>
      <dgm:t>
        <a:bodyPr/>
        <a:lstStyle/>
        <a:p>
          <a:endParaRPr lang="en-US"/>
        </a:p>
      </dgm:t>
    </dgm:pt>
    <dgm:pt modelId="{A29748C8-23C6-4ACE-BF89-A6A6BB249783}" type="sibTrans" cxnId="{B161694F-1D3F-4E94-B749-F57DC4847FDE}">
      <dgm:prSet/>
      <dgm:spPr/>
      <dgm:t>
        <a:bodyPr/>
        <a:lstStyle/>
        <a:p>
          <a:endParaRPr lang="en-US"/>
        </a:p>
      </dgm:t>
    </dgm:pt>
    <dgm:pt modelId="{CBCB8E86-047F-4972-81AE-C1CF23380D75}">
      <dgm:prSet/>
      <dgm:spPr/>
      <dgm:t>
        <a:bodyPr/>
        <a:lstStyle/>
        <a:p>
          <a:pPr rtl="0"/>
          <a:r>
            <a:rPr lang="en-US"/>
            <a:t>In the 1950s, thanks to modern science the numbers of cases dropped to </a:t>
          </a:r>
          <a:r>
            <a:rPr lang="en-US">
              <a:latin typeface="Neue Haas Grotesk Text Pro"/>
            </a:rPr>
            <a:t>between 400 and</a:t>
          </a:r>
          <a:r>
            <a:rPr lang="en-US"/>
            <a:t> 500 per year</a:t>
          </a:r>
          <a:r>
            <a:rPr lang="en-US">
              <a:latin typeface="Neue Haas Grotesk Text Pro"/>
            </a:rPr>
            <a:t> </a:t>
          </a:r>
          <a:r>
            <a:rPr lang="en-US"/>
            <a:t>(The college of Physicians Philadelphia, 2021).</a:t>
          </a:r>
          <a:r>
            <a:rPr lang="en-US">
              <a:latin typeface="Neue Haas Grotesk Text Pro"/>
            </a:rPr>
            <a:t> </a:t>
          </a:r>
          <a:endParaRPr lang="en-US"/>
        </a:p>
      </dgm:t>
    </dgm:pt>
    <dgm:pt modelId="{F925B222-7B0E-4A73-9BF8-1AAE06F02511}" type="parTrans" cxnId="{C5CEFE8B-9806-4CBB-A14B-1CB8829E8852}">
      <dgm:prSet/>
      <dgm:spPr/>
      <dgm:t>
        <a:bodyPr/>
        <a:lstStyle/>
        <a:p>
          <a:endParaRPr lang="en-US"/>
        </a:p>
      </dgm:t>
    </dgm:pt>
    <dgm:pt modelId="{A4186A40-71E4-400F-91EE-4D9A919E71C4}" type="sibTrans" cxnId="{C5CEFE8B-9806-4CBB-A14B-1CB8829E8852}">
      <dgm:prSet/>
      <dgm:spPr/>
      <dgm:t>
        <a:bodyPr/>
        <a:lstStyle/>
        <a:p>
          <a:endParaRPr lang="en-US"/>
        </a:p>
      </dgm:t>
    </dgm:pt>
    <dgm:pt modelId="{B746623A-22B0-40D0-A6A9-EC357BE96926}">
      <dgm:prSet/>
      <dgm:spPr/>
      <dgm:t>
        <a:bodyPr/>
        <a:lstStyle/>
        <a:p>
          <a:pPr rtl="0"/>
          <a:r>
            <a:rPr lang="en-US"/>
            <a:t>In 1964 the first large scale clinical trial for a vaccine took place (British Medical Journal, 1966)</a:t>
          </a:r>
        </a:p>
      </dgm:t>
    </dgm:pt>
    <dgm:pt modelId="{64DD3887-A529-4F9B-8773-A714BB883C5F}" type="parTrans" cxnId="{62EB5782-4F9D-4A08-A547-C0184E4EE919}">
      <dgm:prSet/>
      <dgm:spPr/>
      <dgm:t>
        <a:bodyPr/>
        <a:lstStyle/>
        <a:p>
          <a:endParaRPr lang="en-US"/>
        </a:p>
      </dgm:t>
    </dgm:pt>
    <dgm:pt modelId="{1455E841-9CDA-41E7-B2DC-A617402539CD}" type="sibTrans" cxnId="{62EB5782-4F9D-4A08-A547-C0184E4EE919}">
      <dgm:prSet/>
      <dgm:spPr/>
      <dgm:t>
        <a:bodyPr/>
        <a:lstStyle/>
        <a:p>
          <a:endParaRPr lang="en-US"/>
        </a:p>
      </dgm:t>
    </dgm:pt>
    <dgm:pt modelId="{E3358F2A-871B-42AA-82E9-641C493D09AB}" type="pres">
      <dgm:prSet presAssocID="{2E2EA95D-D9E9-4C73-946B-3CB588C294C9}" presName="linear" presStyleCnt="0">
        <dgm:presLayoutVars>
          <dgm:animLvl val="lvl"/>
          <dgm:resizeHandles val="exact"/>
        </dgm:presLayoutVars>
      </dgm:prSet>
      <dgm:spPr/>
    </dgm:pt>
    <dgm:pt modelId="{ED0E6A4C-48A0-48EA-9380-D0F103CD57E0}" type="pres">
      <dgm:prSet presAssocID="{495F5CB2-4F60-465D-9E7E-7888BE32697C}" presName="parentText" presStyleLbl="node1" presStyleIdx="0" presStyleCnt="5">
        <dgm:presLayoutVars>
          <dgm:chMax val="0"/>
          <dgm:bulletEnabled val="1"/>
        </dgm:presLayoutVars>
      </dgm:prSet>
      <dgm:spPr/>
    </dgm:pt>
    <dgm:pt modelId="{4E5C87D1-37FB-4F4F-B9E0-B9E275F2AC45}" type="pres">
      <dgm:prSet presAssocID="{3F157DAE-2FD9-4E59-B103-EF024CDE8113}" presName="spacer" presStyleCnt="0"/>
      <dgm:spPr/>
    </dgm:pt>
    <dgm:pt modelId="{A01CACB2-5F18-435B-B776-374DF5C99122}" type="pres">
      <dgm:prSet presAssocID="{92121C46-0B67-4335-8C51-DD3428C7F346}" presName="parentText" presStyleLbl="node1" presStyleIdx="1" presStyleCnt="5">
        <dgm:presLayoutVars>
          <dgm:chMax val="0"/>
          <dgm:bulletEnabled val="1"/>
        </dgm:presLayoutVars>
      </dgm:prSet>
      <dgm:spPr/>
    </dgm:pt>
    <dgm:pt modelId="{28AE9CB3-049A-4BD1-9B92-9CA8631E1946}" type="pres">
      <dgm:prSet presAssocID="{AE14FF9A-87C1-4ABA-804C-DDABF81C24E3}" presName="spacer" presStyleCnt="0"/>
      <dgm:spPr/>
    </dgm:pt>
    <dgm:pt modelId="{1A152A27-875A-4136-8F3C-3E10D0E604D3}" type="pres">
      <dgm:prSet presAssocID="{E68DDF92-56A7-4723-A9F3-60529E45716E}" presName="parentText" presStyleLbl="node1" presStyleIdx="2" presStyleCnt="5">
        <dgm:presLayoutVars>
          <dgm:chMax val="0"/>
          <dgm:bulletEnabled val="1"/>
        </dgm:presLayoutVars>
      </dgm:prSet>
      <dgm:spPr/>
    </dgm:pt>
    <dgm:pt modelId="{0966AA0A-C121-40DA-A779-72ED2347A49C}" type="pres">
      <dgm:prSet presAssocID="{A29748C8-23C6-4ACE-BF89-A6A6BB249783}" presName="spacer" presStyleCnt="0"/>
      <dgm:spPr/>
    </dgm:pt>
    <dgm:pt modelId="{F49DDA0A-6710-421D-B629-9D92123B921C}" type="pres">
      <dgm:prSet presAssocID="{CBCB8E86-047F-4972-81AE-C1CF23380D75}" presName="parentText" presStyleLbl="node1" presStyleIdx="3" presStyleCnt="5">
        <dgm:presLayoutVars>
          <dgm:chMax val="0"/>
          <dgm:bulletEnabled val="1"/>
        </dgm:presLayoutVars>
      </dgm:prSet>
      <dgm:spPr/>
    </dgm:pt>
    <dgm:pt modelId="{B27452ED-AD58-4ACF-95C0-33525C7CDE08}" type="pres">
      <dgm:prSet presAssocID="{A4186A40-71E4-400F-91EE-4D9A919E71C4}" presName="spacer" presStyleCnt="0"/>
      <dgm:spPr/>
    </dgm:pt>
    <dgm:pt modelId="{77A22304-8A01-42F2-9944-74B7ECF86D50}" type="pres">
      <dgm:prSet presAssocID="{B746623A-22B0-40D0-A6A9-EC357BE96926}" presName="parentText" presStyleLbl="node1" presStyleIdx="4" presStyleCnt="5">
        <dgm:presLayoutVars>
          <dgm:chMax val="0"/>
          <dgm:bulletEnabled val="1"/>
        </dgm:presLayoutVars>
      </dgm:prSet>
      <dgm:spPr/>
    </dgm:pt>
  </dgm:ptLst>
  <dgm:cxnLst>
    <dgm:cxn modelId="{2D0FD021-7CE3-45AF-AE08-7BE862885204}" type="presOf" srcId="{92121C46-0B67-4335-8C51-DD3428C7F346}" destId="{A01CACB2-5F18-435B-B776-374DF5C99122}" srcOrd="0" destOrd="0" presId="urn:microsoft.com/office/officeart/2005/8/layout/vList2"/>
    <dgm:cxn modelId="{876E662D-F176-4216-9260-136A3F26CFAF}" srcId="{2E2EA95D-D9E9-4C73-946B-3CB588C294C9}" destId="{92121C46-0B67-4335-8C51-DD3428C7F346}" srcOrd="1" destOrd="0" parTransId="{9275D652-5551-4316-B0B1-75D91ECA87AB}" sibTransId="{AE14FF9A-87C1-4ABA-804C-DDABF81C24E3}"/>
    <dgm:cxn modelId="{DA97235B-FFE0-4FA8-A3CE-CDF8D0B74935}" srcId="{2E2EA95D-D9E9-4C73-946B-3CB588C294C9}" destId="{495F5CB2-4F60-465D-9E7E-7888BE32697C}" srcOrd="0" destOrd="0" parTransId="{DD488944-BFEC-4D9A-A1A9-2A5F8044E999}" sibTransId="{3F157DAE-2FD9-4E59-B103-EF024CDE8113}"/>
    <dgm:cxn modelId="{B161694F-1D3F-4E94-B749-F57DC4847FDE}" srcId="{2E2EA95D-D9E9-4C73-946B-3CB588C294C9}" destId="{E68DDF92-56A7-4723-A9F3-60529E45716E}" srcOrd="2" destOrd="0" parTransId="{7197C7C9-97AA-4FE1-928D-0862520B11DE}" sibTransId="{A29748C8-23C6-4ACE-BF89-A6A6BB249783}"/>
    <dgm:cxn modelId="{50217C77-836C-4544-A000-1FC4F77FD255}" type="presOf" srcId="{495F5CB2-4F60-465D-9E7E-7888BE32697C}" destId="{ED0E6A4C-48A0-48EA-9380-D0F103CD57E0}" srcOrd="0" destOrd="0" presId="urn:microsoft.com/office/officeart/2005/8/layout/vList2"/>
    <dgm:cxn modelId="{11AC0378-8984-4722-999D-2810D14694C5}" type="presOf" srcId="{E68DDF92-56A7-4723-A9F3-60529E45716E}" destId="{1A152A27-875A-4136-8F3C-3E10D0E604D3}" srcOrd="0" destOrd="0" presId="urn:microsoft.com/office/officeart/2005/8/layout/vList2"/>
    <dgm:cxn modelId="{62EB5782-4F9D-4A08-A547-C0184E4EE919}" srcId="{2E2EA95D-D9E9-4C73-946B-3CB588C294C9}" destId="{B746623A-22B0-40D0-A6A9-EC357BE96926}" srcOrd="4" destOrd="0" parTransId="{64DD3887-A529-4F9B-8773-A714BB883C5F}" sibTransId="{1455E841-9CDA-41E7-B2DC-A617402539CD}"/>
    <dgm:cxn modelId="{2FEC4E8B-16EF-4F3A-B9D9-2C8319D01F08}" type="presOf" srcId="{CBCB8E86-047F-4972-81AE-C1CF23380D75}" destId="{F49DDA0A-6710-421D-B629-9D92123B921C}" srcOrd="0" destOrd="0" presId="urn:microsoft.com/office/officeart/2005/8/layout/vList2"/>
    <dgm:cxn modelId="{C5CEFE8B-9806-4CBB-A14B-1CB8829E8852}" srcId="{2E2EA95D-D9E9-4C73-946B-3CB588C294C9}" destId="{CBCB8E86-047F-4972-81AE-C1CF23380D75}" srcOrd="3" destOrd="0" parTransId="{F925B222-7B0E-4A73-9BF8-1AAE06F02511}" sibTransId="{A4186A40-71E4-400F-91EE-4D9A919E71C4}"/>
    <dgm:cxn modelId="{9B2C34A1-E560-4EC7-85A9-7B0DB4F8AAD1}" type="presOf" srcId="{B746623A-22B0-40D0-A6A9-EC357BE96926}" destId="{77A22304-8A01-42F2-9944-74B7ECF86D50}" srcOrd="0" destOrd="0" presId="urn:microsoft.com/office/officeart/2005/8/layout/vList2"/>
    <dgm:cxn modelId="{CDF840A7-3ED3-4EBC-9B07-4A9029458545}" type="presOf" srcId="{2E2EA95D-D9E9-4C73-946B-3CB588C294C9}" destId="{E3358F2A-871B-42AA-82E9-641C493D09AB}" srcOrd="0" destOrd="0" presId="urn:microsoft.com/office/officeart/2005/8/layout/vList2"/>
    <dgm:cxn modelId="{967ED75D-C8F3-49B6-A267-EF07F24797B2}" type="presParOf" srcId="{E3358F2A-871B-42AA-82E9-641C493D09AB}" destId="{ED0E6A4C-48A0-48EA-9380-D0F103CD57E0}" srcOrd="0" destOrd="0" presId="urn:microsoft.com/office/officeart/2005/8/layout/vList2"/>
    <dgm:cxn modelId="{F22DDD4A-A1C1-4553-958B-047C4CD3FF8A}" type="presParOf" srcId="{E3358F2A-871B-42AA-82E9-641C493D09AB}" destId="{4E5C87D1-37FB-4F4F-B9E0-B9E275F2AC45}" srcOrd="1" destOrd="0" presId="urn:microsoft.com/office/officeart/2005/8/layout/vList2"/>
    <dgm:cxn modelId="{EDF9A6E6-F0D0-4B3A-89E2-1E4D055DE31B}" type="presParOf" srcId="{E3358F2A-871B-42AA-82E9-641C493D09AB}" destId="{A01CACB2-5F18-435B-B776-374DF5C99122}" srcOrd="2" destOrd="0" presId="urn:microsoft.com/office/officeart/2005/8/layout/vList2"/>
    <dgm:cxn modelId="{1CA7DE3A-7CB8-49B7-8CDD-A9CF548020CC}" type="presParOf" srcId="{E3358F2A-871B-42AA-82E9-641C493D09AB}" destId="{28AE9CB3-049A-4BD1-9B92-9CA8631E1946}" srcOrd="3" destOrd="0" presId="urn:microsoft.com/office/officeart/2005/8/layout/vList2"/>
    <dgm:cxn modelId="{EC1B7E02-F8B9-4F7A-8E4A-96F7BF5F7605}" type="presParOf" srcId="{E3358F2A-871B-42AA-82E9-641C493D09AB}" destId="{1A152A27-875A-4136-8F3C-3E10D0E604D3}" srcOrd="4" destOrd="0" presId="urn:microsoft.com/office/officeart/2005/8/layout/vList2"/>
    <dgm:cxn modelId="{999E8232-2CE5-4D97-8C23-693A9FFDF105}" type="presParOf" srcId="{E3358F2A-871B-42AA-82E9-641C493D09AB}" destId="{0966AA0A-C121-40DA-A779-72ED2347A49C}" srcOrd="5" destOrd="0" presId="urn:microsoft.com/office/officeart/2005/8/layout/vList2"/>
    <dgm:cxn modelId="{C4CED54D-A434-4221-A05D-F2CDB7DECC07}" type="presParOf" srcId="{E3358F2A-871B-42AA-82E9-641C493D09AB}" destId="{F49DDA0A-6710-421D-B629-9D92123B921C}" srcOrd="6" destOrd="0" presId="urn:microsoft.com/office/officeart/2005/8/layout/vList2"/>
    <dgm:cxn modelId="{517CB2AD-7B99-4D8D-80EA-722940C702E9}" type="presParOf" srcId="{E3358F2A-871B-42AA-82E9-641C493D09AB}" destId="{B27452ED-AD58-4ACF-95C0-33525C7CDE08}" srcOrd="7" destOrd="0" presId="urn:microsoft.com/office/officeart/2005/8/layout/vList2"/>
    <dgm:cxn modelId="{1AE72AD7-F8A5-461C-AAB6-8D1B5DF96D4E}" type="presParOf" srcId="{E3358F2A-871B-42AA-82E9-641C493D09AB}" destId="{77A22304-8A01-42F2-9944-74B7ECF86D5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AD808A-74C5-4E10-8B38-D27C02F99F26}"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4856D4FD-280B-4F7B-B006-D342DA4AFA62}">
      <dgm:prSet/>
      <dgm:spPr/>
      <dgm:t>
        <a:bodyPr/>
        <a:lstStyle/>
        <a:p>
          <a:r>
            <a:rPr lang="en-US"/>
            <a:t>in 1968 the single dose vaccine was introduced in the United Kingdom (public Health England, 2018). </a:t>
          </a:r>
        </a:p>
      </dgm:t>
    </dgm:pt>
    <dgm:pt modelId="{688047D3-0310-4D60-825F-E07C36AC7697}" type="parTrans" cxnId="{A8921F6F-37E5-4CDE-9836-A412FEEFD72F}">
      <dgm:prSet/>
      <dgm:spPr/>
      <dgm:t>
        <a:bodyPr/>
        <a:lstStyle/>
        <a:p>
          <a:endParaRPr lang="en-US"/>
        </a:p>
      </dgm:t>
    </dgm:pt>
    <dgm:pt modelId="{D04BF3A1-0111-4C8A-AC12-10196A919644}" type="sibTrans" cxnId="{A8921F6F-37E5-4CDE-9836-A412FEEFD72F}">
      <dgm:prSet/>
      <dgm:spPr/>
      <dgm:t>
        <a:bodyPr/>
        <a:lstStyle/>
        <a:p>
          <a:endParaRPr lang="en-US"/>
        </a:p>
      </dgm:t>
    </dgm:pt>
    <dgm:pt modelId="{9D6173E7-0B97-4F52-AC11-AB9079F41B40}">
      <dgm:prSet/>
      <dgm:spPr/>
      <dgm:t>
        <a:bodyPr/>
        <a:lstStyle/>
        <a:p>
          <a:r>
            <a:rPr lang="en-US"/>
            <a:t>1988 saw the introduction if the </a:t>
          </a:r>
          <a:r>
            <a:rPr lang="en-US">
              <a:latin typeface="Neue Haas Grotesk Text Pro"/>
            </a:rPr>
            <a:t>combined</a:t>
          </a:r>
          <a:r>
            <a:rPr lang="en-US"/>
            <a:t> </a:t>
          </a:r>
          <a:r>
            <a:rPr lang="en-US">
              <a:latin typeface="Neue Haas Grotesk Text Pro"/>
            </a:rPr>
            <a:t>Measel</a:t>
          </a:r>
          <a:r>
            <a:rPr lang="en-US"/>
            <a:t>, mumps and rubella vaccine ( British Medical Journal, 2007).</a:t>
          </a:r>
        </a:p>
      </dgm:t>
    </dgm:pt>
    <dgm:pt modelId="{174FEF2E-62BE-4F7F-A35B-6FA1ABA68983}" type="parTrans" cxnId="{DC9D5398-76D9-4A8B-82F9-A8F0F5DC2DDB}">
      <dgm:prSet/>
      <dgm:spPr/>
      <dgm:t>
        <a:bodyPr/>
        <a:lstStyle/>
        <a:p>
          <a:endParaRPr lang="en-US"/>
        </a:p>
      </dgm:t>
    </dgm:pt>
    <dgm:pt modelId="{58F74F40-B0FE-44AC-A56F-1C24948620B8}" type="sibTrans" cxnId="{DC9D5398-76D9-4A8B-82F9-A8F0F5DC2DDB}">
      <dgm:prSet/>
      <dgm:spPr/>
      <dgm:t>
        <a:bodyPr/>
        <a:lstStyle/>
        <a:p>
          <a:endParaRPr lang="en-US"/>
        </a:p>
      </dgm:t>
    </dgm:pt>
    <dgm:pt modelId="{F7E25822-37F5-4960-B4BB-E1F1405E776D}">
      <dgm:prSet/>
      <dgm:spPr/>
      <dgm:t>
        <a:bodyPr/>
        <a:lstStyle/>
        <a:p>
          <a:r>
            <a:rPr lang="en-US"/>
            <a:t>1998 the Wakefield study took place (</a:t>
          </a:r>
          <a:r>
            <a:rPr lang="en-US" err="1"/>
            <a:t>Godlee</a:t>
          </a:r>
          <a:r>
            <a:rPr lang="en-US"/>
            <a:t>, 2011)</a:t>
          </a:r>
        </a:p>
      </dgm:t>
    </dgm:pt>
    <dgm:pt modelId="{AD38D771-C377-41C4-86A3-5D0158E6EEA9}" type="parTrans" cxnId="{FABA7D80-2603-4562-8103-3DD5FDE38A03}">
      <dgm:prSet/>
      <dgm:spPr/>
      <dgm:t>
        <a:bodyPr/>
        <a:lstStyle/>
        <a:p>
          <a:endParaRPr lang="en-US"/>
        </a:p>
      </dgm:t>
    </dgm:pt>
    <dgm:pt modelId="{4CFBAF8C-755C-45FF-925C-1CCC8B89F4E5}" type="sibTrans" cxnId="{FABA7D80-2603-4562-8103-3DD5FDE38A03}">
      <dgm:prSet/>
      <dgm:spPr/>
      <dgm:t>
        <a:bodyPr/>
        <a:lstStyle/>
        <a:p>
          <a:endParaRPr lang="en-US"/>
        </a:p>
      </dgm:t>
    </dgm:pt>
    <dgm:pt modelId="{6896E663-E48C-43CE-A6BE-E0ED8862D8C5}">
      <dgm:prSet phldr="0"/>
      <dgm:spPr/>
      <dgm:t>
        <a:bodyPr/>
        <a:lstStyle/>
        <a:p>
          <a:pPr rtl="0"/>
          <a:r>
            <a:rPr lang="en-US">
              <a:latin typeface="Neue Haas Grotesk Text Pro"/>
            </a:rPr>
            <a:t> 2013- 2014 saw an outbreak of Measels in Wales (Public Health Wales 2021).</a:t>
          </a:r>
        </a:p>
      </dgm:t>
    </dgm:pt>
    <dgm:pt modelId="{EB07E97B-4F99-4935-8A90-962C2EFC6129}" type="parTrans" cxnId="{BB5C05E9-EE7F-4091-98CE-D47297B5C6ED}">
      <dgm:prSet/>
      <dgm:spPr/>
    </dgm:pt>
    <dgm:pt modelId="{5075D291-938B-44DA-9B2C-ED37B84332DE}" type="sibTrans" cxnId="{BB5C05E9-EE7F-4091-98CE-D47297B5C6ED}">
      <dgm:prSet/>
      <dgm:spPr/>
      <dgm:t>
        <a:bodyPr/>
        <a:lstStyle/>
        <a:p>
          <a:endParaRPr lang="en-GB"/>
        </a:p>
      </dgm:t>
    </dgm:pt>
    <dgm:pt modelId="{BC69DE0F-A17C-4253-94EB-D28EB622EC0E}">
      <dgm:prSet phldr="0"/>
      <dgm:spPr/>
      <dgm:t>
        <a:bodyPr/>
        <a:lstStyle/>
        <a:p>
          <a:pPr rtl="0"/>
          <a:r>
            <a:rPr lang="en-US">
              <a:latin typeface="Neue Haas Grotesk Text Pro"/>
            </a:rPr>
            <a:t>This led to a mass campaign by public health</a:t>
          </a:r>
        </a:p>
      </dgm:t>
    </dgm:pt>
    <dgm:pt modelId="{868C14AF-4518-4657-AAAE-0B437F7F115D}" type="parTrans" cxnId="{61BEBE84-8761-4552-8101-0955C2C19003}">
      <dgm:prSet/>
      <dgm:spPr/>
    </dgm:pt>
    <dgm:pt modelId="{9E54AAA0-0932-4AB8-B9A9-9A8E9ACF7B06}" type="sibTrans" cxnId="{61BEBE84-8761-4552-8101-0955C2C19003}">
      <dgm:prSet/>
      <dgm:spPr/>
      <dgm:t>
        <a:bodyPr/>
        <a:lstStyle/>
        <a:p>
          <a:endParaRPr lang="en-GB"/>
        </a:p>
      </dgm:t>
    </dgm:pt>
    <dgm:pt modelId="{FAEC0906-FA3B-42DB-9A62-B5465C910629}" type="pres">
      <dgm:prSet presAssocID="{86AD808A-74C5-4E10-8B38-D27C02F99F26}" presName="linear" presStyleCnt="0">
        <dgm:presLayoutVars>
          <dgm:animLvl val="lvl"/>
          <dgm:resizeHandles val="exact"/>
        </dgm:presLayoutVars>
      </dgm:prSet>
      <dgm:spPr/>
    </dgm:pt>
    <dgm:pt modelId="{3DC6062D-1685-4F7D-91A7-F7AFBFB05515}" type="pres">
      <dgm:prSet presAssocID="{4856D4FD-280B-4F7B-B006-D342DA4AFA62}" presName="parentText" presStyleLbl="node1" presStyleIdx="0" presStyleCnt="5">
        <dgm:presLayoutVars>
          <dgm:chMax val="0"/>
          <dgm:bulletEnabled val="1"/>
        </dgm:presLayoutVars>
      </dgm:prSet>
      <dgm:spPr/>
    </dgm:pt>
    <dgm:pt modelId="{4EC780F1-C162-4CFE-A8BD-443ED6C3287A}" type="pres">
      <dgm:prSet presAssocID="{D04BF3A1-0111-4C8A-AC12-10196A919644}" presName="spacer" presStyleCnt="0"/>
      <dgm:spPr/>
    </dgm:pt>
    <dgm:pt modelId="{E91C6F86-CF95-481E-AF12-3A43469E4B63}" type="pres">
      <dgm:prSet presAssocID="{9D6173E7-0B97-4F52-AC11-AB9079F41B40}" presName="parentText" presStyleLbl="node1" presStyleIdx="1" presStyleCnt="5">
        <dgm:presLayoutVars>
          <dgm:chMax val="0"/>
          <dgm:bulletEnabled val="1"/>
        </dgm:presLayoutVars>
      </dgm:prSet>
      <dgm:spPr/>
    </dgm:pt>
    <dgm:pt modelId="{21925405-E15C-42D3-88B8-FD4FA9077F04}" type="pres">
      <dgm:prSet presAssocID="{58F74F40-B0FE-44AC-A56F-1C24948620B8}" presName="spacer" presStyleCnt="0"/>
      <dgm:spPr/>
    </dgm:pt>
    <dgm:pt modelId="{15A3E8EF-288C-4398-97B4-B399937F4DFC}" type="pres">
      <dgm:prSet presAssocID="{F7E25822-37F5-4960-B4BB-E1F1405E776D}" presName="parentText" presStyleLbl="node1" presStyleIdx="2" presStyleCnt="5">
        <dgm:presLayoutVars>
          <dgm:chMax val="0"/>
          <dgm:bulletEnabled val="1"/>
        </dgm:presLayoutVars>
      </dgm:prSet>
      <dgm:spPr/>
    </dgm:pt>
    <dgm:pt modelId="{E6193D8D-B132-4F54-9FF0-6B102D937A7C}" type="pres">
      <dgm:prSet presAssocID="{4CFBAF8C-755C-45FF-925C-1CCC8B89F4E5}" presName="spacer" presStyleCnt="0"/>
      <dgm:spPr/>
    </dgm:pt>
    <dgm:pt modelId="{1B0BE17E-5E33-4FB5-9651-090673E3C46C}" type="pres">
      <dgm:prSet presAssocID="{6896E663-E48C-43CE-A6BE-E0ED8862D8C5}" presName="parentText" presStyleLbl="node1" presStyleIdx="3" presStyleCnt="5">
        <dgm:presLayoutVars>
          <dgm:chMax val="0"/>
          <dgm:bulletEnabled val="1"/>
        </dgm:presLayoutVars>
      </dgm:prSet>
      <dgm:spPr/>
    </dgm:pt>
    <dgm:pt modelId="{36F89CC8-FCA0-4446-9AE8-E6E989430D03}" type="pres">
      <dgm:prSet presAssocID="{5075D291-938B-44DA-9B2C-ED37B84332DE}" presName="spacer" presStyleCnt="0"/>
      <dgm:spPr/>
    </dgm:pt>
    <dgm:pt modelId="{996E570D-5448-4D11-A5C5-C5D532E166E9}" type="pres">
      <dgm:prSet presAssocID="{BC69DE0F-A17C-4253-94EB-D28EB622EC0E}" presName="parentText" presStyleLbl="node1" presStyleIdx="4" presStyleCnt="5">
        <dgm:presLayoutVars>
          <dgm:chMax val="0"/>
          <dgm:bulletEnabled val="1"/>
        </dgm:presLayoutVars>
      </dgm:prSet>
      <dgm:spPr/>
    </dgm:pt>
  </dgm:ptLst>
  <dgm:cxnLst>
    <dgm:cxn modelId="{D3B4BD60-A7F4-49A5-8037-BA7DAEB21180}" type="presOf" srcId="{BC69DE0F-A17C-4253-94EB-D28EB622EC0E}" destId="{996E570D-5448-4D11-A5C5-C5D532E166E9}" srcOrd="0" destOrd="0" presId="urn:microsoft.com/office/officeart/2005/8/layout/vList2"/>
    <dgm:cxn modelId="{225E524D-4D68-4FE9-AFAD-1A9BBF3EC61A}" type="presOf" srcId="{86AD808A-74C5-4E10-8B38-D27C02F99F26}" destId="{FAEC0906-FA3B-42DB-9A62-B5465C910629}" srcOrd="0" destOrd="0" presId="urn:microsoft.com/office/officeart/2005/8/layout/vList2"/>
    <dgm:cxn modelId="{A8921F6F-37E5-4CDE-9836-A412FEEFD72F}" srcId="{86AD808A-74C5-4E10-8B38-D27C02F99F26}" destId="{4856D4FD-280B-4F7B-B006-D342DA4AFA62}" srcOrd="0" destOrd="0" parTransId="{688047D3-0310-4D60-825F-E07C36AC7697}" sibTransId="{D04BF3A1-0111-4C8A-AC12-10196A919644}"/>
    <dgm:cxn modelId="{D1516F7E-8F22-4E5C-9871-5B7048E929FF}" type="presOf" srcId="{6896E663-E48C-43CE-A6BE-E0ED8862D8C5}" destId="{1B0BE17E-5E33-4FB5-9651-090673E3C46C}" srcOrd="0" destOrd="0" presId="urn:microsoft.com/office/officeart/2005/8/layout/vList2"/>
    <dgm:cxn modelId="{FABA7D80-2603-4562-8103-3DD5FDE38A03}" srcId="{86AD808A-74C5-4E10-8B38-D27C02F99F26}" destId="{F7E25822-37F5-4960-B4BB-E1F1405E776D}" srcOrd="2" destOrd="0" parTransId="{AD38D771-C377-41C4-86A3-5D0158E6EEA9}" sibTransId="{4CFBAF8C-755C-45FF-925C-1CCC8B89F4E5}"/>
    <dgm:cxn modelId="{61BEBE84-8761-4552-8101-0955C2C19003}" srcId="{86AD808A-74C5-4E10-8B38-D27C02F99F26}" destId="{BC69DE0F-A17C-4253-94EB-D28EB622EC0E}" srcOrd="4" destOrd="0" parTransId="{868C14AF-4518-4657-AAAE-0B437F7F115D}" sibTransId="{9E54AAA0-0932-4AB8-B9A9-9A8E9ACF7B06}"/>
    <dgm:cxn modelId="{DC9D5398-76D9-4A8B-82F9-A8F0F5DC2DDB}" srcId="{86AD808A-74C5-4E10-8B38-D27C02F99F26}" destId="{9D6173E7-0B97-4F52-AC11-AB9079F41B40}" srcOrd="1" destOrd="0" parTransId="{174FEF2E-62BE-4F7F-A35B-6FA1ABA68983}" sibTransId="{58F74F40-B0FE-44AC-A56F-1C24948620B8}"/>
    <dgm:cxn modelId="{B0E8BBB4-F240-4486-B6F4-546C071EBED6}" type="presOf" srcId="{4856D4FD-280B-4F7B-B006-D342DA4AFA62}" destId="{3DC6062D-1685-4F7D-91A7-F7AFBFB05515}" srcOrd="0" destOrd="0" presId="urn:microsoft.com/office/officeart/2005/8/layout/vList2"/>
    <dgm:cxn modelId="{BB5C05E9-EE7F-4091-98CE-D47297B5C6ED}" srcId="{86AD808A-74C5-4E10-8B38-D27C02F99F26}" destId="{6896E663-E48C-43CE-A6BE-E0ED8862D8C5}" srcOrd="3" destOrd="0" parTransId="{EB07E97B-4F99-4935-8A90-962C2EFC6129}" sibTransId="{5075D291-938B-44DA-9B2C-ED37B84332DE}"/>
    <dgm:cxn modelId="{D721BCEC-3F9B-4DB0-96B3-751F66624B1D}" type="presOf" srcId="{F7E25822-37F5-4960-B4BB-E1F1405E776D}" destId="{15A3E8EF-288C-4398-97B4-B399937F4DFC}" srcOrd="0" destOrd="0" presId="urn:microsoft.com/office/officeart/2005/8/layout/vList2"/>
    <dgm:cxn modelId="{049126F7-2779-4B7D-AF0E-A6D014DD5FFD}" type="presOf" srcId="{9D6173E7-0B97-4F52-AC11-AB9079F41B40}" destId="{E91C6F86-CF95-481E-AF12-3A43469E4B63}" srcOrd="0" destOrd="0" presId="urn:microsoft.com/office/officeart/2005/8/layout/vList2"/>
    <dgm:cxn modelId="{3E0403F2-DE12-4BD3-9A54-EDE58E37F12E}" type="presParOf" srcId="{FAEC0906-FA3B-42DB-9A62-B5465C910629}" destId="{3DC6062D-1685-4F7D-91A7-F7AFBFB05515}" srcOrd="0" destOrd="0" presId="urn:microsoft.com/office/officeart/2005/8/layout/vList2"/>
    <dgm:cxn modelId="{6FEBCC30-3ED7-410D-88FD-652113F48BCF}" type="presParOf" srcId="{FAEC0906-FA3B-42DB-9A62-B5465C910629}" destId="{4EC780F1-C162-4CFE-A8BD-443ED6C3287A}" srcOrd="1" destOrd="0" presId="urn:microsoft.com/office/officeart/2005/8/layout/vList2"/>
    <dgm:cxn modelId="{B17A7FEC-0709-407F-B1DF-55327130B054}" type="presParOf" srcId="{FAEC0906-FA3B-42DB-9A62-B5465C910629}" destId="{E91C6F86-CF95-481E-AF12-3A43469E4B63}" srcOrd="2" destOrd="0" presId="urn:microsoft.com/office/officeart/2005/8/layout/vList2"/>
    <dgm:cxn modelId="{9AF0E6EE-E273-4489-A707-6931D243FC0B}" type="presParOf" srcId="{FAEC0906-FA3B-42DB-9A62-B5465C910629}" destId="{21925405-E15C-42D3-88B8-FD4FA9077F04}" srcOrd="3" destOrd="0" presId="urn:microsoft.com/office/officeart/2005/8/layout/vList2"/>
    <dgm:cxn modelId="{470ECAC2-7526-4BE6-B5C6-3DBD02D3028B}" type="presParOf" srcId="{FAEC0906-FA3B-42DB-9A62-B5465C910629}" destId="{15A3E8EF-288C-4398-97B4-B399937F4DFC}" srcOrd="4" destOrd="0" presId="urn:microsoft.com/office/officeart/2005/8/layout/vList2"/>
    <dgm:cxn modelId="{D01455C5-F36E-436C-A0B2-E1DD0322AC0E}" type="presParOf" srcId="{FAEC0906-FA3B-42DB-9A62-B5465C910629}" destId="{E6193D8D-B132-4F54-9FF0-6B102D937A7C}" srcOrd="5" destOrd="0" presId="urn:microsoft.com/office/officeart/2005/8/layout/vList2"/>
    <dgm:cxn modelId="{85A6A629-5FC1-40C9-94B6-DF132881D4F6}" type="presParOf" srcId="{FAEC0906-FA3B-42DB-9A62-B5465C910629}" destId="{1B0BE17E-5E33-4FB5-9651-090673E3C46C}" srcOrd="6" destOrd="0" presId="urn:microsoft.com/office/officeart/2005/8/layout/vList2"/>
    <dgm:cxn modelId="{068323F0-407D-49E4-A5BF-949396F65985}" type="presParOf" srcId="{FAEC0906-FA3B-42DB-9A62-B5465C910629}" destId="{36F89CC8-FCA0-4446-9AE8-E6E989430D03}" srcOrd="7" destOrd="0" presId="urn:microsoft.com/office/officeart/2005/8/layout/vList2"/>
    <dgm:cxn modelId="{F6EBFA10-448D-48B7-8E32-2CE426AD992E}" type="presParOf" srcId="{FAEC0906-FA3B-42DB-9A62-B5465C910629}" destId="{996E570D-5448-4D11-A5C5-C5D532E166E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A55884-B960-46BF-913B-B1CAA859C8B7}"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14A06FFE-2F78-44A0-9560-4A7719F8F4C7}">
      <dgm:prSet/>
      <dgm:spPr/>
      <dgm:t>
        <a:bodyPr/>
        <a:lstStyle/>
        <a:p>
          <a:pPr algn="l">
            <a:lnSpc>
              <a:spcPct val="110000"/>
            </a:lnSpc>
          </a:pPr>
          <a:r>
            <a:rPr lang="en-GB"/>
            <a:t>2003 –2004 saw the lowest uptake of the vaccine at just 80% (United Kingdom Health and security agency, 2014).</a:t>
          </a:r>
          <a:endParaRPr lang="en-US"/>
        </a:p>
      </dgm:t>
    </dgm:pt>
    <dgm:pt modelId="{E98ED267-887C-4962-AADC-2343985F5BEA}" type="parTrans" cxnId="{8D7E3420-BF6C-4F45-A881-C19A72280D67}">
      <dgm:prSet/>
      <dgm:spPr/>
      <dgm:t>
        <a:bodyPr/>
        <a:lstStyle/>
        <a:p>
          <a:endParaRPr lang="en-US"/>
        </a:p>
      </dgm:t>
    </dgm:pt>
    <dgm:pt modelId="{8F7C66AF-B2A8-4264-AA09-4EA75E81B6DC}" type="sibTrans" cxnId="{8D7E3420-BF6C-4F45-A881-C19A72280D67}">
      <dgm:prSet/>
      <dgm:spPr/>
      <dgm:t>
        <a:bodyPr/>
        <a:lstStyle/>
        <a:p>
          <a:endParaRPr lang="en-US"/>
        </a:p>
      </dgm:t>
    </dgm:pt>
    <dgm:pt modelId="{CC903539-4A31-48B8-AB8E-A2750A0BF404}">
      <dgm:prSet/>
      <dgm:spPr/>
      <dgm:t>
        <a:bodyPr/>
        <a:lstStyle/>
        <a:p>
          <a:pPr algn="l">
            <a:lnSpc>
              <a:spcPct val="110000"/>
            </a:lnSpc>
          </a:pPr>
          <a:r>
            <a:rPr lang="en-GB"/>
            <a:t>2007 a record number of Measels cases were recorded since the vaccine was first introduced (Batty, 2009).</a:t>
          </a:r>
          <a:endParaRPr lang="en-US"/>
        </a:p>
      </dgm:t>
    </dgm:pt>
    <dgm:pt modelId="{84D7B3D3-13A7-40DE-9BC1-4B64F05AB143}" type="parTrans" cxnId="{69017B88-7F9A-4A16-808B-D292FBFA5822}">
      <dgm:prSet/>
      <dgm:spPr/>
      <dgm:t>
        <a:bodyPr/>
        <a:lstStyle/>
        <a:p>
          <a:endParaRPr lang="en-US"/>
        </a:p>
      </dgm:t>
    </dgm:pt>
    <dgm:pt modelId="{28D74A2B-F152-413E-BF40-D345E7A4BAD5}" type="sibTrans" cxnId="{69017B88-7F9A-4A16-808B-D292FBFA5822}">
      <dgm:prSet/>
      <dgm:spPr/>
      <dgm:t>
        <a:bodyPr/>
        <a:lstStyle/>
        <a:p>
          <a:endParaRPr lang="en-US"/>
        </a:p>
      </dgm:t>
    </dgm:pt>
    <dgm:pt modelId="{FCC70263-5101-4162-9603-F66B2C3C3ED5}">
      <dgm:prSet/>
      <dgm:spPr/>
      <dgm:t>
        <a:bodyPr/>
        <a:lstStyle/>
        <a:p>
          <a:pPr algn="l">
            <a:lnSpc>
              <a:spcPct val="110000"/>
            </a:lnSpc>
          </a:pPr>
          <a:r>
            <a:rPr lang="en-GB"/>
            <a:t>2010 national Measels guidance was written (Public Health England, 2019).</a:t>
          </a:r>
          <a:endParaRPr lang="en-US"/>
        </a:p>
      </dgm:t>
    </dgm:pt>
    <dgm:pt modelId="{BD4C7DE3-00AA-4FB3-9A6F-1E3C8DA07600}" type="parTrans" cxnId="{43E8A951-F950-4689-A4F9-192726A78BC1}">
      <dgm:prSet/>
      <dgm:spPr/>
      <dgm:t>
        <a:bodyPr/>
        <a:lstStyle/>
        <a:p>
          <a:endParaRPr lang="en-US"/>
        </a:p>
      </dgm:t>
    </dgm:pt>
    <dgm:pt modelId="{53E6B200-A956-47C9-BB8F-083AC1C990F0}" type="sibTrans" cxnId="{43E8A951-F950-4689-A4F9-192726A78BC1}">
      <dgm:prSet/>
      <dgm:spPr/>
      <dgm:t>
        <a:bodyPr/>
        <a:lstStyle/>
        <a:p>
          <a:endParaRPr lang="en-US"/>
        </a:p>
      </dgm:t>
    </dgm:pt>
    <dgm:pt modelId="{6F68EED9-48F2-46B4-A8C6-861358DA39B3}">
      <dgm:prSet/>
      <dgm:spPr/>
      <dgm:t>
        <a:bodyPr/>
        <a:lstStyle/>
        <a:p>
          <a:pPr algn="l">
            <a:lnSpc>
              <a:spcPct val="110000"/>
            </a:lnSpc>
          </a:pPr>
          <a:r>
            <a:rPr lang="en-GB"/>
            <a:t>2013 saw an outbreak in south Wales.</a:t>
          </a:r>
          <a:endParaRPr lang="en-US"/>
        </a:p>
      </dgm:t>
    </dgm:pt>
    <dgm:pt modelId="{D6FAA870-8CA7-4E9A-8F4D-F2E3CC9F4654}" type="parTrans" cxnId="{3C52F8DF-D142-4275-89A2-2BF4CB91E0C8}">
      <dgm:prSet/>
      <dgm:spPr/>
      <dgm:t>
        <a:bodyPr/>
        <a:lstStyle/>
        <a:p>
          <a:endParaRPr lang="en-US"/>
        </a:p>
      </dgm:t>
    </dgm:pt>
    <dgm:pt modelId="{1037F7BD-E089-4515-A18F-AEFC3EB229DF}" type="sibTrans" cxnId="{3C52F8DF-D142-4275-89A2-2BF4CB91E0C8}">
      <dgm:prSet/>
      <dgm:spPr/>
      <dgm:t>
        <a:bodyPr/>
        <a:lstStyle/>
        <a:p>
          <a:endParaRPr lang="en-US"/>
        </a:p>
      </dgm:t>
    </dgm:pt>
    <dgm:pt modelId="{BBA45F94-0E1E-4798-88C8-26AAB0577BE4}">
      <dgm:prSet/>
      <dgm:spPr/>
      <dgm:t>
        <a:bodyPr/>
        <a:lstStyle/>
        <a:p>
          <a:pPr algn="l">
            <a:lnSpc>
              <a:spcPct val="110000"/>
            </a:lnSpc>
          </a:pPr>
          <a:r>
            <a:rPr lang="en-GB"/>
            <a:t>2016 saw the uptake of the first dose of the MMR vaccine to 95%.</a:t>
          </a:r>
          <a:endParaRPr lang="en-US"/>
        </a:p>
      </dgm:t>
    </dgm:pt>
    <dgm:pt modelId="{3BA19410-D67F-4779-A6E8-73ED0510430A}" type="parTrans" cxnId="{2BAEC33D-C84F-4C1F-9E50-24B85AAC2149}">
      <dgm:prSet/>
      <dgm:spPr/>
      <dgm:t>
        <a:bodyPr/>
        <a:lstStyle/>
        <a:p>
          <a:endParaRPr lang="en-US"/>
        </a:p>
      </dgm:t>
    </dgm:pt>
    <dgm:pt modelId="{70AF93F1-5458-4C6E-A632-F8B9509DE576}" type="sibTrans" cxnId="{2BAEC33D-C84F-4C1F-9E50-24B85AAC2149}">
      <dgm:prSet/>
      <dgm:spPr/>
      <dgm:t>
        <a:bodyPr/>
        <a:lstStyle/>
        <a:p>
          <a:endParaRPr lang="en-US"/>
        </a:p>
      </dgm:t>
    </dgm:pt>
    <dgm:pt modelId="{F2653A9A-9BBF-48B5-B3CA-24A87F15162B}">
      <dgm:prSet/>
      <dgm:spPr/>
      <dgm:t>
        <a:bodyPr/>
        <a:lstStyle/>
        <a:p>
          <a:pPr algn="l">
            <a:lnSpc>
              <a:spcPct val="110000"/>
            </a:lnSpc>
          </a:pPr>
          <a:r>
            <a:rPr lang="en-GB"/>
            <a:t>2018 saw figures of below 95% of children receiving both doses (Lopez Bernal, et al, 2019).</a:t>
          </a:r>
          <a:endParaRPr lang="en-US"/>
        </a:p>
      </dgm:t>
    </dgm:pt>
    <dgm:pt modelId="{6D1F5124-F35A-49FE-AC06-A37C91CDF06F}" type="parTrans" cxnId="{2A9F2994-205E-4F64-89F9-874BFFC0865A}">
      <dgm:prSet/>
      <dgm:spPr/>
      <dgm:t>
        <a:bodyPr/>
        <a:lstStyle/>
        <a:p>
          <a:endParaRPr lang="en-US"/>
        </a:p>
      </dgm:t>
    </dgm:pt>
    <dgm:pt modelId="{C902D34F-7D8B-48BB-ABE6-DA66B9BCACF3}" type="sibTrans" cxnId="{2A9F2994-205E-4F64-89F9-874BFFC0865A}">
      <dgm:prSet/>
      <dgm:spPr/>
      <dgm:t>
        <a:bodyPr/>
        <a:lstStyle/>
        <a:p>
          <a:endParaRPr lang="en-US"/>
        </a:p>
      </dgm:t>
    </dgm:pt>
    <dgm:pt modelId="{8287BEE3-5B89-4810-BA73-25B63330C0A2}" type="pres">
      <dgm:prSet presAssocID="{3CA55884-B960-46BF-913B-B1CAA859C8B7}" presName="linear" presStyleCnt="0">
        <dgm:presLayoutVars>
          <dgm:animLvl val="lvl"/>
          <dgm:resizeHandles val="exact"/>
        </dgm:presLayoutVars>
      </dgm:prSet>
      <dgm:spPr/>
    </dgm:pt>
    <dgm:pt modelId="{8CC08FFD-8B92-4ABB-B1BC-8605C14EE6A6}" type="pres">
      <dgm:prSet presAssocID="{14A06FFE-2F78-44A0-9560-4A7719F8F4C7}" presName="parentText" presStyleLbl="node1" presStyleIdx="0" presStyleCnt="6">
        <dgm:presLayoutVars>
          <dgm:chMax val="0"/>
          <dgm:bulletEnabled val="1"/>
        </dgm:presLayoutVars>
      </dgm:prSet>
      <dgm:spPr/>
    </dgm:pt>
    <dgm:pt modelId="{EC827D44-9DA2-450A-887F-30B8DB417B06}" type="pres">
      <dgm:prSet presAssocID="{8F7C66AF-B2A8-4264-AA09-4EA75E81B6DC}" presName="spacer" presStyleCnt="0"/>
      <dgm:spPr/>
    </dgm:pt>
    <dgm:pt modelId="{8315721A-DA4C-47BB-8F5C-027C40BBB267}" type="pres">
      <dgm:prSet presAssocID="{CC903539-4A31-48B8-AB8E-A2750A0BF404}" presName="parentText" presStyleLbl="node1" presStyleIdx="1" presStyleCnt="6">
        <dgm:presLayoutVars>
          <dgm:chMax val="0"/>
          <dgm:bulletEnabled val="1"/>
        </dgm:presLayoutVars>
      </dgm:prSet>
      <dgm:spPr/>
    </dgm:pt>
    <dgm:pt modelId="{DEFC6427-345E-4901-AFD7-B067DE97A870}" type="pres">
      <dgm:prSet presAssocID="{28D74A2B-F152-413E-BF40-D345E7A4BAD5}" presName="spacer" presStyleCnt="0"/>
      <dgm:spPr/>
    </dgm:pt>
    <dgm:pt modelId="{F39F1298-98E8-4CA1-8809-BAF76248B736}" type="pres">
      <dgm:prSet presAssocID="{FCC70263-5101-4162-9603-F66B2C3C3ED5}" presName="parentText" presStyleLbl="node1" presStyleIdx="2" presStyleCnt="6">
        <dgm:presLayoutVars>
          <dgm:chMax val="0"/>
          <dgm:bulletEnabled val="1"/>
        </dgm:presLayoutVars>
      </dgm:prSet>
      <dgm:spPr/>
    </dgm:pt>
    <dgm:pt modelId="{6B34B2B1-FF1F-46EA-A208-9C38A93BC873}" type="pres">
      <dgm:prSet presAssocID="{53E6B200-A956-47C9-BB8F-083AC1C990F0}" presName="spacer" presStyleCnt="0"/>
      <dgm:spPr/>
    </dgm:pt>
    <dgm:pt modelId="{80896D11-FB9C-4161-AA28-8683BB8FAE45}" type="pres">
      <dgm:prSet presAssocID="{6F68EED9-48F2-46B4-A8C6-861358DA39B3}" presName="parentText" presStyleLbl="node1" presStyleIdx="3" presStyleCnt="6">
        <dgm:presLayoutVars>
          <dgm:chMax val="0"/>
          <dgm:bulletEnabled val="1"/>
        </dgm:presLayoutVars>
      </dgm:prSet>
      <dgm:spPr/>
    </dgm:pt>
    <dgm:pt modelId="{5A9F422C-6A49-443A-BE2D-0C3E6A556B9D}" type="pres">
      <dgm:prSet presAssocID="{1037F7BD-E089-4515-A18F-AEFC3EB229DF}" presName="spacer" presStyleCnt="0"/>
      <dgm:spPr/>
    </dgm:pt>
    <dgm:pt modelId="{99F196B7-C969-4160-BF34-CB5074C16C3A}" type="pres">
      <dgm:prSet presAssocID="{BBA45F94-0E1E-4798-88C8-26AAB0577BE4}" presName="parentText" presStyleLbl="node1" presStyleIdx="4" presStyleCnt="6">
        <dgm:presLayoutVars>
          <dgm:chMax val="0"/>
          <dgm:bulletEnabled val="1"/>
        </dgm:presLayoutVars>
      </dgm:prSet>
      <dgm:spPr/>
    </dgm:pt>
    <dgm:pt modelId="{82010AA6-02A5-4BFD-BC09-6E686F25E68E}" type="pres">
      <dgm:prSet presAssocID="{70AF93F1-5458-4C6E-A632-F8B9509DE576}" presName="spacer" presStyleCnt="0"/>
      <dgm:spPr/>
    </dgm:pt>
    <dgm:pt modelId="{326C78DF-D4B7-4771-9553-954037005B2B}" type="pres">
      <dgm:prSet presAssocID="{F2653A9A-9BBF-48B5-B3CA-24A87F15162B}" presName="parentText" presStyleLbl="node1" presStyleIdx="5" presStyleCnt="6">
        <dgm:presLayoutVars>
          <dgm:chMax val="0"/>
          <dgm:bulletEnabled val="1"/>
        </dgm:presLayoutVars>
      </dgm:prSet>
      <dgm:spPr/>
    </dgm:pt>
  </dgm:ptLst>
  <dgm:cxnLst>
    <dgm:cxn modelId="{8E825A06-57A2-4983-A5A0-4199B37B8348}" type="presOf" srcId="{6F68EED9-48F2-46B4-A8C6-861358DA39B3}" destId="{80896D11-FB9C-4161-AA28-8683BB8FAE45}" srcOrd="0" destOrd="0" presId="urn:microsoft.com/office/officeart/2005/8/layout/vList2"/>
    <dgm:cxn modelId="{8D7E3420-BF6C-4F45-A881-C19A72280D67}" srcId="{3CA55884-B960-46BF-913B-B1CAA859C8B7}" destId="{14A06FFE-2F78-44A0-9560-4A7719F8F4C7}" srcOrd="0" destOrd="0" parTransId="{E98ED267-887C-4962-AADC-2343985F5BEA}" sibTransId="{8F7C66AF-B2A8-4264-AA09-4EA75E81B6DC}"/>
    <dgm:cxn modelId="{E12BC23B-54E3-47E9-A020-A90562B8A966}" type="presOf" srcId="{F2653A9A-9BBF-48B5-B3CA-24A87F15162B}" destId="{326C78DF-D4B7-4771-9553-954037005B2B}" srcOrd="0" destOrd="0" presId="urn:microsoft.com/office/officeart/2005/8/layout/vList2"/>
    <dgm:cxn modelId="{2BAEC33D-C84F-4C1F-9E50-24B85AAC2149}" srcId="{3CA55884-B960-46BF-913B-B1CAA859C8B7}" destId="{BBA45F94-0E1E-4798-88C8-26AAB0577BE4}" srcOrd="4" destOrd="0" parTransId="{3BA19410-D67F-4779-A6E8-73ED0510430A}" sibTransId="{70AF93F1-5458-4C6E-A632-F8B9509DE576}"/>
    <dgm:cxn modelId="{43E8A951-F950-4689-A4F9-192726A78BC1}" srcId="{3CA55884-B960-46BF-913B-B1CAA859C8B7}" destId="{FCC70263-5101-4162-9603-F66B2C3C3ED5}" srcOrd="2" destOrd="0" parTransId="{BD4C7DE3-00AA-4FB3-9A6F-1E3C8DA07600}" sibTransId="{53E6B200-A956-47C9-BB8F-083AC1C990F0}"/>
    <dgm:cxn modelId="{69017B88-7F9A-4A16-808B-D292FBFA5822}" srcId="{3CA55884-B960-46BF-913B-B1CAA859C8B7}" destId="{CC903539-4A31-48B8-AB8E-A2750A0BF404}" srcOrd="1" destOrd="0" parTransId="{84D7B3D3-13A7-40DE-9BC1-4B64F05AB143}" sibTransId="{28D74A2B-F152-413E-BF40-D345E7A4BAD5}"/>
    <dgm:cxn modelId="{2A9F2994-205E-4F64-89F9-874BFFC0865A}" srcId="{3CA55884-B960-46BF-913B-B1CAA859C8B7}" destId="{F2653A9A-9BBF-48B5-B3CA-24A87F15162B}" srcOrd="5" destOrd="0" parTransId="{6D1F5124-F35A-49FE-AC06-A37C91CDF06F}" sibTransId="{C902D34F-7D8B-48BB-ABE6-DA66B9BCACF3}"/>
    <dgm:cxn modelId="{DAD4439F-EE54-46DC-8BE9-D8759E7951AD}" type="presOf" srcId="{FCC70263-5101-4162-9603-F66B2C3C3ED5}" destId="{F39F1298-98E8-4CA1-8809-BAF76248B736}" srcOrd="0" destOrd="0" presId="urn:microsoft.com/office/officeart/2005/8/layout/vList2"/>
    <dgm:cxn modelId="{818A68B7-862D-45F8-9B15-0D7042533188}" type="presOf" srcId="{14A06FFE-2F78-44A0-9560-4A7719F8F4C7}" destId="{8CC08FFD-8B92-4ABB-B1BC-8605C14EE6A6}" srcOrd="0" destOrd="0" presId="urn:microsoft.com/office/officeart/2005/8/layout/vList2"/>
    <dgm:cxn modelId="{9BD5BFD6-A7D0-4C9B-86F5-750060635CCF}" type="presOf" srcId="{CC903539-4A31-48B8-AB8E-A2750A0BF404}" destId="{8315721A-DA4C-47BB-8F5C-027C40BBB267}" srcOrd="0" destOrd="0" presId="urn:microsoft.com/office/officeart/2005/8/layout/vList2"/>
    <dgm:cxn modelId="{730CA4D7-2DAB-40BE-910E-EBCDB2912A9B}" type="presOf" srcId="{BBA45F94-0E1E-4798-88C8-26AAB0577BE4}" destId="{99F196B7-C969-4160-BF34-CB5074C16C3A}" srcOrd="0" destOrd="0" presId="urn:microsoft.com/office/officeart/2005/8/layout/vList2"/>
    <dgm:cxn modelId="{3C52F8DF-D142-4275-89A2-2BF4CB91E0C8}" srcId="{3CA55884-B960-46BF-913B-B1CAA859C8B7}" destId="{6F68EED9-48F2-46B4-A8C6-861358DA39B3}" srcOrd="3" destOrd="0" parTransId="{D6FAA870-8CA7-4E9A-8F4D-F2E3CC9F4654}" sibTransId="{1037F7BD-E089-4515-A18F-AEFC3EB229DF}"/>
    <dgm:cxn modelId="{918483E2-8B63-434A-9AFA-0A94345D7440}" type="presOf" srcId="{3CA55884-B960-46BF-913B-B1CAA859C8B7}" destId="{8287BEE3-5B89-4810-BA73-25B63330C0A2}" srcOrd="0" destOrd="0" presId="urn:microsoft.com/office/officeart/2005/8/layout/vList2"/>
    <dgm:cxn modelId="{4DD6ECFF-15C0-4104-AB12-78E4556E1D8D}" type="presParOf" srcId="{8287BEE3-5B89-4810-BA73-25B63330C0A2}" destId="{8CC08FFD-8B92-4ABB-B1BC-8605C14EE6A6}" srcOrd="0" destOrd="0" presId="urn:microsoft.com/office/officeart/2005/8/layout/vList2"/>
    <dgm:cxn modelId="{07B7EA68-04A7-4075-B2DB-B0A07D780826}" type="presParOf" srcId="{8287BEE3-5B89-4810-BA73-25B63330C0A2}" destId="{EC827D44-9DA2-450A-887F-30B8DB417B06}" srcOrd="1" destOrd="0" presId="urn:microsoft.com/office/officeart/2005/8/layout/vList2"/>
    <dgm:cxn modelId="{F27FFF37-6DF4-45E5-BF89-5EEFA42ECF20}" type="presParOf" srcId="{8287BEE3-5B89-4810-BA73-25B63330C0A2}" destId="{8315721A-DA4C-47BB-8F5C-027C40BBB267}" srcOrd="2" destOrd="0" presId="urn:microsoft.com/office/officeart/2005/8/layout/vList2"/>
    <dgm:cxn modelId="{E7CE122B-5615-4155-BDBA-7837DB53C64A}" type="presParOf" srcId="{8287BEE3-5B89-4810-BA73-25B63330C0A2}" destId="{DEFC6427-345E-4901-AFD7-B067DE97A870}" srcOrd="3" destOrd="0" presId="urn:microsoft.com/office/officeart/2005/8/layout/vList2"/>
    <dgm:cxn modelId="{CB26C200-C516-4E38-A3E2-B29AF6E02B4E}" type="presParOf" srcId="{8287BEE3-5B89-4810-BA73-25B63330C0A2}" destId="{F39F1298-98E8-4CA1-8809-BAF76248B736}" srcOrd="4" destOrd="0" presId="urn:microsoft.com/office/officeart/2005/8/layout/vList2"/>
    <dgm:cxn modelId="{1F93156E-F8D7-480E-A84D-B674C43E9FD9}" type="presParOf" srcId="{8287BEE3-5B89-4810-BA73-25B63330C0A2}" destId="{6B34B2B1-FF1F-46EA-A208-9C38A93BC873}" srcOrd="5" destOrd="0" presId="urn:microsoft.com/office/officeart/2005/8/layout/vList2"/>
    <dgm:cxn modelId="{587B337E-D54A-4DEB-B57C-7BF1E51924EC}" type="presParOf" srcId="{8287BEE3-5B89-4810-BA73-25B63330C0A2}" destId="{80896D11-FB9C-4161-AA28-8683BB8FAE45}" srcOrd="6" destOrd="0" presId="urn:microsoft.com/office/officeart/2005/8/layout/vList2"/>
    <dgm:cxn modelId="{EE037F81-6783-40DD-A216-08897A5C7D75}" type="presParOf" srcId="{8287BEE3-5B89-4810-BA73-25B63330C0A2}" destId="{5A9F422C-6A49-443A-BE2D-0C3E6A556B9D}" srcOrd="7" destOrd="0" presId="urn:microsoft.com/office/officeart/2005/8/layout/vList2"/>
    <dgm:cxn modelId="{D6406F7B-F418-4D61-9EE0-A90095C86923}" type="presParOf" srcId="{8287BEE3-5B89-4810-BA73-25B63330C0A2}" destId="{99F196B7-C969-4160-BF34-CB5074C16C3A}" srcOrd="8" destOrd="0" presId="urn:microsoft.com/office/officeart/2005/8/layout/vList2"/>
    <dgm:cxn modelId="{169D2F3D-C57F-4F8C-AFFF-B2DCC99A531D}" type="presParOf" srcId="{8287BEE3-5B89-4810-BA73-25B63330C0A2}" destId="{82010AA6-02A5-4BFD-BC09-6E686F25E68E}" srcOrd="9" destOrd="0" presId="urn:microsoft.com/office/officeart/2005/8/layout/vList2"/>
    <dgm:cxn modelId="{92310F70-369D-4D06-8D53-ADA5D3354A72}" type="presParOf" srcId="{8287BEE3-5B89-4810-BA73-25B63330C0A2}" destId="{326C78DF-D4B7-4771-9553-954037005B2B}"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CA55884-B960-46BF-913B-B1CAA859C8B7}"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14A06FFE-2F78-44A0-9560-4A7719F8F4C7}">
      <dgm:prSet/>
      <dgm:spPr/>
      <dgm:t>
        <a:bodyPr/>
        <a:lstStyle/>
        <a:p>
          <a:r>
            <a:rPr lang="en-GB"/>
            <a:t>Runny nose                                                aches and pain</a:t>
          </a:r>
          <a:endParaRPr lang="en-US"/>
        </a:p>
      </dgm:t>
    </dgm:pt>
    <dgm:pt modelId="{E98ED267-887C-4962-AADC-2343985F5BEA}" type="parTrans" cxnId="{8D7E3420-BF6C-4F45-A881-C19A72280D67}">
      <dgm:prSet/>
      <dgm:spPr/>
      <dgm:t>
        <a:bodyPr/>
        <a:lstStyle/>
        <a:p>
          <a:endParaRPr lang="en-US"/>
        </a:p>
      </dgm:t>
    </dgm:pt>
    <dgm:pt modelId="{8F7C66AF-B2A8-4264-AA09-4EA75E81B6DC}" type="sibTrans" cxnId="{8D7E3420-BF6C-4F45-A881-C19A72280D67}">
      <dgm:prSet/>
      <dgm:spPr/>
      <dgm:t>
        <a:bodyPr/>
        <a:lstStyle/>
        <a:p>
          <a:endParaRPr lang="en-US"/>
        </a:p>
      </dgm:t>
    </dgm:pt>
    <dgm:pt modelId="{5F5E207E-3627-4D9E-8482-553E13F04ADA}">
      <dgm:prSet/>
      <dgm:spPr/>
      <dgm:t>
        <a:bodyPr/>
        <a:lstStyle/>
        <a:p>
          <a:r>
            <a:rPr lang="en-GB"/>
            <a:t>Sneezing                                                      cough</a:t>
          </a:r>
          <a:endParaRPr lang="en-US"/>
        </a:p>
      </dgm:t>
    </dgm:pt>
    <dgm:pt modelId="{26842065-6D41-4F75-9614-2F01562D50C4}" type="parTrans" cxnId="{2AA21F33-8DC4-476F-99D6-D5883DCFEF4E}">
      <dgm:prSet/>
      <dgm:spPr/>
      <dgm:t>
        <a:bodyPr/>
        <a:lstStyle/>
        <a:p>
          <a:endParaRPr lang="en-US"/>
        </a:p>
      </dgm:t>
    </dgm:pt>
    <dgm:pt modelId="{9A1396A4-9155-44B1-9787-E474F7484CBD}" type="sibTrans" cxnId="{2AA21F33-8DC4-476F-99D6-D5883DCFEF4E}">
      <dgm:prSet/>
      <dgm:spPr/>
      <dgm:t>
        <a:bodyPr/>
        <a:lstStyle/>
        <a:p>
          <a:endParaRPr lang="en-US"/>
        </a:p>
      </dgm:t>
    </dgm:pt>
    <dgm:pt modelId="{CC903539-4A31-48B8-AB8E-A2750A0BF404}">
      <dgm:prSet/>
      <dgm:spPr/>
      <dgm:t>
        <a:bodyPr/>
        <a:lstStyle/>
        <a:p>
          <a:r>
            <a:rPr lang="en-GB"/>
            <a:t>Watery eyes                                               loss of appetite</a:t>
          </a:r>
          <a:endParaRPr lang="en-US"/>
        </a:p>
      </dgm:t>
    </dgm:pt>
    <dgm:pt modelId="{84D7B3D3-13A7-40DE-9BC1-4B64F05AB143}" type="parTrans" cxnId="{69017B88-7F9A-4A16-808B-D292FBFA5822}">
      <dgm:prSet/>
      <dgm:spPr/>
      <dgm:t>
        <a:bodyPr/>
        <a:lstStyle/>
        <a:p>
          <a:endParaRPr lang="en-US"/>
        </a:p>
      </dgm:t>
    </dgm:pt>
    <dgm:pt modelId="{28D74A2B-F152-413E-BF40-D345E7A4BAD5}" type="sibTrans" cxnId="{69017B88-7F9A-4A16-808B-D292FBFA5822}">
      <dgm:prSet/>
      <dgm:spPr/>
      <dgm:t>
        <a:bodyPr/>
        <a:lstStyle/>
        <a:p>
          <a:endParaRPr lang="en-US"/>
        </a:p>
      </dgm:t>
    </dgm:pt>
    <dgm:pt modelId="{FCC70263-5101-4162-9603-F66B2C3C3ED5}">
      <dgm:prSet/>
      <dgm:spPr/>
      <dgm:t>
        <a:bodyPr/>
        <a:lstStyle/>
        <a:p>
          <a:r>
            <a:rPr lang="en-GB"/>
            <a:t>tiredness, irritability, and a general lack of energy</a:t>
          </a:r>
          <a:endParaRPr lang="en-US"/>
        </a:p>
      </dgm:t>
    </dgm:pt>
    <dgm:pt modelId="{BD4C7DE3-00AA-4FB3-9A6F-1E3C8DA07600}" type="parTrans" cxnId="{43E8A951-F950-4689-A4F9-192726A78BC1}">
      <dgm:prSet/>
      <dgm:spPr/>
      <dgm:t>
        <a:bodyPr/>
        <a:lstStyle/>
        <a:p>
          <a:endParaRPr lang="en-US"/>
        </a:p>
      </dgm:t>
    </dgm:pt>
    <dgm:pt modelId="{53E6B200-A956-47C9-BB8F-083AC1C990F0}" type="sibTrans" cxnId="{43E8A951-F950-4689-A4F9-192726A78BC1}">
      <dgm:prSet/>
      <dgm:spPr/>
      <dgm:t>
        <a:bodyPr/>
        <a:lstStyle/>
        <a:p>
          <a:endParaRPr lang="en-US"/>
        </a:p>
      </dgm:t>
    </dgm:pt>
    <dgm:pt modelId="{6F68EED9-48F2-46B4-A8C6-861358DA39B3}">
      <dgm:prSet/>
      <dgm:spPr/>
      <dgm:t>
        <a:bodyPr/>
        <a:lstStyle/>
        <a:p>
          <a:r>
            <a:rPr lang="en-GB"/>
            <a:t>Swollen eyelids</a:t>
          </a:r>
          <a:endParaRPr lang="en-US"/>
        </a:p>
      </dgm:t>
    </dgm:pt>
    <dgm:pt modelId="{D6FAA870-8CA7-4E9A-8F4D-F2E3CC9F4654}" type="parTrans" cxnId="{3C52F8DF-D142-4275-89A2-2BF4CB91E0C8}">
      <dgm:prSet/>
      <dgm:spPr/>
      <dgm:t>
        <a:bodyPr/>
        <a:lstStyle/>
        <a:p>
          <a:endParaRPr lang="en-US"/>
        </a:p>
      </dgm:t>
    </dgm:pt>
    <dgm:pt modelId="{1037F7BD-E089-4515-A18F-AEFC3EB229DF}" type="sibTrans" cxnId="{3C52F8DF-D142-4275-89A2-2BF4CB91E0C8}">
      <dgm:prSet/>
      <dgm:spPr/>
      <dgm:t>
        <a:bodyPr/>
        <a:lstStyle/>
        <a:p>
          <a:endParaRPr lang="en-US"/>
        </a:p>
      </dgm:t>
    </dgm:pt>
    <dgm:pt modelId="{BBA45F94-0E1E-4798-88C8-26AAB0577BE4}">
      <dgm:prSet/>
      <dgm:spPr/>
      <dgm:t>
        <a:bodyPr/>
        <a:lstStyle/>
        <a:p>
          <a:r>
            <a:rPr lang="en-GB"/>
            <a:t>Sensitivity to light</a:t>
          </a:r>
          <a:endParaRPr lang="en-US"/>
        </a:p>
      </dgm:t>
    </dgm:pt>
    <dgm:pt modelId="{3BA19410-D67F-4779-A6E8-73ED0510430A}" type="parTrans" cxnId="{2BAEC33D-C84F-4C1F-9E50-24B85AAC2149}">
      <dgm:prSet/>
      <dgm:spPr/>
      <dgm:t>
        <a:bodyPr/>
        <a:lstStyle/>
        <a:p>
          <a:endParaRPr lang="en-US"/>
        </a:p>
      </dgm:t>
    </dgm:pt>
    <dgm:pt modelId="{70AF93F1-5458-4C6E-A632-F8B9509DE576}" type="sibTrans" cxnId="{2BAEC33D-C84F-4C1F-9E50-24B85AAC2149}">
      <dgm:prSet/>
      <dgm:spPr/>
      <dgm:t>
        <a:bodyPr/>
        <a:lstStyle/>
        <a:p>
          <a:endParaRPr lang="en-US"/>
        </a:p>
      </dgm:t>
    </dgm:pt>
    <dgm:pt modelId="{FB4FB492-E938-4598-89E9-11E4DD15ED17}">
      <dgm:prSet/>
      <dgm:spPr/>
      <dgm:t>
        <a:bodyPr/>
        <a:lstStyle/>
        <a:p>
          <a:r>
            <a:rPr lang="en-GB"/>
            <a:t>High temperature</a:t>
          </a:r>
          <a:endParaRPr lang="en-US"/>
        </a:p>
      </dgm:t>
    </dgm:pt>
    <dgm:pt modelId="{67C5970E-8B60-4798-9BF8-D0DE8F62DA88}" type="parTrans" cxnId="{FD2FFDA2-E55C-4590-8064-94D9A534FD54}">
      <dgm:prSet/>
      <dgm:spPr/>
      <dgm:t>
        <a:bodyPr/>
        <a:lstStyle/>
        <a:p>
          <a:endParaRPr lang="en-US"/>
        </a:p>
      </dgm:t>
    </dgm:pt>
    <dgm:pt modelId="{5F8FA5C0-ED9E-4C90-96D4-6FB61427A2FB}" type="sibTrans" cxnId="{FD2FFDA2-E55C-4590-8064-94D9A534FD54}">
      <dgm:prSet/>
      <dgm:spPr/>
      <dgm:t>
        <a:bodyPr/>
        <a:lstStyle/>
        <a:p>
          <a:endParaRPr lang="en-US"/>
        </a:p>
      </dgm:t>
    </dgm:pt>
    <dgm:pt modelId="{F2653A9A-9BBF-48B5-B3CA-24A87F15162B}">
      <dgm:prSet/>
      <dgm:spPr/>
      <dgm:t>
        <a:bodyPr/>
        <a:lstStyle/>
        <a:p>
          <a:r>
            <a:rPr lang="en-GB"/>
            <a:t>Small grey spots in the mouth (National Health Service, 2021)</a:t>
          </a:r>
          <a:endParaRPr lang="en-US"/>
        </a:p>
      </dgm:t>
    </dgm:pt>
    <dgm:pt modelId="{6D1F5124-F35A-49FE-AC06-A37C91CDF06F}" type="parTrans" cxnId="{2A9F2994-205E-4F64-89F9-874BFFC0865A}">
      <dgm:prSet/>
      <dgm:spPr/>
      <dgm:t>
        <a:bodyPr/>
        <a:lstStyle/>
        <a:p>
          <a:endParaRPr lang="en-US"/>
        </a:p>
      </dgm:t>
    </dgm:pt>
    <dgm:pt modelId="{C902D34F-7D8B-48BB-ABE6-DA66B9BCACF3}" type="sibTrans" cxnId="{2A9F2994-205E-4F64-89F9-874BFFC0865A}">
      <dgm:prSet/>
      <dgm:spPr/>
      <dgm:t>
        <a:bodyPr/>
        <a:lstStyle/>
        <a:p>
          <a:endParaRPr lang="en-US"/>
        </a:p>
      </dgm:t>
    </dgm:pt>
    <dgm:pt modelId="{8287BEE3-5B89-4810-BA73-25B63330C0A2}" type="pres">
      <dgm:prSet presAssocID="{3CA55884-B960-46BF-913B-B1CAA859C8B7}" presName="linear" presStyleCnt="0">
        <dgm:presLayoutVars>
          <dgm:animLvl val="lvl"/>
          <dgm:resizeHandles val="exact"/>
        </dgm:presLayoutVars>
      </dgm:prSet>
      <dgm:spPr/>
    </dgm:pt>
    <dgm:pt modelId="{8CC08FFD-8B92-4ABB-B1BC-8605C14EE6A6}" type="pres">
      <dgm:prSet presAssocID="{14A06FFE-2F78-44A0-9560-4A7719F8F4C7}" presName="parentText" presStyleLbl="node1" presStyleIdx="0" presStyleCnt="8">
        <dgm:presLayoutVars>
          <dgm:chMax val="0"/>
          <dgm:bulletEnabled val="1"/>
        </dgm:presLayoutVars>
      </dgm:prSet>
      <dgm:spPr/>
    </dgm:pt>
    <dgm:pt modelId="{EC827D44-9DA2-450A-887F-30B8DB417B06}" type="pres">
      <dgm:prSet presAssocID="{8F7C66AF-B2A8-4264-AA09-4EA75E81B6DC}" presName="spacer" presStyleCnt="0"/>
      <dgm:spPr/>
    </dgm:pt>
    <dgm:pt modelId="{7D2D089B-C8DD-40F3-809F-17799845EF31}" type="pres">
      <dgm:prSet presAssocID="{5F5E207E-3627-4D9E-8482-553E13F04ADA}" presName="parentText" presStyleLbl="node1" presStyleIdx="1" presStyleCnt="8">
        <dgm:presLayoutVars>
          <dgm:chMax val="0"/>
          <dgm:bulletEnabled val="1"/>
        </dgm:presLayoutVars>
      </dgm:prSet>
      <dgm:spPr/>
    </dgm:pt>
    <dgm:pt modelId="{0D97A6D6-7EC3-40EA-9009-3D3601FF341C}" type="pres">
      <dgm:prSet presAssocID="{9A1396A4-9155-44B1-9787-E474F7484CBD}" presName="spacer" presStyleCnt="0"/>
      <dgm:spPr/>
    </dgm:pt>
    <dgm:pt modelId="{8315721A-DA4C-47BB-8F5C-027C40BBB267}" type="pres">
      <dgm:prSet presAssocID="{CC903539-4A31-48B8-AB8E-A2750A0BF404}" presName="parentText" presStyleLbl="node1" presStyleIdx="2" presStyleCnt="8">
        <dgm:presLayoutVars>
          <dgm:chMax val="0"/>
          <dgm:bulletEnabled val="1"/>
        </dgm:presLayoutVars>
      </dgm:prSet>
      <dgm:spPr/>
    </dgm:pt>
    <dgm:pt modelId="{DEFC6427-345E-4901-AFD7-B067DE97A870}" type="pres">
      <dgm:prSet presAssocID="{28D74A2B-F152-413E-BF40-D345E7A4BAD5}" presName="spacer" presStyleCnt="0"/>
      <dgm:spPr/>
    </dgm:pt>
    <dgm:pt modelId="{F39F1298-98E8-4CA1-8809-BAF76248B736}" type="pres">
      <dgm:prSet presAssocID="{FCC70263-5101-4162-9603-F66B2C3C3ED5}" presName="parentText" presStyleLbl="node1" presStyleIdx="3" presStyleCnt="8">
        <dgm:presLayoutVars>
          <dgm:chMax val="0"/>
          <dgm:bulletEnabled val="1"/>
        </dgm:presLayoutVars>
      </dgm:prSet>
      <dgm:spPr/>
    </dgm:pt>
    <dgm:pt modelId="{6B34B2B1-FF1F-46EA-A208-9C38A93BC873}" type="pres">
      <dgm:prSet presAssocID="{53E6B200-A956-47C9-BB8F-083AC1C990F0}" presName="spacer" presStyleCnt="0"/>
      <dgm:spPr/>
    </dgm:pt>
    <dgm:pt modelId="{80896D11-FB9C-4161-AA28-8683BB8FAE45}" type="pres">
      <dgm:prSet presAssocID="{6F68EED9-48F2-46B4-A8C6-861358DA39B3}" presName="parentText" presStyleLbl="node1" presStyleIdx="4" presStyleCnt="8">
        <dgm:presLayoutVars>
          <dgm:chMax val="0"/>
          <dgm:bulletEnabled val="1"/>
        </dgm:presLayoutVars>
      </dgm:prSet>
      <dgm:spPr/>
    </dgm:pt>
    <dgm:pt modelId="{5A9F422C-6A49-443A-BE2D-0C3E6A556B9D}" type="pres">
      <dgm:prSet presAssocID="{1037F7BD-E089-4515-A18F-AEFC3EB229DF}" presName="spacer" presStyleCnt="0"/>
      <dgm:spPr/>
    </dgm:pt>
    <dgm:pt modelId="{99F196B7-C969-4160-BF34-CB5074C16C3A}" type="pres">
      <dgm:prSet presAssocID="{BBA45F94-0E1E-4798-88C8-26AAB0577BE4}" presName="parentText" presStyleLbl="node1" presStyleIdx="5" presStyleCnt="8">
        <dgm:presLayoutVars>
          <dgm:chMax val="0"/>
          <dgm:bulletEnabled val="1"/>
        </dgm:presLayoutVars>
      </dgm:prSet>
      <dgm:spPr/>
    </dgm:pt>
    <dgm:pt modelId="{82010AA6-02A5-4BFD-BC09-6E686F25E68E}" type="pres">
      <dgm:prSet presAssocID="{70AF93F1-5458-4C6E-A632-F8B9509DE576}" presName="spacer" presStyleCnt="0"/>
      <dgm:spPr/>
    </dgm:pt>
    <dgm:pt modelId="{E7869B26-86CA-4ABE-8A6E-A88139C732FE}" type="pres">
      <dgm:prSet presAssocID="{FB4FB492-E938-4598-89E9-11E4DD15ED17}" presName="parentText" presStyleLbl="node1" presStyleIdx="6" presStyleCnt="8">
        <dgm:presLayoutVars>
          <dgm:chMax val="0"/>
          <dgm:bulletEnabled val="1"/>
        </dgm:presLayoutVars>
      </dgm:prSet>
      <dgm:spPr/>
    </dgm:pt>
    <dgm:pt modelId="{7DEBEBA3-2C23-4F5D-9302-50B475A664CA}" type="pres">
      <dgm:prSet presAssocID="{5F8FA5C0-ED9E-4C90-96D4-6FB61427A2FB}" presName="spacer" presStyleCnt="0"/>
      <dgm:spPr/>
    </dgm:pt>
    <dgm:pt modelId="{326C78DF-D4B7-4771-9553-954037005B2B}" type="pres">
      <dgm:prSet presAssocID="{F2653A9A-9BBF-48B5-B3CA-24A87F15162B}" presName="parentText" presStyleLbl="node1" presStyleIdx="7" presStyleCnt="8">
        <dgm:presLayoutVars>
          <dgm:chMax val="0"/>
          <dgm:bulletEnabled val="1"/>
        </dgm:presLayoutVars>
      </dgm:prSet>
      <dgm:spPr/>
    </dgm:pt>
  </dgm:ptLst>
  <dgm:cxnLst>
    <dgm:cxn modelId="{8E825A06-57A2-4983-A5A0-4199B37B8348}" type="presOf" srcId="{6F68EED9-48F2-46B4-A8C6-861358DA39B3}" destId="{80896D11-FB9C-4161-AA28-8683BB8FAE45}" srcOrd="0" destOrd="0" presId="urn:microsoft.com/office/officeart/2005/8/layout/vList2"/>
    <dgm:cxn modelId="{8D7E3420-BF6C-4F45-A881-C19A72280D67}" srcId="{3CA55884-B960-46BF-913B-B1CAA859C8B7}" destId="{14A06FFE-2F78-44A0-9560-4A7719F8F4C7}" srcOrd="0" destOrd="0" parTransId="{E98ED267-887C-4962-AADC-2343985F5BEA}" sibTransId="{8F7C66AF-B2A8-4264-AA09-4EA75E81B6DC}"/>
    <dgm:cxn modelId="{2AA21F33-8DC4-476F-99D6-D5883DCFEF4E}" srcId="{3CA55884-B960-46BF-913B-B1CAA859C8B7}" destId="{5F5E207E-3627-4D9E-8482-553E13F04ADA}" srcOrd="1" destOrd="0" parTransId="{26842065-6D41-4F75-9614-2F01562D50C4}" sibTransId="{9A1396A4-9155-44B1-9787-E474F7484CBD}"/>
    <dgm:cxn modelId="{E12BC23B-54E3-47E9-A020-A90562B8A966}" type="presOf" srcId="{F2653A9A-9BBF-48B5-B3CA-24A87F15162B}" destId="{326C78DF-D4B7-4771-9553-954037005B2B}" srcOrd="0" destOrd="0" presId="urn:microsoft.com/office/officeart/2005/8/layout/vList2"/>
    <dgm:cxn modelId="{2BAEC33D-C84F-4C1F-9E50-24B85AAC2149}" srcId="{3CA55884-B960-46BF-913B-B1CAA859C8B7}" destId="{BBA45F94-0E1E-4798-88C8-26AAB0577BE4}" srcOrd="5" destOrd="0" parTransId="{3BA19410-D67F-4779-A6E8-73ED0510430A}" sibTransId="{70AF93F1-5458-4C6E-A632-F8B9509DE576}"/>
    <dgm:cxn modelId="{D8FD8960-96FE-435F-8A89-89A90876E3FD}" type="presOf" srcId="{FB4FB492-E938-4598-89E9-11E4DD15ED17}" destId="{E7869B26-86CA-4ABE-8A6E-A88139C732FE}" srcOrd="0" destOrd="0" presId="urn:microsoft.com/office/officeart/2005/8/layout/vList2"/>
    <dgm:cxn modelId="{43E8A951-F950-4689-A4F9-192726A78BC1}" srcId="{3CA55884-B960-46BF-913B-B1CAA859C8B7}" destId="{FCC70263-5101-4162-9603-F66B2C3C3ED5}" srcOrd="3" destOrd="0" parTransId="{BD4C7DE3-00AA-4FB3-9A6F-1E3C8DA07600}" sibTransId="{53E6B200-A956-47C9-BB8F-083AC1C990F0}"/>
    <dgm:cxn modelId="{69017B88-7F9A-4A16-808B-D292FBFA5822}" srcId="{3CA55884-B960-46BF-913B-B1CAA859C8B7}" destId="{CC903539-4A31-48B8-AB8E-A2750A0BF404}" srcOrd="2" destOrd="0" parTransId="{84D7B3D3-13A7-40DE-9BC1-4B64F05AB143}" sibTransId="{28D74A2B-F152-413E-BF40-D345E7A4BAD5}"/>
    <dgm:cxn modelId="{2A9F2994-205E-4F64-89F9-874BFFC0865A}" srcId="{3CA55884-B960-46BF-913B-B1CAA859C8B7}" destId="{F2653A9A-9BBF-48B5-B3CA-24A87F15162B}" srcOrd="7" destOrd="0" parTransId="{6D1F5124-F35A-49FE-AC06-A37C91CDF06F}" sibTransId="{C902D34F-7D8B-48BB-ABE6-DA66B9BCACF3}"/>
    <dgm:cxn modelId="{DAD4439F-EE54-46DC-8BE9-D8759E7951AD}" type="presOf" srcId="{FCC70263-5101-4162-9603-F66B2C3C3ED5}" destId="{F39F1298-98E8-4CA1-8809-BAF76248B736}" srcOrd="0" destOrd="0" presId="urn:microsoft.com/office/officeart/2005/8/layout/vList2"/>
    <dgm:cxn modelId="{FD2FFDA2-E55C-4590-8064-94D9A534FD54}" srcId="{3CA55884-B960-46BF-913B-B1CAA859C8B7}" destId="{FB4FB492-E938-4598-89E9-11E4DD15ED17}" srcOrd="6" destOrd="0" parTransId="{67C5970E-8B60-4798-9BF8-D0DE8F62DA88}" sibTransId="{5F8FA5C0-ED9E-4C90-96D4-6FB61427A2FB}"/>
    <dgm:cxn modelId="{3A7A09A6-75DF-42C0-BA09-856551A2330C}" type="presOf" srcId="{5F5E207E-3627-4D9E-8482-553E13F04ADA}" destId="{7D2D089B-C8DD-40F3-809F-17799845EF31}" srcOrd="0" destOrd="0" presId="urn:microsoft.com/office/officeart/2005/8/layout/vList2"/>
    <dgm:cxn modelId="{818A68B7-862D-45F8-9B15-0D7042533188}" type="presOf" srcId="{14A06FFE-2F78-44A0-9560-4A7719F8F4C7}" destId="{8CC08FFD-8B92-4ABB-B1BC-8605C14EE6A6}" srcOrd="0" destOrd="0" presId="urn:microsoft.com/office/officeart/2005/8/layout/vList2"/>
    <dgm:cxn modelId="{9BD5BFD6-A7D0-4C9B-86F5-750060635CCF}" type="presOf" srcId="{CC903539-4A31-48B8-AB8E-A2750A0BF404}" destId="{8315721A-DA4C-47BB-8F5C-027C40BBB267}" srcOrd="0" destOrd="0" presId="urn:microsoft.com/office/officeart/2005/8/layout/vList2"/>
    <dgm:cxn modelId="{730CA4D7-2DAB-40BE-910E-EBCDB2912A9B}" type="presOf" srcId="{BBA45F94-0E1E-4798-88C8-26AAB0577BE4}" destId="{99F196B7-C969-4160-BF34-CB5074C16C3A}" srcOrd="0" destOrd="0" presId="urn:microsoft.com/office/officeart/2005/8/layout/vList2"/>
    <dgm:cxn modelId="{3C52F8DF-D142-4275-89A2-2BF4CB91E0C8}" srcId="{3CA55884-B960-46BF-913B-B1CAA859C8B7}" destId="{6F68EED9-48F2-46B4-A8C6-861358DA39B3}" srcOrd="4" destOrd="0" parTransId="{D6FAA870-8CA7-4E9A-8F4D-F2E3CC9F4654}" sibTransId="{1037F7BD-E089-4515-A18F-AEFC3EB229DF}"/>
    <dgm:cxn modelId="{918483E2-8B63-434A-9AFA-0A94345D7440}" type="presOf" srcId="{3CA55884-B960-46BF-913B-B1CAA859C8B7}" destId="{8287BEE3-5B89-4810-BA73-25B63330C0A2}" srcOrd="0" destOrd="0" presId="urn:microsoft.com/office/officeart/2005/8/layout/vList2"/>
    <dgm:cxn modelId="{4DD6ECFF-15C0-4104-AB12-78E4556E1D8D}" type="presParOf" srcId="{8287BEE3-5B89-4810-BA73-25B63330C0A2}" destId="{8CC08FFD-8B92-4ABB-B1BC-8605C14EE6A6}" srcOrd="0" destOrd="0" presId="urn:microsoft.com/office/officeart/2005/8/layout/vList2"/>
    <dgm:cxn modelId="{07B7EA68-04A7-4075-B2DB-B0A07D780826}" type="presParOf" srcId="{8287BEE3-5B89-4810-BA73-25B63330C0A2}" destId="{EC827D44-9DA2-450A-887F-30B8DB417B06}" srcOrd="1" destOrd="0" presId="urn:microsoft.com/office/officeart/2005/8/layout/vList2"/>
    <dgm:cxn modelId="{EBA3DA72-C25C-4D83-AA06-FAF747E83332}" type="presParOf" srcId="{8287BEE3-5B89-4810-BA73-25B63330C0A2}" destId="{7D2D089B-C8DD-40F3-809F-17799845EF31}" srcOrd="2" destOrd="0" presId="urn:microsoft.com/office/officeart/2005/8/layout/vList2"/>
    <dgm:cxn modelId="{80F91135-0D46-418E-8681-8ABC06E46E91}" type="presParOf" srcId="{8287BEE3-5B89-4810-BA73-25B63330C0A2}" destId="{0D97A6D6-7EC3-40EA-9009-3D3601FF341C}" srcOrd="3" destOrd="0" presId="urn:microsoft.com/office/officeart/2005/8/layout/vList2"/>
    <dgm:cxn modelId="{F27FFF37-6DF4-45E5-BF89-5EEFA42ECF20}" type="presParOf" srcId="{8287BEE3-5B89-4810-BA73-25B63330C0A2}" destId="{8315721A-DA4C-47BB-8F5C-027C40BBB267}" srcOrd="4" destOrd="0" presId="urn:microsoft.com/office/officeart/2005/8/layout/vList2"/>
    <dgm:cxn modelId="{E7CE122B-5615-4155-BDBA-7837DB53C64A}" type="presParOf" srcId="{8287BEE3-5B89-4810-BA73-25B63330C0A2}" destId="{DEFC6427-345E-4901-AFD7-B067DE97A870}" srcOrd="5" destOrd="0" presId="urn:microsoft.com/office/officeart/2005/8/layout/vList2"/>
    <dgm:cxn modelId="{CB26C200-C516-4E38-A3E2-B29AF6E02B4E}" type="presParOf" srcId="{8287BEE3-5B89-4810-BA73-25B63330C0A2}" destId="{F39F1298-98E8-4CA1-8809-BAF76248B736}" srcOrd="6" destOrd="0" presId="urn:microsoft.com/office/officeart/2005/8/layout/vList2"/>
    <dgm:cxn modelId="{1F93156E-F8D7-480E-A84D-B674C43E9FD9}" type="presParOf" srcId="{8287BEE3-5B89-4810-BA73-25B63330C0A2}" destId="{6B34B2B1-FF1F-46EA-A208-9C38A93BC873}" srcOrd="7" destOrd="0" presId="urn:microsoft.com/office/officeart/2005/8/layout/vList2"/>
    <dgm:cxn modelId="{587B337E-D54A-4DEB-B57C-7BF1E51924EC}" type="presParOf" srcId="{8287BEE3-5B89-4810-BA73-25B63330C0A2}" destId="{80896D11-FB9C-4161-AA28-8683BB8FAE45}" srcOrd="8" destOrd="0" presId="urn:microsoft.com/office/officeart/2005/8/layout/vList2"/>
    <dgm:cxn modelId="{EE037F81-6783-40DD-A216-08897A5C7D75}" type="presParOf" srcId="{8287BEE3-5B89-4810-BA73-25B63330C0A2}" destId="{5A9F422C-6A49-443A-BE2D-0C3E6A556B9D}" srcOrd="9" destOrd="0" presId="urn:microsoft.com/office/officeart/2005/8/layout/vList2"/>
    <dgm:cxn modelId="{D6406F7B-F418-4D61-9EE0-A90095C86923}" type="presParOf" srcId="{8287BEE3-5B89-4810-BA73-25B63330C0A2}" destId="{99F196B7-C969-4160-BF34-CB5074C16C3A}" srcOrd="10" destOrd="0" presId="urn:microsoft.com/office/officeart/2005/8/layout/vList2"/>
    <dgm:cxn modelId="{169D2F3D-C57F-4F8C-AFFF-B2DCC99A531D}" type="presParOf" srcId="{8287BEE3-5B89-4810-BA73-25B63330C0A2}" destId="{82010AA6-02A5-4BFD-BC09-6E686F25E68E}" srcOrd="11" destOrd="0" presId="urn:microsoft.com/office/officeart/2005/8/layout/vList2"/>
    <dgm:cxn modelId="{83EB2F0E-4C82-42AE-B592-A031DEF335BB}" type="presParOf" srcId="{8287BEE3-5B89-4810-BA73-25B63330C0A2}" destId="{E7869B26-86CA-4ABE-8A6E-A88139C732FE}" srcOrd="12" destOrd="0" presId="urn:microsoft.com/office/officeart/2005/8/layout/vList2"/>
    <dgm:cxn modelId="{E5D3E9B4-B170-4D52-972F-2220123F4886}" type="presParOf" srcId="{8287BEE3-5B89-4810-BA73-25B63330C0A2}" destId="{7DEBEBA3-2C23-4F5D-9302-50B475A664CA}" srcOrd="13" destOrd="0" presId="urn:microsoft.com/office/officeart/2005/8/layout/vList2"/>
    <dgm:cxn modelId="{92310F70-369D-4D06-8D53-ADA5D3354A72}" type="presParOf" srcId="{8287BEE3-5B89-4810-BA73-25B63330C0A2}" destId="{326C78DF-D4B7-4771-9553-954037005B2B}"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8B66E84-EC9C-466A-B1E2-D4DE02C12C80}"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4A742653-B612-43BB-A5FA-C91F59DDDAD3}">
      <dgm:prSet/>
      <dgm:spPr/>
      <dgm:t>
        <a:bodyPr/>
        <a:lstStyle/>
        <a:p>
          <a:r>
            <a:rPr lang="en-US"/>
            <a:t>Drink plenty of fluids to stay hydrated </a:t>
          </a:r>
        </a:p>
      </dgm:t>
    </dgm:pt>
    <dgm:pt modelId="{3F18487D-D3EC-486F-AE2C-80F6BB57D61A}" type="parTrans" cxnId="{C3C73B03-19D1-4527-A635-660943CB34DF}">
      <dgm:prSet/>
      <dgm:spPr/>
      <dgm:t>
        <a:bodyPr/>
        <a:lstStyle/>
        <a:p>
          <a:endParaRPr lang="en-US"/>
        </a:p>
      </dgm:t>
    </dgm:pt>
    <dgm:pt modelId="{E6604B60-677D-4233-AA06-566376B3A8C9}" type="sibTrans" cxnId="{C3C73B03-19D1-4527-A635-660943CB34DF}">
      <dgm:prSet/>
      <dgm:spPr/>
      <dgm:t>
        <a:bodyPr/>
        <a:lstStyle/>
        <a:p>
          <a:endParaRPr lang="en-US"/>
        </a:p>
      </dgm:t>
    </dgm:pt>
    <dgm:pt modelId="{896AD640-2347-477D-9614-A420E14C62B7}">
      <dgm:prSet/>
      <dgm:spPr/>
      <dgm:t>
        <a:bodyPr/>
        <a:lstStyle/>
        <a:p>
          <a:r>
            <a:rPr lang="en-US"/>
            <a:t>Take paracetamol to help with aches, pains and fever </a:t>
          </a:r>
        </a:p>
      </dgm:t>
    </dgm:pt>
    <dgm:pt modelId="{066A690E-DAF1-49A7-BE2C-2FFA9D8BA5F0}" type="parTrans" cxnId="{0F13AE73-77EE-4D81-BF18-CD99B9AFC08E}">
      <dgm:prSet/>
      <dgm:spPr/>
      <dgm:t>
        <a:bodyPr/>
        <a:lstStyle/>
        <a:p>
          <a:endParaRPr lang="en-US"/>
        </a:p>
      </dgm:t>
    </dgm:pt>
    <dgm:pt modelId="{A82E7392-B397-4C08-965E-9B60EA41DD84}" type="sibTrans" cxnId="{0F13AE73-77EE-4D81-BF18-CD99B9AFC08E}">
      <dgm:prSet/>
      <dgm:spPr/>
      <dgm:t>
        <a:bodyPr/>
        <a:lstStyle/>
        <a:p>
          <a:endParaRPr lang="en-US"/>
        </a:p>
      </dgm:t>
    </dgm:pt>
    <dgm:pt modelId="{EB9B3378-C7E5-4C4C-8F94-8031343F1745}">
      <dgm:prSet/>
      <dgm:spPr/>
      <dgm:t>
        <a:bodyPr/>
        <a:lstStyle/>
        <a:p>
          <a:r>
            <a:rPr lang="en-US"/>
            <a:t>Keep the air moist in the room to relieve cough </a:t>
          </a:r>
        </a:p>
      </dgm:t>
    </dgm:pt>
    <dgm:pt modelId="{FD8CF740-AF2B-4F2F-9D48-E6DA371D8349}" type="parTrans" cxnId="{CF71698A-046A-418C-B96D-7501F7D7871A}">
      <dgm:prSet/>
      <dgm:spPr/>
      <dgm:t>
        <a:bodyPr/>
        <a:lstStyle/>
        <a:p>
          <a:endParaRPr lang="en-US"/>
        </a:p>
      </dgm:t>
    </dgm:pt>
    <dgm:pt modelId="{642B1168-B341-42F4-93A0-2B6B2979E864}" type="sibTrans" cxnId="{CF71698A-046A-418C-B96D-7501F7D7871A}">
      <dgm:prSet/>
      <dgm:spPr/>
      <dgm:t>
        <a:bodyPr/>
        <a:lstStyle/>
        <a:p>
          <a:endParaRPr lang="en-US"/>
        </a:p>
      </dgm:t>
    </dgm:pt>
    <dgm:pt modelId="{A899E935-6898-4663-80BF-9442ED8DEDAA}">
      <dgm:prSet/>
      <dgm:spPr/>
      <dgm:t>
        <a:bodyPr/>
        <a:lstStyle/>
        <a:p>
          <a:r>
            <a:rPr lang="en-US"/>
            <a:t>Clean eyes regularly to clear any crustiness </a:t>
          </a:r>
        </a:p>
      </dgm:t>
    </dgm:pt>
    <dgm:pt modelId="{7D067B05-A023-4396-AC8B-90EA45435F2A}" type="parTrans" cxnId="{1DA1180B-CCAB-4045-8EB0-347B9A0A05A0}">
      <dgm:prSet/>
      <dgm:spPr/>
      <dgm:t>
        <a:bodyPr/>
        <a:lstStyle/>
        <a:p>
          <a:endParaRPr lang="en-US"/>
        </a:p>
      </dgm:t>
    </dgm:pt>
    <dgm:pt modelId="{DC92FB56-F7DB-4FDA-AE96-403099127E32}" type="sibTrans" cxnId="{1DA1180B-CCAB-4045-8EB0-347B9A0A05A0}">
      <dgm:prSet/>
      <dgm:spPr/>
      <dgm:t>
        <a:bodyPr/>
        <a:lstStyle/>
        <a:p>
          <a:endParaRPr lang="en-US"/>
        </a:p>
      </dgm:t>
    </dgm:pt>
    <dgm:pt modelId="{25A3F282-F67E-46A3-ADA0-AF3C458F0F24}">
      <dgm:prSet/>
      <dgm:spPr/>
      <dgm:t>
        <a:bodyPr/>
        <a:lstStyle/>
        <a:p>
          <a:r>
            <a:rPr lang="en-US"/>
            <a:t>Dim lights to decrease sensitivity in the eyes. </a:t>
          </a:r>
        </a:p>
      </dgm:t>
    </dgm:pt>
    <dgm:pt modelId="{1134C542-F402-4E20-9AC0-F56885B7A039}" type="parTrans" cxnId="{4075E9EE-5D25-4A4C-AEB1-2198912579BC}">
      <dgm:prSet/>
      <dgm:spPr/>
      <dgm:t>
        <a:bodyPr/>
        <a:lstStyle/>
        <a:p>
          <a:endParaRPr lang="en-US"/>
        </a:p>
      </dgm:t>
    </dgm:pt>
    <dgm:pt modelId="{05D62764-53A1-4169-807D-0C0694DDDDF1}" type="sibTrans" cxnId="{4075E9EE-5D25-4A4C-AEB1-2198912579BC}">
      <dgm:prSet/>
      <dgm:spPr/>
      <dgm:t>
        <a:bodyPr/>
        <a:lstStyle/>
        <a:p>
          <a:endParaRPr lang="en-US"/>
        </a:p>
      </dgm:t>
    </dgm:pt>
    <dgm:pt modelId="{A7B21D64-5194-4A6A-BF21-EEFF954956C1}">
      <dgm:prSet/>
      <dgm:spPr/>
      <dgm:t>
        <a:bodyPr/>
        <a:lstStyle/>
        <a:p>
          <a:r>
            <a:rPr lang="en-US"/>
            <a:t>An antihistamine may be given to control itchiness caused by the rash. </a:t>
          </a:r>
        </a:p>
      </dgm:t>
    </dgm:pt>
    <dgm:pt modelId="{4D744EC9-B824-411A-8E84-622DC12211BE}" type="parTrans" cxnId="{27A7691B-82DD-4F55-ADAE-D96F509675AC}">
      <dgm:prSet/>
      <dgm:spPr/>
      <dgm:t>
        <a:bodyPr/>
        <a:lstStyle/>
        <a:p>
          <a:endParaRPr lang="en-US"/>
        </a:p>
      </dgm:t>
    </dgm:pt>
    <dgm:pt modelId="{B99DCC39-A9F9-4892-BEBB-75FF553A67EA}" type="sibTrans" cxnId="{27A7691B-82DD-4F55-ADAE-D96F509675AC}">
      <dgm:prSet/>
      <dgm:spPr/>
      <dgm:t>
        <a:bodyPr/>
        <a:lstStyle/>
        <a:p>
          <a:endParaRPr lang="en-US"/>
        </a:p>
      </dgm:t>
    </dgm:pt>
    <dgm:pt modelId="{DD6CC312-1823-4F25-A076-3B061EB3AE79}">
      <dgm:prSet/>
      <dgm:spPr/>
      <dgm:t>
        <a:bodyPr/>
        <a:lstStyle/>
        <a:p>
          <a:r>
            <a:rPr lang="en-US"/>
            <a:t>On occasions, a bacterial infection may occur alongside the virus</a:t>
          </a:r>
          <a:r>
            <a:rPr lang="en-US">
              <a:latin typeface="Neue Haas Grotesk Text Pro"/>
            </a:rPr>
            <a:t>;</a:t>
          </a:r>
          <a:r>
            <a:rPr lang="en-US"/>
            <a:t> if this happens medical professionals may prescribe some antibiotics (Martinez, 2020) (NHS, 2021). </a:t>
          </a:r>
        </a:p>
      </dgm:t>
    </dgm:pt>
    <dgm:pt modelId="{BE39DC84-6DF2-4481-92F2-8603DA72AE46}" type="parTrans" cxnId="{7812884B-24E9-44C1-A836-ED7788CB342D}">
      <dgm:prSet/>
      <dgm:spPr/>
      <dgm:t>
        <a:bodyPr/>
        <a:lstStyle/>
        <a:p>
          <a:endParaRPr lang="en-US"/>
        </a:p>
      </dgm:t>
    </dgm:pt>
    <dgm:pt modelId="{D137F240-3BBE-4AEC-9D8E-5D9C878E8DD9}" type="sibTrans" cxnId="{7812884B-24E9-44C1-A836-ED7788CB342D}">
      <dgm:prSet/>
      <dgm:spPr/>
      <dgm:t>
        <a:bodyPr/>
        <a:lstStyle/>
        <a:p>
          <a:endParaRPr lang="en-US"/>
        </a:p>
      </dgm:t>
    </dgm:pt>
    <dgm:pt modelId="{6AC15063-5BDD-4340-A648-FE98A5FE830E}" type="pres">
      <dgm:prSet presAssocID="{98B66E84-EC9C-466A-B1E2-D4DE02C12C80}" presName="linear" presStyleCnt="0">
        <dgm:presLayoutVars>
          <dgm:animLvl val="lvl"/>
          <dgm:resizeHandles val="exact"/>
        </dgm:presLayoutVars>
      </dgm:prSet>
      <dgm:spPr/>
    </dgm:pt>
    <dgm:pt modelId="{AC81D8D4-D1CB-4D37-8892-7DD174D8FE13}" type="pres">
      <dgm:prSet presAssocID="{4A742653-B612-43BB-A5FA-C91F59DDDAD3}" presName="parentText" presStyleLbl="node1" presStyleIdx="0" presStyleCnt="7">
        <dgm:presLayoutVars>
          <dgm:chMax val="0"/>
          <dgm:bulletEnabled val="1"/>
        </dgm:presLayoutVars>
      </dgm:prSet>
      <dgm:spPr/>
    </dgm:pt>
    <dgm:pt modelId="{CF8205AB-500B-4B44-879E-A8DC07CE47EF}" type="pres">
      <dgm:prSet presAssocID="{E6604B60-677D-4233-AA06-566376B3A8C9}" presName="spacer" presStyleCnt="0"/>
      <dgm:spPr/>
    </dgm:pt>
    <dgm:pt modelId="{ECA42FBD-D998-49C9-95E9-4E5092DFA039}" type="pres">
      <dgm:prSet presAssocID="{896AD640-2347-477D-9614-A420E14C62B7}" presName="parentText" presStyleLbl="node1" presStyleIdx="1" presStyleCnt="7">
        <dgm:presLayoutVars>
          <dgm:chMax val="0"/>
          <dgm:bulletEnabled val="1"/>
        </dgm:presLayoutVars>
      </dgm:prSet>
      <dgm:spPr/>
    </dgm:pt>
    <dgm:pt modelId="{21AC5440-2369-460E-8794-23258BA0323E}" type="pres">
      <dgm:prSet presAssocID="{A82E7392-B397-4C08-965E-9B60EA41DD84}" presName="spacer" presStyleCnt="0"/>
      <dgm:spPr/>
    </dgm:pt>
    <dgm:pt modelId="{5A1EF91D-48AF-4713-93F7-2443322BB000}" type="pres">
      <dgm:prSet presAssocID="{EB9B3378-C7E5-4C4C-8F94-8031343F1745}" presName="parentText" presStyleLbl="node1" presStyleIdx="2" presStyleCnt="7">
        <dgm:presLayoutVars>
          <dgm:chMax val="0"/>
          <dgm:bulletEnabled val="1"/>
        </dgm:presLayoutVars>
      </dgm:prSet>
      <dgm:spPr/>
    </dgm:pt>
    <dgm:pt modelId="{92BC7B6B-76C1-4BBE-B0C6-D7EAA47801DB}" type="pres">
      <dgm:prSet presAssocID="{642B1168-B341-42F4-93A0-2B6B2979E864}" presName="spacer" presStyleCnt="0"/>
      <dgm:spPr/>
    </dgm:pt>
    <dgm:pt modelId="{C734A664-0431-4461-B20E-005B175A1B7D}" type="pres">
      <dgm:prSet presAssocID="{A899E935-6898-4663-80BF-9442ED8DEDAA}" presName="parentText" presStyleLbl="node1" presStyleIdx="3" presStyleCnt="7">
        <dgm:presLayoutVars>
          <dgm:chMax val="0"/>
          <dgm:bulletEnabled val="1"/>
        </dgm:presLayoutVars>
      </dgm:prSet>
      <dgm:spPr/>
    </dgm:pt>
    <dgm:pt modelId="{81DBEE6C-DE8B-44BB-ABFB-AFEB5C4D1698}" type="pres">
      <dgm:prSet presAssocID="{DC92FB56-F7DB-4FDA-AE96-403099127E32}" presName="spacer" presStyleCnt="0"/>
      <dgm:spPr/>
    </dgm:pt>
    <dgm:pt modelId="{9A076CF6-46B1-428F-AC31-2B48CE7C7A7A}" type="pres">
      <dgm:prSet presAssocID="{25A3F282-F67E-46A3-ADA0-AF3C458F0F24}" presName="parentText" presStyleLbl="node1" presStyleIdx="4" presStyleCnt="7">
        <dgm:presLayoutVars>
          <dgm:chMax val="0"/>
          <dgm:bulletEnabled val="1"/>
        </dgm:presLayoutVars>
      </dgm:prSet>
      <dgm:spPr/>
    </dgm:pt>
    <dgm:pt modelId="{48223220-73AB-4906-AB9E-9A164BDE9EE9}" type="pres">
      <dgm:prSet presAssocID="{05D62764-53A1-4169-807D-0C0694DDDDF1}" presName="spacer" presStyleCnt="0"/>
      <dgm:spPr/>
    </dgm:pt>
    <dgm:pt modelId="{50CD2CC2-996A-4C35-86C8-2A2510BCF5E8}" type="pres">
      <dgm:prSet presAssocID="{A7B21D64-5194-4A6A-BF21-EEFF954956C1}" presName="parentText" presStyleLbl="node1" presStyleIdx="5" presStyleCnt="7">
        <dgm:presLayoutVars>
          <dgm:chMax val="0"/>
          <dgm:bulletEnabled val="1"/>
        </dgm:presLayoutVars>
      </dgm:prSet>
      <dgm:spPr/>
    </dgm:pt>
    <dgm:pt modelId="{93B73052-858D-4FEA-B00B-1825751505AD}" type="pres">
      <dgm:prSet presAssocID="{B99DCC39-A9F9-4892-BEBB-75FF553A67EA}" presName="spacer" presStyleCnt="0"/>
      <dgm:spPr/>
    </dgm:pt>
    <dgm:pt modelId="{AD3E7AB4-8B6F-4941-919A-39B4A5DC9B99}" type="pres">
      <dgm:prSet presAssocID="{DD6CC312-1823-4F25-A076-3B061EB3AE79}" presName="parentText" presStyleLbl="node1" presStyleIdx="6" presStyleCnt="7">
        <dgm:presLayoutVars>
          <dgm:chMax val="0"/>
          <dgm:bulletEnabled val="1"/>
        </dgm:presLayoutVars>
      </dgm:prSet>
      <dgm:spPr/>
    </dgm:pt>
  </dgm:ptLst>
  <dgm:cxnLst>
    <dgm:cxn modelId="{C3C73B03-19D1-4527-A635-660943CB34DF}" srcId="{98B66E84-EC9C-466A-B1E2-D4DE02C12C80}" destId="{4A742653-B612-43BB-A5FA-C91F59DDDAD3}" srcOrd="0" destOrd="0" parTransId="{3F18487D-D3EC-486F-AE2C-80F6BB57D61A}" sibTransId="{E6604B60-677D-4233-AA06-566376B3A8C9}"/>
    <dgm:cxn modelId="{1DA1180B-CCAB-4045-8EB0-347B9A0A05A0}" srcId="{98B66E84-EC9C-466A-B1E2-D4DE02C12C80}" destId="{A899E935-6898-4663-80BF-9442ED8DEDAA}" srcOrd="3" destOrd="0" parTransId="{7D067B05-A023-4396-AC8B-90EA45435F2A}" sibTransId="{DC92FB56-F7DB-4FDA-AE96-403099127E32}"/>
    <dgm:cxn modelId="{DD857711-650B-4A7B-84E3-BBC57FF45615}" type="presOf" srcId="{DD6CC312-1823-4F25-A076-3B061EB3AE79}" destId="{AD3E7AB4-8B6F-4941-919A-39B4A5DC9B99}" srcOrd="0" destOrd="0" presId="urn:microsoft.com/office/officeart/2005/8/layout/vList2"/>
    <dgm:cxn modelId="{27A7691B-82DD-4F55-ADAE-D96F509675AC}" srcId="{98B66E84-EC9C-466A-B1E2-D4DE02C12C80}" destId="{A7B21D64-5194-4A6A-BF21-EEFF954956C1}" srcOrd="5" destOrd="0" parTransId="{4D744EC9-B824-411A-8E84-622DC12211BE}" sibTransId="{B99DCC39-A9F9-4892-BEBB-75FF553A67EA}"/>
    <dgm:cxn modelId="{5BE82940-B4F8-48FA-AA2D-6B44ECB79686}" type="presOf" srcId="{896AD640-2347-477D-9614-A420E14C62B7}" destId="{ECA42FBD-D998-49C9-95E9-4E5092DFA039}" srcOrd="0" destOrd="0" presId="urn:microsoft.com/office/officeart/2005/8/layout/vList2"/>
    <dgm:cxn modelId="{FE59D76A-F982-48A4-AC69-852AAA64359A}" type="presOf" srcId="{A899E935-6898-4663-80BF-9442ED8DEDAA}" destId="{C734A664-0431-4461-B20E-005B175A1B7D}" srcOrd="0" destOrd="0" presId="urn:microsoft.com/office/officeart/2005/8/layout/vList2"/>
    <dgm:cxn modelId="{7812884B-24E9-44C1-A836-ED7788CB342D}" srcId="{98B66E84-EC9C-466A-B1E2-D4DE02C12C80}" destId="{DD6CC312-1823-4F25-A076-3B061EB3AE79}" srcOrd="6" destOrd="0" parTransId="{BE39DC84-6DF2-4481-92F2-8603DA72AE46}" sibTransId="{D137F240-3BBE-4AEC-9D8E-5D9C878E8DD9}"/>
    <dgm:cxn modelId="{0F13AE73-77EE-4D81-BF18-CD99B9AFC08E}" srcId="{98B66E84-EC9C-466A-B1E2-D4DE02C12C80}" destId="{896AD640-2347-477D-9614-A420E14C62B7}" srcOrd="1" destOrd="0" parTransId="{066A690E-DAF1-49A7-BE2C-2FFA9D8BA5F0}" sibTransId="{A82E7392-B397-4C08-965E-9B60EA41DD84}"/>
    <dgm:cxn modelId="{BDCDA974-332A-4BBA-8D95-59C2643B07F2}" type="presOf" srcId="{4A742653-B612-43BB-A5FA-C91F59DDDAD3}" destId="{AC81D8D4-D1CB-4D37-8892-7DD174D8FE13}" srcOrd="0" destOrd="0" presId="urn:microsoft.com/office/officeart/2005/8/layout/vList2"/>
    <dgm:cxn modelId="{CF71698A-046A-418C-B96D-7501F7D7871A}" srcId="{98B66E84-EC9C-466A-B1E2-D4DE02C12C80}" destId="{EB9B3378-C7E5-4C4C-8F94-8031343F1745}" srcOrd="2" destOrd="0" parTransId="{FD8CF740-AF2B-4F2F-9D48-E6DA371D8349}" sibTransId="{642B1168-B341-42F4-93A0-2B6B2979E864}"/>
    <dgm:cxn modelId="{24053B91-8975-481A-9310-2964E1BF03BD}" type="presOf" srcId="{25A3F282-F67E-46A3-ADA0-AF3C458F0F24}" destId="{9A076CF6-46B1-428F-AC31-2B48CE7C7A7A}" srcOrd="0" destOrd="0" presId="urn:microsoft.com/office/officeart/2005/8/layout/vList2"/>
    <dgm:cxn modelId="{8981D594-A8B3-4CEC-9A1C-43BB8BF7E1B3}" type="presOf" srcId="{98B66E84-EC9C-466A-B1E2-D4DE02C12C80}" destId="{6AC15063-5BDD-4340-A648-FE98A5FE830E}" srcOrd="0" destOrd="0" presId="urn:microsoft.com/office/officeart/2005/8/layout/vList2"/>
    <dgm:cxn modelId="{1ECA51B5-217A-4FD8-8359-02ED434EE562}" type="presOf" srcId="{EB9B3378-C7E5-4C4C-8F94-8031343F1745}" destId="{5A1EF91D-48AF-4713-93F7-2443322BB000}" srcOrd="0" destOrd="0" presId="urn:microsoft.com/office/officeart/2005/8/layout/vList2"/>
    <dgm:cxn modelId="{4075E9EE-5D25-4A4C-AEB1-2198912579BC}" srcId="{98B66E84-EC9C-466A-B1E2-D4DE02C12C80}" destId="{25A3F282-F67E-46A3-ADA0-AF3C458F0F24}" srcOrd="4" destOrd="0" parTransId="{1134C542-F402-4E20-9AC0-F56885B7A039}" sibTransId="{05D62764-53A1-4169-807D-0C0694DDDDF1}"/>
    <dgm:cxn modelId="{F74628F2-86A8-4CD3-B927-EE489676AFC6}" type="presOf" srcId="{A7B21D64-5194-4A6A-BF21-EEFF954956C1}" destId="{50CD2CC2-996A-4C35-86C8-2A2510BCF5E8}" srcOrd="0" destOrd="0" presId="urn:microsoft.com/office/officeart/2005/8/layout/vList2"/>
    <dgm:cxn modelId="{1712887B-1525-4D93-AFB0-613713808679}" type="presParOf" srcId="{6AC15063-5BDD-4340-A648-FE98A5FE830E}" destId="{AC81D8D4-D1CB-4D37-8892-7DD174D8FE13}" srcOrd="0" destOrd="0" presId="urn:microsoft.com/office/officeart/2005/8/layout/vList2"/>
    <dgm:cxn modelId="{541A725D-45C6-4F6C-BF9E-8A169BC2DAAA}" type="presParOf" srcId="{6AC15063-5BDD-4340-A648-FE98A5FE830E}" destId="{CF8205AB-500B-4B44-879E-A8DC07CE47EF}" srcOrd="1" destOrd="0" presId="urn:microsoft.com/office/officeart/2005/8/layout/vList2"/>
    <dgm:cxn modelId="{22824BFE-88CC-4D59-A442-485CD161FF0F}" type="presParOf" srcId="{6AC15063-5BDD-4340-A648-FE98A5FE830E}" destId="{ECA42FBD-D998-49C9-95E9-4E5092DFA039}" srcOrd="2" destOrd="0" presId="urn:microsoft.com/office/officeart/2005/8/layout/vList2"/>
    <dgm:cxn modelId="{4CE5906E-6D54-4465-B5D9-94E6F7A8692D}" type="presParOf" srcId="{6AC15063-5BDD-4340-A648-FE98A5FE830E}" destId="{21AC5440-2369-460E-8794-23258BA0323E}" srcOrd="3" destOrd="0" presId="urn:microsoft.com/office/officeart/2005/8/layout/vList2"/>
    <dgm:cxn modelId="{6B38F0BB-DBEA-4322-8CC2-35694A1A7883}" type="presParOf" srcId="{6AC15063-5BDD-4340-A648-FE98A5FE830E}" destId="{5A1EF91D-48AF-4713-93F7-2443322BB000}" srcOrd="4" destOrd="0" presId="urn:microsoft.com/office/officeart/2005/8/layout/vList2"/>
    <dgm:cxn modelId="{A9129438-08C9-46EA-AD46-56B1944F4314}" type="presParOf" srcId="{6AC15063-5BDD-4340-A648-FE98A5FE830E}" destId="{92BC7B6B-76C1-4BBE-B0C6-D7EAA47801DB}" srcOrd="5" destOrd="0" presId="urn:microsoft.com/office/officeart/2005/8/layout/vList2"/>
    <dgm:cxn modelId="{900A3466-ADDC-43E9-9937-07932255571D}" type="presParOf" srcId="{6AC15063-5BDD-4340-A648-FE98A5FE830E}" destId="{C734A664-0431-4461-B20E-005B175A1B7D}" srcOrd="6" destOrd="0" presId="urn:microsoft.com/office/officeart/2005/8/layout/vList2"/>
    <dgm:cxn modelId="{679EEDF2-1324-4C01-B6D7-D6569617A9D9}" type="presParOf" srcId="{6AC15063-5BDD-4340-A648-FE98A5FE830E}" destId="{81DBEE6C-DE8B-44BB-ABFB-AFEB5C4D1698}" srcOrd="7" destOrd="0" presId="urn:microsoft.com/office/officeart/2005/8/layout/vList2"/>
    <dgm:cxn modelId="{27B88ACC-23DC-4DE0-BF3D-5DF43A2FA8D2}" type="presParOf" srcId="{6AC15063-5BDD-4340-A648-FE98A5FE830E}" destId="{9A076CF6-46B1-428F-AC31-2B48CE7C7A7A}" srcOrd="8" destOrd="0" presId="urn:microsoft.com/office/officeart/2005/8/layout/vList2"/>
    <dgm:cxn modelId="{DFB62237-9202-4867-A5A7-350A687E8A7A}" type="presParOf" srcId="{6AC15063-5BDD-4340-A648-FE98A5FE830E}" destId="{48223220-73AB-4906-AB9E-9A164BDE9EE9}" srcOrd="9" destOrd="0" presId="urn:microsoft.com/office/officeart/2005/8/layout/vList2"/>
    <dgm:cxn modelId="{06D22258-FD91-4398-A4E0-2B5E67E0148E}" type="presParOf" srcId="{6AC15063-5BDD-4340-A648-FE98A5FE830E}" destId="{50CD2CC2-996A-4C35-86C8-2A2510BCF5E8}" srcOrd="10" destOrd="0" presId="urn:microsoft.com/office/officeart/2005/8/layout/vList2"/>
    <dgm:cxn modelId="{968CE218-BCF2-431F-A02A-2B4B10B04C0F}" type="presParOf" srcId="{6AC15063-5BDD-4340-A648-FE98A5FE830E}" destId="{93B73052-858D-4FEA-B00B-1825751505AD}" srcOrd="11" destOrd="0" presId="urn:microsoft.com/office/officeart/2005/8/layout/vList2"/>
    <dgm:cxn modelId="{FC1B5CBE-4574-4971-8955-1B5E4E87DCAB}" type="presParOf" srcId="{6AC15063-5BDD-4340-A648-FE98A5FE830E}" destId="{AD3E7AB4-8B6F-4941-919A-39B4A5DC9B99}"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D844A1-2CB0-48D2-A85E-58F7EDA9544F}">
      <dsp:nvSpPr>
        <dsp:cNvPr id="0" name=""/>
        <dsp:cNvSpPr/>
      </dsp:nvSpPr>
      <dsp:spPr>
        <a:xfrm>
          <a:off x="973190" y="989816"/>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9E7371-0E0B-4FC7-A39E-B84B9DA48D15}">
      <dsp:nvSpPr>
        <dsp:cNvPr id="0" name=""/>
        <dsp:cNvSpPr/>
      </dsp:nvSpPr>
      <dsp:spPr>
        <a:xfrm>
          <a:off x="1242597" y="1259224"/>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DA10FD-EC68-4EAE-8132-10F05B26A09A}">
      <dsp:nvSpPr>
        <dsp:cNvPr id="0" name=""/>
        <dsp:cNvSpPr/>
      </dsp:nvSpPr>
      <dsp:spPr>
        <a:xfrm>
          <a:off x="569079" y="264770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Explanation of the history of Measels</a:t>
          </a:r>
          <a:endParaRPr lang="en-US" sz="1700" kern="1200"/>
        </a:p>
      </dsp:txBody>
      <dsp:txXfrm>
        <a:off x="569079" y="2647707"/>
        <a:ext cx="2072362" cy="720000"/>
      </dsp:txXfrm>
    </dsp:sp>
    <dsp:sp modelId="{3AF8EA99-6522-4BC6-8AE4-9C9AC41661D5}">
      <dsp:nvSpPr>
        <dsp:cNvPr id="0" name=""/>
        <dsp:cNvSpPr/>
      </dsp:nvSpPr>
      <dsp:spPr>
        <a:xfrm>
          <a:off x="3408216" y="989816"/>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739C93-7317-4F68-8D4E-A7A4FDC94692}">
      <dsp:nvSpPr>
        <dsp:cNvPr id="0" name=""/>
        <dsp:cNvSpPr/>
      </dsp:nvSpPr>
      <dsp:spPr>
        <a:xfrm>
          <a:off x="3677623" y="1259224"/>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47BE5E-A961-40D0-9ECE-F15375B4DEA2}">
      <dsp:nvSpPr>
        <dsp:cNvPr id="0" name=""/>
        <dsp:cNvSpPr/>
      </dsp:nvSpPr>
      <dsp:spPr>
        <a:xfrm>
          <a:off x="3004105" y="264770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Signs and symptoms of Measels</a:t>
          </a:r>
          <a:endParaRPr lang="en-US" sz="1700" kern="1200"/>
        </a:p>
      </dsp:txBody>
      <dsp:txXfrm>
        <a:off x="3004105" y="2647707"/>
        <a:ext cx="2072362" cy="720000"/>
      </dsp:txXfrm>
    </dsp:sp>
    <dsp:sp modelId="{63DEFDF4-F8D8-49A7-8014-E001D03058AA}">
      <dsp:nvSpPr>
        <dsp:cNvPr id="0" name=""/>
        <dsp:cNvSpPr/>
      </dsp:nvSpPr>
      <dsp:spPr>
        <a:xfrm>
          <a:off x="5843242" y="989816"/>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FF2FC1-64D5-4821-82C8-9C007D138352}">
      <dsp:nvSpPr>
        <dsp:cNvPr id="0" name=""/>
        <dsp:cNvSpPr/>
      </dsp:nvSpPr>
      <dsp:spPr>
        <a:xfrm>
          <a:off x="6112649" y="1259224"/>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158D09-29FD-4922-B762-295D59F6DCBD}">
      <dsp:nvSpPr>
        <dsp:cNvPr id="0" name=""/>
        <dsp:cNvSpPr/>
      </dsp:nvSpPr>
      <dsp:spPr>
        <a:xfrm>
          <a:off x="5439131" y="264770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Treatment of Measels</a:t>
          </a:r>
          <a:endParaRPr lang="en-US" sz="1700" kern="1200"/>
        </a:p>
      </dsp:txBody>
      <dsp:txXfrm>
        <a:off x="5439131" y="2647707"/>
        <a:ext cx="2072362" cy="720000"/>
      </dsp:txXfrm>
    </dsp:sp>
    <dsp:sp modelId="{75D52BC8-77CE-48B5-B4DC-9C07364CA1A2}">
      <dsp:nvSpPr>
        <dsp:cNvPr id="0" name=""/>
        <dsp:cNvSpPr/>
      </dsp:nvSpPr>
      <dsp:spPr>
        <a:xfrm>
          <a:off x="8278268" y="989816"/>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52BA80-3AAF-4B93-82DE-0AAF02C154D3}">
      <dsp:nvSpPr>
        <dsp:cNvPr id="0" name=""/>
        <dsp:cNvSpPr/>
      </dsp:nvSpPr>
      <dsp:spPr>
        <a:xfrm>
          <a:off x="8547675" y="1259224"/>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9D6CC3-2523-4998-A4DC-AB1626CE67DC}">
      <dsp:nvSpPr>
        <dsp:cNvPr id="0" name=""/>
        <dsp:cNvSpPr/>
      </dsp:nvSpPr>
      <dsp:spPr>
        <a:xfrm>
          <a:off x="7874157" y="264770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Prevention of Measels</a:t>
          </a:r>
          <a:endParaRPr lang="en-US" sz="1700" kern="1200"/>
        </a:p>
      </dsp:txBody>
      <dsp:txXfrm>
        <a:off x="7874157" y="2647707"/>
        <a:ext cx="2072362"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0E6A4C-48A0-48EA-9380-D0F103CD57E0}">
      <dsp:nvSpPr>
        <dsp:cNvPr id="0" name=""/>
        <dsp:cNvSpPr/>
      </dsp:nvSpPr>
      <dsp:spPr>
        <a:xfrm>
          <a:off x="0" y="22300"/>
          <a:ext cx="6967728" cy="10628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Measels was first discovered In the 9th century(</a:t>
          </a:r>
          <a:r>
            <a:rPr lang="en-US" sz="1900" kern="1200" err="1"/>
            <a:t>Haelle</a:t>
          </a:r>
          <a:r>
            <a:rPr lang="en-US" sz="1900" kern="1200"/>
            <a:t>, 2021). </a:t>
          </a:r>
        </a:p>
      </dsp:txBody>
      <dsp:txXfrm>
        <a:off x="51885" y="74185"/>
        <a:ext cx="6863958" cy="959101"/>
      </dsp:txXfrm>
    </dsp:sp>
    <dsp:sp modelId="{A01CACB2-5F18-435B-B776-374DF5C99122}">
      <dsp:nvSpPr>
        <dsp:cNvPr id="0" name=""/>
        <dsp:cNvSpPr/>
      </dsp:nvSpPr>
      <dsp:spPr>
        <a:xfrm>
          <a:off x="0" y="1139892"/>
          <a:ext cx="6967728" cy="1062871"/>
        </a:xfrm>
        <a:prstGeom prst="roundRect">
          <a:avLst/>
        </a:prstGeom>
        <a:solidFill>
          <a:schemeClr val="accent2">
            <a:hueOff val="-612388"/>
            <a:satOff val="-2828"/>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in 1757 it was proven that Measels was an infection of the blood (</a:t>
          </a:r>
          <a:r>
            <a:rPr lang="en-US" sz="1900" kern="1200" err="1"/>
            <a:t>Haelle</a:t>
          </a:r>
          <a:r>
            <a:rPr lang="en-US" sz="1900" kern="1200"/>
            <a:t>, 2021).</a:t>
          </a:r>
        </a:p>
      </dsp:txBody>
      <dsp:txXfrm>
        <a:off x="51885" y="1191777"/>
        <a:ext cx="6863958" cy="959101"/>
      </dsp:txXfrm>
    </dsp:sp>
    <dsp:sp modelId="{1A152A27-875A-4136-8F3C-3E10D0E604D3}">
      <dsp:nvSpPr>
        <dsp:cNvPr id="0" name=""/>
        <dsp:cNvSpPr/>
      </dsp:nvSpPr>
      <dsp:spPr>
        <a:xfrm>
          <a:off x="0" y="2257484"/>
          <a:ext cx="6967728" cy="1062871"/>
        </a:xfrm>
        <a:prstGeom prst="roundRect">
          <a:avLst/>
        </a:prstGeom>
        <a:solidFill>
          <a:schemeClr val="accent2">
            <a:hueOff val="-1224775"/>
            <a:satOff val="-5657"/>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Between 1840 and 1912 Measels was still rife in the </a:t>
          </a:r>
          <a:r>
            <a:rPr lang="en-US" sz="1900" kern="1200">
              <a:latin typeface="Neue Haas Grotesk Text Pro"/>
            </a:rPr>
            <a:t>population</a:t>
          </a:r>
          <a:r>
            <a:rPr lang="en-US" sz="1900" kern="1200"/>
            <a:t> (Brownlee, 2016). </a:t>
          </a:r>
        </a:p>
      </dsp:txBody>
      <dsp:txXfrm>
        <a:off x="51885" y="2309369"/>
        <a:ext cx="6863958" cy="959101"/>
      </dsp:txXfrm>
    </dsp:sp>
    <dsp:sp modelId="{F49DDA0A-6710-421D-B629-9D92123B921C}">
      <dsp:nvSpPr>
        <dsp:cNvPr id="0" name=""/>
        <dsp:cNvSpPr/>
      </dsp:nvSpPr>
      <dsp:spPr>
        <a:xfrm>
          <a:off x="0" y="3375075"/>
          <a:ext cx="6967728" cy="1062871"/>
        </a:xfrm>
        <a:prstGeom prst="roundRect">
          <a:avLst/>
        </a:prstGeom>
        <a:solidFill>
          <a:schemeClr val="accent2">
            <a:hueOff val="-1837163"/>
            <a:satOff val="-8485"/>
            <a:lumOff val="-17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t>In the 1950s, thanks to modern science the numbers of cases dropped to </a:t>
          </a:r>
          <a:r>
            <a:rPr lang="en-US" sz="1900" kern="1200">
              <a:latin typeface="Neue Haas Grotesk Text Pro"/>
            </a:rPr>
            <a:t>between 400 and</a:t>
          </a:r>
          <a:r>
            <a:rPr lang="en-US" sz="1900" kern="1200"/>
            <a:t> 500 per year</a:t>
          </a:r>
          <a:r>
            <a:rPr lang="en-US" sz="1900" kern="1200">
              <a:latin typeface="Neue Haas Grotesk Text Pro"/>
            </a:rPr>
            <a:t> </a:t>
          </a:r>
          <a:r>
            <a:rPr lang="en-US" sz="1900" kern="1200"/>
            <a:t>(The college of Physicians Philadelphia, 2021).</a:t>
          </a:r>
          <a:r>
            <a:rPr lang="en-US" sz="1900" kern="1200">
              <a:latin typeface="Neue Haas Grotesk Text Pro"/>
            </a:rPr>
            <a:t> </a:t>
          </a:r>
          <a:endParaRPr lang="en-US" sz="1900" kern="1200"/>
        </a:p>
      </dsp:txBody>
      <dsp:txXfrm>
        <a:off x="51885" y="3426960"/>
        <a:ext cx="6863958" cy="959101"/>
      </dsp:txXfrm>
    </dsp:sp>
    <dsp:sp modelId="{77A22304-8A01-42F2-9944-74B7ECF86D50}">
      <dsp:nvSpPr>
        <dsp:cNvPr id="0" name=""/>
        <dsp:cNvSpPr/>
      </dsp:nvSpPr>
      <dsp:spPr>
        <a:xfrm>
          <a:off x="0" y="4492667"/>
          <a:ext cx="6967728" cy="1062871"/>
        </a:xfrm>
        <a:prstGeom prst="roundRect">
          <a:avLst/>
        </a:prstGeom>
        <a:solidFill>
          <a:schemeClr val="accent2">
            <a:hueOff val="-2449550"/>
            <a:satOff val="-11314"/>
            <a:lumOff val="-23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t>In 1964 the first large scale clinical trial for a vaccine took place (British Medical Journal, 1966)</a:t>
          </a:r>
        </a:p>
      </dsp:txBody>
      <dsp:txXfrm>
        <a:off x="51885" y="4544552"/>
        <a:ext cx="6863958" cy="9591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C6062D-1685-4F7D-91A7-F7AFBFB05515}">
      <dsp:nvSpPr>
        <dsp:cNvPr id="0" name=""/>
        <dsp:cNvSpPr/>
      </dsp:nvSpPr>
      <dsp:spPr>
        <a:xfrm>
          <a:off x="0" y="789929"/>
          <a:ext cx="6967728" cy="7558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in 1968 the single dose vaccine was introduced in the United Kingdom (public Health England, 2018). </a:t>
          </a:r>
        </a:p>
      </dsp:txBody>
      <dsp:txXfrm>
        <a:off x="36896" y="826825"/>
        <a:ext cx="6893936" cy="682028"/>
      </dsp:txXfrm>
    </dsp:sp>
    <dsp:sp modelId="{E91C6F86-CF95-481E-AF12-3A43469E4B63}">
      <dsp:nvSpPr>
        <dsp:cNvPr id="0" name=""/>
        <dsp:cNvSpPr/>
      </dsp:nvSpPr>
      <dsp:spPr>
        <a:xfrm>
          <a:off x="0" y="1600469"/>
          <a:ext cx="6967728" cy="7558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1988 saw the introduction if the </a:t>
          </a:r>
          <a:r>
            <a:rPr lang="en-US" sz="1900" kern="1200">
              <a:latin typeface="Neue Haas Grotesk Text Pro"/>
            </a:rPr>
            <a:t>combined</a:t>
          </a:r>
          <a:r>
            <a:rPr lang="en-US" sz="1900" kern="1200"/>
            <a:t> </a:t>
          </a:r>
          <a:r>
            <a:rPr lang="en-US" sz="1900" kern="1200">
              <a:latin typeface="Neue Haas Grotesk Text Pro"/>
            </a:rPr>
            <a:t>Measel</a:t>
          </a:r>
          <a:r>
            <a:rPr lang="en-US" sz="1900" kern="1200"/>
            <a:t>, mumps and rubella vaccine ( British Medical Journal, 2007).</a:t>
          </a:r>
        </a:p>
      </dsp:txBody>
      <dsp:txXfrm>
        <a:off x="36896" y="1637365"/>
        <a:ext cx="6893936" cy="682028"/>
      </dsp:txXfrm>
    </dsp:sp>
    <dsp:sp modelId="{15A3E8EF-288C-4398-97B4-B399937F4DFC}">
      <dsp:nvSpPr>
        <dsp:cNvPr id="0" name=""/>
        <dsp:cNvSpPr/>
      </dsp:nvSpPr>
      <dsp:spPr>
        <a:xfrm>
          <a:off x="0" y="2411010"/>
          <a:ext cx="6967728" cy="7558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1998 the Wakefield study took place (</a:t>
          </a:r>
          <a:r>
            <a:rPr lang="en-US" sz="1900" kern="1200" err="1"/>
            <a:t>Godlee</a:t>
          </a:r>
          <a:r>
            <a:rPr lang="en-US" sz="1900" kern="1200"/>
            <a:t>, 2011)</a:t>
          </a:r>
        </a:p>
      </dsp:txBody>
      <dsp:txXfrm>
        <a:off x="36896" y="2447906"/>
        <a:ext cx="6893936" cy="682028"/>
      </dsp:txXfrm>
    </dsp:sp>
    <dsp:sp modelId="{1B0BE17E-5E33-4FB5-9651-090673E3C46C}">
      <dsp:nvSpPr>
        <dsp:cNvPr id="0" name=""/>
        <dsp:cNvSpPr/>
      </dsp:nvSpPr>
      <dsp:spPr>
        <a:xfrm>
          <a:off x="0" y="3221550"/>
          <a:ext cx="6967728" cy="7558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latin typeface="Neue Haas Grotesk Text Pro"/>
            </a:rPr>
            <a:t> 2013- 2014 saw an outbreak of Measels in Wales (Public Health Wales 2021).</a:t>
          </a:r>
        </a:p>
      </dsp:txBody>
      <dsp:txXfrm>
        <a:off x="36896" y="3258446"/>
        <a:ext cx="6893936" cy="682028"/>
      </dsp:txXfrm>
    </dsp:sp>
    <dsp:sp modelId="{996E570D-5448-4D11-A5C5-C5D532E166E9}">
      <dsp:nvSpPr>
        <dsp:cNvPr id="0" name=""/>
        <dsp:cNvSpPr/>
      </dsp:nvSpPr>
      <dsp:spPr>
        <a:xfrm>
          <a:off x="0" y="4032090"/>
          <a:ext cx="6967728" cy="7558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latin typeface="Neue Haas Grotesk Text Pro"/>
            </a:rPr>
            <a:t>This led to a mass campaign by public health</a:t>
          </a:r>
        </a:p>
      </dsp:txBody>
      <dsp:txXfrm>
        <a:off x="36896" y="4068986"/>
        <a:ext cx="6893936" cy="6820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08FFD-8B92-4ABB-B1BC-8605C14EE6A6}">
      <dsp:nvSpPr>
        <dsp:cNvPr id="0" name=""/>
        <dsp:cNvSpPr/>
      </dsp:nvSpPr>
      <dsp:spPr>
        <a:xfrm>
          <a:off x="0" y="195300"/>
          <a:ext cx="6967728" cy="8213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10000"/>
            </a:lnSpc>
            <a:spcBef>
              <a:spcPct val="0"/>
            </a:spcBef>
            <a:spcAft>
              <a:spcPct val="35000"/>
            </a:spcAft>
            <a:buNone/>
          </a:pPr>
          <a:r>
            <a:rPr lang="en-GB" sz="1800" kern="1200"/>
            <a:t>2003 –2004 saw the lowest uptake of the vaccine at just 80% (United Kingdom Health and security agency, 2014).</a:t>
          </a:r>
          <a:endParaRPr lang="en-US" sz="1800" kern="1200"/>
        </a:p>
      </dsp:txBody>
      <dsp:txXfrm>
        <a:off x="40094" y="235394"/>
        <a:ext cx="6887540" cy="741151"/>
      </dsp:txXfrm>
    </dsp:sp>
    <dsp:sp modelId="{8315721A-DA4C-47BB-8F5C-027C40BBB267}">
      <dsp:nvSpPr>
        <dsp:cNvPr id="0" name=""/>
        <dsp:cNvSpPr/>
      </dsp:nvSpPr>
      <dsp:spPr>
        <a:xfrm>
          <a:off x="0" y="1068480"/>
          <a:ext cx="6967728" cy="82133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10000"/>
            </a:lnSpc>
            <a:spcBef>
              <a:spcPct val="0"/>
            </a:spcBef>
            <a:spcAft>
              <a:spcPct val="35000"/>
            </a:spcAft>
            <a:buNone/>
          </a:pPr>
          <a:r>
            <a:rPr lang="en-GB" sz="1800" kern="1200"/>
            <a:t>2007 a record number of Measels cases were recorded since the vaccine was first introduced (Batty, 2009).</a:t>
          </a:r>
          <a:endParaRPr lang="en-US" sz="1800" kern="1200"/>
        </a:p>
      </dsp:txBody>
      <dsp:txXfrm>
        <a:off x="40094" y="1108574"/>
        <a:ext cx="6887540" cy="741151"/>
      </dsp:txXfrm>
    </dsp:sp>
    <dsp:sp modelId="{F39F1298-98E8-4CA1-8809-BAF76248B736}">
      <dsp:nvSpPr>
        <dsp:cNvPr id="0" name=""/>
        <dsp:cNvSpPr/>
      </dsp:nvSpPr>
      <dsp:spPr>
        <a:xfrm>
          <a:off x="0" y="1941660"/>
          <a:ext cx="6967728" cy="82133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10000"/>
            </a:lnSpc>
            <a:spcBef>
              <a:spcPct val="0"/>
            </a:spcBef>
            <a:spcAft>
              <a:spcPct val="35000"/>
            </a:spcAft>
            <a:buNone/>
          </a:pPr>
          <a:r>
            <a:rPr lang="en-GB" sz="1800" kern="1200"/>
            <a:t>2010 national Measels guidance was written (Public Health England, 2019).</a:t>
          </a:r>
          <a:endParaRPr lang="en-US" sz="1800" kern="1200"/>
        </a:p>
      </dsp:txBody>
      <dsp:txXfrm>
        <a:off x="40094" y="1981754"/>
        <a:ext cx="6887540" cy="741151"/>
      </dsp:txXfrm>
    </dsp:sp>
    <dsp:sp modelId="{80896D11-FB9C-4161-AA28-8683BB8FAE45}">
      <dsp:nvSpPr>
        <dsp:cNvPr id="0" name=""/>
        <dsp:cNvSpPr/>
      </dsp:nvSpPr>
      <dsp:spPr>
        <a:xfrm>
          <a:off x="0" y="2814840"/>
          <a:ext cx="6967728" cy="82133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10000"/>
            </a:lnSpc>
            <a:spcBef>
              <a:spcPct val="0"/>
            </a:spcBef>
            <a:spcAft>
              <a:spcPct val="35000"/>
            </a:spcAft>
            <a:buNone/>
          </a:pPr>
          <a:r>
            <a:rPr lang="en-GB" sz="1800" kern="1200"/>
            <a:t>2013 saw an outbreak in south Wales.</a:t>
          </a:r>
          <a:endParaRPr lang="en-US" sz="1800" kern="1200"/>
        </a:p>
      </dsp:txBody>
      <dsp:txXfrm>
        <a:off x="40094" y="2854934"/>
        <a:ext cx="6887540" cy="741151"/>
      </dsp:txXfrm>
    </dsp:sp>
    <dsp:sp modelId="{99F196B7-C969-4160-BF34-CB5074C16C3A}">
      <dsp:nvSpPr>
        <dsp:cNvPr id="0" name=""/>
        <dsp:cNvSpPr/>
      </dsp:nvSpPr>
      <dsp:spPr>
        <a:xfrm>
          <a:off x="0" y="3688020"/>
          <a:ext cx="6967728" cy="821339"/>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10000"/>
            </a:lnSpc>
            <a:spcBef>
              <a:spcPct val="0"/>
            </a:spcBef>
            <a:spcAft>
              <a:spcPct val="35000"/>
            </a:spcAft>
            <a:buNone/>
          </a:pPr>
          <a:r>
            <a:rPr lang="en-GB" sz="1800" kern="1200"/>
            <a:t>2016 saw the uptake of the first dose of the MMR vaccine to 95%.</a:t>
          </a:r>
          <a:endParaRPr lang="en-US" sz="1800" kern="1200"/>
        </a:p>
      </dsp:txBody>
      <dsp:txXfrm>
        <a:off x="40094" y="3728114"/>
        <a:ext cx="6887540" cy="741151"/>
      </dsp:txXfrm>
    </dsp:sp>
    <dsp:sp modelId="{326C78DF-D4B7-4771-9553-954037005B2B}">
      <dsp:nvSpPr>
        <dsp:cNvPr id="0" name=""/>
        <dsp:cNvSpPr/>
      </dsp:nvSpPr>
      <dsp:spPr>
        <a:xfrm>
          <a:off x="0" y="4561199"/>
          <a:ext cx="6967728" cy="8213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10000"/>
            </a:lnSpc>
            <a:spcBef>
              <a:spcPct val="0"/>
            </a:spcBef>
            <a:spcAft>
              <a:spcPct val="35000"/>
            </a:spcAft>
            <a:buNone/>
          </a:pPr>
          <a:r>
            <a:rPr lang="en-GB" sz="1800" kern="1200"/>
            <a:t>2018 saw figures of below 95% of children receiving both doses (Lopez Bernal, et al, 2019).</a:t>
          </a:r>
          <a:endParaRPr lang="en-US" sz="1800" kern="1200"/>
        </a:p>
      </dsp:txBody>
      <dsp:txXfrm>
        <a:off x="40094" y="4601293"/>
        <a:ext cx="6887540" cy="74115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08FFD-8B92-4ABB-B1BC-8605C14EE6A6}">
      <dsp:nvSpPr>
        <dsp:cNvPr id="0" name=""/>
        <dsp:cNvSpPr/>
      </dsp:nvSpPr>
      <dsp:spPr>
        <a:xfrm>
          <a:off x="0" y="880559"/>
          <a:ext cx="6967728" cy="4317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Runny nose                                                aches and pain</a:t>
          </a:r>
          <a:endParaRPr lang="en-US" sz="1800" kern="1200"/>
        </a:p>
      </dsp:txBody>
      <dsp:txXfrm>
        <a:off x="21075" y="901634"/>
        <a:ext cx="6925578" cy="389580"/>
      </dsp:txXfrm>
    </dsp:sp>
    <dsp:sp modelId="{7D2D089B-C8DD-40F3-809F-17799845EF31}">
      <dsp:nvSpPr>
        <dsp:cNvPr id="0" name=""/>
        <dsp:cNvSpPr/>
      </dsp:nvSpPr>
      <dsp:spPr>
        <a:xfrm>
          <a:off x="0" y="1364130"/>
          <a:ext cx="6967728" cy="43173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Sneezing                                                      cough</a:t>
          </a:r>
          <a:endParaRPr lang="en-US" sz="1800" kern="1200"/>
        </a:p>
      </dsp:txBody>
      <dsp:txXfrm>
        <a:off x="21075" y="1385205"/>
        <a:ext cx="6925578" cy="389580"/>
      </dsp:txXfrm>
    </dsp:sp>
    <dsp:sp modelId="{8315721A-DA4C-47BB-8F5C-027C40BBB267}">
      <dsp:nvSpPr>
        <dsp:cNvPr id="0" name=""/>
        <dsp:cNvSpPr/>
      </dsp:nvSpPr>
      <dsp:spPr>
        <a:xfrm>
          <a:off x="0" y="1847700"/>
          <a:ext cx="6967728" cy="43173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Watery eyes                                               loss of appetite</a:t>
          </a:r>
          <a:endParaRPr lang="en-US" sz="1800" kern="1200"/>
        </a:p>
      </dsp:txBody>
      <dsp:txXfrm>
        <a:off x="21075" y="1868775"/>
        <a:ext cx="6925578" cy="389580"/>
      </dsp:txXfrm>
    </dsp:sp>
    <dsp:sp modelId="{F39F1298-98E8-4CA1-8809-BAF76248B736}">
      <dsp:nvSpPr>
        <dsp:cNvPr id="0" name=""/>
        <dsp:cNvSpPr/>
      </dsp:nvSpPr>
      <dsp:spPr>
        <a:xfrm>
          <a:off x="0" y="2331269"/>
          <a:ext cx="6967728" cy="4317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tiredness, irritability, and a general lack of energy</a:t>
          </a:r>
          <a:endParaRPr lang="en-US" sz="1800" kern="1200"/>
        </a:p>
      </dsp:txBody>
      <dsp:txXfrm>
        <a:off x="21075" y="2352344"/>
        <a:ext cx="6925578" cy="389580"/>
      </dsp:txXfrm>
    </dsp:sp>
    <dsp:sp modelId="{80896D11-FB9C-4161-AA28-8683BB8FAE45}">
      <dsp:nvSpPr>
        <dsp:cNvPr id="0" name=""/>
        <dsp:cNvSpPr/>
      </dsp:nvSpPr>
      <dsp:spPr>
        <a:xfrm>
          <a:off x="0" y="2814840"/>
          <a:ext cx="6967728" cy="4317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Swollen eyelids</a:t>
          </a:r>
          <a:endParaRPr lang="en-US" sz="1800" kern="1200"/>
        </a:p>
      </dsp:txBody>
      <dsp:txXfrm>
        <a:off x="21075" y="2835915"/>
        <a:ext cx="6925578" cy="389580"/>
      </dsp:txXfrm>
    </dsp:sp>
    <dsp:sp modelId="{99F196B7-C969-4160-BF34-CB5074C16C3A}">
      <dsp:nvSpPr>
        <dsp:cNvPr id="0" name=""/>
        <dsp:cNvSpPr/>
      </dsp:nvSpPr>
      <dsp:spPr>
        <a:xfrm>
          <a:off x="0" y="3298409"/>
          <a:ext cx="6967728" cy="4317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Sensitivity to light</a:t>
          </a:r>
          <a:endParaRPr lang="en-US" sz="1800" kern="1200"/>
        </a:p>
      </dsp:txBody>
      <dsp:txXfrm>
        <a:off x="21075" y="3319484"/>
        <a:ext cx="6925578" cy="389580"/>
      </dsp:txXfrm>
    </dsp:sp>
    <dsp:sp modelId="{E7869B26-86CA-4ABE-8A6E-A88139C732FE}">
      <dsp:nvSpPr>
        <dsp:cNvPr id="0" name=""/>
        <dsp:cNvSpPr/>
      </dsp:nvSpPr>
      <dsp:spPr>
        <a:xfrm>
          <a:off x="0" y="3781980"/>
          <a:ext cx="6967728" cy="43173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High temperature</a:t>
          </a:r>
          <a:endParaRPr lang="en-US" sz="1800" kern="1200"/>
        </a:p>
      </dsp:txBody>
      <dsp:txXfrm>
        <a:off x="21075" y="3803055"/>
        <a:ext cx="6925578" cy="389580"/>
      </dsp:txXfrm>
    </dsp:sp>
    <dsp:sp modelId="{326C78DF-D4B7-4771-9553-954037005B2B}">
      <dsp:nvSpPr>
        <dsp:cNvPr id="0" name=""/>
        <dsp:cNvSpPr/>
      </dsp:nvSpPr>
      <dsp:spPr>
        <a:xfrm>
          <a:off x="0" y="4265550"/>
          <a:ext cx="6967728" cy="43173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Small grey spots in the mouth (National Health Service, 2021)</a:t>
          </a:r>
          <a:endParaRPr lang="en-US" sz="1800" kern="1200"/>
        </a:p>
      </dsp:txBody>
      <dsp:txXfrm>
        <a:off x="21075" y="4286625"/>
        <a:ext cx="6925578" cy="3895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81D8D4-D1CB-4D37-8892-7DD174D8FE13}">
      <dsp:nvSpPr>
        <dsp:cNvPr id="0" name=""/>
        <dsp:cNvSpPr/>
      </dsp:nvSpPr>
      <dsp:spPr>
        <a:xfrm>
          <a:off x="0" y="869105"/>
          <a:ext cx="6967728" cy="5164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Drink plenty of fluids to stay hydrated </a:t>
          </a:r>
        </a:p>
      </dsp:txBody>
      <dsp:txXfrm>
        <a:off x="25210" y="894315"/>
        <a:ext cx="6917308" cy="466007"/>
      </dsp:txXfrm>
    </dsp:sp>
    <dsp:sp modelId="{ECA42FBD-D998-49C9-95E9-4E5092DFA039}">
      <dsp:nvSpPr>
        <dsp:cNvPr id="0" name=""/>
        <dsp:cNvSpPr/>
      </dsp:nvSpPr>
      <dsp:spPr>
        <a:xfrm>
          <a:off x="0" y="1422972"/>
          <a:ext cx="6967728" cy="51642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Take paracetamol to help with aches, pains and fever </a:t>
          </a:r>
        </a:p>
      </dsp:txBody>
      <dsp:txXfrm>
        <a:off x="25210" y="1448182"/>
        <a:ext cx="6917308" cy="466007"/>
      </dsp:txXfrm>
    </dsp:sp>
    <dsp:sp modelId="{5A1EF91D-48AF-4713-93F7-2443322BB000}">
      <dsp:nvSpPr>
        <dsp:cNvPr id="0" name=""/>
        <dsp:cNvSpPr/>
      </dsp:nvSpPr>
      <dsp:spPr>
        <a:xfrm>
          <a:off x="0" y="1976839"/>
          <a:ext cx="6967728" cy="51642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Keep the air moist in the room to relieve cough </a:t>
          </a:r>
        </a:p>
      </dsp:txBody>
      <dsp:txXfrm>
        <a:off x="25210" y="2002049"/>
        <a:ext cx="6917308" cy="466007"/>
      </dsp:txXfrm>
    </dsp:sp>
    <dsp:sp modelId="{C734A664-0431-4461-B20E-005B175A1B7D}">
      <dsp:nvSpPr>
        <dsp:cNvPr id="0" name=""/>
        <dsp:cNvSpPr/>
      </dsp:nvSpPr>
      <dsp:spPr>
        <a:xfrm>
          <a:off x="0" y="2530706"/>
          <a:ext cx="6967728" cy="51642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Clean eyes regularly to clear any crustiness </a:t>
          </a:r>
        </a:p>
      </dsp:txBody>
      <dsp:txXfrm>
        <a:off x="25210" y="2555916"/>
        <a:ext cx="6917308" cy="466007"/>
      </dsp:txXfrm>
    </dsp:sp>
    <dsp:sp modelId="{9A076CF6-46B1-428F-AC31-2B48CE7C7A7A}">
      <dsp:nvSpPr>
        <dsp:cNvPr id="0" name=""/>
        <dsp:cNvSpPr/>
      </dsp:nvSpPr>
      <dsp:spPr>
        <a:xfrm>
          <a:off x="0" y="3084573"/>
          <a:ext cx="6967728" cy="516427"/>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Dim lights to decrease sensitivity in the eyes. </a:t>
          </a:r>
        </a:p>
      </dsp:txBody>
      <dsp:txXfrm>
        <a:off x="25210" y="3109783"/>
        <a:ext cx="6917308" cy="466007"/>
      </dsp:txXfrm>
    </dsp:sp>
    <dsp:sp modelId="{50CD2CC2-996A-4C35-86C8-2A2510BCF5E8}">
      <dsp:nvSpPr>
        <dsp:cNvPr id="0" name=""/>
        <dsp:cNvSpPr/>
      </dsp:nvSpPr>
      <dsp:spPr>
        <a:xfrm>
          <a:off x="0" y="3638440"/>
          <a:ext cx="6967728" cy="5164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An antihistamine may be given to control itchiness caused by the rash. </a:t>
          </a:r>
        </a:p>
      </dsp:txBody>
      <dsp:txXfrm>
        <a:off x="25210" y="3663650"/>
        <a:ext cx="6917308" cy="466007"/>
      </dsp:txXfrm>
    </dsp:sp>
    <dsp:sp modelId="{AD3E7AB4-8B6F-4941-919A-39B4A5DC9B99}">
      <dsp:nvSpPr>
        <dsp:cNvPr id="0" name=""/>
        <dsp:cNvSpPr/>
      </dsp:nvSpPr>
      <dsp:spPr>
        <a:xfrm>
          <a:off x="0" y="4192307"/>
          <a:ext cx="6967728" cy="51642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On occasions, a bacterial infection may occur alongside the virus</a:t>
          </a:r>
          <a:r>
            <a:rPr lang="en-US" sz="1300" kern="1200">
              <a:latin typeface="Neue Haas Grotesk Text Pro"/>
            </a:rPr>
            <a:t>;</a:t>
          </a:r>
          <a:r>
            <a:rPr lang="en-US" sz="1300" kern="1200"/>
            <a:t> if this happens medical professionals may prescribe some antibiotics (Martinez, 2020) (NHS, 2021). </a:t>
          </a:r>
        </a:p>
      </dsp:txBody>
      <dsp:txXfrm>
        <a:off x="25210" y="4217517"/>
        <a:ext cx="6917308" cy="466007"/>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A734F5-EF7E-4647-9790-45B3FD14A668}" type="datetimeFigureOut">
              <a:rPr lang="en-GB" smtClean="0"/>
              <a:t>14/11/2021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81E622-AF4D-4411-BEAB-0F1DE384FA86}" type="slidenum">
              <a:rPr lang="en-GB" smtClean="0"/>
              <a:t>‹#›</a:t>
            </a:fld>
            <a:endParaRPr lang="en-GB"/>
          </a:p>
        </p:txBody>
      </p:sp>
    </p:spTree>
    <p:extLst>
      <p:ext uri="{BB962C8B-B14F-4D97-AF65-F5344CB8AC3E}">
        <p14:creationId xmlns:p14="http://schemas.microsoft.com/office/powerpoint/2010/main" val="27671607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a:cs typeface="Calibri"/>
              </a:rPr>
              <a:t>Definition of health promotion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82A64AD-2530-4DFF-8FAA-D42BF483CF8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01793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98E1484-7E3F-495D-99E9-21F99835CC5A}"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DCBB1-2BC7-4B16-8FF8-D18F1EE32E8F}" type="slidenum">
              <a:rPr lang="en-GB" smtClean="0"/>
              <a:t>‹#›</a:t>
            </a:fld>
            <a:endParaRPr lang="en-GB"/>
          </a:p>
        </p:txBody>
      </p:sp>
    </p:spTree>
    <p:extLst>
      <p:ext uri="{BB962C8B-B14F-4D97-AF65-F5344CB8AC3E}">
        <p14:creationId xmlns:p14="http://schemas.microsoft.com/office/powerpoint/2010/main" val="2028144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8E1484-7E3F-495D-99E9-21F99835CC5A}"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DCBB1-2BC7-4B16-8FF8-D18F1EE32E8F}" type="slidenum">
              <a:rPr lang="en-GB" smtClean="0"/>
              <a:t>‹#›</a:t>
            </a:fld>
            <a:endParaRPr lang="en-GB"/>
          </a:p>
        </p:txBody>
      </p:sp>
    </p:spTree>
    <p:extLst>
      <p:ext uri="{BB962C8B-B14F-4D97-AF65-F5344CB8AC3E}">
        <p14:creationId xmlns:p14="http://schemas.microsoft.com/office/powerpoint/2010/main" val="2550126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8E1484-7E3F-495D-99E9-21F99835CC5A}"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DCBB1-2BC7-4B16-8FF8-D18F1EE32E8F}" type="slidenum">
              <a:rPr lang="en-GB" smtClean="0"/>
              <a:t>‹#›</a:t>
            </a:fld>
            <a:endParaRPr lang="en-GB"/>
          </a:p>
        </p:txBody>
      </p:sp>
    </p:spTree>
    <p:extLst>
      <p:ext uri="{BB962C8B-B14F-4D97-AF65-F5344CB8AC3E}">
        <p14:creationId xmlns:p14="http://schemas.microsoft.com/office/powerpoint/2010/main" val="10662974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8E1484-7E3F-495D-99E9-21F99835CC5A}" type="datetimeFigureOut">
              <a:rPr lang="en-GB" smtClean="0"/>
              <a:t>14/11/2021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6DCBB1-2BC7-4B16-8FF8-D18F1EE32E8F}" type="slidenum">
              <a:rPr lang="en-GB" smtClean="0"/>
              <a:t>‹#›</a:t>
            </a:fld>
            <a:endParaRPr lang="en-GB"/>
          </a:p>
        </p:txBody>
      </p:sp>
    </p:spTree>
    <p:extLst>
      <p:ext uri="{BB962C8B-B14F-4D97-AF65-F5344CB8AC3E}">
        <p14:creationId xmlns:p14="http://schemas.microsoft.com/office/powerpoint/2010/main" val="2833831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98E1484-7E3F-495D-99E9-21F99835CC5A}" type="datetimeFigureOut">
              <a:rPr lang="en-GB" smtClean="0"/>
              <a:t>14/11/2021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6DCBB1-2BC7-4B16-8FF8-D18F1EE32E8F}" type="slidenum">
              <a:rPr lang="en-GB" smtClean="0"/>
              <a:t>‹#›</a:t>
            </a:fld>
            <a:endParaRPr lang="en-GB"/>
          </a:p>
        </p:txBody>
      </p:sp>
    </p:spTree>
    <p:extLst>
      <p:ext uri="{BB962C8B-B14F-4D97-AF65-F5344CB8AC3E}">
        <p14:creationId xmlns:p14="http://schemas.microsoft.com/office/powerpoint/2010/main" val="4171099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98E1484-7E3F-495D-99E9-21F99835CC5A}" type="datetimeFigureOut">
              <a:rPr lang="en-GB" smtClean="0"/>
              <a:t>14/11/2021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6DCBB1-2BC7-4B16-8FF8-D18F1EE32E8F}" type="slidenum">
              <a:rPr lang="en-GB" smtClean="0"/>
              <a:t>‹#›</a:t>
            </a:fld>
            <a:endParaRPr lang="en-GB"/>
          </a:p>
        </p:txBody>
      </p:sp>
    </p:spTree>
    <p:extLst>
      <p:ext uri="{BB962C8B-B14F-4D97-AF65-F5344CB8AC3E}">
        <p14:creationId xmlns:p14="http://schemas.microsoft.com/office/powerpoint/2010/main" val="2747569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8E1484-7E3F-495D-99E9-21F99835CC5A}" type="datetimeFigureOut">
              <a:rPr lang="en-GB" smtClean="0"/>
              <a:t>14/11/2021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6DCBB1-2BC7-4B16-8FF8-D18F1EE32E8F}" type="slidenum">
              <a:rPr lang="en-GB" smtClean="0"/>
              <a:t>‹#›</a:t>
            </a:fld>
            <a:endParaRPr lang="en-GB"/>
          </a:p>
        </p:txBody>
      </p:sp>
    </p:spTree>
    <p:extLst>
      <p:ext uri="{BB962C8B-B14F-4D97-AF65-F5344CB8AC3E}">
        <p14:creationId xmlns:p14="http://schemas.microsoft.com/office/powerpoint/2010/main" val="22850723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8E1484-7E3F-495D-99E9-21F99835CC5A}" type="datetimeFigureOut">
              <a:rPr lang="en-GB" smtClean="0"/>
              <a:t>14/11/2021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6DCBB1-2BC7-4B16-8FF8-D18F1EE32E8F}" type="slidenum">
              <a:rPr lang="en-GB" smtClean="0"/>
              <a:t>‹#›</a:t>
            </a:fld>
            <a:endParaRPr lang="en-GB"/>
          </a:p>
        </p:txBody>
      </p:sp>
    </p:spTree>
    <p:extLst>
      <p:ext uri="{BB962C8B-B14F-4D97-AF65-F5344CB8AC3E}">
        <p14:creationId xmlns:p14="http://schemas.microsoft.com/office/powerpoint/2010/main" val="1178727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6DCBB1-2BC7-4B16-8FF8-D18F1EE32E8F}" type="slidenum">
              <a:rPr lang="en-GB" smtClean="0"/>
              <a:t>‹#›</a:t>
            </a:fld>
            <a:endParaRPr lang="en-GB"/>
          </a:p>
        </p:txBody>
      </p:sp>
      <p:sp>
        <p:nvSpPr>
          <p:cNvPr id="5" name="Date Placeholder 4"/>
          <p:cNvSpPr>
            <a:spLocks noGrp="1"/>
          </p:cNvSpPr>
          <p:nvPr>
            <p:ph type="dt" sz="half" idx="10"/>
          </p:nvPr>
        </p:nvSpPr>
        <p:spPr/>
        <p:txBody>
          <a:bodyPr/>
          <a:lstStyle/>
          <a:p>
            <a:fld id="{798E1484-7E3F-495D-99E9-21F99835CC5A}" type="datetimeFigureOut">
              <a:rPr lang="en-GB" smtClean="0"/>
              <a:t>14/11/2021</a:t>
            </a:fld>
            <a:endParaRPr lang="en-GB"/>
          </a:p>
        </p:txBody>
      </p:sp>
    </p:spTree>
    <p:extLst>
      <p:ext uri="{BB962C8B-B14F-4D97-AF65-F5344CB8AC3E}">
        <p14:creationId xmlns:p14="http://schemas.microsoft.com/office/powerpoint/2010/main" val="3928066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8E1484-7E3F-495D-99E9-21F99835CC5A}"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DCBB1-2BC7-4B16-8FF8-D18F1EE32E8F}" type="slidenum">
              <a:rPr lang="en-GB" smtClean="0"/>
              <a:t>‹#›</a:t>
            </a:fld>
            <a:endParaRPr lang="en-GB"/>
          </a:p>
        </p:txBody>
      </p:sp>
    </p:spTree>
    <p:extLst>
      <p:ext uri="{BB962C8B-B14F-4D97-AF65-F5344CB8AC3E}">
        <p14:creationId xmlns:p14="http://schemas.microsoft.com/office/powerpoint/2010/main" val="1094389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8E1484-7E3F-495D-99E9-21F99835CC5A}"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DCBB1-2BC7-4B16-8FF8-D18F1EE32E8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1934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8E1484-7E3F-495D-99E9-21F99835CC5A}"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DCBB1-2BC7-4B16-8FF8-D18F1EE32E8F}" type="slidenum">
              <a:rPr lang="en-GB" smtClean="0"/>
              <a:t>‹#›</a:t>
            </a:fld>
            <a:endParaRPr lang="en-GB"/>
          </a:p>
        </p:txBody>
      </p:sp>
    </p:spTree>
    <p:extLst>
      <p:ext uri="{BB962C8B-B14F-4D97-AF65-F5344CB8AC3E}">
        <p14:creationId xmlns:p14="http://schemas.microsoft.com/office/powerpoint/2010/main" val="38226665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8E1484-7E3F-495D-99E9-21F99835CC5A}"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DCBB1-2BC7-4B16-8FF8-D18F1EE32E8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048712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8E1484-7E3F-495D-99E9-21F99835CC5A}"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DCBB1-2BC7-4B16-8FF8-D18F1EE32E8F}" type="slidenum">
              <a:rPr lang="en-GB" smtClean="0"/>
              <a:t>‹#›</a:t>
            </a:fld>
            <a:endParaRPr lang="en-GB"/>
          </a:p>
        </p:txBody>
      </p:sp>
    </p:spTree>
    <p:extLst>
      <p:ext uri="{BB962C8B-B14F-4D97-AF65-F5344CB8AC3E}">
        <p14:creationId xmlns:p14="http://schemas.microsoft.com/office/powerpoint/2010/main" val="1067624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8E1484-7E3F-495D-99E9-21F99835CC5A}"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DCBB1-2BC7-4B16-8FF8-D18F1EE32E8F}" type="slidenum">
              <a:rPr lang="en-GB" smtClean="0"/>
              <a:t>‹#›</a:t>
            </a:fld>
            <a:endParaRPr lang="en-GB"/>
          </a:p>
        </p:txBody>
      </p:sp>
    </p:spTree>
    <p:extLst>
      <p:ext uri="{BB962C8B-B14F-4D97-AF65-F5344CB8AC3E}">
        <p14:creationId xmlns:p14="http://schemas.microsoft.com/office/powerpoint/2010/main" val="7669832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8E1484-7E3F-495D-99E9-21F99835CC5A}"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DCBB1-2BC7-4B16-8FF8-D18F1EE32E8F}" type="slidenum">
              <a:rPr lang="en-GB" smtClean="0"/>
              <a:t>‹#›</a:t>
            </a:fld>
            <a:endParaRPr lang="en-GB"/>
          </a:p>
        </p:txBody>
      </p:sp>
    </p:spTree>
    <p:extLst>
      <p:ext uri="{BB962C8B-B14F-4D97-AF65-F5344CB8AC3E}">
        <p14:creationId xmlns:p14="http://schemas.microsoft.com/office/powerpoint/2010/main" val="21423492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88075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622397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50379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419051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757311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316699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4884376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139065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9558536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850419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9408454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11/14/2021</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735901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11/14/2021</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5155130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11/14/2021</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9306435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11/14/2021</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80154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11/14/2021</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508845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11/14/2021</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2086480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11/14/2021</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3233981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11/14/2021</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6992026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11/14/2021</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3456826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11/14/2021</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809021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11/14/2021</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766765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1A7CDEA4-9DDD-412C-A361-FA670140856F}" type="datetimeFigureOut">
              <a:rPr lang="en-GB" smtClean="0"/>
              <a:t>14/11/2021</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F61A3F8D-B3F2-4463-815D-6FE554A35B74}" type="slidenum">
              <a:rPr lang="en-GB" smtClean="0"/>
              <a:t>‹#›</a:t>
            </a:fld>
            <a:endParaRPr lang="en-GB"/>
          </a:p>
        </p:txBody>
      </p:sp>
    </p:spTree>
    <p:extLst>
      <p:ext uri="{BB962C8B-B14F-4D97-AF65-F5344CB8AC3E}">
        <p14:creationId xmlns:p14="http://schemas.microsoft.com/office/powerpoint/2010/main" val="423127156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7CDEA4-9DDD-412C-A361-FA670140856F}"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A3F8D-B3F2-4463-815D-6FE554A35B74}" type="slidenum">
              <a:rPr lang="en-GB" smtClean="0"/>
              <a:t>‹#›</a:t>
            </a:fld>
            <a:endParaRPr lang="en-GB"/>
          </a:p>
        </p:txBody>
      </p:sp>
    </p:spTree>
    <p:extLst>
      <p:ext uri="{BB962C8B-B14F-4D97-AF65-F5344CB8AC3E}">
        <p14:creationId xmlns:p14="http://schemas.microsoft.com/office/powerpoint/2010/main" val="351096542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7CDEA4-9DDD-412C-A361-FA670140856F}"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A3F8D-B3F2-4463-815D-6FE554A35B74}" type="slidenum">
              <a:rPr lang="en-GB" smtClean="0"/>
              <a:t>‹#›</a:t>
            </a:fld>
            <a:endParaRPr lang="en-GB"/>
          </a:p>
        </p:txBody>
      </p:sp>
    </p:spTree>
    <p:extLst>
      <p:ext uri="{BB962C8B-B14F-4D97-AF65-F5344CB8AC3E}">
        <p14:creationId xmlns:p14="http://schemas.microsoft.com/office/powerpoint/2010/main" val="329812958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A7CDEA4-9DDD-412C-A361-FA670140856F}" type="datetimeFigureOut">
              <a:rPr lang="en-GB" smtClean="0"/>
              <a:t>14/11/2021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A3F8D-B3F2-4463-815D-6FE554A35B74}" type="slidenum">
              <a:rPr lang="en-GB" smtClean="0"/>
              <a:t>‹#›</a:t>
            </a:fld>
            <a:endParaRPr lang="en-GB"/>
          </a:p>
        </p:txBody>
      </p:sp>
    </p:spTree>
    <p:extLst>
      <p:ext uri="{BB962C8B-B14F-4D97-AF65-F5344CB8AC3E}">
        <p14:creationId xmlns:p14="http://schemas.microsoft.com/office/powerpoint/2010/main" val="167500851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A7CDEA4-9DDD-412C-A361-FA670140856F}" type="datetimeFigureOut">
              <a:rPr lang="en-GB" smtClean="0"/>
              <a:t>14/11/2021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A3F8D-B3F2-4463-815D-6FE554A35B74}" type="slidenum">
              <a:rPr lang="en-GB" smtClean="0"/>
              <a:t>‹#›</a:t>
            </a:fld>
            <a:endParaRPr lang="en-GB"/>
          </a:p>
        </p:txBody>
      </p:sp>
    </p:spTree>
    <p:extLst>
      <p:ext uri="{BB962C8B-B14F-4D97-AF65-F5344CB8AC3E}">
        <p14:creationId xmlns:p14="http://schemas.microsoft.com/office/powerpoint/2010/main" val="27745206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A7CDEA4-9DDD-412C-A361-FA670140856F}" type="datetimeFigureOut">
              <a:rPr lang="en-GB" smtClean="0"/>
              <a:t>14/11/2021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A3F8D-B3F2-4463-815D-6FE554A35B74}" type="slidenum">
              <a:rPr lang="en-GB" smtClean="0"/>
              <a:t>‹#›</a:t>
            </a:fld>
            <a:endParaRPr lang="en-GB"/>
          </a:p>
        </p:txBody>
      </p:sp>
    </p:spTree>
    <p:extLst>
      <p:ext uri="{BB962C8B-B14F-4D97-AF65-F5344CB8AC3E}">
        <p14:creationId xmlns:p14="http://schemas.microsoft.com/office/powerpoint/2010/main" val="2479686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7CDEA4-9DDD-412C-A361-FA670140856F}" type="datetimeFigureOut">
              <a:rPr lang="en-GB" smtClean="0"/>
              <a:t>14/11/2021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A3F8D-B3F2-4463-815D-6FE554A35B74}" type="slidenum">
              <a:rPr lang="en-GB" smtClean="0"/>
              <a:t>‹#›</a:t>
            </a:fld>
            <a:endParaRPr lang="en-GB"/>
          </a:p>
        </p:txBody>
      </p:sp>
    </p:spTree>
    <p:extLst>
      <p:ext uri="{BB962C8B-B14F-4D97-AF65-F5344CB8AC3E}">
        <p14:creationId xmlns:p14="http://schemas.microsoft.com/office/powerpoint/2010/main" val="246119024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7CDEA4-9DDD-412C-A361-FA670140856F}" type="datetimeFigureOut">
              <a:rPr lang="en-GB" smtClean="0"/>
              <a:t>14/11/2021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A3F8D-B3F2-4463-815D-6FE554A35B74}" type="slidenum">
              <a:rPr lang="en-GB" smtClean="0"/>
              <a:t>‹#›</a:t>
            </a:fld>
            <a:endParaRPr lang="en-GB"/>
          </a:p>
        </p:txBody>
      </p:sp>
    </p:spTree>
    <p:extLst>
      <p:ext uri="{BB962C8B-B14F-4D97-AF65-F5344CB8AC3E}">
        <p14:creationId xmlns:p14="http://schemas.microsoft.com/office/powerpoint/2010/main" val="289300860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7CDEA4-9DDD-412C-A361-FA670140856F}" type="datetimeFigureOut">
              <a:rPr lang="en-GB" smtClean="0"/>
              <a:t>14/11/2021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A3F8D-B3F2-4463-815D-6FE554A35B74}" type="slidenum">
              <a:rPr lang="en-GB" smtClean="0"/>
              <a:t>‹#›</a:t>
            </a:fld>
            <a:endParaRPr lang="en-GB"/>
          </a:p>
        </p:txBody>
      </p:sp>
    </p:spTree>
    <p:extLst>
      <p:ext uri="{BB962C8B-B14F-4D97-AF65-F5344CB8AC3E}">
        <p14:creationId xmlns:p14="http://schemas.microsoft.com/office/powerpoint/2010/main" val="66607041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7CDEA4-9DDD-412C-A361-FA670140856F}" type="datetimeFigureOut">
              <a:rPr lang="en-GB" smtClean="0"/>
              <a:t>14/11/2021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A3F8D-B3F2-4463-815D-6FE554A35B74}" type="slidenum">
              <a:rPr lang="en-GB" smtClean="0"/>
              <a:t>‹#›</a:t>
            </a:fld>
            <a:endParaRPr lang="en-GB"/>
          </a:p>
        </p:txBody>
      </p:sp>
    </p:spTree>
    <p:extLst>
      <p:ext uri="{BB962C8B-B14F-4D97-AF65-F5344CB8AC3E}">
        <p14:creationId xmlns:p14="http://schemas.microsoft.com/office/powerpoint/2010/main" val="203130474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7CDEA4-9DDD-412C-A361-FA670140856F}" type="datetimeFigureOut">
              <a:rPr lang="en-GB" smtClean="0"/>
              <a:t>14/11/2021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A3F8D-B3F2-4463-815D-6FE554A35B74}" type="slidenum">
              <a:rPr lang="en-GB" smtClean="0"/>
              <a:t>‹#›</a:t>
            </a:fld>
            <a:endParaRPr lang="en-GB"/>
          </a:p>
        </p:txBody>
      </p:sp>
    </p:spTree>
    <p:extLst>
      <p:ext uri="{BB962C8B-B14F-4D97-AF65-F5344CB8AC3E}">
        <p14:creationId xmlns:p14="http://schemas.microsoft.com/office/powerpoint/2010/main" val="15621588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7CDEA4-9DDD-412C-A361-FA670140856F}" type="datetimeFigureOut">
              <a:rPr lang="en-GB" smtClean="0"/>
              <a:t>14/11/2021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A3F8D-B3F2-4463-815D-6FE554A35B74}"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61734895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A7CDEA4-9DDD-412C-A361-FA670140856F}" type="datetimeFigureOut">
              <a:rPr lang="en-GB" smtClean="0"/>
              <a:t>14/11/2021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A3F8D-B3F2-4463-815D-6FE554A35B74}" type="slidenum">
              <a:rPr lang="en-GB" smtClean="0"/>
              <a:t>‹#›</a:t>
            </a:fld>
            <a:endParaRPr lang="en-GB"/>
          </a:p>
        </p:txBody>
      </p:sp>
    </p:spTree>
    <p:extLst>
      <p:ext uri="{BB962C8B-B14F-4D97-AF65-F5344CB8AC3E}">
        <p14:creationId xmlns:p14="http://schemas.microsoft.com/office/powerpoint/2010/main" val="24374523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A7CDEA4-9DDD-412C-A361-FA670140856F}" type="datetimeFigureOut">
              <a:rPr lang="en-GB" smtClean="0"/>
              <a:t>14/11/2021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A3F8D-B3F2-4463-815D-6FE554A35B74}" type="slidenum">
              <a:rPr lang="en-GB" smtClean="0"/>
              <a:t>‹#›</a:t>
            </a:fld>
            <a:endParaRPr lang="en-GB"/>
          </a:p>
        </p:txBody>
      </p:sp>
    </p:spTree>
    <p:extLst>
      <p:ext uri="{BB962C8B-B14F-4D97-AF65-F5344CB8AC3E}">
        <p14:creationId xmlns:p14="http://schemas.microsoft.com/office/powerpoint/2010/main" val="23991503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A7CDEA4-9DDD-412C-A361-FA670140856F}" type="datetimeFigureOut">
              <a:rPr lang="en-GB" smtClean="0"/>
              <a:t>14/11/2021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A3F8D-B3F2-4463-815D-6FE554A35B74}" type="slidenum">
              <a:rPr lang="en-GB" smtClean="0"/>
              <a:t>‹#›</a:t>
            </a:fld>
            <a:endParaRPr lang="en-GB"/>
          </a:p>
        </p:txBody>
      </p:sp>
    </p:spTree>
    <p:extLst>
      <p:ext uri="{BB962C8B-B14F-4D97-AF65-F5344CB8AC3E}">
        <p14:creationId xmlns:p14="http://schemas.microsoft.com/office/powerpoint/2010/main" val="123010019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7CDEA4-9DDD-412C-A361-FA670140856F}"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A3F8D-B3F2-4463-815D-6FE554A35B74}" type="slidenum">
              <a:rPr lang="en-GB" smtClean="0"/>
              <a:t>‹#›</a:t>
            </a:fld>
            <a:endParaRPr lang="en-GB"/>
          </a:p>
        </p:txBody>
      </p:sp>
    </p:spTree>
    <p:extLst>
      <p:ext uri="{BB962C8B-B14F-4D97-AF65-F5344CB8AC3E}">
        <p14:creationId xmlns:p14="http://schemas.microsoft.com/office/powerpoint/2010/main" val="378311753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7CDEA4-9DDD-412C-A361-FA670140856F}"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A3F8D-B3F2-4463-815D-6FE554A35B74}" type="slidenum">
              <a:rPr lang="en-GB" smtClean="0"/>
              <a:t>‹#›</a:t>
            </a:fld>
            <a:endParaRPr lang="en-GB"/>
          </a:p>
        </p:txBody>
      </p:sp>
    </p:spTree>
    <p:extLst>
      <p:ext uri="{BB962C8B-B14F-4D97-AF65-F5344CB8AC3E}">
        <p14:creationId xmlns:p14="http://schemas.microsoft.com/office/powerpoint/2010/main" val="330326216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469359"/>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828800" y="3840480"/>
            <a:ext cx="8534400" cy="553998"/>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11/14/2021</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3983917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050" b="0" i="0">
                <a:solidFill>
                  <a:srgbClr val="001F5F"/>
                </a:solidFill>
                <a:latin typeface="Franklin Gothic Medium"/>
                <a:cs typeface="Franklin Gothic Medium"/>
              </a:defRPr>
            </a:lvl1pPr>
          </a:lstStyle>
          <a:p>
            <a:endParaRPr/>
          </a:p>
        </p:txBody>
      </p:sp>
      <p:sp>
        <p:nvSpPr>
          <p:cNvPr id="3" name="Holder 3"/>
          <p:cNvSpPr>
            <a:spLocks noGrp="1"/>
          </p:cNvSpPr>
          <p:nvPr>
            <p:ph type="body" idx="1"/>
          </p:nvPr>
        </p:nvSpPr>
        <p:spPr/>
        <p:txBody>
          <a:bodyPr lIns="0" tIns="0" rIns="0" bIns="0"/>
          <a:lstStyle>
            <a:lvl1pPr>
              <a:defRPr sz="3600" b="0" i="0">
                <a:solidFill>
                  <a:schemeClr val="tx1"/>
                </a:solidFill>
                <a:latin typeface="Franklin Gothic Medium"/>
                <a:cs typeface="Franklin Gothic Medium"/>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11/14/2021</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52479242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050" b="0" i="0">
                <a:solidFill>
                  <a:srgbClr val="001F5F"/>
                </a:solidFill>
                <a:latin typeface="Franklin Gothic Medium"/>
                <a:cs typeface="Franklin Gothic Medium"/>
              </a:defRPr>
            </a:lvl1pPr>
          </a:lstStyle>
          <a:p>
            <a:endParaRPr/>
          </a:p>
        </p:txBody>
      </p:sp>
      <p:sp>
        <p:nvSpPr>
          <p:cNvPr id="3" name="Holder 3"/>
          <p:cNvSpPr>
            <a:spLocks noGrp="1"/>
          </p:cNvSpPr>
          <p:nvPr>
            <p:ph sz="half" idx="2"/>
          </p:nvPr>
        </p:nvSpPr>
        <p:spPr>
          <a:xfrm>
            <a:off x="609600" y="1577340"/>
            <a:ext cx="5303520" cy="553998"/>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553998"/>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11/14/2021</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1974019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050" b="0" i="0">
                <a:solidFill>
                  <a:srgbClr val="001F5F"/>
                </a:solidFill>
                <a:latin typeface="Franklin Gothic Medium"/>
                <a:cs typeface="Franklin Gothic Medium"/>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11/14/2021</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14052993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11/14/2021</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8153416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3.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18" Type="http://schemas.openxmlformats.org/officeDocument/2006/relationships/theme" Target="../theme/theme4.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17" Type="http://schemas.openxmlformats.org/officeDocument/2006/relationships/slideLayout" Target="../slideLayouts/slideLayout55.xml"/><Relationship Id="rId2" Type="http://schemas.openxmlformats.org/officeDocument/2006/relationships/slideLayout" Target="../slideLayouts/slideLayout40.xml"/><Relationship Id="rId16" Type="http://schemas.openxmlformats.org/officeDocument/2006/relationships/slideLayout" Target="../slideLayouts/slideLayout54.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slideLayout" Target="../slideLayouts/slideLayout53.xml"/><Relationship Id="rId10" Type="http://schemas.openxmlformats.org/officeDocument/2006/relationships/slideLayout" Target="../slideLayouts/slideLayout48.xml"/><Relationship Id="rId19" Type="http://schemas.openxmlformats.org/officeDocument/2006/relationships/image" Target="../media/image2.png"/><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slideLayout" Target="../slideLayouts/slideLayout52.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58.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theme" Target="../theme/theme5.xml"/><Relationship Id="rId5" Type="http://schemas.openxmlformats.org/officeDocument/2006/relationships/slideLayout" Target="../slideLayouts/slideLayout60.xml"/><Relationship Id="rId4" Type="http://schemas.openxmlformats.org/officeDocument/2006/relationships/slideLayout" Target="../slideLayouts/slideLayout5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98E1484-7E3F-495D-99E9-21F99835CC5A}" type="datetimeFigureOut">
              <a:rPr lang="en-GB" smtClean="0"/>
              <a:t>14/11/2021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26DCBB1-2BC7-4B16-8FF8-D18F1EE32E8F}" type="slidenum">
              <a:rPr lang="en-GB" smtClean="0"/>
              <a:t>‹#›</a:t>
            </a:fld>
            <a:endParaRPr lang="en-GB"/>
          </a:p>
        </p:txBody>
      </p:sp>
    </p:spTree>
    <p:extLst>
      <p:ext uri="{BB962C8B-B14F-4D97-AF65-F5344CB8AC3E}">
        <p14:creationId xmlns:p14="http://schemas.microsoft.com/office/powerpoint/2010/main" val="192224093"/>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11/14/2021</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646048117"/>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11/14/2021</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275865973"/>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A7CDEA4-9DDD-412C-A361-FA670140856F}" type="datetimeFigureOut">
              <a:rPr lang="en-GB" smtClean="0"/>
              <a:t>14/11/2021</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61A3F8D-B3F2-4463-815D-6FE554A35B74}" type="slidenum">
              <a:rPr lang="en-GB" smtClean="0"/>
              <a:t>‹#›</a:t>
            </a:fld>
            <a:endParaRPr lang="en-GB"/>
          </a:p>
        </p:txBody>
      </p:sp>
    </p:spTree>
    <p:extLst>
      <p:ext uri="{BB962C8B-B14F-4D97-AF65-F5344CB8AC3E}">
        <p14:creationId xmlns:p14="http://schemas.microsoft.com/office/powerpoint/2010/main" val="1482244493"/>
      </p:ext>
    </p:extLst>
  </p:cSld>
  <p:clrMap bg1="dk1" tx1="lt1" bg2="dk2" tx2="lt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1" r:id="rId16"/>
    <p:sldLayoutId id="2147483752"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1" y="5048250"/>
            <a:ext cx="4762500" cy="1809750"/>
          </a:xfrm>
          <a:custGeom>
            <a:avLst/>
            <a:gdLst/>
            <a:ahLst/>
            <a:cxnLst/>
            <a:rect l="l" t="t" r="r" b="b"/>
            <a:pathLst>
              <a:path w="3571875" h="1809750">
                <a:moveTo>
                  <a:pt x="2044192" y="0"/>
                </a:moveTo>
                <a:lnTo>
                  <a:pt x="0" y="0"/>
                </a:lnTo>
                <a:lnTo>
                  <a:pt x="2380" y="1809750"/>
                </a:lnTo>
                <a:lnTo>
                  <a:pt x="3571875" y="1809750"/>
                </a:lnTo>
                <a:lnTo>
                  <a:pt x="2044192" y="0"/>
                </a:lnTo>
                <a:close/>
              </a:path>
            </a:pathLst>
          </a:custGeom>
          <a:solidFill>
            <a:srgbClr val="EA1579"/>
          </a:solidFill>
        </p:spPr>
        <p:txBody>
          <a:bodyPr wrap="square" lIns="0" tIns="0" rIns="0" bIns="0" rtlCol="0"/>
          <a:lstStyle/>
          <a:p>
            <a:endParaRPr sz="1800"/>
          </a:p>
        </p:txBody>
      </p:sp>
      <p:sp>
        <p:nvSpPr>
          <p:cNvPr id="17" name="bg object 17"/>
          <p:cNvSpPr/>
          <p:nvPr/>
        </p:nvSpPr>
        <p:spPr>
          <a:xfrm>
            <a:off x="0" y="5048250"/>
            <a:ext cx="12192000" cy="1809750"/>
          </a:xfrm>
          <a:custGeom>
            <a:avLst/>
            <a:gdLst/>
            <a:ahLst/>
            <a:cxnLst/>
            <a:rect l="l" t="t" r="r" b="b"/>
            <a:pathLst>
              <a:path w="9144000" h="1809750">
                <a:moveTo>
                  <a:pt x="2040636" y="0"/>
                </a:moveTo>
                <a:lnTo>
                  <a:pt x="0" y="1809750"/>
                </a:lnTo>
                <a:lnTo>
                  <a:pt x="9144000" y="1809750"/>
                </a:lnTo>
                <a:lnTo>
                  <a:pt x="9144000" y="888"/>
                </a:lnTo>
                <a:lnTo>
                  <a:pt x="2040636" y="0"/>
                </a:lnTo>
                <a:close/>
              </a:path>
            </a:pathLst>
          </a:custGeom>
          <a:solidFill>
            <a:srgbClr val="FDB809">
              <a:alpha val="79998"/>
            </a:srgbClr>
          </a:solidFill>
        </p:spPr>
        <p:txBody>
          <a:bodyPr wrap="square" lIns="0" tIns="0" rIns="0" bIns="0" rtlCol="0"/>
          <a:lstStyle/>
          <a:p>
            <a:endParaRPr sz="1800"/>
          </a:p>
        </p:txBody>
      </p:sp>
      <p:sp>
        <p:nvSpPr>
          <p:cNvPr id="2" name="Holder 2"/>
          <p:cNvSpPr>
            <a:spLocks noGrp="1"/>
          </p:cNvSpPr>
          <p:nvPr>
            <p:ph type="title"/>
          </p:nvPr>
        </p:nvSpPr>
        <p:spPr>
          <a:xfrm>
            <a:off x="308609" y="122555"/>
            <a:ext cx="3208867" cy="469359"/>
          </a:xfrm>
          <a:prstGeom prst="rect">
            <a:avLst/>
          </a:prstGeom>
        </p:spPr>
        <p:txBody>
          <a:bodyPr wrap="square" lIns="0" tIns="0" rIns="0" bIns="0">
            <a:spAutoFit/>
          </a:bodyPr>
          <a:lstStyle>
            <a:lvl1pPr>
              <a:defRPr sz="3050" b="0" i="0">
                <a:solidFill>
                  <a:srgbClr val="001F5F"/>
                </a:solidFill>
                <a:latin typeface="Franklin Gothic Medium"/>
                <a:cs typeface="Franklin Gothic Medium"/>
              </a:defRPr>
            </a:lvl1pPr>
          </a:lstStyle>
          <a:p>
            <a:endParaRPr/>
          </a:p>
        </p:txBody>
      </p:sp>
      <p:sp>
        <p:nvSpPr>
          <p:cNvPr id="3" name="Holder 3"/>
          <p:cNvSpPr>
            <a:spLocks noGrp="1"/>
          </p:cNvSpPr>
          <p:nvPr>
            <p:ph type="body" idx="1"/>
          </p:nvPr>
        </p:nvSpPr>
        <p:spPr>
          <a:xfrm>
            <a:off x="503343" y="3004948"/>
            <a:ext cx="8588587" cy="553998"/>
          </a:xfrm>
          <a:prstGeom prst="rect">
            <a:avLst/>
          </a:prstGeom>
        </p:spPr>
        <p:txBody>
          <a:bodyPr wrap="square" lIns="0" tIns="0" rIns="0" bIns="0">
            <a:spAutoFit/>
          </a:bodyPr>
          <a:lstStyle>
            <a:lvl1pPr>
              <a:defRPr sz="3600" b="0" i="0">
                <a:solidFill>
                  <a:schemeClr val="tx1"/>
                </a:solidFill>
                <a:latin typeface="Franklin Gothic Medium"/>
                <a:cs typeface="Franklin Gothic Medium"/>
              </a:defRPr>
            </a:lvl1pPr>
          </a:lstStyle>
          <a:p>
            <a:endParaRPr/>
          </a:p>
        </p:txBody>
      </p:sp>
      <p:sp>
        <p:nvSpPr>
          <p:cNvPr id="4" name="Holder 4"/>
          <p:cNvSpPr>
            <a:spLocks noGrp="1"/>
          </p:cNvSpPr>
          <p:nvPr>
            <p:ph type="ftr" sz="quarter" idx="5"/>
          </p:nvPr>
        </p:nvSpPr>
        <p:spPr>
          <a:xfrm>
            <a:off x="4145280" y="6377940"/>
            <a:ext cx="3901440"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11/14/2021</a:t>
            </a:fld>
            <a:endParaRPr lang="en-US"/>
          </a:p>
        </p:txBody>
      </p:sp>
      <p:sp>
        <p:nvSpPr>
          <p:cNvPr id="6" name="Holder 6"/>
          <p:cNvSpPr>
            <a:spLocks noGrp="1"/>
          </p:cNvSpPr>
          <p:nvPr>
            <p:ph type="sldNum" sz="quarter" idx="7"/>
          </p:nvPr>
        </p:nvSpPr>
        <p:spPr>
          <a:xfrm>
            <a:off x="8778240" y="6377940"/>
            <a:ext cx="2804160"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480569166"/>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28.xml"/><Relationship Id="rId6" Type="http://schemas.openxmlformats.org/officeDocument/2006/relationships/hyperlink" Target="https://creativecommons.org/licenses/by-sa/3.0/" TargetMode="External"/><Relationship Id="rId5" Type="http://schemas.openxmlformats.org/officeDocument/2006/relationships/hyperlink" Target="http://commons.wikimedia.org/wiki/file:preparation_of_measles_vaccines.jpg" TargetMode="External"/><Relationship Id="rId4" Type="http://schemas.openxmlformats.org/officeDocument/2006/relationships/image" Target="../media/image17.jpeg"/></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0.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9.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9.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34.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9.xml"/></Relationships>
</file>

<file path=ppt/slides/_rels/slide3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9.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9.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30.xml"/></Relationships>
</file>

<file path=ppt/slides/_rels/slide33.xml.rels><?xml version="1.0" encoding="UTF-8" standalone="yes"?>
<Relationships xmlns="http://schemas.openxmlformats.org/package/2006/relationships"><Relationship Id="rId2" Type="http://schemas.openxmlformats.org/officeDocument/2006/relationships/hyperlink" Target="https://www.gov.uk/government/publications/mmr-vaccine-dispelling-myths/measles-mumps-rubella-mmr-maintaining-uptake-of-vaccine" TargetMode="External"/><Relationship Id="rId1" Type="http://schemas.openxmlformats.org/officeDocument/2006/relationships/slideLayout" Target="../slideLayouts/slideLayout34.xml"/></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39.xml"/><Relationship Id="rId4" Type="http://schemas.openxmlformats.org/officeDocument/2006/relationships/image" Target="../media/image23.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46.xml"/><Relationship Id="rId4" Type="http://schemas.openxmlformats.org/officeDocument/2006/relationships/image" Target="../media/image24.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47.xml"/><Relationship Id="rId4" Type="http://schemas.openxmlformats.org/officeDocument/2006/relationships/image" Target="../media/image25.jpeg"/></Relationships>
</file>

<file path=ppt/slides/_rels/slide3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0.xml"/></Relationships>
</file>

<file path=ppt/slides/_rels/slide40.xml.rels><?xml version="1.0" encoding="UTF-8" standalone="yes"?>
<Relationships xmlns="http://schemas.openxmlformats.org/package/2006/relationships"><Relationship Id="rId2" Type="http://schemas.openxmlformats.org/officeDocument/2006/relationships/hyperlink" Target="https://www.bu.edu/researchsupport/safety/rohp/agent-information-sheets/measles-agent-information-sheet/" TargetMode="External"/><Relationship Id="rId1" Type="http://schemas.openxmlformats.org/officeDocument/2006/relationships/slideLayout" Target="../slideLayouts/slideLayout40.xml"/></Relationships>
</file>

<file path=ppt/slides/_rels/slide41.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jpg"/><Relationship Id="rId2" Type="http://schemas.openxmlformats.org/officeDocument/2006/relationships/image" Target="../media/image26.png"/><Relationship Id="rId1" Type="http://schemas.openxmlformats.org/officeDocument/2006/relationships/slideLayout" Target="../slideLayouts/slideLayout60.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4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5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4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59.xml"/><Relationship Id="rId6" Type="http://schemas.openxmlformats.org/officeDocument/2006/relationships/image" Target="../media/image37.jpg"/><Relationship Id="rId5" Type="http://schemas.openxmlformats.org/officeDocument/2006/relationships/image" Target="../media/image36.png"/><Relationship Id="rId4" Type="http://schemas.openxmlformats.org/officeDocument/2006/relationships/image" Target="../media/image35.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46.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image" Target="../media/image38.png"/><Relationship Id="rId1" Type="http://schemas.openxmlformats.org/officeDocument/2006/relationships/slideLayout" Target="../slideLayouts/slideLayout59.xml"/></Relationships>
</file>

<file path=ppt/slides/_rels/slide4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57.xml"/><Relationship Id="rId4" Type="http://schemas.openxmlformats.org/officeDocument/2006/relationships/image" Target="../media/image42.jpg"/></Relationships>
</file>

<file path=ppt/slides/_rels/slide4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5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0.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52.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png"/><Relationship Id="rId1" Type="http://schemas.openxmlformats.org/officeDocument/2006/relationships/slideLayout" Target="../slideLayouts/slideLayout57.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59A65-A0EF-4086-B20A-AC7E556A3EAD}"/>
              </a:ext>
            </a:extLst>
          </p:cNvPr>
          <p:cNvSpPr>
            <a:spLocks noGrp="1"/>
          </p:cNvSpPr>
          <p:nvPr>
            <p:ph type="ctrTitle"/>
          </p:nvPr>
        </p:nvSpPr>
        <p:spPr/>
        <p:txBody>
          <a:bodyPr/>
          <a:lstStyle/>
          <a:p>
            <a:r>
              <a:rPr lang="en-GB" dirty="0"/>
              <a:t>Measles</a:t>
            </a:r>
          </a:p>
        </p:txBody>
      </p:sp>
      <p:sp>
        <p:nvSpPr>
          <p:cNvPr id="3" name="Subtitle 2">
            <a:extLst>
              <a:ext uri="{FF2B5EF4-FFF2-40B4-BE49-F238E27FC236}">
                <a16:creationId xmlns:a16="http://schemas.microsoft.com/office/drawing/2014/main" id="{87830867-9E84-43C4-97B9-D45707CDBA38}"/>
              </a:ext>
            </a:extLst>
          </p:cNvPr>
          <p:cNvSpPr>
            <a:spLocks noGrp="1"/>
          </p:cNvSpPr>
          <p:nvPr>
            <p:ph type="subTitle" idx="1"/>
          </p:nvPr>
        </p:nvSpPr>
        <p:spPr/>
        <p:txBody>
          <a:bodyPr/>
          <a:lstStyle/>
          <a:p>
            <a:r>
              <a:rPr lang="en-GB" dirty="0"/>
              <a:t>Fern Headon</a:t>
            </a:r>
          </a:p>
        </p:txBody>
      </p:sp>
    </p:spTree>
    <p:extLst>
      <p:ext uri="{BB962C8B-B14F-4D97-AF65-F5344CB8AC3E}">
        <p14:creationId xmlns:p14="http://schemas.microsoft.com/office/powerpoint/2010/main" val="28348100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55CCF-CBBE-4A2B-B01B-D9EED3359FA2}"/>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6D931393-D5FC-4AB9-A62D-557A79A3D370}"/>
              </a:ext>
            </a:extLst>
          </p:cNvPr>
          <p:cNvSpPr>
            <a:spLocks noGrp="1"/>
          </p:cNvSpPr>
          <p:nvPr>
            <p:ph idx="1"/>
          </p:nvPr>
        </p:nvSpPr>
        <p:spPr/>
        <p:txBody>
          <a:bodyPr/>
          <a:lstStyle/>
          <a:p>
            <a:pPr marL="0" indent="0">
              <a:buNone/>
            </a:pPr>
            <a:r>
              <a:rPr lang="en-GB" dirty="0"/>
              <a:t>We have set various objectives for this presentation which include:</a:t>
            </a:r>
          </a:p>
          <a:p>
            <a:r>
              <a:rPr lang="en-GB" dirty="0"/>
              <a:t>Introduce measles</a:t>
            </a:r>
          </a:p>
          <a:p>
            <a:r>
              <a:rPr lang="en-GB" dirty="0"/>
              <a:t>To discuss what measles is and the history of the virus</a:t>
            </a:r>
          </a:p>
          <a:p>
            <a:r>
              <a:rPr lang="en-GB" dirty="0"/>
              <a:t>To discuss Public Health and the roles that Public Health plays</a:t>
            </a:r>
          </a:p>
          <a:p>
            <a:r>
              <a:rPr lang="en-GB" dirty="0"/>
              <a:t>To discuss health strategies to help track, prevent and treat the virus such as vaccines</a:t>
            </a:r>
          </a:p>
          <a:p>
            <a:r>
              <a:rPr lang="en-GB" dirty="0"/>
              <a:t>To discuss the statistics of measles</a:t>
            </a:r>
          </a:p>
          <a:p>
            <a:endParaRPr lang="en-GB" dirty="0"/>
          </a:p>
        </p:txBody>
      </p:sp>
    </p:spTree>
    <p:extLst>
      <p:ext uri="{BB962C8B-B14F-4D97-AF65-F5344CB8AC3E}">
        <p14:creationId xmlns:p14="http://schemas.microsoft.com/office/powerpoint/2010/main" val="7757404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AB00B-BB5D-4323-A471-D696A7FFB63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56812CD9-C8DD-4108-89A3-2CF357D1A56C}"/>
              </a:ext>
            </a:extLst>
          </p:cNvPr>
          <p:cNvSpPr>
            <a:spLocks noGrp="1"/>
          </p:cNvSpPr>
          <p:nvPr>
            <p:ph idx="1"/>
          </p:nvPr>
        </p:nvSpPr>
        <p:spPr/>
        <p:txBody>
          <a:bodyPr/>
          <a:lstStyle/>
          <a:p>
            <a:r>
              <a:rPr lang="en-GB" dirty="0"/>
              <a:t>Measles is a highly contagious virus that in previous years had major epidemics that had an estimated of 2.6 million deaths each year before the introduction of a vaccine (World Health Organization, 2021). </a:t>
            </a:r>
          </a:p>
          <a:p>
            <a:r>
              <a:rPr lang="en-GB" dirty="0"/>
              <a:t>Throughout this presentation we will be discussing what public health is and the role they play in monitoring measles, the history of measles, signs, symptoms and treatment of the virus, health promotions, vaccinations and prevention, policies and outcomes, statistics and epidemiology.</a:t>
            </a:r>
          </a:p>
        </p:txBody>
      </p:sp>
    </p:spTree>
    <p:extLst>
      <p:ext uri="{BB962C8B-B14F-4D97-AF65-F5344CB8AC3E}">
        <p14:creationId xmlns:p14="http://schemas.microsoft.com/office/powerpoint/2010/main" val="26095827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DE262-D785-41DE-9635-9A9FA9ECC3FC}"/>
              </a:ext>
            </a:extLst>
          </p:cNvPr>
          <p:cNvSpPr>
            <a:spLocks noGrp="1"/>
          </p:cNvSpPr>
          <p:nvPr>
            <p:ph type="title"/>
          </p:nvPr>
        </p:nvSpPr>
        <p:spPr/>
        <p:txBody>
          <a:bodyPr/>
          <a:lstStyle/>
          <a:p>
            <a:r>
              <a:rPr lang="en-GB" dirty="0"/>
              <a:t>Definition of Public Health</a:t>
            </a:r>
          </a:p>
        </p:txBody>
      </p:sp>
      <p:sp>
        <p:nvSpPr>
          <p:cNvPr id="3" name="Content Placeholder 2">
            <a:extLst>
              <a:ext uri="{FF2B5EF4-FFF2-40B4-BE49-F238E27FC236}">
                <a16:creationId xmlns:a16="http://schemas.microsoft.com/office/drawing/2014/main" id="{D4F7B112-B8EF-43D2-BE9D-DE6D995DCF8C}"/>
              </a:ext>
            </a:extLst>
          </p:cNvPr>
          <p:cNvSpPr>
            <a:spLocks noGrp="1"/>
          </p:cNvSpPr>
          <p:nvPr>
            <p:ph idx="1"/>
          </p:nvPr>
        </p:nvSpPr>
        <p:spPr/>
        <p:txBody>
          <a:bodyPr/>
          <a:lstStyle/>
          <a:p>
            <a:r>
              <a:rPr lang="en-GB" dirty="0"/>
              <a:t>The University of Pittsburgh (2021) defines public health as ‘the science of protecting the safety and improving the health of communities through education, policy making and research for disease and injury prevention’ </a:t>
            </a:r>
          </a:p>
          <a:p>
            <a:r>
              <a:rPr lang="en-GB" dirty="0"/>
              <a:t>Public health is to help people stay healthy and protect them from factors that could pose a threat to their health.</a:t>
            </a:r>
          </a:p>
          <a:p>
            <a:r>
              <a:rPr lang="en-GB" dirty="0"/>
              <a:t>Public health also helps individuals with health activities and also can help with other factors that may cause an impact to their health such as ethnic groups, age-groups, a country and many more (NHS, 2021).</a:t>
            </a:r>
          </a:p>
        </p:txBody>
      </p:sp>
    </p:spTree>
    <p:extLst>
      <p:ext uri="{BB962C8B-B14F-4D97-AF65-F5344CB8AC3E}">
        <p14:creationId xmlns:p14="http://schemas.microsoft.com/office/powerpoint/2010/main" val="4079097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44B0E-57A6-4C65-A371-1B35302AA7D1}"/>
              </a:ext>
            </a:extLst>
          </p:cNvPr>
          <p:cNvSpPr>
            <a:spLocks noGrp="1"/>
          </p:cNvSpPr>
          <p:nvPr>
            <p:ph type="title"/>
          </p:nvPr>
        </p:nvSpPr>
        <p:spPr/>
        <p:txBody>
          <a:bodyPr/>
          <a:lstStyle/>
          <a:p>
            <a:r>
              <a:rPr lang="en-GB" dirty="0"/>
              <a:t>Limitations </a:t>
            </a:r>
          </a:p>
        </p:txBody>
      </p:sp>
      <p:sp>
        <p:nvSpPr>
          <p:cNvPr id="3" name="Content Placeholder 2">
            <a:extLst>
              <a:ext uri="{FF2B5EF4-FFF2-40B4-BE49-F238E27FC236}">
                <a16:creationId xmlns:a16="http://schemas.microsoft.com/office/drawing/2014/main" id="{6902312B-C7A3-445D-B582-04FF03B408E0}"/>
              </a:ext>
            </a:extLst>
          </p:cNvPr>
          <p:cNvSpPr>
            <a:spLocks noGrp="1"/>
          </p:cNvSpPr>
          <p:nvPr>
            <p:ph idx="1"/>
          </p:nvPr>
        </p:nvSpPr>
        <p:spPr/>
        <p:txBody>
          <a:bodyPr/>
          <a:lstStyle/>
          <a:p>
            <a:r>
              <a:rPr lang="en-GB" dirty="0"/>
              <a:t>Measles is a highly infections virus. Nine out of 10 individuals who are not vaccinated will contract the virus from an individual who has already contacted it. The virus can linger in a room for around two hours which means that unvaccinated individuals can become infected (Aaron </a:t>
            </a:r>
            <a:r>
              <a:rPr lang="en-GB" dirty="0" err="1"/>
              <a:t>Milstone</a:t>
            </a:r>
            <a:r>
              <a:rPr lang="en-GB" dirty="0"/>
              <a:t>, 2021).</a:t>
            </a:r>
          </a:p>
          <a:p>
            <a:r>
              <a:rPr lang="en-GB" dirty="0"/>
              <a:t>The anti-vaccine propaganda caused a threat to the spread of the measles virus. Without vaccinations outbreaks of measles were caused as people we reluctant to get the vaccines due to myths. </a:t>
            </a:r>
          </a:p>
          <a:p>
            <a:r>
              <a:rPr lang="en-GB" dirty="0"/>
              <a:t>People believed that the MMR (measles, mumps and rubella) vaccine would cause autism, however there was no evidence that the vaccines had any correlation with autism.</a:t>
            </a:r>
          </a:p>
        </p:txBody>
      </p:sp>
    </p:spTree>
    <p:extLst>
      <p:ext uri="{BB962C8B-B14F-4D97-AF65-F5344CB8AC3E}">
        <p14:creationId xmlns:p14="http://schemas.microsoft.com/office/powerpoint/2010/main" val="39312993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5AF3A-AB79-463C-8D29-F9B54249B87C}"/>
              </a:ext>
            </a:extLst>
          </p:cNvPr>
          <p:cNvSpPr>
            <a:spLocks noGrp="1"/>
          </p:cNvSpPr>
          <p:nvPr>
            <p:ph type="title"/>
          </p:nvPr>
        </p:nvSpPr>
        <p:spPr/>
        <p:txBody>
          <a:bodyPr/>
          <a:lstStyle/>
          <a:p>
            <a:r>
              <a:rPr lang="en-GB" dirty="0"/>
              <a:t>Limitations continued</a:t>
            </a:r>
          </a:p>
        </p:txBody>
      </p:sp>
      <p:sp>
        <p:nvSpPr>
          <p:cNvPr id="3" name="Content Placeholder 2">
            <a:extLst>
              <a:ext uri="{FF2B5EF4-FFF2-40B4-BE49-F238E27FC236}">
                <a16:creationId xmlns:a16="http://schemas.microsoft.com/office/drawing/2014/main" id="{980D205A-B36A-4F9E-B282-F1F5F3BECCF4}"/>
              </a:ext>
            </a:extLst>
          </p:cNvPr>
          <p:cNvSpPr>
            <a:spLocks noGrp="1"/>
          </p:cNvSpPr>
          <p:nvPr>
            <p:ph idx="1"/>
          </p:nvPr>
        </p:nvSpPr>
        <p:spPr/>
        <p:txBody>
          <a:bodyPr/>
          <a:lstStyle/>
          <a:p>
            <a:r>
              <a:rPr lang="en-GB" dirty="0"/>
              <a:t>People also believed that with sanitation being improved that the outbreaks could be controlled and the vaccinations would not be necessary however it has been proven that even with proper sanitization the outbreaks would no stop as there would be only a small effect on the spread of measles from person to person</a:t>
            </a:r>
          </a:p>
          <a:p>
            <a:r>
              <a:rPr lang="en-GB" dirty="0"/>
              <a:t>It was also believed that the measles vaccine could be deadly and cause deaths however there was no death that were related to the vaccine that have been reported in healthy individuals. Some children did have side effects from the vaccine if they had a weakened immune system however in these cases it was recommend that they did not receive the vaccine (IDSA, 2021). </a:t>
            </a:r>
          </a:p>
          <a:p>
            <a:endParaRPr lang="en-GB" dirty="0"/>
          </a:p>
        </p:txBody>
      </p:sp>
    </p:spTree>
    <p:extLst>
      <p:ext uri="{BB962C8B-B14F-4D97-AF65-F5344CB8AC3E}">
        <p14:creationId xmlns:p14="http://schemas.microsoft.com/office/powerpoint/2010/main" val="4044599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D1477-06F0-4EB0-9D80-9915214846DF}"/>
              </a:ext>
            </a:extLst>
          </p:cNvPr>
          <p:cNvSpPr>
            <a:spLocks noGrp="1"/>
          </p:cNvSpPr>
          <p:nvPr>
            <p:ph type="title"/>
          </p:nvPr>
        </p:nvSpPr>
        <p:spPr/>
        <p:txBody>
          <a:bodyPr/>
          <a:lstStyle/>
          <a:p>
            <a:r>
              <a:rPr lang="en-GB" dirty="0"/>
              <a:t>Reference Page</a:t>
            </a:r>
          </a:p>
        </p:txBody>
      </p:sp>
      <p:sp>
        <p:nvSpPr>
          <p:cNvPr id="3" name="Content Placeholder 2">
            <a:extLst>
              <a:ext uri="{FF2B5EF4-FFF2-40B4-BE49-F238E27FC236}">
                <a16:creationId xmlns:a16="http://schemas.microsoft.com/office/drawing/2014/main" id="{010F7A44-7548-4D1E-889C-A4F7B5F4FED2}"/>
              </a:ext>
            </a:extLst>
          </p:cNvPr>
          <p:cNvSpPr>
            <a:spLocks noGrp="1"/>
          </p:cNvSpPr>
          <p:nvPr>
            <p:ph idx="1"/>
          </p:nvPr>
        </p:nvSpPr>
        <p:spPr/>
        <p:txBody>
          <a:bodyPr>
            <a:normAutofit fontScale="92500" lnSpcReduction="20000"/>
          </a:bodyPr>
          <a:lstStyle/>
          <a:p>
            <a:r>
              <a:rPr lang="en-GB" dirty="0"/>
              <a:t>Aaron </a:t>
            </a:r>
            <a:r>
              <a:rPr lang="en-GB" dirty="0" err="1"/>
              <a:t>Milstone</a:t>
            </a:r>
            <a:r>
              <a:rPr lang="en-GB" dirty="0"/>
              <a:t>. (2021) Measles: What You Should Know. Available at: https://www.healthcareers.nhs.uk/working-health/working-public-health/what-public-health (Accessed 25th October 2021)</a:t>
            </a:r>
          </a:p>
          <a:p>
            <a:r>
              <a:rPr lang="en-GB" dirty="0"/>
              <a:t>IDSA. (2021) Measles Vaccination: Myths and Facts. Available at: https://www.idsociety.org/public-health/measles/myths-and-facts/ (Accessed 19</a:t>
            </a:r>
            <a:r>
              <a:rPr lang="en-GB" baseline="30000" dirty="0"/>
              <a:t>th</a:t>
            </a:r>
            <a:r>
              <a:rPr lang="en-GB" dirty="0"/>
              <a:t> October 2021)</a:t>
            </a:r>
          </a:p>
          <a:p>
            <a:r>
              <a:rPr lang="en-GB" dirty="0"/>
              <a:t>NHS. (2021) What is public health?. Available </a:t>
            </a:r>
            <a:r>
              <a:rPr lang="en-GB" dirty="0" err="1"/>
              <a:t>at:https</a:t>
            </a:r>
            <a:r>
              <a:rPr lang="en-GB" dirty="0"/>
              <a:t>://www.healthcareers.nhs.uk/working-health/working-public-health/what-public-health (Accessed 18</a:t>
            </a:r>
            <a:r>
              <a:rPr lang="en-GB" baseline="30000" dirty="0"/>
              <a:t>th</a:t>
            </a:r>
            <a:r>
              <a:rPr lang="en-GB" dirty="0"/>
              <a:t> October 2021)</a:t>
            </a:r>
          </a:p>
          <a:p>
            <a:r>
              <a:rPr lang="en-GB" dirty="0"/>
              <a:t>University if Pittsburgh. (2021) Careers in Public Health. Available at: https://www.publichealth.pitt.edu/careers/what-is-public-health (Accessed 18th October 2021)</a:t>
            </a:r>
          </a:p>
          <a:p>
            <a:r>
              <a:rPr lang="en-GB" dirty="0"/>
              <a:t>World Health Organization. (2021) Measles. Available </a:t>
            </a:r>
            <a:r>
              <a:rPr lang="en-GB" dirty="0" err="1"/>
              <a:t>at:https</a:t>
            </a:r>
            <a:r>
              <a:rPr lang="en-GB"/>
              <a:t>://www.who.int/news-room/fact-sheets/detail/measles (</a:t>
            </a:r>
            <a:r>
              <a:rPr lang="en-GB" dirty="0"/>
              <a:t>Accessed 18</a:t>
            </a:r>
            <a:r>
              <a:rPr lang="en-GB" baseline="30000" dirty="0"/>
              <a:t>th</a:t>
            </a:r>
            <a:r>
              <a:rPr lang="en-GB" dirty="0"/>
              <a:t> October)</a:t>
            </a:r>
          </a:p>
          <a:p>
            <a:endParaRPr lang="en-GB" dirty="0"/>
          </a:p>
        </p:txBody>
      </p:sp>
    </p:spTree>
    <p:extLst>
      <p:ext uri="{BB962C8B-B14F-4D97-AF65-F5344CB8AC3E}">
        <p14:creationId xmlns:p14="http://schemas.microsoft.com/office/powerpoint/2010/main" val="2226712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5">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Calibri" panose="020F0502020204030204"/>
            </a:endParaRPr>
          </a:p>
        </p:txBody>
      </p:sp>
      <p:pic>
        <p:nvPicPr>
          <p:cNvPr id="3" name="Picture 4">
            <a:extLst>
              <a:ext uri="{FF2B5EF4-FFF2-40B4-BE49-F238E27FC236}">
                <a16:creationId xmlns:a16="http://schemas.microsoft.com/office/drawing/2014/main" id="{593494F9-8729-4BC0-8047-177CCEFED367}"/>
              </a:ext>
            </a:extLst>
          </p:cNvPr>
          <p:cNvPicPr>
            <a:picLocks noChangeAspect="1"/>
          </p:cNvPicPr>
          <p:nvPr/>
        </p:nvPicPr>
        <p:blipFill rotWithShape="1">
          <a:blip r:embed="rId3"/>
          <a:srcRect r="8044"/>
          <a:stretch/>
        </p:blipFill>
        <p:spPr>
          <a:xfrm>
            <a:off x="4166616" y="329720"/>
            <a:ext cx="6501384" cy="5143493"/>
          </a:xfrm>
          <a:prstGeom prst="rect">
            <a:avLst/>
          </a:prstGeom>
        </p:spPr>
      </p:pic>
      <p:sp>
        <p:nvSpPr>
          <p:cNvPr id="17" name="Rectangle 17">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857250"/>
            <a:ext cx="7317451" cy="51435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Calibri" panose="020F0502020204030204"/>
            </a:endParaRPr>
          </a:p>
        </p:txBody>
      </p:sp>
      <p:sp>
        <p:nvSpPr>
          <p:cNvPr id="19"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93941" y="1117343"/>
            <a:ext cx="109728"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Calibri" panose="020F0502020204030204"/>
            </a:endParaRPr>
          </a:p>
        </p:txBody>
      </p:sp>
      <p:sp>
        <p:nvSpPr>
          <p:cNvPr id="21"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84772" y="4267440"/>
            <a:ext cx="2983230" cy="13716"/>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p:nvSpPr>
          <p:cNvPr id="4" name="TextBox 3">
            <a:extLst>
              <a:ext uri="{FF2B5EF4-FFF2-40B4-BE49-F238E27FC236}">
                <a16:creationId xmlns:a16="http://schemas.microsoft.com/office/drawing/2014/main" id="{C3342430-1437-4725-8F67-DA2B45FAB372}"/>
              </a:ext>
            </a:extLst>
          </p:cNvPr>
          <p:cNvSpPr txBox="1"/>
          <p:nvPr/>
        </p:nvSpPr>
        <p:spPr>
          <a:xfrm>
            <a:off x="2200275" y="1714501"/>
            <a:ext cx="3219450"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a:solidFill>
                  <a:prstClr val="black"/>
                </a:solidFill>
                <a:latin typeface="Aharoni"/>
                <a:cs typeface="Calibri"/>
              </a:rPr>
              <a:t>Definition of health promotion in measles </a:t>
            </a:r>
          </a:p>
        </p:txBody>
      </p:sp>
      <p:sp>
        <p:nvSpPr>
          <p:cNvPr id="2" name="TextBox 1">
            <a:extLst>
              <a:ext uri="{FF2B5EF4-FFF2-40B4-BE49-F238E27FC236}">
                <a16:creationId xmlns:a16="http://schemas.microsoft.com/office/drawing/2014/main" id="{49947ED1-9507-45B9-B71A-67357DB3A0DB}"/>
              </a:ext>
            </a:extLst>
          </p:cNvPr>
          <p:cNvSpPr txBox="1"/>
          <p:nvPr/>
        </p:nvSpPr>
        <p:spPr>
          <a:xfrm>
            <a:off x="2196613" y="4752353"/>
            <a:ext cx="463354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prstClr val="black"/>
                </a:solidFill>
                <a:latin typeface="Calibri" panose="020F0502020204030204"/>
                <a:cs typeface="Calibri"/>
              </a:rPr>
              <a:t>Sharon Roberts</a:t>
            </a:r>
          </a:p>
        </p:txBody>
      </p:sp>
      <p:sp>
        <p:nvSpPr>
          <p:cNvPr id="5" name="TextBox 4">
            <a:extLst>
              <a:ext uri="{FF2B5EF4-FFF2-40B4-BE49-F238E27FC236}">
                <a16:creationId xmlns:a16="http://schemas.microsoft.com/office/drawing/2014/main" id="{9D3E6C12-0183-49AB-8C69-B7764A5F867F}"/>
              </a:ext>
            </a:extLst>
          </p:cNvPr>
          <p:cNvSpPr txBox="1"/>
          <p:nvPr/>
        </p:nvSpPr>
        <p:spPr>
          <a:xfrm>
            <a:off x="-1133475" y="199145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solidFill>
                <a:prstClr val="black"/>
              </a:solidFill>
              <a:latin typeface="Calibri" panose="020F0502020204030204"/>
              <a:cs typeface="Calibri"/>
            </a:endParaRPr>
          </a:p>
        </p:txBody>
      </p:sp>
    </p:spTree>
    <p:extLst>
      <p:ext uri="{BB962C8B-B14F-4D97-AF65-F5344CB8AC3E}">
        <p14:creationId xmlns:p14="http://schemas.microsoft.com/office/powerpoint/2010/main" val="1991825147"/>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55B30-F88B-45CC-B4CD-D54FECA2E9D2}"/>
              </a:ext>
            </a:extLst>
          </p:cNvPr>
          <p:cNvSpPr>
            <a:spLocks noGrp="1"/>
          </p:cNvSpPr>
          <p:nvPr>
            <p:ph type="title"/>
          </p:nvPr>
        </p:nvSpPr>
        <p:spPr>
          <a:xfrm>
            <a:off x="2702170" y="-689950"/>
            <a:ext cx="7337181" cy="2083898"/>
          </a:xfrm>
        </p:spPr>
        <p:txBody>
          <a:bodyPr/>
          <a:lstStyle/>
          <a:p>
            <a:r>
              <a:rPr lang="en-GB">
                <a:latin typeface="Aharoni"/>
                <a:cs typeface="Calibri Light"/>
              </a:rPr>
              <a:t>Health promotion</a:t>
            </a:r>
            <a:r>
              <a:rPr lang="en-GB">
                <a:cs typeface="Calibri Light"/>
              </a:rPr>
              <a:t> </a:t>
            </a:r>
            <a:endParaRPr lang="en-GB"/>
          </a:p>
        </p:txBody>
      </p:sp>
      <p:sp>
        <p:nvSpPr>
          <p:cNvPr id="3" name="Content Placeholder 2">
            <a:extLst>
              <a:ext uri="{FF2B5EF4-FFF2-40B4-BE49-F238E27FC236}">
                <a16:creationId xmlns:a16="http://schemas.microsoft.com/office/drawing/2014/main" id="{BD2BB608-BD43-491B-A5CE-EBCD4BEC6D86}"/>
              </a:ext>
            </a:extLst>
          </p:cNvPr>
          <p:cNvSpPr>
            <a:spLocks noGrp="1"/>
          </p:cNvSpPr>
          <p:nvPr>
            <p:ph idx="1"/>
          </p:nvPr>
        </p:nvSpPr>
        <p:spPr>
          <a:xfrm>
            <a:off x="1669074" y="726589"/>
            <a:ext cx="8370276" cy="5450375"/>
          </a:xfrm>
        </p:spPr>
        <p:txBody>
          <a:bodyPr vert="horz" lIns="91440" tIns="45720" rIns="91440" bIns="45720" rtlCol="0" anchor="t">
            <a:normAutofit/>
          </a:bodyPr>
          <a:lstStyle/>
          <a:p>
            <a:pPr marL="0" indent="0">
              <a:buNone/>
            </a:pPr>
            <a:r>
              <a:rPr lang="en-GB" sz="3200">
                <a:cs typeface="Calibri"/>
              </a:rPr>
              <a:t>The world Health Organisation (WHO) definition of health promotion as it appears in the Ottawa charter has been widely adapted and neatly encompasses this; Health promotion is the process of enabling people to increase the control over the disease and to improve their health. </a:t>
            </a:r>
          </a:p>
        </p:txBody>
      </p:sp>
      <p:sp>
        <p:nvSpPr>
          <p:cNvPr id="5" name="TextBox 4">
            <a:extLst>
              <a:ext uri="{FF2B5EF4-FFF2-40B4-BE49-F238E27FC236}">
                <a16:creationId xmlns:a16="http://schemas.microsoft.com/office/drawing/2014/main" id="{3C468138-9A08-46F4-A4FB-B91AFBCA1105}"/>
              </a:ext>
            </a:extLst>
          </p:cNvPr>
          <p:cNvSpPr txBox="1"/>
          <p:nvPr/>
        </p:nvSpPr>
        <p:spPr>
          <a:xfrm>
            <a:off x="7442365" y="4671801"/>
            <a:ext cx="261131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prstClr val="black"/>
                </a:solidFill>
                <a:latin typeface="Calibri" panose="020F0502020204030204"/>
                <a:cs typeface="Calibri"/>
              </a:rPr>
              <a:t>(Who,1986)</a:t>
            </a:r>
            <a:endParaRPr lang="en-GB">
              <a:solidFill>
                <a:prstClr val="black"/>
              </a:solidFill>
              <a:latin typeface="Calibri" panose="020F0502020204030204"/>
              <a:cs typeface="Calibri"/>
            </a:endParaRPr>
          </a:p>
        </p:txBody>
      </p:sp>
    </p:spTree>
    <p:extLst>
      <p:ext uri="{BB962C8B-B14F-4D97-AF65-F5344CB8AC3E}">
        <p14:creationId xmlns:p14="http://schemas.microsoft.com/office/powerpoint/2010/main" val="30843522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9">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latin typeface="Calibri" panose="020F0502020204030204"/>
            </a:endParaRPr>
          </a:p>
        </p:txBody>
      </p:sp>
      <p:sp>
        <p:nvSpPr>
          <p:cNvPr id="2" name="Title 1">
            <a:extLst>
              <a:ext uri="{FF2B5EF4-FFF2-40B4-BE49-F238E27FC236}">
                <a16:creationId xmlns:a16="http://schemas.microsoft.com/office/drawing/2014/main" id="{5A7F6AC3-D17A-4D13-AC30-AAACCB37EBE5}"/>
              </a:ext>
            </a:extLst>
          </p:cNvPr>
          <p:cNvSpPr>
            <a:spLocks noGrp="1"/>
          </p:cNvSpPr>
          <p:nvPr>
            <p:ph type="title" idx="4294967295"/>
          </p:nvPr>
        </p:nvSpPr>
        <p:spPr>
          <a:xfrm>
            <a:off x="3269272" y="-1058496"/>
            <a:ext cx="6683944" cy="2113572"/>
          </a:xfrm>
        </p:spPr>
        <p:txBody>
          <a:bodyPr vert="horz" lIns="91440" tIns="45720" rIns="91440" bIns="45720" rtlCol="0" anchor="b">
            <a:normAutofit/>
          </a:bodyPr>
          <a:lstStyle/>
          <a:p>
            <a:pPr algn="just"/>
            <a:r>
              <a:rPr lang="en-US" sz="4900">
                <a:solidFill>
                  <a:srgbClr val="FFFFFF"/>
                </a:solidFill>
              </a:rPr>
              <a:t> Vaccine in measles </a:t>
            </a:r>
          </a:p>
        </p:txBody>
      </p:sp>
      <p:sp>
        <p:nvSpPr>
          <p:cNvPr id="39"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7202" y="2744546"/>
            <a:ext cx="104279"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rgbClr val="FFFFFF"/>
          </a:solidFill>
          <a:ln w="603" cap="flat">
            <a:noFill/>
            <a:prstDash val="solid"/>
            <a:miter/>
          </a:ln>
        </p:spPr>
        <p:txBody>
          <a:bodyPr rtlCol="0" anchor="ctr"/>
          <a:lstStyle/>
          <a:p>
            <a:endParaRPr lang="en-US">
              <a:solidFill>
                <a:srgbClr val="FFFFFF"/>
              </a:solidFill>
              <a:latin typeface="Calibri" panose="020F0502020204030204"/>
            </a:endParaRPr>
          </a:p>
        </p:txBody>
      </p:sp>
      <p:sp>
        <p:nvSpPr>
          <p:cNvPr id="48"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06286" y="2973840"/>
            <a:ext cx="68353"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latin typeface="Calibri" panose="020F0502020204030204"/>
            </a:endParaRPr>
          </a:p>
        </p:txBody>
      </p:sp>
      <p:sp>
        <p:nvSpPr>
          <p:cNvPr id="50"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5547" y="3198266"/>
            <a:ext cx="95785"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latin typeface="Calibri" panose="020F0502020204030204"/>
            </a:endParaRPr>
          </a:p>
        </p:txBody>
      </p:sp>
      <p:cxnSp>
        <p:nvCxnSpPr>
          <p:cNvPr id="52" name="Straight Connector 17">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99946"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6CD07C3-6BD8-4E41-AB75-FE1873FBF175}"/>
              </a:ext>
            </a:extLst>
          </p:cNvPr>
          <p:cNvSpPr txBox="1"/>
          <p:nvPr/>
        </p:nvSpPr>
        <p:spPr>
          <a:xfrm>
            <a:off x="2673626" y="3091898"/>
            <a:ext cx="205740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endParaRPr lang="en-GB" sz="1350">
              <a:solidFill>
                <a:prstClr val="black"/>
              </a:solidFill>
              <a:latin typeface="Calibri" panose="020F0502020204030204"/>
              <a:cs typeface="Calibri"/>
            </a:endParaRPr>
          </a:p>
        </p:txBody>
      </p:sp>
      <p:sp>
        <p:nvSpPr>
          <p:cNvPr id="5" name="TextBox 4">
            <a:extLst>
              <a:ext uri="{FF2B5EF4-FFF2-40B4-BE49-F238E27FC236}">
                <a16:creationId xmlns:a16="http://schemas.microsoft.com/office/drawing/2014/main" id="{329B704C-B0D2-4856-9FA0-CE08304AFAB5}"/>
              </a:ext>
            </a:extLst>
          </p:cNvPr>
          <p:cNvSpPr txBox="1"/>
          <p:nvPr/>
        </p:nvSpPr>
        <p:spPr>
          <a:xfrm flipH="1">
            <a:off x="4796937" y="3365255"/>
            <a:ext cx="703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solidFill>
                <a:prstClr val="black"/>
              </a:solidFill>
              <a:latin typeface="Calibri" panose="020F0502020204030204"/>
              <a:cs typeface="Calibri"/>
            </a:endParaRPr>
          </a:p>
        </p:txBody>
      </p:sp>
      <p:sp>
        <p:nvSpPr>
          <p:cNvPr id="4" name="TextBox 3">
            <a:extLst>
              <a:ext uri="{FF2B5EF4-FFF2-40B4-BE49-F238E27FC236}">
                <a16:creationId xmlns:a16="http://schemas.microsoft.com/office/drawing/2014/main" id="{6E5E4D14-7CAC-4E07-B5E8-062FC8421C04}"/>
              </a:ext>
            </a:extLst>
          </p:cNvPr>
          <p:cNvSpPr txBox="1"/>
          <p:nvPr/>
        </p:nvSpPr>
        <p:spPr>
          <a:xfrm>
            <a:off x="2020766" y="1299064"/>
            <a:ext cx="820542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i="1">
                <a:solidFill>
                  <a:prstClr val="black"/>
                </a:solidFill>
                <a:latin typeface="Calibri" panose="020F0502020204030204"/>
                <a:cs typeface="Calibri"/>
              </a:rPr>
              <a:t>Measles can be prevented by having the MMR vaccine. The vaccination protects you against the three diseases, measles mumps and rubella CDC </a:t>
            </a:r>
            <a:r>
              <a:rPr lang="en-GB" sz="2400" i="1" err="1">
                <a:solidFill>
                  <a:prstClr val="black"/>
                </a:solidFill>
                <a:latin typeface="Calibri" panose="020F0502020204030204"/>
                <a:cs typeface="Calibri"/>
              </a:rPr>
              <a:t>recommend's</a:t>
            </a:r>
            <a:r>
              <a:rPr lang="en-GB" sz="2400" i="1">
                <a:solidFill>
                  <a:prstClr val="black"/>
                </a:solidFill>
                <a:latin typeface="Calibri" panose="020F0502020204030204"/>
                <a:cs typeface="Calibri"/>
              </a:rPr>
              <a:t> children to get two doses of the MMR vaccine,  starting with the first dose at 12 through to 15 months of age, and then get the 2nd dose at 4 to 6 years of age. Teens and adults should also be </a:t>
            </a:r>
            <a:r>
              <a:rPr lang="en-GB" sz="2400" i="1" err="1">
                <a:solidFill>
                  <a:prstClr val="black"/>
                </a:solidFill>
                <a:latin typeface="Calibri" panose="020F0502020204030204"/>
                <a:cs typeface="Calibri"/>
              </a:rPr>
              <a:t>upto</a:t>
            </a:r>
            <a:r>
              <a:rPr lang="en-GB" sz="2400" i="1">
                <a:solidFill>
                  <a:prstClr val="black"/>
                </a:solidFill>
                <a:latin typeface="Calibri" panose="020F0502020204030204"/>
                <a:cs typeface="Calibri"/>
              </a:rPr>
              <a:t> date with their MMR vaccination.  The MMR vaccine is a very safe and effective. Two doses of the MMR vaccine are about 97% effective at preventing measles ; one dose is about 93% effective.</a:t>
            </a:r>
          </a:p>
        </p:txBody>
      </p:sp>
      <p:sp>
        <p:nvSpPr>
          <p:cNvPr id="7" name="TextBox 6">
            <a:extLst>
              <a:ext uri="{FF2B5EF4-FFF2-40B4-BE49-F238E27FC236}">
                <a16:creationId xmlns:a16="http://schemas.microsoft.com/office/drawing/2014/main" id="{0710E17B-B8F8-491E-8D75-8076514E6BF3}"/>
              </a:ext>
            </a:extLst>
          </p:cNvPr>
          <p:cNvSpPr txBox="1"/>
          <p:nvPr/>
        </p:nvSpPr>
        <p:spPr>
          <a:xfrm flipH="1">
            <a:off x="7852263" y="4345708"/>
            <a:ext cx="21914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prstClr val="black"/>
                </a:solidFill>
                <a:latin typeface="Calibri" panose="020F0502020204030204"/>
                <a:cs typeface="Calibri"/>
              </a:rPr>
              <a:t>(CDC.GOV)</a:t>
            </a:r>
          </a:p>
        </p:txBody>
      </p:sp>
    </p:spTree>
    <p:extLst>
      <p:ext uri="{BB962C8B-B14F-4D97-AF65-F5344CB8AC3E}">
        <p14:creationId xmlns:p14="http://schemas.microsoft.com/office/powerpoint/2010/main" val="780198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71EB919-7BD3-427B-9F5B-9B4C34EED8C7}"/>
              </a:ext>
            </a:extLst>
          </p:cNvPr>
          <p:cNvSpPr txBox="1"/>
          <p:nvPr/>
        </p:nvSpPr>
        <p:spPr>
          <a:xfrm>
            <a:off x="3812199" y="-19783"/>
            <a:ext cx="443571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prstClr val="black"/>
                </a:solidFill>
                <a:latin typeface="Calibri" panose="020F0502020204030204"/>
                <a:cs typeface="Calibri"/>
              </a:rPr>
              <a:t>Prevention in measles </a:t>
            </a:r>
          </a:p>
        </p:txBody>
      </p:sp>
      <p:sp>
        <p:nvSpPr>
          <p:cNvPr id="9" name="TextBox 8">
            <a:extLst>
              <a:ext uri="{FF2B5EF4-FFF2-40B4-BE49-F238E27FC236}">
                <a16:creationId xmlns:a16="http://schemas.microsoft.com/office/drawing/2014/main" id="{EF7C163E-57AF-479B-8F3A-279D4A19CEFB}"/>
              </a:ext>
            </a:extLst>
          </p:cNvPr>
          <p:cNvSpPr txBox="1"/>
          <p:nvPr/>
        </p:nvSpPr>
        <p:spPr>
          <a:xfrm>
            <a:off x="1526199" y="419833"/>
            <a:ext cx="9139602"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C4245"/>
                </a:solidFill>
                <a:latin typeface="Arial"/>
                <a:cs typeface="Arial"/>
              </a:rPr>
              <a:t>Routine measles vaccination for children, combined with mass immunization campaigns in countries with high case and death rates, are key public health strategies to reduce global measles deaths. The measles vaccine has been in use for  nearly 60 years. It is safe, effective and inexpensive. It costs approximately one US dollar to immunize a child against measles. The measles vaccine is often incorporated with rubella and/or mumps vaccines. It is equally safe and effective in the single or combined form. Adding rubella to measles vaccine increases the cost only slightly, allows to shared delivery and administration costs. In 2018, about  86% of the world's children received 1 dose of measles vaccine by their first birthday through routine health services – up from 72% in 2000. Two doses of the vaccine are recommended to ensure immunity and prevent outbreaks, as about 15% of vaccinated children fail to develop immunity from the first dose. In  2018,  69% of children received the second dose of the measles vaccine.</a:t>
            </a:r>
          </a:p>
          <a:p>
            <a:r>
              <a:rPr lang="en-US">
                <a:solidFill>
                  <a:srgbClr val="3C4245"/>
                </a:solidFill>
                <a:latin typeface="Arial"/>
                <a:cs typeface="Arial"/>
              </a:rPr>
              <a:t>Of the estimated 19.2 million infants not vaccinated with at least one dose of measles vaccine through routine immunization in 2018, about  6.1 million were in 3 countries: India, Nigeria and Pakistan.</a:t>
            </a:r>
          </a:p>
          <a:p>
            <a:endParaRPr lang="en-US">
              <a:solidFill>
                <a:srgbClr val="3C4245"/>
              </a:solidFill>
              <a:latin typeface="Arial"/>
              <a:cs typeface="Arial"/>
            </a:endParaRPr>
          </a:p>
          <a:p>
            <a:endParaRPr lang="en-US" b="1">
              <a:solidFill>
                <a:srgbClr val="3C4245"/>
              </a:solidFill>
              <a:latin typeface="Arial"/>
              <a:cs typeface="Arial"/>
            </a:endParaRPr>
          </a:p>
        </p:txBody>
      </p:sp>
      <p:sp>
        <p:nvSpPr>
          <p:cNvPr id="11" name="TextBox 10">
            <a:extLst>
              <a:ext uri="{FF2B5EF4-FFF2-40B4-BE49-F238E27FC236}">
                <a16:creationId xmlns:a16="http://schemas.microsoft.com/office/drawing/2014/main" id="{EA642349-2EE1-4FE7-8BC1-D50295C4EEC1}"/>
              </a:ext>
            </a:extLst>
          </p:cNvPr>
          <p:cNvSpPr txBox="1"/>
          <p:nvPr/>
        </p:nvSpPr>
        <p:spPr>
          <a:xfrm>
            <a:off x="5867401" y="4508256"/>
            <a:ext cx="42159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prstClr val="black"/>
                </a:solidFill>
                <a:latin typeface="Calibri" panose="020F0502020204030204"/>
                <a:cs typeface="Calibri"/>
              </a:rPr>
              <a:t>World health organisation,2021,who </a:t>
            </a:r>
          </a:p>
        </p:txBody>
      </p:sp>
    </p:spTree>
    <p:extLst>
      <p:ext uri="{BB962C8B-B14F-4D97-AF65-F5344CB8AC3E}">
        <p14:creationId xmlns:p14="http://schemas.microsoft.com/office/powerpoint/2010/main" val="26458485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40">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0" name="Freeform: Shape 42">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524001" y="0"/>
            <a:ext cx="3312871"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44" name="Freeform: Shape 44">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524000" y="0"/>
            <a:ext cx="3204588"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a:solidFill>
                <a:prstClr val="black"/>
              </a:solidFill>
              <a:latin typeface="Calibri" panose="020F0502020204030204"/>
            </a:endParaRPr>
          </a:p>
        </p:txBody>
      </p:sp>
      <p:sp>
        <p:nvSpPr>
          <p:cNvPr id="46" name="Freeform: Shape 46">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4001" y="0"/>
            <a:ext cx="3312871"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1C47820-BE4D-4EB8-BFDB-2CD2CF3D8AC5}"/>
              </a:ext>
            </a:extLst>
          </p:cNvPr>
          <p:cNvSpPr>
            <a:spLocks noGrp="1"/>
          </p:cNvSpPr>
          <p:nvPr>
            <p:ph type="title"/>
          </p:nvPr>
        </p:nvSpPr>
        <p:spPr>
          <a:xfrm>
            <a:off x="1866900" y="723406"/>
            <a:ext cx="2425514" cy="3826728"/>
          </a:xfrm>
        </p:spPr>
        <p:txBody>
          <a:bodyPr vert="horz" lIns="91440" tIns="45720" rIns="91440" bIns="45720" rtlCol="0" anchor="b">
            <a:normAutofit/>
          </a:bodyPr>
          <a:lstStyle/>
          <a:p>
            <a:pPr algn="ctr"/>
            <a:r>
              <a:rPr lang="en-US" sz="3900"/>
              <a:t>Infection prevention and control</a:t>
            </a:r>
          </a:p>
        </p:txBody>
      </p:sp>
      <p:sp>
        <p:nvSpPr>
          <p:cNvPr id="3" name="TextBox 2">
            <a:extLst>
              <a:ext uri="{FF2B5EF4-FFF2-40B4-BE49-F238E27FC236}">
                <a16:creationId xmlns:a16="http://schemas.microsoft.com/office/drawing/2014/main" id="{EEC54A56-019D-4663-BD31-308CBBC94239}"/>
              </a:ext>
            </a:extLst>
          </p:cNvPr>
          <p:cNvSpPr txBox="1"/>
          <p:nvPr/>
        </p:nvSpPr>
        <p:spPr>
          <a:xfrm>
            <a:off x="5329813" y="5635986"/>
            <a:ext cx="6251331" cy="202365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defTabSz="914400">
              <a:lnSpc>
                <a:spcPct val="90000"/>
              </a:lnSpc>
              <a:spcBef>
                <a:spcPts val="1000"/>
              </a:spcBef>
            </a:pPr>
            <a:r>
              <a:rPr lang="en-US" sz="2400">
                <a:solidFill>
                  <a:prstClr val="black">
                    <a:alpha val="60000"/>
                  </a:prstClr>
                </a:solidFill>
                <a:latin typeface="Calibri" panose="020F0502020204030204"/>
              </a:rPr>
              <a:t>(nursing times,2021)</a:t>
            </a:r>
          </a:p>
        </p:txBody>
      </p:sp>
      <p:sp>
        <p:nvSpPr>
          <p:cNvPr id="6" name="TextBox 5">
            <a:extLst>
              <a:ext uri="{FF2B5EF4-FFF2-40B4-BE49-F238E27FC236}">
                <a16:creationId xmlns:a16="http://schemas.microsoft.com/office/drawing/2014/main" id="{09D37743-1E78-435F-9CCF-38F2663D063A}"/>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solidFill>
                <a:prstClr val="black"/>
              </a:solidFill>
              <a:latin typeface="Calibri" panose="020F0502020204030204"/>
              <a:cs typeface="Calibri"/>
            </a:endParaRPr>
          </a:p>
        </p:txBody>
      </p:sp>
      <p:sp>
        <p:nvSpPr>
          <p:cNvPr id="4" name="TextBox 3">
            <a:extLst>
              <a:ext uri="{FF2B5EF4-FFF2-40B4-BE49-F238E27FC236}">
                <a16:creationId xmlns:a16="http://schemas.microsoft.com/office/drawing/2014/main" id="{9A469FBA-F7A4-4F1F-9A47-D344390AB4B7}"/>
              </a:ext>
            </a:extLst>
          </p:cNvPr>
          <p:cNvSpPr txBox="1"/>
          <p:nvPr/>
        </p:nvSpPr>
        <p:spPr>
          <a:xfrm>
            <a:off x="4853506" y="188864"/>
            <a:ext cx="5649863" cy="5312065"/>
          </a:xfrm>
          <a:prstGeom prst="rect">
            <a:avLst/>
          </a:prstGeom>
        </p:spPr>
        <p:txBody>
          <a:bodyPr rot="0" spcFirstLastPara="0" vertOverflow="overflow" horzOverflow="overflow" vert="horz" wrap="square" lIns="68580" tIns="34290" rIns="68580" bIns="34290" numCol="1" spcCol="0" rtlCol="0" fromWordArt="0" anchor="t" anchorCtr="0" forceAA="0" compatLnSpc="1">
            <a:prstTxWarp prst="textNoShape">
              <a:avLst/>
            </a:prstTxWarp>
            <a:noAutofit/>
          </a:bodyPr>
          <a:lstStyle/>
          <a:p>
            <a:pPr>
              <a:lnSpc>
                <a:spcPct val="90000"/>
              </a:lnSpc>
              <a:spcBef>
                <a:spcPct val="20000"/>
              </a:spcBef>
              <a:spcAft>
                <a:spcPts val="450"/>
              </a:spcAft>
              <a:buClr>
                <a:srgbClr val="4472C4">
                  <a:lumMod val="75000"/>
                </a:srgbClr>
              </a:buClr>
              <a:buSzPct val="145000"/>
            </a:pPr>
            <a:r>
              <a:rPr lang="en-US" sz="2800">
                <a:solidFill>
                  <a:prstClr val="black"/>
                </a:solidFill>
                <a:latin typeface="Calibri"/>
                <a:cs typeface="Calibri"/>
              </a:rPr>
              <a:t>MMR can be prevented by having the MMR .High uptake is vital in the control of measles, and for the prevention of the outbreaks; to obtain herd immunity WHO recommends 95 per cent of the eligible population to be vaccinated (WHO,2017).Herd immunity occurs when a high proportion of individuals are immune to a contagious disease, especially through vaccination. To ensure satisfactory, two doses of the vaccine is required .</a:t>
            </a:r>
            <a:endParaRPr lang="en-US">
              <a:solidFill>
                <a:prstClr val="black"/>
              </a:solidFill>
              <a:latin typeface="Calibri"/>
              <a:cs typeface="Calibri"/>
            </a:endParaRPr>
          </a:p>
        </p:txBody>
      </p:sp>
    </p:spTree>
    <p:extLst>
      <p:ext uri="{BB962C8B-B14F-4D97-AF65-F5344CB8AC3E}">
        <p14:creationId xmlns:p14="http://schemas.microsoft.com/office/powerpoint/2010/main" val="906901334"/>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00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solidFill>
                <a:prstClr val="white"/>
              </a:solidFill>
              <a:latin typeface="Calibri" panose="020F0502020204030204"/>
            </a:endParaRPr>
          </a:p>
        </p:txBody>
      </p:sp>
      <p:sp>
        <p:nvSpPr>
          <p:cNvPr id="13"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9149" y="1163241"/>
            <a:ext cx="2240924" cy="2240924"/>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685800">
              <a:defRPr/>
            </a:pPr>
            <a:endParaRPr lang="en-US" sz="1350">
              <a:solidFill>
                <a:srgbClr val="000000"/>
              </a:solidFill>
              <a:latin typeface="Calibri" panose="020F0502020204030204"/>
            </a:endParaRPr>
          </a:p>
        </p:txBody>
      </p:sp>
      <p:sp>
        <p:nvSpPr>
          <p:cNvPr id="2" name="Title 1">
            <a:extLst>
              <a:ext uri="{FF2B5EF4-FFF2-40B4-BE49-F238E27FC236}">
                <a16:creationId xmlns:a16="http://schemas.microsoft.com/office/drawing/2014/main" id="{6C277A36-4550-4797-85BB-8A2EB5700907}"/>
              </a:ext>
            </a:extLst>
          </p:cNvPr>
          <p:cNvSpPr>
            <a:spLocks noGrp="1"/>
          </p:cNvSpPr>
          <p:nvPr>
            <p:ph type="title"/>
          </p:nvPr>
        </p:nvSpPr>
        <p:spPr>
          <a:xfrm>
            <a:off x="5114893" y="-14960"/>
            <a:ext cx="5152090" cy="804086"/>
          </a:xfrm>
        </p:spPr>
        <p:txBody>
          <a:bodyPr vert="horz" lIns="68580" tIns="34290" rIns="68580" bIns="34290" rtlCol="0" anchor="ctr">
            <a:normAutofit/>
          </a:bodyPr>
          <a:lstStyle/>
          <a:p>
            <a:r>
              <a:rPr lang="en-US" b="1"/>
              <a:t>Measles campaign</a:t>
            </a:r>
            <a:r>
              <a:rPr lang="en-US"/>
              <a:t> </a:t>
            </a:r>
          </a:p>
        </p:txBody>
      </p:sp>
      <p:sp>
        <p:nvSpPr>
          <p:cNvPr id="8" name="TextBox 7">
            <a:extLst>
              <a:ext uri="{FF2B5EF4-FFF2-40B4-BE49-F238E27FC236}">
                <a16:creationId xmlns:a16="http://schemas.microsoft.com/office/drawing/2014/main" id="{E4A75F4E-158B-4B61-86E5-8E981B7A2E16}"/>
              </a:ext>
            </a:extLst>
          </p:cNvPr>
          <p:cNvSpPr txBox="1"/>
          <p:nvPr/>
        </p:nvSpPr>
        <p:spPr>
          <a:xfrm>
            <a:off x="8553450" y="54006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prstClr val="black"/>
                </a:solidFill>
                <a:latin typeface="Aharoni"/>
                <a:cs typeface="Calibri"/>
              </a:rPr>
              <a:t>(Gov.uk,2013)</a:t>
            </a:r>
          </a:p>
        </p:txBody>
      </p:sp>
      <p:sp>
        <p:nvSpPr>
          <p:cNvPr id="6" name="Content Placeholder 7">
            <a:extLst>
              <a:ext uri="{FF2B5EF4-FFF2-40B4-BE49-F238E27FC236}">
                <a16:creationId xmlns:a16="http://schemas.microsoft.com/office/drawing/2014/main" id="{B1012F61-219A-4E2D-9100-547342F4959D}"/>
              </a:ext>
            </a:extLst>
          </p:cNvPr>
          <p:cNvSpPr>
            <a:spLocks noGrp="1"/>
          </p:cNvSpPr>
          <p:nvPr>
            <p:ph idx="1"/>
          </p:nvPr>
        </p:nvSpPr>
        <p:spPr>
          <a:xfrm>
            <a:off x="4798453" y="933088"/>
            <a:ext cx="4685409" cy="5556737"/>
          </a:xfrm>
        </p:spPr>
        <p:txBody>
          <a:bodyPr vert="horz" lIns="68580" tIns="34290" rIns="68580" bIns="34290" rtlCol="0" anchor="t">
            <a:noAutofit/>
          </a:bodyPr>
          <a:lstStyle/>
          <a:p>
            <a:pPr marL="0" indent="0">
              <a:buNone/>
            </a:pPr>
            <a:r>
              <a:rPr lang="en-US" sz="4000">
                <a:latin typeface="Calibri"/>
                <a:cs typeface="Aharoni"/>
              </a:rPr>
              <a:t>Welsh assembly government conducted a poster campaign to encourage people to take the MMR vaccine to prevent the outbreak of the measles.</a:t>
            </a:r>
          </a:p>
        </p:txBody>
      </p:sp>
      <p:sp>
        <p:nvSpPr>
          <p:cNvPr id="3" name="TextBox 2">
            <a:extLst>
              <a:ext uri="{FF2B5EF4-FFF2-40B4-BE49-F238E27FC236}">
                <a16:creationId xmlns:a16="http://schemas.microsoft.com/office/drawing/2014/main" id="{D685397C-6232-4FFA-9178-344FCE07A355}"/>
              </a:ext>
            </a:extLst>
          </p:cNvPr>
          <p:cNvSpPr txBox="1"/>
          <p:nvPr/>
        </p:nvSpPr>
        <p:spPr>
          <a:xfrm>
            <a:off x="2053737" y="93638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prstClr val="black"/>
                </a:solidFill>
                <a:latin typeface="Calibri" panose="020F0502020204030204"/>
              </a:rPr>
              <a:t>Click to add text</a:t>
            </a:r>
          </a:p>
        </p:txBody>
      </p:sp>
      <p:pic>
        <p:nvPicPr>
          <p:cNvPr id="7" name="Picture 8" descr="A picture containing text&#10;&#10;Description automatically generated">
            <a:extLst>
              <a:ext uri="{FF2B5EF4-FFF2-40B4-BE49-F238E27FC236}">
                <a16:creationId xmlns:a16="http://schemas.microsoft.com/office/drawing/2014/main" id="{DE2C1933-6EC5-410F-95AA-4FDC33BF6271}"/>
              </a:ext>
            </a:extLst>
          </p:cNvPr>
          <p:cNvPicPr>
            <a:picLocks noChangeAspect="1"/>
          </p:cNvPicPr>
          <p:nvPr/>
        </p:nvPicPr>
        <p:blipFill>
          <a:blip r:embed="rId2"/>
          <a:stretch>
            <a:fillRect/>
          </a:stretch>
        </p:blipFill>
        <p:spPr>
          <a:xfrm>
            <a:off x="1702044" y="286692"/>
            <a:ext cx="2743200" cy="5031712"/>
          </a:xfrm>
          <a:prstGeom prst="rect">
            <a:avLst/>
          </a:prstGeom>
        </p:spPr>
      </p:pic>
    </p:spTree>
    <p:extLst>
      <p:ext uri="{BB962C8B-B14F-4D97-AF65-F5344CB8AC3E}">
        <p14:creationId xmlns:p14="http://schemas.microsoft.com/office/powerpoint/2010/main" val="8039331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3E6EC-F713-43CC-B312-C8EAF37B0A51}"/>
              </a:ext>
            </a:extLst>
          </p:cNvPr>
          <p:cNvSpPr>
            <a:spLocks noGrp="1"/>
          </p:cNvSpPr>
          <p:nvPr>
            <p:ph type="title"/>
          </p:nvPr>
        </p:nvSpPr>
        <p:spPr>
          <a:xfrm>
            <a:off x="1625112" y="-228354"/>
            <a:ext cx="8414239" cy="1160706"/>
          </a:xfrm>
        </p:spPr>
        <p:txBody>
          <a:bodyPr>
            <a:normAutofit fontScale="90000"/>
          </a:bodyPr>
          <a:lstStyle/>
          <a:p>
            <a:r>
              <a:rPr lang="en-GB" sz="4000">
                <a:latin typeface="Calibri"/>
                <a:cs typeface="Calibri Light"/>
              </a:rPr>
              <a:t>Vaccination campaigns in seven countries to tackle the rise of measles </a:t>
            </a:r>
          </a:p>
        </p:txBody>
      </p:sp>
      <p:sp>
        <p:nvSpPr>
          <p:cNvPr id="3" name="TextBox 2">
            <a:extLst>
              <a:ext uri="{FF2B5EF4-FFF2-40B4-BE49-F238E27FC236}">
                <a16:creationId xmlns:a16="http://schemas.microsoft.com/office/drawing/2014/main" id="{DC557F78-DD23-49B3-879A-3702FA1D468B}"/>
              </a:ext>
            </a:extLst>
          </p:cNvPr>
          <p:cNvSpPr txBox="1"/>
          <p:nvPr/>
        </p:nvSpPr>
        <p:spPr>
          <a:xfrm>
            <a:off x="1767987" y="1595804"/>
            <a:ext cx="86560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solidFill>
                <a:prstClr val="black"/>
              </a:solidFill>
              <a:latin typeface="Calibri" panose="020F0502020204030204"/>
              <a:cs typeface="Calibri"/>
            </a:endParaRPr>
          </a:p>
        </p:txBody>
      </p:sp>
      <p:sp>
        <p:nvSpPr>
          <p:cNvPr id="4" name="TextBox 3">
            <a:extLst>
              <a:ext uri="{FF2B5EF4-FFF2-40B4-BE49-F238E27FC236}">
                <a16:creationId xmlns:a16="http://schemas.microsoft.com/office/drawing/2014/main" id="{086A6858-C876-4B99-BA6A-4B7913BCEECA}"/>
              </a:ext>
            </a:extLst>
          </p:cNvPr>
          <p:cNvSpPr txBox="1"/>
          <p:nvPr/>
        </p:nvSpPr>
        <p:spPr>
          <a:xfrm>
            <a:off x="1625114" y="826480"/>
            <a:ext cx="9139601"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prstClr val="black"/>
                </a:solidFill>
                <a:latin typeface="Calibri" panose="020F0502020204030204"/>
                <a:cs typeface="Calibri"/>
              </a:rPr>
              <a:t>The campaigns will be carried out by governments funding from Gavi and support from vaccine alliance and measles&amp; rubella initiative ( M&amp;RI) partner, including  the World Health Organisation (WHO) and UNICEF. They will target children under the age of 5 years old , the age group most vulnerable to the disease, with Bangladesh also aiming to reach children under 9 years old</a:t>
            </a:r>
            <a:r>
              <a:rPr lang="en-GB" sz="3600">
                <a:solidFill>
                  <a:prstClr val="black"/>
                </a:solidFill>
                <a:latin typeface="Calibri" panose="020F0502020204030204"/>
                <a:cs typeface="Calibri"/>
              </a:rPr>
              <a:t>.</a:t>
            </a:r>
          </a:p>
        </p:txBody>
      </p:sp>
      <p:sp>
        <p:nvSpPr>
          <p:cNvPr id="5" name="TextBox 4">
            <a:extLst>
              <a:ext uri="{FF2B5EF4-FFF2-40B4-BE49-F238E27FC236}">
                <a16:creationId xmlns:a16="http://schemas.microsoft.com/office/drawing/2014/main" id="{C60C768B-9362-44CE-9980-0829925C8EAF}"/>
              </a:ext>
            </a:extLst>
          </p:cNvPr>
          <p:cNvSpPr txBox="1"/>
          <p:nvPr/>
        </p:nvSpPr>
        <p:spPr>
          <a:xfrm flipH="1">
            <a:off x="8227220" y="5032724"/>
            <a:ext cx="262010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prstClr val="black"/>
                </a:solidFill>
                <a:latin typeface="Calibri" panose="020F0502020204030204"/>
                <a:cs typeface="Calibri"/>
              </a:rPr>
              <a:t>(GAVI ,UNICEF, 2020)</a:t>
            </a:r>
          </a:p>
        </p:txBody>
      </p:sp>
      <p:sp>
        <p:nvSpPr>
          <p:cNvPr id="6" name="TextBox 5">
            <a:extLst>
              <a:ext uri="{FF2B5EF4-FFF2-40B4-BE49-F238E27FC236}">
                <a16:creationId xmlns:a16="http://schemas.microsoft.com/office/drawing/2014/main" id="{60E9C527-2803-475F-9E55-5E028BF637B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prstClr val="black"/>
                </a:solidFill>
                <a:latin typeface="Calibri" panose="020F0502020204030204"/>
              </a:rPr>
              <a:t>Click to add text</a:t>
            </a:r>
          </a:p>
        </p:txBody>
      </p:sp>
    </p:spTree>
    <p:extLst>
      <p:ext uri="{BB962C8B-B14F-4D97-AF65-F5344CB8AC3E}">
        <p14:creationId xmlns:p14="http://schemas.microsoft.com/office/powerpoint/2010/main" val="3477403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Chart, bar chart&#10;&#10;Description automatically generated">
            <a:extLst>
              <a:ext uri="{FF2B5EF4-FFF2-40B4-BE49-F238E27FC236}">
                <a16:creationId xmlns:a16="http://schemas.microsoft.com/office/drawing/2014/main" id="{8337E55E-5C50-47FE-A971-4BE44B7B101E}"/>
              </a:ext>
            </a:extLst>
          </p:cNvPr>
          <p:cNvPicPr>
            <a:picLocks noGrp="1" noChangeAspect="1"/>
          </p:cNvPicPr>
          <p:nvPr>
            <p:ph idx="4294967295"/>
          </p:nvPr>
        </p:nvPicPr>
        <p:blipFill>
          <a:blip r:embed="rId2"/>
          <a:stretch>
            <a:fillRect/>
          </a:stretch>
        </p:blipFill>
        <p:spPr>
          <a:xfrm>
            <a:off x="2005623" y="141289"/>
            <a:ext cx="8178800" cy="4662487"/>
          </a:xfrm>
          <a:prstGeom prst="rect">
            <a:avLst/>
          </a:prstGeom>
          <a:ln>
            <a:noFill/>
          </a:ln>
        </p:spPr>
      </p:pic>
      <p:sp>
        <p:nvSpPr>
          <p:cNvPr id="6" name="TextBox 5">
            <a:extLst>
              <a:ext uri="{FF2B5EF4-FFF2-40B4-BE49-F238E27FC236}">
                <a16:creationId xmlns:a16="http://schemas.microsoft.com/office/drawing/2014/main" id="{3A96B3B4-C6BD-4D7D-AAEE-DA6FC47DD633}"/>
              </a:ext>
            </a:extLst>
          </p:cNvPr>
          <p:cNvSpPr txBox="1"/>
          <p:nvPr/>
        </p:nvSpPr>
        <p:spPr>
          <a:xfrm>
            <a:off x="7942142" y="5985174"/>
            <a:ext cx="18114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prstClr val="black"/>
                </a:solidFill>
                <a:latin typeface="Calibri" panose="020F0502020204030204"/>
              </a:rPr>
              <a:t>Click to add text</a:t>
            </a:r>
          </a:p>
        </p:txBody>
      </p:sp>
      <p:sp>
        <p:nvSpPr>
          <p:cNvPr id="3" name="TextBox 2">
            <a:extLst>
              <a:ext uri="{FF2B5EF4-FFF2-40B4-BE49-F238E27FC236}">
                <a16:creationId xmlns:a16="http://schemas.microsoft.com/office/drawing/2014/main" id="{D1C8DD05-EBA4-425E-ADFC-57D2013EC0A7}"/>
              </a:ext>
            </a:extLst>
          </p:cNvPr>
          <p:cNvSpPr txBox="1"/>
          <p:nvPr/>
        </p:nvSpPr>
        <p:spPr>
          <a:xfrm rot="-10800000" flipV="1">
            <a:off x="-4470888" y="416321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solidFill>
                <a:prstClr val="black"/>
              </a:solidFill>
              <a:latin typeface="Calibri" panose="020F0502020204030204"/>
              <a:cs typeface="Calibri"/>
            </a:endParaRPr>
          </a:p>
        </p:txBody>
      </p:sp>
      <p:sp>
        <p:nvSpPr>
          <p:cNvPr id="2" name="TextBox 1">
            <a:extLst>
              <a:ext uri="{FF2B5EF4-FFF2-40B4-BE49-F238E27FC236}">
                <a16:creationId xmlns:a16="http://schemas.microsoft.com/office/drawing/2014/main" id="{24DF4258-4B46-4816-B1B7-FC7B3D3DAEE5}"/>
              </a:ext>
            </a:extLst>
          </p:cNvPr>
          <p:cNvSpPr txBox="1"/>
          <p:nvPr/>
        </p:nvSpPr>
        <p:spPr>
          <a:xfrm>
            <a:off x="7548929" y="493688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prstClr val="black"/>
                </a:solidFill>
                <a:latin typeface="Calibri" panose="020F0502020204030204"/>
                <a:cs typeface="Calibri"/>
              </a:rPr>
              <a:t>(NHS.UK,2013)</a:t>
            </a:r>
          </a:p>
        </p:txBody>
      </p:sp>
      <p:sp>
        <p:nvSpPr>
          <p:cNvPr id="7" name="TextBox 6">
            <a:extLst>
              <a:ext uri="{FF2B5EF4-FFF2-40B4-BE49-F238E27FC236}">
                <a16:creationId xmlns:a16="http://schemas.microsoft.com/office/drawing/2014/main" id="{8FF140D4-02B6-4ECA-8799-1DB67FE3B63A}"/>
              </a:ext>
            </a:extLst>
          </p:cNvPr>
          <p:cNvSpPr txBox="1"/>
          <p:nvPr/>
        </p:nvSpPr>
        <p:spPr>
          <a:xfrm flipH="1">
            <a:off x="7467600" y="3288323"/>
            <a:ext cx="23519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solidFill>
                <a:prstClr val="black"/>
              </a:solidFill>
              <a:latin typeface="Calibri" panose="020F0502020204030204"/>
              <a:cs typeface="Calibri"/>
            </a:endParaRPr>
          </a:p>
        </p:txBody>
      </p:sp>
    </p:spTree>
    <p:extLst>
      <p:ext uri="{BB962C8B-B14F-4D97-AF65-F5344CB8AC3E}">
        <p14:creationId xmlns:p14="http://schemas.microsoft.com/office/powerpoint/2010/main" val="23596987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0AAC7-4C88-4374-8B86-0A6A4CB4FC43}"/>
              </a:ext>
            </a:extLst>
          </p:cNvPr>
          <p:cNvSpPr>
            <a:spLocks noGrp="1"/>
          </p:cNvSpPr>
          <p:nvPr>
            <p:ph type="title"/>
          </p:nvPr>
        </p:nvSpPr>
        <p:spPr>
          <a:xfrm>
            <a:off x="3991534" y="334"/>
            <a:ext cx="7322701" cy="578310"/>
          </a:xfrm>
        </p:spPr>
        <p:txBody>
          <a:bodyPr vert="horz" lIns="68580" tIns="34290" rIns="68580" bIns="34290" rtlCol="0" anchor="b">
            <a:normAutofit fontScale="90000"/>
          </a:bodyPr>
          <a:lstStyle/>
          <a:p>
            <a:r>
              <a:rPr lang="en-US" sz="4050" b="1"/>
              <a:t>Herd immunity </a:t>
            </a:r>
          </a:p>
        </p:txBody>
      </p:sp>
      <p:pic>
        <p:nvPicPr>
          <p:cNvPr id="10" name="Picture 10" descr="Chart, histogram&#10;&#10;Description automatically generated">
            <a:extLst>
              <a:ext uri="{FF2B5EF4-FFF2-40B4-BE49-F238E27FC236}">
                <a16:creationId xmlns:a16="http://schemas.microsoft.com/office/drawing/2014/main" id="{A622A613-1A58-469F-8370-2E870F172AEF}"/>
              </a:ext>
            </a:extLst>
          </p:cNvPr>
          <p:cNvPicPr>
            <a:picLocks noChangeAspect="1"/>
          </p:cNvPicPr>
          <p:nvPr/>
        </p:nvPicPr>
        <p:blipFill>
          <a:blip r:embed="rId2"/>
          <a:stretch>
            <a:fillRect/>
          </a:stretch>
        </p:blipFill>
        <p:spPr>
          <a:xfrm>
            <a:off x="1504995" y="585865"/>
            <a:ext cx="9170095" cy="5092075"/>
          </a:xfrm>
          <a:prstGeom prst="rect">
            <a:avLst/>
          </a:prstGeom>
        </p:spPr>
      </p:pic>
      <p:sp>
        <p:nvSpPr>
          <p:cNvPr id="4" name="TextBox 3">
            <a:extLst>
              <a:ext uri="{FF2B5EF4-FFF2-40B4-BE49-F238E27FC236}">
                <a16:creationId xmlns:a16="http://schemas.microsoft.com/office/drawing/2014/main" id="{2D0CA2EB-B646-491A-8202-15E69574062D}"/>
              </a:ext>
            </a:extLst>
          </p:cNvPr>
          <p:cNvSpPr txBox="1"/>
          <p:nvPr/>
        </p:nvSpPr>
        <p:spPr>
          <a:xfrm>
            <a:off x="8461131" y="627770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prstClr val="black"/>
                </a:solidFill>
                <a:latin typeface="Calibri" panose="020F0502020204030204"/>
              </a:rPr>
              <a:t>(CDC.GOV,2015)</a:t>
            </a:r>
          </a:p>
        </p:txBody>
      </p:sp>
    </p:spTree>
    <p:extLst>
      <p:ext uri="{BB962C8B-B14F-4D97-AF65-F5344CB8AC3E}">
        <p14:creationId xmlns:p14="http://schemas.microsoft.com/office/powerpoint/2010/main" val="36437740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42F413F-4D3F-4D2B-B978-FDACBD946A7C}"/>
              </a:ext>
            </a:extLst>
          </p:cNvPr>
          <p:cNvSpPr txBox="1"/>
          <p:nvPr/>
        </p:nvSpPr>
        <p:spPr>
          <a:xfrm>
            <a:off x="2570287" y="-151667"/>
            <a:ext cx="680964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prstClr val="black"/>
                </a:solidFill>
                <a:latin typeface="Calibri" panose="020F0502020204030204"/>
                <a:cs typeface="Calibri"/>
              </a:rPr>
              <a:t>What is herd immunity</a:t>
            </a:r>
            <a:r>
              <a:rPr lang="en-GB" sz="3200">
                <a:solidFill>
                  <a:prstClr val="black"/>
                </a:solidFill>
                <a:latin typeface="Calibri" panose="020F0502020204030204"/>
                <a:cs typeface="Calibri"/>
              </a:rPr>
              <a:t>?</a:t>
            </a:r>
          </a:p>
        </p:txBody>
      </p:sp>
      <p:sp>
        <p:nvSpPr>
          <p:cNvPr id="3" name="TextBox 2">
            <a:extLst>
              <a:ext uri="{FF2B5EF4-FFF2-40B4-BE49-F238E27FC236}">
                <a16:creationId xmlns:a16="http://schemas.microsoft.com/office/drawing/2014/main" id="{3AE267F2-6E95-4E16-B8A4-E16FBF12021A}"/>
              </a:ext>
            </a:extLst>
          </p:cNvPr>
          <p:cNvSpPr txBox="1"/>
          <p:nvPr/>
        </p:nvSpPr>
        <p:spPr>
          <a:xfrm>
            <a:off x="1537190" y="364882"/>
            <a:ext cx="8996727" cy="51486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prstClr val="black"/>
                </a:solidFill>
                <a:latin typeface="Calibri" panose="020F0502020204030204"/>
                <a:cs typeface="Calibri"/>
              </a:rPr>
              <a:t>Measles often occur in the populations with sufficient numbers of susceptible individuals for each infected person to meet and pass on the virus to one or more susceptible individuals. Herd immunity suggest that if enough people are rendered immune such as meetings will be rare enough for the virus not to be passed onto and the whole population. If immunisation rates for the population were high enough we should therefore prevent epidemics such as the current one in South Wales. </a:t>
            </a:r>
          </a:p>
        </p:txBody>
      </p:sp>
      <p:sp>
        <p:nvSpPr>
          <p:cNvPr id="4" name="TextBox 3">
            <a:extLst>
              <a:ext uri="{FF2B5EF4-FFF2-40B4-BE49-F238E27FC236}">
                <a16:creationId xmlns:a16="http://schemas.microsoft.com/office/drawing/2014/main" id="{652C2CF7-FE9C-4297-B5B2-2FD33A7C1136}"/>
              </a:ext>
            </a:extLst>
          </p:cNvPr>
          <p:cNvSpPr txBox="1"/>
          <p:nvPr/>
        </p:nvSpPr>
        <p:spPr>
          <a:xfrm rot="10800000" flipH="1" flipV="1">
            <a:off x="7564605" y="4826995"/>
            <a:ext cx="30597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solidFill>
                <a:prstClr val="black"/>
              </a:solidFill>
              <a:latin typeface="Calibri" panose="020F0502020204030204"/>
              <a:cs typeface="Calibri"/>
            </a:endParaRPr>
          </a:p>
        </p:txBody>
      </p:sp>
    </p:spTree>
    <p:extLst>
      <p:ext uri="{BB962C8B-B14F-4D97-AF65-F5344CB8AC3E}">
        <p14:creationId xmlns:p14="http://schemas.microsoft.com/office/powerpoint/2010/main" val="2300704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53FA532-FC23-4A2C-96E4-7D167DB3858A}"/>
              </a:ext>
            </a:extLst>
          </p:cNvPr>
          <p:cNvSpPr txBox="1"/>
          <p:nvPr/>
        </p:nvSpPr>
        <p:spPr>
          <a:xfrm>
            <a:off x="1626578" y="-71071"/>
            <a:ext cx="754526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prstClr val="black"/>
                </a:solidFill>
                <a:latin typeface="Calibri" panose="020F0502020204030204"/>
                <a:cs typeface="Calibri"/>
              </a:rPr>
              <a:t>The role of herd immunity in control of the measles</a:t>
            </a:r>
          </a:p>
        </p:txBody>
      </p:sp>
      <p:sp>
        <p:nvSpPr>
          <p:cNvPr id="3" name="TextBox 2">
            <a:extLst>
              <a:ext uri="{FF2B5EF4-FFF2-40B4-BE49-F238E27FC236}">
                <a16:creationId xmlns:a16="http://schemas.microsoft.com/office/drawing/2014/main" id="{4B4C3DD9-FC8F-4C93-ABCB-79C22E68B7A4}"/>
              </a:ext>
            </a:extLst>
          </p:cNvPr>
          <p:cNvSpPr txBox="1"/>
          <p:nvPr/>
        </p:nvSpPr>
        <p:spPr>
          <a:xfrm>
            <a:off x="2228851" y="1123950"/>
            <a:ext cx="53816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solidFill>
                <a:prstClr val="black"/>
              </a:solidFill>
              <a:latin typeface="Calibri" panose="020F0502020204030204"/>
              <a:cs typeface="Calibri"/>
            </a:endParaRPr>
          </a:p>
        </p:txBody>
      </p:sp>
      <p:sp>
        <p:nvSpPr>
          <p:cNvPr id="5" name="TextBox 4">
            <a:extLst>
              <a:ext uri="{FF2B5EF4-FFF2-40B4-BE49-F238E27FC236}">
                <a16:creationId xmlns:a16="http://schemas.microsoft.com/office/drawing/2014/main" id="{B9CA666E-A995-4CF0-9E68-C39EB775896D}"/>
              </a:ext>
            </a:extLst>
          </p:cNvPr>
          <p:cNvSpPr txBox="1"/>
          <p:nvPr/>
        </p:nvSpPr>
        <p:spPr>
          <a:xfrm>
            <a:off x="1621448" y="686533"/>
            <a:ext cx="9165983" cy="56938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solidFill>
                  <a:prstClr val="black"/>
                </a:solidFill>
                <a:latin typeface="Calibri" panose="020F0502020204030204"/>
                <a:cs typeface="Calibri"/>
              </a:rPr>
              <a:t>Measles vaccine cannot give a high sero-conversion rates in developing countries. The high birth rates characteristic of these countries lead to infection at a very early age, thus is making it difficult to vaccinate before exposure to the disease. Nevertheless, if given early in life,the vaccine can reduce ;the rate of the virus circulation and thus raise the age at which children are infected. Once that is done the higher sero-conversion rates can be obtained by raising the age at vaccination. During the period when the vaccine is given at  an early age , the titers in responding children will be low, and this will leave children of the next generation with a little protection. It is important , therefore , that the vaccine is used early to prevent the disease spreading.</a:t>
            </a:r>
          </a:p>
        </p:txBody>
      </p:sp>
      <p:sp>
        <p:nvSpPr>
          <p:cNvPr id="6" name="TextBox 5">
            <a:extLst>
              <a:ext uri="{FF2B5EF4-FFF2-40B4-BE49-F238E27FC236}">
                <a16:creationId xmlns:a16="http://schemas.microsoft.com/office/drawing/2014/main" id="{1F7F50A7-825F-4AD4-A25D-40285E2B2149}"/>
              </a:ext>
            </a:extLst>
          </p:cNvPr>
          <p:cNvSpPr txBox="1"/>
          <p:nvPr/>
        </p:nvSpPr>
        <p:spPr>
          <a:xfrm>
            <a:off x="7762468" y="5388573"/>
            <a:ext cx="24464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solidFill>
                <a:prstClr val="black"/>
              </a:solidFill>
              <a:latin typeface="Calibri" panose="020F0502020204030204"/>
              <a:cs typeface="Calibri"/>
            </a:endParaRPr>
          </a:p>
        </p:txBody>
      </p:sp>
      <p:sp>
        <p:nvSpPr>
          <p:cNvPr id="4" name="TextBox 3">
            <a:extLst>
              <a:ext uri="{FF2B5EF4-FFF2-40B4-BE49-F238E27FC236}">
                <a16:creationId xmlns:a16="http://schemas.microsoft.com/office/drawing/2014/main" id="{183D7A1C-C7E8-41CC-AEF0-E6ADD2A4E174}"/>
              </a:ext>
            </a:extLst>
          </p:cNvPr>
          <p:cNvSpPr txBox="1"/>
          <p:nvPr/>
        </p:nvSpPr>
        <p:spPr>
          <a:xfrm>
            <a:off x="5977304" y="6376621"/>
            <a:ext cx="460057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prstClr val="black"/>
                </a:solidFill>
                <a:latin typeface="Calibri" panose="020F0502020204030204"/>
                <a:cs typeface="Calibri"/>
              </a:rPr>
              <a:t>F L Black. Yale J biol Med. May-Aug 1982</a:t>
            </a:r>
          </a:p>
        </p:txBody>
      </p:sp>
    </p:spTree>
    <p:extLst>
      <p:ext uri="{BB962C8B-B14F-4D97-AF65-F5344CB8AC3E}">
        <p14:creationId xmlns:p14="http://schemas.microsoft.com/office/powerpoint/2010/main" val="14013892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7FF6215-36B6-435F-A8FE-D0E40F70C85C}"/>
              </a:ext>
            </a:extLst>
          </p:cNvPr>
          <p:cNvSpPr txBox="1"/>
          <p:nvPr/>
        </p:nvSpPr>
        <p:spPr>
          <a:xfrm>
            <a:off x="2398189" y="66464"/>
            <a:ext cx="4464998" cy="64226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lIns="68580" tIns="34290" rIns="68580" bIns="34290" numCol="1" spcCol="0" rtlCol="0" fromWordArt="0" anchor="ctr" anchorCtr="0" forceAA="0" compatLnSpc="1">
            <a:prstTxWarp prst="textNoShape">
              <a:avLst/>
            </a:prstTxWarp>
            <a:normAutofit/>
          </a:bodyPr>
          <a:lstStyle/>
          <a:p>
            <a:pPr defTabSz="685800">
              <a:lnSpc>
                <a:spcPct val="90000"/>
              </a:lnSpc>
              <a:spcBef>
                <a:spcPct val="0"/>
              </a:spcBef>
              <a:spcAft>
                <a:spcPts val="450"/>
              </a:spcAft>
            </a:pPr>
            <a:r>
              <a:rPr lang="en-US" sz="2700">
                <a:ln w="3175" cmpd="sng">
                  <a:noFill/>
                </a:ln>
                <a:solidFill>
                  <a:prstClr val="black"/>
                </a:solidFill>
                <a:latin typeface="Arial Black"/>
              </a:rPr>
              <a:t>What is measles?</a:t>
            </a:r>
            <a:endParaRPr lang="en-US" sz="2700">
              <a:ln w="3175" cmpd="sng">
                <a:noFill/>
              </a:ln>
              <a:solidFill>
                <a:prstClr val="black"/>
              </a:solidFill>
              <a:latin typeface="Arial Black"/>
              <a:cs typeface="Calibri Light"/>
            </a:endParaRPr>
          </a:p>
        </p:txBody>
      </p:sp>
      <p:pic>
        <p:nvPicPr>
          <p:cNvPr id="52" name="Picture 52">
            <a:extLst>
              <a:ext uri="{FF2B5EF4-FFF2-40B4-BE49-F238E27FC236}">
                <a16:creationId xmlns:a16="http://schemas.microsoft.com/office/drawing/2014/main" id="{1742EEE2-B4D5-4172-A3C9-59D6DBA3A2B8}"/>
              </a:ext>
            </a:extLst>
          </p:cNvPr>
          <p:cNvPicPr>
            <a:picLocks noChangeAspect="1"/>
          </p:cNvPicPr>
          <p:nvPr/>
        </p:nvPicPr>
        <p:blipFill rotWithShape="1">
          <a:blip r:embed="rId2"/>
          <a:srcRect t="51785" b="6380"/>
          <a:stretch/>
        </p:blipFill>
        <p:spPr>
          <a:xfrm>
            <a:off x="7600270" y="-62966"/>
            <a:ext cx="3072833" cy="1074507"/>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Box 3">
            <a:extLst>
              <a:ext uri="{FF2B5EF4-FFF2-40B4-BE49-F238E27FC236}">
                <a16:creationId xmlns:a16="http://schemas.microsoft.com/office/drawing/2014/main" id="{63F97045-1845-4116-89AB-66AA640BDBD9}"/>
              </a:ext>
            </a:extLst>
          </p:cNvPr>
          <p:cNvSpPr txBox="1"/>
          <p:nvPr/>
        </p:nvSpPr>
        <p:spPr>
          <a:xfrm>
            <a:off x="6860259" y="5722755"/>
            <a:ext cx="205740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endParaRPr lang="en-GB" sz="1350">
              <a:solidFill>
                <a:prstClr val="black"/>
              </a:solidFill>
              <a:latin typeface="Calibri" panose="020F0502020204030204"/>
            </a:endParaRPr>
          </a:p>
        </p:txBody>
      </p:sp>
      <p:sp>
        <p:nvSpPr>
          <p:cNvPr id="150" name="TextBox 149">
            <a:extLst>
              <a:ext uri="{FF2B5EF4-FFF2-40B4-BE49-F238E27FC236}">
                <a16:creationId xmlns:a16="http://schemas.microsoft.com/office/drawing/2014/main" id="{B4E00755-3987-46DB-9DB8-55E7B1652B61}"/>
              </a:ext>
            </a:extLst>
          </p:cNvPr>
          <p:cNvSpPr txBox="1"/>
          <p:nvPr/>
        </p:nvSpPr>
        <p:spPr>
          <a:xfrm>
            <a:off x="9738175" y="5791511"/>
            <a:ext cx="2065682"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endParaRPr lang="en-GB" sz="1350">
              <a:solidFill>
                <a:prstClr val="black"/>
              </a:solidFill>
              <a:latin typeface="Calibri" panose="020F0502020204030204"/>
              <a:cs typeface="Calibri"/>
            </a:endParaRPr>
          </a:p>
        </p:txBody>
      </p:sp>
      <p:sp>
        <p:nvSpPr>
          <p:cNvPr id="192" name="TextBox 191">
            <a:extLst>
              <a:ext uri="{FF2B5EF4-FFF2-40B4-BE49-F238E27FC236}">
                <a16:creationId xmlns:a16="http://schemas.microsoft.com/office/drawing/2014/main" id="{B35CB05C-9BC5-4DD4-AC26-71E0A94F559B}"/>
              </a:ext>
            </a:extLst>
          </p:cNvPr>
          <p:cNvSpPr txBox="1"/>
          <p:nvPr/>
        </p:nvSpPr>
        <p:spPr>
          <a:xfrm>
            <a:off x="1677158" y="1255859"/>
            <a:ext cx="9094876" cy="407034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2400">
                <a:solidFill>
                  <a:prstClr val="black"/>
                </a:solidFill>
                <a:latin typeface="Calibri" panose="020F0502020204030204"/>
                <a:cs typeface="Calibri"/>
              </a:rPr>
              <a:t>Measles is a very contagious infection and is caused by a virus. It usually gets better on its own,but it can make some people very ill. The main symptom of measles is red-brown blotchy rash, you may have a cold-like symptoms for a few days before the rash apperas. There's no specific treatment for the measles, just rest, take painkillers and drink plenty of fluids to help to ease the symptoms untill it has run it's course. Measles is spread through coughts and sneezes. A person is most contagious from when the symptoms develop untill about 4 days afer the rash first apperas .The MMR vaccine can prevent measles. The vaccine is given as part of NHS childhood vaccination programme routine.</a:t>
            </a:r>
          </a:p>
          <a:p>
            <a:endParaRPr lang="en-US" sz="2000">
              <a:solidFill>
                <a:prstClr val="black"/>
              </a:solidFill>
              <a:latin typeface="Calibri" panose="020F0502020204030204"/>
              <a:cs typeface="Calibri"/>
            </a:endParaRPr>
          </a:p>
        </p:txBody>
      </p:sp>
      <p:sp>
        <p:nvSpPr>
          <p:cNvPr id="5" name="TextBox 4">
            <a:extLst>
              <a:ext uri="{FF2B5EF4-FFF2-40B4-BE49-F238E27FC236}">
                <a16:creationId xmlns:a16="http://schemas.microsoft.com/office/drawing/2014/main" id="{CAC91F72-AAE8-4543-901E-2A3DBDE15884}"/>
              </a:ext>
            </a:extLst>
          </p:cNvPr>
          <p:cNvSpPr txBox="1"/>
          <p:nvPr/>
        </p:nvSpPr>
        <p:spPr>
          <a:xfrm>
            <a:off x="8032506" y="5607293"/>
            <a:ext cx="273221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prstClr val="black"/>
                </a:solidFill>
                <a:latin typeface="Calibri" panose="020F0502020204030204"/>
                <a:cs typeface="Calibri"/>
              </a:rPr>
              <a:t>(Nhs.uk 2020)</a:t>
            </a:r>
            <a:endParaRPr lang="en-US" sz="2000">
              <a:solidFill>
                <a:prstClr val="black"/>
              </a:solidFill>
              <a:latin typeface="Calibri" panose="020F0502020204030204"/>
              <a:cs typeface="Calibri"/>
            </a:endParaRPr>
          </a:p>
        </p:txBody>
      </p:sp>
    </p:spTree>
    <p:extLst>
      <p:ext uri="{BB962C8B-B14F-4D97-AF65-F5344CB8AC3E}">
        <p14:creationId xmlns:p14="http://schemas.microsoft.com/office/powerpoint/2010/main" val="40219566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3324"/>
            <a:ext cx="9144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9058" y="640080"/>
            <a:ext cx="8190312"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50018" y="960109"/>
            <a:ext cx="7708392"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A5C8AAD5-1305-4AA5-9F76-EAC773931A04}"/>
              </a:ext>
            </a:extLst>
          </p:cNvPr>
          <p:cNvSpPr>
            <a:spLocks noGrp="1"/>
          </p:cNvSpPr>
          <p:nvPr>
            <p:ph type="ctrTitle"/>
          </p:nvPr>
        </p:nvSpPr>
        <p:spPr>
          <a:xfrm>
            <a:off x="3800454" y="961165"/>
            <a:ext cx="5831437" cy="910016"/>
          </a:xfrm>
        </p:spPr>
        <p:txBody>
          <a:bodyPr vert="horz" lIns="91440" tIns="45720" rIns="91440" bIns="45720" rtlCol="0" anchor="ctr">
            <a:normAutofit/>
          </a:bodyPr>
          <a:lstStyle/>
          <a:p>
            <a:pPr algn="l"/>
            <a:r>
              <a:rPr lang="en-US" sz="3500"/>
              <a:t>References List </a:t>
            </a:r>
          </a:p>
        </p:txBody>
      </p:sp>
      <p:sp>
        <p:nvSpPr>
          <p:cNvPr id="3" name="Content Placeholder 2">
            <a:extLst>
              <a:ext uri="{FF2B5EF4-FFF2-40B4-BE49-F238E27FC236}">
                <a16:creationId xmlns:a16="http://schemas.microsoft.com/office/drawing/2014/main" id="{44B92E78-D6A5-46E3-9878-237322650D85}"/>
              </a:ext>
            </a:extLst>
          </p:cNvPr>
          <p:cNvSpPr>
            <a:spLocks noGrp="1"/>
          </p:cNvSpPr>
          <p:nvPr>
            <p:ph type="subTitle" idx="1"/>
          </p:nvPr>
        </p:nvSpPr>
        <p:spPr>
          <a:xfrm>
            <a:off x="2613493" y="877024"/>
            <a:ext cx="3362493" cy="3557218"/>
          </a:xfrm>
        </p:spPr>
        <p:txBody>
          <a:bodyPr vert="horz" lIns="91440" tIns="45720" rIns="91440" bIns="45720" rtlCol="0" anchor="t">
            <a:normAutofit/>
          </a:bodyPr>
          <a:lstStyle/>
          <a:p>
            <a:pPr indent="-228600" algn="l">
              <a:buFont typeface="Arial" panose="020B0604020202020204" pitchFamily="34" charset="0"/>
              <a:buChar char="•"/>
            </a:pPr>
            <a:endParaRPr lang="en-US" sz="1700"/>
          </a:p>
          <a:p>
            <a:pPr indent="-228600" algn="l">
              <a:buFont typeface="Arial" panose="020B0604020202020204" pitchFamily="34" charset="0"/>
              <a:buChar char="•"/>
            </a:pPr>
            <a:endParaRPr lang="en-US" sz="1700"/>
          </a:p>
          <a:p>
            <a:pPr indent="-228600" algn="l">
              <a:buFont typeface="Arial" panose="020B0604020202020204" pitchFamily="34" charset="0"/>
              <a:buChar char="•"/>
            </a:pPr>
            <a:endParaRPr lang="en-US" sz="1700"/>
          </a:p>
          <a:p>
            <a:pPr algn="l"/>
            <a:r>
              <a:rPr lang="en-US" sz="1700"/>
              <a:t>British Journal of General Practice, August 2013 403</a:t>
            </a:r>
            <a:endParaRPr lang="en-US" sz="1700">
              <a:cs typeface="Calibri" panose="020F0502020204030204"/>
            </a:endParaRPr>
          </a:p>
        </p:txBody>
      </p:sp>
      <p:sp>
        <p:nvSpPr>
          <p:cNvPr id="4" name="TextBox 3">
            <a:extLst>
              <a:ext uri="{FF2B5EF4-FFF2-40B4-BE49-F238E27FC236}">
                <a16:creationId xmlns:a16="http://schemas.microsoft.com/office/drawing/2014/main" id="{106CEC1A-48B5-4895-8BE9-E65F128BA539}"/>
              </a:ext>
            </a:extLst>
          </p:cNvPr>
          <p:cNvSpPr txBox="1"/>
          <p:nvPr/>
        </p:nvSpPr>
        <p:spPr>
          <a:xfrm>
            <a:off x="2468296" y="2470630"/>
            <a:ext cx="7163594" cy="307364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914400">
              <a:lnSpc>
                <a:spcPct val="90000"/>
              </a:lnSpc>
              <a:spcAft>
                <a:spcPts val="600"/>
              </a:spcAft>
            </a:pPr>
            <a:r>
              <a:rPr lang="en-US">
                <a:solidFill>
                  <a:prstClr val="black"/>
                </a:solidFill>
                <a:latin typeface="Calibri" panose="020F0502020204030204"/>
              </a:rPr>
              <a:t>Coen C, Wills J 2007 Specialist health promotion as a career choice in public health. The Journal of the Royal Society for the Promotion of Health 127(5): 231–238.</a:t>
            </a:r>
            <a:endParaRPr lang="en-US">
              <a:solidFill>
                <a:prstClr val="black"/>
              </a:solidFill>
              <a:latin typeface="Calibri" panose="020F0502020204030204"/>
              <a:cs typeface="Calibri"/>
            </a:endParaRPr>
          </a:p>
          <a:p>
            <a:pPr defTabSz="914400">
              <a:lnSpc>
                <a:spcPct val="90000"/>
              </a:lnSpc>
              <a:spcAft>
                <a:spcPts val="600"/>
              </a:spcAft>
            </a:pPr>
            <a:r>
              <a:rPr lang="en-US">
                <a:solidFill>
                  <a:prstClr val="black"/>
                </a:solidFill>
                <a:latin typeface="Calibri" panose="020F0502020204030204"/>
              </a:rPr>
              <a:t>CDC,GOV.2015</a:t>
            </a:r>
            <a:endParaRPr lang="en-US">
              <a:solidFill>
                <a:prstClr val="black"/>
              </a:solidFill>
              <a:latin typeface="Calibri" panose="020F0502020204030204"/>
              <a:cs typeface="Calibri"/>
            </a:endParaRPr>
          </a:p>
          <a:p>
            <a:pPr defTabSz="914400">
              <a:lnSpc>
                <a:spcPct val="90000"/>
              </a:lnSpc>
              <a:spcAft>
                <a:spcPts val="600"/>
              </a:spcAft>
            </a:pPr>
            <a:r>
              <a:rPr lang="en-US">
                <a:solidFill>
                  <a:prstClr val="black"/>
                </a:solidFill>
                <a:latin typeface="Calibri" panose="020F0502020204030204"/>
              </a:rPr>
              <a:t>F L Black. Yale J Biol Med. May-Aug 1982 </a:t>
            </a:r>
            <a:endParaRPr lang="en-US">
              <a:solidFill>
                <a:prstClr val="black"/>
              </a:solidFill>
              <a:latin typeface="Calibri" panose="020F0502020204030204"/>
              <a:cs typeface="Calibri"/>
            </a:endParaRPr>
          </a:p>
          <a:p>
            <a:pPr defTabSz="914400">
              <a:lnSpc>
                <a:spcPct val="90000"/>
              </a:lnSpc>
              <a:spcAft>
                <a:spcPts val="600"/>
              </a:spcAft>
            </a:pPr>
            <a:r>
              <a:rPr lang="en-US">
                <a:solidFill>
                  <a:prstClr val="black"/>
                </a:solidFill>
                <a:latin typeface="Calibri" panose="020F0502020204030204"/>
              </a:rPr>
              <a:t>GOV.UK, 2021, </a:t>
            </a:r>
          </a:p>
          <a:p>
            <a:pPr defTabSz="914400">
              <a:lnSpc>
                <a:spcPct val="90000"/>
              </a:lnSpc>
              <a:spcAft>
                <a:spcPts val="600"/>
              </a:spcAft>
            </a:pPr>
            <a:r>
              <a:rPr lang="en-US">
                <a:solidFill>
                  <a:prstClr val="black"/>
                </a:solidFill>
                <a:latin typeface="Calibri" panose="020F0502020204030204"/>
              </a:rPr>
              <a:t>GAVI,UNICEF,2020</a:t>
            </a:r>
            <a:endParaRPr lang="en-US">
              <a:solidFill>
                <a:prstClr val="black"/>
              </a:solidFill>
              <a:latin typeface="Calibri" panose="020F0502020204030204"/>
              <a:cs typeface="Calibri"/>
            </a:endParaRPr>
          </a:p>
          <a:p>
            <a:pPr defTabSz="914400">
              <a:lnSpc>
                <a:spcPct val="90000"/>
              </a:lnSpc>
              <a:spcAft>
                <a:spcPts val="600"/>
              </a:spcAft>
            </a:pPr>
            <a:r>
              <a:rPr lang="en-US">
                <a:solidFill>
                  <a:prstClr val="black"/>
                </a:solidFill>
                <a:latin typeface="Calibri" panose="020F0502020204030204"/>
              </a:rPr>
              <a:t>NHS.UK, 2013  </a:t>
            </a:r>
            <a:endParaRPr lang="en-US">
              <a:solidFill>
                <a:prstClr val="black"/>
              </a:solidFill>
              <a:latin typeface="Calibri" panose="020F0502020204030204"/>
              <a:cs typeface="Calibri"/>
            </a:endParaRPr>
          </a:p>
          <a:p>
            <a:pPr defTabSz="914400">
              <a:lnSpc>
                <a:spcPct val="90000"/>
              </a:lnSpc>
              <a:spcAft>
                <a:spcPts val="600"/>
              </a:spcAft>
            </a:pPr>
            <a:r>
              <a:rPr lang="en-US">
                <a:solidFill>
                  <a:prstClr val="black"/>
                </a:solidFill>
                <a:latin typeface="Calibri" panose="020F0502020204030204"/>
              </a:rPr>
              <a:t>NHS.UK,2020</a:t>
            </a:r>
            <a:endParaRPr lang="en-US">
              <a:solidFill>
                <a:prstClr val="black"/>
              </a:solidFill>
              <a:latin typeface="Calibri" panose="020F0502020204030204"/>
              <a:cs typeface="Calibri"/>
            </a:endParaRPr>
          </a:p>
          <a:p>
            <a:pPr defTabSz="914400">
              <a:lnSpc>
                <a:spcPct val="90000"/>
              </a:lnSpc>
              <a:spcAft>
                <a:spcPts val="600"/>
              </a:spcAft>
            </a:pPr>
            <a:r>
              <a:rPr lang="en-US">
                <a:solidFill>
                  <a:prstClr val="black"/>
                </a:solidFill>
                <a:latin typeface="Calibri" panose="020F0502020204030204"/>
              </a:rPr>
              <a:t>Nursing Times ,2021</a:t>
            </a:r>
            <a:endParaRPr lang="en-US">
              <a:solidFill>
                <a:prstClr val="black"/>
              </a:solidFill>
              <a:latin typeface="Calibri" panose="020F0502020204030204"/>
              <a:cs typeface="Calibri"/>
            </a:endParaRPr>
          </a:p>
          <a:p>
            <a:pPr defTabSz="914400">
              <a:lnSpc>
                <a:spcPct val="90000"/>
              </a:lnSpc>
              <a:spcAft>
                <a:spcPts val="600"/>
              </a:spcAft>
            </a:pPr>
            <a:r>
              <a:rPr lang="en-US">
                <a:solidFill>
                  <a:prstClr val="black"/>
                </a:solidFill>
                <a:latin typeface="Calibri" panose="020F0502020204030204"/>
              </a:rPr>
              <a:t>Who,1948</a:t>
            </a:r>
            <a:endParaRPr lang="en-US">
              <a:solidFill>
                <a:prstClr val="black"/>
              </a:solidFill>
              <a:latin typeface="Calibri" panose="020F0502020204030204"/>
              <a:cs typeface="Calibri"/>
            </a:endParaRPr>
          </a:p>
          <a:p>
            <a:pPr defTabSz="914400">
              <a:lnSpc>
                <a:spcPct val="90000"/>
              </a:lnSpc>
              <a:spcAft>
                <a:spcPts val="600"/>
              </a:spcAft>
            </a:pPr>
            <a:r>
              <a:rPr lang="en-US">
                <a:solidFill>
                  <a:prstClr val="black"/>
                </a:solidFill>
                <a:latin typeface="Calibri" panose="020F0502020204030204"/>
                <a:cs typeface="Calibri"/>
              </a:rPr>
              <a:t>World Health Organisation,2021,Who</a:t>
            </a:r>
          </a:p>
          <a:p>
            <a:pPr indent="-228600" defTabSz="914400">
              <a:lnSpc>
                <a:spcPct val="90000"/>
              </a:lnSpc>
              <a:spcAft>
                <a:spcPts val="600"/>
              </a:spcAft>
              <a:buFont typeface="Arial" panose="020B0604020202020204" pitchFamily="34" charset="0"/>
              <a:buChar char="•"/>
            </a:pPr>
            <a:endParaRPr lang="en-US">
              <a:solidFill>
                <a:prstClr val="black"/>
              </a:solidFill>
              <a:latin typeface="Calibri" panose="020F0502020204030204"/>
              <a:cs typeface="Calibri"/>
            </a:endParaRPr>
          </a:p>
          <a:p>
            <a:pPr indent="-228600" defTabSz="914400">
              <a:lnSpc>
                <a:spcPct val="90000"/>
              </a:lnSpc>
              <a:spcAft>
                <a:spcPts val="600"/>
              </a:spcAft>
              <a:buFont typeface="Arial" panose="020B0604020202020204" pitchFamily="34" charset="0"/>
              <a:buChar char="•"/>
            </a:pPr>
            <a:endParaRPr lang="en-US" sz="1300">
              <a:solidFill>
                <a:prstClr val="black"/>
              </a:solidFill>
              <a:latin typeface="Calibri" panose="020F0502020204030204"/>
              <a:cs typeface="Calibri" panose="020F0502020204030204"/>
            </a:endParaRPr>
          </a:p>
        </p:txBody>
      </p:sp>
    </p:spTree>
    <p:extLst>
      <p:ext uri="{BB962C8B-B14F-4D97-AF65-F5344CB8AC3E}">
        <p14:creationId xmlns:p14="http://schemas.microsoft.com/office/powerpoint/2010/main" val="39773977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4D5C364E-8211-4E8B-89E0-823053BEC177}"/>
              </a:ext>
            </a:extLst>
          </p:cNvPr>
          <p:cNvSpPr>
            <a:spLocks noGrp="1"/>
          </p:cNvSpPr>
          <p:nvPr>
            <p:ph type="title"/>
          </p:nvPr>
        </p:nvSpPr>
        <p:spPr>
          <a:xfrm>
            <a:off x="841248" y="256032"/>
            <a:ext cx="10506456" cy="1014984"/>
          </a:xfrm>
        </p:spPr>
        <p:txBody>
          <a:bodyPr anchor="b">
            <a:normAutofit/>
          </a:bodyPr>
          <a:lstStyle/>
          <a:p>
            <a:r>
              <a:rPr lang="en-GB"/>
              <a:t>Objectives </a:t>
            </a:r>
            <a:endParaRPr lang="en-US"/>
          </a:p>
        </p:txBody>
      </p:sp>
      <p:sp>
        <p:nvSpPr>
          <p:cNvPr id="24"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6" name="Content Placeholder 2">
            <a:extLst>
              <a:ext uri="{FF2B5EF4-FFF2-40B4-BE49-F238E27FC236}">
                <a16:creationId xmlns:a16="http://schemas.microsoft.com/office/drawing/2014/main" id="{FC35226C-0A66-4378-9FEE-C5936D990D24}"/>
              </a:ext>
            </a:extLst>
          </p:cNvPr>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66151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FC3D2873-2194-4FB0-BFBA-7E7EEB984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8" name="Picture 9" descr="A picture containing text, person, indoor&#10;&#10;Description automatically generated">
            <a:extLst>
              <a:ext uri="{FF2B5EF4-FFF2-40B4-BE49-F238E27FC236}">
                <a16:creationId xmlns:a16="http://schemas.microsoft.com/office/drawing/2014/main" id="{4554FFB9-4ED8-407D-AED6-1F9702998A16}"/>
              </a:ext>
            </a:extLst>
          </p:cNvPr>
          <p:cNvPicPr>
            <a:picLocks noChangeAspect="1"/>
          </p:cNvPicPr>
          <p:nvPr/>
        </p:nvPicPr>
        <p:blipFill rotWithShape="1">
          <a:blip r:embed="rId2"/>
          <a:srcRect t="5795" r="3" b="1337"/>
          <a:stretch/>
        </p:blipFill>
        <p:spPr>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p:spPr>
      </p:pic>
      <p:pic>
        <p:nvPicPr>
          <p:cNvPr id="4" name="Picture 3" descr="Distressed grey and blue concrete wall">
            <a:extLst>
              <a:ext uri="{FF2B5EF4-FFF2-40B4-BE49-F238E27FC236}">
                <a16:creationId xmlns:a16="http://schemas.microsoft.com/office/drawing/2014/main" id="{3B16B1F6-AF87-4620-9FA4-BA09210AB585}"/>
              </a:ext>
            </a:extLst>
          </p:cNvPr>
          <p:cNvPicPr>
            <a:picLocks noChangeAspect="1"/>
          </p:cNvPicPr>
          <p:nvPr/>
        </p:nvPicPr>
        <p:blipFill rotWithShape="1">
          <a:blip r:embed="rId3"/>
          <a:srcRect l="12013" r="7177" b="1"/>
          <a:stretch/>
        </p:blipFill>
        <p:spPr>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5" name="Picture 5" descr="A picture containing person, indoor&#10;&#10;Description automatically generated">
            <a:extLst>
              <a:ext uri="{FF2B5EF4-FFF2-40B4-BE49-F238E27FC236}">
                <a16:creationId xmlns:a16="http://schemas.microsoft.com/office/drawing/2014/main" id="{885D0301-2785-46C9-9128-98EA682DD4EF}"/>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18074" r="-1" b="13953"/>
          <a:stretch/>
        </p:blipFill>
        <p:spPr>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p:spPr>
      </p:pic>
      <p:sp useBgFill="1">
        <p:nvSpPr>
          <p:cNvPr id="63" name="Freeform: Shape 62">
            <a:extLst>
              <a:ext uri="{FF2B5EF4-FFF2-40B4-BE49-F238E27FC236}">
                <a16:creationId xmlns:a16="http://schemas.microsoft.com/office/drawing/2014/main" id="{B228652A-FD81-4A3C-B164-2012BF4EE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7943" cy="6858000"/>
          </a:xfrm>
          <a:custGeom>
            <a:avLst/>
            <a:gdLst>
              <a:gd name="connsiteX0" fmla="*/ 0 w 5927943"/>
              <a:gd name="connsiteY0" fmla="*/ 0 h 6858000"/>
              <a:gd name="connsiteX1" fmla="*/ 5129522 w 5927943"/>
              <a:gd name="connsiteY1" fmla="*/ 0 h 6858000"/>
              <a:gd name="connsiteX2" fmla="*/ 5289639 w 5927943"/>
              <a:gd name="connsiteY2" fmla="*/ 323150 h 6858000"/>
              <a:gd name="connsiteX3" fmla="*/ 5927943 w 5927943"/>
              <a:gd name="connsiteY3" fmla="*/ 3476847 h 6858000"/>
              <a:gd name="connsiteX4" fmla="*/ 5289639 w 5927943"/>
              <a:gd name="connsiteY4" fmla="*/ 6630545 h 6858000"/>
              <a:gd name="connsiteX5" fmla="*/ 5176937 w 5927943"/>
              <a:gd name="connsiteY5" fmla="*/ 6858000 h 6858000"/>
              <a:gd name="connsiteX6" fmla="*/ 0 w 592794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7943" h="6858000">
                <a:moveTo>
                  <a:pt x="0" y="0"/>
                </a:moveTo>
                <a:lnTo>
                  <a:pt x="5129522" y="0"/>
                </a:lnTo>
                <a:lnTo>
                  <a:pt x="5289639" y="323150"/>
                </a:lnTo>
                <a:cubicBezTo>
                  <a:pt x="5692631" y="1223391"/>
                  <a:pt x="5927943" y="2308646"/>
                  <a:pt x="5927943" y="3476847"/>
                </a:cubicBezTo>
                <a:cubicBezTo>
                  <a:pt x="5927943" y="4645048"/>
                  <a:pt x="5692631" y="5730304"/>
                  <a:pt x="5289639" y="6630545"/>
                </a:cubicBezTo>
                <a:lnTo>
                  <a:pt x="517693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useBgFill="1">
        <p:nvSpPr>
          <p:cNvPr id="65" name="Freeform: Shape 64">
            <a:extLst>
              <a:ext uri="{FF2B5EF4-FFF2-40B4-BE49-F238E27FC236}">
                <a16:creationId xmlns:a16="http://schemas.microsoft.com/office/drawing/2014/main" id="{FE8F25D8-4980-4C67-9E0C-7BE94C9CB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17310" cy="6858000"/>
          </a:xfrm>
          <a:custGeom>
            <a:avLst/>
            <a:gdLst>
              <a:gd name="connsiteX0" fmla="*/ 0 w 5917310"/>
              <a:gd name="connsiteY0" fmla="*/ 0 h 6858000"/>
              <a:gd name="connsiteX1" fmla="*/ 5118889 w 5917310"/>
              <a:gd name="connsiteY1" fmla="*/ 0 h 6858000"/>
              <a:gd name="connsiteX2" fmla="*/ 5279006 w 5917310"/>
              <a:gd name="connsiteY2" fmla="*/ 323150 h 6858000"/>
              <a:gd name="connsiteX3" fmla="*/ 5917310 w 5917310"/>
              <a:gd name="connsiteY3" fmla="*/ 3476847 h 6858000"/>
              <a:gd name="connsiteX4" fmla="*/ 5279006 w 5917310"/>
              <a:gd name="connsiteY4" fmla="*/ 6630545 h 6858000"/>
              <a:gd name="connsiteX5" fmla="*/ 5166304 w 5917310"/>
              <a:gd name="connsiteY5" fmla="*/ 6858000 h 6858000"/>
              <a:gd name="connsiteX6" fmla="*/ 0 w 591731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17310" h="6858000">
                <a:moveTo>
                  <a:pt x="0" y="0"/>
                </a:moveTo>
                <a:lnTo>
                  <a:pt x="5118889" y="0"/>
                </a:lnTo>
                <a:lnTo>
                  <a:pt x="5279006" y="323150"/>
                </a:lnTo>
                <a:cubicBezTo>
                  <a:pt x="5681998" y="1223391"/>
                  <a:pt x="5917310" y="2308646"/>
                  <a:pt x="5917310" y="3476847"/>
                </a:cubicBezTo>
                <a:cubicBezTo>
                  <a:pt x="5917310" y="4645048"/>
                  <a:pt x="5681998" y="5730304"/>
                  <a:pt x="5279006" y="6630545"/>
                </a:cubicBezTo>
                <a:lnTo>
                  <a:pt x="516630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p:cNvSpPr>
            <a:spLocks noGrp="1"/>
          </p:cNvSpPr>
          <p:nvPr>
            <p:ph type="ctrTitle"/>
          </p:nvPr>
        </p:nvSpPr>
        <p:spPr>
          <a:xfrm>
            <a:off x="438912" y="1527048"/>
            <a:ext cx="5020056" cy="2770632"/>
          </a:xfrm>
        </p:spPr>
        <p:txBody>
          <a:bodyPr vert="horz" lIns="91440" tIns="45720" rIns="91440" bIns="45720" rtlCol="0">
            <a:normAutofit/>
          </a:bodyPr>
          <a:lstStyle/>
          <a:p>
            <a:r>
              <a:rPr lang="en-US" sz="5400">
                <a:cs typeface="Calibri Light"/>
              </a:rPr>
              <a:t>History of Measels </a:t>
            </a:r>
            <a:endParaRPr lang="en-US" sz="5400"/>
          </a:p>
        </p:txBody>
      </p:sp>
      <p:sp>
        <p:nvSpPr>
          <p:cNvPr id="3" name="Subtitle 2"/>
          <p:cNvSpPr>
            <a:spLocks noGrp="1"/>
          </p:cNvSpPr>
          <p:nvPr>
            <p:ph type="subTitle" idx="1"/>
          </p:nvPr>
        </p:nvSpPr>
        <p:spPr>
          <a:xfrm>
            <a:off x="438912" y="4690872"/>
            <a:ext cx="4919472" cy="1335024"/>
          </a:xfrm>
        </p:spPr>
        <p:txBody>
          <a:bodyPr vert="horz" lIns="91440" tIns="45720" rIns="91440" bIns="45720" rtlCol="0">
            <a:normAutofit/>
          </a:bodyPr>
          <a:lstStyle/>
          <a:p>
            <a:r>
              <a:rPr lang="en-US"/>
              <a:t>Lorraine Lewis.</a:t>
            </a:r>
          </a:p>
        </p:txBody>
      </p:sp>
      <p:sp>
        <p:nvSpPr>
          <p:cNvPr id="67" name="Rectangle 66">
            <a:extLst>
              <a:ext uri="{FF2B5EF4-FFF2-40B4-BE49-F238E27FC236}">
                <a16:creationId xmlns:a16="http://schemas.microsoft.com/office/drawing/2014/main" id="{1A214C69-1234-4E5D-91CD-BEA002042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9" name="Rectangle 68">
            <a:extLst>
              <a:ext uri="{FF2B5EF4-FFF2-40B4-BE49-F238E27FC236}">
                <a16:creationId xmlns:a16="http://schemas.microsoft.com/office/drawing/2014/main" id="{F86E49C8-40C0-4E80-BAC0-9A66298F1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B71DD981-414C-421C-B817-E18120DD7AA4}"/>
              </a:ext>
            </a:extLst>
          </p:cNvPr>
          <p:cNvSpPr txBox="1"/>
          <p:nvPr/>
        </p:nvSpPr>
        <p:spPr>
          <a:xfrm>
            <a:off x="9525886" y="6657945"/>
            <a:ext cx="2666114" cy="200055"/>
          </a:xfrm>
          <a:prstGeom prst="rect">
            <a:avLst/>
          </a:prstGeom>
          <a:solidFill>
            <a:srgbClr val="000000"/>
          </a:solidFill>
        </p:spPr>
        <p:txBody>
          <a:bodyPr wrap="none">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US" sz="700" b="0" i="0" u="none" strike="noStrike" kern="1200" cap="none" spc="0" normalizeH="0" baseline="0" noProof="0">
                <a:ln>
                  <a:noFill/>
                </a:ln>
                <a:solidFill>
                  <a:srgbClr val="FFFFFF"/>
                </a:solidFill>
                <a:effectLst/>
                <a:uLnTx/>
                <a:uFillTx/>
                <a:latin typeface="Neue Haas Grotesk Text Pro"/>
                <a:ea typeface="+mn-ea"/>
                <a:cs typeface="+mn-cs"/>
                <a:hlinkClick r:id="rId5">
                  <a:extLst>
                    <a:ext uri="{A12FA001-AC4F-418D-AE19-62706E023703}">
                      <ahyp:hlinkClr xmlns:ahyp="http://schemas.microsoft.com/office/drawing/2018/hyperlinkcolor" val="tx"/>
                    </a:ext>
                  </a:extLst>
                </a:hlinkClick>
              </a:rPr>
              <a:t>This Photo</a:t>
            </a:r>
            <a:r>
              <a:rPr kumimoji="0" lang="en-US" sz="700" b="0" i="0" u="none" strike="noStrike" kern="1200" cap="none" spc="0" normalizeH="0" baseline="0" noProof="0">
                <a:ln>
                  <a:noFill/>
                </a:ln>
                <a:solidFill>
                  <a:srgbClr val="FFFFFF"/>
                </a:solidFill>
                <a:effectLst/>
                <a:uLnTx/>
                <a:uFillTx/>
                <a:latin typeface="Neue Haas Grotesk Text Pro"/>
                <a:ea typeface="+mn-ea"/>
                <a:cs typeface="+mn-cs"/>
              </a:rPr>
              <a:t> by Unknown author is licensed under </a:t>
            </a:r>
            <a:r>
              <a:rPr kumimoji="0" lang="en-US" sz="700" b="0" i="0" u="none" strike="noStrike" kern="1200" cap="none" spc="0" normalizeH="0" baseline="0" noProof="0">
                <a:ln>
                  <a:noFill/>
                </a:ln>
                <a:solidFill>
                  <a:srgbClr val="FFFFFF"/>
                </a:solidFill>
                <a:effectLst/>
                <a:uLnTx/>
                <a:uFillTx/>
                <a:latin typeface="Neue Haas Grotesk Text Pro"/>
                <a:ea typeface="+mn-ea"/>
                <a:cs typeface="+mn-cs"/>
                <a:hlinkClick r:id="rId6">
                  <a:extLst>
                    <a:ext uri="{A12FA001-AC4F-418D-AE19-62706E023703}">
                      <ahyp:hlinkClr xmlns:ahyp="http://schemas.microsoft.com/office/drawing/2018/hyperlinkcolor" val="tx"/>
                    </a:ext>
                  </a:extLst>
                </a:hlinkClick>
              </a:rPr>
              <a:t>CC BY-SA</a:t>
            </a:r>
            <a:r>
              <a:rPr kumimoji="0" lang="en-US" sz="700" b="0" i="0" u="none" strike="noStrike" kern="1200" cap="none" spc="0" normalizeH="0" baseline="0" noProof="0">
                <a:ln>
                  <a:noFill/>
                </a:ln>
                <a:solidFill>
                  <a:srgbClr val="FFFFFF"/>
                </a:solidFill>
                <a:effectLst/>
                <a:uLnTx/>
                <a:uFillTx/>
                <a:latin typeface="Neue Haas Grotesk Text Pro"/>
                <a:ea typeface="+mn-ea"/>
                <a:cs typeface="+mn-cs"/>
              </a:rPr>
              <a:t>.</a:t>
            </a:r>
          </a:p>
        </p:txBody>
      </p:sp>
    </p:spTree>
    <p:extLst>
      <p:ext uri="{BB962C8B-B14F-4D97-AF65-F5344CB8AC3E}">
        <p14:creationId xmlns:p14="http://schemas.microsoft.com/office/powerpoint/2010/main" val="1208825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5416EBC-B41E-4F8A-BE9F-07301B682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useBgFill="1">
        <p:nvSpPr>
          <p:cNvPr id="34" name="Rectangle 33">
            <a:extLst>
              <a:ext uri="{FF2B5EF4-FFF2-40B4-BE49-F238E27FC236}">
                <a16:creationId xmlns:a16="http://schemas.microsoft.com/office/drawing/2014/main" id="{AFF79527-C7F1-4E06-8126-A8E8C5FEB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0EB50B-6EAE-4D07-A1B7-343513B4C93D}"/>
              </a:ext>
            </a:extLst>
          </p:cNvPr>
          <p:cNvSpPr>
            <a:spLocks noGrp="1"/>
          </p:cNvSpPr>
          <p:nvPr>
            <p:ph type="title"/>
          </p:nvPr>
        </p:nvSpPr>
        <p:spPr>
          <a:xfrm>
            <a:off x="868680" y="1719072"/>
            <a:ext cx="3103427" cy="3520440"/>
          </a:xfrm>
        </p:spPr>
        <p:txBody>
          <a:bodyPr anchor="t">
            <a:normAutofit/>
          </a:bodyPr>
          <a:lstStyle/>
          <a:p>
            <a:r>
              <a:rPr lang="en-US" sz="3600"/>
              <a:t>Timeline of events </a:t>
            </a:r>
            <a:br>
              <a:rPr lang="en-US" sz="3600"/>
            </a:br>
            <a:endParaRPr lang="en-US" sz="3600"/>
          </a:p>
        </p:txBody>
      </p:sp>
      <p:sp>
        <p:nvSpPr>
          <p:cNvPr id="36" name="Rectangle 35">
            <a:extLst>
              <a:ext uri="{FF2B5EF4-FFF2-40B4-BE49-F238E27FC236}">
                <a16:creationId xmlns:a16="http://schemas.microsoft.com/office/drawing/2014/main" id="{55986208-8A53-4E92-9197-6B57BCCB2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8" name="Content Placeholder 25">
            <a:extLst>
              <a:ext uri="{FF2B5EF4-FFF2-40B4-BE49-F238E27FC236}">
                <a16:creationId xmlns:a16="http://schemas.microsoft.com/office/drawing/2014/main" id="{0AE0A330-1764-470D-A7C6-8FDECC6FDD9C}"/>
              </a:ext>
            </a:extLst>
          </p:cNvPr>
          <p:cNvGraphicFramePr>
            <a:graphicFrameLocks noGrp="1"/>
          </p:cNvGraphicFramePr>
          <p:nvPr>
            <p:ph idx="1"/>
          </p:nvPr>
        </p:nvGraphicFramePr>
        <p:xfrm>
          <a:off x="4727448" y="640080"/>
          <a:ext cx="6967728"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65711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5416EBC-B41E-4F8A-BE9F-07301B682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useBgFill="1">
        <p:nvSpPr>
          <p:cNvPr id="11" name="Rectangle 10">
            <a:extLst>
              <a:ext uri="{FF2B5EF4-FFF2-40B4-BE49-F238E27FC236}">
                <a16:creationId xmlns:a16="http://schemas.microsoft.com/office/drawing/2014/main" id="{AFF79527-C7F1-4E06-8126-A8E8C5FEB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75FD1E-1552-4684-A2E0-E642F8A95CF4}"/>
              </a:ext>
            </a:extLst>
          </p:cNvPr>
          <p:cNvSpPr>
            <a:spLocks noGrp="1"/>
          </p:cNvSpPr>
          <p:nvPr>
            <p:ph type="title"/>
          </p:nvPr>
        </p:nvSpPr>
        <p:spPr>
          <a:xfrm>
            <a:off x="868680" y="1719072"/>
            <a:ext cx="3103427" cy="3520440"/>
          </a:xfrm>
        </p:spPr>
        <p:txBody>
          <a:bodyPr anchor="t">
            <a:normAutofit/>
          </a:bodyPr>
          <a:lstStyle/>
          <a:p>
            <a:r>
              <a:rPr lang="en-GB" sz="3600"/>
              <a:t>Timeline of events </a:t>
            </a:r>
          </a:p>
        </p:txBody>
      </p:sp>
      <p:sp>
        <p:nvSpPr>
          <p:cNvPr id="13" name="Rectangle 12">
            <a:extLst>
              <a:ext uri="{FF2B5EF4-FFF2-40B4-BE49-F238E27FC236}">
                <a16:creationId xmlns:a16="http://schemas.microsoft.com/office/drawing/2014/main" id="{55986208-8A53-4E92-9197-6B57BCCB2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09F24385-E264-4737-A6F2-B832462F0BF6}"/>
              </a:ext>
            </a:extLst>
          </p:cNvPr>
          <p:cNvGraphicFramePr>
            <a:graphicFrameLocks noGrp="1"/>
          </p:cNvGraphicFramePr>
          <p:nvPr>
            <p:ph idx="1"/>
          </p:nvPr>
        </p:nvGraphicFramePr>
        <p:xfrm>
          <a:off x="4765773" y="-1624628"/>
          <a:ext cx="6967728"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1475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AD209-F714-40FB-9A6D-0E36FDEBFC98}"/>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1F1E9983-3283-4333-A0DA-CE18466A8E0A}"/>
              </a:ext>
            </a:extLst>
          </p:cNvPr>
          <p:cNvSpPr>
            <a:spLocks noGrp="1"/>
          </p:cNvSpPr>
          <p:nvPr>
            <p:ph type="body" idx="1"/>
          </p:nvPr>
        </p:nvSpPr>
        <p:spPr/>
        <p:txBody>
          <a:bodyPr/>
          <a:lstStyle/>
          <a:p>
            <a:endParaRPr lang="en-GB"/>
          </a:p>
        </p:txBody>
      </p:sp>
      <p:pic>
        <p:nvPicPr>
          <p:cNvPr id="5" name="Picture 5" descr="A picture containing text, person, smiling&#10;&#10;Description automatically generated">
            <a:extLst>
              <a:ext uri="{FF2B5EF4-FFF2-40B4-BE49-F238E27FC236}">
                <a16:creationId xmlns:a16="http://schemas.microsoft.com/office/drawing/2014/main" id="{A43A1CBC-36F3-4259-8E5C-C435EE4907FF}"/>
              </a:ext>
            </a:extLst>
          </p:cNvPr>
          <p:cNvPicPr>
            <a:picLocks noChangeAspect="1"/>
          </p:cNvPicPr>
          <p:nvPr/>
        </p:nvPicPr>
        <p:blipFill>
          <a:blip r:embed="rId2"/>
          <a:stretch>
            <a:fillRect/>
          </a:stretch>
        </p:blipFill>
        <p:spPr>
          <a:xfrm>
            <a:off x="8627" y="841372"/>
            <a:ext cx="12189123" cy="5060238"/>
          </a:xfrm>
          <a:prstGeom prst="rect">
            <a:avLst/>
          </a:prstGeom>
        </p:spPr>
      </p:pic>
      <p:sp>
        <p:nvSpPr>
          <p:cNvPr id="6" name="TextBox 5">
            <a:extLst>
              <a:ext uri="{FF2B5EF4-FFF2-40B4-BE49-F238E27FC236}">
                <a16:creationId xmlns:a16="http://schemas.microsoft.com/office/drawing/2014/main" id="{860E7B00-CDC1-4AB0-8FE0-8D5B07C1F2FF}"/>
              </a:ext>
            </a:extLst>
          </p:cNvPr>
          <p:cNvSpPr txBox="1"/>
          <p:nvPr/>
        </p:nvSpPr>
        <p:spPr>
          <a:xfrm>
            <a:off x="9900249" y="609024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Neue Haas Grotesk Text Pro"/>
                <a:ea typeface="+mn-ea"/>
                <a:cs typeface="+mn-cs"/>
              </a:rPr>
              <a:t>(Cook, 2016)</a:t>
            </a:r>
          </a:p>
        </p:txBody>
      </p:sp>
    </p:spTree>
    <p:extLst>
      <p:ext uri="{BB962C8B-B14F-4D97-AF65-F5344CB8AC3E}">
        <p14:creationId xmlns:p14="http://schemas.microsoft.com/office/powerpoint/2010/main" val="35457773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B5416EBC-B41E-4F8A-BE9F-07301B682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useBgFill="1">
        <p:nvSpPr>
          <p:cNvPr id="7" name="Rectangle 10">
            <a:extLst>
              <a:ext uri="{FF2B5EF4-FFF2-40B4-BE49-F238E27FC236}">
                <a16:creationId xmlns:a16="http://schemas.microsoft.com/office/drawing/2014/main" id="{AFF79527-C7F1-4E06-8126-A8E8C5FEB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892E82C-F66F-4F87-8E2D-984344988E4F}"/>
              </a:ext>
            </a:extLst>
          </p:cNvPr>
          <p:cNvSpPr>
            <a:spLocks noGrp="1"/>
          </p:cNvSpPr>
          <p:nvPr>
            <p:ph type="title"/>
          </p:nvPr>
        </p:nvSpPr>
        <p:spPr>
          <a:xfrm>
            <a:off x="868680" y="1719072"/>
            <a:ext cx="3103427" cy="3520440"/>
          </a:xfrm>
        </p:spPr>
        <p:txBody>
          <a:bodyPr anchor="t">
            <a:normAutofit/>
          </a:bodyPr>
          <a:lstStyle/>
          <a:p>
            <a:r>
              <a:rPr lang="en-GB" sz="3600">
                <a:ea typeface="+mj-lt"/>
                <a:cs typeface="+mj-lt"/>
              </a:rPr>
              <a:t>Timeline of Measels continued.</a:t>
            </a:r>
            <a:endParaRPr lang="en-US">
              <a:ea typeface="+mj-lt"/>
              <a:cs typeface="+mj-lt"/>
            </a:endParaRPr>
          </a:p>
        </p:txBody>
      </p:sp>
      <p:sp>
        <p:nvSpPr>
          <p:cNvPr id="8" name="Rectangle 12">
            <a:extLst>
              <a:ext uri="{FF2B5EF4-FFF2-40B4-BE49-F238E27FC236}">
                <a16:creationId xmlns:a16="http://schemas.microsoft.com/office/drawing/2014/main" id="{55986208-8A53-4E92-9197-6B57BCCB2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0" name="Content Placeholder 2">
            <a:extLst>
              <a:ext uri="{FF2B5EF4-FFF2-40B4-BE49-F238E27FC236}">
                <a16:creationId xmlns:a16="http://schemas.microsoft.com/office/drawing/2014/main" id="{C8A36271-E42A-42D0-BCE5-52C4C9D3873E}"/>
              </a:ext>
            </a:extLst>
          </p:cNvPr>
          <p:cNvGraphicFramePr>
            <a:graphicFrameLocks noGrp="1"/>
          </p:cNvGraphicFramePr>
          <p:nvPr>
            <p:ph idx="1"/>
          </p:nvPr>
        </p:nvGraphicFramePr>
        <p:xfrm>
          <a:off x="4727448" y="640080"/>
          <a:ext cx="6967728"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82720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B5416EBC-B41E-4F8A-BE9F-07301B682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useBgFill="1">
        <p:nvSpPr>
          <p:cNvPr id="7" name="Rectangle 10">
            <a:extLst>
              <a:ext uri="{FF2B5EF4-FFF2-40B4-BE49-F238E27FC236}">
                <a16:creationId xmlns:a16="http://schemas.microsoft.com/office/drawing/2014/main" id="{AFF79527-C7F1-4E06-8126-A8E8C5FEB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892E82C-F66F-4F87-8E2D-984344988E4F}"/>
              </a:ext>
            </a:extLst>
          </p:cNvPr>
          <p:cNvSpPr>
            <a:spLocks noGrp="1"/>
          </p:cNvSpPr>
          <p:nvPr>
            <p:ph type="title"/>
          </p:nvPr>
        </p:nvSpPr>
        <p:spPr>
          <a:xfrm>
            <a:off x="868680" y="1719072"/>
            <a:ext cx="3103427" cy="3520440"/>
          </a:xfrm>
        </p:spPr>
        <p:txBody>
          <a:bodyPr anchor="t">
            <a:normAutofit/>
          </a:bodyPr>
          <a:lstStyle/>
          <a:p>
            <a:r>
              <a:rPr lang="en-GB" sz="3600"/>
              <a:t>Symptoms of Measels.</a:t>
            </a:r>
          </a:p>
        </p:txBody>
      </p:sp>
      <p:sp>
        <p:nvSpPr>
          <p:cNvPr id="8" name="Rectangle 12">
            <a:extLst>
              <a:ext uri="{FF2B5EF4-FFF2-40B4-BE49-F238E27FC236}">
                <a16:creationId xmlns:a16="http://schemas.microsoft.com/office/drawing/2014/main" id="{55986208-8A53-4E92-9197-6B57BCCB2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0" name="Content Placeholder 2">
            <a:extLst>
              <a:ext uri="{FF2B5EF4-FFF2-40B4-BE49-F238E27FC236}">
                <a16:creationId xmlns:a16="http://schemas.microsoft.com/office/drawing/2014/main" id="{C8A36271-E42A-42D0-BCE5-52C4C9D3873E}"/>
              </a:ext>
            </a:extLst>
          </p:cNvPr>
          <p:cNvGraphicFramePr>
            <a:graphicFrameLocks noGrp="1"/>
          </p:cNvGraphicFramePr>
          <p:nvPr>
            <p:ph idx="1"/>
          </p:nvPr>
        </p:nvGraphicFramePr>
        <p:xfrm>
          <a:off x="4727448" y="640080"/>
          <a:ext cx="6967728"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2495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32">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1" name="Rectangle 34">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6">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4" name="Rectangle 38">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4">
            <a:extLst>
              <a:ext uri="{FF2B5EF4-FFF2-40B4-BE49-F238E27FC236}">
                <a16:creationId xmlns:a16="http://schemas.microsoft.com/office/drawing/2014/main" id="{6F565ADC-5702-4DD7-ACC8-840E5D4D7CCA}"/>
              </a:ext>
            </a:extLst>
          </p:cNvPr>
          <p:cNvPicPr>
            <a:picLocks noChangeAspect="1"/>
          </p:cNvPicPr>
          <p:nvPr/>
        </p:nvPicPr>
        <p:blipFill rotWithShape="1">
          <a:blip r:embed="rId2"/>
          <a:srcRect l="13407" r="21456"/>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36" name="Rectangle 40">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42">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572" y="2240371"/>
            <a:ext cx="42062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51769BC8-50A6-4731-A329-B95E02776E02}"/>
              </a:ext>
            </a:extLst>
          </p:cNvPr>
          <p:cNvSpPr txBox="1"/>
          <p:nvPr/>
        </p:nvSpPr>
        <p:spPr>
          <a:xfrm>
            <a:off x="6712638" y="3433887"/>
            <a:ext cx="4838520" cy="284101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62500" lnSpcReduction="20000"/>
          </a:bodyPr>
          <a:lstStyle/>
          <a:p>
            <a:pPr marL="0" marR="0" lvl="0" indent="0" algn="l" defTabSz="914400" rtl="0" eaLnBrk="1" fontAlgn="auto" latinLnBrk="0" hangingPunct="1">
              <a:lnSpc>
                <a:spcPct val="110000"/>
              </a:lnSpc>
              <a:spcBef>
                <a:spcPts val="0"/>
              </a:spcBef>
              <a:spcAft>
                <a:spcPts val="600"/>
              </a:spcAft>
              <a:buClrTx/>
              <a:buSzTx/>
              <a:buFontTx/>
              <a:buNone/>
              <a:tabLst/>
              <a:defRPr/>
            </a:pPr>
            <a:endParaRPr kumimoji="0" lang="en-US" sz="1700" b="0" i="0" u="none" strike="noStrike" kern="1200" cap="none" spc="0" normalizeH="0" baseline="0" noProof="0">
              <a:ln>
                <a:noFill/>
              </a:ln>
              <a:solidFill>
                <a:srgbClr val="000000"/>
              </a:solidFill>
              <a:effectLst/>
              <a:uLnTx/>
              <a:uFillTx/>
              <a:latin typeface="Neue Haas Grotesk Text Pro"/>
              <a:ea typeface="+mn-ea"/>
              <a:cs typeface="+mn-cs"/>
            </a:endParaRPr>
          </a:p>
          <a:p>
            <a:pPr marL="0" marR="0" lvl="0" indent="0" algn="l" defTabSz="914400" rtl="0" eaLnBrk="1" fontAlgn="auto" latinLnBrk="0" hangingPunct="1">
              <a:lnSpc>
                <a:spcPct val="110000"/>
              </a:lnSpc>
              <a:spcBef>
                <a:spcPts val="0"/>
              </a:spcBef>
              <a:spcAft>
                <a:spcPts val="600"/>
              </a:spcAft>
              <a:buClrTx/>
              <a:buSzTx/>
              <a:buFontTx/>
              <a:buNone/>
              <a:tabLst/>
              <a:defRPr/>
            </a:pPr>
            <a:endParaRPr kumimoji="0" lang="en-US" sz="1700" b="0" i="0" u="none" strike="noStrike" kern="1200" cap="none" spc="0" normalizeH="0" baseline="0" noProof="0">
              <a:ln>
                <a:noFill/>
              </a:ln>
              <a:solidFill>
                <a:srgbClr val="000000"/>
              </a:solidFill>
              <a:effectLst/>
              <a:uLnTx/>
              <a:uFillTx/>
              <a:latin typeface="Neue Haas Grotesk Text Pro"/>
              <a:ea typeface="+mn-ea"/>
              <a:cs typeface="+mn-cs"/>
            </a:endParaRPr>
          </a:p>
          <a:p>
            <a:pPr marL="0" marR="0" lvl="0" indent="0" algn="l" defTabSz="914400" rtl="0" eaLnBrk="1" fontAlgn="auto" latinLnBrk="0" hangingPunct="1">
              <a:lnSpc>
                <a:spcPct val="110000"/>
              </a:lnSpc>
              <a:spcBef>
                <a:spcPts val="0"/>
              </a:spcBef>
              <a:spcAft>
                <a:spcPts val="600"/>
              </a:spcAft>
              <a:buClrTx/>
              <a:buSzTx/>
              <a:buFontTx/>
              <a:buNone/>
              <a:tabLst/>
              <a:defRPr/>
            </a:pPr>
            <a:endParaRPr kumimoji="0" lang="en-US" sz="1700" b="0" i="0" u="none" strike="noStrike" kern="1200" cap="none" spc="0" normalizeH="0" baseline="0" noProof="0">
              <a:ln>
                <a:noFill/>
              </a:ln>
              <a:solidFill>
                <a:srgbClr val="000000"/>
              </a:solidFill>
              <a:effectLst/>
              <a:uLnTx/>
              <a:uFillTx/>
              <a:latin typeface="Neue Haas Grotesk Text Pro"/>
              <a:ea typeface="+mn-ea"/>
              <a:cs typeface="+mn-cs"/>
            </a:endParaRPr>
          </a:p>
          <a:p>
            <a:pPr marL="0" marR="0" lvl="0" indent="0" algn="l" defTabSz="914400" rtl="0" eaLnBrk="1" fontAlgn="auto" latinLnBrk="0" hangingPunct="1">
              <a:lnSpc>
                <a:spcPct val="110000"/>
              </a:lnSpc>
              <a:spcBef>
                <a:spcPts val="0"/>
              </a:spcBef>
              <a:spcAft>
                <a:spcPts val="600"/>
              </a:spcAft>
              <a:buClrTx/>
              <a:buSzTx/>
              <a:buFontTx/>
              <a:buNone/>
              <a:tabLst/>
              <a:defRPr/>
            </a:pPr>
            <a:endParaRPr kumimoji="0" lang="en-US" sz="1700" b="0" i="0" u="none" strike="noStrike" kern="1200" cap="none" spc="0" normalizeH="0" baseline="0" noProof="0">
              <a:ln>
                <a:noFill/>
              </a:ln>
              <a:solidFill>
                <a:srgbClr val="000000"/>
              </a:solidFill>
              <a:effectLst/>
              <a:uLnTx/>
              <a:uFillTx/>
              <a:latin typeface="Neue Haas Grotesk Text Pro"/>
              <a:ea typeface="+mn-ea"/>
              <a:cs typeface="+mn-cs"/>
            </a:endParaRPr>
          </a:p>
          <a:p>
            <a:pPr marL="0" marR="0" lvl="0" indent="0" algn="l" defTabSz="914400" rtl="0" eaLnBrk="1" fontAlgn="auto" latinLnBrk="0" hangingPunct="1">
              <a:lnSpc>
                <a:spcPct val="110000"/>
              </a:lnSpc>
              <a:spcBef>
                <a:spcPts val="0"/>
              </a:spcBef>
              <a:spcAft>
                <a:spcPts val="600"/>
              </a:spcAft>
              <a:buClrTx/>
              <a:buSzTx/>
              <a:buFontTx/>
              <a:buNone/>
              <a:tabLst/>
              <a:defRPr/>
            </a:pPr>
            <a:endParaRPr kumimoji="0" lang="en-US" sz="1700" b="0" i="0" u="none" strike="noStrike" kern="1200" cap="none" spc="0" normalizeH="0" baseline="0" noProof="0">
              <a:ln>
                <a:noFill/>
              </a:ln>
              <a:solidFill>
                <a:srgbClr val="000000"/>
              </a:solidFill>
              <a:effectLst/>
              <a:uLnTx/>
              <a:uFillTx/>
              <a:latin typeface="Neue Haas Grotesk Text Pro"/>
              <a:ea typeface="+mn-ea"/>
              <a:cs typeface="+mn-cs"/>
            </a:endParaRPr>
          </a:p>
          <a:p>
            <a:pPr marL="0" marR="0" lvl="0" indent="0" algn="l" defTabSz="914400" rtl="0" eaLnBrk="1" fontAlgn="auto" latinLnBrk="0" hangingPunct="1">
              <a:lnSpc>
                <a:spcPct val="110000"/>
              </a:lnSpc>
              <a:spcBef>
                <a:spcPts val="0"/>
              </a:spcBef>
              <a:spcAft>
                <a:spcPts val="600"/>
              </a:spcAft>
              <a:buClrTx/>
              <a:buSzTx/>
              <a:buFontTx/>
              <a:buNone/>
              <a:tabLst/>
              <a:defRPr/>
            </a:pPr>
            <a:endParaRPr kumimoji="0" lang="en-US" sz="1700" b="0" i="0" u="none" strike="noStrike" kern="1200" cap="none" spc="0" normalizeH="0" baseline="0" noProof="0">
              <a:ln>
                <a:noFill/>
              </a:ln>
              <a:solidFill>
                <a:srgbClr val="000000"/>
              </a:solidFill>
              <a:effectLst/>
              <a:uLnTx/>
              <a:uFillTx/>
              <a:latin typeface="Neue Haas Grotesk Text Pro"/>
              <a:ea typeface="+mn-ea"/>
              <a:cs typeface="+mn-cs"/>
            </a:endParaRPr>
          </a:p>
          <a:p>
            <a:pPr marL="0" marR="0" lvl="0" indent="0" algn="l" defTabSz="914400" rtl="0" eaLnBrk="1" fontAlgn="auto" latinLnBrk="0" hangingPunct="1">
              <a:lnSpc>
                <a:spcPct val="110000"/>
              </a:lnSpc>
              <a:spcBef>
                <a:spcPts val="0"/>
              </a:spcBef>
              <a:spcAft>
                <a:spcPts val="600"/>
              </a:spcAft>
              <a:buClrTx/>
              <a:buSzTx/>
              <a:buFontTx/>
              <a:buNone/>
              <a:tabLst/>
              <a:defRPr/>
            </a:pPr>
            <a:endParaRPr kumimoji="0" lang="en-US" sz="1700" b="0" i="0" u="none" strike="noStrike" kern="1200" cap="none" spc="0" normalizeH="0" baseline="0" noProof="0">
              <a:ln>
                <a:noFill/>
              </a:ln>
              <a:solidFill>
                <a:srgbClr val="000000"/>
              </a:solidFill>
              <a:effectLst/>
              <a:uLnTx/>
              <a:uFillTx/>
              <a:latin typeface="Neue Haas Grotesk Text Pro"/>
              <a:ea typeface="+mn-ea"/>
              <a:cs typeface="+mn-cs"/>
            </a:endParaRPr>
          </a:p>
          <a:p>
            <a:pPr marL="0" marR="0" lvl="0" indent="0" algn="l" defTabSz="914400" rtl="0" eaLnBrk="1" fontAlgn="auto" latinLnBrk="0" hangingPunct="1">
              <a:lnSpc>
                <a:spcPct val="110000"/>
              </a:lnSpc>
              <a:spcBef>
                <a:spcPts val="0"/>
              </a:spcBef>
              <a:spcAft>
                <a:spcPts val="600"/>
              </a:spcAft>
              <a:buClrTx/>
              <a:buSzTx/>
              <a:buFontTx/>
              <a:buNone/>
              <a:tabLst/>
              <a:defRPr/>
            </a:pPr>
            <a:endParaRPr kumimoji="0" lang="en-US" sz="1700" b="0" i="0" u="none" strike="noStrike" kern="1200" cap="none" spc="0" normalizeH="0" baseline="0" noProof="0">
              <a:ln>
                <a:noFill/>
              </a:ln>
              <a:solidFill>
                <a:srgbClr val="000000"/>
              </a:solidFill>
              <a:effectLst/>
              <a:uLnTx/>
              <a:uFillTx/>
              <a:latin typeface="Neue Haas Grotesk Text Pro"/>
              <a:ea typeface="+mn-ea"/>
              <a:cs typeface="+mn-cs"/>
            </a:endParaRPr>
          </a:p>
          <a:p>
            <a:pPr marL="0" marR="0" lvl="0" indent="0" algn="l" defTabSz="914400" rtl="0" eaLnBrk="1" fontAlgn="auto" latinLnBrk="0" hangingPunct="1">
              <a:lnSpc>
                <a:spcPct val="110000"/>
              </a:lnSpc>
              <a:spcBef>
                <a:spcPts val="0"/>
              </a:spcBef>
              <a:spcAft>
                <a:spcPts val="600"/>
              </a:spcAft>
              <a:buClrTx/>
              <a:buSzTx/>
              <a:buFontTx/>
              <a:buNone/>
              <a:tabLst/>
              <a:defRPr/>
            </a:pPr>
            <a:endParaRPr kumimoji="0" lang="en-US" sz="1700" b="0" i="0" u="none" strike="noStrike" kern="1200" cap="none" spc="0" normalizeH="0" baseline="0" noProof="0">
              <a:ln>
                <a:noFill/>
              </a:ln>
              <a:solidFill>
                <a:srgbClr val="000000"/>
              </a:solidFill>
              <a:effectLst/>
              <a:uLnTx/>
              <a:uFillTx/>
              <a:latin typeface="Neue Haas Grotesk Text Pro"/>
              <a:ea typeface="+mn-ea"/>
              <a:cs typeface="+mn-cs"/>
            </a:endParaRPr>
          </a:p>
          <a:p>
            <a:pPr marL="0" marR="0" lvl="0" indent="0" algn="l" defTabSz="914400" rtl="0" eaLnBrk="1" fontAlgn="auto" latinLnBrk="0" hangingPunct="1">
              <a:lnSpc>
                <a:spcPct val="110000"/>
              </a:lnSpc>
              <a:spcBef>
                <a:spcPts val="0"/>
              </a:spcBef>
              <a:spcAft>
                <a:spcPts val="600"/>
              </a:spcAft>
              <a:buClrTx/>
              <a:buSzTx/>
              <a:buFontTx/>
              <a:buNone/>
              <a:tabLst/>
              <a:defRPr/>
            </a:pPr>
            <a:endParaRPr kumimoji="0" lang="en-US" sz="1700" b="0" i="0" u="none" strike="noStrike" kern="1200" cap="none" spc="0" normalizeH="0" baseline="0" noProof="0">
              <a:ln>
                <a:noFill/>
              </a:ln>
              <a:solidFill>
                <a:srgbClr val="000000"/>
              </a:solidFill>
              <a:effectLst/>
              <a:uLnTx/>
              <a:uFillTx/>
              <a:latin typeface="Neue Haas Grotesk Text Pro"/>
              <a:ea typeface="+mn-ea"/>
              <a:cs typeface="+mn-cs"/>
            </a:endParaRPr>
          </a:p>
          <a:p>
            <a:pPr marL="0" marR="0" lvl="0" indent="0" algn="l" defTabSz="914400" rtl="0" eaLnBrk="1" fontAlgn="auto" latinLnBrk="0" hangingPunct="1">
              <a:lnSpc>
                <a:spcPct val="110000"/>
              </a:lnSpc>
              <a:spcBef>
                <a:spcPts val="0"/>
              </a:spcBef>
              <a:spcAft>
                <a:spcPts val="600"/>
              </a:spcAft>
              <a:buClrTx/>
              <a:buSzTx/>
              <a:buFontTx/>
              <a:buNone/>
              <a:tabLst/>
              <a:defRPr/>
            </a:pPr>
            <a:endParaRPr kumimoji="0" lang="en-US" sz="1700" b="0" i="0" u="none" strike="noStrike" kern="1200" cap="none" spc="0" normalizeH="0" baseline="0" noProof="0">
              <a:ln>
                <a:noFill/>
              </a:ln>
              <a:solidFill>
                <a:srgbClr val="000000"/>
              </a:solidFill>
              <a:effectLst/>
              <a:uLnTx/>
              <a:uFillTx/>
              <a:latin typeface="Neue Haas Grotesk Text Pro"/>
              <a:ea typeface="+mn-ea"/>
              <a:cs typeface="+mn-cs"/>
            </a:endParaRPr>
          </a:p>
          <a:p>
            <a:pPr marL="0" marR="0" lvl="0" indent="0" algn="l" defTabSz="914400" rtl="0" eaLnBrk="1" fontAlgn="auto" latinLnBrk="0" hangingPunct="1">
              <a:lnSpc>
                <a:spcPct val="110000"/>
              </a:lnSpc>
              <a:spcBef>
                <a:spcPts val="0"/>
              </a:spcBef>
              <a:spcAft>
                <a:spcPts val="600"/>
              </a:spcAft>
              <a:buClrTx/>
              <a:buSzTx/>
              <a:buFontTx/>
              <a:buNone/>
              <a:tabLst/>
              <a:defRPr/>
            </a:pPr>
            <a:r>
              <a:rPr kumimoji="0" lang="en-US" sz="1700" b="0" i="0" u="none" strike="noStrike" kern="1200" cap="none" spc="0" normalizeH="0" baseline="0" noProof="0">
                <a:ln>
                  <a:noFill/>
                </a:ln>
                <a:solidFill>
                  <a:srgbClr val="000000"/>
                </a:solidFill>
                <a:effectLst/>
                <a:uLnTx/>
                <a:uFillTx/>
                <a:latin typeface="Neue Haas Grotesk Text Pro"/>
                <a:ea typeface="+mn-ea"/>
                <a:cs typeface="+mn-cs"/>
              </a:rPr>
              <a:t>(NHS,2021)</a:t>
            </a:r>
            <a:endParaRPr kumimoji="0" lang="en-US" sz="1800" b="0" i="0" u="none" strike="noStrike" kern="1200" cap="none" spc="0" normalizeH="0" baseline="0" noProof="0">
              <a:ln>
                <a:noFill/>
              </a:ln>
              <a:solidFill>
                <a:srgbClr val="000000"/>
              </a:solidFill>
              <a:effectLst/>
              <a:uLnTx/>
              <a:uFillTx/>
              <a:latin typeface="Neue Haas Grotesk Text Pro"/>
              <a:ea typeface="+mn-ea"/>
              <a:cs typeface="+mn-cs"/>
            </a:endParaRPr>
          </a:p>
        </p:txBody>
      </p:sp>
      <p:sp>
        <p:nvSpPr>
          <p:cNvPr id="5" name="TextBox 4">
            <a:extLst>
              <a:ext uri="{FF2B5EF4-FFF2-40B4-BE49-F238E27FC236}">
                <a16:creationId xmlns:a16="http://schemas.microsoft.com/office/drawing/2014/main" id="{AEAB4283-3067-4474-AF48-CCB4EF7356DE}"/>
              </a:ext>
            </a:extLst>
          </p:cNvPr>
          <p:cNvSpPr txBox="1"/>
          <p:nvPr/>
        </p:nvSpPr>
        <p:spPr>
          <a:xfrm rot="7260000">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Neue Haas Grotesk Text Pro"/>
              <a:ea typeface="+mn-ea"/>
              <a:cs typeface="+mn-cs"/>
            </a:endParaRPr>
          </a:p>
        </p:txBody>
      </p:sp>
      <p:sp>
        <p:nvSpPr>
          <p:cNvPr id="2" name="TextBox 1">
            <a:extLst>
              <a:ext uri="{FF2B5EF4-FFF2-40B4-BE49-F238E27FC236}">
                <a16:creationId xmlns:a16="http://schemas.microsoft.com/office/drawing/2014/main" id="{3DF513FC-87D3-4859-A124-E5757CCEA3B6}"/>
              </a:ext>
            </a:extLst>
          </p:cNvPr>
          <p:cNvSpPr txBox="1"/>
          <p:nvPr/>
        </p:nvSpPr>
        <p:spPr>
          <a:xfrm>
            <a:off x="7437454" y="1006510"/>
            <a:ext cx="432581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a:ln>
                  <a:noFill/>
                </a:ln>
                <a:solidFill>
                  <a:srgbClr val="000000"/>
                </a:solidFill>
                <a:effectLst/>
                <a:uLnTx/>
                <a:uFillTx/>
                <a:latin typeface="Neue Haas Grotesk Text Pro"/>
                <a:ea typeface="+mn-ea"/>
                <a:cs typeface="+mn-cs"/>
              </a:rPr>
              <a:t> Example of spots inside mouth Measels.</a:t>
            </a:r>
          </a:p>
        </p:txBody>
      </p:sp>
    </p:spTree>
    <p:extLst>
      <p:ext uri="{BB962C8B-B14F-4D97-AF65-F5344CB8AC3E}">
        <p14:creationId xmlns:p14="http://schemas.microsoft.com/office/powerpoint/2010/main" val="33469486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9" name="Rectangle 13">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4D7E09C6-0F4A-4A6C-8302-1EED91D227FC}"/>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Measels rash </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2" descr="Background pattern&#10;&#10;Description automatically generated">
            <a:extLst>
              <a:ext uri="{FF2B5EF4-FFF2-40B4-BE49-F238E27FC236}">
                <a16:creationId xmlns:a16="http://schemas.microsoft.com/office/drawing/2014/main" id="{1DBC5BB4-0578-46D9-AD47-28E49C0BC853}"/>
              </a:ext>
            </a:extLst>
          </p:cNvPr>
          <p:cNvPicPr>
            <a:picLocks noGrp="1" noChangeAspect="1"/>
          </p:cNvPicPr>
          <p:nvPr>
            <p:ph idx="1"/>
          </p:nvPr>
        </p:nvPicPr>
        <p:blipFill rotWithShape="1">
          <a:blip r:embed="rId2"/>
          <a:srcRect t="20733" r="1" b="1671"/>
          <a:stretch/>
        </p:blipFill>
        <p:spPr>
          <a:xfrm>
            <a:off x="4864608" y="1586947"/>
            <a:ext cx="6846363" cy="3532851"/>
          </a:xfrm>
          <a:prstGeom prst="rect">
            <a:avLst/>
          </a:prstGeom>
        </p:spPr>
      </p:pic>
    </p:spTree>
    <p:extLst>
      <p:ext uri="{BB962C8B-B14F-4D97-AF65-F5344CB8AC3E}">
        <p14:creationId xmlns:p14="http://schemas.microsoft.com/office/powerpoint/2010/main" val="40098293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Rectangle 22">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5CEBEF2A-0D18-449F-BE1E-25200A96E3CC}"/>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Chicken pox rash</a:t>
            </a:r>
          </a:p>
        </p:txBody>
      </p:sp>
      <p:sp>
        <p:nvSpPr>
          <p:cNvPr id="25" name="Rectangle 2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Background pattern&#10;&#10;Description automatically generated">
            <a:extLst>
              <a:ext uri="{FF2B5EF4-FFF2-40B4-BE49-F238E27FC236}">
                <a16:creationId xmlns:a16="http://schemas.microsoft.com/office/drawing/2014/main" id="{AF362AB4-0358-4D11-925E-00E8E20D00D1}"/>
              </a:ext>
            </a:extLst>
          </p:cNvPr>
          <p:cNvPicPr>
            <a:picLocks noGrp="1" noChangeAspect="1"/>
          </p:cNvPicPr>
          <p:nvPr>
            <p:ph idx="1"/>
          </p:nvPr>
        </p:nvPicPr>
        <p:blipFill>
          <a:blip r:embed="rId2"/>
          <a:stretch>
            <a:fillRect/>
          </a:stretch>
        </p:blipFill>
        <p:spPr>
          <a:xfrm>
            <a:off x="4864608" y="1074818"/>
            <a:ext cx="6846363" cy="4557110"/>
          </a:xfrm>
          <a:prstGeom prst="rect">
            <a:avLst/>
          </a:prstGeom>
        </p:spPr>
      </p:pic>
    </p:spTree>
    <p:extLst>
      <p:ext uri="{BB962C8B-B14F-4D97-AF65-F5344CB8AC3E}">
        <p14:creationId xmlns:p14="http://schemas.microsoft.com/office/powerpoint/2010/main" val="12911570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5416EBC-B41E-4F8A-BE9F-07301B682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useBgFill="1">
        <p:nvSpPr>
          <p:cNvPr id="11" name="Rectangle 10">
            <a:extLst>
              <a:ext uri="{FF2B5EF4-FFF2-40B4-BE49-F238E27FC236}">
                <a16:creationId xmlns:a16="http://schemas.microsoft.com/office/drawing/2014/main" id="{AFF79527-C7F1-4E06-8126-A8E8C5FEB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6E5897D-E37C-4584-8E9D-3FD0D1050213}"/>
              </a:ext>
            </a:extLst>
          </p:cNvPr>
          <p:cNvSpPr>
            <a:spLocks noGrp="1"/>
          </p:cNvSpPr>
          <p:nvPr>
            <p:ph type="title"/>
          </p:nvPr>
        </p:nvSpPr>
        <p:spPr>
          <a:xfrm>
            <a:off x="868680" y="1719072"/>
            <a:ext cx="3103427" cy="3520440"/>
          </a:xfrm>
        </p:spPr>
        <p:txBody>
          <a:bodyPr anchor="t">
            <a:normAutofit/>
          </a:bodyPr>
          <a:lstStyle/>
          <a:p>
            <a:r>
              <a:rPr lang="en-GB" sz="3600"/>
              <a:t>Treatment for Measels</a:t>
            </a:r>
          </a:p>
        </p:txBody>
      </p:sp>
      <p:sp>
        <p:nvSpPr>
          <p:cNvPr id="13" name="Rectangle 12">
            <a:extLst>
              <a:ext uri="{FF2B5EF4-FFF2-40B4-BE49-F238E27FC236}">
                <a16:creationId xmlns:a16="http://schemas.microsoft.com/office/drawing/2014/main" id="{55986208-8A53-4E92-9197-6B57BCCB2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024B9EA9-42EA-4132-B412-BFABE9E4B74C}"/>
              </a:ext>
            </a:extLst>
          </p:cNvPr>
          <p:cNvGraphicFramePr>
            <a:graphicFrameLocks noGrp="1"/>
          </p:cNvGraphicFramePr>
          <p:nvPr>
            <p:ph idx="1"/>
          </p:nvPr>
        </p:nvGraphicFramePr>
        <p:xfrm>
          <a:off x="4727448" y="640080"/>
          <a:ext cx="6967728"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93615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Rectangle 5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3" name="Rectangle 52">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4" descr="Diagram, text, engineering drawing&#10;&#10;Description automatically generated">
            <a:extLst>
              <a:ext uri="{FF2B5EF4-FFF2-40B4-BE49-F238E27FC236}">
                <a16:creationId xmlns:a16="http://schemas.microsoft.com/office/drawing/2014/main" id="{C90C40F3-44B3-4734-96DF-D522F278B8E2}"/>
              </a:ext>
            </a:extLst>
          </p:cNvPr>
          <p:cNvPicPr>
            <a:picLocks noChangeAspect="1"/>
          </p:cNvPicPr>
          <p:nvPr/>
        </p:nvPicPr>
        <p:blipFill rotWithShape="1">
          <a:blip r:embed="rId2"/>
          <a:srcRect t="7865" b="7865"/>
          <a:stretch/>
        </p:blipFill>
        <p:spPr>
          <a:xfrm>
            <a:off x="20" y="10"/>
            <a:ext cx="12191981" cy="6857990"/>
          </a:xfrm>
          <a:prstGeom prst="rect">
            <a:avLst/>
          </a:prstGeom>
        </p:spPr>
      </p:pic>
      <p:sp>
        <p:nvSpPr>
          <p:cNvPr id="55" name="Rectangle 54">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73E978F2-E7AC-439E-AE02-1A0C4AD57E44}"/>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a:t>Prevention is better than a cure</a:t>
            </a:r>
          </a:p>
        </p:txBody>
      </p:sp>
      <p:sp>
        <p:nvSpPr>
          <p:cNvPr id="57" name="Rectangle: Rounded Corners 56">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3" name="Text Placeholder 2">
            <a:extLst>
              <a:ext uri="{FF2B5EF4-FFF2-40B4-BE49-F238E27FC236}">
                <a16:creationId xmlns:a16="http://schemas.microsoft.com/office/drawing/2014/main" id="{5463D664-F144-49F5-8969-6FD675621BAB}"/>
              </a:ext>
            </a:extLst>
          </p:cNvPr>
          <p:cNvSpPr>
            <a:spLocks noGrp="1"/>
          </p:cNvSpPr>
          <p:nvPr>
            <p:ph type="body" idx="1"/>
          </p:nvPr>
        </p:nvSpPr>
        <p:spPr>
          <a:xfrm>
            <a:off x="404553" y="5624945"/>
            <a:ext cx="9078562" cy="592975"/>
          </a:xfrm>
        </p:spPr>
        <p:txBody>
          <a:bodyPr vert="horz" lIns="91440" tIns="45720" rIns="91440" bIns="45720" rtlCol="0" anchor="ctr">
            <a:normAutofit/>
          </a:bodyPr>
          <a:lstStyle/>
          <a:p>
            <a:r>
              <a:rPr lang="en-US" sz="2800" i="1">
                <a:ea typeface="+mn-lt"/>
                <a:cs typeface="+mn-lt"/>
              </a:rPr>
              <a:t>Image Credit: Leigh Prather/Shutterstock.com</a:t>
            </a:r>
            <a:endParaRPr lang="en-US"/>
          </a:p>
        </p:txBody>
      </p:sp>
    </p:spTree>
    <p:extLst>
      <p:ext uri="{BB962C8B-B14F-4D97-AF65-F5344CB8AC3E}">
        <p14:creationId xmlns:p14="http://schemas.microsoft.com/office/powerpoint/2010/main" val="3626996635"/>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5">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Rectangle 27">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9">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Rectangle 31">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useBgFill="1">
        <p:nvSpPr>
          <p:cNvPr id="29" name="Freeform: Shape 33">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1" name="Freeform: Shape 35">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7">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2D1B44A4-1527-4DCE-A627-04B37805E2B1}"/>
              </a:ext>
            </a:extLst>
          </p:cNvPr>
          <p:cNvSpPr txBox="1"/>
          <p:nvPr/>
        </p:nvSpPr>
        <p:spPr>
          <a:xfrm>
            <a:off x="61824" y="105761"/>
            <a:ext cx="12125862" cy="665591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62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800" b="1" i="0" u="none" strike="noStrike" kern="1200" cap="none" spc="0" normalizeH="0" baseline="0" noProof="0">
                <a:ln>
                  <a:noFill/>
                </a:ln>
                <a:solidFill>
                  <a:srgbClr val="000000"/>
                </a:solidFill>
                <a:effectLst/>
                <a:uLnTx/>
                <a:uFillTx/>
                <a:latin typeface="Neue Haas Grotesk Text Pro"/>
                <a:ea typeface="+mn-ea"/>
                <a:cs typeface="+mn-cs"/>
              </a:rPr>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900" b="0" i="0" u="none" strike="noStrike" kern="1200" cap="none" spc="0" normalizeH="0" baseline="0" noProof="0">
                <a:ln>
                  <a:noFill/>
                </a:ln>
                <a:solidFill>
                  <a:srgbClr val="000000"/>
                </a:solidFill>
                <a:effectLst/>
                <a:uLnTx/>
                <a:uFillTx/>
                <a:latin typeface="Neue Haas Grotesk Text Pro"/>
                <a:ea typeface="+mn-lt"/>
                <a:cs typeface="+mn-lt"/>
              </a:rPr>
              <a:t>. </a:t>
            </a:r>
            <a:endParaRPr kumimoji="0" lang="en-US" sz="1900" b="0" i="0" u="none" strike="noStrike" kern="1200" cap="none" spc="0" normalizeH="0" baseline="0" noProof="0">
              <a:ln>
                <a:noFill/>
              </a:ln>
              <a:solidFill>
                <a:srgbClr val="000000"/>
              </a:solidFill>
              <a:effectLst/>
              <a:uLnTx/>
              <a:uFillTx/>
              <a:latin typeface="Neue Haas Grotesk Tex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300" b="0" i="0" u="none" strike="noStrike" kern="1200" cap="none" spc="0" normalizeH="0" baseline="0" noProof="0">
                <a:ln>
                  <a:noFill/>
                </a:ln>
                <a:solidFill>
                  <a:srgbClr val="000000"/>
                </a:solidFill>
                <a:effectLst/>
                <a:uLnTx/>
                <a:uFillTx/>
                <a:latin typeface="Calibri"/>
                <a:ea typeface="+mn-lt"/>
                <a:cs typeface="+mn-lt"/>
              </a:rPr>
              <a:t>Batty, D (2009). </a:t>
            </a:r>
            <a:r>
              <a:rPr kumimoji="0" lang="en-US" sz="2300" b="0" i="1" u="none" strike="noStrike" kern="1200" cap="none" spc="0" normalizeH="0" baseline="0" noProof="0">
                <a:ln>
                  <a:noFill/>
                </a:ln>
                <a:solidFill>
                  <a:srgbClr val="000000"/>
                </a:solidFill>
                <a:effectLst/>
                <a:uLnTx/>
                <a:uFillTx/>
                <a:latin typeface="Calibri"/>
                <a:ea typeface="+mn-lt"/>
                <a:cs typeface="+mn-lt"/>
              </a:rPr>
              <a:t>Record number of measles cases sparks fear of epidemic 13-year high blamed on low uptake of MMR jab</a:t>
            </a:r>
            <a:r>
              <a:rPr kumimoji="0" lang="en-US" sz="2300" b="0" i="0" u="none" strike="noStrike" kern="1200" cap="none" spc="0" normalizeH="0" baseline="0" noProof="0">
                <a:ln>
                  <a:noFill/>
                </a:ln>
                <a:solidFill>
                  <a:srgbClr val="000000"/>
                </a:solidFill>
                <a:effectLst/>
                <a:uLnTx/>
                <a:uFillTx/>
                <a:latin typeface="Calibri"/>
                <a:ea typeface="+mn-lt"/>
                <a:cs typeface="+mn-lt"/>
              </a:rPr>
              <a:t>; The Guardian. Available at Record number of measles cases sparks fear of epidemic | Health | The Guardian. Accessed (14th October 2021). </a:t>
            </a:r>
            <a:endParaRPr kumimoji="0" lang="en-US" sz="2300" b="0" i="0" u="none" strike="noStrike" kern="1200" cap="none" spc="0" normalizeH="0" baseline="0" noProof="0">
              <a:ln>
                <a:noFill/>
              </a:ln>
              <a:solidFill>
                <a:srgbClr val="000000"/>
              </a:solidFill>
              <a:effectLst/>
              <a:uLnTx/>
              <a:uFillTx/>
              <a:latin typeface="Calibri"/>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300" b="0" i="0" u="none" strike="noStrike" kern="1200" cap="none" spc="0" normalizeH="0" baseline="0" noProof="0">
              <a:ln>
                <a:noFill/>
              </a:ln>
              <a:solidFill>
                <a:srgbClr val="000000"/>
              </a:solidFill>
              <a:effectLst/>
              <a:uLnTx/>
              <a:uFillTx/>
              <a:latin typeface="Calibri"/>
              <a:ea typeface="+mn-lt"/>
              <a:cs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300" b="0" i="0" u="none" strike="noStrike" kern="1200" cap="none" spc="0" normalizeH="0" baseline="0" noProof="0">
                <a:ln>
                  <a:noFill/>
                </a:ln>
                <a:solidFill>
                  <a:srgbClr val="000000"/>
                </a:solidFill>
                <a:effectLst/>
                <a:uLnTx/>
                <a:uFillTx/>
                <a:latin typeface="Calibri"/>
                <a:ea typeface="+mn-lt"/>
                <a:cs typeface="+mn-lt"/>
              </a:rPr>
              <a:t>Brownlee, J (2016)</a:t>
            </a:r>
            <a:r>
              <a:rPr kumimoji="0" lang="en-US" sz="2300" b="0" i="1" u="none" strike="noStrike" kern="1200" cap="none" spc="0" normalizeH="0" baseline="0" noProof="0">
                <a:ln>
                  <a:noFill/>
                </a:ln>
                <a:solidFill>
                  <a:srgbClr val="000000"/>
                </a:solidFill>
                <a:effectLst/>
                <a:uLnTx/>
                <a:uFillTx/>
                <a:latin typeface="Calibri"/>
                <a:ea typeface="+mn-lt"/>
                <a:cs typeface="+mn-lt"/>
              </a:rPr>
              <a:t> Periodicities of Epidemics of Measles in the Large Towns of Great Britain and Ireland. 11, pp 80 - 100. </a:t>
            </a:r>
            <a:endParaRPr kumimoji="0" lang="en-US" sz="2300" b="0" i="0" u="none" strike="noStrike" kern="1200" cap="none" spc="0" normalizeH="0" baseline="0" noProof="0">
              <a:ln>
                <a:noFill/>
              </a:ln>
              <a:solidFill>
                <a:srgbClr val="000000"/>
              </a:solidFill>
              <a:effectLst/>
              <a:uLnTx/>
              <a:uFillTx/>
              <a:latin typeface="Calibri"/>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300" b="0" i="1" u="none" strike="noStrike" kern="1200" cap="none" spc="0" normalizeH="0" baseline="0" noProof="0">
              <a:ln>
                <a:noFill/>
              </a:ln>
              <a:solidFill>
                <a:srgbClr val="000000"/>
              </a:solidFill>
              <a:effectLst/>
              <a:uLnTx/>
              <a:uFillTx/>
              <a:latin typeface="Calibri"/>
              <a:ea typeface="+mn-lt"/>
              <a:cs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300" b="0" i="0" u="none" strike="noStrike" kern="1200" cap="none" spc="0" normalizeH="0" baseline="0" noProof="0">
                <a:ln>
                  <a:noFill/>
                </a:ln>
                <a:solidFill>
                  <a:srgbClr val="000000"/>
                </a:solidFill>
                <a:effectLst/>
                <a:uLnTx/>
                <a:uFillTx/>
                <a:latin typeface="Calibri"/>
                <a:ea typeface="+mn-lt"/>
                <a:cs typeface="+mn-lt"/>
              </a:rPr>
              <a:t>British Medical Journal (1966). </a:t>
            </a:r>
            <a:r>
              <a:rPr kumimoji="0" lang="en-US" sz="2300" b="0" i="1" u="none" strike="noStrike" kern="1200" cap="none" spc="0" normalizeH="0" baseline="0" noProof="0">
                <a:ln>
                  <a:noFill/>
                </a:ln>
                <a:solidFill>
                  <a:srgbClr val="000000"/>
                </a:solidFill>
                <a:effectLst/>
                <a:uLnTx/>
                <a:uFillTx/>
                <a:latin typeface="Calibri"/>
                <a:ea typeface="+mn-lt"/>
                <a:cs typeface="+mn-lt"/>
              </a:rPr>
              <a:t>Vaccination against Measles a clinical trial of live measles; vaccine given alone and live vaccine preceded by killed vaccine; </a:t>
            </a:r>
            <a:r>
              <a:rPr kumimoji="0" lang="en-US" sz="2300" b="0" i="0" u="none" strike="noStrike" kern="1200" cap="none" spc="0" normalizeH="0" baseline="0" noProof="0">
                <a:ln>
                  <a:noFill/>
                </a:ln>
                <a:solidFill>
                  <a:srgbClr val="000000"/>
                </a:solidFill>
                <a:effectLst/>
                <a:uLnTx/>
                <a:uFillTx/>
                <a:latin typeface="Calibri"/>
                <a:ea typeface="+mn-lt"/>
                <a:cs typeface="+mn-lt"/>
              </a:rPr>
              <a:t>A report to the Medical Research Council by the Measles Vaccine Committee. V1, P 441 - 440. Accessed (8th October 2021). </a:t>
            </a:r>
            <a:endParaRPr kumimoji="0" lang="en-US" sz="2300" b="0" i="0" u="none" strike="noStrike" kern="1200" cap="none" spc="0" normalizeH="0" baseline="0" noProof="0">
              <a:ln>
                <a:noFill/>
              </a:ln>
              <a:solidFill>
                <a:srgbClr val="000000"/>
              </a:solidFill>
              <a:effectLst/>
              <a:uLnTx/>
              <a:uFillTx/>
              <a:latin typeface="Calibri"/>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300" b="0" i="0" u="none" strike="noStrike" kern="1200" cap="none" spc="0" normalizeH="0" baseline="0" noProof="0">
              <a:ln>
                <a:noFill/>
              </a:ln>
              <a:solidFill>
                <a:srgbClr val="000000"/>
              </a:solidFill>
              <a:effectLst/>
              <a:uLnTx/>
              <a:uFillTx/>
              <a:latin typeface="Calibri"/>
              <a:ea typeface="+mn-lt"/>
              <a:cs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300" b="0" i="0" u="none" strike="noStrike" kern="1200" cap="none" spc="0" normalizeH="0" baseline="0" noProof="0">
                <a:ln>
                  <a:noFill/>
                </a:ln>
                <a:solidFill>
                  <a:srgbClr val="000000"/>
                </a:solidFill>
                <a:effectLst/>
                <a:uLnTx/>
                <a:uFillTx/>
                <a:latin typeface="Calibri"/>
                <a:ea typeface="+mn-lt"/>
                <a:cs typeface="Calibri"/>
              </a:rPr>
              <a:t>Cook, L. (2016) How The MMR Vaccine Is Linked To Autism and The CDC Cover-Up. Available at: https://www.stopmandatoryvaccination.com/parent/vaccine-injury/how-the-mmr-vaccine-is-linked-to-autism-and-the-cdc-cover-up/</a:t>
            </a:r>
            <a:endParaRPr kumimoji="0" lang="en-US" sz="2300" b="0" i="0" u="none" strike="noStrike" kern="1200" cap="none" spc="0" normalizeH="0" baseline="0" noProof="0">
              <a:ln>
                <a:noFill/>
              </a:ln>
              <a:solidFill>
                <a:srgbClr val="000000"/>
              </a:solidFill>
              <a:effectLst/>
              <a:uLnTx/>
              <a:uFillTx/>
              <a:latin typeface="Neue Haas Grotesk Tex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300" b="0" i="0" u="none" strike="noStrike" kern="1200" cap="none" spc="0" normalizeH="0" baseline="0" noProof="0">
              <a:ln>
                <a:noFill/>
              </a:ln>
              <a:solidFill>
                <a:srgbClr val="000000"/>
              </a:solidFill>
              <a:effectLst/>
              <a:uLnTx/>
              <a:uFillTx/>
              <a:latin typeface="Calibri"/>
              <a:ea typeface="+mn-lt"/>
              <a:cs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300" b="0" i="0" u="none" strike="noStrike" kern="1200" cap="none" spc="0" normalizeH="0" baseline="0" noProof="0">
                <a:ln>
                  <a:noFill/>
                </a:ln>
                <a:solidFill>
                  <a:srgbClr val="000000"/>
                </a:solidFill>
                <a:effectLst/>
                <a:uLnTx/>
                <a:uFillTx/>
                <a:latin typeface="Calibri"/>
                <a:ea typeface="+mn-lt"/>
                <a:cs typeface="+mn-lt"/>
              </a:rPr>
              <a:t>Drug and therapeutic bulletin, (2007).</a:t>
            </a:r>
            <a:r>
              <a:rPr kumimoji="0" lang="en-US" sz="2300" b="0" i="1" u="none" strike="noStrike" kern="1200" cap="none" spc="0" normalizeH="0" baseline="0" noProof="0">
                <a:ln>
                  <a:noFill/>
                </a:ln>
                <a:solidFill>
                  <a:srgbClr val="000000"/>
                </a:solidFill>
                <a:effectLst/>
                <a:uLnTx/>
                <a:uFillTx/>
                <a:latin typeface="Calibri"/>
                <a:ea typeface="+mn-lt"/>
                <a:cs typeface="+mn-lt"/>
              </a:rPr>
              <a:t> MMR vaccine - how effective and how safe?</a:t>
            </a:r>
            <a:r>
              <a:rPr kumimoji="0" lang="en-US" sz="2300" b="0" i="0" u="none" strike="noStrike" kern="1200" cap="none" spc="0" normalizeH="0" baseline="0" noProof="0">
                <a:ln>
                  <a:noFill/>
                </a:ln>
                <a:solidFill>
                  <a:srgbClr val="000000"/>
                </a:solidFill>
                <a:effectLst/>
                <a:uLnTx/>
                <a:uFillTx/>
                <a:latin typeface="Calibri"/>
                <a:ea typeface="+mn-lt"/>
                <a:cs typeface="+mn-lt"/>
              </a:rPr>
              <a:t> British Medical Journal:. http://dx.doi.org/10.1136/dtb.2003.41425</a:t>
            </a:r>
            <a:endParaRPr kumimoji="0" lang="en-US" sz="2300" b="0" i="0" u="none" strike="noStrike" kern="1200" cap="none" spc="0" normalizeH="0" baseline="0" noProof="0">
              <a:ln>
                <a:noFill/>
              </a:ln>
              <a:solidFill>
                <a:srgbClr val="000000"/>
              </a:solidFill>
              <a:effectLst/>
              <a:uLnTx/>
              <a:uFillTx/>
              <a:latin typeface="Calibri"/>
              <a:ea typeface="+mn-lt"/>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300" b="0" i="0" u="none" strike="noStrike" kern="1200" cap="none" spc="0" normalizeH="0" baseline="0" noProof="0" dirty="0">
                <a:ln>
                  <a:noFill/>
                </a:ln>
                <a:solidFill>
                  <a:srgbClr val="000000"/>
                </a:solidFill>
                <a:effectLst/>
                <a:uLnTx/>
                <a:uFillTx/>
                <a:latin typeface="Calibri"/>
                <a:ea typeface="+mn-lt"/>
                <a:cs typeface="+mn-lt"/>
              </a:rPr>
              <a:t>. </a:t>
            </a:r>
            <a:br>
              <a:rPr kumimoji="0" lang="en-US" sz="2300" b="0" i="0" u="none" strike="noStrike" kern="1200" cap="none" spc="0" normalizeH="0" baseline="0" noProof="0" dirty="0">
                <a:ln>
                  <a:noFill/>
                </a:ln>
                <a:solidFill>
                  <a:srgbClr val="000000"/>
                </a:solidFill>
                <a:effectLst/>
                <a:uLnTx/>
                <a:uFillTx/>
                <a:latin typeface="Calibri"/>
                <a:ea typeface="+mn-lt"/>
                <a:cs typeface="+mn-lt"/>
              </a:rPr>
            </a:br>
            <a:r>
              <a:rPr kumimoji="0" lang="en-US" sz="2300" b="0" i="0" u="none" strike="noStrike" kern="1200" cap="none" spc="0" normalizeH="0" baseline="0" noProof="0">
                <a:ln>
                  <a:noFill/>
                </a:ln>
                <a:solidFill>
                  <a:srgbClr val="000000"/>
                </a:solidFill>
                <a:effectLst/>
                <a:uLnTx/>
                <a:uFillTx/>
                <a:latin typeface="Calibri"/>
                <a:ea typeface="+mn-lt"/>
                <a:cs typeface="+mn-lt"/>
              </a:rPr>
              <a:t>Lopez Bernal, J. Amirthalingam, G., Brown, K. Lepolain, O. Ramsey, </a:t>
            </a:r>
            <a:r>
              <a:rPr kumimoji="0" lang="en-US" sz="2300" b="0" i="0" u="none" strike="noStrike" kern="1200" cap="none" spc="0" normalizeH="0" baseline="0" noProof="0" err="1">
                <a:ln>
                  <a:noFill/>
                </a:ln>
                <a:solidFill>
                  <a:srgbClr val="000000"/>
                </a:solidFill>
                <a:effectLst/>
                <a:uLnTx/>
                <a:uFillTx/>
                <a:latin typeface="Calibri"/>
                <a:ea typeface="+mn-lt"/>
                <a:cs typeface="+mn-lt"/>
              </a:rPr>
              <a:t>M.and</a:t>
            </a:r>
            <a:r>
              <a:rPr kumimoji="0" lang="en-US" sz="2300" b="0" i="0" u="none" strike="noStrike" kern="1200" cap="none" spc="0" normalizeH="0" baseline="0" noProof="0" dirty="0">
                <a:ln>
                  <a:noFill/>
                </a:ln>
                <a:solidFill>
                  <a:srgbClr val="000000"/>
                </a:solidFill>
                <a:effectLst/>
                <a:uLnTx/>
                <a:uFillTx/>
                <a:latin typeface="Calibri"/>
                <a:ea typeface="+mn-lt"/>
                <a:cs typeface="+mn-lt"/>
              </a:rPr>
              <a:t> Najera, R, F (2019).</a:t>
            </a:r>
            <a:r>
              <a:rPr kumimoji="0" lang="en-US" sz="2300" b="0" i="1" u="none" strike="noStrike" kern="1200" cap="none" spc="0" normalizeH="0" baseline="0" noProof="0" dirty="0">
                <a:ln>
                  <a:noFill/>
                </a:ln>
                <a:solidFill>
                  <a:srgbClr val="000000"/>
                </a:solidFill>
                <a:effectLst/>
                <a:uLnTx/>
                <a:uFillTx/>
                <a:latin typeface="Calibri"/>
                <a:ea typeface="+mn-lt"/>
                <a:cs typeface="+mn-lt"/>
              </a:rPr>
              <a:t> A Brief History of Measles; </a:t>
            </a:r>
            <a:r>
              <a:rPr kumimoji="0" lang="en-US" sz="2300" b="0" i="0" u="none" strike="noStrike" kern="1200" cap="none" spc="0" normalizeH="0" baseline="0" noProof="0" dirty="0">
                <a:ln>
                  <a:noFill/>
                </a:ln>
                <a:solidFill>
                  <a:srgbClr val="000000"/>
                </a:solidFill>
                <a:effectLst/>
                <a:uLnTx/>
                <a:uFillTx/>
                <a:latin typeface="Calibri"/>
                <a:ea typeface="+mn-lt"/>
                <a:cs typeface="+mn-lt"/>
              </a:rPr>
              <a:t>the college of physicians of Philadelphia. Available at: A Brief History of Measles | History of Vaccines. (Accessed: 12 October 2021) </a:t>
            </a:r>
            <a:endParaRPr kumimoji="0" lang="en-US" sz="2300" b="0" i="0" u="none" strike="noStrike" kern="1200" cap="none" spc="0" normalizeH="0" baseline="0" noProof="0" dirty="0">
              <a:ln>
                <a:noFill/>
              </a:ln>
              <a:solidFill>
                <a:srgbClr val="000000"/>
              </a:solidFill>
              <a:effectLst/>
              <a:uLnTx/>
              <a:uFillTx/>
              <a:latin typeface="Calibri"/>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300" b="0" i="0" u="none" strike="noStrike" kern="1200" cap="none" spc="0" normalizeH="0" baseline="0" noProof="0">
              <a:ln>
                <a:noFill/>
              </a:ln>
              <a:solidFill>
                <a:srgbClr val="000000"/>
              </a:solidFill>
              <a:effectLst/>
              <a:uLnTx/>
              <a:uFillTx/>
              <a:latin typeface="Calibri"/>
              <a:ea typeface="+mn-lt"/>
              <a:cs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300" b="0" i="0" u="none" strike="noStrike" kern="1200" cap="none" spc="0" normalizeH="0" baseline="0" noProof="0" err="1">
                <a:ln>
                  <a:noFill/>
                </a:ln>
                <a:solidFill>
                  <a:srgbClr val="000000"/>
                </a:solidFill>
                <a:effectLst/>
                <a:uLnTx/>
                <a:uFillTx/>
                <a:latin typeface="Calibri"/>
                <a:ea typeface="+mn-lt"/>
                <a:cs typeface="+mn-lt"/>
              </a:rPr>
              <a:t>Mihailes</a:t>
            </a:r>
            <a:r>
              <a:rPr kumimoji="0" lang="en-US" sz="2300" b="0" i="0" u="none" strike="noStrike" kern="1200" cap="none" spc="0" normalizeH="0" baseline="0" noProof="0">
                <a:ln>
                  <a:noFill/>
                </a:ln>
                <a:solidFill>
                  <a:srgbClr val="000000"/>
                </a:solidFill>
                <a:effectLst/>
                <a:uLnTx/>
                <a:uFillTx/>
                <a:latin typeface="Calibri"/>
                <a:ea typeface="+mn-lt"/>
                <a:cs typeface="+mn-lt"/>
              </a:rPr>
              <a:t>, M, D (2021).</a:t>
            </a:r>
            <a:r>
              <a:rPr kumimoji="0" lang="en-US" sz="2300" b="0" i="1" u="none" strike="noStrike" kern="1200" cap="none" spc="0" normalizeH="0" baseline="0" noProof="0">
                <a:ln>
                  <a:noFill/>
                </a:ln>
                <a:solidFill>
                  <a:srgbClr val="000000"/>
                </a:solidFill>
                <a:effectLst/>
                <a:uLnTx/>
                <a:uFillTx/>
                <a:latin typeface="Calibri"/>
                <a:ea typeface="+mn-lt"/>
                <a:cs typeface="+mn-lt"/>
              </a:rPr>
              <a:t> Why it took so long to eliminate measles: </a:t>
            </a:r>
            <a:r>
              <a:rPr kumimoji="0" lang="en-US" sz="2300" b="0" i="0" u="none" strike="noStrike" kern="1200" cap="none" spc="0" normalizeH="0" baseline="0" noProof="0">
                <a:ln>
                  <a:noFill/>
                </a:ln>
                <a:solidFill>
                  <a:srgbClr val="000000"/>
                </a:solidFill>
                <a:effectLst/>
                <a:uLnTx/>
                <a:uFillTx/>
                <a:latin typeface="Calibri"/>
                <a:ea typeface="+mn-lt"/>
                <a:cs typeface="+mn-lt"/>
              </a:rPr>
              <a:t>history, SKY. Available at Why It Took So Long to Eliminate Measles - HISTORY. Accessed (16th October 2021.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300" b="0" i="0" u="none" strike="noStrike" kern="1200" cap="none" spc="0" normalizeH="0" baseline="0" noProof="0">
              <a:ln>
                <a:noFill/>
              </a:ln>
              <a:solidFill>
                <a:srgbClr val="000000"/>
              </a:solidFill>
              <a:effectLst/>
              <a:uLnTx/>
              <a:uFillTx/>
              <a:latin typeface="Calibri"/>
              <a:ea typeface="+mn-lt"/>
              <a:cs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300" b="0" i="0" u="none" strike="noStrike" kern="1200" cap="none" spc="0" normalizeH="0" baseline="0" noProof="0">
                <a:ln>
                  <a:noFill/>
                </a:ln>
                <a:solidFill>
                  <a:srgbClr val="000000"/>
                </a:solidFill>
                <a:effectLst/>
                <a:uLnTx/>
                <a:uFillTx/>
                <a:latin typeface="Calibri"/>
                <a:ea typeface="+mn-lt"/>
                <a:cs typeface="+mn-lt"/>
              </a:rPr>
              <a:t>Public Health England (2018). </a:t>
            </a:r>
            <a:r>
              <a:rPr kumimoji="0" lang="en-US" sz="2300" b="0" i="1" u="none" strike="noStrike" kern="1200" cap="none" spc="0" normalizeH="0" baseline="0" noProof="0">
                <a:ln>
                  <a:noFill/>
                </a:ln>
                <a:solidFill>
                  <a:srgbClr val="000000"/>
                </a:solidFill>
                <a:effectLst/>
                <a:uLnTx/>
                <a:uFillTx/>
                <a:latin typeface="Calibri"/>
                <a:ea typeface="+mn-lt"/>
                <a:cs typeface="+mn-lt"/>
              </a:rPr>
              <a:t>Measles – the most infectious virus:</a:t>
            </a:r>
            <a:r>
              <a:rPr kumimoji="0" lang="en-US" sz="2300" b="0" i="0" u="none" strike="noStrike" kern="1200" cap="none" spc="0" normalizeH="0" baseline="0" noProof="0">
                <a:ln>
                  <a:noFill/>
                </a:ln>
                <a:solidFill>
                  <a:srgbClr val="000000"/>
                </a:solidFill>
                <a:effectLst/>
                <a:uLnTx/>
                <a:uFillTx/>
                <a:latin typeface="Calibri"/>
                <a:ea typeface="+mn-lt"/>
                <a:cs typeface="+mn-lt"/>
              </a:rPr>
              <a:t> Available at 50 years of measles vaccination in the UK by Public Health England - Exposure. Accessed (10th October 2021). </a:t>
            </a:r>
            <a:endParaRPr kumimoji="0" lang="en-US" sz="2300" b="0" i="0" u="none" strike="noStrike" kern="1200" cap="none" spc="0" normalizeH="0" baseline="0" noProof="0">
              <a:ln>
                <a:noFill/>
              </a:ln>
              <a:solidFill>
                <a:srgbClr val="000000"/>
              </a:solidFill>
              <a:effectLst/>
              <a:uLnTx/>
              <a:uFillTx/>
              <a:latin typeface="Neue Haas Grotesk Text Pro"/>
              <a:ea typeface="+mn-lt"/>
              <a:cs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300" b="0" i="0" u="none" strike="noStrike" kern="1200" cap="none" spc="0" normalizeH="0" baseline="0" noProof="0">
              <a:ln>
                <a:noFill/>
              </a:ln>
              <a:solidFill>
                <a:srgbClr val="000000"/>
              </a:solidFill>
              <a:effectLst/>
              <a:uLnTx/>
              <a:uFillTx/>
              <a:latin typeface="Calibri"/>
              <a:ea typeface="+mn-lt"/>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300" b="0" i="0" u="none" strike="noStrike" kern="1200" cap="none" spc="0" normalizeH="0" baseline="0" noProof="0">
                <a:ln>
                  <a:noFill/>
                </a:ln>
                <a:solidFill>
                  <a:srgbClr val="000000"/>
                </a:solidFill>
                <a:effectLst/>
                <a:uLnTx/>
                <a:uFillTx/>
                <a:latin typeface="Calibri"/>
                <a:ea typeface="+mn-lt"/>
                <a:cs typeface="Calibri"/>
              </a:rPr>
              <a:t>Public Health England (2019) </a:t>
            </a:r>
            <a:r>
              <a:rPr kumimoji="0" lang="en-US" sz="2300" b="0" i="1" u="none" strike="noStrike" kern="1200" cap="none" spc="0" normalizeH="0" baseline="0" noProof="0">
                <a:ln>
                  <a:noFill/>
                </a:ln>
                <a:solidFill>
                  <a:srgbClr val="000000"/>
                </a:solidFill>
                <a:effectLst/>
                <a:uLnTx/>
                <a:uFillTx/>
                <a:latin typeface="Calibri"/>
                <a:ea typeface="+mn-lt"/>
                <a:cs typeface="Calibri"/>
              </a:rPr>
              <a:t>National measles guidelines</a:t>
            </a:r>
            <a:r>
              <a:rPr kumimoji="0" lang="en-US" sz="2300" b="0" i="0" u="none" strike="noStrike" kern="1200" cap="none" spc="0" normalizeH="0" baseline="0" noProof="0">
                <a:ln>
                  <a:noFill/>
                </a:ln>
                <a:solidFill>
                  <a:srgbClr val="000000"/>
                </a:solidFill>
                <a:effectLst/>
                <a:uLnTx/>
                <a:uFillTx/>
                <a:latin typeface="Calibri"/>
                <a:ea typeface="+mn-lt"/>
                <a:cs typeface="Calibri"/>
              </a:rPr>
              <a:t>; London. Available at: publishing.service.gov.uk. (Accessed 10 October 2021)</a:t>
            </a:r>
            <a:endParaRPr kumimoji="0" lang="en-US" sz="2300" b="0" i="0" u="none" strike="noStrike" kern="1200" cap="none" spc="0" normalizeH="0" baseline="0" noProof="0">
              <a:ln>
                <a:noFill/>
              </a:ln>
              <a:solidFill>
                <a:srgbClr val="000000"/>
              </a:solidFill>
              <a:effectLst/>
              <a:uLnTx/>
              <a:uFillTx/>
              <a:latin typeface="Neue Haas Grotesk Text Pro"/>
              <a:ea typeface="+mn-lt"/>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2300" b="0" i="0" u="none" strike="noStrike" kern="1200" cap="none" spc="0" normalizeH="0" baseline="0" noProof="0" dirty="0">
                <a:ln>
                  <a:noFill/>
                </a:ln>
                <a:solidFill>
                  <a:srgbClr val="000000"/>
                </a:solidFill>
                <a:effectLst/>
                <a:uLnTx/>
                <a:uFillTx/>
                <a:latin typeface="Calibri"/>
                <a:ea typeface="+mn-lt"/>
                <a:cs typeface="+mn-lt"/>
              </a:rPr>
            </a:br>
            <a:r>
              <a:rPr kumimoji="0" lang="en-US" sz="2300" b="0" i="0" u="none" strike="noStrike" kern="1200" cap="none" spc="0" normalizeH="0" baseline="0" noProof="0">
                <a:ln>
                  <a:noFill/>
                </a:ln>
                <a:solidFill>
                  <a:srgbClr val="000000"/>
                </a:solidFill>
                <a:effectLst/>
                <a:uLnTx/>
                <a:uFillTx/>
                <a:latin typeface="Calibri"/>
                <a:ea typeface="+mn-lt"/>
                <a:cs typeface="+mn-lt"/>
              </a:rPr>
              <a:t>Public Health England (2019). </a:t>
            </a:r>
            <a:r>
              <a:rPr kumimoji="0" lang="en-US" sz="2300" b="0" i="1" u="none" strike="noStrike" kern="1200" cap="none" spc="0" normalizeH="0" baseline="0" noProof="0">
                <a:ln>
                  <a:noFill/>
                </a:ln>
                <a:solidFill>
                  <a:srgbClr val="000000"/>
                </a:solidFill>
                <a:effectLst/>
                <a:uLnTx/>
                <a:uFillTx/>
                <a:latin typeface="Calibri"/>
                <a:ea typeface="+mn-lt"/>
                <a:cs typeface="+mn-lt"/>
              </a:rPr>
              <a:t>UK Measles and Rubella elimination strategy 2019</a:t>
            </a:r>
            <a:r>
              <a:rPr kumimoji="0" lang="en-US" sz="2300" b="0" i="0" u="none" strike="noStrike" kern="1200" cap="none" spc="0" normalizeH="0" baseline="0" noProof="0">
                <a:ln>
                  <a:noFill/>
                </a:ln>
                <a:solidFill>
                  <a:srgbClr val="000000"/>
                </a:solidFill>
                <a:effectLst/>
                <a:uLnTx/>
                <a:uFillTx/>
                <a:latin typeface="Calibri"/>
                <a:ea typeface="+mn-lt"/>
                <a:cs typeface="+mn-lt"/>
              </a:rPr>
              <a:t>; Available at Uk Measles and Rubella elimination strategy 2019 (publishing.service.gov.uk). Accessed (14 October 2021). </a:t>
            </a:r>
            <a:endParaRPr kumimoji="0" lang="en-US" sz="2300" b="0" i="0" u="none" strike="noStrike" kern="1200" cap="none" spc="0" normalizeH="0" baseline="0" noProof="0">
              <a:ln>
                <a:noFill/>
              </a:ln>
              <a:solidFill>
                <a:srgbClr val="000000"/>
              </a:solidFill>
              <a:effectLst/>
              <a:uLnTx/>
              <a:uFillTx/>
              <a:latin typeface="Neue Haas Grotesk Tex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2000" b="0" i="0" u="none" strike="noStrike" kern="1200" cap="none" spc="0" normalizeH="0" baseline="0" noProof="0" dirty="0">
                <a:ln>
                  <a:noFill/>
                </a:ln>
                <a:solidFill>
                  <a:srgbClr val="000000"/>
                </a:solidFill>
                <a:effectLst/>
                <a:uLnTx/>
                <a:uFillTx/>
                <a:latin typeface="Neue Haas Grotesk Text Pro"/>
                <a:ea typeface="+mn-lt"/>
                <a:cs typeface="+mn-lt"/>
              </a:rPr>
            </a:br>
            <a:r>
              <a:rPr kumimoji="0" lang="en-US" sz="2200" b="0" i="0" u="none" strike="noStrike" kern="1200" cap="none" spc="0" normalizeH="0" baseline="0" noProof="0">
                <a:ln>
                  <a:noFill/>
                </a:ln>
                <a:solidFill>
                  <a:srgbClr val="000000"/>
                </a:solidFill>
                <a:effectLst/>
                <a:uLnTx/>
                <a:uFillTx/>
                <a:latin typeface="Calibri"/>
                <a:ea typeface="+mn-lt"/>
                <a:cs typeface="Calibri"/>
              </a:rPr>
              <a:t>United Kingdom Health and security (2014).</a:t>
            </a:r>
            <a:r>
              <a:rPr kumimoji="0" lang="en-US" sz="2200" b="0" i="1" u="none" strike="noStrike" kern="1200" cap="none" spc="0" normalizeH="0" baseline="0" noProof="0">
                <a:ln>
                  <a:noFill/>
                </a:ln>
                <a:solidFill>
                  <a:srgbClr val="000000"/>
                </a:solidFill>
                <a:effectLst/>
                <a:uLnTx/>
                <a:uFillTx/>
                <a:latin typeface="Calibri"/>
                <a:ea typeface="+mn-lt"/>
                <a:cs typeface="Calibri"/>
              </a:rPr>
              <a:t> Agency guidance Measels, Mumps and rubella (MMR): use of </a:t>
            </a:r>
            <a:r>
              <a:rPr kumimoji="0" lang="en-US" sz="2200" b="0" i="1" u="none" strike="noStrike" kern="1200" cap="none" spc="0" normalizeH="0" baseline="0" noProof="0" err="1">
                <a:ln>
                  <a:noFill/>
                </a:ln>
                <a:solidFill>
                  <a:srgbClr val="000000"/>
                </a:solidFill>
                <a:effectLst/>
                <a:uLnTx/>
                <a:uFillTx/>
                <a:latin typeface="Calibri"/>
                <a:ea typeface="+mn-lt"/>
                <a:cs typeface="Calibri"/>
              </a:rPr>
              <a:t>combineed</a:t>
            </a:r>
            <a:r>
              <a:rPr kumimoji="0" lang="en-US" sz="2200" b="0" i="1" u="none" strike="noStrike" kern="1200" cap="none" spc="0" normalizeH="0" baseline="0" noProof="0">
                <a:ln>
                  <a:noFill/>
                </a:ln>
                <a:solidFill>
                  <a:srgbClr val="000000"/>
                </a:solidFill>
                <a:effectLst/>
                <a:uLnTx/>
                <a:uFillTx/>
                <a:latin typeface="Calibri"/>
                <a:ea typeface="+mn-lt"/>
                <a:cs typeface="Calibri"/>
              </a:rPr>
              <a:t> vaccine instead of single vaccine.</a:t>
            </a:r>
            <a:r>
              <a:rPr kumimoji="0" lang="en-US" sz="2200" b="0" i="0" u="none" strike="noStrike" kern="1200" cap="none" spc="0" normalizeH="0" baseline="0" noProof="0">
                <a:ln>
                  <a:noFill/>
                </a:ln>
                <a:solidFill>
                  <a:srgbClr val="000000"/>
                </a:solidFill>
                <a:effectLst/>
                <a:uLnTx/>
                <a:uFillTx/>
                <a:latin typeface="Calibri"/>
                <a:ea typeface="+mn-lt"/>
                <a:cs typeface="Calibri"/>
              </a:rPr>
              <a:t> Available at Measles, mumps, rubella (MMR): use of combined vaccine instead of single vaccines - GOV.UK (www.gov.uk</a:t>
            </a:r>
            <a:r>
              <a:rPr kumimoji="0" lang="en-US" sz="2200" b="0" i="0" u="none" strike="noStrike" kern="1200" cap="none" spc="0" normalizeH="0" baseline="0" noProof="0" dirty="0">
                <a:ln>
                  <a:noFill/>
                </a:ln>
                <a:solidFill>
                  <a:srgbClr val="000000"/>
                </a:solidFill>
                <a:effectLst/>
                <a:uLnTx/>
                <a:uFillTx/>
                <a:latin typeface="Calibri"/>
                <a:ea typeface="+mn-lt"/>
                <a:cs typeface="Calibri"/>
                <a:hlinkClick r:id="rId2"/>
              </a:rPr>
              <a:t>)</a:t>
            </a:r>
            <a:r>
              <a:rPr kumimoji="0" lang="en-US" sz="2200" b="0" i="0" u="none" strike="noStrike" kern="1200" cap="none" spc="0" normalizeH="0" baseline="0" noProof="0">
                <a:ln>
                  <a:noFill/>
                </a:ln>
                <a:solidFill>
                  <a:srgbClr val="000000"/>
                </a:solidFill>
                <a:effectLst/>
                <a:uLnTx/>
                <a:uFillTx/>
                <a:latin typeface="Calibri"/>
                <a:ea typeface="+mn-lt"/>
                <a:cs typeface="Calibri"/>
              </a:rPr>
              <a:t>. Accessed (10th October 2021). </a:t>
            </a:r>
            <a:r>
              <a:rPr kumimoji="0" lang="en-US" sz="2200" b="0" i="0" u="none" strike="noStrike" kern="1200" cap="none" spc="0" normalizeH="0" baseline="0" noProof="0" dirty="0">
                <a:ln>
                  <a:noFill/>
                </a:ln>
                <a:solidFill>
                  <a:srgbClr val="000000"/>
                </a:solidFill>
                <a:effectLst/>
                <a:uLnTx/>
                <a:uFillTx/>
                <a:latin typeface="Neue Haas Grotesk Text Pro"/>
                <a:ea typeface="+mn-lt"/>
                <a:cs typeface="+mn-lt"/>
              </a:rPr>
              <a:t> </a:t>
            </a:r>
            <a:br>
              <a:rPr kumimoji="0" lang="en-US" sz="1400" b="0" i="0" u="none" strike="noStrike" kern="1200" cap="none" spc="0" normalizeH="0" baseline="0" noProof="0" dirty="0">
                <a:ln>
                  <a:noFill/>
                </a:ln>
                <a:solidFill>
                  <a:srgbClr val="000000"/>
                </a:solidFill>
                <a:effectLst/>
                <a:uLnTx/>
                <a:uFillTx/>
                <a:latin typeface="Neue Haas Grotesk Text Pro"/>
                <a:ea typeface="+mn-lt"/>
                <a:cs typeface="+mn-lt"/>
              </a:rPr>
            </a:br>
            <a:r>
              <a:rPr kumimoji="0" lang="en-US" sz="1400" b="0" i="0" u="none" strike="noStrike" kern="1200" cap="none" spc="0" normalizeH="0" baseline="0" noProof="0" dirty="0">
                <a:ln>
                  <a:noFill/>
                </a:ln>
                <a:solidFill>
                  <a:srgbClr val="000000"/>
                </a:solidFill>
                <a:effectLst/>
                <a:uLnTx/>
                <a:uFillTx/>
                <a:latin typeface="Neue Haas Grotesk Text Pro"/>
                <a:ea typeface="+mn-lt"/>
                <a:cs typeface="+mn-lt"/>
              </a:rPr>
              <a:t> </a:t>
            </a:r>
            <a:br>
              <a:rPr kumimoji="0" lang="en-US" sz="1400" b="0" i="0" u="none" strike="noStrike" kern="1200" cap="none" spc="0" normalizeH="0" baseline="0" noProof="0" dirty="0">
                <a:ln>
                  <a:noFill/>
                </a:ln>
                <a:solidFill>
                  <a:srgbClr val="000000"/>
                </a:solidFill>
                <a:effectLst/>
                <a:uLnTx/>
                <a:uFillTx/>
                <a:latin typeface="Neue Haas Grotesk Text Pro"/>
                <a:ea typeface="+mn-lt"/>
                <a:cs typeface="+mn-lt"/>
              </a:rPr>
            </a:br>
            <a:r>
              <a:rPr kumimoji="0" lang="en-US" sz="1400" b="0" i="0" u="none" strike="noStrike" kern="1200" cap="none" spc="0" normalizeH="0" baseline="0" noProof="0" dirty="0">
                <a:ln>
                  <a:noFill/>
                </a:ln>
                <a:solidFill>
                  <a:srgbClr val="000000"/>
                </a:solidFill>
                <a:effectLst/>
                <a:uLnTx/>
                <a:uFillTx/>
                <a:latin typeface="Neue Haas Grotesk Text Pro"/>
                <a:ea typeface="+mn-lt"/>
                <a:cs typeface="+mn-lt"/>
              </a:rPr>
              <a:t> </a:t>
            </a:r>
            <a:endParaRPr kumimoji="0" lang="en-US" sz="1400" b="0" i="0" u="none" strike="noStrike" kern="1200" cap="none" spc="0" normalizeH="0" baseline="0" noProof="0" dirty="0">
              <a:ln>
                <a:noFill/>
              </a:ln>
              <a:solidFill>
                <a:srgbClr val="000000"/>
              </a:solidFill>
              <a:effectLst/>
              <a:uLnTx/>
              <a:uFillTx/>
              <a:latin typeface="Neue Haas Grotesk Text Pro"/>
              <a:ea typeface="+mn-ea"/>
              <a:cs typeface="+mn-cs"/>
            </a:endParaRPr>
          </a:p>
          <a:p>
            <a:pPr marL="0" marR="0" lvl="0" indent="0" algn="l" defTabSz="914400" rtl="0" eaLnBrk="1" fontAlgn="auto" latinLnBrk="0" hangingPunct="1">
              <a:lnSpc>
                <a:spcPct val="100000"/>
              </a:lnSpc>
              <a:spcBef>
                <a:spcPts val="0"/>
              </a:spcBef>
              <a:spcAft>
                <a:spcPts val="600"/>
              </a:spcAft>
              <a:buClrTx/>
              <a:buSzTx/>
              <a:buFontTx/>
              <a:buNone/>
              <a:tabLst/>
              <a:defRPr/>
            </a:pPr>
            <a:br>
              <a:rPr kumimoji="0" lang="en-US" sz="1800" b="0" i="0" u="none" strike="noStrike" kern="1200" cap="none" spc="0" normalizeH="0" baseline="0" noProof="0" dirty="0">
                <a:ln>
                  <a:noFill/>
                </a:ln>
                <a:solidFill>
                  <a:srgbClr val="000000"/>
                </a:solidFill>
                <a:effectLst/>
                <a:uLnTx/>
                <a:uFillTx/>
                <a:latin typeface="Neue Haas Grotesk Text Pro"/>
                <a:ea typeface="+mn-ea"/>
                <a:cs typeface="+mn-cs"/>
              </a:rPr>
            </a:br>
            <a:endParaRPr kumimoji="0" lang="en-US" sz="1800" b="0" i="0" u="none" strike="noStrike" kern="1200" cap="none" spc="0" normalizeH="0" baseline="0" noProof="0">
              <a:ln>
                <a:noFill/>
              </a:ln>
              <a:solidFill>
                <a:srgbClr val="000000"/>
              </a:solidFill>
              <a:effectLst/>
              <a:uLnTx/>
              <a:uFillTx/>
              <a:latin typeface="Neue Haas Grotesk Text Pro"/>
              <a:ea typeface="+mn-ea"/>
              <a:cs typeface="+mn-cs"/>
            </a:endParaRPr>
          </a:p>
        </p:txBody>
      </p:sp>
    </p:spTree>
    <p:extLst>
      <p:ext uri="{BB962C8B-B14F-4D97-AF65-F5344CB8AC3E}">
        <p14:creationId xmlns:p14="http://schemas.microsoft.com/office/powerpoint/2010/main" val="36345792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C68F39D-867D-4AFF-94C4-C3829AD5C5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8EC3C6AD-76A6-4B9E-9700-E70BCEA5BC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pic>
          <p:nvPicPr>
            <p:cNvPr id="11" name="Picture 2">
              <a:extLst>
                <a:ext uri="{FF2B5EF4-FFF2-40B4-BE49-F238E27FC236}">
                  <a16:creationId xmlns:a16="http://schemas.microsoft.com/office/drawing/2014/main" id="{DC213DD1-BF02-41F7-80A7-E6A5694F573C}"/>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A5B3E6B6-EA69-4B36-B06A-F889F9E44AD6}"/>
              </a:ext>
            </a:extLst>
          </p:cNvPr>
          <p:cNvSpPr>
            <a:spLocks noGrp="1"/>
          </p:cNvSpPr>
          <p:nvPr>
            <p:ph type="ctrTitle"/>
          </p:nvPr>
        </p:nvSpPr>
        <p:spPr>
          <a:xfrm>
            <a:off x="5270066" y="868362"/>
            <a:ext cx="5397933" cy="2387600"/>
          </a:xfrm>
        </p:spPr>
        <p:txBody>
          <a:bodyPr>
            <a:normAutofit/>
          </a:bodyPr>
          <a:lstStyle/>
          <a:p>
            <a:r>
              <a:rPr lang="en-US" dirty="0">
                <a:solidFill>
                  <a:schemeClr val="bg1">
                    <a:lumMod val="95000"/>
                    <a:lumOff val="5000"/>
                  </a:schemeClr>
                </a:solidFill>
              </a:rPr>
              <a:t>Epidemiology, policies and outcomes </a:t>
            </a:r>
            <a:endParaRPr lang="en-GB" dirty="0">
              <a:solidFill>
                <a:schemeClr val="bg1">
                  <a:lumMod val="95000"/>
                  <a:lumOff val="5000"/>
                </a:schemeClr>
              </a:solidFill>
            </a:endParaRPr>
          </a:p>
        </p:txBody>
      </p:sp>
      <p:sp>
        <p:nvSpPr>
          <p:cNvPr id="3" name="Subtitle 2">
            <a:extLst>
              <a:ext uri="{FF2B5EF4-FFF2-40B4-BE49-F238E27FC236}">
                <a16:creationId xmlns:a16="http://schemas.microsoft.com/office/drawing/2014/main" id="{5FE2D88C-72CF-420D-9D57-A4127DDB44B1}"/>
              </a:ext>
            </a:extLst>
          </p:cNvPr>
          <p:cNvSpPr>
            <a:spLocks noGrp="1"/>
          </p:cNvSpPr>
          <p:nvPr>
            <p:ph type="subTitle" idx="1"/>
          </p:nvPr>
        </p:nvSpPr>
        <p:spPr>
          <a:xfrm>
            <a:off x="5230896" y="3602038"/>
            <a:ext cx="5437103" cy="1655762"/>
          </a:xfrm>
        </p:spPr>
        <p:txBody>
          <a:bodyPr>
            <a:normAutofit/>
          </a:bodyPr>
          <a:lstStyle/>
          <a:p>
            <a:r>
              <a:rPr lang="en-US" dirty="0"/>
              <a:t>Charlie Hodge</a:t>
            </a:r>
            <a:endParaRPr lang="en-GB" dirty="0"/>
          </a:p>
        </p:txBody>
      </p:sp>
      <p:pic>
        <p:nvPicPr>
          <p:cNvPr id="5" name="Picture 4" descr="Magnifying glass showing decling performance">
            <a:extLst>
              <a:ext uri="{FF2B5EF4-FFF2-40B4-BE49-F238E27FC236}">
                <a16:creationId xmlns:a16="http://schemas.microsoft.com/office/drawing/2014/main" id="{C5A2378E-FC8D-4705-A0E6-0FD3CD5A62D9}"/>
              </a:ext>
            </a:extLst>
          </p:cNvPr>
          <p:cNvPicPr>
            <a:picLocks noChangeAspect="1"/>
          </p:cNvPicPr>
          <p:nvPr/>
        </p:nvPicPr>
        <p:blipFill rotWithShape="1">
          <a:blip r:embed="rId4"/>
          <a:srcRect l="12159" r="42722" b="-1"/>
          <a:stretch/>
        </p:blipFill>
        <p:spPr>
          <a:xfrm>
            <a:off x="-5597" y="10"/>
            <a:ext cx="4635583" cy="6857990"/>
          </a:xfrm>
          <a:prstGeom prst="rect">
            <a:avLst/>
          </a:prstGeom>
        </p:spPr>
      </p:pic>
      <p:grpSp>
        <p:nvGrpSpPr>
          <p:cNvPr id="13" name="Group 12">
            <a:extLst>
              <a:ext uri="{FF2B5EF4-FFF2-40B4-BE49-F238E27FC236}">
                <a16:creationId xmlns:a16="http://schemas.microsoft.com/office/drawing/2014/main" id="{4466CCD0-FEF9-460D-9FB6-11613A492B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5">
              <a:extLst>
                <a:ext uri="{FF2B5EF4-FFF2-40B4-BE49-F238E27FC236}">
                  <a16:creationId xmlns:a16="http://schemas.microsoft.com/office/drawing/2014/main" id="{F642B7E9-F9AF-4BC0-B586-E7B0E8E8781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5" name="Freeform 6">
              <a:extLst>
                <a:ext uri="{FF2B5EF4-FFF2-40B4-BE49-F238E27FC236}">
                  <a16:creationId xmlns:a16="http://schemas.microsoft.com/office/drawing/2014/main" id="{16CE5EA6-3C76-4E5C-9257-D6A61A31C5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 name="Freeform 7">
              <a:extLst>
                <a:ext uri="{FF2B5EF4-FFF2-40B4-BE49-F238E27FC236}">
                  <a16:creationId xmlns:a16="http://schemas.microsoft.com/office/drawing/2014/main" id="{DD7BCC42-B325-4F92-B500-14A2933DA3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7" name="Rectangle 8">
              <a:extLst>
                <a:ext uri="{FF2B5EF4-FFF2-40B4-BE49-F238E27FC236}">
                  <a16:creationId xmlns:a16="http://schemas.microsoft.com/office/drawing/2014/main" id="{197BF445-29BA-4C54-A1B4-A4390F02250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8" name="Freeform 9">
              <a:extLst>
                <a:ext uri="{FF2B5EF4-FFF2-40B4-BE49-F238E27FC236}">
                  <a16:creationId xmlns:a16="http://schemas.microsoft.com/office/drawing/2014/main" id="{B10C1630-E8C0-489C-8FFB-C9BBAEDE7A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9" name="Freeform 10">
              <a:extLst>
                <a:ext uri="{FF2B5EF4-FFF2-40B4-BE49-F238E27FC236}">
                  <a16:creationId xmlns:a16="http://schemas.microsoft.com/office/drawing/2014/main" id="{B8778BE5-6D1F-4629-A045-8A87E2C756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0" name="Freeform 11">
              <a:extLst>
                <a:ext uri="{FF2B5EF4-FFF2-40B4-BE49-F238E27FC236}">
                  <a16:creationId xmlns:a16="http://schemas.microsoft.com/office/drawing/2014/main" id="{A7885ADB-F1C4-4FF3-93CD-7C9337E87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1" name="Freeform 12">
              <a:extLst>
                <a:ext uri="{FF2B5EF4-FFF2-40B4-BE49-F238E27FC236}">
                  <a16:creationId xmlns:a16="http://schemas.microsoft.com/office/drawing/2014/main" id="{59FC4F71-6E39-414E-9F39-CE1479FF81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2" name="Freeform 13">
              <a:extLst>
                <a:ext uri="{FF2B5EF4-FFF2-40B4-BE49-F238E27FC236}">
                  <a16:creationId xmlns:a16="http://schemas.microsoft.com/office/drawing/2014/main" id="{3FC9614F-1D2C-4CAC-8CE9-32DC7D8636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 name="Freeform 14">
              <a:extLst>
                <a:ext uri="{FF2B5EF4-FFF2-40B4-BE49-F238E27FC236}">
                  <a16:creationId xmlns:a16="http://schemas.microsoft.com/office/drawing/2014/main" id="{2A872F50-76EA-4A5B-AA68-3CE2E26738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 name="Freeform 15">
              <a:extLst>
                <a:ext uri="{FF2B5EF4-FFF2-40B4-BE49-F238E27FC236}">
                  <a16:creationId xmlns:a16="http://schemas.microsoft.com/office/drawing/2014/main" id="{CE389546-6A1F-4203-ACD1-BC17DDBFB0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 name="Freeform 16">
              <a:extLst>
                <a:ext uri="{FF2B5EF4-FFF2-40B4-BE49-F238E27FC236}">
                  <a16:creationId xmlns:a16="http://schemas.microsoft.com/office/drawing/2014/main" id="{1BA89DC9-FE9A-4228-A4BE-D3A37F8656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 name="Freeform 17">
              <a:extLst>
                <a:ext uri="{FF2B5EF4-FFF2-40B4-BE49-F238E27FC236}">
                  <a16:creationId xmlns:a16="http://schemas.microsoft.com/office/drawing/2014/main" id="{FA3E79A5-9B81-48B5-B96F-8D55B02FD5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7" name="Freeform 18">
              <a:extLst>
                <a:ext uri="{FF2B5EF4-FFF2-40B4-BE49-F238E27FC236}">
                  <a16:creationId xmlns:a16="http://schemas.microsoft.com/office/drawing/2014/main" id="{A76D4D27-C537-45E4-96DE-C5FD2C9A370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8" name="Freeform 19">
              <a:extLst>
                <a:ext uri="{FF2B5EF4-FFF2-40B4-BE49-F238E27FC236}">
                  <a16:creationId xmlns:a16="http://schemas.microsoft.com/office/drawing/2014/main" id="{C1B158DD-2DCB-42FF-B1FE-3C947FEF02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9" name="Freeform 20">
              <a:extLst>
                <a:ext uri="{FF2B5EF4-FFF2-40B4-BE49-F238E27FC236}">
                  <a16:creationId xmlns:a16="http://schemas.microsoft.com/office/drawing/2014/main" id="{3307DC3E-0C6E-4E70-AFA2-96538CE3CD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0" name="Freeform 21">
              <a:extLst>
                <a:ext uri="{FF2B5EF4-FFF2-40B4-BE49-F238E27FC236}">
                  <a16:creationId xmlns:a16="http://schemas.microsoft.com/office/drawing/2014/main" id="{53A9F721-7EE3-4844-BB91-0B995BAC159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1" name="Freeform 22">
              <a:extLst>
                <a:ext uri="{FF2B5EF4-FFF2-40B4-BE49-F238E27FC236}">
                  <a16:creationId xmlns:a16="http://schemas.microsoft.com/office/drawing/2014/main" id="{8F057800-5B8F-4775-805B-89727A78A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2" name="Freeform 23">
              <a:extLst>
                <a:ext uri="{FF2B5EF4-FFF2-40B4-BE49-F238E27FC236}">
                  <a16:creationId xmlns:a16="http://schemas.microsoft.com/office/drawing/2014/main" id="{FC6DF692-3394-4FDD-92BA-CA0C41EBC3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3" name="Freeform 24">
              <a:extLst>
                <a:ext uri="{FF2B5EF4-FFF2-40B4-BE49-F238E27FC236}">
                  <a16:creationId xmlns:a16="http://schemas.microsoft.com/office/drawing/2014/main" id="{B825CD97-262B-4A33-B1E5-55F0D81F40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4" name="Freeform 25">
              <a:extLst>
                <a:ext uri="{FF2B5EF4-FFF2-40B4-BE49-F238E27FC236}">
                  <a16:creationId xmlns:a16="http://schemas.microsoft.com/office/drawing/2014/main" id="{F00EA2FE-C735-4E1E-B9DC-636C49061F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5" name="Freeform 26">
              <a:extLst>
                <a:ext uri="{FF2B5EF4-FFF2-40B4-BE49-F238E27FC236}">
                  <a16:creationId xmlns:a16="http://schemas.microsoft.com/office/drawing/2014/main" id="{95B50260-0DDF-4260-8DC1-D504B0643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6" name="Freeform 27">
              <a:extLst>
                <a:ext uri="{FF2B5EF4-FFF2-40B4-BE49-F238E27FC236}">
                  <a16:creationId xmlns:a16="http://schemas.microsoft.com/office/drawing/2014/main" id="{BBB491EB-35C1-4159-94B2-A367ADC134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7" name="Freeform 28">
              <a:extLst>
                <a:ext uri="{FF2B5EF4-FFF2-40B4-BE49-F238E27FC236}">
                  <a16:creationId xmlns:a16="http://schemas.microsoft.com/office/drawing/2014/main" id="{7EAA4E1C-EC83-44E0-A4AB-4B0F509A8C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8" name="Freeform 29">
              <a:extLst>
                <a:ext uri="{FF2B5EF4-FFF2-40B4-BE49-F238E27FC236}">
                  <a16:creationId xmlns:a16="http://schemas.microsoft.com/office/drawing/2014/main" id="{BE561717-C43F-46C1-BBCE-C830DE4A1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9" name="Freeform 30">
              <a:extLst>
                <a:ext uri="{FF2B5EF4-FFF2-40B4-BE49-F238E27FC236}">
                  <a16:creationId xmlns:a16="http://schemas.microsoft.com/office/drawing/2014/main" id="{CC840BC4-F1CE-4A1B-A1DE-BB922689E2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0" name="Freeform 31">
              <a:extLst>
                <a:ext uri="{FF2B5EF4-FFF2-40B4-BE49-F238E27FC236}">
                  <a16:creationId xmlns:a16="http://schemas.microsoft.com/office/drawing/2014/main" id="{03B586C7-6126-46E0-9BEF-522798686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1" name="Freeform 32">
              <a:extLst>
                <a:ext uri="{FF2B5EF4-FFF2-40B4-BE49-F238E27FC236}">
                  <a16:creationId xmlns:a16="http://schemas.microsoft.com/office/drawing/2014/main" id="{45C5C565-0EB6-4E0C-9752-84084CDBB8B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2" name="Rectangle 33">
              <a:extLst>
                <a:ext uri="{FF2B5EF4-FFF2-40B4-BE49-F238E27FC236}">
                  <a16:creationId xmlns:a16="http://schemas.microsoft.com/office/drawing/2014/main" id="{5CABC7BF-500C-4275-9EAA-9563EF43C62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43" name="Freeform 34">
              <a:extLst>
                <a:ext uri="{FF2B5EF4-FFF2-40B4-BE49-F238E27FC236}">
                  <a16:creationId xmlns:a16="http://schemas.microsoft.com/office/drawing/2014/main" id="{C7AA982B-BB49-4311-A724-81AAF8ABC3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4" name="Freeform 35">
              <a:extLst>
                <a:ext uri="{FF2B5EF4-FFF2-40B4-BE49-F238E27FC236}">
                  <a16:creationId xmlns:a16="http://schemas.microsoft.com/office/drawing/2014/main" id="{89D49DD1-C07D-4ADD-BD4A-D6AA725758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5" name="Freeform 36">
              <a:extLst>
                <a:ext uri="{FF2B5EF4-FFF2-40B4-BE49-F238E27FC236}">
                  <a16:creationId xmlns:a16="http://schemas.microsoft.com/office/drawing/2014/main" id="{4359B9DB-1A95-4934-A839-A76774D792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6" name="Freeform 37">
              <a:extLst>
                <a:ext uri="{FF2B5EF4-FFF2-40B4-BE49-F238E27FC236}">
                  <a16:creationId xmlns:a16="http://schemas.microsoft.com/office/drawing/2014/main" id="{2B7EEF08-F28B-48E9-BA1D-E61AC62013E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7" name="Freeform 38">
              <a:extLst>
                <a:ext uri="{FF2B5EF4-FFF2-40B4-BE49-F238E27FC236}">
                  <a16:creationId xmlns:a16="http://schemas.microsoft.com/office/drawing/2014/main" id="{E846B9B0-7D1C-4E1B-9256-7F25E8E887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8" name="Freeform 39">
              <a:extLst>
                <a:ext uri="{FF2B5EF4-FFF2-40B4-BE49-F238E27FC236}">
                  <a16:creationId xmlns:a16="http://schemas.microsoft.com/office/drawing/2014/main" id="{E31B0CE6-7913-4D1C-AC18-2ED44DF92F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9" name="Freeform 40">
              <a:extLst>
                <a:ext uri="{FF2B5EF4-FFF2-40B4-BE49-F238E27FC236}">
                  <a16:creationId xmlns:a16="http://schemas.microsoft.com/office/drawing/2014/main" id="{0F3517CE-D006-4218-9BB0-65269371EF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0" name="Freeform 41">
              <a:extLst>
                <a:ext uri="{FF2B5EF4-FFF2-40B4-BE49-F238E27FC236}">
                  <a16:creationId xmlns:a16="http://schemas.microsoft.com/office/drawing/2014/main" id="{DE7DB798-CAAE-42A3-BDFE-D6AD0E0DA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1" name="Freeform 42">
              <a:extLst>
                <a:ext uri="{FF2B5EF4-FFF2-40B4-BE49-F238E27FC236}">
                  <a16:creationId xmlns:a16="http://schemas.microsoft.com/office/drawing/2014/main" id="{07A53F87-B4E0-4C4E-B913-D336D8993D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2" name="Freeform 43">
              <a:extLst>
                <a:ext uri="{FF2B5EF4-FFF2-40B4-BE49-F238E27FC236}">
                  <a16:creationId xmlns:a16="http://schemas.microsoft.com/office/drawing/2014/main" id="{587D3AD0-B188-4D2E-A497-5180C1F225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3" name="Freeform 44">
              <a:extLst>
                <a:ext uri="{FF2B5EF4-FFF2-40B4-BE49-F238E27FC236}">
                  <a16:creationId xmlns:a16="http://schemas.microsoft.com/office/drawing/2014/main" id="{E8B4429B-56DB-4ED5-8296-1C4EB6AE04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4" name="Rectangle 45">
              <a:extLst>
                <a:ext uri="{FF2B5EF4-FFF2-40B4-BE49-F238E27FC236}">
                  <a16:creationId xmlns:a16="http://schemas.microsoft.com/office/drawing/2014/main" id="{ABBE178E-641F-4008-8760-5134D226AA4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55" name="Freeform 46">
              <a:extLst>
                <a:ext uri="{FF2B5EF4-FFF2-40B4-BE49-F238E27FC236}">
                  <a16:creationId xmlns:a16="http://schemas.microsoft.com/office/drawing/2014/main" id="{BB7A09DD-4AE2-4235-BCBA-B52CB79867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6" name="Freeform 47">
              <a:extLst>
                <a:ext uri="{FF2B5EF4-FFF2-40B4-BE49-F238E27FC236}">
                  <a16:creationId xmlns:a16="http://schemas.microsoft.com/office/drawing/2014/main" id="{64DBEF94-3525-4008-AD35-D566A238B9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7" name="Freeform 48">
              <a:extLst>
                <a:ext uri="{FF2B5EF4-FFF2-40B4-BE49-F238E27FC236}">
                  <a16:creationId xmlns:a16="http://schemas.microsoft.com/office/drawing/2014/main" id="{1C0CEBA3-32C8-4D37-BBD0-8863B008E2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8" name="Freeform 49">
              <a:extLst>
                <a:ext uri="{FF2B5EF4-FFF2-40B4-BE49-F238E27FC236}">
                  <a16:creationId xmlns:a16="http://schemas.microsoft.com/office/drawing/2014/main" id="{D12DBC8B-AE05-43C6-BF30-3F9CDADE9B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9" name="Freeform 50">
              <a:extLst>
                <a:ext uri="{FF2B5EF4-FFF2-40B4-BE49-F238E27FC236}">
                  <a16:creationId xmlns:a16="http://schemas.microsoft.com/office/drawing/2014/main" id="{47D642DC-B097-481B-8F32-671DE6AB56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0" name="Freeform 51">
              <a:extLst>
                <a:ext uri="{FF2B5EF4-FFF2-40B4-BE49-F238E27FC236}">
                  <a16:creationId xmlns:a16="http://schemas.microsoft.com/office/drawing/2014/main" id="{0D7CD8F4-0787-4106-9E76-FF0AFA0ACE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1" name="Freeform 52">
              <a:extLst>
                <a:ext uri="{FF2B5EF4-FFF2-40B4-BE49-F238E27FC236}">
                  <a16:creationId xmlns:a16="http://schemas.microsoft.com/office/drawing/2014/main" id="{3ED06726-52C5-468C-BEA2-0194993F8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2" name="Freeform 53">
              <a:extLst>
                <a:ext uri="{FF2B5EF4-FFF2-40B4-BE49-F238E27FC236}">
                  <a16:creationId xmlns:a16="http://schemas.microsoft.com/office/drawing/2014/main" id="{1541CE8F-816C-4189-8522-7AAA7EABD80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3" name="Freeform 54">
              <a:extLst>
                <a:ext uri="{FF2B5EF4-FFF2-40B4-BE49-F238E27FC236}">
                  <a16:creationId xmlns:a16="http://schemas.microsoft.com/office/drawing/2014/main" id="{3D0F8D98-15AC-458C-B872-777F4BBF3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4" name="Freeform 55">
              <a:extLst>
                <a:ext uri="{FF2B5EF4-FFF2-40B4-BE49-F238E27FC236}">
                  <a16:creationId xmlns:a16="http://schemas.microsoft.com/office/drawing/2014/main" id="{C9DE1ACE-C20F-4504-B0A1-5A37CA0D1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5" name="Freeform 56">
              <a:extLst>
                <a:ext uri="{FF2B5EF4-FFF2-40B4-BE49-F238E27FC236}">
                  <a16:creationId xmlns:a16="http://schemas.microsoft.com/office/drawing/2014/main" id="{E4BDEE62-868F-49A1-B97A-DE8EDC86F9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6" name="Freeform 57">
              <a:extLst>
                <a:ext uri="{FF2B5EF4-FFF2-40B4-BE49-F238E27FC236}">
                  <a16:creationId xmlns:a16="http://schemas.microsoft.com/office/drawing/2014/main" id="{B71AB3E3-099B-47DC-AD0D-215F18FD3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7" name="Freeform 58">
              <a:extLst>
                <a:ext uri="{FF2B5EF4-FFF2-40B4-BE49-F238E27FC236}">
                  <a16:creationId xmlns:a16="http://schemas.microsoft.com/office/drawing/2014/main" id="{7D4B7844-C6A2-45AA-9147-C1CEC0CB83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grpSp>
        <p:nvGrpSpPr>
          <p:cNvPr id="69" name="Group 68">
            <a:extLst>
              <a:ext uri="{FF2B5EF4-FFF2-40B4-BE49-F238E27FC236}">
                <a16:creationId xmlns:a16="http://schemas.microsoft.com/office/drawing/2014/main" id="{176E1971-1C4C-46C8-A821-6376642801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70" name="Freeform 32">
              <a:extLst>
                <a:ext uri="{FF2B5EF4-FFF2-40B4-BE49-F238E27FC236}">
                  <a16:creationId xmlns:a16="http://schemas.microsoft.com/office/drawing/2014/main" id="{35FAC14F-8CA0-40F3-ADE4-31DBF8BD79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1" name="Freeform 33">
              <a:extLst>
                <a:ext uri="{FF2B5EF4-FFF2-40B4-BE49-F238E27FC236}">
                  <a16:creationId xmlns:a16="http://schemas.microsoft.com/office/drawing/2014/main" id="{778F8CB9-0C96-4B66-B943-C5BF1A1B5D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2" name="Freeform 34">
              <a:extLst>
                <a:ext uri="{FF2B5EF4-FFF2-40B4-BE49-F238E27FC236}">
                  <a16:creationId xmlns:a16="http://schemas.microsoft.com/office/drawing/2014/main" id="{DB1C8E93-74F9-42A0-B326-E06DC9C584E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3" name="Freeform 35">
              <a:extLst>
                <a:ext uri="{FF2B5EF4-FFF2-40B4-BE49-F238E27FC236}">
                  <a16:creationId xmlns:a16="http://schemas.microsoft.com/office/drawing/2014/main" id="{EC6EA429-8E16-49E0-82D7-5846CDA76C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4" name="Freeform 36">
              <a:extLst>
                <a:ext uri="{FF2B5EF4-FFF2-40B4-BE49-F238E27FC236}">
                  <a16:creationId xmlns:a16="http://schemas.microsoft.com/office/drawing/2014/main" id="{8F64C508-2357-44C9-93D8-FC81B85AE2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5" name="Freeform 37">
              <a:extLst>
                <a:ext uri="{FF2B5EF4-FFF2-40B4-BE49-F238E27FC236}">
                  <a16:creationId xmlns:a16="http://schemas.microsoft.com/office/drawing/2014/main" id="{82F6F3F7-8F51-41B4-AC2B-699593A1F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6" name="Freeform 38">
              <a:extLst>
                <a:ext uri="{FF2B5EF4-FFF2-40B4-BE49-F238E27FC236}">
                  <a16:creationId xmlns:a16="http://schemas.microsoft.com/office/drawing/2014/main" id="{6F2FC65A-DA31-4602-B324-E53F76BD93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7" name="Freeform 39">
              <a:extLst>
                <a:ext uri="{FF2B5EF4-FFF2-40B4-BE49-F238E27FC236}">
                  <a16:creationId xmlns:a16="http://schemas.microsoft.com/office/drawing/2014/main" id="{0E9B7CF9-E3CC-495E-A513-A8A1C2422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8" name="Freeform 40">
              <a:extLst>
                <a:ext uri="{FF2B5EF4-FFF2-40B4-BE49-F238E27FC236}">
                  <a16:creationId xmlns:a16="http://schemas.microsoft.com/office/drawing/2014/main" id="{35C09477-23EA-4E6A-A8C2-5B447B25E9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9" name="Rectangle 41">
              <a:extLst>
                <a:ext uri="{FF2B5EF4-FFF2-40B4-BE49-F238E27FC236}">
                  <a16:creationId xmlns:a16="http://schemas.microsoft.com/office/drawing/2014/main" id="{80A5D070-0FE6-4F72-8077-E259B2D35AE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grpSp>
    </p:spTree>
    <p:extLst>
      <p:ext uri="{BB962C8B-B14F-4D97-AF65-F5344CB8AC3E}">
        <p14:creationId xmlns:p14="http://schemas.microsoft.com/office/powerpoint/2010/main" val="3631316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B8CB4-123E-4FE1-88A9-248D598A26C0}"/>
              </a:ext>
            </a:extLst>
          </p:cNvPr>
          <p:cNvSpPr>
            <a:spLocks noGrp="1"/>
          </p:cNvSpPr>
          <p:nvPr>
            <p:ph type="title"/>
          </p:nvPr>
        </p:nvSpPr>
        <p:spPr>
          <a:xfrm>
            <a:off x="1141413" y="0"/>
            <a:ext cx="9905998" cy="1518082"/>
          </a:xfrm>
        </p:spPr>
        <p:txBody>
          <a:bodyPr/>
          <a:lstStyle/>
          <a:p>
            <a:r>
              <a:rPr lang="en-US" dirty="0">
                <a:solidFill>
                  <a:schemeClr val="bg1">
                    <a:lumMod val="95000"/>
                    <a:lumOff val="5000"/>
                  </a:schemeClr>
                </a:solidFill>
              </a:rPr>
              <a:t>The role of Public health Wales in tracking and monitoring measles </a:t>
            </a:r>
            <a:endParaRPr lang="en-GB" dirty="0">
              <a:solidFill>
                <a:schemeClr val="bg1">
                  <a:lumMod val="95000"/>
                  <a:lumOff val="5000"/>
                </a:schemeClr>
              </a:solidFill>
            </a:endParaRPr>
          </a:p>
        </p:txBody>
      </p:sp>
      <p:sp>
        <p:nvSpPr>
          <p:cNvPr id="3" name="Content Placeholder 2">
            <a:extLst>
              <a:ext uri="{FF2B5EF4-FFF2-40B4-BE49-F238E27FC236}">
                <a16:creationId xmlns:a16="http://schemas.microsoft.com/office/drawing/2014/main" id="{B898B96E-A865-4956-BFCE-B729E5556946}"/>
              </a:ext>
            </a:extLst>
          </p:cNvPr>
          <p:cNvSpPr>
            <a:spLocks noGrp="1"/>
          </p:cNvSpPr>
          <p:nvPr>
            <p:ph idx="1"/>
          </p:nvPr>
        </p:nvSpPr>
        <p:spPr>
          <a:xfrm>
            <a:off x="1141412" y="1402672"/>
            <a:ext cx="9905999" cy="4971495"/>
          </a:xfrm>
        </p:spPr>
        <p:txBody>
          <a:bodyPr>
            <a:normAutofit/>
          </a:bodyPr>
          <a:lstStyle/>
          <a:p>
            <a:r>
              <a:rPr lang="en-US" sz="1600" dirty="0">
                <a:solidFill>
                  <a:schemeClr val="bg1">
                    <a:lumMod val="95000"/>
                    <a:lumOff val="5000"/>
                  </a:schemeClr>
                </a:solidFill>
              </a:rPr>
              <a:t>Measles was a very serious and common infection for children in Wales. Before the vaccination was made in the UK  majority of children caught measles and approximately a hundred each year.</a:t>
            </a:r>
          </a:p>
          <a:p>
            <a:r>
              <a:rPr lang="en-GB" sz="1600" dirty="0">
                <a:solidFill>
                  <a:schemeClr val="bg1">
                    <a:lumMod val="95000"/>
                    <a:lumOff val="5000"/>
                  </a:schemeClr>
                </a:solidFill>
              </a:rPr>
              <a:t>The notifications from measles decreased from 1968 </a:t>
            </a:r>
            <a:r>
              <a:rPr lang="en-US" sz="1600" dirty="0">
                <a:solidFill>
                  <a:schemeClr val="bg1">
                    <a:lumMod val="95000"/>
                    <a:lumOff val="5000"/>
                  </a:schemeClr>
                </a:solidFill>
              </a:rPr>
              <a:t>to</a:t>
            </a:r>
            <a:r>
              <a:rPr lang="en-GB" sz="1600" dirty="0">
                <a:solidFill>
                  <a:schemeClr val="bg1">
                    <a:lumMod val="95000"/>
                    <a:lumOff val="5000"/>
                  </a:schemeClr>
                </a:solidFill>
              </a:rPr>
              <a:t> 1980s</a:t>
            </a:r>
            <a:r>
              <a:rPr lang="en-US" sz="1600" dirty="0">
                <a:solidFill>
                  <a:schemeClr val="bg1">
                    <a:lumMod val="95000"/>
                    <a:lumOff val="5000"/>
                  </a:schemeClr>
                </a:solidFill>
              </a:rPr>
              <a:t>, </a:t>
            </a:r>
            <a:r>
              <a:rPr lang="en-GB" sz="1600" dirty="0">
                <a:solidFill>
                  <a:schemeClr val="bg1">
                    <a:lumMod val="95000"/>
                    <a:lumOff val="5000"/>
                  </a:schemeClr>
                </a:solidFill>
              </a:rPr>
              <a:t>Annual data had fallen t</a:t>
            </a:r>
            <a:r>
              <a:rPr lang="en-US" sz="1600" dirty="0">
                <a:solidFill>
                  <a:schemeClr val="bg1">
                    <a:lumMod val="95000"/>
                    <a:lumOff val="5000"/>
                  </a:schemeClr>
                </a:solidFill>
              </a:rPr>
              <a:t>o</a:t>
            </a:r>
            <a:r>
              <a:rPr lang="en-GB" sz="1600" dirty="0">
                <a:solidFill>
                  <a:schemeClr val="bg1">
                    <a:lumMod val="95000"/>
                    <a:lumOff val="5000"/>
                  </a:schemeClr>
                </a:solidFill>
              </a:rPr>
              <a:t> between just 50,000 and 100,000</a:t>
            </a:r>
            <a:r>
              <a:rPr lang="en-US" sz="1600" dirty="0">
                <a:solidFill>
                  <a:schemeClr val="bg1">
                    <a:lumMod val="95000"/>
                    <a:lumOff val="5000"/>
                  </a:schemeClr>
                </a:solidFill>
              </a:rPr>
              <a:t>. </a:t>
            </a:r>
            <a:r>
              <a:rPr lang="en-GB" sz="1600" dirty="0">
                <a:solidFill>
                  <a:schemeClr val="bg1">
                    <a:lumMod val="95000"/>
                    <a:lumOff val="5000"/>
                  </a:schemeClr>
                </a:solidFill>
              </a:rPr>
              <a:t>After the introduction of the </a:t>
            </a:r>
            <a:r>
              <a:rPr lang="en-US" sz="1600" dirty="0">
                <a:solidFill>
                  <a:schemeClr val="bg1">
                    <a:lumMod val="95000"/>
                    <a:lumOff val="5000"/>
                  </a:schemeClr>
                </a:solidFill>
              </a:rPr>
              <a:t>MMR </a:t>
            </a:r>
            <a:r>
              <a:rPr lang="en-GB" sz="1600" dirty="0">
                <a:solidFill>
                  <a:schemeClr val="bg1">
                    <a:lumMod val="95000"/>
                    <a:lumOff val="5000"/>
                  </a:schemeClr>
                </a:solidFill>
              </a:rPr>
              <a:t>vaccine in October 1988 achievement of 90%</a:t>
            </a:r>
            <a:r>
              <a:rPr lang="en-US" sz="1600" dirty="0">
                <a:solidFill>
                  <a:schemeClr val="bg1">
                    <a:lumMod val="95000"/>
                    <a:lumOff val="5000"/>
                  </a:schemeClr>
                </a:solidFill>
              </a:rPr>
              <a:t> </a:t>
            </a:r>
            <a:r>
              <a:rPr lang="en-GB" sz="1600" dirty="0">
                <a:solidFill>
                  <a:schemeClr val="bg1">
                    <a:lumMod val="95000"/>
                    <a:lumOff val="5000"/>
                  </a:schemeClr>
                </a:solidFill>
              </a:rPr>
              <a:t>reports of measles decreased to the lowest levels since records started and the spread of measles was affectively at a halt by 1990s</a:t>
            </a:r>
            <a:r>
              <a:rPr lang="en-US" sz="1600" dirty="0">
                <a:solidFill>
                  <a:schemeClr val="bg1">
                    <a:lumMod val="95000"/>
                    <a:lumOff val="5000"/>
                  </a:schemeClr>
                </a:solidFill>
              </a:rPr>
              <a:t>.</a:t>
            </a:r>
          </a:p>
          <a:p>
            <a:r>
              <a:rPr lang="en-GB" sz="1600" dirty="0">
                <a:solidFill>
                  <a:schemeClr val="bg1">
                    <a:lumMod val="95000"/>
                    <a:lumOff val="5000"/>
                  </a:schemeClr>
                </a:solidFill>
              </a:rPr>
              <a:t>However</a:t>
            </a:r>
            <a:r>
              <a:rPr lang="en-US" sz="1600" dirty="0">
                <a:solidFill>
                  <a:schemeClr val="bg1">
                    <a:lumMod val="95000"/>
                    <a:lumOff val="5000"/>
                  </a:schemeClr>
                </a:solidFill>
              </a:rPr>
              <a:t>, </a:t>
            </a:r>
            <a:r>
              <a:rPr lang="en-GB" sz="1600" dirty="0">
                <a:solidFill>
                  <a:schemeClr val="bg1">
                    <a:lumMod val="95000"/>
                    <a:lumOff val="5000"/>
                  </a:schemeClr>
                </a:solidFill>
              </a:rPr>
              <a:t>November 2012 and July 2013 an increasingly large outbreak of measles took place in Wales</a:t>
            </a:r>
            <a:r>
              <a:rPr lang="en-US" sz="1600" dirty="0">
                <a:solidFill>
                  <a:schemeClr val="bg1">
                    <a:lumMod val="95000"/>
                    <a:lumOff val="5000"/>
                  </a:schemeClr>
                </a:solidFill>
              </a:rPr>
              <a:t>. T</a:t>
            </a:r>
            <a:r>
              <a:rPr lang="en-GB" sz="1600" dirty="0">
                <a:solidFill>
                  <a:schemeClr val="bg1">
                    <a:lumMod val="95000"/>
                    <a:lumOff val="5000"/>
                  </a:schemeClr>
                </a:solidFill>
              </a:rPr>
              <a:t>he outbreak was mainly centred around the Swansea area</a:t>
            </a:r>
            <a:r>
              <a:rPr lang="en-US" sz="1600" dirty="0">
                <a:solidFill>
                  <a:schemeClr val="bg1">
                    <a:lumMod val="95000"/>
                    <a:lumOff val="5000"/>
                  </a:schemeClr>
                </a:solidFill>
              </a:rPr>
              <a:t>, </a:t>
            </a:r>
            <a:r>
              <a:rPr lang="en-GB" sz="1600" dirty="0">
                <a:solidFill>
                  <a:schemeClr val="bg1">
                    <a:lumMod val="95000"/>
                    <a:lumOff val="5000"/>
                  </a:schemeClr>
                </a:solidFill>
              </a:rPr>
              <a:t>due to this several other areas</a:t>
            </a:r>
            <a:r>
              <a:rPr lang="en-US" sz="1600" dirty="0">
                <a:solidFill>
                  <a:schemeClr val="bg1">
                    <a:lumMod val="95000"/>
                    <a:lumOff val="5000"/>
                  </a:schemeClr>
                </a:solidFill>
              </a:rPr>
              <a:t> were affected</a:t>
            </a:r>
            <a:r>
              <a:rPr lang="en-GB" sz="1600" dirty="0">
                <a:solidFill>
                  <a:schemeClr val="bg1">
                    <a:lumMod val="95000"/>
                    <a:lumOff val="5000"/>
                  </a:schemeClr>
                </a:solidFill>
              </a:rPr>
              <a:t> in Wales particularly in the mid and </a:t>
            </a:r>
            <a:r>
              <a:rPr lang="en-US" sz="1600" dirty="0">
                <a:solidFill>
                  <a:schemeClr val="bg1">
                    <a:lumMod val="95000"/>
                    <a:lumOff val="5000"/>
                  </a:schemeClr>
                </a:solidFill>
              </a:rPr>
              <a:t>w</a:t>
            </a:r>
            <a:r>
              <a:rPr lang="en-GB" sz="1600" dirty="0">
                <a:solidFill>
                  <a:schemeClr val="bg1">
                    <a:lumMod val="95000"/>
                    <a:lumOff val="5000"/>
                  </a:schemeClr>
                </a:solidFill>
              </a:rPr>
              <a:t>est</a:t>
            </a:r>
            <a:r>
              <a:rPr lang="en-US" sz="1600" dirty="0">
                <a:solidFill>
                  <a:schemeClr val="bg1">
                    <a:lumMod val="95000"/>
                    <a:lumOff val="5000"/>
                  </a:schemeClr>
                </a:solidFill>
              </a:rPr>
              <a:t>. </a:t>
            </a:r>
            <a:r>
              <a:rPr lang="en-GB" sz="1600" dirty="0">
                <a:solidFill>
                  <a:schemeClr val="bg1">
                    <a:lumMod val="95000"/>
                    <a:lumOff val="5000"/>
                  </a:schemeClr>
                </a:solidFill>
              </a:rPr>
              <a:t>During this outbreak there were 447 confirmed cases of measles from the west and mid Wales</a:t>
            </a:r>
            <a:r>
              <a:rPr lang="en-US" sz="1600" dirty="0">
                <a:solidFill>
                  <a:schemeClr val="bg1">
                    <a:lumMod val="95000"/>
                    <a:lumOff val="5000"/>
                  </a:schemeClr>
                </a:solidFill>
              </a:rPr>
              <a:t>, </a:t>
            </a:r>
            <a:r>
              <a:rPr lang="en-GB" sz="1600" dirty="0">
                <a:solidFill>
                  <a:schemeClr val="bg1">
                    <a:lumMod val="95000"/>
                    <a:lumOff val="5000"/>
                  </a:schemeClr>
                </a:solidFill>
              </a:rPr>
              <a:t>64 measles cases were admitted two local hospitals and there was one death</a:t>
            </a:r>
            <a:r>
              <a:rPr lang="en-US" sz="1600" dirty="0">
                <a:solidFill>
                  <a:schemeClr val="bg1">
                    <a:lumMod val="95000"/>
                    <a:lumOff val="5000"/>
                  </a:schemeClr>
                </a:solidFill>
              </a:rPr>
              <a:t>. </a:t>
            </a:r>
          </a:p>
          <a:p>
            <a:r>
              <a:rPr lang="en-GB" sz="1600" dirty="0">
                <a:solidFill>
                  <a:schemeClr val="bg1">
                    <a:lumMod val="95000"/>
                    <a:lumOff val="5000"/>
                  </a:schemeClr>
                </a:solidFill>
              </a:rPr>
              <a:t>The reason why the outbreak took place was due too low levels </a:t>
            </a:r>
            <a:r>
              <a:rPr lang="en-US" sz="1600" dirty="0">
                <a:solidFill>
                  <a:schemeClr val="bg1">
                    <a:lumMod val="95000"/>
                    <a:lumOff val="5000"/>
                  </a:schemeClr>
                </a:solidFill>
              </a:rPr>
              <a:t>of MMR uptake in the area. </a:t>
            </a:r>
          </a:p>
          <a:p>
            <a:r>
              <a:rPr lang="en-GB" sz="1600" dirty="0">
                <a:solidFill>
                  <a:schemeClr val="bg1">
                    <a:lumMod val="95000"/>
                    <a:lumOff val="5000"/>
                  </a:schemeClr>
                </a:solidFill>
              </a:rPr>
              <a:t>Public health Wales response to the outbreak was that more than 77,000 doses of </a:t>
            </a:r>
            <a:r>
              <a:rPr lang="en-US" sz="1600" dirty="0">
                <a:solidFill>
                  <a:schemeClr val="bg1">
                    <a:lumMod val="95000"/>
                    <a:lumOff val="5000"/>
                  </a:schemeClr>
                </a:solidFill>
              </a:rPr>
              <a:t>MMR</a:t>
            </a:r>
            <a:r>
              <a:rPr lang="en-GB" sz="1600" dirty="0">
                <a:solidFill>
                  <a:schemeClr val="bg1">
                    <a:lumMod val="95000"/>
                    <a:lumOff val="5000"/>
                  </a:schemeClr>
                </a:solidFill>
              </a:rPr>
              <a:t> </a:t>
            </a:r>
            <a:r>
              <a:rPr lang="en-US" sz="1600" dirty="0">
                <a:solidFill>
                  <a:schemeClr val="bg1">
                    <a:lumMod val="95000"/>
                    <a:lumOff val="5000"/>
                  </a:schemeClr>
                </a:solidFill>
              </a:rPr>
              <a:t>vaccine</a:t>
            </a:r>
            <a:r>
              <a:rPr lang="en-GB" sz="1600" dirty="0">
                <a:solidFill>
                  <a:schemeClr val="bg1">
                    <a:lumMod val="95000"/>
                    <a:lumOff val="5000"/>
                  </a:schemeClr>
                </a:solidFill>
              </a:rPr>
              <a:t> were administered and this has reduced the potential for further outbreaks</a:t>
            </a:r>
            <a:r>
              <a:rPr lang="en-US" sz="1600" dirty="0">
                <a:solidFill>
                  <a:schemeClr val="bg1">
                    <a:lumMod val="95000"/>
                    <a:lumOff val="5000"/>
                  </a:schemeClr>
                </a:solidFill>
              </a:rPr>
              <a:t>. </a:t>
            </a:r>
            <a:r>
              <a:rPr lang="en-GB" sz="1600" dirty="0">
                <a:solidFill>
                  <a:schemeClr val="bg1">
                    <a:lumMod val="95000"/>
                    <a:lumOff val="5000"/>
                  </a:schemeClr>
                </a:solidFill>
              </a:rPr>
              <a:t>Since the outbreak has secured there has been a large decline in the number of cases of measles in Wales</a:t>
            </a:r>
            <a:r>
              <a:rPr lang="en-US" sz="1600" dirty="0">
                <a:solidFill>
                  <a:schemeClr val="bg1">
                    <a:lumMod val="95000"/>
                    <a:lumOff val="5000"/>
                  </a:schemeClr>
                </a:solidFill>
              </a:rPr>
              <a:t>.  </a:t>
            </a:r>
          </a:p>
          <a:p>
            <a:pPr marL="0" indent="0">
              <a:buNone/>
            </a:pPr>
            <a:r>
              <a:rPr lang="en-US" sz="1600" dirty="0">
                <a:solidFill>
                  <a:schemeClr val="bg1">
                    <a:lumMod val="95000"/>
                    <a:lumOff val="5000"/>
                  </a:schemeClr>
                </a:solidFill>
              </a:rPr>
              <a:t>(Public Health Wales, 2021)</a:t>
            </a:r>
          </a:p>
          <a:p>
            <a:pPr marL="0" indent="0">
              <a:buNone/>
            </a:pPr>
            <a:endParaRPr lang="en-US" sz="1600" dirty="0">
              <a:solidFill>
                <a:schemeClr val="bg1">
                  <a:lumMod val="95000"/>
                  <a:lumOff val="5000"/>
                </a:schemeClr>
              </a:solidFill>
            </a:endParaRPr>
          </a:p>
          <a:p>
            <a:pPr marL="0" indent="0">
              <a:buNone/>
            </a:pPr>
            <a:endParaRPr lang="en-US" sz="1600" b="0" i="0" dirty="0">
              <a:solidFill>
                <a:srgbClr val="2C3E50"/>
              </a:solidFill>
              <a:effectLst/>
              <a:latin typeface="Calibri" panose="020F0502020204030204" pitchFamily="34" charset="0"/>
            </a:endParaRPr>
          </a:p>
          <a:p>
            <a:pPr marL="0" indent="0">
              <a:buNone/>
            </a:pPr>
            <a:endParaRPr lang="en-US" sz="1200" dirty="0">
              <a:solidFill>
                <a:srgbClr val="2C3E50"/>
              </a:solidFill>
              <a:latin typeface="Calibri" panose="020F0502020204030204" pitchFamily="34" charset="0"/>
            </a:endParaRPr>
          </a:p>
          <a:p>
            <a:endParaRPr lang="en-US" sz="1200" b="0" i="0" dirty="0">
              <a:solidFill>
                <a:srgbClr val="2C3E50"/>
              </a:solidFill>
              <a:effectLst/>
              <a:latin typeface="Calibri" panose="020F0502020204030204" pitchFamily="34" charset="0"/>
            </a:endParaRPr>
          </a:p>
          <a:p>
            <a:endParaRPr lang="en-US" sz="1200" b="0" i="0" dirty="0">
              <a:solidFill>
                <a:srgbClr val="2C3E50"/>
              </a:solidFill>
              <a:effectLst/>
              <a:latin typeface="Calibri" panose="020F0502020204030204" pitchFamily="34" charset="0"/>
            </a:endParaRPr>
          </a:p>
        </p:txBody>
      </p:sp>
    </p:spTree>
    <p:extLst>
      <p:ext uri="{BB962C8B-B14F-4D97-AF65-F5344CB8AC3E}">
        <p14:creationId xmlns:p14="http://schemas.microsoft.com/office/powerpoint/2010/main" val="4057932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anim calcmode="lin" valueType="num">
                                      <p:cBhvr>
                                        <p:cTn id="1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1000"/>
                                        <p:tgtEl>
                                          <p:spTgt spid="3">
                                            <p:txEl>
                                              <p:pRg st="2" end="2"/>
                                            </p:txEl>
                                          </p:spTgt>
                                        </p:tgtEl>
                                      </p:cBhvr>
                                    </p:animEffect>
                                    <p:anim calcmode="lin" valueType="num">
                                      <p:cBhvr>
                                        <p:cTn id="2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1000"/>
                                        <p:tgtEl>
                                          <p:spTgt spid="3">
                                            <p:txEl>
                                              <p:pRg st="3" end="3"/>
                                            </p:txEl>
                                          </p:spTgt>
                                        </p:tgtEl>
                                      </p:cBhvr>
                                    </p:animEffect>
                                    <p:anim calcmode="lin" valueType="num">
                                      <p:cBhvr>
                                        <p:cTn id="2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1000"/>
                                        <p:tgtEl>
                                          <p:spTgt spid="3">
                                            <p:txEl>
                                              <p:pRg st="4" end="4"/>
                                            </p:txEl>
                                          </p:spTgt>
                                        </p:tgtEl>
                                      </p:cBhvr>
                                    </p:animEffect>
                                    <p:anim calcmode="lin" valueType="num">
                                      <p:cBhvr>
                                        <p:cTn id="3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51" name="Picture 2">
            <a:extLst>
              <a:ext uri="{FF2B5EF4-FFF2-40B4-BE49-F238E27FC236}">
                <a16:creationId xmlns:a16="http://schemas.microsoft.com/office/drawing/2014/main" id="{5FF7B57D-FF7B-48B3-9F60-9BCEEECF9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153" name="Group 152">
            <a:extLst>
              <a:ext uri="{FF2B5EF4-FFF2-40B4-BE49-F238E27FC236}">
                <a16:creationId xmlns:a16="http://schemas.microsoft.com/office/drawing/2014/main" id="{EB95AFDF-FA7D-4311-9C65-6D507D92F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54" name="Group 153">
              <a:extLst>
                <a:ext uri="{FF2B5EF4-FFF2-40B4-BE49-F238E27FC236}">
                  <a16:creationId xmlns:a16="http://schemas.microsoft.com/office/drawing/2014/main" id="{9A5CCD98-20C1-4404-B788-FDA92F8A44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66" name="Rectangle 5">
                <a:extLst>
                  <a:ext uri="{FF2B5EF4-FFF2-40B4-BE49-F238E27FC236}">
                    <a16:creationId xmlns:a16="http://schemas.microsoft.com/office/drawing/2014/main" id="{C1424C76-B5C3-468E-86FA-8D9B269053D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67" name="Freeform 6">
                <a:extLst>
                  <a:ext uri="{FF2B5EF4-FFF2-40B4-BE49-F238E27FC236}">
                    <a16:creationId xmlns:a16="http://schemas.microsoft.com/office/drawing/2014/main" id="{B3922267-72C9-403B-A6DE-7D0A43D554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8" name="Freeform 7">
                <a:extLst>
                  <a:ext uri="{FF2B5EF4-FFF2-40B4-BE49-F238E27FC236}">
                    <a16:creationId xmlns:a16="http://schemas.microsoft.com/office/drawing/2014/main" id="{7276DB68-2E8D-4723-852B-7476DD38F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9" name="Freeform 8">
                <a:extLst>
                  <a:ext uri="{FF2B5EF4-FFF2-40B4-BE49-F238E27FC236}">
                    <a16:creationId xmlns:a16="http://schemas.microsoft.com/office/drawing/2014/main" id="{0A155711-4993-4D1E-89EA-A397C164F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0" name="Freeform 9">
                <a:extLst>
                  <a:ext uri="{FF2B5EF4-FFF2-40B4-BE49-F238E27FC236}">
                    <a16:creationId xmlns:a16="http://schemas.microsoft.com/office/drawing/2014/main" id="{2AB42136-2551-4CAA-857F-65FA3247B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1" name="Freeform 10">
                <a:extLst>
                  <a:ext uri="{FF2B5EF4-FFF2-40B4-BE49-F238E27FC236}">
                    <a16:creationId xmlns:a16="http://schemas.microsoft.com/office/drawing/2014/main" id="{7C2ADEA1-EA3E-4C0E-A28E-460092F7F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2" name="Freeform 11">
                <a:extLst>
                  <a:ext uri="{FF2B5EF4-FFF2-40B4-BE49-F238E27FC236}">
                    <a16:creationId xmlns:a16="http://schemas.microsoft.com/office/drawing/2014/main" id="{B04584B3-081C-4286-A840-AB5B16B10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3" name="Freeform 12">
                <a:extLst>
                  <a:ext uri="{FF2B5EF4-FFF2-40B4-BE49-F238E27FC236}">
                    <a16:creationId xmlns:a16="http://schemas.microsoft.com/office/drawing/2014/main" id="{3AB388FD-C246-4936-A041-E0413A1329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4" name="Freeform 13">
                <a:extLst>
                  <a:ext uri="{FF2B5EF4-FFF2-40B4-BE49-F238E27FC236}">
                    <a16:creationId xmlns:a16="http://schemas.microsoft.com/office/drawing/2014/main" id="{57692343-2D12-4F57-836C-945D407B6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5" name="Freeform 14">
                <a:extLst>
                  <a:ext uri="{FF2B5EF4-FFF2-40B4-BE49-F238E27FC236}">
                    <a16:creationId xmlns:a16="http://schemas.microsoft.com/office/drawing/2014/main" id="{062EE710-0210-4840-8698-E0DF1C617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6" name="Freeform 15">
                <a:extLst>
                  <a:ext uri="{FF2B5EF4-FFF2-40B4-BE49-F238E27FC236}">
                    <a16:creationId xmlns:a16="http://schemas.microsoft.com/office/drawing/2014/main" id="{161892F4-6071-40CD-8E18-CDEE0C91B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7" name="Line 16">
                <a:extLst>
                  <a:ext uri="{FF2B5EF4-FFF2-40B4-BE49-F238E27FC236}">
                    <a16:creationId xmlns:a16="http://schemas.microsoft.com/office/drawing/2014/main" id="{3E6BBE44-8D88-407D-B1C6-10C89DD617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78" name="Freeform 17">
                <a:extLst>
                  <a:ext uri="{FF2B5EF4-FFF2-40B4-BE49-F238E27FC236}">
                    <a16:creationId xmlns:a16="http://schemas.microsoft.com/office/drawing/2014/main" id="{1E90AE6E-328E-4730-825C-B5130F5CF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9" name="Freeform 18">
                <a:extLst>
                  <a:ext uri="{FF2B5EF4-FFF2-40B4-BE49-F238E27FC236}">
                    <a16:creationId xmlns:a16="http://schemas.microsoft.com/office/drawing/2014/main" id="{24EC969F-6E4A-4163-ABDA-4674429A3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0" name="Freeform 19">
                <a:extLst>
                  <a:ext uri="{FF2B5EF4-FFF2-40B4-BE49-F238E27FC236}">
                    <a16:creationId xmlns:a16="http://schemas.microsoft.com/office/drawing/2014/main" id="{1B735C94-B049-42C6-9DEF-5DB70D58CE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1" name="Freeform 20">
                <a:extLst>
                  <a:ext uri="{FF2B5EF4-FFF2-40B4-BE49-F238E27FC236}">
                    <a16:creationId xmlns:a16="http://schemas.microsoft.com/office/drawing/2014/main" id="{051C02E6-1954-478B-AEAE-BF8F36BE94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2" name="Rectangle 21">
                <a:extLst>
                  <a:ext uri="{FF2B5EF4-FFF2-40B4-BE49-F238E27FC236}">
                    <a16:creationId xmlns:a16="http://schemas.microsoft.com/office/drawing/2014/main" id="{6710B1C0-310A-48D0-B824-459D9AFC2FB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83" name="Freeform 22">
                <a:extLst>
                  <a:ext uri="{FF2B5EF4-FFF2-40B4-BE49-F238E27FC236}">
                    <a16:creationId xmlns:a16="http://schemas.microsoft.com/office/drawing/2014/main" id="{1204A606-D9A6-4DC6-9F0E-D516EA1EB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4" name="Freeform 23">
                <a:extLst>
                  <a:ext uri="{FF2B5EF4-FFF2-40B4-BE49-F238E27FC236}">
                    <a16:creationId xmlns:a16="http://schemas.microsoft.com/office/drawing/2014/main" id="{EE569555-0243-4979-A537-C9B4AFD5F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5" name="Freeform 24">
                <a:extLst>
                  <a:ext uri="{FF2B5EF4-FFF2-40B4-BE49-F238E27FC236}">
                    <a16:creationId xmlns:a16="http://schemas.microsoft.com/office/drawing/2014/main" id="{D52A977D-4993-48AF-A792-F2DE09639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6" name="Freeform 25">
                <a:extLst>
                  <a:ext uri="{FF2B5EF4-FFF2-40B4-BE49-F238E27FC236}">
                    <a16:creationId xmlns:a16="http://schemas.microsoft.com/office/drawing/2014/main" id="{93CFF2DC-E52E-4D99-97D5-B0D7B792E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7" name="Freeform 26">
                <a:extLst>
                  <a:ext uri="{FF2B5EF4-FFF2-40B4-BE49-F238E27FC236}">
                    <a16:creationId xmlns:a16="http://schemas.microsoft.com/office/drawing/2014/main" id="{5E175372-AF09-42A7-B3D0-226C83489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8" name="Freeform 27">
                <a:extLst>
                  <a:ext uri="{FF2B5EF4-FFF2-40B4-BE49-F238E27FC236}">
                    <a16:creationId xmlns:a16="http://schemas.microsoft.com/office/drawing/2014/main" id="{ABF20BA9-F4B2-49EA-A573-578B18977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9" name="Freeform 28">
                <a:extLst>
                  <a:ext uri="{FF2B5EF4-FFF2-40B4-BE49-F238E27FC236}">
                    <a16:creationId xmlns:a16="http://schemas.microsoft.com/office/drawing/2014/main" id="{AA3A7A4B-C811-4E23-8BFD-5823A032D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0" name="Freeform 29">
                <a:extLst>
                  <a:ext uri="{FF2B5EF4-FFF2-40B4-BE49-F238E27FC236}">
                    <a16:creationId xmlns:a16="http://schemas.microsoft.com/office/drawing/2014/main" id="{47537781-F057-4B97-AD8F-12FE9BE59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1" name="Freeform 30">
                <a:extLst>
                  <a:ext uri="{FF2B5EF4-FFF2-40B4-BE49-F238E27FC236}">
                    <a16:creationId xmlns:a16="http://schemas.microsoft.com/office/drawing/2014/main" id="{078883C7-EB52-4BB7-A9A7-F8C046A83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2" name="Freeform 31">
                <a:extLst>
                  <a:ext uri="{FF2B5EF4-FFF2-40B4-BE49-F238E27FC236}">
                    <a16:creationId xmlns:a16="http://schemas.microsoft.com/office/drawing/2014/main" id="{63CCBBF8-5972-4ED3-AB5B-46DC425B1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grpSp>
          <p:nvGrpSpPr>
            <p:cNvPr id="155" name="Group 154">
              <a:extLst>
                <a:ext uri="{FF2B5EF4-FFF2-40B4-BE49-F238E27FC236}">
                  <a16:creationId xmlns:a16="http://schemas.microsoft.com/office/drawing/2014/main" id="{A8C19883-37FB-437C-A3AA-89AA6239D3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56" name="Freeform 32">
                <a:extLst>
                  <a:ext uri="{FF2B5EF4-FFF2-40B4-BE49-F238E27FC236}">
                    <a16:creationId xmlns:a16="http://schemas.microsoft.com/office/drawing/2014/main" id="{AF1753DD-4CEF-45EC-B952-90EA8895D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7" name="Freeform 33">
                <a:extLst>
                  <a:ext uri="{FF2B5EF4-FFF2-40B4-BE49-F238E27FC236}">
                    <a16:creationId xmlns:a16="http://schemas.microsoft.com/office/drawing/2014/main" id="{5B9356DB-C1BE-4D76-8FA7-4FBAA12D1D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8" name="Freeform 34">
                <a:extLst>
                  <a:ext uri="{FF2B5EF4-FFF2-40B4-BE49-F238E27FC236}">
                    <a16:creationId xmlns:a16="http://schemas.microsoft.com/office/drawing/2014/main" id="{C4F59561-572D-42BA-A6FD-F3AFA1A394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9" name="Freeform 35">
                <a:extLst>
                  <a:ext uri="{FF2B5EF4-FFF2-40B4-BE49-F238E27FC236}">
                    <a16:creationId xmlns:a16="http://schemas.microsoft.com/office/drawing/2014/main" id="{BB7A51A1-D509-4494-BAE2-1B96CAD4D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0" name="Freeform 36">
                <a:extLst>
                  <a:ext uri="{FF2B5EF4-FFF2-40B4-BE49-F238E27FC236}">
                    <a16:creationId xmlns:a16="http://schemas.microsoft.com/office/drawing/2014/main" id="{D3FE0B5A-55DE-4E56-8E9B-B92D1DB9A8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1" name="Freeform 37">
                <a:extLst>
                  <a:ext uri="{FF2B5EF4-FFF2-40B4-BE49-F238E27FC236}">
                    <a16:creationId xmlns:a16="http://schemas.microsoft.com/office/drawing/2014/main" id="{F125661C-3A0E-4B6E-B2AB-1B08C8925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2" name="Freeform 38">
                <a:extLst>
                  <a:ext uri="{FF2B5EF4-FFF2-40B4-BE49-F238E27FC236}">
                    <a16:creationId xmlns:a16="http://schemas.microsoft.com/office/drawing/2014/main" id="{39304006-EE77-438A-A0D1-537322356C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3" name="Freeform 39">
                <a:extLst>
                  <a:ext uri="{FF2B5EF4-FFF2-40B4-BE49-F238E27FC236}">
                    <a16:creationId xmlns:a16="http://schemas.microsoft.com/office/drawing/2014/main" id="{C6031DEB-4109-4049-82CF-DD06483A2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4" name="Freeform 40">
                <a:extLst>
                  <a:ext uri="{FF2B5EF4-FFF2-40B4-BE49-F238E27FC236}">
                    <a16:creationId xmlns:a16="http://schemas.microsoft.com/office/drawing/2014/main" id="{65FC2657-18D6-4490-88D6-32E6B1C6FB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5" name="Rectangle 41">
                <a:extLst>
                  <a:ext uri="{FF2B5EF4-FFF2-40B4-BE49-F238E27FC236}">
                    <a16:creationId xmlns:a16="http://schemas.microsoft.com/office/drawing/2014/main" id="{20BEA03B-3EAD-4FA2-BC9D-25A14D635C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grpSp>
      <p:sp>
        <p:nvSpPr>
          <p:cNvPr id="2" name="Title 1">
            <a:extLst>
              <a:ext uri="{FF2B5EF4-FFF2-40B4-BE49-F238E27FC236}">
                <a16:creationId xmlns:a16="http://schemas.microsoft.com/office/drawing/2014/main" id="{27DA93AF-0159-4EE2-A88B-B6E42498AEDE}"/>
              </a:ext>
            </a:extLst>
          </p:cNvPr>
          <p:cNvSpPr>
            <a:spLocks noGrp="1"/>
          </p:cNvSpPr>
          <p:nvPr>
            <p:ph type="title"/>
          </p:nvPr>
        </p:nvSpPr>
        <p:spPr>
          <a:xfrm>
            <a:off x="1020762" y="243000"/>
            <a:ext cx="9905998" cy="1070895"/>
          </a:xfrm>
        </p:spPr>
        <p:txBody>
          <a:bodyPr vert="horz" lIns="91440" tIns="45720" rIns="91440" bIns="45720" rtlCol="0" anchor="ctr">
            <a:normAutofit/>
          </a:bodyPr>
          <a:lstStyle/>
          <a:p>
            <a:r>
              <a:rPr lang="en-US" sz="3600" dirty="0">
                <a:solidFill>
                  <a:schemeClr val="bg1">
                    <a:lumMod val="95000"/>
                    <a:lumOff val="5000"/>
                  </a:schemeClr>
                </a:solidFill>
              </a:rPr>
              <a:t>Epidemiology triangle of measles </a:t>
            </a:r>
          </a:p>
        </p:txBody>
      </p:sp>
      <p:pic>
        <p:nvPicPr>
          <p:cNvPr id="6" name="Content Placeholder 5" descr="Text&#10;&#10;Description automatically generated">
            <a:extLst>
              <a:ext uri="{FF2B5EF4-FFF2-40B4-BE49-F238E27FC236}">
                <a16:creationId xmlns:a16="http://schemas.microsoft.com/office/drawing/2014/main" id="{26004F1C-EE13-4335-AC99-2E00765AFE1A}"/>
              </a:ext>
            </a:extLst>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t="5673" r="-3" b="7157"/>
          <a:stretch/>
        </p:blipFill>
        <p:spPr>
          <a:xfrm>
            <a:off x="1095615" y="1382713"/>
            <a:ext cx="4689234" cy="3065612"/>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7" name="Text Placeholder 6">
            <a:extLst>
              <a:ext uri="{FF2B5EF4-FFF2-40B4-BE49-F238E27FC236}">
                <a16:creationId xmlns:a16="http://schemas.microsoft.com/office/drawing/2014/main" id="{E6346F1E-7FEF-45D3-85A6-4B71A032C7F0}"/>
              </a:ext>
            </a:extLst>
          </p:cNvPr>
          <p:cNvSpPr>
            <a:spLocks noGrp="1"/>
          </p:cNvSpPr>
          <p:nvPr>
            <p:ph type="body" sz="half" idx="2"/>
          </p:nvPr>
        </p:nvSpPr>
        <p:spPr>
          <a:xfrm>
            <a:off x="6269037" y="1281064"/>
            <a:ext cx="4760335" cy="5562649"/>
          </a:xfrm>
        </p:spPr>
        <p:txBody>
          <a:bodyPr vert="horz" lIns="91440" tIns="45720" rIns="91440" bIns="45720" rtlCol="0">
            <a:normAutofit lnSpcReduction="10000"/>
          </a:bodyPr>
          <a:lstStyle/>
          <a:p>
            <a:pPr indent="-228600">
              <a:buFont typeface="Arial" panose="020B0604020202020204" pitchFamily="34" charset="0"/>
              <a:buChar char="•"/>
            </a:pPr>
            <a:r>
              <a:rPr lang="en-US" sz="1800" dirty="0">
                <a:solidFill>
                  <a:schemeClr val="bg1">
                    <a:lumMod val="95000"/>
                    <a:lumOff val="5000"/>
                  </a:schemeClr>
                </a:solidFill>
              </a:rPr>
              <a:t>Agent- measles is an acute and highly infectious viral illness of the paramyxovirus.  It can be spread by </a:t>
            </a:r>
            <a:r>
              <a:rPr lang="en-GB" sz="1800" dirty="0">
                <a:solidFill>
                  <a:schemeClr val="bg1">
                    <a:lumMod val="95000"/>
                    <a:lumOff val="5000"/>
                  </a:schemeClr>
                </a:solidFill>
              </a:rPr>
              <a:t>respiratory droplets and direct contact with from some one who is infected. Direct contact is the main source of transmission. Measles is also a highly communicable disease. Infection can cause severe complications which could lead to death. </a:t>
            </a:r>
          </a:p>
          <a:p>
            <a:pPr indent="-228600">
              <a:buFont typeface="Arial" panose="020B0604020202020204" pitchFamily="34" charset="0"/>
              <a:buChar char="•"/>
            </a:pPr>
            <a:r>
              <a:rPr lang="en-GB" sz="1800" dirty="0">
                <a:solidFill>
                  <a:schemeClr val="bg1">
                    <a:lumMod val="95000"/>
                    <a:lumOff val="5000"/>
                  </a:schemeClr>
                </a:solidFill>
              </a:rPr>
              <a:t>Host- people who are pregnant, poorly nourish, who has a weak immune systems  and young children are at risk of developing sever complications. Also, during pregnancy if you are infected with measles, you have a high risk of having a preterm birth and a spontaneous birth. </a:t>
            </a:r>
          </a:p>
          <a:p>
            <a:r>
              <a:rPr lang="en-GB" sz="1800" dirty="0">
                <a:solidFill>
                  <a:schemeClr val="bg1">
                    <a:lumMod val="95000"/>
                    <a:lumOff val="5000"/>
                  </a:schemeClr>
                </a:solidFill>
                <a:latin typeface="Calibri" panose="020F0502020204030204" pitchFamily="34" charset="0"/>
                <a:ea typeface="Calibri" panose="020F0502020204030204" pitchFamily="34" charset="0"/>
              </a:rPr>
              <a:t>(Boston University Research Occupational Health Program 2013) </a:t>
            </a:r>
            <a:endParaRPr lang="en-US" sz="1800" dirty="0">
              <a:solidFill>
                <a:schemeClr val="bg1">
                  <a:lumMod val="95000"/>
                  <a:lumOff val="5000"/>
                </a:schemeClr>
              </a:solidFill>
            </a:endParaRPr>
          </a:p>
        </p:txBody>
      </p:sp>
      <p:sp>
        <p:nvSpPr>
          <p:cNvPr id="8" name="TextBox 7">
            <a:extLst>
              <a:ext uri="{FF2B5EF4-FFF2-40B4-BE49-F238E27FC236}">
                <a16:creationId xmlns:a16="http://schemas.microsoft.com/office/drawing/2014/main" id="{ED3BDEF3-DB40-4D09-8D0E-5B893A39CF2E}"/>
              </a:ext>
            </a:extLst>
          </p:cNvPr>
          <p:cNvSpPr txBox="1"/>
          <p:nvPr/>
        </p:nvSpPr>
        <p:spPr>
          <a:xfrm>
            <a:off x="1005463" y="4672013"/>
            <a:ext cx="4433312" cy="27699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Slideshare.net. (2014). </a:t>
            </a:r>
            <a:r>
              <a:rPr kumimoji="0" lang="en-GB" sz="1200" b="0" i="1" u="none" strike="noStrike" kern="1200" cap="none" spc="0" normalizeH="0" baseline="0" noProof="0" dirty="0">
                <a:ln>
                  <a:noFill/>
                </a:ln>
                <a:solidFill>
                  <a:prstClr val="black"/>
                </a:solidFill>
                <a:effectLst/>
                <a:uLnTx/>
                <a:uFillTx/>
                <a:latin typeface="Calibri" panose="020F0502020204030204" pitchFamily="34" charset="0"/>
                <a:ea typeface="+mn-ea"/>
                <a:cs typeface="+mn-cs"/>
              </a:rPr>
              <a:t>Measles, mumps &amp; rubella</a:t>
            </a: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t>
            </a:r>
            <a:endParaRPr kumimoji="0" lang="en-GB" sz="1200" b="0" i="0" u="none" strike="noStrike" kern="1200" cap="none" spc="0" normalizeH="0" baseline="0" noProof="0" dirty="0">
              <a:ln>
                <a:noFill/>
              </a:ln>
              <a:solidFill>
                <a:prstClr val="black"/>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363406768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xEl>
                                              <p:pRg st="0" end="0"/>
                                            </p:txEl>
                                          </p:spTgt>
                                        </p:tgtEl>
                                        <p:attrNameLst>
                                          <p:attrName>style.visibility</p:attrName>
                                        </p:attrNameLst>
                                      </p:cBhvr>
                                      <p:to>
                                        <p:strVal val="visible"/>
                                      </p:to>
                                    </p:set>
                                    <p:animEffect transition="in" filter="fade">
                                      <p:cBhvr>
                                        <p:cTn id="21" dur="1000"/>
                                        <p:tgtEl>
                                          <p:spTgt spid="7">
                                            <p:txEl>
                                              <p:pRg st="0" end="0"/>
                                            </p:txEl>
                                          </p:spTgt>
                                        </p:tgtEl>
                                      </p:cBhvr>
                                    </p:animEffect>
                                    <p:anim calcmode="lin" valueType="num">
                                      <p:cBhvr>
                                        <p:cTn id="22"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xEl>
                                              <p:pRg st="1" end="1"/>
                                            </p:txEl>
                                          </p:spTgt>
                                        </p:tgtEl>
                                        <p:attrNameLst>
                                          <p:attrName>style.visibility</p:attrName>
                                        </p:attrNameLst>
                                      </p:cBhvr>
                                      <p:to>
                                        <p:strVal val="visible"/>
                                      </p:to>
                                    </p:set>
                                    <p:animEffect transition="in" filter="fade">
                                      <p:cBhvr>
                                        <p:cTn id="28" dur="1000"/>
                                        <p:tgtEl>
                                          <p:spTgt spid="7">
                                            <p:txEl>
                                              <p:pRg st="1" end="1"/>
                                            </p:txEl>
                                          </p:spTgt>
                                        </p:tgtEl>
                                      </p:cBhvr>
                                    </p:animEffect>
                                    <p:anim calcmode="lin" valueType="num">
                                      <p:cBhvr>
                                        <p:cTn id="29"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animEffect transition="in" filter="fade">
                                      <p:cBhvr>
                                        <p:cTn id="35" dur="1000"/>
                                        <p:tgtEl>
                                          <p:spTgt spid="7">
                                            <p:txEl>
                                              <p:pRg st="2" end="2"/>
                                            </p:txEl>
                                          </p:spTgt>
                                        </p:tgtEl>
                                      </p:cBhvr>
                                    </p:animEffect>
                                    <p:anim calcmode="lin" valueType="num">
                                      <p:cBhvr>
                                        <p:cTn id="36"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1BD6A3D-46B2-407C-9D7B-0A9613FC4539}"/>
              </a:ext>
            </a:extLst>
          </p:cNvPr>
          <p:cNvSpPr>
            <a:spLocks noGrp="1"/>
          </p:cNvSpPr>
          <p:nvPr>
            <p:ph idx="1"/>
          </p:nvPr>
        </p:nvSpPr>
        <p:spPr>
          <a:xfrm>
            <a:off x="1143000" y="801688"/>
            <a:ext cx="9906000" cy="3541712"/>
          </a:xfrm>
        </p:spPr>
        <p:txBody>
          <a:bodyPr>
            <a:normAutofit/>
          </a:bodyPr>
          <a:lstStyle/>
          <a:p>
            <a:r>
              <a:rPr kumimoji="0" lang="en-US" sz="1800" b="0" i="0" u="none" strike="noStrike" kern="1200" cap="none" spc="0" normalizeH="0" baseline="0" noProof="0" dirty="0">
                <a:ln>
                  <a:noFill/>
                </a:ln>
                <a:solidFill>
                  <a:schemeClr val="bg1">
                    <a:lumMod val="95000"/>
                    <a:lumOff val="5000"/>
                  </a:schemeClr>
                </a:solidFill>
                <a:effectLst/>
                <a:uLnTx/>
                <a:uFillTx/>
                <a:latin typeface="Tw Cen MT" panose="020B0602020104020603"/>
                <a:ea typeface="+mn-ea"/>
                <a:cs typeface="+mn-cs"/>
              </a:rPr>
              <a:t>Environment – Measles can remain in the air for an estimated time of two hours after a person who is infected has been around  that area. The virus can contaminate surfaces for up to two hours also, this means that public transport, door handles, desks, bathrooms and much more can be contaminated with the virus which can lead to a widespread case of measles. </a:t>
            </a:r>
            <a:endParaRPr kumimoji="0" lang="en-US" sz="1800" b="0" i="1" u="none" strike="noStrike" kern="1200" cap="none" spc="0" normalizeH="0" baseline="0" noProof="0" dirty="0">
              <a:ln>
                <a:noFill/>
              </a:ln>
              <a:solidFill>
                <a:schemeClr val="bg1">
                  <a:lumMod val="95000"/>
                  <a:lumOff val="5000"/>
                </a:schemeClr>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20000"/>
              </a:lnSpc>
              <a:spcBef>
                <a:spcPts val="1000"/>
              </a:spcBef>
              <a:spcAft>
                <a:spcPts val="0"/>
              </a:spcAft>
              <a:buClrTx/>
              <a:buSzPct val="125000"/>
              <a:buFont typeface="Arial" panose="020B0604020202020204" pitchFamily="34" charset="0"/>
              <a:buNone/>
              <a:tabLst/>
              <a:defRPr/>
            </a:pPr>
            <a:r>
              <a:rPr kumimoji="0" lang="en-GB" sz="1800" b="0" i="0" u="none" strike="noStrike" kern="1200" cap="none" spc="0" normalizeH="0" baseline="0" noProof="0" dirty="0">
                <a:ln>
                  <a:noFill/>
                </a:ln>
                <a:solidFill>
                  <a:prstClr val="black">
                    <a:lumMod val="95000"/>
                    <a:lumOff val="5000"/>
                  </a:prstClr>
                </a:solidFill>
                <a:effectLst/>
                <a:uLnTx/>
                <a:uFillTx/>
                <a:latin typeface="Calibri" panose="020F0502020204030204" pitchFamily="34" charset="0"/>
                <a:ea typeface="Calibri" panose="020F0502020204030204" pitchFamily="34" charset="0"/>
                <a:cs typeface="+mn-cs"/>
              </a:rPr>
              <a:t>(Boston University Research Occupational Health Program 2013) </a:t>
            </a:r>
            <a:endParaRPr kumimoji="0" lang="en-US" sz="1800" b="0" i="0" u="none" strike="noStrike" kern="1200" cap="none" spc="0" normalizeH="0" baseline="0" noProof="0" dirty="0">
              <a:ln>
                <a:noFill/>
              </a:ln>
              <a:solidFill>
                <a:prstClr val="black">
                  <a:lumMod val="95000"/>
                  <a:lumOff val="5000"/>
                </a:prstClr>
              </a:solidFill>
              <a:effectLst/>
              <a:uLnTx/>
              <a:uFillTx/>
              <a:latin typeface="Tw Cen MT" panose="020B0602020104020603"/>
              <a:ea typeface="+mn-ea"/>
              <a:cs typeface="+mn-cs"/>
            </a:endParaRPr>
          </a:p>
          <a:p>
            <a:endParaRPr lang="en-GB" sz="1800" dirty="0"/>
          </a:p>
        </p:txBody>
      </p:sp>
    </p:spTree>
    <p:extLst>
      <p:ext uri="{BB962C8B-B14F-4D97-AF65-F5344CB8AC3E}">
        <p14:creationId xmlns:p14="http://schemas.microsoft.com/office/powerpoint/2010/main" val="40995992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4"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16" name="Group 15">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7" name="Group 16">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9"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30"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1"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2"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3"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4"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5"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6"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7"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8"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9"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0"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41"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2"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3"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4"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5"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46"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7"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8"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9"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0"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1"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2"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3"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4"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5"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grpSp>
          <p:nvGrpSpPr>
            <p:cNvPr id="18" name="Group 17">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9"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0"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1"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2"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7"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8"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grpSp>
      </p:grpSp>
      <p:grpSp>
        <p:nvGrpSpPr>
          <p:cNvPr id="57" name="Group 56">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58" name="Rectangle 57">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pic>
          <p:nvPicPr>
            <p:cNvPr id="59"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ED81C21A-024A-4752-8025-7C2608297F0F}"/>
              </a:ext>
            </a:extLst>
          </p:cNvPr>
          <p:cNvSpPr>
            <a:spLocks noGrp="1"/>
          </p:cNvSpPr>
          <p:nvPr>
            <p:ph type="title"/>
          </p:nvPr>
        </p:nvSpPr>
        <p:spPr>
          <a:xfrm>
            <a:off x="6448425" y="618518"/>
            <a:ext cx="4598985" cy="1478570"/>
          </a:xfrm>
        </p:spPr>
        <p:txBody>
          <a:bodyPr vert="horz" lIns="91440" tIns="45720" rIns="91440" bIns="45720" rtlCol="0" anchor="ctr">
            <a:normAutofit/>
          </a:bodyPr>
          <a:lstStyle/>
          <a:p>
            <a:r>
              <a:rPr lang="en-US" sz="3600" dirty="0">
                <a:solidFill>
                  <a:schemeClr val="bg1">
                    <a:lumMod val="95000"/>
                    <a:lumOff val="5000"/>
                  </a:schemeClr>
                </a:solidFill>
              </a:rPr>
              <a:t>Statistics </a:t>
            </a:r>
          </a:p>
        </p:txBody>
      </p:sp>
      <p:pic>
        <p:nvPicPr>
          <p:cNvPr id="10" name="Picture 9" descr="Graphs and plots layered on a blue digital screen">
            <a:extLst>
              <a:ext uri="{FF2B5EF4-FFF2-40B4-BE49-F238E27FC236}">
                <a16:creationId xmlns:a16="http://schemas.microsoft.com/office/drawing/2014/main" id="{0E154D68-2365-4839-A737-BE1B1C2E2980}"/>
              </a:ext>
            </a:extLst>
          </p:cNvPr>
          <p:cNvPicPr>
            <a:picLocks noChangeAspect="1"/>
          </p:cNvPicPr>
          <p:nvPr/>
        </p:nvPicPr>
        <p:blipFill rotWithShape="1">
          <a:blip r:embed="rId4"/>
          <a:srcRect l="15004" r="18268"/>
          <a:stretch/>
        </p:blipFill>
        <p:spPr>
          <a:xfrm>
            <a:off x="-5597" y="10"/>
            <a:ext cx="6101597" cy="6857990"/>
          </a:xfrm>
          <a:prstGeom prst="rect">
            <a:avLst/>
          </a:prstGeom>
        </p:spPr>
      </p:pic>
      <p:grpSp>
        <p:nvGrpSpPr>
          <p:cNvPr id="61" name="Group 60">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62" name="Rectangle 61">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63"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4"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5" name="Rectangle 64">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66"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7"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8"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9"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0"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1"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2"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3"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4"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5"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6"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7"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8"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9"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0"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1"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2"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3"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4"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5"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6"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7"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8"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9"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0" name="Rectangle 89">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91"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2"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3"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4"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5"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6"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7"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8"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9"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0"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1"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2" name="Rectangle 101">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03"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4"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5"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6"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7"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8"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9"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0"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1"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2"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3"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4"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5"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sp>
        <p:nvSpPr>
          <p:cNvPr id="8" name="Text Placeholder 7">
            <a:extLst>
              <a:ext uri="{FF2B5EF4-FFF2-40B4-BE49-F238E27FC236}">
                <a16:creationId xmlns:a16="http://schemas.microsoft.com/office/drawing/2014/main" id="{6DF85D1F-139B-4FA2-B6FC-3FA5B3F89085}"/>
              </a:ext>
            </a:extLst>
          </p:cNvPr>
          <p:cNvSpPr>
            <a:spLocks noGrp="1"/>
          </p:cNvSpPr>
          <p:nvPr>
            <p:ph type="body" sz="half" idx="2"/>
          </p:nvPr>
        </p:nvSpPr>
        <p:spPr>
          <a:xfrm>
            <a:off x="6448425" y="2249487"/>
            <a:ext cx="4598986" cy="3541714"/>
          </a:xfrm>
        </p:spPr>
        <p:txBody>
          <a:bodyPr vert="horz" lIns="91440" tIns="45720" rIns="91440" bIns="45720" rtlCol="0">
            <a:normAutofit lnSpcReduction="10000"/>
          </a:bodyPr>
          <a:lstStyle/>
          <a:p>
            <a:pPr indent="-228600">
              <a:buFont typeface="Arial" panose="020B0604020202020204" pitchFamily="34" charset="0"/>
              <a:buChar char="•"/>
            </a:pPr>
            <a:r>
              <a:rPr lang="en-US" dirty="0">
                <a:solidFill>
                  <a:schemeClr val="bg1">
                    <a:lumMod val="95000"/>
                    <a:lumOff val="5000"/>
                  </a:schemeClr>
                </a:solidFill>
              </a:rPr>
              <a:t>For measles, the R number is between 12-18, this means that each person who is infected by measles would on average go on to infect between 12 and 18 people. </a:t>
            </a:r>
            <a:r>
              <a:rPr lang="en-US" sz="1400" dirty="0">
                <a:solidFill>
                  <a:schemeClr val="bg1">
                    <a:lumMod val="95000"/>
                    <a:lumOff val="5000"/>
                  </a:schemeClr>
                </a:solidFill>
                <a:latin typeface="Calibri" panose="020F0502020204030204" pitchFamily="34" charset="0"/>
              </a:rPr>
              <a:t>( Guerra et.al.,2017)</a:t>
            </a:r>
            <a:endParaRPr lang="en-US" sz="1400" b="0" i="0" dirty="0">
              <a:solidFill>
                <a:schemeClr val="bg1">
                  <a:lumMod val="95000"/>
                  <a:lumOff val="5000"/>
                </a:schemeClr>
              </a:solidFill>
              <a:effectLst/>
              <a:latin typeface="Calibri" panose="020F0502020204030204" pitchFamily="34" charset="0"/>
            </a:endParaRPr>
          </a:p>
          <a:p>
            <a:pPr indent="-228600">
              <a:buFont typeface="Arial" panose="020B0604020202020204" pitchFamily="34" charset="0"/>
              <a:buChar char="•"/>
            </a:pPr>
            <a:r>
              <a:rPr lang="en-US" dirty="0">
                <a:solidFill>
                  <a:schemeClr val="bg1">
                    <a:lumMod val="95000"/>
                    <a:lumOff val="5000"/>
                  </a:schemeClr>
                </a:solidFill>
              </a:rPr>
              <a:t>Inequalities </a:t>
            </a:r>
            <a:r>
              <a:rPr lang="en-GB" dirty="0">
                <a:solidFill>
                  <a:schemeClr val="bg1">
                    <a:lumMod val="95000"/>
                    <a:lumOff val="5000"/>
                  </a:schemeClr>
                </a:solidFill>
              </a:rPr>
              <a:t>In vaccine coverage rates declined </a:t>
            </a:r>
            <a:r>
              <a:rPr lang="en-US" dirty="0">
                <a:solidFill>
                  <a:schemeClr val="bg1">
                    <a:lumMod val="95000"/>
                    <a:lumOff val="5000"/>
                  </a:schemeClr>
                </a:solidFill>
              </a:rPr>
              <a:t>during </a:t>
            </a:r>
            <a:r>
              <a:rPr lang="en-GB" dirty="0">
                <a:solidFill>
                  <a:schemeClr val="bg1">
                    <a:lumMod val="95000"/>
                    <a:lumOff val="5000"/>
                  </a:schemeClr>
                </a:solidFill>
              </a:rPr>
              <a:t>2000</a:t>
            </a:r>
            <a:r>
              <a:rPr lang="en-US" dirty="0">
                <a:solidFill>
                  <a:schemeClr val="bg1">
                    <a:lumMod val="95000"/>
                    <a:lumOff val="5000"/>
                  </a:schemeClr>
                </a:solidFill>
              </a:rPr>
              <a:t> – 2014. </a:t>
            </a:r>
            <a:r>
              <a:rPr lang="en-GB" dirty="0">
                <a:solidFill>
                  <a:schemeClr val="bg1">
                    <a:lumMod val="95000"/>
                    <a:lumOff val="5000"/>
                  </a:schemeClr>
                </a:solidFill>
              </a:rPr>
              <a:t>Children in </a:t>
            </a:r>
            <a:r>
              <a:rPr lang="en-US" dirty="0">
                <a:solidFill>
                  <a:schemeClr val="bg1">
                    <a:lumMod val="95000"/>
                    <a:lumOff val="5000"/>
                  </a:schemeClr>
                </a:solidFill>
              </a:rPr>
              <a:t>society </a:t>
            </a:r>
            <a:r>
              <a:rPr lang="en-GB" dirty="0">
                <a:solidFill>
                  <a:schemeClr val="bg1">
                    <a:lumMod val="95000"/>
                    <a:lumOff val="5000"/>
                  </a:schemeClr>
                </a:solidFill>
              </a:rPr>
              <a:t>belonging to ethnic minority groups</a:t>
            </a:r>
            <a:r>
              <a:rPr lang="en-US" dirty="0">
                <a:solidFill>
                  <a:schemeClr val="bg1">
                    <a:lumMod val="95000"/>
                    <a:lumOff val="5000"/>
                  </a:schemeClr>
                </a:solidFill>
              </a:rPr>
              <a:t>, </a:t>
            </a:r>
            <a:r>
              <a:rPr lang="en-GB" dirty="0">
                <a:solidFill>
                  <a:schemeClr val="bg1">
                    <a:lumMod val="95000"/>
                    <a:lumOff val="5000"/>
                  </a:schemeClr>
                </a:solidFill>
              </a:rPr>
              <a:t>having parents with lower education</a:t>
            </a:r>
            <a:r>
              <a:rPr lang="en-US" dirty="0">
                <a:solidFill>
                  <a:schemeClr val="bg1">
                    <a:lumMod val="95000"/>
                    <a:lumOff val="5000"/>
                  </a:schemeClr>
                </a:solidFill>
              </a:rPr>
              <a:t>, </a:t>
            </a:r>
            <a:r>
              <a:rPr lang="en-GB" dirty="0">
                <a:solidFill>
                  <a:schemeClr val="bg1">
                    <a:lumMod val="95000"/>
                    <a:lumOff val="5000"/>
                  </a:schemeClr>
                </a:solidFill>
              </a:rPr>
              <a:t>and belonging to the poorest group we're less likely to receive the vaccine</a:t>
            </a:r>
            <a:r>
              <a:rPr lang="en-US" dirty="0">
                <a:solidFill>
                  <a:schemeClr val="bg1">
                    <a:lumMod val="95000"/>
                    <a:lumOff val="5000"/>
                  </a:schemeClr>
                </a:solidFill>
              </a:rPr>
              <a:t>. </a:t>
            </a:r>
            <a:r>
              <a:rPr lang="en-GB" dirty="0">
                <a:solidFill>
                  <a:schemeClr val="bg1">
                    <a:lumMod val="95000"/>
                    <a:lumOff val="5000"/>
                  </a:schemeClr>
                </a:solidFill>
              </a:rPr>
              <a:t>The vaccine coverage </a:t>
            </a:r>
            <a:r>
              <a:rPr lang="en-US" dirty="0">
                <a:solidFill>
                  <a:schemeClr val="bg1">
                    <a:lumMod val="95000"/>
                    <a:lumOff val="5000"/>
                  </a:schemeClr>
                </a:solidFill>
              </a:rPr>
              <a:t>rates did increase over time.</a:t>
            </a:r>
          </a:p>
          <a:p>
            <a:r>
              <a:rPr lang="en-US" dirty="0">
                <a:solidFill>
                  <a:schemeClr val="bg1">
                    <a:lumMod val="95000"/>
                    <a:lumOff val="5000"/>
                  </a:schemeClr>
                </a:solidFill>
              </a:rPr>
              <a:t>(</a:t>
            </a:r>
            <a:r>
              <a:rPr lang="en-GB" dirty="0" err="1">
                <a:solidFill>
                  <a:schemeClr val="bg1">
                    <a:lumMod val="95000"/>
                    <a:lumOff val="5000"/>
                  </a:schemeClr>
                </a:solidFill>
              </a:rPr>
              <a:t>Kien</a:t>
            </a:r>
            <a:r>
              <a:rPr lang="en-GB" dirty="0">
                <a:solidFill>
                  <a:schemeClr val="bg1">
                    <a:lumMod val="95000"/>
                    <a:lumOff val="5000"/>
                  </a:schemeClr>
                </a:solidFill>
              </a:rPr>
              <a:t>, V. D. et al,. 2017)</a:t>
            </a:r>
            <a:endParaRPr lang="en-US" dirty="0">
              <a:solidFill>
                <a:schemeClr val="bg1">
                  <a:lumMod val="95000"/>
                  <a:lumOff val="5000"/>
                </a:schemeClr>
              </a:solidFill>
            </a:endParaRPr>
          </a:p>
        </p:txBody>
      </p:sp>
    </p:spTree>
    <p:extLst>
      <p:ext uri="{BB962C8B-B14F-4D97-AF65-F5344CB8AC3E}">
        <p14:creationId xmlns:p14="http://schemas.microsoft.com/office/powerpoint/2010/main" val="427168326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xEl>
                                              <p:pRg st="0" end="0"/>
                                            </p:txEl>
                                          </p:spTgt>
                                        </p:tgtEl>
                                        <p:attrNameLst>
                                          <p:attrName>style.visibility</p:attrName>
                                        </p:attrNameLst>
                                      </p:cBhvr>
                                      <p:to>
                                        <p:strVal val="visible"/>
                                      </p:to>
                                    </p:set>
                                    <p:animEffect transition="in" filter="fade">
                                      <p:cBhvr>
                                        <p:cTn id="14" dur="1000"/>
                                        <p:tgtEl>
                                          <p:spTgt spid="8">
                                            <p:txEl>
                                              <p:pRg st="0" end="0"/>
                                            </p:txEl>
                                          </p:spTgt>
                                        </p:tgtEl>
                                      </p:cBhvr>
                                    </p:animEffect>
                                    <p:anim calcmode="lin" valueType="num">
                                      <p:cBhvr>
                                        <p:cTn id="15"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xEl>
                                              <p:pRg st="1" end="1"/>
                                            </p:txEl>
                                          </p:spTgt>
                                        </p:tgtEl>
                                        <p:attrNameLst>
                                          <p:attrName>style.visibility</p:attrName>
                                        </p:attrNameLst>
                                      </p:cBhvr>
                                      <p:to>
                                        <p:strVal val="visible"/>
                                      </p:to>
                                    </p:set>
                                    <p:animEffect transition="in" filter="fade">
                                      <p:cBhvr>
                                        <p:cTn id="21" dur="1000"/>
                                        <p:tgtEl>
                                          <p:spTgt spid="8">
                                            <p:txEl>
                                              <p:pRg st="1" end="1"/>
                                            </p:txEl>
                                          </p:spTgt>
                                        </p:tgtEl>
                                      </p:cBhvr>
                                    </p:animEffect>
                                    <p:anim calcmode="lin" valueType="num">
                                      <p:cBhvr>
                                        <p:cTn id="22"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8">
                                            <p:txEl>
                                              <p:pRg st="2" end="2"/>
                                            </p:txEl>
                                          </p:spTgt>
                                        </p:tgtEl>
                                        <p:attrNameLst>
                                          <p:attrName>style.visibility</p:attrName>
                                        </p:attrNameLst>
                                      </p:cBhvr>
                                      <p:to>
                                        <p:strVal val="visible"/>
                                      </p:to>
                                    </p:set>
                                    <p:animEffect transition="in" filter="fade">
                                      <p:cBhvr>
                                        <p:cTn id="28" dur="1000"/>
                                        <p:tgtEl>
                                          <p:spTgt spid="8">
                                            <p:txEl>
                                              <p:pRg st="2" end="2"/>
                                            </p:txEl>
                                          </p:spTgt>
                                        </p:tgtEl>
                                      </p:cBhvr>
                                    </p:animEffect>
                                    <p:anim calcmode="lin" valueType="num">
                                      <p:cBhvr>
                                        <p:cTn id="29"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C892AB0-7D6D-4FC9-9105-0CB427161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grpSp>
        <p:nvGrpSpPr>
          <p:cNvPr id="10" name="Group 9">
            <a:extLst>
              <a:ext uri="{FF2B5EF4-FFF2-40B4-BE49-F238E27FC236}">
                <a16:creationId xmlns:a16="http://schemas.microsoft.com/office/drawing/2014/main" id="{807353E4-FA19-40CB-8AF8-3A8E6704B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2533" y="0"/>
            <a:ext cx="598488" cy="1981201"/>
            <a:chOff x="194733" y="0"/>
            <a:chExt cx="598488" cy="1981201"/>
          </a:xfrm>
        </p:grpSpPr>
        <p:sp>
          <p:nvSpPr>
            <p:cNvPr id="11" name="Freeform 35">
              <a:extLst>
                <a:ext uri="{FF2B5EF4-FFF2-40B4-BE49-F238E27FC236}">
                  <a16:creationId xmlns:a16="http://schemas.microsoft.com/office/drawing/2014/main" id="{697D009D-8E70-460A-BE57-321BB0764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85221" y="0"/>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12" name="Freeform 36">
              <a:extLst>
                <a:ext uri="{FF2B5EF4-FFF2-40B4-BE49-F238E27FC236}">
                  <a16:creationId xmlns:a16="http://schemas.microsoft.com/office/drawing/2014/main" id="{D0001F35-F282-403E-8D08-0D204D851F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526521" y="1141413"/>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13" name="Freeform 38">
              <a:extLst>
                <a:ext uri="{FF2B5EF4-FFF2-40B4-BE49-F238E27FC236}">
                  <a16:creationId xmlns:a16="http://schemas.microsoft.com/office/drawing/2014/main" id="{3F8A69A2-2D15-40CD-8C14-A18643ABA5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9996" y="1792288"/>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14" name="Freeform 39">
              <a:extLst>
                <a:ext uri="{FF2B5EF4-FFF2-40B4-BE49-F238E27FC236}">
                  <a16:creationId xmlns:a16="http://schemas.microsoft.com/office/drawing/2014/main" id="{B665CA2A-9D55-4786-9343-EB4667262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194733" y="0"/>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15" name="Freeform 40">
              <a:extLst>
                <a:ext uri="{FF2B5EF4-FFF2-40B4-BE49-F238E27FC236}">
                  <a16:creationId xmlns:a16="http://schemas.microsoft.com/office/drawing/2014/main" id="{CEE9BD85-96DF-4CDF-BC0F-C4E46062B3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602721" y="24288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16" name="Rectangle 41">
              <a:extLst>
                <a:ext uri="{FF2B5EF4-FFF2-40B4-BE49-F238E27FC236}">
                  <a16:creationId xmlns:a16="http://schemas.microsoft.com/office/drawing/2014/main" id="{6BB6F5E5-6CA3-4B20-86A7-1174D6E71F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flipV="1">
              <a:off x="693208" y="0"/>
              <a:ext cx="23813" cy="252413"/>
            </a:xfrm>
            <a:prstGeom prst="rect">
              <a:avLst/>
            </a:prstGeom>
            <a:solidFill>
              <a:schemeClr val="tx2">
                <a:alpha val="80000"/>
              </a:schemeClr>
            </a:solidFill>
            <a:ln>
              <a:noFill/>
            </a:ln>
          </p:spPr>
        </p:sp>
      </p:grpSp>
      <p:grpSp>
        <p:nvGrpSpPr>
          <p:cNvPr id="18" name="Group 17">
            <a:extLst>
              <a:ext uri="{FF2B5EF4-FFF2-40B4-BE49-F238E27FC236}">
                <a16:creationId xmlns:a16="http://schemas.microsoft.com/office/drawing/2014/main" id="{0328E69E-CE3D-4110-8BF7-AD3C0C10CB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85512" y="0"/>
            <a:ext cx="650875" cy="1730375"/>
            <a:chOff x="11347978" y="0"/>
            <a:chExt cx="650875" cy="1730375"/>
          </a:xfrm>
        </p:grpSpPr>
        <p:sp>
          <p:nvSpPr>
            <p:cNvPr id="19" name="Freeform 32">
              <a:extLst>
                <a:ext uri="{FF2B5EF4-FFF2-40B4-BE49-F238E27FC236}">
                  <a16:creationId xmlns:a16="http://schemas.microsoft.com/office/drawing/2014/main" id="{30F84C80-9E12-4460-B88F-D03839F0C8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67041"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20" name="Freeform 33">
              <a:extLst>
                <a:ext uri="{FF2B5EF4-FFF2-40B4-BE49-F238E27FC236}">
                  <a16:creationId xmlns:a16="http://schemas.microsoft.com/office/drawing/2014/main" id="{2F84C18C-5783-48FF-9DE0-FDA327CFC4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47978"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21" name="Freeform 34">
              <a:extLst>
                <a:ext uri="{FF2B5EF4-FFF2-40B4-BE49-F238E27FC236}">
                  <a16:creationId xmlns:a16="http://schemas.microsoft.com/office/drawing/2014/main" id="{08C6A855-346C-4589-9AD4-5E15BCBC7A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4678"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22" name="Freeform 37">
              <a:extLst>
                <a:ext uri="{FF2B5EF4-FFF2-40B4-BE49-F238E27FC236}">
                  <a16:creationId xmlns:a16="http://schemas.microsoft.com/office/drawing/2014/main" id="{7E64BEE6-1157-421C-A02A-47639E4D9F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694053"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24" name="Group 23">
            <a:extLst>
              <a:ext uri="{FF2B5EF4-FFF2-40B4-BE49-F238E27FC236}">
                <a16:creationId xmlns:a16="http://schemas.microsoft.com/office/drawing/2014/main" id="{F64806C9-3599-45A7-BCFF-F762C54276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40267" y="5118101"/>
            <a:ext cx="650875" cy="1730375"/>
            <a:chOff x="118533" y="5118101"/>
            <a:chExt cx="650875" cy="1730375"/>
          </a:xfrm>
        </p:grpSpPr>
        <p:sp>
          <p:nvSpPr>
            <p:cNvPr id="25" name="Freeform 32">
              <a:extLst>
                <a:ext uri="{FF2B5EF4-FFF2-40B4-BE49-F238E27FC236}">
                  <a16:creationId xmlns:a16="http://schemas.microsoft.com/office/drawing/2014/main" id="{41D6E755-9558-4CAA-8F56-469D231C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37596" y="6335713"/>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26" name="Freeform 33">
              <a:extLst>
                <a:ext uri="{FF2B5EF4-FFF2-40B4-BE49-F238E27FC236}">
                  <a16:creationId xmlns:a16="http://schemas.microsoft.com/office/drawing/2014/main" id="{8FCD41C4-606C-446C-8C81-6353C64424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118533" y="622141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27" name="Freeform 34">
              <a:extLst>
                <a:ext uri="{FF2B5EF4-FFF2-40B4-BE49-F238E27FC236}">
                  <a16:creationId xmlns:a16="http://schemas.microsoft.com/office/drawing/2014/main" id="{274CFBE4-CEA6-4C81-BB1E-83E1896771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5233" y="5118101"/>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28" name="Freeform 37">
              <a:extLst>
                <a:ext uri="{FF2B5EF4-FFF2-40B4-BE49-F238E27FC236}">
                  <a16:creationId xmlns:a16="http://schemas.microsoft.com/office/drawing/2014/main" id="{24813D3D-7B30-42F2-9065-1B40F140C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464608" y="5299075"/>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30" name="Group 29">
            <a:extLst>
              <a:ext uri="{FF2B5EF4-FFF2-40B4-BE49-F238E27FC236}">
                <a16:creationId xmlns:a16="http://schemas.microsoft.com/office/drawing/2014/main" id="{1287AC97-A8E8-4B45-A50A-3057A88B40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1229445" y="4867275"/>
            <a:ext cx="598488" cy="1981201"/>
            <a:chOff x="11424178" y="4867275"/>
            <a:chExt cx="598488" cy="1981201"/>
          </a:xfrm>
        </p:grpSpPr>
        <p:sp>
          <p:nvSpPr>
            <p:cNvPr id="31" name="Freeform 35">
              <a:extLst>
                <a:ext uri="{FF2B5EF4-FFF2-40B4-BE49-F238E27FC236}">
                  <a16:creationId xmlns:a16="http://schemas.microsoft.com/office/drawing/2014/main" id="{57D70AA8-D36C-4DF9-B7D7-4E2C9BEFD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14666"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32" name="Freeform 36">
              <a:extLst>
                <a:ext uri="{FF2B5EF4-FFF2-40B4-BE49-F238E27FC236}">
                  <a16:creationId xmlns:a16="http://schemas.microsoft.com/office/drawing/2014/main" id="{74D88556-8C5B-41AF-9FA0-92D2734708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55966"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33" name="Freeform 38">
              <a:extLst>
                <a:ext uri="{FF2B5EF4-FFF2-40B4-BE49-F238E27FC236}">
                  <a16:creationId xmlns:a16="http://schemas.microsoft.com/office/drawing/2014/main" id="{17E00558-8912-48C6-8202-D8A2D854B7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9441"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34" name="Freeform 39">
              <a:extLst>
                <a:ext uri="{FF2B5EF4-FFF2-40B4-BE49-F238E27FC236}">
                  <a16:creationId xmlns:a16="http://schemas.microsoft.com/office/drawing/2014/main" id="{7E4C092A-90EF-4870-97FC-C2D97FD2CE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24178"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35" name="Freeform 40">
              <a:extLst>
                <a:ext uri="{FF2B5EF4-FFF2-40B4-BE49-F238E27FC236}">
                  <a16:creationId xmlns:a16="http://schemas.microsoft.com/office/drawing/2014/main" id="{0C8C091A-4902-4B98-BB6B-AF6FA1174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32166"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36" name="Rectangle 41">
              <a:extLst>
                <a:ext uri="{FF2B5EF4-FFF2-40B4-BE49-F238E27FC236}">
                  <a16:creationId xmlns:a16="http://schemas.microsoft.com/office/drawing/2014/main" id="{50C57AA3-5B6E-4C49-9AE3-D130A25404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22653" y="6596063"/>
              <a:ext cx="23813" cy="252413"/>
            </a:xfrm>
            <a:prstGeom prst="rect">
              <a:avLst/>
            </a:prstGeom>
            <a:solidFill>
              <a:schemeClr val="tx2">
                <a:alpha val="80000"/>
              </a:schemeClr>
            </a:solidFill>
            <a:ln>
              <a:noFill/>
            </a:ln>
          </p:spPr>
        </p:sp>
      </p:grpSp>
      <p:sp>
        <p:nvSpPr>
          <p:cNvPr id="38" name="Rectangle 37">
            <a:extLst>
              <a:ext uri="{FF2B5EF4-FFF2-40B4-BE49-F238E27FC236}">
                <a16:creationId xmlns:a16="http://schemas.microsoft.com/office/drawing/2014/main" id="{6D29BE04-4454-4832-B83F-10D001BFF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p:txBody>
      </p:sp>
      <p:sp>
        <p:nvSpPr>
          <p:cNvPr id="40" name="Round Diagonal Corner Rectangle 7">
            <a:extLst>
              <a:ext uri="{FF2B5EF4-FFF2-40B4-BE49-F238E27FC236}">
                <a16:creationId xmlns:a16="http://schemas.microsoft.com/office/drawing/2014/main" id="{98714CE9-3C2C-48E1-8B8F-CFB7735C4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2867" y="766234"/>
            <a:ext cx="10346266" cy="5325532"/>
          </a:xfrm>
          <a:prstGeom prst="round2DiagRect">
            <a:avLst>
              <a:gd name="adj1" fmla="val 4147"/>
              <a:gd name="adj2" fmla="val 0"/>
            </a:avLst>
          </a:prstGeom>
          <a:solidFill>
            <a:schemeClr val="bg2">
              <a:lumMod val="50000"/>
              <a:alpha val="80000"/>
            </a:schemeClr>
          </a:solidFill>
          <a:ln w="19050" cap="sq">
            <a:solidFill>
              <a:srgbClr val="FFFFFF">
                <a:alpha val="60000"/>
              </a:srgb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427531EB-4F7C-479E-849E-4197FB2624CA}"/>
              </a:ext>
            </a:extLst>
          </p:cNvPr>
          <p:cNvSpPr>
            <a:spLocks noGrp="1"/>
          </p:cNvSpPr>
          <p:nvPr>
            <p:ph type="title"/>
          </p:nvPr>
        </p:nvSpPr>
        <p:spPr>
          <a:xfrm>
            <a:off x="1577445" y="1168078"/>
            <a:ext cx="9048219" cy="1092200"/>
          </a:xfrm>
        </p:spPr>
        <p:txBody>
          <a:bodyPr anchor="ctr">
            <a:normAutofit/>
          </a:bodyPr>
          <a:lstStyle/>
          <a:p>
            <a:pPr algn="ctr"/>
            <a:r>
              <a:rPr lang="en-US">
                <a:solidFill>
                  <a:srgbClr val="FFFFFF"/>
                </a:solidFill>
              </a:rPr>
              <a:t>Policies and outcomes</a:t>
            </a:r>
            <a:endParaRPr lang="en-GB">
              <a:solidFill>
                <a:srgbClr val="FFFFFF"/>
              </a:solidFill>
            </a:endParaRPr>
          </a:p>
        </p:txBody>
      </p:sp>
      <p:sp>
        <p:nvSpPr>
          <p:cNvPr id="3" name="Content Placeholder 2">
            <a:extLst>
              <a:ext uri="{FF2B5EF4-FFF2-40B4-BE49-F238E27FC236}">
                <a16:creationId xmlns:a16="http://schemas.microsoft.com/office/drawing/2014/main" id="{C9E5D95F-B416-482A-9831-001BB94256E2}"/>
              </a:ext>
            </a:extLst>
          </p:cNvPr>
          <p:cNvSpPr>
            <a:spLocks noGrp="1"/>
          </p:cNvSpPr>
          <p:nvPr>
            <p:ph idx="1"/>
          </p:nvPr>
        </p:nvSpPr>
        <p:spPr>
          <a:xfrm>
            <a:off x="1577446" y="2413001"/>
            <a:ext cx="9048218" cy="3033180"/>
          </a:xfrm>
        </p:spPr>
        <p:txBody>
          <a:bodyPr anchor="ctr">
            <a:normAutofit fontScale="92500" lnSpcReduction="10000"/>
          </a:bodyPr>
          <a:lstStyle/>
          <a:p>
            <a:pPr>
              <a:lnSpc>
                <a:spcPct val="110000"/>
              </a:lnSpc>
            </a:pPr>
            <a:r>
              <a:rPr lang="en-US" sz="1600" dirty="0">
                <a:solidFill>
                  <a:srgbClr val="FFFFFF"/>
                </a:solidFill>
              </a:rPr>
              <a:t>Although there has been an increase in the number of measles cases over the past three years, measles is still uncommon due to the MMR vaccination program. In 1968 </a:t>
            </a:r>
            <a:r>
              <a:rPr lang="en-GB" sz="1600" dirty="0">
                <a:solidFill>
                  <a:srgbClr val="FFFFFF"/>
                </a:solidFill>
              </a:rPr>
              <a:t>Before the vaccine was introduced</a:t>
            </a:r>
            <a:r>
              <a:rPr lang="en-US" sz="1600" dirty="0">
                <a:solidFill>
                  <a:srgbClr val="FFFFFF"/>
                </a:solidFill>
              </a:rPr>
              <a:t>, </a:t>
            </a:r>
            <a:r>
              <a:rPr lang="en-GB" sz="1600" dirty="0">
                <a:solidFill>
                  <a:srgbClr val="FFFFFF"/>
                </a:solidFill>
              </a:rPr>
              <a:t>100 and thousands of measles cases occurred every year</a:t>
            </a:r>
            <a:r>
              <a:rPr lang="en-US" sz="1600" dirty="0">
                <a:solidFill>
                  <a:srgbClr val="FFFFFF"/>
                </a:solidFill>
              </a:rPr>
              <a:t>. </a:t>
            </a:r>
            <a:r>
              <a:rPr lang="en-GB" sz="1600" dirty="0">
                <a:solidFill>
                  <a:srgbClr val="FFFFFF"/>
                </a:solidFill>
              </a:rPr>
              <a:t>Across the healthcare system there is a lot of positive work being done on combating measles outbreaks and increasing MMR vaccine intake.</a:t>
            </a:r>
          </a:p>
          <a:p>
            <a:pPr>
              <a:lnSpc>
                <a:spcPct val="110000"/>
              </a:lnSpc>
            </a:pPr>
            <a:r>
              <a:rPr lang="en-GB" sz="1600" dirty="0">
                <a:solidFill>
                  <a:srgbClr val="FFFFFF"/>
                </a:solidFill>
              </a:rPr>
              <a:t>The </a:t>
            </a:r>
            <a:r>
              <a:rPr lang="en-US" sz="1600" dirty="0">
                <a:solidFill>
                  <a:srgbClr val="FFFFFF"/>
                </a:solidFill>
              </a:rPr>
              <a:t>NHS</a:t>
            </a:r>
            <a:r>
              <a:rPr lang="en-GB" sz="1600" dirty="0">
                <a:solidFill>
                  <a:srgbClr val="FFFFFF"/>
                </a:solidFill>
              </a:rPr>
              <a:t> long term plan is </a:t>
            </a:r>
            <a:r>
              <a:rPr lang="en-US" sz="1600" dirty="0">
                <a:solidFill>
                  <a:srgbClr val="FFFFFF"/>
                </a:solidFill>
              </a:rPr>
              <a:t>to </a:t>
            </a:r>
            <a:r>
              <a:rPr lang="en-GB" sz="1600" dirty="0">
                <a:solidFill>
                  <a:srgbClr val="FFFFFF"/>
                </a:solidFill>
              </a:rPr>
              <a:t>include a variety of measures to control and increase the uptake of both MM</a:t>
            </a:r>
            <a:r>
              <a:rPr lang="en-US" sz="1600" dirty="0">
                <a:solidFill>
                  <a:srgbClr val="FFFFFF"/>
                </a:solidFill>
              </a:rPr>
              <a:t>R </a:t>
            </a:r>
            <a:r>
              <a:rPr lang="en-GB" sz="1600" dirty="0">
                <a:solidFill>
                  <a:srgbClr val="FFFFFF"/>
                </a:solidFill>
              </a:rPr>
              <a:t>are doses</a:t>
            </a:r>
            <a:r>
              <a:rPr lang="en-US" sz="1600" dirty="0">
                <a:solidFill>
                  <a:srgbClr val="FFFFFF"/>
                </a:solidFill>
              </a:rPr>
              <a:t>. </a:t>
            </a:r>
            <a:endParaRPr lang="en-US" sz="1600" b="0" i="0" dirty="0">
              <a:solidFill>
                <a:srgbClr val="FFFFFF"/>
              </a:solidFill>
              <a:effectLst/>
              <a:latin typeface="Calibri" panose="020F0502020204030204" pitchFamily="34" charset="0"/>
            </a:endParaRPr>
          </a:p>
          <a:p>
            <a:pPr>
              <a:lnSpc>
                <a:spcPct val="110000"/>
              </a:lnSpc>
            </a:pPr>
            <a:r>
              <a:rPr lang="en-US" sz="1600" dirty="0">
                <a:solidFill>
                  <a:srgbClr val="FFFFFF"/>
                </a:solidFill>
              </a:rPr>
              <a:t>The MMR vaccine is reported to be safe and to protect people from measles, mumps and rubella. Children should get there first dose at the age of one and the second dose at the age of three years and 4 months. Around 99% of people who are vaccinated will be protected from measles and rubella also an estimate of 88% of people who are vaccinated will be protected from mumps.</a:t>
            </a:r>
          </a:p>
          <a:p>
            <a:pPr>
              <a:lnSpc>
                <a:spcPct val="110000"/>
              </a:lnSpc>
            </a:pPr>
            <a:r>
              <a:rPr lang="en-US" sz="1600" dirty="0">
                <a:latin typeface="Calibri" panose="020F0502020204030204" pitchFamily="34" charset="0"/>
                <a:ea typeface="Calibri" panose="020F0502020204030204" pitchFamily="34" charset="0"/>
                <a:cs typeface="Times New Roman" panose="02020603050405020304" pitchFamily="18" charset="0"/>
              </a:rPr>
              <a:t>(Public </a:t>
            </a:r>
            <a:r>
              <a:rPr lang="en-US" sz="1600">
                <a:latin typeface="Calibri" panose="020F0502020204030204" pitchFamily="34" charset="0"/>
                <a:ea typeface="Calibri" panose="020F0502020204030204" pitchFamily="34" charset="0"/>
                <a:cs typeface="Times New Roman" panose="02020603050405020304" pitchFamily="18" charset="0"/>
              </a:rPr>
              <a:t>Health Wales, 2021</a:t>
            </a:r>
            <a:r>
              <a:rPr lang="en-US" sz="1600" dirty="0">
                <a:latin typeface="Calibri" panose="020F0502020204030204" pitchFamily="34" charset="0"/>
                <a:ea typeface="Calibri" panose="020F0502020204030204" pitchFamily="34" charset="0"/>
                <a:cs typeface="Times New Roman" panose="02020603050405020304" pitchFamily="18" charset="0"/>
              </a:rPr>
              <a:t>) </a:t>
            </a:r>
            <a:endParaRPr lang="en-GB" sz="1600" dirty="0">
              <a:solidFill>
                <a:srgbClr val="FFFFFF"/>
              </a:solidFill>
            </a:endParaRPr>
          </a:p>
        </p:txBody>
      </p:sp>
    </p:spTree>
    <p:extLst>
      <p:ext uri="{BB962C8B-B14F-4D97-AF65-F5344CB8AC3E}">
        <p14:creationId xmlns:p14="http://schemas.microsoft.com/office/powerpoint/2010/main" val="277747634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6D6E8-AFAF-4C40-A94E-55D0DB21807E}"/>
              </a:ext>
            </a:extLst>
          </p:cNvPr>
          <p:cNvSpPr>
            <a:spLocks noGrp="1"/>
          </p:cNvSpPr>
          <p:nvPr>
            <p:ph type="title"/>
          </p:nvPr>
        </p:nvSpPr>
        <p:spPr/>
        <p:txBody>
          <a:bodyPr/>
          <a:lstStyle/>
          <a:p>
            <a:r>
              <a:rPr lang="en-US" dirty="0">
                <a:solidFill>
                  <a:schemeClr val="bg1">
                    <a:lumMod val="95000"/>
                    <a:lumOff val="5000"/>
                  </a:schemeClr>
                </a:solidFill>
              </a:rPr>
              <a:t>References</a:t>
            </a:r>
            <a:r>
              <a:rPr lang="en-US" dirty="0"/>
              <a:t> </a:t>
            </a:r>
            <a:endParaRPr lang="en-GB" dirty="0"/>
          </a:p>
        </p:txBody>
      </p:sp>
      <p:sp>
        <p:nvSpPr>
          <p:cNvPr id="3" name="Content Placeholder 2">
            <a:extLst>
              <a:ext uri="{FF2B5EF4-FFF2-40B4-BE49-F238E27FC236}">
                <a16:creationId xmlns:a16="http://schemas.microsoft.com/office/drawing/2014/main" id="{170B95BF-F344-438F-9439-B786117FD2A8}"/>
              </a:ext>
            </a:extLst>
          </p:cNvPr>
          <p:cNvSpPr>
            <a:spLocks noGrp="1"/>
          </p:cNvSpPr>
          <p:nvPr>
            <p:ph idx="1"/>
          </p:nvPr>
        </p:nvSpPr>
        <p:spPr>
          <a:xfrm>
            <a:off x="1141412" y="2249487"/>
            <a:ext cx="9905999" cy="3760696"/>
          </a:xfrm>
        </p:spPr>
        <p:txBody>
          <a:bodyPr>
            <a:normAutofit fontScale="85000" lnSpcReduction="10000"/>
          </a:bodyPr>
          <a:lstStyle/>
          <a:p>
            <a:pPr marL="457200" indent="-457200">
              <a:lnSpc>
                <a:spcPct val="107000"/>
              </a:lnSpc>
              <a:spcAft>
                <a:spcPts val="800"/>
              </a:spcAft>
            </a:pPr>
            <a:r>
              <a:rPr lang="en-US" sz="1800" dirty="0">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Public Health Wales. (2021) </a:t>
            </a:r>
            <a:r>
              <a:rPr lang="en-GB" sz="1800" i="1" dirty="0">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Measles. </a:t>
            </a:r>
            <a:r>
              <a:rPr lang="en-GB" sz="1800" dirty="0">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https://www.bu.edu/researchsupport/safety/rohp/agent-information-sheets/measles-agent-information-sheet/ (Accessed November 9</a:t>
            </a:r>
            <a:r>
              <a:rPr lang="en-GB" sz="1800" baseline="30000" dirty="0">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 2021)</a:t>
            </a:r>
          </a:p>
          <a:p>
            <a:pPr marL="457200" indent="-457200">
              <a:lnSpc>
                <a:spcPct val="300000"/>
              </a:lnSpc>
              <a:spcAft>
                <a:spcPts val="800"/>
              </a:spcAft>
            </a:pPr>
            <a:r>
              <a:rPr lang="en-US" sz="1800" dirty="0">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UK Health Security Agency. (2019) </a:t>
            </a:r>
            <a:r>
              <a:rPr lang="en-US" sz="1800" i="1" dirty="0">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Measles in England </a:t>
            </a:r>
            <a:r>
              <a:rPr lang="en-US" sz="1800" dirty="0">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https://www.bu.edu/researchsupport/safety/rohp/agent-information-sheets/measles-agent-information-sheet/ </a:t>
            </a:r>
            <a:r>
              <a:rPr lang="en-GB" sz="1800" dirty="0">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(Accessed November 9</a:t>
            </a:r>
            <a:r>
              <a:rPr lang="en-GB" sz="1800" baseline="30000" dirty="0">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 2021) </a:t>
            </a:r>
          </a:p>
          <a:p>
            <a:pPr marL="457200" indent="-457200">
              <a:lnSpc>
                <a:spcPct val="107000"/>
              </a:lnSpc>
              <a:spcAft>
                <a:spcPts val="800"/>
              </a:spcAft>
            </a:pPr>
            <a:r>
              <a:rPr lang="en-GB" sz="1800" dirty="0" err="1">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Kien</a:t>
            </a:r>
            <a:r>
              <a:rPr lang="en-GB" sz="1800" dirty="0">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 V. D., Van Minh, H., </a:t>
            </a:r>
            <a:r>
              <a:rPr lang="en-GB" sz="1800" dirty="0" err="1">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Giang</a:t>
            </a:r>
            <a:r>
              <a:rPr lang="en-GB" sz="1800" dirty="0">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 K. B., Mai, V. Q., Tuan, N. T., &amp; </a:t>
            </a:r>
            <a:r>
              <a:rPr lang="en-GB" sz="1800" dirty="0" err="1">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Quam</a:t>
            </a:r>
            <a:r>
              <a:rPr lang="en-GB" sz="1800" dirty="0">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 M. B. (2017) ‘</a:t>
            </a:r>
            <a:r>
              <a:rPr lang="en-GB" sz="1800" dirty="0">
                <a:solidFill>
                  <a:schemeClr val="bg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t>Trends in childhood measles vaccination highlight socioeconomic inequalities in Vietnam’, </a:t>
            </a:r>
            <a:r>
              <a:rPr lang="en-GB" sz="1800" i="1" dirty="0">
                <a:solidFill>
                  <a:schemeClr val="bg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t>International journal of public health, </a:t>
            </a:r>
            <a:r>
              <a:rPr lang="en-GB" sz="1800" dirty="0">
                <a:solidFill>
                  <a:schemeClr val="bg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t>62(1), pp. 41-49.</a:t>
            </a:r>
            <a:endParaRPr lang="en-GB" sz="1800" dirty="0">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800" dirty="0">
                <a:solidFill>
                  <a:schemeClr val="bg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t>Boston University Research Occupational Health Program (2013) </a:t>
            </a:r>
            <a:r>
              <a:rPr lang="en-GB" sz="1800" i="1" dirty="0">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Measles Agent Information Sheet. </a:t>
            </a:r>
            <a:r>
              <a:rPr lang="en-GB" sz="1800" dirty="0">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https://www.bu.edu/researchsupport/safety/rohp/agent-information-sheets/measles-agent-information-sheet/</a:t>
            </a:r>
            <a:r>
              <a:rPr lang="en-GB" sz="1800" dirty="0">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 (Accessed November 9</a:t>
            </a:r>
            <a:r>
              <a:rPr lang="en-GB" sz="1800" baseline="30000" dirty="0">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 2021) </a:t>
            </a:r>
          </a:p>
          <a:p>
            <a:pPr marL="0" indent="0">
              <a:buNone/>
            </a:pPr>
            <a:endParaRPr lang="en-GB" sz="1800" dirty="0"/>
          </a:p>
        </p:txBody>
      </p:sp>
    </p:spTree>
    <p:extLst>
      <p:ext uri="{BB962C8B-B14F-4D97-AF65-F5344CB8AC3E}">
        <p14:creationId xmlns:p14="http://schemas.microsoft.com/office/powerpoint/2010/main" val="28694203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524000" y="0"/>
            <a:ext cx="9144000" cy="6858000"/>
            <a:chOff x="0" y="0"/>
            <a:chExt cx="9144000" cy="6858000"/>
          </a:xfrm>
        </p:grpSpPr>
        <p:pic>
          <p:nvPicPr>
            <p:cNvPr id="3" name="object 3"/>
            <p:cNvPicPr/>
            <p:nvPr/>
          </p:nvPicPr>
          <p:blipFill>
            <a:blip r:embed="rId2" cstate="print"/>
            <a:stretch>
              <a:fillRect/>
            </a:stretch>
          </p:blipFill>
          <p:spPr>
            <a:xfrm>
              <a:off x="0" y="0"/>
              <a:ext cx="9144000" cy="6858000"/>
            </a:xfrm>
            <a:prstGeom prst="rect">
              <a:avLst/>
            </a:prstGeom>
          </p:spPr>
        </p:pic>
        <p:sp>
          <p:nvSpPr>
            <p:cNvPr id="4" name="object 4"/>
            <p:cNvSpPr/>
            <p:nvPr/>
          </p:nvSpPr>
          <p:spPr>
            <a:xfrm>
              <a:off x="0" y="2647950"/>
              <a:ext cx="3571875" cy="4210050"/>
            </a:xfrm>
            <a:custGeom>
              <a:avLst/>
              <a:gdLst/>
              <a:ahLst/>
              <a:cxnLst/>
              <a:rect l="l" t="t" r="r" b="b"/>
              <a:pathLst>
                <a:path w="3571875" h="4210050">
                  <a:moveTo>
                    <a:pt x="0" y="0"/>
                  </a:moveTo>
                  <a:lnTo>
                    <a:pt x="0" y="4210050"/>
                  </a:lnTo>
                  <a:lnTo>
                    <a:pt x="3571875" y="4210050"/>
                  </a:lnTo>
                  <a:lnTo>
                    <a:pt x="0" y="0"/>
                  </a:lnTo>
                  <a:close/>
                </a:path>
              </a:pathLst>
            </a:custGeom>
            <a:solidFill>
              <a:srgbClr val="EA1579"/>
            </a:solidFill>
          </p:spPr>
          <p:txBody>
            <a:bodyPr wrap="square" lIns="0" tIns="0" rIns="0" bIns="0" rtlCol="0"/>
            <a:lstStyle/>
            <a:p>
              <a:pPr defTabSz="914400"/>
              <a:endParaRPr>
                <a:solidFill>
                  <a:prstClr val="black"/>
                </a:solidFill>
                <a:latin typeface="Calibri"/>
              </a:endParaRPr>
            </a:p>
          </p:txBody>
        </p:sp>
        <p:sp>
          <p:nvSpPr>
            <p:cNvPr id="5" name="object 5"/>
            <p:cNvSpPr/>
            <p:nvPr/>
          </p:nvSpPr>
          <p:spPr>
            <a:xfrm>
              <a:off x="0" y="0"/>
              <a:ext cx="9144000" cy="6858000"/>
            </a:xfrm>
            <a:custGeom>
              <a:avLst/>
              <a:gdLst/>
              <a:ahLst/>
              <a:cxnLst/>
              <a:rect l="l" t="t" r="r" b="b"/>
              <a:pathLst>
                <a:path w="9144000" h="6858000">
                  <a:moveTo>
                    <a:pt x="7736078" y="0"/>
                  </a:moveTo>
                  <a:lnTo>
                    <a:pt x="0" y="6857999"/>
                  </a:lnTo>
                  <a:lnTo>
                    <a:pt x="9144000" y="6857999"/>
                  </a:lnTo>
                  <a:lnTo>
                    <a:pt x="9144000" y="889"/>
                  </a:lnTo>
                  <a:lnTo>
                    <a:pt x="7736078" y="0"/>
                  </a:lnTo>
                  <a:close/>
                </a:path>
              </a:pathLst>
            </a:custGeom>
            <a:solidFill>
              <a:srgbClr val="FDB809">
                <a:alpha val="79998"/>
              </a:srgbClr>
            </a:solidFill>
          </p:spPr>
          <p:txBody>
            <a:bodyPr wrap="square" lIns="0" tIns="0" rIns="0" bIns="0" rtlCol="0"/>
            <a:lstStyle/>
            <a:p>
              <a:pPr defTabSz="914400"/>
              <a:endParaRPr>
                <a:solidFill>
                  <a:prstClr val="black"/>
                </a:solidFill>
                <a:latin typeface="Calibri"/>
              </a:endParaRPr>
            </a:p>
          </p:txBody>
        </p:sp>
      </p:grpSp>
      <p:sp>
        <p:nvSpPr>
          <p:cNvPr id="6" name="object 6"/>
          <p:cNvSpPr txBox="1"/>
          <p:nvPr/>
        </p:nvSpPr>
        <p:spPr>
          <a:xfrm>
            <a:off x="2986024" y="4350130"/>
            <a:ext cx="6169660" cy="586740"/>
          </a:xfrm>
          <a:prstGeom prst="rect">
            <a:avLst/>
          </a:prstGeom>
        </p:spPr>
        <p:txBody>
          <a:bodyPr vert="horz" wrap="square" lIns="0" tIns="16510" rIns="0" bIns="0" rtlCol="0">
            <a:spAutoFit/>
          </a:bodyPr>
          <a:lstStyle/>
          <a:p>
            <a:pPr marL="12700" defTabSz="914400">
              <a:spcBef>
                <a:spcPts val="130"/>
              </a:spcBef>
              <a:tabLst>
                <a:tab pos="2944495" algn="l"/>
                <a:tab pos="6019165" algn="l"/>
              </a:tabLst>
            </a:pPr>
            <a:r>
              <a:rPr sz="3650" spc="5" dirty="0">
                <a:solidFill>
                  <a:srgbClr val="00AFEF"/>
                </a:solidFill>
                <a:latin typeface="Franklin Gothic Medium"/>
                <a:cs typeface="Franklin Gothic Medium"/>
              </a:rPr>
              <a:t>(</a:t>
            </a:r>
            <a:r>
              <a:rPr sz="3650" spc="-495" dirty="0">
                <a:solidFill>
                  <a:srgbClr val="00AFEF"/>
                </a:solidFill>
                <a:latin typeface="Franklin Gothic Medium"/>
                <a:cs typeface="Franklin Gothic Medium"/>
              </a:rPr>
              <a:t> </a:t>
            </a:r>
            <a:r>
              <a:rPr sz="3650" spc="430" dirty="0">
                <a:solidFill>
                  <a:srgbClr val="00AFEF"/>
                </a:solidFill>
                <a:latin typeface="Franklin Gothic Medium"/>
                <a:cs typeface="Franklin Gothic Medium"/>
              </a:rPr>
              <a:t>C</a:t>
            </a:r>
            <a:r>
              <a:rPr sz="3650" spc="420" dirty="0">
                <a:solidFill>
                  <a:srgbClr val="00AFEF"/>
                </a:solidFill>
                <a:latin typeface="Franklin Gothic Medium"/>
                <a:cs typeface="Franklin Gothic Medium"/>
              </a:rPr>
              <a:t>O</a:t>
            </a:r>
            <a:r>
              <a:rPr sz="3650" spc="470" dirty="0">
                <a:solidFill>
                  <a:srgbClr val="00AFEF"/>
                </a:solidFill>
                <a:latin typeface="Franklin Gothic Medium"/>
                <a:cs typeface="Franklin Gothic Medium"/>
              </a:rPr>
              <a:t>N</a:t>
            </a:r>
            <a:r>
              <a:rPr sz="3650" spc="430" dirty="0">
                <a:solidFill>
                  <a:srgbClr val="00AFEF"/>
                </a:solidFill>
                <a:latin typeface="Franklin Gothic Medium"/>
                <a:cs typeface="Franklin Gothic Medium"/>
              </a:rPr>
              <a:t>C</a:t>
            </a:r>
            <a:r>
              <a:rPr sz="3650" spc="509" dirty="0">
                <a:solidFill>
                  <a:srgbClr val="00AFEF"/>
                </a:solidFill>
                <a:latin typeface="Franklin Gothic Medium"/>
                <a:cs typeface="Franklin Gothic Medium"/>
              </a:rPr>
              <a:t>E</a:t>
            </a:r>
            <a:r>
              <a:rPr sz="3650" spc="285" dirty="0">
                <a:solidFill>
                  <a:srgbClr val="00AFEF"/>
                </a:solidFill>
                <a:latin typeface="Franklin Gothic Medium"/>
                <a:cs typeface="Franklin Gothic Medium"/>
              </a:rPr>
              <a:t>P</a:t>
            </a:r>
            <a:r>
              <a:rPr sz="3650" spc="20" dirty="0">
                <a:solidFill>
                  <a:srgbClr val="00AFEF"/>
                </a:solidFill>
                <a:latin typeface="Franklin Gothic Medium"/>
                <a:cs typeface="Franklin Gothic Medium"/>
              </a:rPr>
              <a:t>T</a:t>
            </a:r>
            <a:r>
              <a:rPr sz="3650" spc="-455" dirty="0">
                <a:solidFill>
                  <a:srgbClr val="00AFEF"/>
                </a:solidFill>
                <a:latin typeface="Franklin Gothic Medium"/>
                <a:cs typeface="Franklin Gothic Medium"/>
              </a:rPr>
              <a:t> </a:t>
            </a:r>
            <a:r>
              <a:rPr sz="3650" spc="5" dirty="0">
                <a:solidFill>
                  <a:srgbClr val="00AFEF"/>
                </a:solidFill>
                <a:latin typeface="Franklin Gothic Medium"/>
                <a:cs typeface="Franklin Gothic Medium"/>
              </a:rPr>
              <a:t>S</a:t>
            </a:r>
            <a:r>
              <a:rPr sz="3650" dirty="0">
                <a:solidFill>
                  <a:srgbClr val="00AFEF"/>
                </a:solidFill>
                <a:latin typeface="Franklin Gothic Medium"/>
                <a:cs typeface="Franklin Gothic Medium"/>
              </a:rPr>
              <a:t>	</a:t>
            </a:r>
            <a:r>
              <a:rPr sz="3650" spc="420" dirty="0">
                <a:solidFill>
                  <a:srgbClr val="00AFEF"/>
                </a:solidFill>
                <a:latin typeface="Franklin Gothic Medium"/>
                <a:cs typeface="Franklin Gothic Medium"/>
              </a:rPr>
              <a:t>O</a:t>
            </a:r>
            <a:r>
              <a:rPr sz="3650" spc="465" dirty="0">
                <a:solidFill>
                  <a:srgbClr val="00AFEF"/>
                </a:solidFill>
                <a:latin typeface="Franklin Gothic Medium"/>
                <a:cs typeface="Franklin Gothic Medium"/>
              </a:rPr>
              <a:t>F</a:t>
            </a:r>
            <a:r>
              <a:rPr sz="3650" spc="55" dirty="0">
                <a:solidFill>
                  <a:srgbClr val="00AFEF"/>
                </a:solidFill>
                <a:latin typeface="Franklin Gothic Medium"/>
                <a:cs typeface="Franklin Gothic Medium"/>
              </a:rPr>
              <a:t>M</a:t>
            </a:r>
            <a:r>
              <a:rPr sz="3650" spc="-450" dirty="0">
                <a:solidFill>
                  <a:srgbClr val="00AFEF"/>
                </a:solidFill>
                <a:latin typeface="Franklin Gothic Medium"/>
                <a:cs typeface="Franklin Gothic Medium"/>
              </a:rPr>
              <a:t> </a:t>
            </a:r>
            <a:r>
              <a:rPr sz="3650" spc="509" dirty="0">
                <a:solidFill>
                  <a:srgbClr val="00AFEF"/>
                </a:solidFill>
                <a:latin typeface="Franklin Gothic Medium"/>
                <a:cs typeface="Franklin Gothic Medium"/>
              </a:rPr>
              <a:t>E</a:t>
            </a:r>
            <a:r>
              <a:rPr sz="3650" spc="195" dirty="0">
                <a:solidFill>
                  <a:srgbClr val="00AFEF"/>
                </a:solidFill>
                <a:latin typeface="Franklin Gothic Medium"/>
                <a:cs typeface="Franklin Gothic Medium"/>
              </a:rPr>
              <a:t>A</a:t>
            </a:r>
            <a:r>
              <a:rPr sz="3650" spc="459" dirty="0">
                <a:solidFill>
                  <a:srgbClr val="00AFEF"/>
                </a:solidFill>
                <a:latin typeface="Franklin Gothic Medium"/>
                <a:cs typeface="Franklin Gothic Medium"/>
              </a:rPr>
              <a:t>S</a:t>
            </a:r>
            <a:r>
              <a:rPr sz="3650" spc="350" dirty="0">
                <a:solidFill>
                  <a:srgbClr val="00AFEF"/>
                </a:solidFill>
                <a:latin typeface="Franklin Gothic Medium"/>
                <a:cs typeface="Franklin Gothic Medium"/>
              </a:rPr>
              <a:t>L</a:t>
            </a:r>
            <a:r>
              <a:rPr sz="3650" spc="509" dirty="0">
                <a:solidFill>
                  <a:srgbClr val="00AFEF"/>
                </a:solidFill>
                <a:latin typeface="Franklin Gothic Medium"/>
                <a:cs typeface="Franklin Gothic Medium"/>
              </a:rPr>
              <a:t>E</a:t>
            </a:r>
            <a:r>
              <a:rPr sz="3650" spc="5" dirty="0">
                <a:solidFill>
                  <a:srgbClr val="00AFEF"/>
                </a:solidFill>
                <a:latin typeface="Franklin Gothic Medium"/>
                <a:cs typeface="Franklin Gothic Medium"/>
              </a:rPr>
              <a:t>S</a:t>
            </a:r>
            <a:r>
              <a:rPr sz="3650" dirty="0">
                <a:solidFill>
                  <a:srgbClr val="00AFEF"/>
                </a:solidFill>
                <a:latin typeface="Franklin Gothic Medium"/>
                <a:cs typeface="Franklin Gothic Medium"/>
              </a:rPr>
              <a:t>	</a:t>
            </a:r>
            <a:r>
              <a:rPr sz="3650" spc="5" dirty="0">
                <a:solidFill>
                  <a:srgbClr val="00AFEF"/>
                </a:solidFill>
                <a:latin typeface="Franklin Gothic Medium"/>
                <a:cs typeface="Franklin Gothic Medium"/>
              </a:rPr>
              <a:t>)</a:t>
            </a:r>
            <a:endParaRPr sz="3650">
              <a:solidFill>
                <a:prstClr val="black"/>
              </a:solidFill>
              <a:latin typeface="Franklin Gothic Medium"/>
              <a:cs typeface="Franklin Gothic Medium"/>
            </a:endParaRPr>
          </a:p>
        </p:txBody>
      </p:sp>
      <p:grpSp>
        <p:nvGrpSpPr>
          <p:cNvPr id="7" name="object 7"/>
          <p:cNvGrpSpPr/>
          <p:nvPr/>
        </p:nvGrpSpPr>
        <p:grpSpPr>
          <a:xfrm>
            <a:off x="1524000" y="5133976"/>
            <a:ext cx="2291080" cy="890905"/>
            <a:chOff x="0" y="5133975"/>
            <a:chExt cx="2291080" cy="890905"/>
          </a:xfrm>
        </p:grpSpPr>
        <p:pic>
          <p:nvPicPr>
            <p:cNvPr id="8" name="object 8"/>
            <p:cNvPicPr/>
            <p:nvPr/>
          </p:nvPicPr>
          <p:blipFill>
            <a:blip r:embed="rId3" cstate="print"/>
            <a:stretch>
              <a:fillRect/>
            </a:stretch>
          </p:blipFill>
          <p:spPr>
            <a:xfrm>
              <a:off x="0" y="5133975"/>
              <a:ext cx="481012" cy="585787"/>
            </a:xfrm>
            <a:prstGeom prst="rect">
              <a:avLst/>
            </a:prstGeom>
          </p:spPr>
        </p:pic>
        <p:pic>
          <p:nvPicPr>
            <p:cNvPr id="9" name="object 9"/>
            <p:cNvPicPr/>
            <p:nvPr/>
          </p:nvPicPr>
          <p:blipFill>
            <a:blip r:embed="rId4" cstate="print"/>
            <a:stretch>
              <a:fillRect/>
            </a:stretch>
          </p:blipFill>
          <p:spPr>
            <a:xfrm>
              <a:off x="123825" y="5133975"/>
              <a:ext cx="1052512" cy="585787"/>
            </a:xfrm>
            <a:prstGeom prst="rect">
              <a:avLst/>
            </a:prstGeom>
          </p:spPr>
        </p:pic>
        <p:pic>
          <p:nvPicPr>
            <p:cNvPr id="10" name="object 10"/>
            <p:cNvPicPr/>
            <p:nvPr/>
          </p:nvPicPr>
          <p:blipFill>
            <a:blip r:embed="rId5" cstate="print"/>
            <a:stretch>
              <a:fillRect/>
            </a:stretch>
          </p:blipFill>
          <p:spPr>
            <a:xfrm>
              <a:off x="876300" y="5133975"/>
              <a:ext cx="1414399" cy="585787"/>
            </a:xfrm>
            <a:prstGeom prst="rect">
              <a:avLst/>
            </a:prstGeom>
          </p:spPr>
        </p:pic>
        <p:pic>
          <p:nvPicPr>
            <p:cNvPr id="11" name="object 11"/>
            <p:cNvPicPr/>
            <p:nvPr/>
          </p:nvPicPr>
          <p:blipFill>
            <a:blip r:embed="rId6" cstate="print"/>
            <a:stretch>
              <a:fillRect/>
            </a:stretch>
          </p:blipFill>
          <p:spPr>
            <a:xfrm>
              <a:off x="114300" y="5438775"/>
              <a:ext cx="1795526" cy="585787"/>
            </a:xfrm>
            <a:prstGeom prst="rect">
              <a:avLst/>
            </a:prstGeom>
          </p:spPr>
        </p:pic>
      </p:grpSp>
      <p:sp>
        <p:nvSpPr>
          <p:cNvPr id="12" name="object 12"/>
          <p:cNvSpPr txBox="1"/>
          <p:nvPr/>
        </p:nvSpPr>
        <p:spPr>
          <a:xfrm>
            <a:off x="1602740" y="5212397"/>
            <a:ext cx="2036445" cy="640080"/>
          </a:xfrm>
          <a:prstGeom prst="rect">
            <a:avLst/>
          </a:prstGeom>
        </p:spPr>
        <p:txBody>
          <a:bodyPr vert="horz" wrap="square" lIns="0" tIns="15875" rIns="0" bIns="0" rtlCol="0">
            <a:spAutoFit/>
          </a:bodyPr>
          <a:lstStyle/>
          <a:p>
            <a:pPr marL="203200" marR="5080" indent="-191135" defTabSz="914400">
              <a:spcBef>
                <a:spcPts val="125"/>
              </a:spcBef>
            </a:pPr>
            <a:r>
              <a:rPr sz="2000" i="1" spc="25" dirty="0">
                <a:solidFill>
                  <a:srgbClr val="006FC0"/>
                </a:solidFill>
                <a:latin typeface="Franklin Gothic Medium"/>
                <a:cs typeface="Franklin Gothic Medium"/>
              </a:rPr>
              <a:t>©</a:t>
            </a:r>
            <a:r>
              <a:rPr sz="2000" i="1" spc="-65" dirty="0">
                <a:solidFill>
                  <a:srgbClr val="006FC0"/>
                </a:solidFill>
                <a:latin typeface="Franklin Gothic Medium"/>
                <a:cs typeface="Franklin Gothic Medium"/>
              </a:rPr>
              <a:t>Y</a:t>
            </a:r>
            <a:r>
              <a:rPr sz="2000" i="1" spc="-15" dirty="0">
                <a:solidFill>
                  <a:srgbClr val="006FC0"/>
                </a:solidFill>
                <a:latin typeface="Franklin Gothic Medium"/>
                <a:cs typeface="Franklin Gothic Medium"/>
              </a:rPr>
              <a:t>e</a:t>
            </a:r>
            <a:r>
              <a:rPr sz="2000" i="1" spc="-35" dirty="0">
                <a:solidFill>
                  <a:srgbClr val="006FC0"/>
                </a:solidFill>
                <a:latin typeface="Franklin Gothic Medium"/>
                <a:cs typeface="Franklin Gothic Medium"/>
              </a:rPr>
              <a:t>m</a:t>
            </a:r>
            <a:r>
              <a:rPr sz="2000" i="1" spc="-55" dirty="0">
                <a:solidFill>
                  <a:srgbClr val="006FC0"/>
                </a:solidFill>
                <a:latin typeface="Franklin Gothic Medium"/>
                <a:cs typeface="Franklin Gothic Medium"/>
              </a:rPr>
              <a:t>i</a:t>
            </a:r>
            <a:r>
              <a:rPr sz="2000" i="1" spc="-25" dirty="0">
                <a:solidFill>
                  <a:srgbClr val="006FC0"/>
                </a:solidFill>
                <a:latin typeface="Franklin Gothic Medium"/>
                <a:cs typeface="Franklin Gothic Medium"/>
              </a:rPr>
              <a:t>s</a:t>
            </a:r>
            <a:r>
              <a:rPr sz="2000" i="1" spc="-35" dirty="0">
                <a:solidFill>
                  <a:srgbClr val="006FC0"/>
                </a:solidFill>
                <a:latin typeface="Franklin Gothic Medium"/>
                <a:cs typeface="Franklin Gothic Medium"/>
              </a:rPr>
              <a:t>i</a:t>
            </a:r>
            <a:r>
              <a:rPr sz="2000" i="1" spc="-65" dirty="0">
                <a:solidFill>
                  <a:srgbClr val="006FC0"/>
                </a:solidFill>
                <a:latin typeface="Franklin Gothic Medium"/>
                <a:cs typeface="Franklin Gothic Medium"/>
              </a:rPr>
              <a:t> </a:t>
            </a:r>
            <a:r>
              <a:rPr sz="2000" i="1" spc="-85" dirty="0">
                <a:solidFill>
                  <a:srgbClr val="006FC0"/>
                </a:solidFill>
                <a:latin typeface="Franklin Gothic Medium"/>
                <a:cs typeface="Franklin Gothic Medium"/>
              </a:rPr>
              <a:t>A</a:t>
            </a:r>
            <a:r>
              <a:rPr sz="2000" i="1" spc="50" dirty="0">
                <a:solidFill>
                  <a:srgbClr val="006FC0"/>
                </a:solidFill>
                <a:latin typeface="Franklin Gothic Medium"/>
                <a:cs typeface="Franklin Gothic Medium"/>
              </a:rPr>
              <a:t>d</a:t>
            </a:r>
            <a:r>
              <a:rPr sz="2000" i="1" spc="15" dirty="0">
                <a:solidFill>
                  <a:srgbClr val="006FC0"/>
                </a:solidFill>
                <a:latin typeface="Franklin Gothic Medium"/>
                <a:cs typeface="Franklin Gothic Medium"/>
              </a:rPr>
              <a:t>e</a:t>
            </a:r>
            <a:r>
              <a:rPr sz="2000" i="1" spc="-25" dirty="0">
                <a:solidFill>
                  <a:srgbClr val="006FC0"/>
                </a:solidFill>
                <a:latin typeface="Franklin Gothic Medium"/>
                <a:cs typeface="Franklin Gothic Medium"/>
              </a:rPr>
              <a:t>s</a:t>
            </a:r>
            <a:r>
              <a:rPr sz="2000" i="1" spc="65" dirty="0">
                <a:solidFill>
                  <a:srgbClr val="006FC0"/>
                </a:solidFill>
                <a:latin typeface="Franklin Gothic Medium"/>
                <a:cs typeface="Franklin Gothic Medium"/>
              </a:rPr>
              <a:t>u</a:t>
            </a:r>
            <a:r>
              <a:rPr sz="2000" i="1" spc="-85" dirty="0">
                <a:solidFill>
                  <a:srgbClr val="006FC0"/>
                </a:solidFill>
                <a:latin typeface="Franklin Gothic Medium"/>
                <a:cs typeface="Franklin Gothic Medium"/>
              </a:rPr>
              <a:t>y</a:t>
            </a:r>
            <a:r>
              <a:rPr sz="2000" i="1" spc="-25" dirty="0">
                <a:solidFill>
                  <a:srgbClr val="006FC0"/>
                </a:solidFill>
                <a:latin typeface="Franklin Gothic Medium"/>
                <a:cs typeface="Franklin Gothic Medium"/>
              </a:rPr>
              <a:t>a</a:t>
            </a:r>
            <a:r>
              <a:rPr sz="2000" i="1" spc="25" dirty="0">
                <a:solidFill>
                  <a:srgbClr val="006FC0"/>
                </a:solidFill>
                <a:latin typeface="Franklin Gothic Medium"/>
                <a:cs typeface="Franklin Gothic Medium"/>
              </a:rPr>
              <a:t>n </a:t>
            </a:r>
            <a:r>
              <a:rPr sz="2000" i="1" spc="15" dirty="0">
                <a:solidFill>
                  <a:srgbClr val="006FC0"/>
                </a:solidFill>
                <a:latin typeface="Franklin Gothic Medium"/>
                <a:cs typeface="Franklin Gothic Medium"/>
              </a:rPr>
              <a:t> 01/11/2021</a:t>
            </a:r>
            <a:endParaRPr sz="2000">
              <a:solidFill>
                <a:prstClr val="black"/>
              </a:solidFill>
              <a:latin typeface="Franklin Gothic Medium"/>
              <a:cs typeface="Franklin Gothic Medium"/>
            </a:endParaRPr>
          </a:p>
        </p:txBody>
      </p:sp>
      <p:pic>
        <p:nvPicPr>
          <p:cNvPr id="13" name="object 13"/>
          <p:cNvPicPr/>
          <p:nvPr/>
        </p:nvPicPr>
        <p:blipFill>
          <a:blip r:embed="rId7" cstate="print"/>
          <a:stretch>
            <a:fillRect/>
          </a:stretch>
        </p:blipFill>
        <p:spPr>
          <a:xfrm>
            <a:off x="3505200" y="685800"/>
            <a:ext cx="5181600" cy="3657600"/>
          </a:xfrm>
          <a:prstGeom prst="rect">
            <a:avLst/>
          </a:prstGeom>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60575" y="1496313"/>
            <a:ext cx="2871470" cy="575310"/>
          </a:xfrm>
          <a:prstGeom prst="rect">
            <a:avLst/>
          </a:prstGeom>
        </p:spPr>
        <p:txBody>
          <a:bodyPr vert="horz" wrap="square" lIns="0" tIns="13335" rIns="0" bIns="0" rtlCol="0">
            <a:spAutoFit/>
          </a:bodyPr>
          <a:lstStyle/>
          <a:p>
            <a:pPr marL="12700">
              <a:spcBef>
                <a:spcPts val="105"/>
              </a:spcBef>
            </a:pPr>
            <a:r>
              <a:rPr sz="3600" dirty="0">
                <a:solidFill>
                  <a:srgbClr val="C00000"/>
                </a:solidFill>
              </a:rPr>
              <a:t>OBJECTIVE(S)</a:t>
            </a:r>
            <a:r>
              <a:rPr sz="3600" spc="-85" dirty="0">
                <a:solidFill>
                  <a:srgbClr val="C00000"/>
                </a:solidFill>
              </a:rPr>
              <a:t> </a:t>
            </a:r>
            <a:r>
              <a:rPr sz="3600" dirty="0">
                <a:solidFill>
                  <a:srgbClr val="C00000"/>
                </a:solidFill>
              </a:rPr>
              <a:t>:</a:t>
            </a:r>
            <a:endParaRPr sz="3600"/>
          </a:p>
        </p:txBody>
      </p:sp>
      <p:pic>
        <p:nvPicPr>
          <p:cNvPr id="3" name="object 3"/>
          <p:cNvPicPr/>
          <p:nvPr/>
        </p:nvPicPr>
        <p:blipFill>
          <a:blip r:embed="rId2" cstate="print"/>
          <a:stretch>
            <a:fillRect/>
          </a:stretch>
        </p:blipFill>
        <p:spPr>
          <a:xfrm>
            <a:off x="1657142" y="2817989"/>
            <a:ext cx="8711342" cy="388552"/>
          </a:xfrm>
          <a:prstGeom prst="rect">
            <a:avLst/>
          </a:prstGeom>
        </p:spPr>
      </p:pic>
      <p:sp>
        <p:nvSpPr>
          <p:cNvPr id="4" name="object 4"/>
          <p:cNvSpPr txBox="1"/>
          <p:nvPr/>
        </p:nvSpPr>
        <p:spPr>
          <a:xfrm>
            <a:off x="1602739" y="2600000"/>
            <a:ext cx="8773160" cy="4154984"/>
          </a:xfrm>
          <a:prstGeom prst="rect">
            <a:avLst/>
          </a:prstGeom>
        </p:spPr>
        <p:txBody>
          <a:bodyPr vert="horz" wrap="square" lIns="0" tIns="96520" rIns="0" bIns="0" rtlCol="0">
            <a:spAutoFit/>
          </a:bodyPr>
          <a:lstStyle/>
          <a:p>
            <a:pPr marL="12700" defTabSz="914400">
              <a:spcBef>
                <a:spcPts val="760"/>
              </a:spcBef>
            </a:pPr>
            <a:r>
              <a:rPr sz="3200" spc="75" dirty="0">
                <a:solidFill>
                  <a:srgbClr val="001F5F"/>
                </a:solidFill>
                <a:latin typeface="Franklin Gothic Medium"/>
                <a:cs typeface="Franklin Gothic Medium"/>
              </a:rPr>
              <a:t>B</a:t>
            </a:r>
            <a:r>
              <a:rPr sz="3200" spc="-75" dirty="0">
                <a:solidFill>
                  <a:srgbClr val="001F5F"/>
                </a:solidFill>
                <a:latin typeface="Franklin Gothic Medium"/>
                <a:cs typeface="Franklin Gothic Medium"/>
              </a:rPr>
              <a:t>y</a:t>
            </a:r>
            <a:r>
              <a:rPr sz="3200" spc="-114" dirty="0">
                <a:solidFill>
                  <a:srgbClr val="001F5F"/>
                </a:solidFill>
                <a:latin typeface="Franklin Gothic Medium"/>
                <a:cs typeface="Franklin Gothic Medium"/>
              </a:rPr>
              <a:t> </a:t>
            </a:r>
            <a:r>
              <a:rPr sz="3200" spc="15" dirty="0">
                <a:solidFill>
                  <a:srgbClr val="001F5F"/>
                </a:solidFill>
                <a:latin typeface="Franklin Gothic Medium"/>
                <a:cs typeface="Franklin Gothic Medium"/>
              </a:rPr>
              <a:t>t</a:t>
            </a:r>
            <a:r>
              <a:rPr sz="3200" spc="60" dirty="0">
                <a:solidFill>
                  <a:srgbClr val="001F5F"/>
                </a:solidFill>
                <a:latin typeface="Franklin Gothic Medium"/>
                <a:cs typeface="Franklin Gothic Medium"/>
              </a:rPr>
              <a:t>h</a:t>
            </a:r>
            <a:r>
              <a:rPr sz="3200" dirty="0">
                <a:solidFill>
                  <a:srgbClr val="001F5F"/>
                </a:solidFill>
                <a:latin typeface="Franklin Gothic Medium"/>
                <a:cs typeface="Franklin Gothic Medium"/>
              </a:rPr>
              <a:t>e</a:t>
            </a:r>
            <a:r>
              <a:rPr sz="3200" spc="-155" dirty="0">
                <a:solidFill>
                  <a:srgbClr val="001F5F"/>
                </a:solidFill>
                <a:latin typeface="Franklin Gothic Medium"/>
                <a:cs typeface="Franklin Gothic Medium"/>
              </a:rPr>
              <a:t> </a:t>
            </a:r>
            <a:r>
              <a:rPr sz="3200" spc="40" dirty="0">
                <a:solidFill>
                  <a:srgbClr val="001F5F"/>
                </a:solidFill>
                <a:latin typeface="Franklin Gothic Medium"/>
                <a:cs typeface="Franklin Gothic Medium"/>
              </a:rPr>
              <a:t>e</a:t>
            </a:r>
            <a:r>
              <a:rPr sz="3200" spc="60" dirty="0">
                <a:solidFill>
                  <a:srgbClr val="001F5F"/>
                </a:solidFill>
                <a:latin typeface="Franklin Gothic Medium"/>
                <a:cs typeface="Franklin Gothic Medium"/>
              </a:rPr>
              <a:t>n</a:t>
            </a:r>
            <a:r>
              <a:rPr sz="3200" spc="15" dirty="0">
                <a:solidFill>
                  <a:srgbClr val="001F5F"/>
                </a:solidFill>
                <a:latin typeface="Franklin Gothic Medium"/>
                <a:cs typeface="Franklin Gothic Medium"/>
              </a:rPr>
              <a:t>d</a:t>
            </a:r>
            <a:r>
              <a:rPr sz="3200" spc="-140" dirty="0">
                <a:solidFill>
                  <a:srgbClr val="001F5F"/>
                </a:solidFill>
                <a:latin typeface="Franklin Gothic Medium"/>
                <a:cs typeface="Franklin Gothic Medium"/>
              </a:rPr>
              <a:t> </a:t>
            </a:r>
            <a:r>
              <a:rPr sz="3200" spc="30" dirty="0">
                <a:solidFill>
                  <a:srgbClr val="001F5F"/>
                </a:solidFill>
                <a:latin typeface="Franklin Gothic Medium"/>
                <a:cs typeface="Franklin Gothic Medium"/>
              </a:rPr>
              <a:t>o</a:t>
            </a:r>
            <a:r>
              <a:rPr sz="3200" spc="-45" dirty="0">
                <a:solidFill>
                  <a:srgbClr val="001F5F"/>
                </a:solidFill>
                <a:latin typeface="Franklin Gothic Medium"/>
                <a:cs typeface="Franklin Gothic Medium"/>
              </a:rPr>
              <a:t>f </a:t>
            </a:r>
            <a:r>
              <a:rPr sz="3200" spc="15" dirty="0">
                <a:solidFill>
                  <a:srgbClr val="001F5F"/>
                </a:solidFill>
                <a:latin typeface="Franklin Gothic Medium"/>
                <a:cs typeface="Franklin Gothic Medium"/>
              </a:rPr>
              <a:t>t</a:t>
            </a:r>
            <a:r>
              <a:rPr sz="3200" spc="60" dirty="0">
                <a:solidFill>
                  <a:srgbClr val="001F5F"/>
                </a:solidFill>
                <a:latin typeface="Franklin Gothic Medium"/>
                <a:cs typeface="Franklin Gothic Medium"/>
              </a:rPr>
              <a:t>h</a:t>
            </a:r>
            <a:r>
              <a:rPr sz="3200" spc="35" dirty="0">
                <a:solidFill>
                  <a:srgbClr val="001F5F"/>
                </a:solidFill>
                <a:latin typeface="Franklin Gothic Medium"/>
                <a:cs typeface="Franklin Gothic Medium"/>
              </a:rPr>
              <a:t>i</a:t>
            </a:r>
            <a:r>
              <a:rPr sz="3200" spc="45" dirty="0">
                <a:solidFill>
                  <a:srgbClr val="001F5F"/>
                </a:solidFill>
                <a:latin typeface="Franklin Gothic Medium"/>
                <a:cs typeface="Franklin Gothic Medium"/>
              </a:rPr>
              <a:t>s</a:t>
            </a:r>
            <a:r>
              <a:rPr sz="3200" spc="-270" dirty="0">
                <a:solidFill>
                  <a:srgbClr val="001F5F"/>
                </a:solidFill>
                <a:latin typeface="Franklin Gothic Medium"/>
                <a:cs typeface="Franklin Gothic Medium"/>
              </a:rPr>
              <a:t> </a:t>
            </a:r>
            <a:r>
              <a:rPr sz="3200" spc="70" dirty="0">
                <a:solidFill>
                  <a:srgbClr val="001F5F"/>
                </a:solidFill>
                <a:latin typeface="Franklin Gothic Medium"/>
                <a:cs typeface="Franklin Gothic Medium"/>
              </a:rPr>
              <a:t>p</a:t>
            </a:r>
            <a:r>
              <a:rPr sz="3200" spc="55" dirty="0">
                <a:solidFill>
                  <a:srgbClr val="001F5F"/>
                </a:solidFill>
                <a:latin typeface="Franklin Gothic Medium"/>
                <a:cs typeface="Franklin Gothic Medium"/>
              </a:rPr>
              <a:t>r</a:t>
            </a:r>
            <a:r>
              <a:rPr sz="3200" spc="40" dirty="0">
                <a:solidFill>
                  <a:srgbClr val="001F5F"/>
                </a:solidFill>
                <a:latin typeface="Franklin Gothic Medium"/>
                <a:cs typeface="Franklin Gothic Medium"/>
              </a:rPr>
              <a:t>e</a:t>
            </a:r>
            <a:r>
              <a:rPr sz="3200" spc="20" dirty="0">
                <a:solidFill>
                  <a:srgbClr val="001F5F"/>
                </a:solidFill>
                <a:latin typeface="Franklin Gothic Medium"/>
                <a:cs typeface="Franklin Gothic Medium"/>
              </a:rPr>
              <a:t>s</a:t>
            </a:r>
            <a:r>
              <a:rPr sz="3200" spc="-5" dirty="0">
                <a:solidFill>
                  <a:srgbClr val="001F5F"/>
                </a:solidFill>
                <a:latin typeface="Franklin Gothic Medium"/>
                <a:cs typeface="Franklin Gothic Medium"/>
              </a:rPr>
              <a:t>e</a:t>
            </a:r>
            <a:r>
              <a:rPr sz="3200" spc="60" dirty="0">
                <a:solidFill>
                  <a:srgbClr val="001F5F"/>
                </a:solidFill>
                <a:latin typeface="Franklin Gothic Medium"/>
                <a:cs typeface="Franklin Gothic Medium"/>
              </a:rPr>
              <a:t>n</a:t>
            </a:r>
            <a:r>
              <a:rPr sz="3200" spc="-55" dirty="0">
                <a:solidFill>
                  <a:srgbClr val="001F5F"/>
                </a:solidFill>
                <a:latin typeface="Franklin Gothic Medium"/>
                <a:cs typeface="Franklin Gothic Medium"/>
              </a:rPr>
              <a:t>t</a:t>
            </a:r>
            <a:r>
              <a:rPr sz="3200" spc="-80" dirty="0">
                <a:solidFill>
                  <a:srgbClr val="001F5F"/>
                </a:solidFill>
                <a:latin typeface="Franklin Gothic Medium"/>
                <a:cs typeface="Franklin Gothic Medium"/>
              </a:rPr>
              <a:t>a</a:t>
            </a:r>
            <a:r>
              <a:rPr sz="3200" spc="-55" dirty="0">
                <a:solidFill>
                  <a:srgbClr val="001F5F"/>
                </a:solidFill>
                <a:latin typeface="Franklin Gothic Medium"/>
                <a:cs typeface="Franklin Gothic Medium"/>
              </a:rPr>
              <a:t>t</a:t>
            </a:r>
            <a:r>
              <a:rPr sz="3200" spc="-40" dirty="0">
                <a:solidFill>
                  <a:srgbClr val="001F5F"/>
                </a:solidFill>
                <a:latin typeface="Franklin Gothic Medium"/>
                <a:cs typeface="Franklin Gothic Medium"/>
              </a:rPr>
              <a:t>i</a:t>
            </a:r>
            <a:r>
              <a:rPr sz="3200" spc="30" dirty="0">
                <a:solidFill>
                  <a:srgbClr val="001F5F"/>
                </a:solidFill>
                <a:latin typeface="Franklin Gothic Medium"/>
                <a:cs typeface="Franklin Gothic Medium"/>
              </a:rPr>
              <a:t>o</a:t>
            </a:r>
            <a:r>
              <a:rPr sz="3200" spc="-10" dirty="0">
                <a:solidFill>
                  <a:srgbClr val="001F5F"/>
                </a:solidFill>
                <a:latin typeface="Franklin Gothic Medium"/>
                <a:cs typeface="Franklin Gothic Medium"/>
              </a:rPr>
              <a:t>n</a:t>
            </a:r>
            <a:r>
              <a:rPr sz="3200" spc="35" dirty="0">
                <a:solidFill>
                  <a:srgbClr val="001F5F"/>
                </a:solidFill>
                <a:latin typeface="Franklin Gothic Medium"/>
                <a:cs typeface="Franklin Gothic Medium"/>
              </a:rPr>
              <a:t>,</a:t>
            </a:r>
            <a:r>
              <a:rPr sz="3200" spc="-254" dirty="0">
                <a:solidFill>
                  <a:srgbClr val="001F5F"/>
                </a:solidFill>
                <a:latin typeface="Franklin Gothic Medium"/>
                <a:cs typeface="Franklin Gothic Medium"/>
              </a:rPr>
              <a:t> </a:t>
            </a:r>
            <a:r>
              <a:rPr sz="3200" spc="-50" dirty="0">
                <a:solidFill>
                  <a:srgbClr val="001F5F"/>
                </a:solidFill>
                <a:latin typeface="Franklin Gothic Medium"/>
                <a:cs typeface="Franklin Gothic Medium"/>
              </a:rPr>
              <a:t>I</a:t>
            </a:r>
            <a:r>
              <a:rPr sz="3200" spc="-35" dirty="0">
                <a:solidFill>
                  <a:srgbClr val="001F5F"/>
                </a:solidFill>
                <a:latin typeface="Franklin Gothic Medium"/>
                <a:cs typeface="Franklin Gothic Medium"/>
              </a:rPr>
              <a:t> </a:t>
            </a:r>
            <a:r>
              <a:rPr sz="3200" spc="114" dirty="0">
                <a:solidFill>
                  <a:srgbClr val="001F5F"/>
                </a:solidFill>
                <a:latin typeface="Franklin Gothic Medium"/>
                <a:cs typeface="Franklin Gothic Medium"/>
              </a:rPr>
              <a:t>s</a:t>
            </a:r>
            <a:r>
              <a:rPr sz="3200" spc="60" dirty="0">
                <a:solidFill>
                  <a:srgbClr val="001F5F"/>
                </a:solidFill>
                <a:latin typeface="Franklin Gothic Medium"/>
                <a:cs typeface="Franklin Gothic Medium"/>
              </a:rPr>
              <a:t>h</a:t>
            </a:r>
            <a:r>
              <a:rPr sz="3200" spc="30" dirty="0">
                <a:solidFill>
                  <a:srgbClr val="001F5F"/>
                </a:solidFill>
                <a:latin typeface="Franklin Gothic Medium"/>
                <a:cs typeface="Franklin Gothic Medium"/>
              </a:rPr>
              <a:t>o</a:t>
            </a:r>
            <a:r>
              <a:rPr sz="3200" spc="-5" dirty="0">
                <a:solidFill>
                  <a:srgbClr val="001F5F"/>
                </a:solidFill>
                <a:latin typeface="Franklin Gothic Medium"/>
                <a:cs typeface="Franklin Gothic Medium"/>
              </a:rPr>
              <a:t>u</a:t>
            </a:r>
            <a:r>
              <a:rPr sz="3200" spc="-15" dirty="0">
                <a:solidFill>
                  <a:srgbClr val="001F5F"/>
                </a:solidFill>
                <a:latin typeface="Franklin Gothic Medium"/>
                <a:cs typeface="Franklin Gothic Medium"/>
              </a:rPr>
              <a:t>ld</a:t>
            </a:r>
            <a:r>
              <a:rPr sz="3200" spc="-204" dirty="0">
                <a:solidFill>
                  <a:srgbClr val="001F5F"/>
                </a:solidFill>
                <a:latin typeface="Franklin Gothic Medium"/>
                <a:cs typeface="Franklin Gothic Medium"/>
              </a:rPr>
              <a:t> </a:t>
            </a:r>
            <a:r>
              <a:rPr sz="3200" spc="70" dirty="0">
                <a:solidFill>
                  <a:srgbClr val="001F5F"/>
                </a:solidFill>
                <a:latin typeface="Franklin Gothic Medium"/>
                <a:cs typeface="Franklin Gothic Medium"/>
              </a:rPr>
              <a:t>b</a:t>
            </a:r>
            <a:r>
              <a:rPr sz="3200" dirty="0">
                <a:solidFill>
                  <a:srgbClr val="001F5F"/>
                </a:solidFill>
                <a:latin typeface="Franklin Gothic Medium"/>
                <a:cs typeface="Franklin Gothic Medium"/>
              </a:rPr>
              <a:t>e</a:t>
            </a:r>
            <a:r>
              <a:rPr sz="3200" spc="-80" dirty="0">
                <a:solidFill>
                  <a:srgbClr val="001F5F"/>
                </a:solidFill>
                <a:latin typeface="Franklin Gothic Medium"/>
                <a:cs typeface="Franklin Gothic Medium"/>
              </a:rPr>
              <a:t> </a:t>
            </a:r>
            <a:r>
              <a:rPr sz="3200" spc="65" dirty="0">
                <a:solidFill>
                  <a:srgbClr val="001F5F"/>
                </a:solidFill>
                <a:latin typeface="Franklin Gothic Medium"/>
                <a:cs typeface="Franklin Gothic Medium"/>
              </a:rPr>
              <a:t>a</a:t>
            </a:r>
            <a:r>
              <a:rPr sz="3200" spc="70" dirty="0">
                <a:solidFill>
                  <a:srgbClr val="001F5F"/>
                </a:solidFill>
                <a:latin typeface="Franklin Gothic Medium"/>
                <a:cs typeface="Franklin Gothic Medium"/>
              </a:rPr>
              <a:t>b</a:t>
            </a:r>
            <a:r>
              <a:rPr sz="3200" spc="-20" dirty="0">
                <a:solidFill>
                  <a:srgbClr val="001F5F"/>
                </a:solidFill>
                <a:latin typeface="Franklin Gothic Medium"/>
                <a:cs typeface="Franklin Gothic Medium"/>
              </a:rPr>
              <a:t>le</a:t>
            </a:r>
            <a:r>
              <a:rPr sz="3200" spc="-225" dirty="0">
                <a:solidFill>
                  <a:srgbClr val="001F5F"/>
                </a:solidFill>
                <a:latin typeface="Franklin Gothic Medium"/>
                <a:cs typeface="Franklin Gothic Medium"/>
              </a:rPr>
              <a:t> </a:t>
            </a:r>
            <a:r>
              <a:rPr sz="3200" spc="-55" dirty="0">
                <a:solidFill>
                  <a:srgbClr val="001F5F"/>
                </a:solidFill>
                <a:latin typeface="Franklin Gothic Medium"/>
                <a:cs typeface="Franklin Gothic Medium"/>
              </a:rPr>
              <a:t>t</a:t>
            </a:r>
            <a:r>
              <a:rPr sz="3200" spc="30" dirty="0">
                <a:solidFill>
                  <a:srgbClr val="001F5F"/>
                </a:solidFill>
                <a:latin typeface="Franklin Gothic Medium"/>
                <a:cs typeface="Franklin Gothic Medium"/>
              </a:rPr>
              <a:t>o</a:t>
            </a:r>
            <a:r>
              <a:rPr sz="3200" spc="35" dirty="0">
                <a:solidFill>
                  <a:srgbClr val="001F5F"/>
                </a:solidFill>
                <a:latin typeface="Franklin Gothic Medium"/>
                <a:cs typeface="Franklin Gothic Medium"/>
              </a:rPr>
              <a:t>:</a:t>
            </a:r>
            <a:endParaRPr sz="3200">
              <a:solidFill>
                <a:prstClr val="black"/>
              </a:solidFill>
              <a:latin typeface="Franklin Gothic Medium"/>
              <a:cs typeface="Franklin Gothic Medium"/>
            </a:endParaRPr>
          </a:p>
          <a:p>
            <a:pPr marL="756285" marR="729615" indent="-744220" defTabSz="914400">
              <a:lnSpc>
                <a:spcPts val="4280"/>
              </a:lnSpc>
              <a:spcBef>
                <a:spcPts val="894"/>
              </a:spcBef>
              <a:buFontTx/>
              <a:buAutoNum type="arabicPeriod"/>
              <a:tabLst>
                <a:tab pos="756285" algn="l"/>
                <a:tab pos="756920" algn="l"/>
              </a:tabLst>
            </a:pPr>
            <a:r>
              <a:rPr sz="3600" spc="85" dirty="0">
                <a:solidFill>
                  <a:srgbClr val="0D5A50"/>
                </a:solidFill>
                <a:latin typeface="Franklin Gothic Medium"/>
                <a:cs typeface="Franklin Gothic Medium"/>
              </a:rPr>
              <a:t>E</a:t>
            </a:r>
            <a:r>
              <a:rPr sz="3600" spc="-25" dirty="0">
                <a:solidFill>
                  <a:srgbClr val="0D5A50"/>
                </a:solidFill>
                <a:latin typeface="Franklin Gothic Medium"/>
                <a:cs typeface="Franklin Gothic Medium"/>
              </a:rPr>
              <a:t>x</a:t>
            </a:r>
            <a:r>
              <a:rPr sz="3600" spc="80" dirty="0">
                <a:solidFill>
                  <a:srgbClr val="0D5A50"/>
                </a:solidFill>
                <a:latin typeface="Franklin Gothic Medium"/>
                <a:cs typeface="Franklin Gothic Medium"/>
              </a:rPr>
              <a:t>p</a:t>
            </a:r>
            <a:r>
              <a:rPr sz="3600" spc="-30" dirty="0">
                <a:solidFill>
                  <a:srgbClr val="0D5A50"/>
                </a:solidFill>
                <a:latin typeface="Franklin Gothic Medium"/>
                <a:cs typeface="Franklin Gothic Medium"/>
              </a:rPr>
              <a:t>la</a:t>
            </a:r>
            <a:r>
              <a:rPr sz="3600" spc="-25" dirty="0">
                <a:solidFill>
                  <a:srgbClr val="0D5A50"/>
                </a:solidFill>
                <a:latin typeface="Franklin Gothic Medium"/>
                <a:cs typeface="Franklin Gothic Medium"/>
              </a:rPr>
              <a:t>i</a:t>
            </a:r>
            <a:r>
              <a:rPr sz="3600" spc="-35" dirty="0">
                <a:solidFill>
                  <a:srgbClr val="0D5A50"/>
                </a:solidFill>
                <a:latin typeface="Franklin Gothic Medium"/>
                <a:cs typeface="Franklin Gothic Medium"/>
              </a:rPr>
              <a:t>n</a:t>
            </a:r>
            <a:r>
              <a:rPr sz="3600" spc="-229" dirty="0">
                <a:solidFill>
                  <a:srgbClr val="0D5A50"/>
                </a:solidFill>
                <a:latin typeface="Franklin Gothic Medium"/>
                <a:cs typeface="Franklin Gothic Medium"/>
              </a:rPr>
              <a:t> </a:t>
            </a:r>
            <a:r>
              <a:rPr sz="3600" spc="30" dirty="0">
                <a:solidFill>
                  <a:srgbClr val="0D5A50"/>
                </a:solidFill>
                <a:latin typeface="Franklin Gothic Medium"/>
                <a:cs typeface="Franklin Gothic Medium"/>
              </a:rPr>
              <a:t>t</a:t>
            </a:r>
            <a:r>
              <a:rPr sz="3600" spc="70" dirty="0">
                <a:solidFill>
                  <a:srgbClr val="0D5A50"/>
                </a:solidFill>
                <a:latin typeface="Franklin Gothic Medium"/>
                <a:cs typeface="Franklin Gothic Medium"/>
              </a:rPr>
              <a:t>h</a:t>
            </a:r>
            <a:r>
              <a:rPr sz="3600" spc="-15" dirty="0">
                <a:solidFill>
                  <a:srgbClr val="0D5A50"/>
                </a:solidFill>
                <a:latin typeface="Franklin Gothic Medium"/>
                <a:cs typeface="Franklin Gothic Medium"/>
              </a:rPr>
              <a:t>e</a:t>
            </a:r>
            <a:r>
              <a:rPr sz="3600" spc="-229" dirty="0">
                <a:solidFill>
                  <a:srgbClr val="0D5A50"/>
                </a:solidFill>
                <a:latin typeface="Franklin Gothic Medium"/>
                <a:cs typeface="Franklin Gothic Medium"/>
              </a:rPr>
              <a:t> </a:t>
            </a:r>
            <a:r>
              <a:rPr sz="3600" spc="85" dirty="0">
                <a:solidFill>
                  <a:srgbClr val="0D5A50"/>
                </a:solidFill>
                <a:latin typeface="Franklin Gothic Medium"/>
                <a:cs typeface="Franklin Gothic Medium"/>
              </a:rPr>
              <a:t>s</a:t>
            </a:r>
            <a:r>
              <a:rPr sz="3600" spc="30" dirty="0">
                <a:solidFill>
                  <a:srgbClr val="0D5A50"/>
                </a:solidFill>
                <a:latin typeface="Franklin Gothic Medium"/>
                <a:cs typeface="Franklin Gothic Medium"/>
              </a:rPr>
              <a:t>t</a:t>
            </a:r>
            <a:r>
              <a:rPr sz="3600" dirty="0">
                <a:solidFill>
                  <a:srgbClr val="0D5A50"/>
                </a:solidFill>
                <a:latin typeface="Franklin Gothic Medium"/>
                <a:cs typeface="Franklin Gothic Medium"/>
              </a:rPr>
              <a:t>a</a:t>
            </a:r>
            <a:r>
              <a:rPr sz="3600" spc="30" dirty="0">
                <a:solidFill>
                  <a:srgbClr val="0D5A50"/>
                </a:solidFill>
                <a:latin typeface="Franklin Gothic Medium"/>
                <a:cs typeface="Franklin Gothic Medium"/>
              </a:rPr>
              <a:t>t</a:t>
            </a:r>
            <a:r>
              <a:rPr sz="3600" spc="-15" dirty="0">
                <a:solidFill>
                  <a:srgbClr val="0D5A50"/>
                </a:solidFill>
                <a:latin typeface="Franklin Gothic Medium"/>
                <a:cs typeface="Franklin Gothic Medium"/>
              </a:rPr>
              <a:t>i</a:t>
            </a:r>
            <a:r>
              <a:rPr sz="3600" spc="-40" dirty="0">
                <a:solidFill>
                  <a:srgbClr val="0D5A50"/>
                </a:solidFill>
                <a:latin typeface="Franklin Gothic Medium"/>
                <a:cs typeface="Franklin Gothic Medium"/>
              </a:rPr>
              <a:t>s</a:t>
            </a:r>
            <a:r>
              <a:rPr sz="3600" spc="-45" dirty="0">
                <a:solidFill>
                  <a:srgbClr val="0D5A50"/>
                </a:solidFill>
                <a:latin typeface="Franklin Gothic Medium"/>
                <a:cs typeface="Franklin Gothic Medium"/>
              </a:rPr>
              <a:t>t</a:t>
            </a:r>
            <a:r>
              <a:rPr sz="3600" spc="-25" dirty="0">
                <a:solidFill>
                  <a:srgbClr val="0D5A50"/>
                </a:solidFill>
                <a:latin typeface="Franklin Gothic Medium"/>
                <a:cs typeface="Franklin Gothic Medium"/>
              </a:rPr>
              <a:t>i</a:t>
            </a:r>
            <a:r>
              <a:rPr sz="3600" spc="-70" dirty="0">
                <a:solidFill>
                  <a:srgbClr val="0D5A50"/>
                </a:solidFill>
                <a:latin typeface="Franklin Gothic Medium"/>
                <a:cs typeface="Franklin Gothic Medium"/>
              </a:rPr>
              <a:t>c</a:t>
            </a:r>
            <a:r>
              <a:rPr sz="3600" spc="35" dirty="0">
                <a:solidFill>
                  <a:srgbClr val="0D5A50"/>
                </a:solidFill>
                <a:latin typeface="Franklin Gothic Medium"/>
                <a:cs typeface="Franklin Gothic Medium"/>
              </a:rPr>
              <a:t>s</a:t>
            </a:r>
            <a:r>
              <a:rPr sz="3600" spc="-175" dirty="0">
                <a:solidFill>
                  <a:srgbClr val="0D5A50"/>
                </a:solidFill>
                <a:latin typeface="Franklin Gothic Medium"/>
                <a:cs typeface="Franklin Gothic Medium"/>
              </a:rPr>
              <a:t> </a:t>
            </a:r>
            <a:r>
              <a:rPr sz="3600" dirty="0">
                <a:solidFill>
                  <a:srgbClr val="0D5A50"/>
                </a:solidFill>
                <a:latin typeface="Franklin Gothic Medium"/>
                <a:cs typeface="Franklin Gothic Medium"/>
              </a:rPr>
              <a:t>a</a:t>
            </a:r>
            <a:r>
              <a:rPr sz="3600" spc="65" dirty="0">
                <a:solidFill>
                  <a:srgbClr val="0D5A50"/>
                </a:solidFill>
                <a:latin typeface="Franklin Gothic Medium"/>
                <a:cs typeface="Franklin Gothic Medium"/>
              </a:rPr>
              <a:t>n</a:t>
            </a:r>
            <a:r>
              <a:rPr sz="3600" dirty="0">
                <a:solidFill>
                  <a:srgbClr val="0D5A50"/>
                </a:solidFill>
                <a:latin typeface="Franklin Gothic Medium"/>
                <a:cs typeface="Franklin Gothic Medium"/>
              </a:rPr>
              <a:t>d</a:t>
            </a:r>
            <a:r>
              <a:rPr sz="3600" spc="-145" dirty="0">
                <a:solidFill>
                  <a:srgbClr val="0D5A50"/>
                </a:solidFill>
                <a:latin typeface="Franklin Gothic Medium"/>
                <a:cs typeface="Franklin Gothic Medium"/>
              </a:rPr>
              <a:t> </a:t>
            </a:r>
            <a:r>
              <a:rPr sz="3600" spc="-135" dirty="0">
                <a:solidFill>
                  <a:srgbClr val="0D5A50"/>
                </a:solidFill>
                <a:latin typeface="Franklin Gothic Medium"/>
                <a:cs typeface="Franklin Gothic Medium"/>
              </a:rPr>
              <a:t>m</a:t>
            </a:r>
            <a:r>
              <a:rPr sz="3600" spc="55" dirty="0">
                <a:solidFill>
                  <a:srgbClr val="0D5A50"/>
                </a:solidFill>
                <a:latin typeface="Franklin Gothic Medium"/>
                <a:cs typeface="Franklin Gothic Medium"/>
              </a:rPr>
              <a:t>e</a:t>
            </a:r>
            <a:r>
              <a:rPr sz="3600" spc="65" dirty="0">
                <a:solidFill>
                  <a:srgbClr val="0D5A50"/>
                </a:solidFill>
                <a:latin typeface="Franklin Gothic Medium"/>
                <a:cs typeface="Franklin Gothic Medium"/>
              </a:rPr>
              <a:t>n</a:t>
            </a:r>
            <a:r>
              <a:rPr sz="3600" spc="-45" dirty="0">
                <a:solidFill>
                  <a:srgbClr val="0D5A50"/>
                </a:solidFill>
                <a:latin typeface="Franklin Gothic Medium"/>
                <a:cs typeface="Franklin Gothic Medium"/>
              </a:rPr>
              <a:t>t</a:t>
            </a:r>
            <a:r>
              <a:rPr sz="3600" spc="-30" dirty="0">
                <a:solidFill>
                  <a:srgbClr val="0D5A50"/>
                </a:solidFill>
                <a:latin typeface="Franklin Gothic Medium"/>
                <a:cs typeface="Franklin Gothic Medium"/>
              </a:rPr>
              <a:t>io</a:t>
            </a:r>
            <a:r>
              <a:rPr sz="3600" spc="-35" dirty="0">
                <a:solidFill>
                  <a:srgbClr val="0D5A50"/>
                </a:solidFill>
                <a:latin typeface="Franklin Gothic Medium"/>
                <a:cs typeface="Franklin Gothic Medium"/>
              </a:rPr>
              <a:t>n</a:t>
            </a:r>
            <a:r>
              <a:rPr sz="3600" spc="-229" dirty="0">
                <a:solidFill>
                  <a:srgbClr val="0D5A50"/>
                </a:solidFill>
                <a:latin typeface="Franklin Gothic Medium"/>
                <a:cs typeface="Franklin Gothic Medium"/>
              </a:rPr>
              <a:t> </a:t>
            </a:r>
            <a:r>
              <a:rPr sz="3600" spc="30" dirty="0">
                <a:solidFill>
                  <a:srgbClr val="0D5A50"/>
                </a:solidFill>
                <a:latin typeface="Franklin Gothic Medium"/>
                <a:cs typeface="Franklin Gothic Medium"/>
              </a:rPr>
              <a:t>t</a:t>
            </a:r>
            <a:r>
              <a:rPr sz="3600" spc="70" dirty="0">
                <a:solidFill>
                  <a:srgbClr val="0D5A50"/>
                </a:solidFill>
                <a:latin typeface="Franklin Gothic Medium"/>
                <a:cs typeface="Franklin Gothic Medium"/>
              </a:rPr>
              <a:t>h</a:t>
            </a:r>
            <a:r>
              <a:rPr sz="3600" spc="-10" dirty="0">
                <a:solidFill>
                  <a:srgbClr val="0D5A50"/>
                </a:solidFill>
                <a:latin typeface="Franklin Gothic Medium"/>
                <a:cs typeface="Franklin Gothic Medium"/>
              </a:rPr>
              <a:t>e  </a:t>
            </a:r>
            <a:r>
              <a:rPr sz="3600" spc="70" dirty="0">
                <a:solidFill>
                  <a:srgbClr val="0D5A50"/>
                </a:solidFill>
                <a:latin typeface="Franklin Gothic Medium"/>
                <a:cs typeface="Franklin Gothic Medium"/>
              </a:rPr>
              <a:t>r</a:t>
            </a:r>
            <a:r>
              <a:rPr sz="3600" spc="55" dirty="0">
                <a:solidFill>
                  <a:srgbClr val="0D5A50"/>
                </a:solidFill>
                <a:latin typeface="Franklin Gothic Medium"/>
                <a:cs typeface="Franklin Gothic Medium"/>
              </a:rPr>
              <a:t>e</a:t>
            </a:r>
            <a:r>
              <a:rPr sz="3600" spc="10" dirty="0">
                <a:solidFill>
                  <a:srgbClr val="0D5A50"/>
                </a:solidFill>
                <a:latin typeface="Franklin Gothic Medium"/>
                <a:cs typeface="Franklin Gothic Medium"/>
              </a:rPr>
              <a:t>l</a:t>
            </a:r>
            <a:r>
              <a:rPr sz="3600" spc="-75" dirty="0">
                <a:solidFill>
                  <a:srgbClr val="0D5A50"/>
                </a:solidFill>
                <a:latin typeface="Franklin Gothic Medium"/>
                <a:cs typeface="Franklin Gothic Medium"/>
              </a:rPr>
              <a:t>a</a:t>
            </a:r>
            <a:r>
              <a:rPr sz="3600" spc="-114" dirty="0">
                <a:solidFill>
                  <a:srgbClr val="0D5A50"/>
                </a:solidFill>
                <a:latin typeface="Franklin Gothic Medium"/>
                <a:cs typeface="Franklin Gothic Medium"/>
              </a:rPr>
              <a:t>t</a:t>
            </a:r>
            <a:r>
              <a:rPr sz="3600" spc="-5" dirty="0">
                <a:solidFill>
                  <a:srgbClr val="0D5A50"/>
                </a:solidFill>
                <a:latin typeface="Franklin Gothic Medium"/>
                <a:cs typeface="Franklin Gothic Medium"/>
              </a:rPr>
              <a:t>ed</a:t>
            </a:r>
            <a:r>
              <a:rPr sz="3600" spc="-220" dirty="0">
                <a:solidFill>
                  <a:srgbClr val="0D5A50"/>
                </a:solidFill>
                <a:latin typeface="Franklin Gothic Medium"/>
                <a:cs typeface="Franklin Gothic Medium"/>
              </a:rPr>
              <a:t> </a:t>
            </a:r>
            <a:r>
              <a:rPr sz="3600" spc="40" dirty="0">
                <a:solidFill>
                  <a:srgbClr val="0D5A50"/>
                </a:solidFill>
                <a:latin typeface="Franklin Gothic Medium"/>
                <a:cs typeface="Franklin Gothic Medium"/>
              </a:rPr>
              <a:t>co</a:t>
            </a:r>
            <a:r>
              <a:rPr sz="3600" spc="65" dirty="0">
                <a:solidFill>
                  <a:srgbClr val="0D5A50"/>
                </a:solidFill>
                <a:latin typeface="Franklin Gothic Medium"/>
                <a:cs typeface="Franklin Gothic Medium"/>
              </a:rPr>
              <a:t>n</a:t>
            </a:r>
            <a:r>
              <a:rPr sz="3600" spc="40" dirty="0">
                <a:solidFill>
                  <a:srgbClr val="0D5A50"/>
                </a:solidFill>
                <a:latin typeface="Franklin Gothic Medium"/>
                <a:cs typeface="Franklin Gothic Medium"/>
              </a:rPr>
              <a:t>c</a:t>
            </a:r>
            <a:r>
              <a:rPr sz="3600" spc="-15" dirty="0">
                <a:solidFill>
                  <a:srgbClr val="0D5A50"/>
                </a:solidFill>
                <a:latin typeface="Franklin Gothic Medium"/>
                <a:cs typeface="Franklin Gothic Medium"/>
              </a:rPr>
              <a:t>e</a:t>
            </a:r>
            <a:r>
              <a:rPr sz="3600" spc="-70" dirty="0">
                <a:solidFill>
                  <a:srgbClr val="0D5A50"/>
                </a:solidFill>
                <a:latin typeface="Franklin Gothic Medium"/>
                <a:cs typeface="Franklin Gothic Medium"/>
              </a:rPr>
              <a:t>p</a:t>
            </a:r>
            <a:r>
              <a:rPr sz="3600" spc="-45" dirty="0">
                <a:solidFill>
                  <a:srgbClr val="0D5A50"/>
                </a:solidFill>
                <a:latin typeface="Franklin Gothic Medium"/>
                <a:cs typeface="Franklin Gothic Medium"/>
              </a:rPr>
              <a:t>t</a:t>
            </a:r>
            <a:r>
              <a:rPr sz="3600" spc="35" dirty="0">
                <a:solidFill>
                  <a:srgbClr val="0D5A50"/>
                </a:solidFill>
                <a:latin typeface="Franklin Gothic Medium"/>
                <a:cs typeface="Franklin Gothic Medium"/>
              </a:rPr>
              <a:t>s</a:t>
            </a:r>
            <a:r>
              <a:rPr sz="3600" spc="-175" dirty="0">
                <a:solidFill>
                  <a:srgbClr val="0D5A50"/>
                </a:solidFill>
                <a:latin typeface="Franklin Gothic Medium"/>
                <a:cs typeface="Franklin Gothic Medium"/>
              </a:rPr>
              <a:t> </a:t>
            </a:r>
            <a:r>
              <a:rPr sz="3600" spc="40" dirty="0">
                <a:solidFill>
                  <a:srgbClr val="0D5A50"/>
                </a:solidFill>
                <a:latin typeface="Franklin Gothic Medium"/>
                <a:cs typeface="Franklin Gothic Medium"/>
              </a:rPr>
              <a:t>o</a:t>
            </a:r>
            <a:r>
              <a:rPr sz="3600" spc="-60" dirty="0">
                <a:solidFill>
                  <a:srgbClr val="0D5A50"/>
                </a:solidFill>
                <a:latin typeface="Franklin Gothic Medium"/>
                <a:cs typeface="Franklin Gothic Medium"/>
              </a:rPr>
              <a:t>f</a:t>
            </a:r>
            <a:r>
              <a:rPr sz="3600" spc="-110" dirty="0">
                <a:solidFill>
                  <a:srgbClr val="0D5A50"/>
                </a:solidFill>
                <a:latin typeface="Franklin Gothic Medium"/>
                <a:cs typeface="Franklin Gothic Medium"/>
              </a:rPr>
              <a:t> </a:t>
            </a:r>
            <a:r>
              <a:rPr sz="3600" spc="-135" dirty="0">
                <a:solidFill>
                  <a:srgbClr val="0D5A50"/>
                </a:solidFill>
                <a:latin typeface="Franklin Gothic Medium"/>
                <a:cs typeface="Franklin Gothic Medium"/>
              </a:rPr>
              <a:t>m</a:t>
            </a:r>
            <a:r>
              <a:rPr sz="3600" spc="55" dirty="0">
                <a:solidFill>
                  <a:srgbClr val="0D5A50"/>
                </a:solidFill>
                <a:latin typeface="Franklin Gothic Medium"/>
                <a:cs typeface="Franklin Gothic Medium"/>
              </a:rPr>
              <a:t>e</a:t>
            </a:r>
            <a:r>
              <a:rPr sz="3600" dirty="0">
                <a:solidFill>
                  <a:srgbClr val="0D5A50"/>
                </a:solidFill>
                <a:latin typeface="Franklin Gothic Medium"/>
                <a:cs typeface="Franklin Gothic Medium"/>
              </a:rPr>
              <a:t>a</a:t>
            </a:r>
            <a:r>
              <a:rPr sz="3600" spc="85" dirty="0">
                <a:solidFill>
                  <a:srgbClr val="0D5A50"/>
                </a:solidFill>
                <a:latin typeface="Franklin Gothic Medium"/>
                <a:cs typeface="Franklin Gothic Medium"/>
              </a:rPr>
              <a:t>s</a:t>
            </a:r>
            <a:r>
              <a:rPr sz="3600" spc="-10" dirty="0">
                <a:solidFill>
                  <a:srgbClr val="0D5A50"/>
                </a:solidFill>
                <a:latin typeface="Franklin Gothic Medium"/>
                <a:cs typeface="Franklin Gothic Medium"/>
              </a:rPr>
              <a:t>les</a:t>
            </a:r>
            <a:r>
              <a:rPr sz="3600" spc="-254" dirty="0">
                <a:solidFill>
                  <a:srgbClr val="0D5A50"/>
                </a:solidFill>
                <a:latin typeface="Franklin Gothic Medium"/>
                <a:cs typeface="Franklin Gothic Medium"/>
              </a:rPr>
              <a:t> </a:t>
            </a:r>
            <a:r>
              <a:rPr sz="3600" spc="30" dirty="0">
                <a:solidFill>
                  <a:srgbClr val="0D5A50"/>
                </a:solidFill>
                <a:latin typeface="Franklin Gothic Medium"/>
                <a:cs typeface="Franklin Gothic Medium"/>
              </a:rPr>
              <a:t>.</a:t>
            </a:r>
            <a:endParaRPr sz="3600">
              <a:solidFill>
                <a:prstClr val="black"/>
              </a:solidFill>
              <a:latin typeface="Franklin Gothic Medium"/>
              <a:cs typeface="Franklin Gothic Medium"/>
            </a:endParaRPr>
          </a:p>
          <a:p>
            <a:pPr defTabSz="914400">
              <a:spcBef>
                <a:spcPts val="35"/>
              </a:spcBef>
              <a:buClr>
                <a:srgbClr val="0D5A50"/>
              </a:buClr>
              <a:buFont typeface="Franklin Gothic Medium"/>
              <a:buAutoNum type="arabicPeriod"/>
            </a:pPr>
            <a:endParaRPr sz="4450">
              <a:solidFill>
                <a:prstClr val="black"/>
              </a:solidFill>
              <a:latin typeface="Franklin Gothic Medium"/>
              <a:cs typeface="Franklin Gothic Medium"/>
            </a:endParaRPr>
          </a:p>
          <a:p>
            <a:pPr marL="756285" marR="280035" indent="-744220" defTabSz="914400">
              <a:buFontTx/>
              <a:buAutoNum type="arabicPeriod"/>
              <a:tabLst>
                <a:tab pos="756285" algn="l"/>
                <a:tab pos="756920" algn="l"/>
                <a:tab pos="5228590" algn="l"/>
              </a:tabLst>
            </a:pPr>
            <a:r>
              <a:rPr sz="3600" spc="5" dirty="0">
                <a:solidFill>
                  <a:srgbClr val="0D5A50"/>
                </a:solidFill>
                <a:latin typeface="Franklin Gothic Medium"/>
                <a:cs typeface="Franklin Gothic Medium"/>
              </a:rPr>
              <a:t>O</a:t>
            </a:r>
            <a:r>
              <a:rPr sz="3600" spc="75" dirty="0">
                <a:solidFill>
                  <a:srgbClr val="0D5A50"/>
                </a:solidFill>
                <a:latin typeface="Franklin Gothic Medium"/>
                <a:cs typeface="Franklin Gothic Medium"/>
              </a:rPr>
              <a:t>u</a:t>
            </a:r>
            <a:r>
              <a:rPr sz="3600" spc="30" dirty="0">
                <a:solidFill>
                  <a:srgbClr val="0D5A50"/>
                </a:solidFill>
                <a:latin typeface="Franklin Gothic Medium"/>
                <a:cs typeface="Franklin Gothic Medium"/>
              </a:rPr>
              <a:t>t</a:t>
            </a:r>
            <a:r>
              <a:rPr sz="3600" spc="-30" dirty="0">
                <a:solidFill>
                  <a:srgbClr val="0D5A50"/>
                </a:solidFill>
                <a:latin typeface="Franklin Gothic Medium"/>
                <a:cs typeface="Franklin Gothic Medium"/>
              </a:rPr>
              <a:t>line</a:t>
            </a:r>
            <a:r>
              <a:rPr sz="3600" spc="-235" dirty="0">
                <a:solidFill>
                  <a:srgbClr val="0D5A50"/>
                </a:solidFill>
                <a:latin typeface="Franklin Gothic Medium"/>
                <a:cs typeface="Franklin Gothic Medium"/>
              </a:rPr>
              <a:t> </a:t>
            </a:r>
            <a:r>
              <a:rPr sz="3600" spc="30" dirty="0">
                <a:solidFill>
                  <a:srgbClr val="0D5A50"/>
                </a:solidFill>
                <a:latin typeface="Franklin Gothic Medium"/>
                <a:cs typeface="Franklin Gothic Medium"/>
              </a:rPr>
              <a:t>t</a:t>
            </a:r>
            <a:r>
              <a:rPr sz="3600" spc="70" dirty="0">
                <a:solidFill>
                  <a:srgbClr val="0D5A50"/>
                </a:solidFill>
                <a:latin typeface="Franklin Gothic Medium"/>
                <a:cs typeface="Franklin Gothic Medium"/>
              </a:rPr>
              <a:t>h</a:t>
            </a:r>
            <a:r>
              <a:rPr sz="3600" spc="-15" dirty="0">
                <a:solidFill>
                  <a:srgbClr val="0D5A50"/>
                </a:solidFill>
                <a:latin typeface="Franklin Gothic Medium"/>
                <a:cs typeface="Franklin Gothic Medium"/>
              </a:rPr>
              <a:t>e</a:t>
            </a:r>
            <a:r>
              <a:rPr sz="3600" spc="-155" dirty="0">
                <a:solidFill>
                  <a:srgbClr val="0D5A50"/>
                </a:solidFill>
                <a:latin typeface="Franklin Gothic Medium"/>
                <a:cs typeface="Franklin Gothic Medium"/>
              </a:rPr>
              <a:t> </a:t>
            </a:r>
            <a:r>
              <a:rPr sz="3600" spc="10" dirty="0">
                <a:solidFill>
                  <a:srgbClr val="0D5A50"/>
                </a:solidFill>
                <a:latin typeface="Franklin Gothic Medium"/>
                <a:cs typeface="Franklin Gothic Medium"/>
              </a:rPr>
              <a:t>l</a:t>
            </a:r>
            <a:r>
              <a:rPr sz="3600" spc="15" dirty="0">
                <a:solidFill>
                  <a:srgbClr val="0D5A50"/>
                </a:solidFill>
                <a:latin typeface="Franklin Gothic Medium"/>
                <a:cs typeface="Franklin Gothic Medium"/>
              </a:rPr>
              <a:t>i</a:t>
            </a:r>
            <a:r>
              <a:rPr sz="3600" spc="-135" dirty="0">
                <a:solidFill>
                  <a:srgbClr val="0D5A50"/>
                </a:solidFill>
                <a:latin typeface="Franklin Gothic Medium"/>
                <a:cs typeface="Franklin Gothic Medium"/>
              </a:rPr>
              <a:t>m</a:t>
            </a:r>
            <a:r>
              <a:rPr sz="3600" spc="-55" dirty="0">
                <a:solidFill>
                  <a:srgbClr val="0D5A50"/>
                </a:solidFill>
                <a:latin typeface="Franklin Gothic Medium"/>
                <a:cs typeface="Franklin Gothic Medium"/>
              </a:rPr>
              <a:t>it</a:t>
            </a:r>
            <a:r>
              <a:rPr sz="3600" spc="-75" dirty="0">
                <a:solidFill>
                  <a:srgbClr val="0D5A50"/>
                </a:solidFill>
                <a:latin typeface="Franklin Gothic Medium"/>
                <a:cs typeface="Franklin Gothic Medium"/>
              </a:rPr>
              <a:t>a</a:t>
            </a:r>
            <a:r>
              <a:rPr sz="3600" spc="-45" dirty="0">
                <a:solidFill>
                  <a:srgbClr val="0D5A50"/>
                </a:solidFill>
                <a:latin typeface="Franklin Gothic Medium"/>
                <a:cs typeface="Franklin Gothic Medium"/>
              </a:rPr>
              <a:t>t</a:t>
            </a:r>
            <a:r>
              <a:rPr sz="3600" spc="-20" dirty="0">
                <a:solidFill>
                  <a:srgbClr val="0D5A50"/>
                </a:solidFill>
                <a:latin typeface="Franklin Gothic Medium"/>
                <a:cs typeface="Franklin Gothic Medium"/>
              </a:rPr>
              <a:t>ion</a:t>
            </a:r>
            <a:r>
              <a:rPr sz="3600" spc="-15" dirty="0">
                <a:solidFill>
                  <a:srgbClr val="0D5A50"/>
                </a:solidFill>
                <a:latin typeface="Franklin Gothic Medium"/>
                <a:cs typeface="Franklin Gothic Medium"/>
              </a:rPr>
              <a:t>s</a:t>
            </a:r>
            <a:r>
              <a:rPr sz="3600" dirty="0">
                <a:solidFill>
                  <a:srgbClr val="0D5A50"/>
                </a:solidFill>
                <a:latin typeface="Franklin Gothic Medium"/>
                <a:cs typeface="Franklin Gothic Medium"/>
              </a:rPr>
              <a:t>	a</a:t>
            </a:r>
            <a:r>
              <a:rPr sz="3600" spc="65" dirty="0">
                <a:solidFill>
                  <a:srgbClr val="0D5A50"/>
                </a:solidFill>
                <a:latin typeface="Franklin Gothic Medium"/>
                <a:cs typeface="Franklin Gothic Medium"/>
              </a:rPr>
              <a:t>n</a:t>
            </a:r>
            <a:r>
              <a:rPr sz="3600" dirty="0">
                <a:solidFill>
                  <a:srgbClr val="0D5A50"/>
                </a:solidFill>
                <a:latin typeface="Franklin Gothic Medium"/>
                <a:cs typeface="Franklin Gothic Medium"/>
              </a:rPr>
              <a:t>d</a:t>
            </a:r>
            <a:r>
              <a:rPr sz="3600" spc="-145" dirty="0">
                <a:solidFill>
                  <a:srgbClr val="0D5A50"/>
                </a:solidFill>
                <a:latin typeface="Franklin Gothic Medium"/>
                <a:cs typeface="Franklin Gothic Medium"/>
              </a:rPr>
              <a:t> </a:t>
            </a:r>
            <a:r>
              <a:rPr sz="3600" spc="80" dirty="0">
                <a:solidFill>
                  <a:srgbClr val="0D5A50"/>
                </a:solidFill>
                <a:latin typeface="Franklin Gothic Medium"/>
                <a:cs typeface="Franklin Gothic Medium"/>
              </a:rPr>
              <a:t>d</a:t>
            </a:r>
            <a:r>
              <a:rPr sz="3600" spc="55" dirty="0">
                <a:solidFill>
                  <a:srgbClr val="0D5A50"/>
                </a:solidFill>
                <a:latin typeface="Franklin Gothic Medium"/>
                <a:cs typeface="Franklin Gothic Medium"/>
              </a:rPr>
              <a:t>e</a:t>
            </a:r>
            <a:r>
              <a:rPr sz="3600" spc="85" dirty="0">
                <a:solidFill>
                  <a:srgbClr val="0D5A50"/>
                </a:solidFill>
                <a:latin typeface="Franklin Gothic Medium"/>
                <a:cs typeface="Franklin Gothic Medium"/>
              </a:rPr>
              <a:t>s</a:t>
            </a:r>
            <a:r>
              <a:rPr sz="3600" spc="-30" dirty="0">
                <a:solidFill>
                  <a:srgbClr val="0D5A50"/>
                </a:solidFill>
                <a:latin typeface="Franklin Gothic Medium"/>
                <a:cs typeface="Franklin Gothic Medium"/>
              </a:rPr>
              <a:t>c</a:t>
            </a:r>
            <a:r>
              <a:rPr sz="3600" spc="-20" dirty="0">
                <a:solidFill>
                  <a:srgbClr val="0D5A50"/>
                </a:solidFill>
                <a:latin typeface="Franklin Gothic Medium"/>
                <a:cs typeface="Franklin Gothic Medium"/>
              </a:rPr>
              <a:t>ri</a:t>
            </a:r>
            <a:r>
              <a:rPr sz="3600" spc="-10" dirty="0">
                <a:solidFill>
                  <a:srgbClr val="0D5A50"/>
                </a:solidFill>
                <a:latin typeface="Franklin Gothic Medium"/>
                <a:cs typeface="Franklin Gothic Medium"/>
              </a:rPr>
              <a:t>b</a:t>
            </a:r>
            <a:r>
              <a:rPr sz="3600" spc="-15" dirty="0">
                <a:solidFill>
                  <a:srgbClr val="0D5A50"/>
                </a:solidFill>
                <a:latin typeface="Franklin Gothic Medium"/>
                <a:cs typeface="Franklin Gothic Medium"/>
              </a:rPr>
              <a:t>e</a:t>
            </a:r>
            <a:r>
              <a:rPr sz="3600" spc="-229" dirty="0">
                <a:solidFill>
                  <a:srgbClr val="0D5A50"/>
                </a:solidFill>
                <a:latin typeface="Franklin Gothic Medium"/>
                <a:cs typeface="Franklin Gothic Medium"/>
              </a:rPr>
              <a:t> </a:t>
            </a:r>
            <a:r>
              <a:rPr sz="3600" spc="30" dirty="0">
                <a:solidFill>
                  <a:srgbClr val="0D5A50"/>
                </a:solidFill>
                <a:latin typeface="Franklin Gothic Medium"/>
                <a:cs typeface="Franklin Gothic Medium"/>
              </a:rPr>
              <a:t>t</a:t>
            </a:r>
            <a:r>
              <a:rPr sz="3600" spc="70" dirty="0">
                <a:solidFill>
                  <a:srgbClr val="0D5A50"/>
                </a:solidFill>
                <a:latin typeface="Franklin Gothic Medium"/>
                <a:cs typeface="Franklin Gothic Medium"/>
              </a:rPr>
              <a:t>h</a:t>
            </a:r>
            <a:r>
              <a:rPr sz="3600" spc="-10" dirty="0">
                <a:solidFill>
                  <a:srgbClr val="0D5A50"/>
                </a:solidFill>
                <a:latin typeface="Franklin Gothic Medium"/>
                <a:cs typeface="Franklin Gothic Medium"/>
              </a:rPr>
              <a:t>e  </a:t>
            </a:r>
            <a:r>
              <a:rPr sz="3600" spc="70" dirty="0">
                <a:solidFill>
                  <a:srgbClr val="0D5A50"/>
                </a:solidFill>
                <a:latin typeface="Franklin Gothic Medium"/>
                <a:cs typeface="Franklin Gothic Medium"/>
              </a:rPr>
              <a:t>h</a:t>
            </a:r>
            <a:r>
              <a:rPr sz="3600" spc="55" dirty="0">
                <a:solidFill>
                  <a:srgbClr val="0D5A50"/>
                </a:solidFill>
                <a:latin typeface="Franklin Gothic Medium"/>
                <a:cs typeface="Franklin Gothic Medium"/>
              </a:rPr>
              <a:t>e</a:t>
            </a:r>
            <a:r>
              <a:rPr sz="3600" dirty="0">
                <a:solidFill>
                  <a:srgbClr val="0D5A50"/>
                </a:solidFill>
                <a:latin typeface="Franklin Gothic Medium"/>
                <a:cs typeface="Franklin Gothic Medium"/>
              </a:rPr>
              <a:t>a</a:t>
            </a:r>
            <a:r>
              <a:rPr sz="3600" spc="-40" dirty="0">
                <a:solidFill>
                  <a:srgbClr val="0D5A50"/>
                </a:solidFill>
                <a:latin typeface="Franklin Gothic Medium"/>
                <a:cs typeface="Franklin Gothic Medium"/>
              </a:rPr>
              <a:t>lth</a:t>
            </a:r>
            <a:r>
              <a:rPr sz="3600" spc="-215" dirty="0">
                <a:solidFill>
                  <a:srgbClr val="0D5A50"/>
                </a:solidFill>
                <a:latin typeface="Franklin Gothic Medium"/>
                <a:cs typeface="Franklin Gothic Medium"/>
              </a:rPr>
              <a:t> </a:t>
            </a:r>
            <a:r>
              <a:rPr sz="3600" spc="80" dirty="0">
                <a:solidFill>
                  <a:srgbClr val="0D5A50"/>
                </a:solidFill>
                <a:latin typeface="Franklin Gothic Medium"/>
                <a:cs typeface="Franklin Gothic Medium"/>
              </a:rPr>
              <a:t>p</a:t>
            </a:r>
            <a:r>
              <a:rPr sz="3600" spc="-15" dirty="0">
                <a:solidFill>
                  <a:srgbClr val="0D5A50"/>
                </a:solidFill>
                <a:latin typeface="Franklin Gothic Medium"/>
                <a:cs typeface="Franklin Gothic Medium"/>
              </a:rPr>
              <a:t>r</a:t>
            </a:r>
            <a:r>
              <a:rPr sz="3600" spc="55" dirty="0">
                <a:solidFill>
                  <a:srgbClr val="0D5A50"/>
                </a:solidFill>
                <a:latin typeface="Franklin Gothic Medium"/>
                <a:cs typeface="Franklin Gothic Medium"/>
              </a:rPr>
              <a:t>o</a:t>
            </a:r>
            <a:r>
              <a:rPr sz="3600" spc="-114" dirty="0">
                <a:solidFill>
                  <a:srgbClr val="0D5A50"/>
                </a:solidFill>
                <a:latin typeface="Franklin Gothic Medium"/>
                <a:cs typeface="Franklin Gothic Medium"/>
              </a:rPr>
              <a:t>mo</a:t>
            </a:r>
            <a:r>
              <a:rPr sz="3600" spc="-125" dirty="0">
                <a:solidFill>
                  <a:srgbClr val="0D5A50"/>
                </a:solidFill>
                <a:latin typeface="Franklin Gothic Medium"/>
                <a:cs typeface="Franklin Gothic Medium"/>
              </a:rPr>
              <a:t>t</a:t>
            </a:r>
            <a:r>
              <a:rPr sz="3600" spc="-30" dirty="0">
                <a:solidFill>
                  <a:srgbClr val="0D5A50"/>
                </a:solidFill>
                <a:latin typeface="Franklin Gothic Medium"/>
                <a:cs typeface="Franklin Gothic Medium"/>
              </a:rPr>
              <a:t>io</a:t>
            </a:r>
            <a:r>
              <a:rPr sz="3600" spc="-35" dirty="0">
                <a:solidFill>
                  <a:srgbClr val="0D5A50"/>
                </a:solidFill>
                <a:latin typeface="Franklin Gothic Medium"/>
                <a:cs typeface="Franklin Gothic Medium"/>
              </a:rPr>
              <a:t>n</a:t>
            </a:r>
            <a:r>
              <a:rPr sz="3600" spc="-229" dirty="0">
                <a:solidFill>
                  <a:srgbClr val="0D5A50"/>
                </a:solidFill>
                <a:latin typeface="Franklin Gothic Medium"/>
                <a:cs typeface="Franklin Gothic Medium"/>
              </a:rPr>
              <a:t> </a:t>
            </a:r>
            <a:r>
              <a:rPr sz="3600" spc="30" dirty="0">
                <a:solidFill>
                  <a:srgbClr val="0D5A50"/>
                </a:solidFill>
                <a:latin typeface="Franklin Gothic Medium"/>
                <a:cs typeface="Franklin Gothic Medium"/>
              </a:rPr>
              <a:t>t</a:t>
            </a:r>
            <a:r>
              <a:rPr sz="3600" spc="70" dirty="0">
                <a:solidFill>
                  <a:srgbClr val="0D5A50"/>
                </a:solidFill>
                <a:latin typeface="Franklin Gothic Medium"/>
                <a:cs typeface="Franklin Gothic Medium"/>
              </a:rPr>
              <a:t>h</a:t>
            </a:r>
            <a:r>
              <a:rPr sz="3600" dirty="0">
                <a:solidFill>
                  <a:srgbClr val="0D5A50"/>
                </a:solidFill>
                <a:latin typeface="Franklin Gothic Medium"/>
                <a:cs typeface="Franklin Gothic Medium"/>
              </a:rPr>
              <a:t>a</a:t>
            </a:r>
            <a:r>
              <a:rPr sz="3600" spc="-55" dirty="0">
                <a:solidFill>
                  <a:srgbClr val="0D5A50"/>
                </a:solidFill>
                <a:latin typeface="Franklin Gothic Medium"/>
                <a:cs typeface="Franklin Gothic Medium"/>
              </a:rPr>
              <a:t>t</a:t>
            </a:r>
            <a:r>
              <a:rPr sz="3600" spc="-215" dirty="0">
                <a:solidFill>
                  <a:srgbClr val="0D5A50"/>
                </a:solidFill>
                <a:latin typeface="Franklin Gothic Medium"/>
                <a:cs typeface="Franklin Gothic Medium"/>
              </a:rPr>
              <a:t> </a:t>
            </a:r>
            <a:r>
              <a:rPr sz="3600" dirty="0">
                <a:solidFill>
                  <a:srgbClr val="0D5A50"/>
                </a:solidFill>
                <a:latin typeface="Franklin Gothic Medium"/>
                <a:cs typeface="Franklin Gothic Medium"/>
              </a:rPr>
              <a:t>a</a:t>
            </a:r>
            <a:r>
              <a:rPr sz="3600" spc="70" dirty="0">
                <a:solidFill>
                  <a:srgbClr val="0D5A50"/>
                </a:solidFill>
                <a:latin typeface="Franklin Gothic Medium"/>
                <a:cs typeface="Franklin Gothic Medium"/>
              </a:rPr>
              <a:t>r</a:t>
            </a:r>
            <a:r>
              <a:rPr sz="3600" spc="-15" dirty="0">
                <a:solidFill>
                  <a:srgbClr val="0D5A50"/>
                </a:solidFill>
                <a:latin typeface="Franklin Gothic Medium"/>
                <a:cs typeface="Franklin Gothic Medium"/>
              </a:rPr>
              <a:t>e</a:t>
            </a:r>
            <a:r>
              <a:rPr sz="3600" spc="-80" dirty="0">
                <a:solidFill>
                  <a:srgbClr val="0D5A50"/>
                </a:solidFill>
                <a:latin typeface="Franklin Gothic Medium"/>
                <a:cs typeface="Franklin Gothic Medium"/>
              </a:rPr>
              <a:t> </a:t>
            </a:r>
            <a:r>
              <a:rPr sz="3600" spc="15" dirty="0">
                <a:solidFill>
                  <a:srgbClr val="0D5A50"/>
                </a:solidFill>
                <a:latin typeface="Franklin Gothic Medium"/>
                <a:cs typeface="Franklin Gothic Medium"/>
              </a:rPr>
              <a:t>in</a:t>
            </a:r>
            <a:r>
              <a:rPr sz="3600" spc="30" dirty="0">
                <a:solidFill>
                  <a:srgbClr val="0D5A50"/>
                </a:solidFill>
                <a:latin typeface="Franklin Gothic Medium"/>
                <a:cs typeface="Franklin Gothic Medium"/>
              </a:rPr>
              <a:t>v</a:t>
            </a:r>
            <a:r>
              <a:rPr sz="3600" spc="-45" dirty="0">
                <a:solidFill>
                  <a:srgbClr val="0D5A50"/>
                </a:solidFill>
                <a:latin typeface="Franklin Gothic Medium"/>
                <a:cs typeface="Franklin Gothic Medium"/>
              </a:rPr>
              <a:t>ol</a:t>
            </a:r>
            <a:r>
              <a:rPr sz="3600" spc="-105" dirty="0">
                <a:solidFill>
                  <a:srgbClr val="0D5A50"/>
                </a:solidFill>
                <a:latin typeface="Franklin Gothic Medium"/>
                <a:cs typeface="Franklin Gothic Medium"/>
              </a:rPr>
              <a:t>v</a:t>
            </a:r>
            <a:r>
              <a:rPr sz="3600" spc="-5" dirty="0">
                <a:solidFill>
                  <a:srgbClr val="0D5A50"/>
                </a:solidFill>
                <a:latin typeface="Franklin Gothic Medium"/>
                <a:cs typeface="Franklin Gothic Medium"/>
              </a:rPr>
              <a:t>ed</a:t>
            </a:r>
            <a:r>
              <a:rPr sz="3600" spc="-220" dirty="0">
                <a:solidFill>
                  <a:srgbClr val="0D5A50"/>
                </a:solidFill>
                <a:latin typeface="Franklin Gothic Medium"/>
                <a:cs typeface="Franklin Gothic Medium"/>
              </a:rPr>
              <a:t> </a:t>
            </a:r>
            <a:r>
              <a:rPr sz="3600" spc="15" dirty="0">
                <a:solidFill>
                  <a:srgbClr val="0D5A50"/>
                </a:solidFill>
                <a:latin typeface="Franklin Gothic Medium"/>
                <a:cs typeface="Franklin Gothic Medium"/>
              </a:rPr>
              <a:t>i</a:t>
            </a:r>
            <a:r>
              <a:rPr sz="3600" dirty="0">
                <a:solidFill>
                  <a:srgbClr val="0D5A50"/>
                </a:solidFill>
                <a:latin typeface="Franklin Gothic Medium"/>
                <a:cs typeface="Franklin Gothic Medium"/>
              </a:rPr>
              <a:t>n  </a:t>
            </a:r>
            <a:r>
              <a:rPr sz="3600" spc="-5" dirty="0">
                <a:solidFill>
                  <a:srgbClr val="0D5A50"/>
                </a:solidFill>
                <a:latin typeface="Franklin Gothic Medium"/>
                <a:cs typeface="Franklin Gothic Medium"/>
              </a:rPr>
              <a:t>measles.</a:t>
            </a:r>
            <a:endParaRPr sz="3600">
              <a:solidFill>
                <a:prstClr val="black"/>
              </a:solidFill>
              <a:latin typeface="Franklin Gothic Medium"/>
              <a:cs typeface="Franklin Gothic Medium"/>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755458" y="111442"/>
            <a:ext cx="3345815" cy="632460"/>
          </a:xfrm>
          <a:prstGeom prst="rect">
            <a:avLst/>
          </a:prstGeom>
        </p:spPr>
        <p:txBody>
          <a:bodyPr vert="horz" wrap="square" lIns="0" tIns="16510" rIns="0" bIns="0" rtlCol="0">
            <a:spAutoFit/>
          </a:bodyPr>
          <a:lstStyle/>
          <a:p>
            <a:pPr marL="12700">
              <a:spcBef>
                <a:spcPts val="130"/>
              </a:spcBef>
            </a:pPr>
            <a:r>
              <a:rPr sz="3950" spc="15" dirty="0">
                <a:solidFill>
                  <a:srgbClr val="C00000"/>
                </a:solidFill>
              </a:rPr>
              <a:t>INTRODUCTION</a:t>
            </a:r>
            <a:endParaRPr sz="3950"/>
          </a:p>
        </p:txBody>
      </p:sp>
      <p:sp>
        <p:nvSpPr>
          <p:cNvPr id="3" name="object 3"/>
          <p:cNvSpPr txBox="1"/>
          <p:nvPr/>
        </p:nvSpPr>
        <p:spPr>
          <a:xfrm>
            <a:off x="1901507" y="535052"/>
            <a:ext cx="8382000" cy="2399055"/>
          </a:xfrm>
          <a:prstGeom prst="rect">
            <a:avLst/>
          </a:prstGeom>
        </p:spPr>
        <p:txBody>
          <a:bodyPr vert="horz" wrap="square" lIns="0" tIns="7620" rIns="0" bIns="0" rtlCol="0">
            <a:spAutoFit/>
          </a:bodyPr>
          <a:lstStyle/>
          <a:p>
            <a:pPr marL="12700" marR="5080" algn="just" defTabSz="914400">
              <a:lnSpc>
                <a:spcPct val="150400"/>
              </a:lnSpc>
              <a:spcBef>
                <a:spcPts val="60"/>
              </a:spcBef>
            </a:pPr>
            <a:r>
              <a:rPr sz="3600" spc="-10" dirty="0">
                <a:solidFill>
                  <a:prstClr val="black"/>
                </a:solidFill>
                <a:latin typeface="Franklin Gothic Medium"/>
                <a:cs typeface="Franklin Gothic Medium"/>
              </a:rPr>
              <a:t>Measles is described </a:t>
            </a:r>
            <a:r>
              <a:rPr sz="3600" spc="-80" dirty="0">
                <a:solidFill>
                  <a:prstClr val="black"/>
                </a:solidFill>
                <a:latin typeface="Franklin Gothic Medium"/>
                <a:cs typeface="Franklin Gothic Medium"/>
              </a:rPr>
              <a:t>by </a:t>
            </a:r>
            <a:r>
              <a:rPr sz="3600" spc="-100" dirty="0">
                <a:solidFill>
                  <a:prstClr val="black"/>
                </a:solidFill>
                <a:latin typeface="Franklin Gothic Medium"/>
                <a:cs typeface="Franklin Gothic Medium"/>
              </a:rPr>
              <a:t>WHO </a:t>
            </a:r>
            <a:r>
              <a:rPr sz="3600" spc="-35" dirty="0">
                <a:solidFill>
                  <a:prstClr val="black"/>
                </a:solidFill>
                <a:latin typeface="Franklin Gothic Medium"/>
                <a:cs typeface="Franklin Gothic Medium"/>
              </a:rPr>
              <a:t>(2019) </a:t>
            </a:r>
            <a:r>
              <a:rPr sz="3600" spc="20" dirty="0">
                <a:solidFill>
                  <a:prstClr val="black"/>
                </a:solidFill>
                <a:latin typeface="Franklin Gothic Medium"/>
                <a:cs typeface="Franklin Gothic Medium"/>
              </a:rPr>
              <a:t>as </a:t>
            </a:r>
            <a:r>
              <a:rPr sz="3600" spc="-40" dirty="0">
                <a:solidFill>
                  <a:prstClr val="black"/>
                </a:solidFill>
                <a:latin typeface="Franklin Gothic Medium"/>
                <a:cs typeface="Franklin Gothic Medium"/>
              </a:rPr>
              <a:t>a </a:t>
            </a:r>
            <a:r>
              <a:rPr sz="3600" spc="-35" dirty="0">
                <a:solidFill>
                  <a:prstClr val="black"/>
                </a:solidFill>
                <a:latin typeface="Franklin Gothic Medium"/>
                <a:cs typeface="Franklin Gothic Medium"/>
              </a:rPr>
              <a:t> </a:t>
            </a:r>
            <a:r>
              <a:rPr sz="3600" spc="-50" dirty="0">
                <a:solidFill>
                  <a:prstClr val="black"/>
                </a:solidFill>
                <a:latin typeface="Franklin Gothic Medium"/>
                <a:cs typeface="Franklin Gothic Medium"/>
              </a:rPr>
              <a:t>highly </a:t>
            </a:r>
            <a:r>
              <a:rPr sz="3600" spc="-30" dirty="0">
                <a:solidFill>
                  <a:prstClr val="black"/>
                </a:solidFill>
                <a:latin typeface="Franklin Gothic Medium"/>
                <a:cs typeface="Franklin Gothic Medium"/>
              </a:rPr>
              <a:t>contagious, </a:t>
            </a:r>
            <a:r>
              <a:rPr sz="3600" spc="-10" dirty="0">
                <a:solidFill>
                  <a:prstClr val="black"/>
                </a:solidFill>
                <a:latin typeface="Franklin Gothic Medium"/>
                <a:cs typeface="Franklin Gothic Medium"/>
              </a:rPr>
              <a:t>serious </a:t>
            </a:r>
            <a:r>
              <a:rPr sz="3600" spc="-5" dirty="0">
                <a:solidFill>
                  <a:prstClr val="black"/>
                </a:solidFill>
                <a:latin typeface="Franklin Gothic Medium"/>
                <a:cs typeface="Franklin Gothic Medium"/>
              </a:rPr>
              <a:t>diseases caused </a:t>
            </a:r>
            <a:r>
              <a:rPr sz="3600" spc="-885" dirty="0">
                <a:solidFill>
                  <a:prstClr val="black"/>
                </a:solidFill>
                <a:latin typeface="Franklin Gothic Medium"/>
                <a:cs typeface="Franklin Gothic Medium"/>
              </a:rPr>
              <a:t> </a:t>
            </a:r>
            <a:r>
              <a:rPr sz="3600" spc="-85" dirty="0">
                <a:solidFill>
                  <a:prstClr val="black"/>
                </a:solidFill>
                <a:latin typeface="Franklin Gothic Medium"/>
                <a:cs typeface="Franklin Gothic Medium"/>
              </a:rPr>
              <a:t>by</a:t>
            </a:r>
            <a:r>
              <a:rPr sz="3600" spc="300" dirty="0">
                <a:solidFill>
                  <a:prstClr val="black"/>
                </a:solidFill>
                <a:latin typeface="Franklin Gothic Medium"/>
                <a:cs typeface="Franklin Gothic Medium"/>
              </a:rPr>
              <a:t> </a:t>
            </a:r>
            <a:r>
              <a:rPr sz="3600" spc="-40" dirty="0">
                <a:solidFill>
                  <a:prstClr val="black"/>
                </a:solidFill>
                <a:latin typeface="Franklin Gothic Medium"/>
                <a:cs typeface="Franklin Gothic Medium"/>
              </a:rPr>
              <a:t>a</a:t>
            </a:r>
            <a:r>
              <a:rPr sz="3600" spc="270" dirty="0">
                <a:solidFill>
                  <a:prstClr val="black"/>
                </a:solidFill>
                <a:latin typeface="Franklin Gothic Medium"/>
                <a:cs typeface="Franklin Gothic Medium"/>
              </a:rPr>
              <a:t> </a:t>
            </a:r>
            <a:r>
              <a:rPr sz="3600" spc="5" dirty="0">
                <a:solidFill>
                  <a:prstClr val="black"/>
                </a:solidFill>
                <a:latin typeface="Franklin Gothic Medium"/>
                <a:cs typeface="Franklin Gothic Medium"/>
              </a:rPr>
              <a:t>virus.</a:t>
            </a:r>
            <a:r>
              <a:rPr sz="3600" spc="295" dirty="0">
                <a:solidFill>
                  <a:prstClr val="black"/>
                </a:solidFill>
                <a:latin typeface="Franklin Gothic Medium"/>
                <a:cs typeface="Franklin Gothic Medium"/>
              </a:rPr>
              <a:t> </a:t>
            </a:r>
            <a:r>
              <a:rPr sz="3600" spc="-10" dirty="0">
                <a:solidFill>
                  <a:prstClr val="black"/>
                </a:solidFill>
                <a:latin typeface="Franklin Gothic Medium"/>
                <a:cs typeface="Franklin Gothic Medium"/>
              </a:rPr>
              <a:t>Measles</a:t>
            </a:r>
            <a:r>
              <a:rPr sz="3600" spc="280" dirty="0">
                <a:solidFill>
                  <a:prstClr val="black"/>
                </a:solidFill>
                <a:latin typeface="Franklin Gothic Medium"/>
                <a:cs typeface="Franklin Gothic Medium"/>
              </a:rPr>
              <a:t> </a:t>
            </a:r>
            <a:r>
              <a:rPr sz="3600" spc="-15" dirty="0">
                <a:solidFill>
                  <a:prstClr val="black"/>
                </a:solidFill>
                <a:latin typeface="Franklin Gothic Medium"/>
                <a:cs typeface="Franklin Gothic Medium"/>
              </a:rPr>
              <a:t>is</a:t>
            </a:r>
            <a:r>
              <a:rPr sz="3600" spc="275" dirty="0">
                <a:solidFill>
                  <a:prstClr val="black"/>
                </a:solidFill>
                <a:latin typeface="Franklin Gothic Medium"/>
                <a:cs typeface="Franklin Gothic Medium"/>
              </a:rPr>
              <a:t> </a:t>
            </a:r>
            <a:r>
              <a:rPr sz="3600" spc="-5" dirty="0">
                <a:solidFill>
                  <a:prstClr val="black"/>
                </a:solidFill>
                <a:latin typeface="Franklin Gothic Medium"/>
                <a:cs typeface="Franklin Gothic Medium"/>
              </a:rPr>
              <a:t>caused</a:t>
            </a:r>
            <a:r>
              <a:rPr sz="3600" spc="305" dirty="0">
                <a:solidFill>
                  <a:prstClr val="black"/>
                </a:solidFill>
                <a:latin typeface="Franklin Gothic Medium"/>
                <a:cs typeface="Franklin Gothic Medium"/>
              </a:rPr>
              <a:t> </a:t>
            </a:r>
            <a:r>
              <a:rPr sz="3600" spc="-80" dirty="0">
                <a:solidFill>
                  <a:prstClr val="black"/>
                </a:solidFill>
                <a:latin typeface="Franklin Gothic Medium"/>
                <a:cs typeface="Franklin Gothic Medium"/>
              </a:rPr>
              <a:t>by</a:t>
            </a:r>
            <a:r>
              <a:rPr sz="3600" spc="300" dirty="0">
                <a:solidFill>
                  <a:prstClr val="black"/>
                </a:solidFill>
                <a:latin typeface="Franklin Gothic Medium"/>
                <a:cs typeface="Franklin Gothic Medium"/>
              </a:rPr>
              <a:t> </a:t>
            </a:r>
            <a:r>
              <a:rPr sz="3600" spc="-40" dirty="0">
                <a:solidFill>
                  <a:prstClr val="black"/>
                </a:solidFill>
                <a:latin typeface="Franklin Gothic Medium"/>
                <a:cs typeface="Franklin Gothic Medium"/>
              </a:rPr>
              <a:t>a</a:t>
            </a:r>
            <a:r>
              <a:rPr sz="3600" spc="270" dirty="0">
                <a:solidFill>
                  <a:prstClr val="black"/>
                </a:solidFill>
                <a:latin typeface="Franklin Gothic Medium"/>
                <a:cs typeface="Franklin Gothic Medium"/>
              </a:rPr>
              <a:t> </a:t>
            </a:r>
            <a:r>
              <a:rPr sz="3600" spc="5" dirty="0">
                <a:solidFill>
                  <a:prstClr val="black"/>
                </a:solidFill>
                <a:latin typeface="Franklin Gothic Medium"/>
                <a:cs typeface="Franklin Gothic Medium"/>
              </a:rPr>
              <a:t>virus</a:t>
            </a:r>
            <a:r>
              <a:rPr sz="3600" spc="280" dirty="0">
                <a:solidFill>
                  <a:prstClr val="black"/>
                </a:solidFill>
                <a:latin typeface="Franklin Gothic Medium"/>
                <a:cs typeface="Franklin Gothic Medium"/>
              </a:rPr>
              <a:t> </a:t>
            </a:r>
            <a:r>
              <a:rPr sz="3600" spc="-30" dirty="0">
                <a:solidFill>
                  <a:prstClr val="black"/>
                </a:solidFill>
                <a:latin typeface="Franklin Gothic Medium"/>
                <a:cs typeface="Franklin Gothic Medium"/>
              </a:rPr>
              <a:t>in</a:t>
            </a:r>
            <a:endParaRPr sz="3600">
              <a:solidFill>
                <a:prstClr val="black"/>
              </a:solidFill>
              <a:latin typeface="Franklin Gothic Medium"/>
              <a:cs typeface="Franklin Gothic Medium"/>
            </a:endParaRPr>
          </a:p>
        </p:txBody>
      </p:sp>
      <p:sp>
        <p:nvSpPr>
          <p:cNvPr id="4" name="object 4"/>
          <p:cNvSpPr txBox="1">
            <a:spLocks noGrp="1"/>
          </p:cNvSpPr>
          <p:nvPr>
            <p:ph type="body" idx="1"/>
          </p:nvPr>
        </p:nvSpPr>
        <p:spPr>
          <a:xfrm>
            <a:off x="2027344" y="3004948"/>
            <a:ext cx="8588587" cy="1573188"/>
          </a:xfrm>
          <a:prstGeom prst="rect">
            <a:avLst/>
          </a:prstGeom>
        </p:spPr>
        <p:txBody>
          <a:bodyPr vert="horz" wrap="square" lIns="0" tIns="12700" rIns="0" bIns="0" rtlCol="0">
            <a:spAutoFit/>
          </a:bodyPr>
          <a:lstStyle/>
          <a:p>
            <a:pPr marL="12700" marR="5080">
              <a:lnSpc>
                <a:spcPct val="149500"/>
              </a:lnSpc>
              <a:spcBef>
                <a:spcPts val="100"/>
              </a:spcBef>
              <a:tabLst>
                <a:tab pos="1022985" algn="l"/>
                <a:tab pos="2595880" algn="l"/>
                <a:tab pos="3502025" algn="l"/>
                <a:tab pos="4169410" algn="l"/>
                <a:tab pos="4951730" algn="l"/>
                <a:tab pos="5694680" algn="l"/>
              </a:tabLst>
            </a:pPr>
            <a:r>
              <a:rPr spc="-45" dirty="0"/>
              <a:t>t</a:t>
            </a:r>
            <a:r>
              <a:rPr spc="-15" dirty="0"/>
              <a:t>h</a:t>
            </a:r>
            <a:r>
              <a:rPr spc="-10" dirty="0"/>
              <a:t>e</a:t>
            </a:r>
            <a:r>
              <a:rPr dirty="0"/>
              <a:t>	</a:t>
            </a:r>
            <a:r>
              <a:rPr spc="5" dirty="0"/>
              <a:t>p</a:t>
            </a:r>
            <a:r>
              <a:rPr spc="-70" dirty="0"/>
              <a:t>a</a:t>
            </a:r>
            <a:r>
              <a:rPr dirty="0"/>
              <a:t>r</a:t>
            </a:r>
            <a:r>
              <a:rPr spc="-70" dirty="0"/>
              <a:t>a</a:t>
            </a:r>
            <a:r>
              <a:rPr spc="-285" dirty="0"/>
              <a:t>m</a:t>
            </a:r>
            <a:r>
              <a:rPr spc="-85" dirty="0"/>
              <a:t>y</a:t>
            </a:r>
            <a:r>
              <a:rPr spc="-175" dirty="0"/>
              <a:t>x</a:t>
            </a:r>
            <a:r>
              <a:rPr spc="-110" dirty="0"/>
              <a:t>o</a:t>
            </a:r>
            <a:r>
              <a:rPr spc="40" dirty="0"/>
              <a:t>v</a:t>
            </a:r>
            <a:r>
              <a:rPr spc="-30" dirty="0"/>
              <a:t>ir</a:t>
            </a:r>
            <a:r>
              <a:rPr spc="20" dirty="0"/>
              <a:t>us</a:t>
            </a:r>
            <a:r>
              <a:rPr dirty="0"/>
              <a:t>	</a:t>
            </a:r>
            <a:r>
              <a:rPr spc="-90" dirty="0"/>
              <a:t>f</a:t>
            </a:r>
            <a:r>
              <a:rPr spc="-70" dirty="0"/>
              <a:t>a</a:t>
            </a:r>
            <a:r>
              <a:rPr spc="-100" dirty="0"/>
              <a:t>mily</a:t>
            </a:r>
            <a:r>
              <a:rPr dirty="0"/>
              <a:t>	</a:t>
            </a:r>
            <a:r>
              <a:rPr spc="-70" dirty="0"/>
              <a:t>a</a:t>
            </a:r>
            <a:r>
              <a:rPr dirty="0"/>
              <a:t>nd  </a:t>
            </a:r>
            <a:r>
              <a:rPr spc="-50" dirty="0"/>
              <a:t>transmitted	</a:t>
            </a:r>
            <a:r>
              <a:rPr spc="-20" dirty="0"/>
              <a:t>via	</a:t>
            </a:r>
            <a:r>
              <a:rPr spc="-25" dirty="0"/>
              <a:t>direct	</a:t>
            </a:r>
            <a:r>
              <a:rPr spc="-35" dirty="0"/>
              <a:t>contact</a:t>
            </a:r>
          </a:p>
        </p:txBody>
      </p:sp>
      <p:sp>
        <p:nvSpPr>
          <p:cNvPr id="5" name="object 5"/>
          <p:cNvSpPr txBox="1"/>
          <p:nvPr/>
        </p:nvSpPr>
        <p:spPr>
          <a:xfrm>
            <a:off x="8623554" y="3004948"/>
            <a:ext cx="1667510" cy="1666239"/>
          </a:xfrm>
          <a:prstGeom prst="rect">
            <a:avLst/>
          </a:prstGeom>
        </p:spPr>
        <p:txBody>
          <a:bodyPr vert="horz" wrap="square" lIns="0" tIns="284480" rIns="0" bIns="0" rtlCol="0">
            <a:spAutoFit/>
          </a:bodyPr>
          <a:lstStyle/>
          <a:p>
            <a:pPr marL="88900" defTabSz="914400">
              <a:spcBef>
                <a:spcPts val="2240"/>
              </a:spcBef>
              <a:tabLst>
                <a:tab pos="1165860" algn="l"/>
              </a:tabLst>
            </a:pPr>
            <a:r>
              <a:rPr sz="3600" spc="-30" dirty="0">
                <a:solidFill>
                  <a:prstClr val="black"/>
                </a:solidFill>
                <a:latin typeface="Franklin Gothic Medium"/>
                <a:cs typeface="Franklin Gothic Medium"/>
              </a:rPr>
              <a:t>c</a:t>
            </a:r>
            <a:r>
              <a:rPr sz="3600" spc="-70" dirty="0">
                <a:solidFill>
                  <a:prstClr val="black"/>
                </a:solidFill>
                <a:latin typeface="Franklin Gothic Medium"/>
                <a:cs typeface="Franklin Gothic Medium"/>
              </a:rPr>
              <a:t>a</a:t>
            </a:r>
            <a:r>
              <a:rPr sz="3600" dirty="0">
                <a:solidFill>
                  <a:prstClr val="black"/>
                </a:solidFill>
                <a:latin typeface="Franklin Gothic Medium"/>
                <a:cs typeface="Franklin Gothic Medium"/>
              </a:rPr>
              <a:t>n	</a:t>
            </a:r>
            <a:r>
              <a:rPr sz="3600" spc="5" dirty="0">
                <a:solidFill>
                  <a:prstClr val="black"/>
                </a:solidFill>
                <a:latin typeface="Franklin Gothic Medium"/>
                <a:cs typeface="Franklin Gothic Medium"/>
              </a:rPr>
              <a:t>be</a:t>
            </a:r>
            <a:endParaRPr sz="3600">
              <a:solidFill>
                <a:prstClr val="black"/>
              </a:solidFill>
              <a:latin typeface="Franklin Gothic Medium"/>
              <a:cs typeface="Franklin Gothic Medium"/>
            </a:endParaRPr>
          </a:p>
          <a:p>
            <a:pPr marL="12700" defTabSz="914400">
              <a:spcBef>
                <a:spcPts val="2140"/>
              </a:spcBef>
              <a:tabLst>
                <a:tab pos="1165860" algn="l"/>
              </a:tabLst>
            </a:pPr>
            <a:r>
              <a:rPr sz="3600" spc="-55" dirty="0">
                <a:solidFill>
                  <a:prstClr val="black"/>
                </a:solidFill>
                <a:latin typeface="Franklin Gothic Medium"/>
                <a:cs typeface="Franklin Gothic Medium"/>
              </a:rPr>
              <a:t>with	</a:t>
            </a:r>
            <a:r>
              <a:rPr sz="3600" spc="-50" dirty="0">
                <a:solidFill>
                  <a:prstClr val="black"/>
                </a:solidFill>
                <a:latin typeface="Franklin Gothic Medium"/>
                <a:cs typeface="Franklin Gothic Medium"/>
              </a:rPr>
              <a:t>an</a:t>
            </a:r>
            <a:endParaRPr sz="3600">
              <a:solidFill>
                <a:prstClr val="black"/>
              </a:solidFill>
              <a:latin typeface="Franklin Gothic Medium"/>
              <a:cs typeface="Franklin Gothic Medium"/>
            </a:endParaRPr>
          </a:p>
        </p:txBody>
      </p:sp>
      <p:sp>
        <p:nvSpPr>
          <p:cNvPr id="6" name="object 6"/>
          <p:cNvSpPr txBox="1"/>
          <p:nvPr/>
        </p:nvSpPr>
        <p:spPr>
          <a:xfrm>
            <a:off x="1901507" y="4655121"/>
            <a:ext cx="8376284" cy="1573188"/>
          </a:xfrm>
          <a:prstGeom prst="rect">
            <a:avLst/>
          </a:prstGeom>
        </p:spPr>
        <p:txBody>
          <a:bodyPr vert="horz" wrap="square" lIns="0" tIns="12700" rIns="0" bIns="0" rtlCol="0">
            <a:spAutoFit/>
          </a:bodyPr>
          <a:lstStyle/>
          <a:p>
            <a:pPr marL="12700" marR="5080" defTabSz="914400">
              <a:lnSpc>
                <a:spcPct val="149500"/>
              </a:lnSpc>
              <a:spcBef>
                <a:spcPts val="100"/>
              </a:spcBef>
              <a:tabLst>
                <a:tab pos="1776095" algn="l"/>
                <a:tab pos="3330575" algn="l"/>
                <a:tab pos="4283710" algn="l"/>
                <a:tab pos="5304155" algn="l"/>
                <a:tab pos="7020559" algn="l"/>
                <a:tab pos="7868920" algn="l"/>
              </a:tabLst>
            </a:pPr>
            <a:r>
              <a:rPr sz="3600" spc="-30" dirty="0">
                <a:solidFill>
                  <a:prstClr val="black"/>
                </a:solidFill>
                <a:latin typeface="Franklin Gothic Medium"/>
                <a:cs typeface="Franklin Gothic Medium"/>
              </a:rPr>
              <a:t>in</a:t>
            </a:r>
            <a:r>
              <a:rPr sz="3600" spc="-170" dirty="0">
                <a:solidFill>
                  <a:prstClr val="black"/>
                </a:solidFill>
                <a:latin typeface="Franklin Gothic Medium"/>
                <a:cs typeface="Franklin Gothic Medium"/>
              </a:rPr>
              <a:t>f</a:t>
            </a:r>
            <a:r>
              <a:rPr sz="3600" spc="-5" dirty="0">
                <a:solidFill>
                  <a:prstClr val="black"/>
                </a:solidFill>
                <a:latin typeface="Franklin Gothic Medium"/>
                <a:cs typeface="Franklin Gothic Medium"/>
              </a:rPr>
              <a:t>e</a:t>
            </a:r>
            <a:r>
              <a:rPr sz="3600" spc="-40" dirty="0">
                <a:solidFill>
                  <a:prstClr val="black"/>
                </a:solidFill>
                <a:latin typeface="Franklin Gothic Medium"/>
                <a:cs typeface="Franklin Gothic Medium"/>
              </a:rPr>
              <a:t>c</a:t>
            </a:r>
            <a:r>
              <a:rPr sz="3600" spc="-114" dirty="0">
                <a:solidFill>
                  <a:prstClr val="black"/>
                </a:solidFill>
                <a:latin typeface="Franklin Gothic Medium"/>
                <a:cs typeface="Franklin Gothic Medium"/>
              </a:rPr>
              <a:t>t</a:t>
            </a:r>
            <a:r>
              <a:rPr sz="3600" spc="-5" dirty="0">
                <a:solidFill>
                  <a:prstClr val="black"/>
                </a:solidFill>
                <a:latin typeface="Franklin Gothic Medium"/>
                <a:cs typeface="Franklin Gothic Medium"/>
              </a:rPr>
              <a:t>ed</a:t>
            </a:r>
            <a:r>
              <a:rPr sz="3600" dirty="0">
                <a:solidFill>
                  <a:prstClr val="black"/>
                </a:solidFill>
                <a:latin typeface="Franklin Gothic Medium"/>
                <a:cs typeface="Franklin Gothic Medium"/>
              </a:rPr>
              <a:t>	</a:t>
            </a:r>
            <a:r>
              <a:rPr sz="3600" spc="5" dirty="0">
                <a:solidFill>
                  <a:prstClr val="black"/>
                </a:solidFill>
                <a:latin typeface="Franklin Gothic Medium"/>
                <a:cs typeface="Franklin Gothic Medium"/>
              </a:rPr>
              <a:t>p</a:t>
            </a:r>
            <a:r>
              <a:rPr sz="3600" spc="-15" dirty="0">
                <a:solidFill>
                  <a:prstClr val="black"/>
                </a:solidFill>
                <a:latin typeface="Franklin Gothic Medium"/>
                <a:cs typeface="Franklin Gothic Medium"/>
              </a:rPr>
              <a:t>e</a:t>
            </a:r>
            <a:r>
              <a:rPr sz="3600" spc="-5" dirty="0">
                <a:solidFill>
                  <a:prstClr val="black"/>
                </a:solidFill>
                <a:latin typeface="Franklin Gothic Medium"/>
                <a:cs typeface="Franklin Gothic Medium"/>
              </a:rPr>
              <a:t>r</a:t>
            </a:r>
            <a:r>
              <a:rPr sz="3600" spc="10" dirty="0">
                <a:solidFill>
                  <a:prstClr val="black"/>
                </a:solidFill>
                <a:latin typeface="Franklin Gothic Medium"/>
                <a:cs typeface="Franklin Gothic Medium"/>
              </a:rPr>
              <a:t>s</a:t>
            </a:r>
            <a:r>
              <a:rPr sz="3600" spc="-15" dirty="0">
                <a:solidFill>
                  <a:prstClr val="black"/>
                </a:solidFill>
                <a:latin typeface="Franklin Gothic Medium"/>
                <a:cs typeface="Franklin Gothic Medium"/>
              </a:rPr>
              <a:t>on</a:t>
            </a:r>
            <a:r>
              <a:rPr sz="3600" dirty="0">
                <a:solidFill>
                  <a:prstClr val="black"/>
                </a:solidFill>
                <a:latin typeface="Franklin Gothic Medium"/>
                <a:cs typeface="Franklin Gothic Medium"/>
              </a:rPr>
              <a:t>	</a:t>
            </a:r>
            <a:r>
              <a:rPr sz="3600" spc="-75" dirty="0">
                <a:solidFill>
                  <a:prstClr val="black"/>
                </a:solidFill>
                <a:latin typeface="Franklin Gothic Medium"/>
                <a:cs typeface="Franklin Gothic Medium"/>
              </a:rPr>
              <a:t>a</a:t>
            </a:r>
            <a:r>
              <a:rPr sz="3600" dirty="0">
                <a:solidFill>
                  <a:prstClr val="black"/>
                </a:solidFill>
                <a:latin typeface="Franklin Gothic Medium"/>
                <a:cs typeface="Franklin Gothic Medium"/>
              </a:rPr>
              <a:t>nd	</a:t>
            </a:r>
            <a:r>
              <a:rPr sz="3600" spc="-75" dirty="0">
                <a:solidFill>
                  <a:prstClr val="black"/>
                </a:solidFill>
                <a:latin typeface="Franklin Gothic Medium"/>
                <a:cs typeface="Franklin Gothic Medium"/>
              </a:rPr>
              <a:t>a</a:t>
            </a:r>
            <a:r>
              <a:rPr sz="3600" spc="10" dirty="0">
                <a:solidFill>
                  <a:prstClr val="black"/>
                </a:solidFill>
                <a:latin typeface="Franklin Gothic Medium"/>
                <a:cs typeface="Franklin Gothic Medium"/>
              </a:rPr>
              <a:t>ls</a:t>
            </a:r>
            <a:r>
              <a:rPr sz="3600" spc="-35" dirty="0">
                <a:solidFill>
                  <a:prstClr val="black"/>
                </a:solidFill>
                <a:latin typeface="Franklin Gothic Medium"/>
                <a:cs typeface="Franklin Gothic Medium"/>
              </a:rPr>
              <a:t>o</a:t>
            </a:r>
            <a:r>
              <a:rPr sz="3600" dirty="0">
                <a:solidFill>
                  <a:prstClr val="black"/>
                </a:solidFill>
                <a:latin typeface="Franklin Gothic Medium"/>
                <a:cs typeface="Franklin Gothic Medium"/>
              </a:rPr>
              <a:t>	</a:t>
            </a:r>
            <a:r>
              <a:rPr sz="3600" spc="-45" dirty="0">
                <a:solidFill>
                  <a:prstClr val="black"/>
                </a:solidFill>
                <a:latin typeface="Franklin Gothic Medium"/>
                <a:cs typeface="Franklin Gothic Medium"/>
              </a:rPr>
              <a:t>t</a:t>
            </a:r>
            <a:r>
              <a:rPr sz="3600" spc="-15" dirty="0">
                <a:solidFill>
                  <a:prstClr val="black"/>
                </a:solidFill>
                <a:latin typeface="Franklin Gothic Medium"/>
                <a:cs typeface="Franklin Gothic Medium"/>
              </a:rPr>
              <a:t>h</a:t>
            </a:r>
            <a:r>
              <a:rPr sz="3600" spc="-65" dirty="0">
                <a:solidFill>
                  <a:prstClr val="black"/>
                </a:solidFill>
                <a:latin typeface="Franklin Gothic Medium"/>
                <a:cs typeface="Franklin Gothic Medium"/>
              </a:rPr>
              <a:t>r</a:t>
            </a:r>
            <a:r>
              <a:rPr sz="3600" spc="-40" dirty="0">
                <a:solidFill>
                  <a:prstClr val="black"/>
                </a:solidFill>
                <a:latin typeface="Franklin Gothic Medium"/>
                <a:cs typeface="Franklin Gothic Medium"/>
              </a:rPr>
              <a:t>ou</a:t>
            </a:r>
            <a:r>
              <a:rPr sz="3600" spc="-10" dirty="0">
                <a:solidFill>
                  <a:prstClr val="black"/>
                </a:solidFill>
                <a:latin typeface="Franklin Gothic Medium"/>
                <a:cs typeface="Franklin Gothic Medium"/>
              </a:rPr>
              <a:t>g</a:t>
            </a:r>
            <a:r>
              <a:rPr sz="3600" spc="-5" dirty="0">
                <a:solidFill>
                  <a:prstClr val="black"/>
                </a:solidFill>
                <a:latin typeface="Franklin Gothic Medium"/>
                <a:cs typeface="Franklin Gothic Medium"/>
              </a:rPr>
              <a:t>h</a:t>
            </a:r>
            <a:r>
              <a:rPr sz="3600" dirty="0">
                <a:solidFill>
                  <a:prstClr val="black"/>
                </a:solidFill>
                <a:latin typeface="Franklin Gothic Medium"/>
                <a:cs typeface="Franklin Gothic Medium"/>
              </a:rPr>
              <a:t>	</a:t>
            </a:r>
            <a:r>
              <a:rPr sz="3600" spc="-45" dirty="0">
                <a:solidFill>
                  <a:prstClr val="black"/>
                </a:solidFill>
                <a:latin typeface="Franklin Gothic Medium"/>
                <a:cs typeface="Franklin Gothic Medium"/>
              </a:rPr>
              <a:t>t</a:t>
            </a:r>
            <a:r>
              <a:rPr sz="3600" spc="-15" dirty="0">
                <a:solidFill>
                  <a:prstClr val="black"/>
                </a:solidFill>
                <a:latin typeface="Franklin Gothic Medium"/>
                <a:cs typeface="Franklin Gothic Medium"/>
              </a:rPr>
              <a:t>h</a:t>
            </a:r>
            <a:r>
              <a:rPr sz="3600" spc="-10" dirty="0">
                <a:solidFill>
                  <a:prstClr val="black"/>
                </a:solidFill>
                <a:latin typeface="Franklin Gothic Medium"/>
                <a:cs typeface="Franklin Gothic Medium"/>
              </a:rPr>
              <a:t>e</a:t>
            </a:r>
            <a:r>
              <a:rPr sz="3600" dirty="0">
                <a:solidFill>
                  <a:prstClr val="black"/>
                </a:solidFill>
                <a:latin typeface="Franklin Gothic Medium"/>
                <a:cs typeface="Franklin Gothic Medium"/>
              </a:rPr>
              <a:t>	</a:t>
            </a:r>
            <a:r>
              <a:rPr sz="3600" spc="-70" dirty="0">
                <a:solidFill>
                  <a:prstClr val="black"/>
                </a:solidFill>
                <a:latin typeface="Franklin Gothic Medium"/>
                <a:cs typeface="Franklin Gothic Medium"/>
              </a:rPr>
              <a:t>a</a:t>
            </a:r>
            <a:r>
              <a:rPr sz="3600" spc="-35" dirty="0">
                <a:solidFill>
                  <a:prstClr val="black"/>
                </a:solidFill>
                <a:latin typeface="Franklin Gothic Medium"/>
                <a:cs typeface="Franklin Gothic Medium"/>
              </a:rPr>
              <a:t>ir  </a:t>
            </a:r>
            <a:r>
              <a:rPr sz="3600" spc="-35" dirty="0">
                <a:solidFill>
                  <a:srgbClr val="6F2F9F"/>
                </a:solidFill>
                <a:latin typeface="Franklin Gothic Medium"/>
                <a:cs typeface="Franklin Gothic Medium"/>
              </a:rPr>
              <a:t>(Public</a:t>
            </a:r>
            <a:r>
              <a:rPr sz="3600" spc="-30" dirty="0">
                <a:solidFill>
                  <a:srgbClr val="6F2F9F"/>
                </a:solidFill>
                <a:latin typeface="Franklin Gothic Medium"/>
                <a:cs typeface="Franklin Gothic Medium"/>
              </a:rPr>
              <a:t> Health</a:t>
            </a:r>
            <a:r>
              <a:rPr sz="3600" spc="5" dirty="0">
                <a:solidFill>
                  <a:srgbClr val="6F2F9F"/>
                </a:solidFill>
                <a:latin typeface="Franklin Gothic Medium"/>
                <a:cs typeface="Franklin Gothic Medium"/>
              </a:rPr>
              <a:t> </a:t>
            </a:r>
            <a:r>
              <a:rPr sz="3600" spc="-20" dirty="0">
                <a:solidFill>
                  <a:srgbClr val="6F2F9F"/>
                </a:solidFill>
                <a:latin typeface="Franklin Gothic Medium"/>
                <a:cs typeface="Franklin Gothic Medium"/>
              </a:rPr>
              <a:t>England,</a:t>
            </a:r>
            <a:r>
              <a:rPr sz="3600" spc="5" dirty="0">
                <a:solidFill>
                  <a:srgbClr val="6F2F9F"/>
                </a:solidFill>
                <a:latin typeface="Franklin Gothic Medium"/>
                <a:cs typeface="Franklin Gothic Medium"/>
              </a:rPr>
              <a:t> </a:t>
            </a:r>
            <a:r>
              <a:rPr sz="3600" spc="-45" dirty="0">
                <a:solidFill>
                  <a:srgbClr val="6F2F9F"/>
                </a:solidFill>
                <a:latin typeface="Franklin Gothic Medium"/>
                <a:cs typeface="Franklin Gothic Medium"/>
              </a:rPr>
              <a:t>2019).</a:t>
            </a:r>
            <a:endParaRPr sz="3600">
              <a:solidFill>
                <a:prstClr val="black"/>
              </a:solidFill>
              <a:latin typeface="Franklin Gothic Medium"/>
              <a:cs typeface="Franklin Gothic Medium"/>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533525" y="748030"/>
            <a:ext cx="9105900" cy="575310"/>
          </a:xfrm>
          <a:prstGeom prst="rect">
            <a:avLst/>
          </a:prstGeom>
        </p:spPr>
        <p:txBody>
          <a:bodyPr vert="horz" wrap="square" lIns="0" tIns="13335" rIns="0" bIns="0" rtlCol="0">
            <a:spAutoFit/>
          </a:bodyPr>
          <a:lstStyle/>
          <a:p>
            <a:pPr marL="940435">
              <a:spcBef>
                <a:spcPts val="105"/>
              </a:spcBef>
            </a:pPr>
            <a:r>
              <a:rPr sz="3600" spc="-5" dirty="0">
                <a:solidFill>
                  <a:srgbClr val="000000"/>
                </a:solidFill>
              </a:rPr>
              <a:t>DEFINITION/MEANING</a:t>
            </a:r>
            <a:r>
              <a:rPr sz="3600" spc="60" dirty="0">
                <a:solidFill>
                  <a:srgbClr val="000000"/>
                </a:solidFill>
              </a:rPr>
              <a:t> </a:t>
            </a:r>
            <a:r>
              <a:rPr sz="3600" dirty="0">
                <a:solidFill>
                  <a:srgbClr val="000000"/>
                </a:solidFill>
              </a:rPr>
              <a:t>OF</a:t>
            </a:r>
            <a:r>
              <a:rPr sz="3600" spc="-30" dirty="0">
                <a:solidFill>
                  <a:srgbClr val="000000"/>
                </a:solidFill>
              </a:rPr>
              <a:t> </a:t>
            </a:r>
            <a:r>
              <a:rPr sz="3600" dirty="0">
                <a:solidFill>
                  <a:srgbClr val="000000"/>
                </a:solidFill>
              </a:rPr>
              <a:t>CONCEPTS</a:t>
            </a:r>
            <a:endParaRPr sz="3600"/>
          </a:p>
        </p:txBody>
      </p:sp>
      <p:grpSp>
        <p:nvGrpSpPr>
          <p:cNvPr id="3" name="object 3"/>
          <p:cNvGrpSpPr/>
          <p:nvPr/>
        </p:nvGrpSpPr>
        <p:grpSpPr>
          <a:xfrm>
            <a:off x="1524000" y="0"/>
            <a:ext cx="9149080" cy="5486400"/>
            <a:chOff x="0" y="0"/>
            <a:chExt cx="9149080" cy="5486400"/>
          </a:xfrm>
        </p:grpSpPr>
        <p:pic>
          <p:nvPicPr>
            <p:cNvPr id="4" name="object 4"/>
            <p:cNvPicPr/>
            <p:nvPr/>
          </p:nvPicPr>
          <p:blipFill>
            <a:blip r:embed="rId2" cstate="print"/>
            <a:stretch>
              <a:fillRect/>
            </a:stretch>
          </p:blipFill>
          <p:spPr>
            <a:xfrm>
              <a:off x="4763" y="957325"/>
              <a:ext cx="9115425" cy="638175"/>
            </a:xfrm>
            <a:prstGeom prst="rect">
              <a:avLst/>
            </a:prstGeom>
          </p:spPr>
        </p:pic>
        <p:sp>
          <p:nvSpPr>
            <p:cNvPr id="5" name="object 5"/>
            <p:cNvSpPr/>
            <p:nvPr/>
          </p:nvSpPr>
          <p:spPr>
            <a:xfrm>
              <a:off x="4763" y="957325"/>
              <a:ext cx="9115425" cy="638175"/>
            </a:xfrm>
            <a:custGeom>
              <a:avLst/>
              <a:gdLst/>
              <a:ahLst/>
              <a:cxnLst/>
              <a:rect l="l" t="t" r="r" b="b"/>
              <a:pathLst>
                <a:path w="9115425" h="638175">
                  <a:moveTo>
                    <a:pt x="0" y="638175"/>
                  </a:moveTo>
                  <a:lnTo>
                    <a:pt x="9115425" y="638175"/>
                  </a:lnTo>
                  <a:lnTo>
                    <a:pt x="9115425" y="0"/>
                  </a:lnTo>
                  <a:lnTo>
                    <a:pt x="0" y="0"/>
                  </a:lnTo>
                  <a:lnTo>
                    <a:pt x="0" y="638175"/>
                  </a:lnTo>
                  <a:close/>
                </a:path>
              </a:pathLst>
            </a:custGeom>
            <a:ln w="9525">
              <a:solidFill>
                <a:srgbClr val="00AF50"/>
              </a:solidFill>
            </a:ln>
          </p:spPr>
          <p:txBody>
            <a:bodyPr wrap="square" lIns="0" tIns="0" rIns="0" bIns="0" rtlCol="0"/>
            <a:lstStyle/>
            <a:p>
              <a:pPr defTabSz="914400"/>
              <a:endParaRPr>
                <a:solidFill>
                  <a:prstClr val="black"/>
                </a:solidFill>
                <a:latin typeface="Calibri"/>
              </a:endParaRPr>
            </a:p>
          </p:txBody>
        </p:sp>
        <p:pic>
          <p:nvPicPr>
            <p:cNvPr id="6" name="object 6"/>
            <p:cNvPicPr/>
            <p:nvPr/>
          </p:nvPicPr>
          <p:blipFill>
            <a:blip r:embed="rId3" cstate="print"/>
            <a:stretch>
              <a:fillRect/>
            </a:stretch>
          </p:blipFill>
          <p:spPr>
            <a:xfrm>
              <a:off x="2166111" y="1120521"/>
              <a:ext cx="4787772" cy="336041"/>
            </a:xfrm>
            <a:prstGeom prst="rect">
              <a:avLst/>
            </a:prstGeom>
          </p:spPr>
        </p:pic>
        <p:pic>
          <p:nvPicPr>
            <p:cNvPr id="7" name="object 7"/>
            <p:cNvPicPr/>
            <p:nvPr/>
          </p:nvPicPr>
          <p:blipFill>
            <a:blip r:embed="rId4" cstate="print"/>
            <a:stretch>
              <a:fillRect/>
            </a:stretch>
          </p:blipFill>
          <p:spPr>
            <a:xfrm>
              <a:off x="0" y="0"/>
              <a:ext cx="9143999" cy="1100074"/>
            </a:xfrm>
            <a:prstGeom prst="rect">
              <a:avLst/>
            </a:prstGeom>
          </p:spPr>
        </p:pic>
        <p:pic>
          <p:nvPicPr>
            <p:cNvPr id="8" name="object 8"/>
            <p:cNvPicPr/>
            <p:nvPr/>
          </p:nvPicPr>
          <p:blipFill>
            <a:blip r:embed="rId5" cstate="print"/>
            <a:stretch>
              <a:fillRect/>
            </a:stretch>
          </p:blipFill>
          <p:spPr>
            <a:xfrm>
              <a:off x="4763" y="4825"/>
              <a:ext cx="9139236" cy="1019175"/>
            </a:xfrm>
            <a:prstGeom prst="rect">
              <a:avLst/>
            </a:prstGeom>
          </p:spPr>
        </p:pic>
        <p:sp>
          <p:nvSpPr>
            <p:cNvPr id="9" name="object 9"/>
            <p:cNvSpPr/>
            <p:nvPr/>
          </p:nvSpPr>
          <p:spPr>
            <a:xfrm>
              <a:off x="4763" y="4825"/>
              <a:ext cx="9139555" cy="1019175"/>
            </a:xfrm>
            <a:custGeom>
              <a:avLst/>
              <a:gdLst/>
              <a:ahLst/>
              <a:cxnLst/>
              <a:rect l="l" t="t" r="r" b="b"/>
              <a:pathLst>
                <a:path w="9139555" h="1019175">
                  <a:moveTo>
                    <a:pt x="0" y="1019175"/>
                  </a:moveTo>
                  <a:lnTo>
                    <a:pt x="9139236" y="1019175"/>
                  </a:lnTo>
                </a:path>
                <a:path w="9139555" h="1019175">
                  <a:moveTo>
                    <a:pt x="9139236" y="0"/>
                  </a:moveTo>
                  <a:lnTo>
                    <a:pt x="0" y="0"/>
                  </a:lnTo>
                  <a:lnTo>
                    <a:pt x="0" y="1019175"/>
                  </a:lnTo>
                </a:path>
              </a:pathLst>
            </a:custGeom>
            <a:ln w="9525">
              <a:solidFill>
                <a:srgbClr val="EA0E77"/>
              </a:solidFill>
            </a:ln>
          </p:spPr>
          <p:txBody>
            <a:bodyPr wrap="square" lIns="0" tIns="0" rIns="0" bIns="0" rtlCol="0"/>
            <a:lstStyle/>
            <a:p>
              <a:pPr defTabSz="914400"/>
              <a:endParaRPr>
                <a:solidFill>
                  <a:prstClr val="black"/>
                </a:solidFill>
                <a:latin typeface="Calibri"/>
              </a:endParaRPr>
            </a:p>
          </p:txBody>
        </p:sp>
        <p:pic>
          <p:nvPicPr>
            <p:cNvPr id="10" name="object 10"/>
            <p:cNvPicPr/>
            <p:nvPr/>
          </p:nvPicPr>
          <p:blipFill>
            <a:blip r:embed="rId6" cstate="print"/>
            <a:stretch>
              <a:fillRect/>
            </a:stretch>
          </p:blipFill>
          <p:spPr>
            <a:xfrm>
              <a:off x="0" y="1590675"/>
              <a:ext cx="9143999" cy="3895725"/>
            </a:xfrm>
            <a:prstGeom prst="rect">
              <a:avLst/>
            </a:prstGeom>
          </p:spPr>
        </p:pic>
      </p:gr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831658" y="183514"/>
            <a:ext cx="4909185" cy="575310"/>
          </a:xfrm>
          <a:prstGeom prst="rect">
            <a:avLst/>
          </a:prstGeom>
        </p:spPr>
        <p:txBody>
          <a:bodyPr vert="horz" wrap="square" lIns="0" tIns="13335" rIns="0" bIns="0" rtlCol="0">
            <a:spAutoFit/>
          </a:bodyPr>
          <a:lstStyle/>
          <a:p>
            <a:pPr marL="12700">
              <a:spcBef>
                <a:spcPts val="105"/>
              </a:spcBef>
            </a:pPr>
            <a:r>
              <a:rPr sz="3600" spc="-50" dirty="0"/>
              <a:t>STATISTICS</a:t>
            </a:r>
            <a:r>
              <a:rPr sz="3600" spc="15" dirty="0"/>
              <a:t> </a:t>
            </a:r>
            <a:r>
              <a:rPr sz="3600" dirty="0"/>
              <a:t>ON</a:t>
            </a:r>
            <a:r>
              <a:rPr sz="3600" spc="-25" dirty="0"/>
              <a:t> </a:t>
            </a:r>
            <a:r>
              <a:rPr sz="3600" spc="-5" dirty="0"/>
              <a:t>MEASLES</a:t>
            </a:r>
            <a:endParaRPr sz="3600"/>
          </a:p>
        </p:txBody>
      </p:sp>
      <p:sp>
        <p:nvSpPr>
          <p:cNvPr id="3" name="object 3"/>
          <p:cNvSpPr txBox="1"/>
          <p:nvPr/>
        </p:nvSpPr>
        <p:spPr>
          <a:xfrm>
            <a:off x="1827213" y="1085634"/>
            <a:ext cx="8575675" cy="5492115"/>
          </a:xfrm>
          <a:prstGeom prst="rect">
            <a:avLst/>
          </a:prstGeom>
        </p:spPr>
        <p:txBody>
          <a:bodyPr vert="horz" wrap="square" lIns="0" tIns="28575" rIns="0" bIns="0" rtlCol="0">
            <a:spAutoFit/>
          </a:bodyPr>
          <a:lstStyle/>
          <a:p>
            <a:pPr marL="17145" marR="36830" algn="just" defTabSz="914400">
              <a:lnSpc>
                <a:spcPct val="102600"/>
              </a:lnSpc>
              <a:spcBef>
                <a:spcPts val="225"/>
              </a:spcBef>
              <a:buSzPct val="133333"/>
              <a:buFont typeface="Wingdings"/>
              <a:buChar char=""/>
              <a:tabLst>
                <a:tab pos="455930" algn="l"/>
              </a:tabLst>
            </a:pPr>
            <a:r>
              <a:rPr sz="2400" spc="-20" dirty="0">
                <a:solidFill>
                  <a:prstClr val="black"/>
                </a:solidFill>
                <a:latin typeface="Franklin Gothic Medium"/>
                <a:cs typeface="Franklin Gothic Medium"/>
              </a:rPr>
              <a:t>In</a:t>
            </a:r>
            <a:r>
              <a:rPr sz="2400" spc="-15" dirty="0">
                <a:solidFill>
                  <a:prstClr val="black"/>
                </a:solidFill>
                <a:latin typeface="Franklin Gothic Medium"/>
                <a:cs typeface="Franklin Gothic Medium"/>
              </a:rPr>
              <a:t> </a:t>
            </a:r>
            <a:r>
              <a:rPr sz="2400" spc="-20" dirty="0">
                <a:solidFill>
                  <a:prstClr val="black"/>
                </a:solidFill>
                <a:latin typeface="Franklin Gothic Medium"/>
                <a:cs typeface="Franklin Gothic Medium"/>
              </a:rPr>
              <a:t>England</a:t>
            </a:r>
            <a:r>
              <a:rPr sz="2400" spc="-15" dirty="0">
                <a:solidFill>
                  <a:prstClr val="black"/>
                </a:solidFill>
                <a:latin typeface="Franklin Gothic Medium"/>
                <a:cs typeface="Franklin Gothic Medium"/>
              </a:rPr>
              <a:t> </a:t>
            </a:r>
            <a:r>
              <a:rPr sz="2400" spc="-20" dirty="0">
                <a:solidFill>
                  <a:prstClr val="black"/>
                </a:solidFill>
                <a:latin typeface="Franklin Gothic Medium"/>
                <a:cs typeface="Franklin Gothic Medium"/>
              </a:rPr>
              <a:t>and</a:t>
            </a:r>
            <a:r>
              <a:rPr sz="2400" spc="-15" dirty="0">
                <a:solidFill>
                  <a:prstClr val="black"/>
                </a:solidFill>
                <a:latin typeface="Franklin Gothic Medium"/>
                <a:cs typeface="Franklin Gothic Medium"/>
              </a:rPr>
              <a:t> </a:t>
            </a:r>
            <a:r>
              <a:rPr sz="2400" spc="-45" dirty="0">
                <a:solidFill>
                  <a:prstClr val="black"/>
                </a:solidFill>
                <a:latin typeface="Franklin Gothic Medium"/>
                <a:cs typeface="Franklin Gothic Medium"/>
              </a:rPr>
              <a:t>Wales,</a:t>
            </a:r>
            <a:r>
              <a:rPr sz="2400" spc="-40" dirty="0">
                <a:solidFill>
                  <a:prstClr val="black"/>
                </a:solidFill>
                <a:latin typeface="Franklin Gothic Medium"/>
                <a:cs typeface="Franklin Gothic Medium"/>
              </a:rPr>
              <a:t> </a:t>
            </a:r>
            <a:r>
              <a:rPr sz="2400" spc="-25" dirty="0">
                <a:solidFill>
                  <a:prstClr val="black"/>
                </a:solidFill>
                <a:latin typeface="Franklin Gothic Medium"/>
                <a:cs typeface="Franklin Gothic Medium"/>
              </a:rPr>
              <a:t>the</a:t>
            </a:r>
            <a:r>
              <a:rPr sz="2400" spc="-20" dirty="0">
                <a:solidFill>
                  <a:prstClr val="black"/>
                </a:solidFill>
                <a:latin typeface="Franklin Gothic Medium"/>
                <a:cs typeface="Franklin Gothic Medium"/>
              </a:rPr>
              <a:t> </a:t>
            </a:r>
            <a:r>
              <a:rPr sz="2400" spc="-50" dirty="0">
                <a:solidFill>
                  <a:prstClr val="black"/>
                </a:solidFill>
                <a:latin typeface="Franklin Gothic Medium"/>
                <a:cs typeface="Franklin Gothic Medium"/>
              </a:rPr>
              <a:t>two</a:t>
            </a:r>
            <a:r>
              <a:rPr sz="2400" spc="-45" dirty="0">
                <a:solidFill>
                  <a:prstClr val="black"/>
                </a:solidFill>
                <a:latin typeface="Franklin Gothic Medium"/>
                <a:cs typeface="Franklin Gothic Medium"/>
              </a:rPr>
              <a:t> </a:t>
            </a:r>
            <a:r>
              <a:rPr sz="2400" spc="-15" dirty="0">
                <a:solidFill>
                  <a:prstClr val="black"/>
                </a:solidFill>
                <a:latin typeface="Franklin Gothic Medium"/>
                <a:cs typeface="Franklin Gothic Medium"/>
              </a:rPr>
              <a:t>indicators</a:t>
            </a:r>
            <a:r>
              <a:rPr sz="2400" spc="-10" dirty="0">
                <a:solidFill>
                  <a:prstClr val="black"/>
                </a:solidFill>
                <a:latin typeface="Franklin Gothic Medium"/>
                <a:cs typeface="Franklin Gothic Medium"/>
              </a:rPr>
              <a:t> </a:t>
            </a:r>
            <a:r>
              <a:rPr sz="2400" spc="-30" dirty="0">
                <a:solidFill>
                  <a:prstClr val="black"/>
                </a:solidFill>
                <a:latin typeface="Franklin Gothic Medium"/>
                <a:cs typeface="Franklin Gothic Medium"/>
              </a:rPr>
              <a:t>for</a:t>
            </a:r>
            <a:r>
              <a:rPr sz="2400" spc="-25" dirty="0">
                <a:solidFill>
                  <a:prstClr val="black"/>
                </a:solidFill>
                <a:latin typeface="Franklin Gothic Medium"/>
                <a:cs typeface="Franklin Gothic Medium"/>
              </a:rPr>
              <a:t> </a:t>
            </a:r>
            <a:r>
              <a:rPr sz="2400" spc="-40" dirty="0">
                <a:solidFill>
                  <a:prstClr val="black"/>
                </a:solidFill>
                <a:latin typeface="Franklin Gothic Medium"/>
                <a:cs typeface="Franklin Gothic Medium"/>
              </a:rPr>
              <a:t>measuring </a:t>
            </a:r>
            <a:r>
              <a:rPr sz="2400" spc="-35" dirty="0">
                <a:solidFill>
                  <a:prstClr val="black"/>
                </a:solidFill>
                <a:latin typeface="Franklin Gothic Medium"/>
                <a:cs typeface="Franklin Gothic Medium"/>
              </a:rPr>
              <a:t> </a:t>
            </a:r>
            <a:r>
              <a:rPr sz="2400" spc="-20" dirty="0">
                <a:solidFill>
                  <a:prstClr val="black"/>
                </a:solidFill>
                <a:latin typeface="Franklin Gothic Medium"/>
                <a:cs typeface="Franklin Gothic Medium"/>
              </a:rPr>
              <a:t>measles </a:t>
            </a:r>
            <a:r>
              <a:rPr sz="2400" spc="-35" dirty="0">
                <a:solidFill>
                  <a:prstClr val="black"/>
                </a:solidFill>
                <a:latin typeface="Franklin Gothic Medium"/>
                <a:cs typeface="Franklin Gothic Medium"/>
              </a:rPr>
              <a:t>(including </a:t>
            </a:r>
            <a:r>
              <a:rPr sz="2400" spc="-20" dirty="0">
                <a:solidFill>
                  <a:prstClr val="black"/>
                </a:solidFill>
                <a:latin typeface="Franklin Gothic Medium"/>
                <a:cs typeface="Franklin Gothic Medium"/>
              </a:rPr>
              <a:t>rubella, and </a:t>
            </a:r>
            <a:r>
              <a:rPr sz="2400" spc="-50" dirty="0">
                <a:solidFill>
                  <a:prstClr val="black"/>
                </a:solidFill>
                <a:latin typeface="Franklin Gothic Medium"/>
                <a:cs typeface="Franklin Gothic Medium"/>
              </a:rPr>
              <a:t>mumps) </a:t>
            </a:r>
            <a:r>
              <a:rPr sz="2400" spc="-15" dirty="0">
                <a:solidFill>
                  <a:prstClr val="black"/>
                </a:solidFill>
                <a:latin typeface="Franklin Gothic Medium"/>
                <a:cs typeface="Franklin Gothic Medium"/>
              </a:rPr>
              <a:t>and </a:t>
            </a:r>
            <a:r>
              <a:rPr sz="2400" spc="-10" dirty="0">
                <a:solidFill>
                  <a:prstClr val="black"/>
                </a:solidFill>
                <a:latin typeface="Franklin Gothic Medium"/>
                <a:cs typeface="Franklin Gothic Medium"/>
              </a:rPr>
              <a:t>surveillance </a:t>
            </a:r>
            <a:r>
              <a:rPr sz="2400" spc="-35" dirty="0">
                <a:solidFill>
                  <a:prstClr val="black"/>
                </a:solidFill>
                <a:latin typeface="Franklin Gothic Medium"/>
                <a:cs typeface="Franklin Gothic Medium"/>
              </a:rPr>
              <a:t>systems </a:t>
            </a:r>
            <a:r>
              <a:rPr sz="2400" spc="-30" dirty="0">
                <a:solidFill>
                  <a:prstClr val="black"/>
                </a:solidFill>
                <a:latin typeface="Franklin Gothic Medium"/>
                <a:cs typeface="Franklin Gothic Medium"/>
              </a:rPr>
              <a:t> </a:t>
            </a:r>
            <a:r>
              <a:rPr sz="2400" spc="-5" dirty="0">
                <a:solidFill>
                  <a:prstClr val="black"/>
                </a:solidFill>
                <a:latin typeface="Franklin Gothic Medium"/>
                <a:cs typeface="Franklin Gothic Medium"/>
              </a:rPr>
              <a:t>are </a:t>
            </a:r>
            <a:r>
              <a:rPr sz="2400" spc="-25" dirty="0">
                <a:solidFill>
                  <a:prstClr val="black"/>
                </a:solidFill>
                <a:latin typeface="Franklin Gothic Medium"/>
                <a:cs typeface="Franklin Gothic Medium"/>
              </a:rPr>
              <a:t>the rate </a:t>
            </a:r>
            <a:r>
              <a:rPr sz="2400" spc="-55" dirty="0">
                <a:solidFill>
                  <a:prstClr val="black"/>
                </a:solidFill>
                <a:latin typeface="Franklin Gothic Medium"/>
                <a:cs typeface="Franklin Gothic Medium"/>
              </a:rPr>
              <a:t>of </a:t>
            </a:r>
            <a:r>
              <a:rPr sz="2400" spc="-15" dirty="0">
                <a:solidFill>
                  <a:prstClr val="black"/>
                </a:solidFill>
                <a:latin typeface="Franklin Gothic Medium"/>
                <a:cs typeface="Franklin Gothic Medium"/>
              </a:rPr>
              <a:t>laboratory </a:t>
            </a:r>
            <a:r>
              <a:rPr sz="2400" spc="-30" dirty="0">
                <a:solidFill>
                  <a:prstClr val="black"/>
                </a:solidFill>
                <a:latin typeface="Franklin Gothic Medium"/>
                <a:cs typeface="Franklin Gothic Medium"/>
              </a:rPr>
              <a:t>investigations </a:t>
            </a:r>
            <a:r>
              <a:rPr sz="2400" spc="-20" dirty="0">
                <a:solidFill>
                  <a:prstClr val="black"/>
                </a:solidFill>
                <a:latin typeface="Franklin Gothic Medium"/>
                <a:cs typeface="Franklin Gothic Medium"/>
              </a:rPr>
              <a:t>and </a:t>
            </a:r>
            <a:r>
              <a:rPr sz="2400" spc="-25" dirty="0">
                <a:solidFill>
                  <a:prstClr val="black"/>
                </a:solidFill>
                <a:latin typeface="Franklin Gothic Medium"/>
                <a:cs typeface="Franklin Gothic Medium"/>
              </a:rPr>
              <a:t>the annual </a:t>
            </a:r>
            <a:r>
              <a:rPr sz="2400" spc="-15" dirty="0">
                <a:solidFill>
                  <a:prstClr val="black"/>
                </a:solidFill>
                <a:latin typeface="Franklin Gothic Medium"/>
                <a:cs typeface="Franklin Gothic Medium"/>
              </a:rPr>
              <a:t>discarded </a:t>
            </a:r>
            <a:r>
              <a:rPr sz="2400" spc="-10" dirty="0">
                <a:solidFill>
                  <a:prstClr val="black"/>
                </a:solidFill>
                <a:latin typeface="Franklin Gothic Medium"/>
                <a:cs typeface="Franklin Gothic Medium"/>
              </a:rPr>
              <a:t> </a:t>
            </a:r>
            <a:r>
              <a:rPr sz="2400" spc="10" dirty="0">
                <a:solidFill>
                  <a:prstClr val="black"/>
                </a:solidFill>
                <a:latin typeface="Franklin Gothic Medium"/>
                <a:cs typeface="Franklin Gothic Medium"/>
              </a:rPr>
              <a:t>cases</a:t>
            </a:r>
            <a:r>
              <a:rPr sz="2400" spc="-55" dirty="0">
                <a:solidFill>
                  <a:prstClr val="black"/>
                </a:solidFill>
                <a:latin typeface="Franklin Gothic Medium"/>
                <a:cs typeface="Franklin Gothic Medium"/>
              </a:rPr>
              <a:t> </a:t>
            </a:r>
            <a:r>
              <a:rPr sz="2400" spc="-45" dirty="0">
                <a:solidFill>
                  <a:prstClr val="black"/>
                </a:solidFill>
                <a:latin typeface="Franklin Gothic Medium"/>
                <a:cs typeface="Franklin Gothic Medium"/>
              </a:rPr>
              <a:t>(Public</a:t>
            </a:r>
            <a:r>
              <a:rPr sz="2400" spc="90" dirty="0">
                <a:solidFill>
                  <a:prstClr val="black"/>
                </a:solidFill>
                <a:latin typeface="Franklin Gothic Medium"/>
                <a:cs typeface="Franklin Gothic Medium"/>
              </a:rPr>
              <a:t> </a:t>
            </a:r>
            <a:r>
              <a:rPr sz="2400" spc="-15" dirty="0">
                <a:solidFill>
                  <a:prstClr val="black"/>
                </a:solidFill>
                <a:latin typeface="Franklin Gothic Medium"/>
                <a:cs typeface="Franklin Gothic Medium"/>
              </a:rPr>
              <a:t>Health</a:t>
            </a:r>
            <a:r>
              <a:rPr sz="2400" spc="-5" dirty="0">
                <a:solidFill>
                  <a:prstClr val="black"/>
                </a:solidFill>
                <a:latin typeface="Franklin Gothic Medium"/>
                <a:cs typeface="Franklin Gothic Medium"/>
              </a:rPr>
              <a:t> </a:t>
            </a:r>
            <a:r>
              <a:rPr sz="2400" spc="-20" dirty="0">
                <a:solidFill>
                  <a:prstClr val="black"/>
                </a:solidFill>
                <a:latin typeface="Franklin Gothic Medium"/>
                <a:cs typeface="Franklin Gothic Medium"/>
              </a:rPr>
              <a:t>England,</a:t>
            </a:r>
            <a:r>
              <a:rPr sz="2400" spc="15" dirty="0">
                <a:solidFill>
                  <a:prstClr val="black"/>
                </a:solidFill>
                <a:latin typeface="Franklin Gothic Medium"/>
                <a:cs typeface="Franklin Gothic Medium"/>
              </a:rPr>
              <a:t> </a:t>
            </a:r>
            <a:r>
              <a:rPr sz="2400" dirty="0">
                <a:solidFill>
                  <a:prstClr val="black"/>
                </a:solidFill>
                <a:latin typeface="Franklin Gothic Medium"/>
                <a:cs typeface="Franklin Gothic Medium"/>
              </a:rPr>
              <a:t>2021;</a:t>
            </a:r>
            <a:r>
              <a:rPr sz="2400" spc="5" dirty="0">
                <a:solidFill>
                  <a:prstClr val="black"/>
                </a:solidFill>
                <a:latin typeface="Franklin Gothic Medium"/>
                <a:cs typeface="Franklin Gothic Medium"/>
              </a:rPr>
              <a:t> </a:t>
            </a:r>
            <a:r>
              <a:rPr sz="2400" spc="-45" dirty="0">
                <a:solidFill>
                  <a:prstClr val="black"/>
                </a:solidFill>
                <a:latin typeface="Franklin Gothic Medium"/>
                <a:cs typeface="Franklin Gothic Medium"/>
              </a:rPr>
              <a:t>Public</a:t>
            </a:r>
            <a:r>
              <a:rPr sz="2400" spc="10" dirty="0">
                <a:solidFill>
                  <a:prstClr val="black"/>
                </a:solidFill>
                <a:latin typeface="Franklin Gothic Medium"/>
                <a:cs typeface="Franklin Gothic Medium"/>
              </a:rPr>
              <a:t> </a:t>
            </a:r>
            <a:r>
              <a:rPr sz="2400" spc="-15" dirty="0">
                <a:solidFill>
                  <a:prstClr val="black"/>
                </a:solidFill>
                <a:latin typeface="Franklin Gothic Medium"/>
                <a:cs typeface="Franklin Gothic Medium"/>
              </a:rPr>
              <a:t>Health </a:t>
            </a:r>
            <a:r>
              <a:rPr sz="2400" spc="-45" dirty="0">
                <a:solidFill>
                  <a:prstClr val="black"/>
                </a:solidFill>
                <a:latin typeface="Franklin Gothic Medium"/>
                <a:cs typeface="Franklin Gothic Medium"/>
              </a:rPr>
              <a:t>Wales,</a:t>
            </a:r>
            <a:r>
              <a:rPr sz="2400" spc="10" dirty="0">
                <a:solidFill>
                  <a:prstClr val="black"/>
                </a:solidFill>
                <a:latin typeface="Franklin Gothic Medium"/>
                <a:cs typeface="Franklin Gothic Medium"/>
              </a:rPr>
              <a:t> </a:t>
            </a:r>
            <a:r>
              <a:rPr sz="2400" spc="-5" dirty="0">
                <a:solidFill>
                  <a:prstClr val="black"/>
                </a:solidFill>
                <a:latin typeface="Franklin Gothic Medium"/>
                <a:cs typeface="Franklin Gothic Medium"/>
              </a:rPr>
              <a:t>2019).</a:t>
            </a:r>
            <a:endParaRPr sz="2400">
              <a:solidFill>
                <a:prstClr val="black"/>
              </a:solidFill>
              <a:latin typeface="Franklin Gothic Medium"/>
              <a:cs typeface="Franklin Gothic Medium"/>
            </a:endParaRPr>
          </a:p>
          <a:p>
            <a:pPr defTabSz="914400">
              <a:spcBef>
                <a:spcPts val="5"/>
              </a:spcBef>
              <a:buFont typeface="Wingdings"/>
              <a:buChar char=""/>
            </a:pPr>
            <a:endParaRPr sz="2250">
              <a:solidFill>
                <a:prstClr val="black"/>
              </a:solidFill>
              <a:latin typeface="Franklin Gothic Medium"/>
              <a:cs typeface="Franklin Gothic Medium"/>
            </a:endParaRPr>
          </a:p>
          <a:p>
            <a:pPr marL="12700" marR="30480" algn="just" defTabSz="914400">
              <a:lnSpc>
                <a:spcPct val="104299"/>
              </a:lnSpc>
              <a:buSzPct val="133333"/>
              <a:buFont typeface="Wingdings"/>
              <a:buChar char=""/>
              <a:tabLst>
                <a:tab pos="441959" algn="l"/>
              </a:tabLst>
            </a:pPr>
            <a:r>
              <a:rPr sz="2400" spc="-10" dirty="0">
                <a:solidFill>
                  <a:prstClr val="black"/>
                </a:solidFill>
                <a:latin typeface="Franklin Gothic Medium"/>
                <a:cs typeface="Franklin Gothic Medium"/>
              </a:rPr>
              <a:t>There </a:t>
            </a:r>
            <a:r>
              <a:rPr sz="2400" spc="-40" dirty="0">
                <a:solidFill>
                  <a:prstClr val="black"/>
                </a:solidFill>
                <a:latin typeface="Franklin Gothic Medium"/>
                <a:cs typeface="Franklin Gothic Medium"/>
              </a:rPr>
              <a:t>were </a:t>
            </a:r>
            <a:r>
              <a:rPr sz="2400" spc="10" dirty="0">
                <a:solidFill>
                  <a:prstClr val="black"/>
                </a:solidFill>
                <a:latin typeface="Franklin Gothic Medium"/>
                <a:cs typeface="Franklin Gothic Medium"/>
              </a:rPr>
              <a:t>989 </a:t>
            </a:r>
            <a:r>
              <a:rPr sz="2400" spc="-20" dirty="0">
                <a:solidFill>
                  <a:prstClr val="black"/>
                </a:solidFill>
                <a:latin typeface="Franklin Gothic Medium"/>
                <a:cs typeface="Franklin Gothic Medium"/>
              </a:rPr>
              <a:t>(2018) </a:t>
            </a:r>
            <a:r>
              <a:rPr sz="2400" spc="-15" dirty="0">
                <a:solidFill>
                  <a:prstClr val="black"/>
                </a:solidFill>
                <a:latin typeface="Franklin Gothic Medium"/>
                <a:cs typeface="Franklin Gothic Medium"/>
              </a:rPr>
              <a:t>and </a:t>
            </a:r>
            <a:r>
              <a:rPr sz="2400" spc="-40" dirty="0">
                <a:solidFill>
                  <a:prstClr val="black"/>
                </a:solidFill>
                <a:latin typeface="Franklin Gothic Medium"/>
                <a:cs typeface="Franklin Gothic Medium"/>
              </a:rPr>
              <a:t>810 </a:t>
            </a:r>
            <a:r>
              <a:rPr sz="2400" spc="-10" dirty="0">
                <a:solidFill>
                  <a:prstClr val="black"/>
                </a:solidFill>
                <a:latin typeface="Franklin Gothic Medium"/>
                <a:cs typeface="Franklin Gothic Medium"/>
              </a:rPr>
              <a:t>(2019) </a:t>
            </a:r>
            <a:r>
              <a:rPr sz="2400" spc="-25" dirty="0">
                <a:solidFill>
                  <a:prstClr val="black"/>
                </a:solidFill>
                <a:latin typeface="Franklin Gothic Medium"/>
                <a:cs typeface="Franklin Gothic Medium"/>
              </a:rPr>
              <a:t>confirmed </a:t>
            </a:r>
            <a:r>
              <a:rPr sz="2400" spc="-5" dirty="0">
                <a:solidFill>
                  <a:prstClr val="black"/>
                </a:solidFill>
                <a:latin typeface="Franklin Gothic Medium"/>
                <a:cs typeface="Franklin Gothic Medium"/>
              </a:rPr>
              <a:t>cases of </a:t>
            </a:r>
            <a:r>
              <a:rPr sz="2400" dirty="0">
                <a:solidFill>
                  <a:prstClr val="black"/>
                </a:solidFill>
                <a:latin typeface="Franklin Gothic Medium"/>
                <a:cs typeface="Franklin Gothic Medium"/>
              </a:rPr>
              <a:t> </a:t>
            </a:r>
            <a:r>
              <a:rPr sz="2400" spc="-20" dirty="0">
                <a:solidFill>
                  <a:prstClr val="black"/>
                </a:solidFill>
                <a:latin typeface="Franklin Gothic Medium"/>
                <a:cs typeface="Franklin Gothic Medium"/>
              </a:rPr>
              <a:t>measles </a:t>
            </a:r>
            <a:r>
              <a:rPr sz="2400" spc="-35" dirty="0">
                <a:solidFill>
                  <a:prstClr val="black"/>
                </a:solidFill>
                <a:latin typeface="Franklin Gothic Medium"/>
                <a:cs typeface="Franklin Gothic Medium"/>
              </a:rPr>
              <a:t>in </a:t>
            </a:r>
            <a:r>
              <a:rPr sz="2400" spc="-20" dirty="0">
                <a:solidFill>
                  <a:prstClr val="black"/>
                </a:solidFill>
                <a:latin typeface="Franklin Gothic Medium"/>
                <a:cs typeface="Franklin Gothic Medium"/>
              </a:rPr>
              <a:t>England </a:t>
            </a:r>
            <a:r>
              <a:rPr sz="2400" spc="5" dirty="0">
                <a:solidFill>
                  <a:prstClr val="black"/>
                </a:solidFill>
                <a:latin typeface="Franklin Gothic Medium"/>
                <a:cs typeface="Franklin Gothic Medium"/>
              </a:rPr>
              <a:t>and </a:t>
            </a:r>
            <a:r>
              <a:rPr sz="2400" spc="-45" dirty="0">
                <a:solidFill>
                  <a:prstClr val="black"/>
                </a:solidFill>
                <a:latin typeface="Franklin Gothic Medium"/>
                <a:cs typeface="Franklin Gothic Medium"/>
              </a:rPr>
              <a:t>Wales </a:t>
            </a:r>
            <a:r>
              <a:rPr sz="2400" spc="-35" dirty="0">
                <a:solidFill>
                  <a:prstClr val="black"/>
                </a:solidFill>
                <a:latin typeface="Franklin Gothic Medium"/>
                <a:cs typeface="Franklin Gothic Medium"/>
              </a:rPr>
              <a:t>(Public </a:t>
            </a:r>
            <a:r>
              <a:rPr sz="2400" spc="-15" dirty="0">
                <a:solidFill>
                  <a:prstClr val="black"/>
                </a:solidFill>
                <a:latin typeface="Franklin Gothic Medium"/>
                <a:cs typeface="Franklin Gothic Medium"/>
              </a:rPr>
              <a:t>Health </a:t>
            </a:r>
            <a:r>
              <a:rPr sz="2400" spc="-35" dirty="0">
                <a:solidFill>
                  <a:prstClr val="black"/>
                </a:solidFill>
                <a:latin typeface="Franklin Gothic Medium"/>
                <a:cs typeface="Franklin Gothic Medium"/>
              </a:rPr>
              <a:t>Wales, </a:t>
            </a:r>
            <a:r>
              <a:rPr sz="2400" spc="10" dirty="0">
                <a:solidFill>
                  <a:prstClr val="black"/>
                </a:solidFill>
                <a:latin typeface="Franklin Gothic Medium"/>
                <a:cs typeface="Franklin Gothic Medium"/>
              </a:rPr>
              <a:t>2020 </a:t>
            </a:r>
            <a:r>
              <a:rPr sz="2400" dirty="0">
                <a:solidFill>
                  <a:prstClr val="black"/>
                </a:solidFill>
                <a:latin typeface="Franklin Gothic Medium"/>
                <a:cs typeface="Franklin Gothic Medium"/>
              </a:rPr>
              <a:t>[see </a:t>
            </a:r>
            <a:r>
              <a:rPr sz="2400" spc="5" dirty="0">
                <a:solidFill>
                  <a:prstClr val="black"/>
                </a:solidFill>
                <a:latin typeface="Franklin Gothic Medium"/>
                <a:cs typeface="Franklin Gothic Medium"/>
              </a:rPr>
              <a:t> </a:t>
            </a:r>
            <a:r>
              <a:rPr sz="2400" spc="-45" dirty="0">
                <a:solidFill>
                  <a:prstClr val="black"/>
                </a:solidFill>
                <a:latin typeface="Franklin Gothic Medium"/>
                <a:cs typeface="Franklin Gothic Medium"/>
              </a:rPr>
              <a:t>Table</a:t>
            </a:r>
            <a:r>
              <a:rPr sz="2400" spc="15" dirty="0">
                <a:solidFill>
                  <a:prstClr val="black"/>
                </a:solidFill>
                <a:latin typeface="Franklin Gothic Medium"/>
                <a:cs typeface="Franklin Gothic Medium"/>
              </a:rPr>
              <a:t> </a:t>
            </a:r>
            <a:r>
              <a:rPr sz="2400" dirty="0">
                <a:solidFill>
                  <a:prstClr val="black"/>
                </a:solidFill>
                <a:latin typeface="Franklin Gothic Medium"/>
                <a:cs typeface="Franklin Gothic Medium"/>
              </a:rPr>
              <a:t>1).</a:t>
            </a:r>
            <a:endParaRPr sz="2400">
              <a:solidFill>
                <a:prstClr val="black"/>
              </a:solidFill>
              <a:latin typeface="Franklin Gothic Medium"/>
              <a:cs typeface="Franklin Gothic Medium"/>
            </a:endParaRPr>
          </a:p>
          <a:p>
            <a:pPr marL="41275" marR="5080" indent="104775" algn="just" defTabSz="914400">
              <a:lnSpc>
                <a:spcPct val="101699"/>
              </a:lnSpc>
              <a:spcBef>
                <a:spcPts val="1955"/>
              </a:spcBef>
            </a:pPr>
            <a:r>
              <a:rPr sz="2400" spc="-25" dirty="0">
                <a:solidFill>
                  <a:prstClr val="black"/>
                </a:solidFill>
                <a:latin typeface="Franklin Gothic Medium"/>
                <a:cs typeface="Franklin Gothic Medium"/>
              </a:rPr>
              <a:t>Now</a:t>
            </a:r>
            <a:r>
              <a:rPr sz="2400" spc="-20" dirty="0">
                <a:solidFill>
                  <a:prstClr val="black"/>
                </a:solidFill>
                <a:latin typeface="Franklin Gothic Medium"/>
                <a:cs typeface="Franklin Gothic Medium"/>
              </a:rPr>
              <a:t> </a:t>
            </a:r>
            <a:r>
              <a:rPr sz="2400" spc="-50" dirty="0">
                <a:solidFill>
                  <a:prstClr val="black"/>
                </a:solidFill>
                <a:latin typeface="Franklin Gothic Medium"/>
                <a:cs typeface="Franklin Gothic Medium"/>
              </a:rPr>
              <a:t>with</a:t>
            </a:r>
            <a:r>
              <a:rPr sz="2400" spc="-45" dirty="0">
                <a:solidFill>
                  <a:prstClr val="black"/>
                </a:solidFill>
                <a:latin typeface="Franklin Gothic Medium"/>
                <a:cs typeface="Franklin Gothic Medium"/>
              </a:rPr>
              <a:t> </a:t>
            </a:r>
            <a:r>
              <a:rPr sz="2400" spc="-20" dirty="0">
                <a:solidFill>
                  <a:prstClr val="black"/>
                </a:solidFill>
                <a:latin typeface="Franklin Gothic Medium"/>
                <a:cs typeface="Franklin Gothic Medium"/>
              </a:rPr>
              <a:t>the</a:t>
            </a:r>
            <a:r>
              <a:rPr sz="2400" spc="-15" dirty="0">
                <a:solidFill>
                  <a:prstClr val="black"/>
                </a:solidFill>
                <a:latin typeface="Franklin Gothic Medium"/>
                <a:cs typeface="Franklin Gothic Medium"/>
              </a:rPr>
              <a:t> coronavirus</a:t>
            </a:r>
            <a:r>
              <a:rPr sz="2400" spc="-10" dirty="0">
                <a:solidFill>
                  <a:prstClr val="black"/>
                </a:solidFill>
                <a:latin typeface="Franklin Gothic Medium"/>
                <a:cs typeface="Franklin Gothic Medium"/>
              </a:rPr>
              <a:t> </a:t>
            </a:r>
            <a:r>
              <a:rPr sz="2400" spc="-20" dirty="0">
                <a:solidFill>
                  <a:prstClr val="black"/>
                </a:solidFill>
                <a:latin typeface="Franklin Gothic Medium"/>
                <a:cs typeface="Franklin Gothic Medium"/>
              </a:rPr>
              <a:t>pandemic,</a:t>
            </a:r>
            <a:r>
              <a:rPr sz="2400" spc="-15" dirty="0">
                <a:solidFill>
                  <a:prstClr val="black"/>
                </a:solidFill>
                <a:latin typeface="Franklin Gothic Medium"/>
                <a:cs typeface="Franklin Gothic Medium"/>
              </a:rPr>
              <a:t> </a:t>
            </a:r>
            <a:r>
              <a:rPr sz="2400" spc="-20" dirty="0">
                <a:solidFill>
                  <a:prstClr val="black"/>
                </a:solidFill>
                <a:latin typeface="Franklin Gothic Medium"/>
                <a:cs typeface="Franklin Gothic Medium"/>
              </a:rPr>
              <a:t>the</a:t>
            </a:r>
            <a:r>
              <a:rPr sz="2400" spc="-15" dirty="0">
                <a:solidFill>
                  <a:prstClr val="black"/>
                </a:solidFill>
                <a:latin typeface="Franklin Gothic Medium"/>
                <a:cs typeface="Franklin Gothic Medium"/>
              </a:rPr>
              <a:t> gaps</a:t>
            </a:r>
            <a:r>
              <a:rPr sz="2400" spc="-10" dirty="0">
                <a:solidFill>
                  <a:prstClr val="black"/>
                </a:solidFill>
                <a:latin typeface="Franklin Gothic Medium"/>
                <a:cs typeface="Franklin Gothic Medium"/>
              </a:rPr>
              <a:t> </a:t>
            </a:r>
            <a:r>
              <a:rPr sz="2400" spc="-35" dirty="0">
                <a:solidFill>
                  <a:prstClr val="black"/>
                </a:solidFill>
                <a:latin typeface="Franklin Gothic Medium"/>
                <a:cs typeface="Franklin Gothic Medium"/>
              </a:rPr>
              <a:t>in</a:t>
            </a:r>
            <a:r>
              <a:rPr sz="2400" spc="-30" dirty="0">
                <a:solidFill>
                  <a:prstClr val="black"/>
                </a:solidFill>
                <a:latin typeface="Franklin Gothic Medium"/>
                <a:cs typeface="Franklin Gothic Medium"/>
              </a:rPr>
              <a:t> </a:t>
            </a:r>
            <a:r>
              <a:rPr sz="2400" spc="-25" dirty="0">
                <a:solidFill>
                  <a:prstClr val="black"/>
                </a:solidFill>
                <a:latin typeface="Franklin Gothic Medium"/>
                <a:cs typeface="Franklin Gothic Medium"/>
              </a:rPr>
              <a:t>the</a:t>
            </a:r>
            <a:r>
              <a:rPr sz="2400" spc="-20" dirty="0">
                <a:solidFill>
                  <a:prstClr val="black"/>
                </a:solidFill>
                <a:latin typeface="Franklin Gothic Medium"/>
                <a:cs typeface="Franklin Gothic Medium"/>
              </a:rPr>
              <a:t> national </a:t>
            </a:r>
            <a:r>
              <a:rPr sz="2400" spc="-585" dirty="0">
                <a:solidFill>
                  <a:prstClr val="black"/>
                </a:solidFill>
                <a:latin typeface="Franklin Gothic Medium"/>
                <a:cs typeface="Franklin Gothic Medium"/>
              </a:rPr>
              <a:t> </a:t>
            </a:r>
            <a:r>
              <a:rPr sz="2400" spc="-35" dirty="0">
                <a:solidFill>
                  <a:prstClr val="black"/>
                </a:solidFill>
                <a:latin typeface="Franklin Gothic Medium"/>
                <a:cs typeface="Franklin Gothic Medium"/>
              </a:rPr>
              <a:t>public</a:t>
            </a:r>
            <a:r>
              <a:rPr sz="2400" spc="-30" dirty="0">
                <a:solidFill>
                  <a:prstClr val="black"/>
                </a:solidFill>
                <a:latin typeface="Franklin Gothic Medium"/>
                <a:cs typeface="Franklin Gothic Medium"/>
              </a:rPr>
              <a:t> </a:t>
            </a:r>
            <a:r>
              <a:rPr sz="2400" spc="-25" dirty="0">
                <a:solidFill>
                  <a:prstClr val="black"/>
                </a:solidFill>
                <a:latin typeface="Franklin Gothic Medium"/>
                <a:cs typeface="Franklin Gothic Medium"/>
              </a:rPr>
              <a:t>health</a:t>
            </a:r>
            <a:r>
              <a:rPr sz="2400" spc="-20" dirty="0">
                <a:solidFill>
                  <a:prstClr val="black"/>
                </a:solidFill>
                <a:latin typeface="Franklin Gothic Medium"/>
                <a:cs typeface="Franklin Gothic Medium"/>
              </a:rPr>
              <a:t> </a:t>
            </a:r>
            <a:r>
              <a:rPr sz="2400" spc="-35" dirty="0">
                <a:solidFill>
                  <a:prstClr val="black"/>
                </a:solidFill>
                <a:latin typeface="Franklin Gothic Medium"/>
                <a:cs typeface="Franklin Gothic Medium"/>
              </a:rPr>
              <a:t>systems</a:t>
            </a:r>
            <a:r>
              <a:rPr sz="2400" spc="-30" dirty="0">
                <a:solidFill>
                  <a:prstClr val="black"/>
                </a:solidFill>
                <a:latin typeface="Franklin Gothic Medium"/>
                <a:cs typeface="Franklin Gothic Medium"/>
              </a:rPr>
              <a:t> </a:t>
            </a:r>
            <a:r>
              <a:rPr sz="2400" spc="-20" dirty="0">
                <a:solidFill>
                  <a:prstClr val="black"/>
                </a:solidFill>
                <a:latin typeface="Franklin Gothic Medium"/>
                <a:cs typeface="Franklin Gothic Medium"/>
              </a:rPr>
              <a:t>of</a:t>
            </a:r>
            <a:r>
              <a:rPr sz="2400" spc="-15" dirty="0">
                <a:solidFill>
                  <a:prstClr val="black"/>
                </a:solidFill>
                <a:latin typeface="Franklin Gothic Medium"/>
                <a:cs typeface="Franklin Gothic Medium"/>
              </a:rPr>
              <a:t> </a:t>
            </a:r>
            <a:r>
              <a:rPr sz="2400" spc="-10" dirty="0">
                <a:solidFill>
                  <a:prstClr val="black"/>
                </a:solidFill>
                <a:latin typeface="Franklin Gothic Medium"/>
                <a:cs typeface="Franklin Gothic Medium"/>
              </a:rPr>
              <a:t>countries</a:t>
            </a:r>
            <a:r>
              <a:rPr sz="2400" spc="-5" dirty="0">
                <a:solidFill>
                  <a:prstClr val="black"/>
                </a:solidFill>
                <a:latin typeface="Franklin Gothic Medium"/>
                <a:cs typeface="Franklin Gothic Medium"/>
              </a:rPr>
              <a:t> </a:t>
            </a:r>
            <a:r>
              <a:rPr sz="2400" spc="-30" dirty="0">
                <a:solidFill>
                  <a:prstClr val="black"/>
                </a:solidFill>
                <a:latin typeface="Franklin Gothic Medium"/>
                <a:cs typeface="Franklin Gothic Medium"/>
              </a:rPr>
              <a:t>that</a:t>
            </a:r>
            <a:r>
              <a:rPr sz="2400" spc="545" dirty="0">
                <a:solidFill>
                  <a:prstClr val="black"/>
                </a:solidFill>
                <a:latin typeface="Franklin Gothic Medium"/>
                <a:cs typeface="Franklin Gothic Medium"/>
              </a:rPr>
              <a:t> </a:t>
            </a:r>
            <a:r>
              <a:rPr sz="2400" spc="-20" dirty="0">
                <a:solidFill>
                  <a:prstClr val="black"/>
                </a:solidFill>
                <a:latin typeface="Franklin Gothic Medium"/>
                <a:cs typeface="Franklin Gothic Medium"/>
              </a:rPr>
              <a:t>were</a:t>
            </a:r>
            <a:r>
              <a:rPr sz="2400" spc="565" dirty="0">
                <a:solidFill>
                  <a:prstClr val="black"/>
                </a:solidFill>
                <a:latin typeface="Franklin Gothic Medium"/>
                <a:cs typeface="Franklin Gothic Medium"/>
              </a:rPr>
              <a:t> </a:t>
            </a:r>
            <a:r>
              <a:rPr sz="2400" spc="-35" dirty="0">
                <a:solidFill>
                  <a:prstClr val="black"/>
                </a:solidFill>
                <a:latin typeface="Franklin Gothic Medium"/>
                <a:cs typeface="Franklin Gothic Medium"/>
              </a:rPr>
              <a:t>previously </a:t>
            </a:r>
            <a:r>
              <a:rPr sz="2400" spc="-30" dirty="0">
                <a:solidFill>
                  <a:prstClr val="black"/>
                </a:solidFill>
                <a:latin typeface="Franklin Gothic Medium"/>
                <a:cs typeface="Franklin Gothic Medium"/>
              </a:rPr>
              <a:t> </a:t>
            </a:r>
            <a:r>
              <a:rPr sz="2400" spc="-5" dirty="0">
                <a:solidFill>
                  <a:srgbClr val="6F2F9F"/>
                </a:solidFill>
                <a:latin typeface="Franklin Gothic Medium"/>
                <a:cs typeface="Franklin Gothic Medium"/>
              </a:rPr>
              <a:t>considered </a:t>
            </a:r>
            <a:r>
              <a:rPr sz="2400" spc="-55" dirty="0">
                <a:solidFill>
                  <a:srgbClr val="6F2F9F"/>
                </a:solidFill>
                <a:latin typeface="Franklin Gothic Medium"/>
                <a:cs typeface="Franklin Gothic Medium"/>
              </a:rPr>
              <a:t>most </a:t>
            </a:r>
            <a:r>
              <a:rPr sz="2400" spc="-20" dirty="0">
                <a:solidFill>
                  <a:srgbClr val="6F2F9F"/>
                </a:solidFill>
                <a:latin typeface="Franklin Gothic Medium"/>
                <a:cs typeface="Franklin Gothic Medium"/>
              </a:rPr>
              <a:t>prepared </a:t>
            </a:r>
            <a:r>
              <a:rPr sz="2400" spc="-55" dirty="0">
                <a:solidFill>
                  <a:srgbClr val="6F2F9F"/>
                </a:solidFill>
                <a:latin typeface="Franklin Gothic Medium"/>
                <a:cs typeface="Franklin Gothic Medium"/>
              </a:rPr>
              <a:t>for </a:t>
            </a:r>
            <a:r>
              <a:rPr sz="2400" spc="-30" dirty="0">
                <a:solidFill>
                  <a:srgbClr val="6F2F9F"/>
                </a:solidFill>
                <a:latin typeface="Franklin Gothic Medium"/>
                <a:cs typeface="Franklin Gothic Medium"/>
              </a:rPr>
              <a:t>infectious </a:t>
            </a:r>
            <a:r>
              <a:rPr sz="2400" spc="-15" dirty="0">
                <a:solidFill>
                  <a:srgbClr val="6F2F9F"/>
                </a:solidFill>
                <a:latin typeface="Franklin Gothic Medium"/>
                <a:cs typeface="Franklin Gothic Medium"/>
              </a:rPr>
              <a:t>disease </a:t>
            </a:r>
            <a:r>
              <a:rPr sz="2400" spc="-25" dirty="0">
                <a:solidFill>
                  <a:srgbClr val="6F2F9F"/>
                </a:solidFill>
                <a:latin typeface="Franklin Gothic Medium"/>
                <a:cs typeface="Franklin Gothic Medium"/>
              </a:rPr>
              <a:t>outbreaks </a:t>
            </a:r>
            <a:r>
              <a:rPr sz="2400" spc="-40" dirty="0">
                <a:solidFill>
                  <a:srgbClr val="6F2F9F"/>
                </a:solidFill>
                <a:latin typeface="Franklin Gothic Medium"/>
                <a:cs typeface="Franklin Gothic Medium"/>
              </a:rPr>
              <a:t>have </a:t>
            </a:r>
            <a:r>
              <a:rPr sz="2400" spc="-35" dirty="0">
                <a:solidFill>
                  <a:srgbClr val="6F2F9F"/>
                </a:solidFill>
                <a:latin typeface="Franklin Gothic Medium"/>
                <a:cs typeface="Franklin Gothic Medium"/>
              </a:rPr>
              <a:t> </a:t>
            </a:r>
            <a:r>
              <a:rPr sz="2400" dirty="0">
                <a:solidFill>
                  <a:srgbClr val="6F2F9F"/>
                </a:solidFill>
                <a:latin typeface="Franklin Gothic Medium"/>
                <a:cs typeface="Franklin Gothic Medium"/>
              </a:rPr>
              <a:t>been </a:t>
            </a:r>
            <a:r>
              <a:rPr sz="2400" spc="-25" dirty="0">
                <a:solidFill>
                  <a:srgbClr val="6F2F9F"/>
                </a:solidFill>
                <a:latin typeface="Franklin Gothic Medium"/>
                <a:cs typeface="Franklin Gothic Medium"/>
              </a:rPr>
              <a:t>particularly </a:t>
            </a:r>
            <a:r>
              <a:rPr sz="2400" spc="-10" dirty="0">
                <a:solidFill>
                  <a:srgbClr val="6F2F9F"/>
                </a:solidFill>
                <a:latin typeface="Franklin Gothic Medium"/>
                <a:cs typeface="Franklin Gothic Medium"/>
              </a:rPr>
              <a:t>exposed </a:t>
            </a:r>
            <a:r>
              <a:rPr sz="2400" spc="-55" dirty="0">
                <a:solidFill>
                  <a:srgbClr val="6F2F9F"/>
                </a:solidFill>
                <a:latin typeface="Franklin Gothic Medium"/>
                <a:cs typeface="Franklin Gothic Medium"/>
              </a:rPr>
              <a:t>(Tulenko </a:t>
            </a:r>
            <a:r>
              <a:rPr sz="2400" spc="-120" dirty="0">
                <a:solidFill>
                  <a:srgbClr val="6F2F9F"/>
                </a:solidFill>
                <a:latin typeface="Franklin Gothic Medium"/>
                <a:cs typeface="Franklin Gothic Medium"/>
              </a:rPr>
              <a:t>&amp; </a:t>
            </a:r>
            <a:r>
              <a:rPr sz="2400" dirty="0">
                <a:solidFill>
                  <a:srgbClr val="6F2F9F"/>
                </a:solidFill>
                <a:latin typeface="Franklin Gothic Medium"/>
                <a:cs typeface="Franklin Gothic Medium"/>
              </a:rPr>
              <a:t>Vervoort, </a:t>
            </a:r>
            <a:r>
              <a:rPr sz="2400" spc="10" dirty="0">
                <a:solidFill>
                  <a:srgbClr val="6F2F9F"/>
                </a:solidFill>
                <a:latin typeface="Franklin Gothic Medium"/>
                <a:cs typeface="Franklin Gothic Medium"/>
              </a:rPr>
              <a:t>2020); </a:t>
            </a:r>
            <a:r>
              <a:rPr sz="2400" spc="-5" dirty="0">
                <a:solidFill>
                  <a:srgbClr val="6F2F9F"/>
                </a:solidFill>
                <a:latin typeface="Franklin Gothic Medium"/>
                <a:cs typeface="Franklin Gothic Medium"/>
              </a:rPr>
              <a:t>hence, </a:t>
            </a:r>
            <a:r>
              <a:rPr sz="2400" spc="-55" dirty="0">
                <a:solidFill>
                  <a:srgbClr val="6F2F9F"/>
                </a:solidFill>
                <a:latin typeface="Franklin Gothic Medium"/>
                <a:cs typeface="Franklin Gothic Medium"/>
              </a:rPr>
              <a:t>it </a:t>
            </a:r>
            <a:r>
              <a:rPr sz="2400" spc="-40" dirty="0">
                <a:solidFill>
                  <a:srgbClr val="6F2F9F"/>
                </a:solidFill>
                <a:latin typeface="Franklin Gothic Medium"/>
                <a:cs typeface="Franklin Gothic Medium"/>
              </a:rPr>
              <a:t>is </a:t>
            </a:r>
            <a:r>
              <a:rPr sz="2400" spc="-35" dirty="0">
                <a:solidFill>
                  <a:srgbClr val="6F2F9F"/>
                </a:solidFill>
                <a:latin typeface="Franklin Gothic Medium"/>
                <a:cs typeface="Franklin Gothic Medium"/>
              </a:rPr>
              <a:t> </a:t>
            </a:r>
            <a:r>
              <a:rPr sz="2400" spc="-20" dirty="0">
                <a:solidFill>
                  <a:srgbClr val="6F2F9F"/>
                </a:solidFill>
                <a:latin typeface="Franklin Gothic Medium"/>
                <a:cs typeface="Franklin Gothic Medium"/>
              </a:rPr>
              <a:t>crucial</a:t>
            </a:r>
            <a:r>
              <a:rPr sz="2400" spc="-15" dirty="0">
                <a:solidFill>
                  <a:srgbClr val="6F2F9F"/>
                </a:solidFill>
                <a:latin typeface="Franklin Gothic Medium"/>
                <a:cs typeface="Franklin Gothic Medium"/>
              </a:rPr>
              <a:t> </a:t>
            </a:r>
            <a:r>
              <a:rPr sz="2400" spc="-25" dirty="0">
                <a:solidFill>
                  <a:srgbClr val="6F2F9F"/>
                </a:solidFill>
                <a:latin typeface="Franklin Gothic Medium"/>
                <a:cs typeface="Franklin Gothic Medium"/>
              </a:rPr>
              <a:t>than</a:t>
            </a:r>
            <a:r>
              <a:rPr sz="2400" spc="-20" dirty="0">
                <a:solidFill>
                  <a:srgbClr val="6F2F9F"/>
                </a:solidFill>
                <a:latin typeface="Franklin Gothic Medium"/>
                <a:cs typeface="Franklin Gothic Medium"/>
              </a:rPr>
              <a:t> </a:t>
            </a:r>
            <a:r>
              <a:rPr sz="2400" spc="-15" dirty="0">
                <a:solidFill>
                  <a:srgbClr val="6F2F9F"/>
                </a:solidFill>
                <a:latin typeface="Franklin Gothic Medium"/>
                <a:cs typeface="Franklin Gothic Medium"/>
              </a:rPr>
              <a:t>ever</a:t>
            </a:r>
            <a:r>
              <a:rPr sz="2400" spc="-10" dirty="0">
                <a:solidFill>
                  <a:srgbClr val="6F2F9F"/>
                </a:solidFill>
                <a:latin typeface="Franklin Gothic Medium"/>
                <a:cs typeface="Franklin Gothic Medium"/>
              </a:rPr>
              <a:t> </a:t>
            </a:r>
            <a:r>
              <a:rPr sz="2400" spc="-30" dirty="0">
                <a:solidFill>
                  <a:srgbClr val="6F2F9F"/>
                </a:solidFill>
                <a:latin typeface="Franklin Gothic Medium"/>
                <a:cs typeface="Franklin Gothic Medium"/>
              </a:rPr>
              <a:t>before</a:t>
            </a:r>
            <a:r>
              <a:rPr sz="2400" spc="-25" dirty="0">
                <a:solidFill>
                  <a:srgbClr val="6F2F9F"/>
                </a:solidFill>
                <a:latin typeface="Franklin Gothic Medium"/>
                <a:cs typeface="Franklin Gothic Medium"/>
              </a:rPr>
              <a:t> </a:t>
            </a:r>
            <a:r>
              <a:rPr sz="2400" spc="-30" dirty="0">
                <a:solidFill>
                  <a:srgbClr val="6F2F9F"/>
                </a:solidFill>
                <a:latin typeface="Franklin Gothic Medium"/>
                <a:cs typeface="Franklin Gothic Medium"/>
              </a:rPr>
              <a:t>for</a:t>
            </a:r>
            <a:r>
              <a:rPr sz="2400" spc="-25" dirty="0">
                <a:solidFill>
                  <a:srgbClr val="6F2F9F"/>
                </a:solidFill>
                <a:latin typeface="Franklin Gothic Medium"/>
                <a:cs typeface="Franklin Gothic Medium"/>
              </a:rPr>
              <a:t> </a:t>
            </a:r>
            <a:r>
              <a:rPr sz="2400" spc="-10" dirty="0">
                <a:solidFill>
                  <a:srgbClr val="6F2F9F"/>
                </a:solidFill>
                <a:latin typeface="Franklin Gothic Medium"/>
                <a:cs typeface="Franklin Gothic Medium"/>
              </a:rPr>
              <a:t>countries</a:t>
            </a:r>
            <a:r>
              <a:rPr sz="2400" spc="-5" dirty="0">
                <a:solidFill>
                  <a:srgbClr val="6F2F9F"/>
                </a:solidFill>
                <a:latin typeface="Franklin Gothic Medium"/>
                <a:cs typeface="Franklin Gothic Medium"/>
              </a:rPr>
              <a:t> </a:t>
            </a:r>
            <a:r>
              <a:rPr sz="2400" spc="-25" dirty="0">
                <a:solidFill>
                  <a:srgbClr val="6F2F9F"/>
                </a:solidFill>
                <a:latin typeface="Franklin Gothic Medium"/>
                <a:cs typeface="Franklin Gothic Medium"/>
              </a:rPr>
              <a:t>to</a:t>
            </a:r>
            <a:r>
              <a:rPr sz="2400" spc="-20" dirty="0">
                <a:solidFill>
                  <a:srgbClr val="6F2F9F"/>
                </a:solidFill>
                <a:latin typeface="Franklin Gothic Medium"/>
                <a:cs typeface="Franklin Gothic Medium"/>
              </a:rPr>
              <a:t> </a:t>
            </a:r>
            <a:r>
              <a:rPr sz="2400" spc="-25" dirty="0">
                <a:solidFill>
                  <a:srgbClr val="6F2F9F"/>
                </a:solidFill>
                <a:latin typeface="Franklin Gothic Medium"/>
                <a:cs typeface="Franklin Gothic Medium"/>
              </a:rPr>
              <a:t>develop</a:t>
            </a:r>
            <a:r>
              <a:rPr sz="2400" spc="-20" dirty="0">
                <a:solidFill>
                  <a:srgbClr val="6F2F9F"/>
                </a:solidFill>
                <a:latin typeface="Franklin Gothic Medium"/>
                <a:cs typeface="Franklin Gothic Medium"/>
              </a:rPr>
              <a:t> </a:t>
            </a:r>
            <a:r>
              <a:rPr sz="2400" spc="-30" dirty="0">
                <a:solidFill>
                  <a:srgbClr val="6F2F9F"/>
                </a:solidFill>
                <a:latin typeface="Franklin Gothic Medium"/>
                <a:cs typeface="Franklin Gothic Medium"/>
              </a:rPr>
              <a:t>a</a:t>
            </a:r>
            <a:r>
              <a:rPr sz="2400" spc="-25" dirty="0">
                <a:solidFill>
                  <a:srgbClr val="6F2F9F"/>
                </a:solidFill>
                <a:latin typeface="Franklin Gothic Medium"/>
                <a:cs typeface="Franklin Gothic Medium"/>
              </a:rPr>
              <a:t> </a:t>
            </a:r>
            <a:r>
              <a:rPr sz="2400" spc="-15" dirty="0">
                <a:solidFill>
                  <a:srgbClr val="6F2F9F"/>
                </a:solidFill>
                <a:latin typeface="Franklin Gothic Medium"/>
                <a:cs typeface="Franklin Gothic Medium"/>
              </a:rPr>
              <a:t>structured, </a:t>
            </a:r>
            <a:r>
              <a:rPr sz="2400" spc="-585" dirty="0">
                <a:solidFill>
                  <a:srgbClr val="6F2F9F"/>
                </a:solidFill>
                <a:latin typeface="Franklin Gothic Medium"/>
                <a:cs typeface="Franklin Gothic Medium"/>
              </a:rPr>
              <a:t> </a:t>
            </a:r>
            <a:r>
              <a:rPr sz="2400" spc="-25" dirty="0">
                <a:solidFill>
                  <a:srgbClr val="6F2F9F"/>
                </a:solidFill>
                <a:latin typeface="Franklin Gothic Medium"/>
                <a:cs typeface="Franklin Gothic Medium"/>
              </a:rPr>
              <a:t>coordinated</a:t>
            </a:r>
            <a:r>
              <a:rPr sz="2400" spc="-5" dirty="0">
                <a:solidFill>
                  <a:srgbClr val="6F2F9F"/>
                </a:solidFill>
                <a:latin typeface="Franklin Gothic Medium"/>
                <a:cs typeface="Franklin Gothic Medium"/>
              </a:rPr>
              <a:t> </a:t>
            </a:r>
            <a:r>
              <a:rPr sz="2400" spc="-20" dirty="0">
                <a:solidFill>
                  <a:srgbClr val="6F2F9F"/>
                </a:solidFill>
                <a:latin typeface="Franklin Gothic Medium"/>
                <a:cs typeface="Franklin Gothic Medium"/>
              </a:rPr>
              <a:t>and</a:t>
            </a:r>
            <a:r>
              <a:rPr sz="2400" spc="65" dirty="0">
                <a:solidFill>
                  <a:srgbClr val="6F2F9F"/>
                </a:solidFill>
                <a:latin typeface="Franklin Gothic Medium"/>
                <a:cs typeface="Franklin Gothic Medium"/>
              </a:rPr>
              <a:t> </a:t>
            </a:r>
            <a:r>
              <a:rPr sz="2400" spc="-25" dirty="0">
                <a:solidFill>
                  <a:srgbClr val="6F2F9F"/>
                </a:solidFill>
                <a:latin typeface="Franklin Gothic Medium"/>
                <a:cs typeface="Franklin Gothic Medium"/>
              </a:rPr>
              <a:t>strategic</a:t>
            </a:r>
            <a:r>
              <a:rPr sz="2400" spc="-50" dirty="0">
                <a:solidFill>
                  <a:srgbClr val="6F2F9F"/>
                </a:solidFill>
                <a:latin typeface="Franklin Gothic Medium"/>
                <a:cs typeface="Franklin Gothic Medium"/>
              </a:rPr>
              <a:t> </a:t>
            </a:r>
            <a:r>
              <a:rPr sz="2400" spc="5" dirty="0">
                <a:solidFill>
                  <a:srgbClr val="6F2F9F"/>
                </a:solidFill>
                <a:latin typeface="Franklin Gothic Medium"/>
                <a:cs typeface="Franklin Gothic Medium"/>
              </a:rPr>
              <a:t>response</a:t>
            </a:r>
            <a:r>
              <a:rPr sz="2400" spc="-100" dirty="0">
                <a:solidFill>
                  <a:srgbClr val="6F2F9F"/>
                </a:solidFill>
                <a:latin typeface="Franklin Gothic Medium"/>
                <a:cs typeface="Franklin Gothic Medium"/>
              </a:rPr>
              <a:t> </a:t>
            </a:r>
            <a:r>
              <a:rPr sz="2400" spc="-35" dirty="0">
                <a:solidFill>
                  <a:srgbClr val="6F2F9F"/>
                </a:solidFill>
                <a:latin typeface="Franklin Gothic Medium"/>
                <a:cs typeface="Franklin Gothic Medium"/>
              </a:rPr>
              <a:t>in</a:t>
            </a:r>
            <a:r>
              <a:rPr sz="2400" spc="50" dirty="0">
                <a:solidFill>
                  <a:srgbClr val="6F2F9F"/>
                </a:solidFill>
                <a:latin typeface="Franklin Gothic Medium"/>
                <a:cs typeface="Franklin Gothic Medium"/>
              </a:rPr>
              <a:t> </a:t>
            </a:r>
            <a:r>
              <a:rPr sz="2400" spc="-25" dirty="0">
                <a:solidFill>
                  <a:srgbClr val="6F2F9F"/>
                </a:solidFill>
                <a:latin typeface="Franklin Gothic Medium"/>
                <a:cs typeface="Franklin Gothic Medium"/>
              </a:rPr>
              <a:t>the</a:t>
            </a:r>
            <a:r>
              <a:rPr sz="2400" spc="25" dirty="0">
                <a:solidFill>
                  <a:srgbClr val="6F2F9F"/>
                </a:solidFill>
                <a:latin typeface="Franklin Gothic Medium"/>
                <a:cs typeface="Franklin Gothic Medium"/>
              </a:rPr>
              <a:t> </a:t>
            </a:r>
            <a:r>
              <a:rPr sz="2400" spc="-30" dirty="0">
                <a:solidFill>
                  <a:srgbClr val="6F2F9F"/>
                </a:solidFill>
                <a:latin typeface="Franklin Gothic Medium"/>
                <a:cs typeface="Franklin Gothic Medium"/>
              </a:rPr>
              <a:t>battle</a:t>
            </a:r>
            <a:r>
              <a:rPr sz="2400" spc="30" dirty="0">
                <a:solidFill>
                  <a:srgbClr val="6F2F9F"/>
                </a:solidFill>
                <a:latin typeface="Franklin Gothic Medium"/>
                <a:cs typeface="Franklin Gothic Medium"/>
              </a:rPr>
              <a:t> </a:t>
            </a:r>
            <a:r>
              <a:rPr sz="2400" spc="-30" dirty="0">
                <a:solidFill>
                  <a:srgbClr val="6F2F9F"/>
                </a:solidFill>
                <a:latin typeface="Franklin Gothic Medium"/>
                <a:cs typeface="Franklin Gothic Medium"/>
              </a:rPr>
              <a:t>against</a:t>
            </a:r>
            <a:r>
              <a:rPr sz="2400" spc="25" dirty="0">
                <a:solidFill>
                  <a:srgbClr val="6F2F9F"/>
                </a:solidFill>
                <a:latin typeface="Franklin Gothic Medium"/>
                <a:cs typeface="Franklin Gothic Medium"/>
              </a:rPr>
              <a:t> </a:t>
            </a:r>
            <a:r>
              <a:rPr sz="2400" spc="-15" dirty="0">
                <a:solidFill>
                  <a:srgbClr val="6F2F9F"/>
                </a:solidFill>
                <a:latin typeface="Franklin Gothic Medium"/>
                <a:cs typeface="Franklin Gothic Medium"/>
              </a:rPr>
              <a:t>measles.</a:t>
            </a:r>
            <a:endParaRPr sz="2400">
              <a:solidFill>
                <a:prstClr val="black"/>
              </a:solidFill>
              <a:latin typeface="Franklin Gothic Medium"/>
              <a:cs typeface="Franklin Gothic Medium"/>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755457" y="236855"/>
            <a:ext cx="8591550" cy="753668"/>
          </a:xfrm>
          <a:prstGeom prst="rect">
            <a:avLst/>
          </a:prstGeom>
        </p:spPr>
        <p:txBody>
          <a:bodyPr vert="horz" wrap="square" lIns="0" tIns="8255" rIns="0" bIns="0" rtlCol="0">
            <a:spAutoFit/>
          </a:bodyPr>
          <a:lstStyle/>
          <a:p>
            <a:pPr marL="12700" marR="5080">
              <a:lnSpc>
                <a:spcPct val="102200"/>
              </a:lnSpc>
              <a:spcBef>
                <a:spcPts val="65"/>
              </a:spcBef>
            </a:pPr>
            <a:r>
              <a:rPr sz="2450" i="1" spc="30" dirty="0">
                <a:solidFill>
                  <a:srgbClr val="EA1579"/>
                </a:solidFill>
              </a:rPr>
              <a:t>TABLE</a:t>
            </a:r>
            <a:r>
              <a:rPr sz="2450" i="1" spc="-145" dirty="0">
                <a:solidFill>
                  <a:srgbClr val="EA1579"/>
                </a:solidFill>
              </a:rPr>
              <a:t> </a:t>
            </a:r>
            <a:r>
              <a:rPr sz="2450" i="1" spc="30" dirty="0">
                <a:solidFill>
                  <a:srgbClr val="EA1579"/>
                </a:solidFill>
              </a:rPr>
              <a:t>1:</a:t>
            </a:r>
            <a:r>
              <a:rPr sz="2450" i="1" spc="-85" dirty="0">
                <a:solidFill>
                  <a:srgbClr val="EA1579"/>
                </a:solidFill>
              </a:rPr>
              <a:t> </a:t>
            </a:r>
            <a:r>
              <a:rPr sz="2450" i="1" spc="45" dirty="0">
                <a:solidFill>
                  <a:srgbClr val="EA1579"/>
                </a:solidFill>
              </a:rPr>
              <a:t>INFECTION</a:t>
            </a:r>
            <a:r>
              <a:rPr sz="2450" i="1" spc="-195" dirty="0">
                <a:solidFill>
                  <a:srgbClr val="EA1579"/>
                </a:solidFill>
              </a:rPr>
              <a:t> </a:t>
            </a:r>
            <a:r>
              <a:rPr sz="2450" i="1" spc="40" dirty="0">
                <a:solidFill>
                  <a:srgbClr val="EA1579"/>
                </a:solidFill>
              </a:rPr>
              <a:t>RATES</a:t>
            </a:r>
            <a:r>
              <a:rPr sz="2450" i="1" spc="-180" dirty="0">
                <a:solidFill>
                  <a:srgbClr val="EA1579"/>
                </a:solidFill>
              </a:rPr>
              <a:t> </a:t>
            </a:r>
            <a:r>
              <a:rPr sz="2450" i="1" spc="35" dirty="0">
                <a:solidFill>
                  <a:srgbClr val="EA1579"/>
                </a:solidFill>
              </a:rPr>
              <a:t>OF</a:t>
            </a:r>
            <a:r>
              <a:rPr sz="2450" i="1" spc="-45" dirty="0">
                <a:solidFill>
                  <a:srgbClr val="EA1579"/>
                </a:solidFill>
              </a:rPr>
              <a:t> </a:t>
            </a:r>
            <a:r>
              <a:rPr sz="2450" i="1" spc="50" dirty="0">
                <a:solidFill>
                  <a:srgbClr val="EA1579"/>
                </a:solidFill>
              </a:rPr>
              <a:t>MEASLES</a:t>
            </a:r>
            <a:r>
              <a:rPr sz="2450" i="1" spc="-185" dirty="0">
                <a:solidFill>
                  <a:srgbClr val="EA1579"/>
                </a:solidFill>
              </a:rPr>
              <a:t> </a:t>
            </a:r>
            <a:r>
              <a:rPr sz="2450" i="1" spc="50" dirty="0">
                <a:solidFill>
                  <a:srgbClr val="EA1579"/>
                </a:solidFill>
              </a:rPr>
              <a:t>IN</a:t>
            </a:r>
            <a:r>
              <a:rPr sz="2450" i="1" spc="-40" dirty="0">
                <a:solidFill>
                  <a:srgbClr val="EA1579"/>
                </a:solidFill>
              </a:rPr>
              <a:t> </a:t>
            </a:r>
            <a:r>
              <a:rPr sz="2450" i="1" spc="50" dirty="0">
                <a:solidFill>
                  <a:srgbClr val="EA1579"/>
                </a:solidFill>
              </a:rPr>
              <a:t>WALES</a:t>
            </a:r>
            <a:r>
              <a:rPr sz="2450" i="1" spc="-185" dirty="0">
                <a:solidFill>
                  <a:srgbClr val="EA1579"/>
                </a:solidFill>
              </a:rPr>
              <a:t> </a:t>
            </a:r>
            <a:r>
              <a:rPr sz="2450" i="1" spc="60" dirty="0">
                <a:solidFill>
                  <a:srgbClr val="EA1579"/>
                </a:solidFill>
              </a:rPr>
              <a:t>1996-2020 </a:t>
            </a:r>
            <a:r>
              <a:rPr sz="2450" i="1" spc="-595" dirty="0">
                <a:solidFill>
                  <a:srgbClr val="EA1579"/>
                </a:solidFill>
              </a:rPr>
              <a:t> </a:t>
            </a:r>
            <a:r>
              <a:rPr sz="2450" i="1" spc="50" dirty="0">
                <a:solidFill>
                  <a:srgbClr val="EA1579"/>
                </a:solidFill>
              </a:rPr>
              <a:t>(SOURCE:</a:t>
            </a:r>
            <a:r>
              <a:rPr sz="2450" i="1" spc="-235" dirty="0">
                <a:solidFill>
                  <a:srgbClr val="EA1579"/>
                </a:solidFill>
              </a:rPr>
              <a:t> </a:t>
            </a:r>
            <a:r>
              <a:rPr sz="2450" i="1" spc="60" dirty="0">
                <a:solidFill>
                  <a:srgbClr val="EA1579"/>
                </a:solidFill>
              </a:rPr>
              <a:t>PUBLIC</a:t>
            </a:r>
            <a:r>
              <a:rPr sz="2450" i="1" spc="-204" dirty="0">
                <a:solidFill>
                  <a:srgbClr val="EA1579"/>
                </a:solidFill>
              </a:rPr>
              <a:t> </a:t>
            </a:r>
            <a:r>
              <a:rPr sz="2450" i="1" spc="30" dirty="0">
                <a:solidFill>
                  <a:srgbClr val="EA1579"/>
                </a:solidFill>
              </a:rPr>
              <a:t>HEALTH</a:t>
            </a:r>
            <a:r>
              <a:rPr sz="2450" i="1" spc="-195" dirty="0">
                <a:solidFill>
                  <a:srgbClr val="EA1579"/>
                </a:solidFill>
              </a:rPr>
              <a:t> </a:t>
            </a:r>
            <a:r>
              <a:rPr sz="2450" i="1" spc="35" dirty="0">
                <a:solidFill>
                  <a:srgbClr val="EA1579"/>
                </a:solidFill>
              </a:rPr>
              <a:t>ENGLAND/WALES,</a:t>
            </a:r>
            <a:r>
              <a:rPr sz="2450" i="1" spc="-235" dirty="0">
                <a:solidFill>
                  <a:srgbClr val="EA1579"/>
                </a:solidFill>
              </a:rPr>
              <a:t> </a:t>
            </a:r>
            <a:r>
              <a:rPr sz="2450" i="1" spc="30" dirty="0">
                <a:solidFill>
                  <a:srgbClr val="EA1579"/>
                </a:solidFill>
              </a:rPr>
              <a:t>2021)</a:t>
            </a:r>
            <a:endParaRPr sz="2450"/>
          </a:p>
        </p:txBody>
      </p:sp>
      <p:pic>
        <p:nvPicPr>
          <p:cNvPr id="3" name="object 3"/>
          <p:cNvPicPr/>
          <p:nvPr/>
        </p:nvPicPr>
        <p:blipFill>
          <a:blip r:embed="rId2" cstate="print"/>
          <a:stretch>
            <a:fillRect/>
          </a:stretch>
        </p:blipFill>
        <p:spPr>
          <a:xfrm>
            <a:off x="1581126" y="1219036"/>
            <a:ext cx="5596048" cy="3538675"/>
          </a:xfrm>
          <a:prstGeom prst="rect">
            <a:avLst/>
          </a:prstGeom>
        </p:spPr>
      </p:pic>
      <p:pic>
        <p:nvPicPr>
          <p:cNvPr id="4" name="object 4"/>
          <p:cNvPicPr/>
          <p:nvPr/>
        </p:nvPicPr>
        <p:blipFill>
          <a:blip r:embed="rId3" cstate="print"/>
          <a:stretch>
            <a:fillRect/>
          </a:stretch>
        </p:blipFill>
        <p:spPr>
          <a:xfrm>
            <a:off x="7398870" y="1365126"/>
            <a:ext cx="3053976" cy="2510117"/>
          </a:xfrm>
          <a:prstGeom prst="rect">
            <a:avLst/>
          </a:prstGeom>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1524001" y="398685"/>
            <a:ext cx="5673725" cy="1720850"/>
            <a:chOff x="0" y="398685"/>
            <a:chExt cx="5673725" cy="1720850"/>
          </a:xfrm>
        </p:grpSpPr>
        <p:pic>
          <p:nvPicPr>
            <p:cNvPr id="3" name="object 3"/>
            <p:cNvPicPr/>
            <p:nvPr/>
          </p:nvPicPr>
          <p:blipFill>
            <a:blip r:embed="rId2" cstate="print"/>
            <a:stretch>
              <a:fillRect/>
            </a:stretch>
          </p:blipFill>
          <p:spPr>
            <a:xfrm>
              <a:off x="294607" y="398685"/>
              <a:ext cx="5378970" cy="465094"/>
            </a:xfrm>
            <a:prstGeom prst="rect">
              <a:avLst/>
            </a:prstGeom>
          </p:spPr>
        </p:pic>
        <p:pic>
          <p:nvPicPr>
            <p:cNvPr id="4" name="object 4"/>
            <p:cNvPicPr/>
            <p:nvPr/>
          </p:nvPicPr>
          <p:blipFill>
            <a:blip r:embed="rId3" cstate="print"/>
            <a:stretch>
              <a:fillRect/>
            </a:stretch>
          </p:blipFill>
          <p:spPr>
            <a:xfrm>
              <a:off x="0" y="742950"/>
              <a:ext cx="3900551" cy="1376299"/>
            </a:xfrm>
            <a:prstGeom prst="rect">
              <a:avLst/>
            </a:prstGeom>
          </p:spPr>
        </p:pic>
      </p:grpSp>
      <p:sp>
        <p:nvSpPr>
          <p:cNvPr id="5" name="object 5"/>
          <p:cNvSpPr txBox="1">
            <a:spLocks noGrp="1"/>
          </p:cNvSpPr>
          <p:nvPr>
            <p:ph type="title"/>
          </p:nvPr>
        </p:nvSpPr>
        <p:spPr>
          <a:xfrm>
            <a:off x="1755458" y="189864"/>
            <a:ext cx="5462905" cy="1492250"/>
          </a:xfrm>
          <a:prstGeom prst="rect">
            <a:avLst/>
          </a:prstGeom>
        </p:spPr>
        <p:txBody>
          <a:bodyPr vert="horz" wrap="square" lIns="0" tIns="10160" rIns="0" bIns="0" rtlCol="0">
            <a:spAutoFit/>
          </a:bodyPr>
          <a:lstStyle/>
          <a:p>
            <a:pPr marL="12700" marR="5080">
              <a:lnSpc>
                <a:spcPct val="100400"/>
              </a:lnSpc>
              <a:spcBef>
                <a:spcPts val="80"/>
              </a:spcBef>
            </a:pPr>
            <a:r>
              <a:rPr sz="4800" spc="-50" dirty="0">
                <a:solidFill>
                  <a:srgbClr val="6F2F9F"/>
                </a:solidFill>
              </a:rPr>
              <a:t>HEALTH </a:t>
            </a:r>
            <a:r>
              <a:rPr sz="4800" spc="-30" dirty="0">
                <a:solidFill>
                  <a:srgbClr val="6F2F9F"/>
                </a:solidFill>
              </a:rPr>
              <a:t>PROMOTION </a:t>
            </a:r>
            <a:r>
              <a:rPr sz="4800" spc="-1185" dirty="0">
                <a:solidFill>
                  <a:srgbClr val="6F2F9F"/>
                </a:solidFill>
              </a:rPr>
              <a:t> </a:t>
            </a:r>
            <a:r>
              <a:rPr sz="4800" spc="-25" dirty="0">
                <a:solidFill>
                  <a:srgbClr val="6F2F9F"/>
                </a:solidFill>
              </a:rPr>
              <a:t>STRATEGIES</a:t>
            </a:r>
            <a:endParaRPr sz="4800"/>
          </a:p>
        </p:txBody>
      </p:sp>
      <p:sp>
        <p:nvSpPr>
          <p:cNvPr id="6" name="object 6"/>
          <p:cNvSpPr txBox="1"/>
          <p:nvPr/>
        </p:nvSpPr>
        <p:spPr>
          <a:xfrm>
            <a:off x="1884046" y="2346324"/>
            <a:ext cx="3524885" cy="575310"/>
          </a:xfrm>
          <a:prstGeom prst="rect">
            <a:avLst/>
          </a:prstGeom>
        </p:spPr>
        <p:txBody>
          <a:bodyPr vert="horz" wrap="square" lIns="0" tIns="13335" rIns="0" bIns="0" rtlCol="0">
            <a:spAutoFit/>
          </a:bodyPr>
          <a:lstStyle/>
          <a:p>
            <a:pPr marL="12700" defTabSz="914400">
              <a:spcBef>
                <a:spcPts val="105"/>
              </a:spcBef>
            </a:pPr>
            <a:r>
              <a:rPr sz="3600" spc="85" dirty="0">
                <a:solidFill>
                  <a:srgbClr val="7389C7"/>
                </a:solidFill>
                <a:latin typeface="Franklin Gothic Medium"/>
                <a:cs typeface="Franklin Gothic Medium"/>
              </a:rPr>
              <a:t>H</a:t>
            </a:r>
            <a:r>
              <a:rPr sz="3600" spc="55" dirty="0">
                <a:solidFill>
                  <a:srgbClr val="7389C7"/>
                </a:solidFill>
                <a:latin typeface="Franklin Gothic Medium"/>
                <a:cs typeface="Franklin Gothic Medium"/>
              </a:rPr>
              <a:t>e</a:t>
            </a:r>
            <a:r>
              <a:rPr sz="3600" dirty="0">
                <a:solidFill>
                  <a:srgbClr val="7389C7"/>
                </a:solidFill>
                <a:latin typeface="Franklin Gothic Medium"/>
                <a:cs typeface="Franklin Gothic Medium"/>
              </a:rPr>
              <a:t>a</a:t>
            </a:r>
            <a:r>
              <a:rPr sz="3600" spc="-40" dirty="0">
                <a:solidFill>
                  <a:srgbClr val="7389C7"/>
                </a:solidFill>
                <a:latin typeface="Franklin Gothic Medium"/>
                <a:cs typeface="Franklin Gothic Medium"/>
              </a:rPr>
              <a:t>lth</a:t>
            </a:r>
            <a:r>
              <a:rPr sz="3600" spc="-215" dirty="0">
                <a:solidFill>
                  <a:srgbClr val="7389C7"/>
                </a:solidFill>
                <a:latin typeface="Franklin Gothic Medium"/>
                <a:cs typeface="Franklin Gothic Medium"/>
              </a:rPr>
              <a:t> </a:t>
            </a:r>
            <a:r>
              <a:rPr sz="3600" spc="-65" dirty="0">
                <a:solidFill>
                  <a:srgbClr val="7389C7"/>
                </a:solidFill>
                <a:latin typeface="Franklin Gothic Medium"/>
                <a:cs typeface="Franklin Gothic Medium"/>
              </a:rPr>
              <a:t>P</a:t>
            </a:r>
            <a:r>
              <a:rPr sz="3600" spc="-15" dirty="0">
                <a:solidFill>
                  <a:srgbClr val="7389C7"/>
                </a:solidFill>
                <a:latin typeface="Franklin Gothic Medium"/>
                <a:cs typeface="Franklin Gothic Medium"/>
              </a:rPr>
              <a:t>r</a:t>
            </a:r>
            <a:r>
              <a:rPr sz="3600" spc="55" dirty="0">
                <a:solidFill>
                  <a:srgbClr val="7389C7"/>
                </a:solidFill>
                <a:latin typeface="Franklin Gothic Medium"/>
                <a:cs typeface="Franklin Gothic Medium"/>
              </a:rPr>
              <a:t>o</a:t>
            </a:r>
            <a:r>
              <a:rPr sz="3600" spc="-114" dirty="0">
                <a:solidFill>
                  <a:srgbClr val="7389C7"/>
                </a:solidFill>
                <a:latin typeface="Franklin Gothic Medium"/>
                <a:cs typeface="Franklin Gothic Medium"/>
              </a:rPr>
              <a:t>mo</a:t>
            </a:r>
            <a:r>
              <a:rPr sz="3600" spc="-120" dirty="0">
                <a:solidFill>
                  <a:srgbClr val="7389C7"/>
                </a:solidFill>
                <a:latin typeface="Franklin Gothic Medium"/>
                <a:cs typeface="Franklin Gothic Medium"/>
              </a:rPr>
              <a:t>t</a:t>
            </a:r>
            <a:r>
              <a:rPr sz="3600" spc="-30" dirty="0">
                <a:solidFill>
                  <a:srgbClr val="7389C7"/>
                </a:solidFill>
                <a:latin typeface="Franklin Gothic Medium"/>
                <a:cs typeface="Franklin Gothic Medium"/>
              </a:rPr>
              <a:t>io</a:t>
            </a:r>
            <a:r>
              <a:rPr sz="3600" spc="-5" dirty="0">
                <a:solidFill>
                  <a:srgbClr val="7389C7"/>
                </a:solidFill>
                <a:latin typeface="Franklin Gothic Medium"/>
                <a:cs typeface="Franklin Gothic Medium"/>
              </a:rPr>
              <a:t>n</a:t>
            </a:r>
            <a:r>
              <a:rPr sz="3600" spc="30" dirty="0">
                <a:solidFill>
                  <a:prstClr val="black"/>
                </a:solidFill>
                <a:latin typeface="Franklin Gothic Medium"/>
                <a:cs typeface="Franklin Gothic Medium"/>
              </a:rPr>
              <a:t>:</a:t>
            </a:r>
            <a:endParaRPr sz="3600">
              <a:solidFill>
                <a:prstClr val="black"/>
              </a:solidFill>
              <a:latin typeface="Franklin Gothic Medium"/>
              <a:cs typeface="Franklin Gothic Medium"/>
            </a:endParaRPr>
          </a:p>
        </p:txBody>
      </p:sp>
      <p:sp>
        <p:nvSpPr>
          <p:cNvPr id="7" name="object 7"/>
          <p:cNvSpPr txBox="1"/>
          <p:nvPr/>
        </p:nvSpPr>
        <p:spPr>
          <a:xfrm>
            <a:off x="1884045" y="3561271"/>
            <a:ext cx="8542020" cy="3020695"/>
          </a:xfrm>
          <a:prstGeom prst="rect">
            <a:avLst/>
          </a:prstGeom>
        </p:spPr>
        <p:txBody>
          <a:bodyPr vert="horz" wrap="square" lIns="0" tIns="38100" rIns="0" bIns="0" rtlCol="0">
            <a:spAutoFit/>
          </a:bodyPr>
          <a:lstStyle/>
          <a:p>
            <a:pPr marL="12700" marR="8890" algn="just" defTabSz="914400">
              <a:lnSpc>
                <a:spcPct val="102600"/>
              </a:lnSpc>
              <a:spcBef>
                <a:spcPts val="300"/>
              </a:spcBef>
              <a:buSzPct val="150000"/>
              <a:buFont typeface="Wingdings"/>
              <a:buChar char=""/>
              <a:tabLst>
                <a:tab pos="489584" algn="l"/>
              </a:tabLst>
            </a:pPr>
            <a:r>
              <a:rPr sz="2400" spc="-10" dirty="0">
                <a:solidFill>
                  <a:prstClr val="black"/>
                </a:solidFill>
                <a:latin typeface="Franklin Gothic Medium"/>
                <a:cs typeface="Franklin Gothic Medium"/>
              </a:rPr>
              <a:t>Health </a:t>
            </a:r>
            <a:r>
              <a:rPr sz="2400" spc="-35" dirty="0">
                <a:solidFill>
                  <a:prstClr val="black"/>
                </a:solidFill>
                <a:latin typeface="Franklin Gothic Medium"/>
                <a:cs typeface="Franklin Gothic Medium"/>
              </a:rPr>
              <a:t>promotion </a:t>
            </a:r>
            <a:r>
              <a:rPr sz="2400" spc="-25" dirty="0">
                <a:solidFill>
                  <a:prstClr val="black"/>
                </a:solidFill>
                <a:latin typeface="Franklin Gothic Medium"/>
                <a:cs typeface="Franklin Gothic Medium"/>
              </a:rPr>
              <a:t>strategies </a:t>
            </a:r>
            <a:r>
              <a:rPr sz="2400" spc="-30" dirty="0">
                <a:solidFill>
                  <a:prstClr val="black"/>
                </a:solidFill>
                <a:latin typeface="Franklin Gothic Medium"/>
                <a:cs typeface="Franklin Gothic Medium"/>
              </a:rPr>
              <a:t>essentially </a:t>
            </a:r>
            <a:r>
              <a:rPr sz="2400" spc="20" dirty="0">
                <a:solidFill>
                  <a:prstClr val="black"/>
                </a:solidFill>
                <a:latin typeface="Franklin Gothic Medium"/>
                <a:cs typeface="Franklin Gothic Medium"/>
              </a:rPr>
              <a:t>serve </a:t>
            </a:r>
            <a:r>
              <a:rPr sz="2400" spc="-30" dirty="0">
                <a:solidFill>
                  <a:prstClr val="black"/>
                </a:solidFill>
                <a:latin typeface="Franklin Gothic Medium"/>
                <a:cs typeface="Franklin Gothic Medium"/>
              </a:rPr>
              <a:t>a preventative </a:t>
            </a:r>
            <a:r>
              <a:rPr sz="2400" spc="-25" dirty="0">
                <a:solidFill>
                  <a:prstClr val="black"/>
                </a:solidFill>
                <a:latin typeface="Franklin Gothic Medium"/>
                <a:cs typeface="Franklin Gothic Medium"/>
              </a:rPr>
              <a:t> </a:t>
            </a:r>
            <a:r>
              <a:rPr sz="2400" spc="-5" dirty="0">
                <a:solidFill>
                  <a:prstClr val="black"/>
                </a:solidFill>
                <a:latin typeface="Franklin Gothic Medium"/>
                <a:cs typeface="Franklin Gothic Medium"/>
              </a:rPr>
              <a:t>purpose</a:t>
            </a:r>
            <a:r>
              <a:rPr sz="2400" dirty="0">
                <a:solidFill>
                  <a:prstClr val="black"/>
                </a:solidFill>
                <a:latin typeface="Franklin Gothic Medium"/>
                <a:cs typeface="Franklin Gothic Medium"/>
              </a:rPr>
              <a:t> </a:t>
            </a:r>
            <a:r>
              <a:rPr sz="2400" spc="-40" dirty="0">
                <a:solidFill>
                  <a:prstClr val="black"/>
                </a:solidFill>
                <a:latin typeface="Franklin Gothic Medium"/>
                <a:cs typeface="Franklin Gothic Medium"/>
              </a:rPr>
              <a:t>(Van</a:t>
            </a:r>
            <a:r>
              <a:rPr sz="2400" spc="-35" dirty="0">
                <a:solidFill>
                  <a:prstClr val="black"/>
                </a:solidFill>
                <a:latin typeface="Franklin Gothic Medium"/>
                <a:cs typeface="Franklin Gothic Medium"/>
              </a:rPr>
              <a:t> </a:t>
            </a:r>
            <a:r>
              <a:rPr sz="2400" dirty="0">
                <a:solidFill>
                  <a:prstClr val="black"/>
                </a:solidFill>
                <a:latin typeface="Franklin Gothic Medium"/>
                <a:cs typeface="Franklin Gothic Medium"/>
              </a:rPr>
              <a:t>den</a:t>
            </a:r>
            <a:r>
              <a:rPr sz="2400" spc="5" dirty="0">
                <a:solidFill>
                  <a:prstClr val="black"/>
                </a:solidFill>
                <a:latin typeface="Franklin Gothic Medium"/>
                <a:cs typeface="Franklin Gothic Medium"/>
              </a:rPr>
              <a:t> </a:t>
            </a:r>
            <a:r>
              <a:rPr sz="2400" spc="-30" dirty="0">
                <a:solidFill>
                  <a:prstClr val="black"/>
                </a:solidFill>
                <a:latin typeface="Franklin Gothic Medium"/>
                <a:cs typeface="Franklin Gothic Medium"/>
              </a:rPr>
              <a:t>Broucke,</a:t>
            </a:r>
            <a:r>
              <a:rPr sz="2400" spc="-25" dirty="0">
                <a:solidFill>
                  <a:prstClr val="black"/>
                </a:solidFill>
                <a:latin typeface="Franklin Gothic Medium"/>
                <a:cs typeface="Franklin Gothic Medium"/>
              </a:rPr>
              <a:t> </a:t>
            </a:r>
            <a:r>
              <a:rPr sz="2400" spc="5" dirty="0">
                <a:solidFill>
                  <a:prstClr val="black"/>
                </a:solidFill>
                <a:latin typeface="Franklin Gothic Medium"/>
                <a:cs typeface="Franklin Gothic Medium"/>
              </a:rPr>
              <a:t>2020),</a:t>
            </a:r>
            <a:r>
              <a:rPr sz="2400" spc="10" dirty="0">
                <a:solidFill>
                  <a:prstClr val="black"/>
                </a:solidFill>
                <a:latin typeface="Franklin Gothic Medium"/>
                <a:cs typeface="Franklin Gothic Medium"/>
              </a:rPr>
              <a:t> </a:t>
            </a:r>
            <a:r>
              <a:rPr sz="2400" spc="-35" dirty="0">
                <a:solidFill>
                  <a:prstClr val="black"/>
                </a:solidFill>
                <a:latin typeface="Franklin Gothic Medium"/>
                <a:cs typeface="Franklin Gothic Medium"/>
              </a:rPr>
              <a:t>with</a:t>
            </a:r>
            <a:r>
              <a:rPr sz="2400" spc="-30" dirty="0">
                <a:solidFill>
                  <a:prstClr val="black"/>
                </a:solidFill>
                <a:latin typeface="Franklin Gothic Medium"/>
                <a:cs typeface="Franklin Gothic Medium"/>
              </a:rPr>
              <a:t> </a:t>
            </a:r>
            <a:r>
              <a:rPr sz="2400" spc="-25" dirty="0">
                <a:solidFill>
                  <a:prstClr val="black"/>
                </a:solidFill>
                <a:latin typeface="Franklin Gothic Medium"/>
                <a:cs typeface="Franklin Gothic Medium"/>
              </a:rPr>
              <a:t>their</a:t>
            </a:r>
            <a:r>
              <a:rPr sz="2400" spc="-20" dirty="0">
                <a:solidFill>
                  <a:prstClr val="black"/>
                </a:solidFill>
                <a:latin typeface="Franklin Gothic Medium"/>
                <a:cs typeface="Franklin Gothic Medium"/>
              </a:rPr>
              <a:t> </a:t>
            </a:r>
            <a:r>
              <a:rPr sz="2400" spc="-15" dirty="0">
                <a:solidFill>
                  <a:prstClr val="black"/>
                </a:solidFill>
                <a:latin typeface="Franklin Gothic Medium"/>
                <a:cs typeface="Franklin Gothic Medium"/>
              </a:rPr>
              <a:t>focus</a:t>
            </a:r>
            <a:r>
              <a:rPr sz="2400" spc="-10" dirty="0">
                <a:solidFill>
                  <a:prstClr val="black"/>
                </a:solidFill>
                <a:latin typeface="Franklin Gothic Medium"/>
                <a:cs typeface="Franklin Gothic Medium"/>
              </a:rPr>
              <a:t> </a:t>
            </a:r>
            <a:r>
              <a:rPr sz="2400" dirty="0">
                <a:solidFill>
                  <a:prstClr val="black"/>
                </a:solidFill>
                <a:latin typeface="Franklin Gothic Medium"/>
                <a:cs typeface="Franklin Gothic Medium"/>
              </a:rPr>
              <a:t>on</a:t>
            </a:r>
            <a:r>
              <a:rPr sz="2400" spc="5" dirty="0">
                <a:solidFill>
                  <a:prstClr val="black"/>
                </a:solidFill>
                <a:latin typeface="Franklin Gothic Medium"/>
                <a:cs typeface="Franklin Gothic Medium"/>
              </a:rPr>
              <a:t> </a:t>
            </a:r>
            <a:r>
              <a:rPr sz="2400" spc="-25" dirty="0">
                <a:solidFill>
                  <a:prstClr val="black"/>
                </a:solidFill>
                <a:latin typeface="Franklin Gothic Medium"/>
                <a:cs typeface="Franklin Gothic Medium"/>
              </a:rPr>
              <a:t>the </a:t>
            </a:r>
            <a:r>
              <a:rPr sz="2400" spc="-20" dirty="0">
                <a:solidFill>
                  <a:prstClr val="black"/>
                </a:solidFill>
                <a:latin typeface="Franklin Gothic Medium"/>
                <a:cs typeface="Franklin Gothic Medium"/>
              </a:rPr>
              <a:t> prevention</a:t>
            </a:r>
            <a:r>
              <a:rPr sz="2400" spc="-15" dirty="0">
                <a:solidFill>
                  <a:prstClr val="black"/>
                </a:solidFill>
                <a:latin typeface="Franklin Gothic Medium"/>
                <a:cs typeface="Franklin Gothic Medium"/>
              </a:rPr>
              <a:t> </a:t>
            </a:r>
            <a:r>
              <a:rPr sz="2400" spc="-20" dirty="0">
                <a:solidFill>
                  <a:prstClr val="black"/>
                </a:solidFill>
                <a:latin typeface="Franklin Gothic Medium"/>
                <a:cs typeface="Franklin Gothic Medium"/>
              </a:rPr>
              <a:t>of</a:t>
            </a:r>
            <a:r>
              <a:rPr sz="2400" spc="-15" dirty="0">
                <a:solidFill>
                  <a:prstClr val="black"/>
                </a:solidFill>
                <a:latin typeface="Franklin Gothic Medium"/>
                <a:cs typeface="Franklin Gothic Medium"/>
              </a:rPr>
              <a:t> </a:t>
            </a:r>
            <a:r>
              <a:rPr sz="2400" spc="-10" dirty="0">
                <a:solidFill>
                  <a:prstClr val="black"/>
                </a:solidFill>
                <a:latin typeface="Franklin Gothic Medium"/>
                <a:cs typeface="Franklin Gothic Medium"/>
              </a:rPr>
              <a:t>disease</a:t>
            </a:r>
            <a:r>
              <a:rPr sz="2400" spc="-5" dirty="0">
                <a:solidFill>
                  <a:prstClr val="black"/>
                </a:solidFill>
                <a:latin typeface="Franklin Gothic Medium"/>
                <a:cs typeface="Franklin Gothic Medium"/>
              </a:rPr>
              <a:t> </a:t>
            </a:r>
            <a:r>
              <a:rPr sz="2400" spc="-25" dirty="0">
                <a:solidFill>
                  <a:prstClr val="black"/>
                </a:solidFill>
                <a:latin typeface="Franklin Gothic Medium"/>
                <a:cs typeface="Franklin Gothic Medium"/>
              </a:rPr>
              <a:t>through</a:t>
            </a:r>
            <a:r>
              <a:rPr sz="2400" spc="-20" dirty="0">
                <a:solidFill>
                  <a:prstClr val="black"/>
                </a:solidFill>
                <a:latin typeface="Franklin Gothic Medium"/>
                <a:cs typeface="Franklin Gothic Medium"/>
              </a:rPr>
              <a:t> </a:t>
            </a:r>
            <a:r>
              <a:rPr sz="2400" spc="-30" dirty="0">
                <a:solidFill>
                  <a:prstClr val="black"/>
                </a:solidFill>
                <a:latin typeface="Franklin Gothic Medium"/>
                <a:cs typeface="Franklin Gothic Medium"/>
              </a:rPr>
              <a:t>behavioural</a:t>
            </a:r>
            <a:r>
              <a:rPr sz="2400" spc="-25" dirty="0">
                <a:solidFill>
                  <a:prstClr val="black"/>
                </a:solidFill>
                <a:latin typeface="Franklin Gothic Medium"/>
                <a:cs typeface="Franklin Gothic Medium"/>
              </a:rPr>
              <a:t> </a:t>
            </a:r>
            <a:r>
              <a:rPr sz="2400" spc="-10" dirty="0">
                <a:solidFill>
                  <a:prstClr val="black"/>
                </a:solidFill>
                <a:latin typeface="Franklin Gothic Medium"/>
                <a:cs typeface="Franklin Gothic Medium"/>
              </a:rPr>
              <a:t>changes</a:t>
            </a:r>
            <a:r>
              <a:rPr sz="2400" spc="-5" dirty="0">
                <a:solidFill>
                  <a:prstClr val="black"/>
                </a:solidFill>
                <a:latin typeface="Franklin Gothic Medium"/>
                <a:cs typeface="Franklin Gothic Medium"/>
              </a:rPr>
              <a:t> </a:t>
            </a:r>
            <a:r>
              <a:rPr sz="2400" spc="-35" dirty="0">
                <a:solidFill>
                  <a:prstClr val="black"/>
                </a:solidFill>
                <a:latin typeface="Franklin Gothic Medium"/>
                <a:cs typeface="Franklin Gothic Medium"/>
              </a:rPr>
              <a:t>in</a:t>
            </a:r>
            <a:r>
              <a:rPr sz="2400" spc="-30" dirty="0">
                <a:solidFill>
                  <a:prstClr val="black"/>
                </a:solidFill>
                <a:latin typeface="Franklin Gothic Medium"/>
                <a:cs typeface="Franklin Gothic Medium"/>
              </a:rPr>
              <a:t> </a:t>
            </a:r>
            <a:r>
              <a:rPr sz="2400" spc="-25" dirty="0">
                <a:solidFill>
                  <a:prstClr val="black"/>
                </a:solidFill>
                <a:latin typeface="Franklin Gothic Medium"/>
                <a:cs typeface="Franklin Gothic Medium"/>
              </a:rPr>
              <a:t>the </a:t>
            </a:r>
            <a:r>
              <a:rPr sz="2400" spc="-20" dirty="0">
                <a:solidFill>
                  <a:prstClr val="black"/>
                </a:solidFill>
                <a:latin typeface="Franklin Gothic Medium"/>
                <a:cs typeface="Franklin Gothic Medium"/>
              </a:rPr>
              <a:t> </a:t>
            </a:r>
            <a:r>
              <a:rPr sz="2400" spc="-25" dirty="0">
                <a:solidFill>
                  <a:prstClr val="black"/>
                </a:solidFill>
                <a:latin typeface="Franklin Gothic Medium"/>
                <a:cs typeface="Franklin Gothic Medium"/>
              </a:rPr>
              <a:t>public/population</a:t>
            </a:r>
            <a:r>
              <a:rPr sz="3600" spc="-25" dirty="0">
                <a:solidFill>
                  <a:prstClr val="black"/>
                </a:solidFill>
                <a:latin typeface="Franklin Gothic Medium"/>
                <a:cs typeface="Franklin Gothic Medium"/>
              </a:rPr>
              <a:t>.</a:t>
            </a:r>
            <a:endParaRPr sz="3600">
              <a:solidFill>
                <a:prstClr val="black"/>
              </a:solidFill>
              <a:latin typeface="Franklin Gothic Medium"/>
              <a:cs typeface="Franklin Gothic Medium"/>
            </a:endParaRPr>
          </a:p>
          <a:p>
            <a:pPr marL="12700" marR="5080" algn="just" defTabSz="914400">
              <a:lnSpc>
                <a:spcPct val="104299"/>
              </a:lnSpc>
              <a:spcBef>
                <a:spcPts val="1115"/>
              </a:spcBef>
              <a:buClr>
                <a:srgbClr val="000000"/>
              </a:buClr>
              <a:buSzPct val="150000"/>
              <a:buFont typeface="Wingdings"/>
              <a:buChar char=""/>
              <a:tabLst>
                <a:tab pos="489584" algn="l"/>
              </a:tabLst>
            </a:pPr>
            <a:r>
              <a:rPr sz="2400" dirty="0">
                <a:solidFill>
                  <a:srgbClr val="6F2F9F"/>
                </a:solidFill>
                <a:latin typeface="Franklin Gothic Medium"/>
                <a:cs typeface="Franklin Gothic Medium"/>
              </a:rPr>
              <a:t>The </a:t>
            </a:r>
            <a:r>
              <a:rPr sz="2400" spc="-30" dirty="0">
                <a:solidFill>
                  <a:srgbClr val="6F2F9F"/>
                </a:solidFill>
                <a:latin typeface="Franklin Gothic Medium"/>
                <a:cs typeface="Franklin Gothic Medium"/>
              </a:rPr>
              <a:t>goal </a:t>
            </a:r>
            <a:r>
              <a:rPr sz="2400" spc="-20" dirty="0">
                <a:solidFill>
                  <a:srgbClr val="6F2F9F"/>
                </a:solidFill>
                <a:latin typeface="Franklin Gothic Medium"/>
                <a:cs typeface="Franklin Gothic Medium"/>
              </a:rPr>
              <a:t>of </a:t>
            </a:r>
            <a:r>
              <a:rPr sz="2400" spc="-25" dirty="0">
                <a:solidFill>
                  <a:srgbClr val="6F2F9F"/>
                </a:solidFill>
                <a:latin typeface="Franklin Gothic Medium"/>
                <a:cs typeface="Franklin Gothic Medium"/>
              </a:rPr>
              <a:t>is to enable </a:t>
            </a:r>
            <a:r>
              <a:rPr sz="2400" spc="-20" dirty="0">
                <a:solidFill>
                  <a:srgbClr val="6F2F9F"/>
                </a:solidFill>
                <a:latin typeface="Franklin Gothic Medium"/>
                <a:cs typeface="Franklin Gothic Medium"/>
              </a:rPr>
              <a:t>people </a:t>
            </a:r>
            <a:r>
              <a:rPr sz="2400" spc="-25" dirty="0">
                <a:solidFill>
                  <a:srgbClr val="6F2F9F"/>
                </a:solidFill>
                <a:latin typeface="Franklin Gothic Medium"/>
                <a:cs typeface="Franklin Gothic Medium"/>
              </a:rPr>
              <a:t>to </a:t>
            </a:r>
            <a:r>
              <a:rPr sz="2400" spc="-5" dirty="0">
                <a:solidFill>
                  <a:srgbClr val="6F2F9F"/>
                </a:solidFill>
                <a:latin typeface="Franklin Gothic Medium"/>
                <a:cs typeface="Franklin Gothic Medium"/>
              </a:rPr>
              <a:t>increase </a:t>
            </a:r>
            <a:r>
              <a:rPr sz="2400" spc="-20" dirty="0">
                <a:solidFill>
                  <a:srgbClr val="6F2F9F"/>
                </a:solidFill>
                <a:latin typeface="Franklin Gothic Medium"/>
                <a:cs typeface="Franklin Gothic Medium"/>
              </a:rPr>
              <a:t>control </a:t>
            </a:r>
            <a:r>
              <a:rPr sz="2400" spc="-40" dirty="0">
                <a:solidFill>
                  <a:srgbClr val="6F2F9F"/>
                </a:solidFill>
                <a:latin typeface="Franklin Gothic Medium"/>
                <a:cs typeface="Franklin Gothic Medium"/>
              </a:rPr>
              <a:t>over </a:t>
            </a:r>
            <a:r>
              <a:rPr sz="2400" spc="-25" dirty="0">
                <a:solidFill>
                  <a:srgbClr val="6F2F9F"/>
                </a:solidFill>
                <a:latin typeface="Franklin Gothic Medium"/>
                <a:cs typeface="Franklin Gothic Medium"/>
              </a:rPr>
              <a:t>their </a:t>
            </a:r>
            <a:r>
              <a:rPr sz="2400" spc="-20" dirty="0">
                <a:solidFill>
                  <a:srgbClr val="6F2F9F"/>
                </a:solidFill>
                <a:latin typeface="Franklin Gothic Medium"/>
                <a:cs typeface="Franklin Gothic Medium"/>
              </a:rPr>
              <a:t> </a:t>
            </a:r>
            <a:r>
              <a:rPr sz="2400" spc="-25" dirty="0">
                <a:solidFill>
                  <a:srgbClr val="6F2F9F"/>
                </a:solidFill>
                <a:latin typeface="Franklin Gothic Medium"/>
                <a:cs typeface="Franklin Gothic Medium"/>
              </a:rPr>
              <a:t>health </a:t>
            </a:r>
            <a:r>
              <a:rPr sz="2400" spc="-20" dirty="0">
                <a:solidFill>
                  <a:srgbClr val="6F2F9F"/>
                </a:solidFill>
                <a:latin typeface="Franklin Gothic Medium"/>
                <a:cs typeface="Franklin Gothic Medium"/>
              </a:rPr>
              <a:t>and </a:t>
            </a:r>
            <a:r>
              <a:rPr sz="2400" spc="-25" dirty="0">
                <a:solidFill>
                  <a:srgbClr val="6F2F9F"/>
                </a:solidFill>
                <a:latin typeface="Franklin Gothic Medium"/>
                <a:cs typeface="Franklin Gothic Medium"/>
              </a:rPr>
              <a:t>its determinants, which constitute the </a:t>
            </a:r>
            <a:r>
              <a:rPr sz="2400" spc="5" dirty="0">
                <a:solidFill>
                  <a:srgbClr val="6F2F9F"/>
                </a:solidFill>
                <a:latin typeface="Franklin Gothic Medium"/>
                <a:cs typeface="Franklin Gothic Medium"/>
              </a:rPr>
              <a:t>core </a:t>
            </a:r>
            <a:r>
              <a:rPr sz="2400" spc="-20" dirty="0">
                <a:solidFill>
                  <a:srgbClr val="6F2F9F"/>
                </a:solidFill>
                <a:latin typeface="Franklin Gothic Medium"/>
                <a:cs typeface="Franklin Gothic Medium"/>
              </a:rPr>
              <a:t>of </a:t>
            </a:r>
            <a:r>
              <a:rPr sz="2400" spc="-25" dirty="0">
                <a:solidFill>
                  <a:srgbClr val="6F2F9F"/>
                </a:solidFill>
                <a:latin typeface="Franklin Gothic Medium"/>
                <a:cs typeface="Franklin Gothic Medium"/>
              </a:rPr>
              <a:t>health </a:t>
            </a:r>
            <a:r>
              <a:rPr sz="2400" spc="-20" dirty="0">
                <a:solidFill>
                  <a:srgbClr val="6F2F9F"/>
                </a:solidFill>
                <a:latin typeface="Franklin Gothic Medium"/>
                <a:cs typeface="Franklin Gothic Medium"/>
              </a:rPr>
              <a:t> </a:t>
            </a:r>
            <a:r>
              <a:rPr sz="2400" spc="-30" dirty="0">
                <a:solidFill>
                  <a:srgbClr val="6F2F9F"/>
                </a:solidFill>
                <a:latin typeface="Franklin Gothic Medium"/>
                <a:cs typeface="Franklin Gothic Medium"/>
              </a:rPr>
              <a:t>promotion.</a:t>
            </a:r>
            <a:endParaRPr sz="2400">
              <a:solidFill>
                <a:prstClr val="black"/>
              </a:solidFill>
              <a:latin typeface="Franklin Gothic Medium"/>
              <a:cs typeface="Franklin Gothic Medium"/>
            </a:endParaRPr>
          </a:p>
        </p:txBody>
      </p:sp>
      <p:pic>
        <p:nvPicPr>
          <p:cNvPr id="8" name="object 8"/>
          <p:cNvPicPr/>
          <p:nvPr/>
        </p:nvPicPr>
        <p:blipFill>
          <a:blip r:embed="rId4" cstate="print"/>
          <a:stretch>
            <a:fillRect/>
          </a:stretch>
        </p:blipFill>
        <p:spPr>
          <a:xfrm>
            <a:off x="7696201" y="990601"/>
            <a:ext cx="2657475" cy="2657475"/>
          </a:xfrm>
          <a:prstGeom prst="rect">
            <a:avLst/>
          </a:prstGeom>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869758" y="1625980"/>
            <a:ext cx="3524885" cy="575310"/>
          </a:xfrm>
          <a:prstGeom prst="rect">
            <a:avLst/>
          </a:prstGeom>
        </p:spPr>
        <p:txBody>
          <a:bodyPr vert="horz" wrap="square" lIns="0" tIns="13335" rIns="0" bIns="0" rtlCol="0">
            <a:spAutoFit/>
          </a:bodyPr>
          <a:lstStyle/>
          <a:p>
            <a:pPr marL="12700" defTabSz="914400">
              <a:spcBef>
                <a:spcPts val="105"/>
              </a:spcBef>
            </a:pPr>
            <a:r>
              <a:rPr sz="3600" spc="85" dirty="0">
                <a:solidFill>
                  <a:srgbClr val="001F5F"/>
                </a:solidFill>
                <a:latin typeface="Franklin Gothic Medium"/>
                <a:cs typeface="Franklin Gothic Medium"/>
              </a:rPr>
              <a:t>H</a:t>
            </a:r>
            <a:r>
              <a:rPr sz="3600" spc="55" dirty="0">
                <a:solidFill>
                  <a:srgbClr val="001F5F"/>
                </a:solidFill>
                <a:latin typeface="Franklin Gothic Medium"/>
                <a:cs typeface="Franklin Gothic Medium"/>
              </a:rPr>
              <a:t>e</a:t>
            </a:r>
            <a:r>
              <a:rPr sz="3600" dirty="0">
                <a:solidFill>
                  <a:srgbClr val="001F5F"/>
                </a:solidFill>
                <a:latin typeface="Franklin Gothic Medium"/>
                <a:cs typeface="Franklin Gothic Medium"/>
              </a:rPr>
              <a:t>a</a:t>
            </a:r>
            <a:r>
              <a:rPr sz="3600" spc="-45" dirty="0">
                <a:solidFill>
                  <a:srgbClr val="001F5F"/>
                </a:solidFill>
                <a:latin typeface="Franklin Gothic Medium"/>
                <a:cs typeface="Franklin Gothic Medium"/>
              </a:rPr>
              <a:t>l</a:t>
            </a:r>
            <a:r>
              <a:rPr sz="3600" spc="-50" dirty="0">
                <a:solidFill>
                  <a:srgbClr val="001F5F"/>
                </a:solidFill>
                <a:latin typeface="Franklin Gothic Medium"/>
                <a:cs typeface="Franklin Gothic Medium"/>
              </a:rPr>
              <a:t>t</a:t>
            </a:r>
            <a:r>
              <a:rPr sz="3600" spc="-5" dirty="0">
                <a:solidFill>
                  <a:srgbClr val="001F5F"/>
                </a:solidFill>
                <a:latin typeface="Franklin Gothic Medium"/>
                <a:cs typeface="Franklin Gothic Medium"/>
              </a:rPr>
              <a:t>h</a:t>
            </a:r>
            <a:r>
              <a:rPr sz="3600" spc="-220" dirty="0">
                <a:solidFill>
                  <a:srgbClr val="001F5F"/>
                </a:solidFill>
                <a:latin typeface="Franklin Gothic Medium"/>
                <a:cs typeface="Franklin Gothic Medium"/>
              </a:rPr>
              <a:t> </a:t>
            </a:r>
            <a:r>
              <a:rPr sz="3600" spc="-65" dirty="0">
                <a:solidFill>
                  <a:srgbClr val="001F5F"/>
                </a:solidFill>
                <a:latin typeface="Franklin Gothic Medium"/>
                <a:cs typeface="Franklin Gothic Medium"/>
              </a:rPr>
              <a:t>P</a:t>
            </a:r>
            <a:r>
              <a:rPr sz="3600" dirty="0">
                <a:solidFill>
                  <a:srgbClr val="001F5F"/>
                </a:solidFill>
                <a:latin typeface="Franklin Gothic Medium"/>
                <a:cs typeface="Franklin Gothic Medium"/>
              </a:rPr>
              <a:t>r</a:t>
            </a:r>
            <a:r>
              <a:rPr sz="3600" spc="40" dirty="0">
                <a:solidFill>
                  <a:srgbClr val="001F5F"/>
                </a:solidFill>
                <a:latin typeface="Franklin Gothic Medium"/>
                <a:cs typeface="Franklin Gothic Medium"/>
              </a:rPr>
              <a:t>o</a:t>
            </a:r>
            <a:r>
              <a:rPr sz="3600" spc="-114" dirty="0">
                <a:solidFill>
                  <a:srgbClr val="001F5F"/>
                </a:solidFill>
                <a:latin typeface="Franklin Gothic Medium"/>
                <a:cs typeface="Franklin Gothic Medium"/>
              </a:rPr>
              <a:t>mo</a:t>
            </a:r>
            <a:r>
              <a:rPr sz="3600" spc="-120" dirty="0">
                <a:solidFill>
                  <a:srgbClr val="001F5F"/>
                </a:solidFill>
                <a:latin typeface="Franklin Gothic Medium"/>
                <a:cs typeface="Franklin Gothic Medium"/>
              </a:rPr>
              <a:t>t</a:t>
            </a:r>
            <a:r>
              <a:rPr sz="3600" spc="-30" dirty="0">
                <a:solidFill>
                  <a:srgbClr val="001F5F"/>
                </a:solidFill>
                <a:latin typeface="Franklin Gothic Medium"/>
                <a:cs typeface="Franklin Gothic Medium"/>
              </a:rPr>
              <a:t>io</a:t>
            </a:r>
            <a:r>
              <a:rPr sz="3600" spc="-15" dirty="0">
                <a:solidFill>
                  <a:srgbClr val="001F5F"/>
                </a:solidFill>
                <a:latin typeface="Franklin Gothic Medium"/>
                <a:cs typeface="Franklin Gothic Medium"/>
              </a:rPr>
              <a:t>n</a:t>
            </a:r>
            <a:r>
              <a:rPr sz="3600" spc="30" dirty="0">
                <a:solidFill>
                  <a:prstClr val="black"/>
                </a:solidFill>
                <a:latin typeface="Franklin Gothic Medium"/>
                <a:cs typeface="Franklin Gothic Medium"/>
              </a:rPr>
              <a:t>:</a:t>
            </a:r>
            <a:endParaRPr sz="3600">
              <a:solidFill>
                <a:prstClr val="black"/>
              </a:solidFill>
              <a:latin typeface="Franklin Gothic Medium"/>
              <a:cs typeface="Franklin Gothic Medium"/>
            </a:endParaRPr>
          </a:p>
        </p:txBody>
      </p:sp>
      <p:sp>
        <p:nvSpPr>
          <p:cNvPr id="3" name="object 3"/>
          <p:cNvSpPr txBox="1"/>
          <p:nvPr/>
        </p:nvSpPr>
        <p:spPr>
          <a:xfrm>
            <a:off x="1869758" y="3899852"/>
            <a:ext cx="8456295" cy="2209800"/>
          </a:xfrm>
          <a:prstGeom prst="rect">
            <a:avLst/>
          </a:prstGeom>
        </p:spPr>
        <p:txBody>
          <a:bodyPr vert="horz" wrap="square" lIns="0" tIns="26034" rIns="0" bIns="0" rtlCol="0">
            <a:spAutoFit/>
          </a:bodyPr>
          <a:lstStyle/>
          <a:p>
            <a:pPr marL="12700" marR="5080" algn="just" defTabSz="914400">
              <a:lnSpc>
                <a:spcPct val="103499"/>
              </a:lnSpc>
              <a:spcBef>
                <a:spcPts val="204"/>
              </a:spcBef>
              <a:buSzPct val="130909"/>
              <a:buFont typeface="Wingdings"/>
              <a:buChar char=""/>
              <a:tabLst>
                <a:tab pos="499109" algn="l"/>
              </a:tabLst>
            </a:pPr>
            <a:r>
              <a:rPr sz="2750" spc="-10" dirty="0">
                <a:solidFill>
                  <a:prstClr val="black"/>
                </a:solidFill>
                <a:latin typeface="Franklin Gothic Medium"/>
                <a:cs typeface="Franklin Gothic Medium"/>
              </a:rPr>
              <a:t>Health </a:t>
            </a:r>
            <a:r>
              <a:rPr sz="2750" spc="-35" dirty="0">
                <a:solidFill>
                  <a:prstClr val="black"/>
                </a:solidFill>
                <a:latin typeface="Franklin Gothic Medium"/>
                <a:cs typeface="Franklin Gothic Medium"/>
              </a:rPr>
              <a:t>promotion </a:t>
            </a:r>
            <a:r>
              <a:rPr sz="2750" spc="15" dirty="0">
                <a:solidFill>
                  <a:prstClr val="black"/>
                </a:solidFill>
                <a:latin typeface="Franklin Gothic Medium"/>
                <a:cs typeface="Franklin Gothic Medium"/>
              </a:rPr>
              <a:t>has </a:t>
            </a:r>
            <a:r>
              <a:rPr sz="2750" spc="-5" dirty="0">
                <a:solidFill>
                  <a:prstClr val="black"/>
                </a:solidFill>
                <a:latin typeface="Franklin Gothic Medium"/>
                <a:cs typeface="Franklin Gothic Medium"/>
              </a:rPr>
              <a:t>helped </a:t>
            </a:r>
            <a:r>
              <a:rPr sz="2750" spc="-75" dirty="0">
                <a:solidFill>
                  <a:prstClr val="black"/>
                </a:solidFill>
                <a:latin typeface="Franklin Gothic Medium"/>
                <a:cs typeface="Franklin Gothic Medium"/>
              </a:rPr>
              <a:t>to </a:t>
            </a:r>
            <a:r>
              <a:rPr sz="2750" spc="-15" dirty="0">
                <a:solidFill>
                  <a:prstClr val="black"/>
                </a:solidFill>
                <a:latin typeface="Franklin Gothic Medium"/>
                <a:cs typeface="Franklin Gothic Medium"/>
              </a:rPr>
              <a:t>control </a:t>
            </a:r>
            <a:r>
              <a:rPr sz="2750" spc="5" dirty="0">
                <a:solidFill>
                  <a:prstClr val="black"/>
                </a:solidFill>
                <a:latin typeface="Franklin Gothic Medium"/>
                <a:cs typeface="Franklin Gothic Medium"/>
              </a:rPr>
              <a:t>the </a:t>
            </a:r>
            <a:r>
              <a:rPr sz="2750" spc="15" dirty="0">
                <a:solidFill>
                  <a:prstClr val="black"/>
                </a:solidFill>
                <a:latin typeface="Franklin Gothic Medium"/>
                <a:cs typeface="Franklin Gothic Medium"/>
              </a:rPr>
              <a:t>spread </a:t>
            </a:r>
            <a:r>
              <a:rPr sz="2750" spc="-45" dirty="0">
                <a:solidFill>
                  <a:prstClr val="black"/>
                </a:solidFill>
                <a:latin typeface="Franklin Gothic Medium"/>
                <a:cs typeface="Franklin Gothic Medium"/>
              </a:rPr>
              <a:t>of </a:t>
            </a:r>
            <a:r>
              <a:rPr sz="2750" spc="-40" dirty="0">
                <a:solidFill>
                  <a:prstClr val="black"/>
                </a:solidFill>
                <a:latin typeface="Franklin Gothic Medium"/>
                <a:cs typeface="Franklin Gothic Medium"/>
              </a:rPr>
              <a:t> </a:t>
            </a:r>
            <a:r>
              <a:rPr sz="2750" spc="-15" dirty="0">
                <a:solidFill>
                  <a:prstClr val="black"/>
                </a:solidFill>
                <a:latin typeface="Franklin Gothic Medium"/>
                <a:cs typeface="Franklin Gothic Medium"/>
              </a:rPr>
              <a:t>measles</a:t>
            </a:r>
            <a:r>
              <a:rPr sz="2750" spc="-10" dirty="0">
                <a:solidFill>
                  <a:prstClr val="black"/>
                </a:solidFill>
                <a:latin typeface="Franklin Gothic Medium"/>
                <a:cs typeface="Franklin Gothic Medium"/>
              </a:rPr>
              <a:t> </a:t>
            </a:r>
            <a:r>
              <a:rPr sz="2750" spc="-15" dirty="0">
                <a:solidFill>
                  <a:prstClr val="black"/>
                </a:solidFill>
                <a:latin typeface="Franklin Gothic Medium"/>
                <a:cs typeface="Franklin Gothic Medium"/>
              </a:rPr>
              <a:t>through</a:t>
            </a:r>
            <a:r>
              <a:rPr sz="2750" spc="-10" dirty="0">
                <a:solidFill>
                  <a:prstClr val="black"/>
                </a:solidFill>
                <a:latin typeface="Franklin Gothic Medium"/>
                <a:cs typeface="Franklin Gothic Medium"/>
              </a:rPr>
              <a:t> </a:t>
            </a:r>
            <a:r>
              <a:rPr sz="2750" spc="5" dirty="0">
                <a:solidFill>
                  <a:prstClr val="black"/>
                </a:solidFill>
                <a:latin typeface="Franklin Gothic Medium"/>
                <a:cs typeface="Franklin Gothic Medium"/>
              </a:rPr>
              <a:t>the</a:t>
            </a:r>
            <a:r>
              <a:rPr sz="2750" spc="10" dirty="0">
                <a:solidFill>
                  <a:prstClr val="black"/>
                </a:solidFill>
                <a:latin typeface="Franklin Gothic Medium"/>
                <a:cs typeface="Franklin Gothic Medium"/>
              </a:rPr>
              <a:t> </a:t>
            </a:r>
            <a:r>
              <a:rPr sz="2750" spc="-10" dirty="0">
                <a:solidFill>
                  <a:prstClr val="black"/>
                </a:solidFill>
                <a:latin typeface="Franklin Gothic Medium"/>
                <a:cs typeface="Franklin Gothic Medium"/>
              </a:rPr>
              <a:t>individual</a:t>
            </a:r>
            <a:r>
              <a:rPr sz="2750" spc="-5" dirty="0">
                <a:solidFill>
                  <a:prstClr val="black"/>
                </a:solidFill>
                <a:latin typeface="Franklin Gothic Medium"/>
                <a:cs typeface="Franklin Gothic Medium"/>
              </a:rPr>
              <a:t> behavioural</a:t>
            </a:r>
            <a:r>
              <a:rPr sz="2750" dirty="0">
                <a:solidFill>
                  <a:prstClr val="black"/>
                </a:solidFill>
                <a:latin typeface="Franklin Gothic Medium"/>
                <a:cs typeface="Franklin Gothic Medium"/>
              </a:rPr>
              <a:t> </a:t>
            </a:r>
            <a:r>
              <a:rPr sz="2750" spc="10" dirty="0">
                <a:solidFill>
                  <a:prstClr val="black"/>
                </a:solidFill>
                <a:latin typeface="Franklin Gothic Medium"/>
                <a:cs typeface="Franklin Gothic Medium"/>
              </a:rPr>
              <a:t>changes </a:t>
            </a:r>
            <a:r>
              <a:rPr sz="2750" spc="15" dirty="0">
                <a:solidFill>
                  <a:prstClr val="black"/>
                </a:solidFill>
                <a:latin typeface="Franklin Gothic Medium"/>
                <a:cs typeface="Franklin Gothic Medium"/>
              </a:rPr>
              <a:t> </a:t>
            </a:r>
            <a:r>
              <a:rPr sz="2750" spc="-20" dirty="0">
                <a:solidFill>
                  <a:srgbClr val="001F5F"/>
                </a:solidFill>
                <a:latin typeface="Franklin Gothic Medium"/>
                <a:cs typeface="Franklin Gothic Medium"/>
              </a:rPr>
              <a:t>mandated</a:t>
            </a:r>
            <a:r>
              <a:rPr sz="2750" spc="-15" dirty="0">
                <a:solidFill>
                  <a:srgbClr val="001F5F"/>
                </a:solidFill>
                <a:latin typeface="Franklin Gothic Medium"/>
                <a:cs typeface="Franklin Gothic Medium"/>
              </a:rPr>
              <a:t> </a:t>
            </a:r>
            <a:r>
              <a:rPr sz="2750" spc="-60" dirty="0">
                <a:solidFill>
                  <a:srgbClr val="001F5F"/>
                </a:solidFill>
                <a:latin typeface="Franklin Gothic Medium"/>
                <a:cs typeface="Franklin Gothic Medium"/>
              </a:rPr>
              <a:t>by</a:t>
            </a:r>
            <a:r>
              <a:rPr sz="2750" spc="-55" dirty="0">
                <a:solidFill>
                  <a:srgbClr val="001F5F"/>
                </a:solidFill>
                <a:latin typeface="Franklin Gothic Medium"/>
                <a:cs typeface="Franklin Gothic Medium"/>
              </a:rPr>
              <a:t> </a:t>
            </a:r>
            <a:r>
              <a:rPr sz="2750" spc="5" dirty="0">
                <a:solidFill>
                  <a:srgbClr val="001F5F"/>
                </a:solidFill>
                <a:latin typeface="Franklin Gothic Medium"/>
                <a:cs typeface="Franklin Gothic Medium"/>
              </a:rPr>
              <a:t>the</a:t>
            </a:r>
            <a:r>
              <a:rPr sz="2750" spc="10" dirty="0">
                <a:solidFill>
                  <a:srgbClr val="001F5F"/>
                </a:solidFill>
                <a:latin typeface="Franklin Gothic Medium"/>
                <a:cs typeface="Franklin Gothic Medium"/>
              </a:rPr>
              <a:t> </a:t>
            </a:r>
            <a:r>
              <a:rPr sz="2750" spc="-35" dirty="0">
                <a:solidFill>
                  <a:srgbClr val="001F5F"/>
                </a:solidFill>
                <a:latin typeface="Franklin Gothic Medium"/>
                <a:cs typeface="Franklin Gothic Medium"/>
              </a:rPr>
              <a:t>Welsh</a:t>
            </a:r>
            <a:r>
              <a:rPr sz="2750" spc="-30" dirty="0">
                <a:solidFill>
                  <a:srgbClr val="001F5F"/>
                </a:solidFill>
                <a:latin typeface="Franklin Gothic Medium"/>
                <a:cs typeface="Franklin Gothic Medium"/>
              </a:rPr>
              <a:t> </a:t>
            </a:r>
            <a:r>
              <a:rPr sz="2750" spc="-10" dirty="0">
                <a:solidFill>
                  <a:srgbClr val="001F5F"/>
                </a:solidFill>
                <a:latin typeface="Franklin Gothic Medium"/>
                <a:cs typeface="Franklin Gothic Medium"/>
              </a:rPr>
              <a:t>Government</a:t>
            </a:r>
            <a:r>
              <a:rPr sz="2750" spc="-5" dirty="0">
                <a:solidFill>
                  <a:srgbClr val="001F5F"/>
                </a:solidFill>
                <a:latin typeface="Franklin Gothic Medium"/>
                <a:cs typeface="Franklin Gothic Medium"/>
              </a:rPr>
              <a:t> </a:t>
            </a:r>
            <a:r>
              <a:rPr sz="2750" spc="-15" dirty="0">
                <a:solidFill>
                  <a:srgbClr val="001F5F"/>
                </a:solidFill>
                <a:latin typeface="Franklin Gothic Medium"/>
                <a:cs typeface="Franklin Gothic Medium"/>
              </a:rPr>
              <a:t>combined</a:t>
            </a:r>
            <a:r>
              <a:rPr sz="2750" spc="-10" dirty="0">
                <a:solidFill>
                  <a:srgbClr val="001F5F"/>
                </a:solidFill>
                <a:latin typeface="Franklin Gothic Medium"/>
                <a:cs typeface="Franklin Gothic Medium"/>
              </a:rPr>
              <a:t> </a:t>
            </a:r>
            <a:r>
              <a:rPr sz="2750" spc="-30" dirty="0">
                <a:solidFill>
                  <a:srgbClr val="001F5F"/>
                </a:solidFill>
                <a:latin typeface="Franklin Gothic Medium"/>
                <a:cs typeface="Franklin Gothic Medium"/>
              </a:rPr>
              <a:t>with </a:t>
            </a:r>
            <a:r>
              <a:rPr sz="2750" spc="-25" dirty="0">
                <a:solidFill>
                  <a:srgbClr val="001F5F"/>
                </a:solidFill>
                <a:latin typeface="Franklin Gothic Medium"/>
                <a:cs typeface="Franklin Gothic Medium"/>
              </a:rPr>
              <a:t> </a:t>
            </a:r>
            <a:r>
              <a:rPr sz="2750" spc="-10" dirty="0">
                <a:solidFill>
                  <a:srgbClr val="001F5F"/>
                </a:solidFill>
                <a:latin typeface="Franklin Gothic Medium"/>
                <a:cs typeface="Franklin Gothic Medium"/>
              </a:rPr>
              <a:t>coordinated</a:t>
            </a:r>
            <a:r>
              <a:rPr sz="2750" spc="-5" dirty="0">
                <a:solidFill>
                  <a:srgbClr val="001F5F"/>
                </a:solidFill>
                <a:latin typeface="Franklin Gothic Medium"/>
                <a:cs typeface="Franklin Gothic Medium"/>
              </a:rPr>
              <a:t> </a:t>
            </a:r>
            <a:r>
              <a:rPr sz="2750" spc="5" dirty="0">
                <a:solidFill>
                  <a:srgbClr val="001F5F"/>
                </a:solidFill>
                <a:latin typeface="Franklin Gothic Medium"/>
                <a:cs typeface="Franklin Gothic Medium"/>
              </a:rPr>
              <a:t>interventions,</a:t>
            </a:r>
            <a:r>
              <a:rPr sz="2750" spc="10" dirty="0">
                <a:solidFill>
                  <a:srgbClr val="001F5F"/>
                </a:solidFill>
                <a:latin typeface="Franklin Gothic Medium"/>
                <a:cs typeface="Franklin Gothic Medium"/>
              </a:rPr>
              <a:t> and</a:t>
            </a:r>
            <a:r>
              <a:rPr sz="2750" spc="15" dirty="0">
                <a:solidFill>
                  <a:srgbClr val="001F5F"/>
                </a:solidFill>
                <a:latin typeface="Franklin Gothic Medium"/>
                <a:cs typeface="Franklin Gothic Medium"/>
              </a:rPr>
              <a:t> </a:t>
            </a:r>
            <a:r>
              <a:rPr sz="2750" spc="10" dirty="0">
                <a:solidFill>
                  <a:srgbClr val="001F5F"/>
                </a:solidFill>
                <a:latin typeface="Franklin Gothic Medium"/>
                <a:cs typeface="Franklin Gothic Medium"/>
              </a:rPr>
              <a:t>policies</a:t>
            </a:r>
            <a:r>
              <a:rPr sz="2750" spc="15" dirty="0">
                <a:solidFill>
                  <a:srgbClr val="001F5F"/>
                </a:solidFill>
                <a:latin typeface="Franklin Gothic Medium"/>
                <a:cs typeface="Franklin Gothic Medium"/>
              </a:rPr>
              <a:t> </a:t>
            </a:r>
            <a:r>
              <a:rPr sz="2750" spc="-10" dirty="0">
                <a:solidFill>
                  <a:srgbClr val="001F5F"/>
                </a:solidFill>
                <a:latin typeface="Franklin Gothic Medium"/>
                <a:cs typeface="Franklin Gothic Medium"/>
              </a:rPr>
              <a:t>affecting </a:t>
            </a:r>
            <a:r>
              <a:rPr sz="2750" spc="-5" dirty="0">
                <a:solidFill>
                  <a:srgbClr val="001F5F"/>
                </a:solidFill>
                <a:latin typeface="Franklin Gothic Medium"/>
                <a:cs typeface="Franklin Gothic Medium"/>
              </a:rPr>
              <a:t> </a:t>
            </a:r>
            <a:r>
              <a:rPr sz="2750" spc="-20" dirty="0">
                <a:solidFill>
                  <a:srgbClr val="001F5F"/>
                </a:solidFill>
                <a:latin typeface="Franklin Gothic Medium"/>
                <a:cs typeface="Franklin Gothic Medium"/>
              </a:rPr>
              <a:t>organisations</a:t>
            </a:r>
            <a:r>
              <a:rPr sz="2750" spc="185" dirty="0">
                <a:solidFill>
                  <a:srgbClr val="001F5F"/>
                </a:solidFill>
                <a:latin typeface="Franklin Gothic Medium"/>
                <a:cs typeface="Franklin Gothic Medium"/>
              </a:rPr>
              <a:t> </a:t>
            </a:r>
            <a:r>
              <a:rPr sz="2750" spc="10" dirty="0">
                <a:solidFill>
                  <a:srgbClr val="001F5F"/>
                </a:solidFill>
                <a:latin typeface="Franklin Gothic Medium"/>
                <a:cs typeface="Franklin Gothic Medium"/>
              </a:rPr>
              <a:t>and</a:t>
            </a:r>
            <a:r>
              <a:rPr sz="2750" spc="65" dirty="0">
                <a:solidFill>
                  <a:srgbClr val="001F5F"/>
                </a:solidFill>
                <a:latin typeface="Franklin Gothic Medium"/>
                <a:cs typeface="Franklin Gothic Medium"/>
              </a:rPr>
              <a:t> </a:t>
            </a:r>
            <a:r>
              <a:rPr sz="2750" spc="-45" dirty="0">
                <a:solidFill>
                  <a:srgbClr val="001F5F"/>
                </a:solidFill>
                <a:latin typeface="Franklin Gothic Medium"/>
                <a:cs typeface="Franklin Gothic Medium"/>
              </a:rPr>
              <a:t>communities</a:t>
            </a:r>
            <a:r>
              <a:rPr sz="2750" spc="270" dirty="0">
                <a:solidFill>
                  <a:srgbClr val="001F5F"/>
                </a:solidFill>
                <a:latin typeface="Franklin Gothic Medium"/>
                <a:cs typeface="Franklin Gothic Medium"/>
              </a:rPr>
              <a:t> </a:t>
            </a:r>
            <a:r>
              <a:rPr sz="2750" spc="-20" dirty="0">
                <a:solidFill>
                  <a:srgbClr val="001F5F"/>
                </a:solidFill>
                <a:latin typeface="Franklin Gothic Medium"/>
                <a:cs typeface="Franklin Gothic Medium"/>
              </a:rPr>
              <a:t>(Brownson</a:t>
            </a:r>
            <a:r>
              <a:rPr sz="2750" spc="135" dirty="0">
                <a:solidFill>
                  <a:srgbClr val="001F5F"/>
                </a:solidFill>
                <a:latin typeface="Franklin Gothic Medium"/>
                <a:cs typeface="Franklin Gothic Medium"/>
              </a:rPr>
              <a:t> </a:t>
            </a:r>
            <a:r>
              <a:rPr sz="2750" spc="-25" dirty="0">
                <a:solidFill>
                  <a:srgbClr val="001F5F"/>
                </a:solidFill>
                <a:latin typeface="Franklin Gothic Medium"/>
                <a:cs typeface="Franklin Gothic Medium"/>
              </a:rPr>
              <a:t>et</a:t>
            </a:r>
            <a:r>
              <a:rPr sz="2750" spc="30" dirty="0">
                <a:solidFill>
                  <a:srgbClr val="001F5F"/>
                </a:solidFill>
                <a:latin typeface="Franklin Gothic Medium"/>
                <a:cs typeface="Franklin Gothic Medium"/>
              </a:rPr>
              <a:t> </a:t>
            </a:r>
            <a:r>
              <a:rPr sz="2750" spc="15" dirty="0">
                <a:solidFill>
                  <a:srgbClr val="001F5F"/>
                </a:solidFill>
                <a:latin typeface="Franklin Gothic Medium"/>
                <a:cs typeface="Franklin Gothic Medium"/>
              </a:rPr>
              <a:t>al.,</a:t>
            </a:r>
            <a:r>
              <a:rPr sz="2750" spc="40" dirty="0">
                <a:solidFill>
                  <a:srgbClr val="001F5F"/>
                </a:solidFill>
                <a:latin typeface="Franklin Gothic Medium"/>
                <a:cs typeface="Franklin Gothic Medium"/>
              </a:rPr>
              <a:t> </a:t>
            </a:r>
            <a:r>
              <a:rPr sz="2750" spc="5" dirty="0">
                <a:solidFill>
                  <a:srgbClr val="001F5F"/>
                </a:solidFill>
                <a:latin typeface="Franklin Gothic Medium"/>
                <a:cs typeface="Franklin Gothic Medium"/>
              </a:rPr>
              <a:t>2010).</a:t>
            </a:r>
            <a:endParaRPr sz="2750">
              <a:solidFill>
                <a:prstClr val="black"/>
              </a:solidFill>
              <a:latin typeface="Franklin Gothic Medium"/>
              <a:cs typeface="Franklin Gothic Medium"/>
            </a:endParaRPr>
          </a:p>
        </p:txBody>
      </p:sp>
      <p:grpSp>
        <p:nvGrpSpPr>
          <p:cNvPr id="4" name="object 4"/>
          <p:cNvGrpSpPr/>
          <p:nvPr/>
        </p:nvGrpSpPr>
        <p:grpSpPr>
          <a:xfrm>
            <a:off x="1524000" y="228601"/>
            <a:ext cx="9144000" cy="3662679"/>
            <a:chOff x="0" y="228600"/>
            <a:chExt cx="9144000" cy="3662679"/>
          </a:xfrm>
        </p:grpSpPr>
        <p:pic>
          <p:nvPicPr>
            <p:cNvPr id="5" name="object 5"/>
            <p:cNvPicPr/>
            <p:nvPr/>
          </p:nvPicPr>
          <p:blipFill>
            <a:blip r:embed="rId2" cstate="print"/>
            <a:stretch>
              <a:fillRect/>
            </a:stretch>
          </p:blipFill>
          <p:spPr>
            <a:xfrm>
              <a:off x="3971915" y="1295255"/>
              <a:ext cx="4872119" cy="2595660"/>
            </a:xfrm>
            <a:prstGeom prst="rect">
              <a:avLst/>
            </a:prstGeom>
          </p:spPr>
        </p:pic>
        <p:pic>
          <p:nvPicPr>
            <p:cNvPr id="6" name="object 6"/>
            <p:cNvPicPr/>
            <p:nvPr/>
          </p:nvPicPr>
          <p:blipFill>
            <a:blip r:embed="rId3" cstate="print"/>
            <a:stretch>
              <a:fillRect/>
            </a:stretch>
          </p:blipFill>
          <p:spPr>
            <a:xfrm>
              <a:off x="0" y="228600"/>
              <a:ext cx="9144000" cy="1366774"/>
            </a:xfrm>
            <a:prstGeom prst="rect">
              <a:avLst/>
            </a:prstGeom>
          </p:spPr>
        </p:pic>
      </p:grpSp>
      <p:sp>
        <p:nvSpPr>
          <p:cNvPr id="7" name="object 7"/>
          <p:cNvSpPr txBox="1">
            <a:spLocks noGrp="1"/>
          </p:cNvSpPr>
          <p:nvPr>
            <p:ph type="title"/>
          </p:nvPr>
        </p:nvSpPr>
        <p:spPr>
          <a:xfrm>
            <a:off x="1640839" y="402907"/>
            <a:ext cx="8868410" cy="758190"/>
          </a:xfrm>
          <a:prstGeom prst="rect">
            <a:avLst/>
          </a:prstGeom>
        </p:spPr>
        <p:txBody>
          <a:bodyPr vert="horz" wrap="square" lIns="0" tIns="13335" rIns="0" bIns="0" rtlCol="0">
            <a:spAutoFit/>
          </a:bodyPr>
          <a:lstStyle/>
          <a:p>
            <a:pPr marL="12700">
              <a:spcBef>
                <a:spcPts val="105"/>
              </a:spcBef>
            </a:pPr>
            <a:r>
              <a:rPr sz="4800" spc="-50" dirty="0"/>
              <a:t>HEALTH</a:t>
            </a:r>
            <a:r>
              <a:rPr sz="4800" spc="-40" dirty="0"/>
              <a:t> </a:t>
            </a:r>
            <a:r>
              <a:rPr sz="4800" spc="-25" dirty="0"/>
              <a:t>PROMOTION</a:t>
            </a:r>
            <a:r>
              <a:rPr sz="4800" spc="135" dirty="0"/>
              <a:t> </a:t>
            </a:r>
            <a:r>
              <a:rPr sz="4800" spc="-25" dirty="0"/>
              <a:t>STRATEGIES</a:t>
            </a:r>
            <a:endParaRPr sz="480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524000" y="5048250"/>
            <a:ext cx="9144000" cy="1809750"/>
            <a:chOff x="0" y="5048250"/>
            <a:chExt cx="9144000" cy="1809750"/>
          </a:xfrm>
        </p:grpSpPr>
        <p:sp>
          <p:nvSpPr>
            <p:cNvPr id="3" name="object 3"/>
            <p:cNvSpPr/>
            <p:nvPr/>
          </p:nvSpPr>
          <p:spPr>
            <a:xfrm>
              <a:off x="0" y="5048250"/>
              <a:ext cx="3571875" cy="1809750"/>
            </a:xfrm>
            <a:custGeom>
              <a:avLst/>
              <a:gdLst/>
              <a:ahLst/>
              <a:cxnLst/>
              <a:rect l="l" t="t" r="r" b="b"/>
              <a:pathLst>
                <a:path w="3571875" h="1809750">
                  <a:moveTo>
                    <a:pt x="2044192" y="0"/>
                  </a:moveTo>
                  <a:lnTo>
                    <a:pt x="0" y="0"/>
                  </a:lnTo>
                  <a:lnTo>
                    <a:pt x="2380" y="1809750"/>
                  </a:lnTo>
                  <a:lnTo>
                    <a:pt x="3571875" y="1809750"/>
                  </a:lnTo>
                  <a:lnTo>
                    <a:pt x="2044192" y="0"/>
                  </a:lnTo>
                  <a:close/>
                </a:path>
              </a:pathLst>
            </a:custGeom>
            <a:solidFill>
              <a:srgbClr val="EA1579"/>
            </a:solidFill>
          </p:spPr>
          <p:txBody>
            <a:bodyPr wrap="square" lIns="0" tIns="0" rIns="0" bIns="0" rtlCol="0"/>
            <a:lstStyle/>
            <a:p>
              <a:pPr defTabSz="914400"/>
              <a:endParaRPr>
                <a:solidFill>
                  <a:prstClr val="black"/>
                </a:solidFill>
                <a:latin typeface="Calibri"/>
              </a:endParaRPr>
            </a:p>
          </p:txBody>
        </p:sp>
        <p:sp>
          <p:nvSpPr>
            <p:cNvPr id="4" name="object 4"/>
            <p:cNvSpPr/>
            <p:nvPr/>
          </p:nvSpPr>
          <p:spPr>
            <a:xfrm>
              <a:off x="0" y="5048250"/>
              <a:ext cx="9144000" cy="1809750"/>
            </a:xfrm>
            <a:custGeom>
              <a:avLst/>
              <a:gdLst/>
              <a:ahLst/>
              <a:cxnLst/>
              <a:rect l="l" t="t" r="r" b="b"/>
              <a:pathLst>
                <a:path w="9144000" h="1809750">
                  <a:moveTo>
                    <a:pt x="2040636" y="0"/>
                  </a:moveTo>
                  <a:lnTo>
                    <a:pt x="0" y="1809750"/>
                  </a:lnTo>
                  <a:lnTo>
                    <a:pt x="9144000" y="1809750"/>
                  </a:lnTo>
                  <a:lnTo>
                    <a:pt x="9144000" y="888"/>
                  </a:lnTo>
                  <a:lnTo>
                    <a:pt x="2040636" y="0"/>
                  </a:lnTo>
                  <a:close/>
                </a:path>
              </a:pathLst>
            </a:custGeom>
            <a:solidFill>
              <a:srgbClr val="FDB809">
                <a:alpha val="79998"/>
              </a:srgbClr>
            </a:solidFill>
          </p:spPr>
          <p:txBody>
            <a:bodyPr wrap="square" lIns="0" tIns="0" rIns="0" bIns="0" rtlCol="0"/>
            <a:lstStyle/>
            <a:p>
              <a:pPr defTabSz="914400"/>
              <a:endParaRPr>
                <a:solidFill>
                  <a:prstClr val="black"/>
                </a:solidFill>
                <a:latin typeface="Calibri"/>
              </a:endParaRPr>
            </a:p>
          </p:txBody>
        </p:sp>
      </p:grpSp>
      <p:sp>
        <p:nvSpPr>
          <p:cNvPr id="5" name="object 5"/>
          <p:cNvSpPr txBox="1"/>
          <p:nvPr/>
        </p:nvSpPr>
        <p:spPr>
          <a:xfrm>
            <a:off x="1679258" y="222186"/>
            <a:ext cx="8844915" cy="6140450"/>
          </a:xfrm>
          <a:prstGeom prst="rect">
            <a:avLst/>
          </a:prstGeom>
        </p:spPr>
        <p:txBody>
          <a:bodyPr vert="horz" wrap="square" lIns="0" tIns="15875" rIns="0" bIns="0" rtlCol="0">
            <a:spAutoFit/>
          </a:bodyPr>
          <a:lstStyle/>
          <a:p>
            <a:pPr marL="12700" algn="just" defTabSz="914400">
              <a:spcBef>
                <a:spcPts val="125"/>
              </a:spcBef>
            </a:pPr>
            <a:r>
              <a:rPr sz="2750" spc="45" dirty="0">
                <a:solidFill>
                  <a:srgbClr val="001F5F"/>
                </a:solidFill>
                <a:latin typeface="Franklin Gothic Medium"/>
                <a:cs typeface="Franklin Gothic Medium"/>
              </a:rPr>
              <a:t>L</a:t>
            </a:r>
            <a:r>
              <a:rPr sz="2750" spc="85" dirty="0">
                <a:solidFill>
                  <a:srgbClr val="001F5F"/>
                </a:solidFill>
                <a:latin typeface="Franklin Gothic Medium"/>
                <a:cs typeface="Franklin Gothic Medium"/>
              </a:rPr>
              <a:t>I</a:t>
            </a:r>
            <a:r>
              <a:rPr sz="2750" spc="120" dirty="0">
                <a:solidFill>
                  <a:srgbClr val="001F5F"/>
                </a:solidFill>
                <a:latin typeface="Franklin Gothic Medium"/>
                <a:cs typeface="Franklin Gothic Medium"/>
              </a:rPr>
              <a:t>M</a:t>
            </a:r>
            <a:r>
              <a:rPr sz="2750" spc="10" dirty="0">
                <a:solidFill>
                  <a:srgbClr val="001F5F"/>
                </a:solidFill>
                <a:latin typeface="Franklin Gothic Medium"/>
                <a:cs typeface="Franklin Gothic Medium"/>
              </a:rPr>
              <a:t>I</a:t>
            </a:r>
            <a:r>
              <a:rPr sz="2750" spc="-60" dirty="0">
                <a:solidFill>
                  <a:srgbClr val="001F5F"/>
                </a:solidFill>
                <a:latin typeface="Franklin Gothic Medium"/>
                <a:cs typeface="Franklin Gothic Medium"/>
              </a:rPr>
              <a:t>T</a:t>
            </a:r>
            <a:r>
              <a:rPr sz="2750" spc="-165" dirty="0">
                <a:solidFill>
                  <a:srgbClr val="001F5F"/>
                </a:solidFill>
                <a:latin typeface="Franklin Gothic Medium"/>
                <a:cs typeface="Franklin Gothic Medium"/>
              </a:rPr>
              <a:t>A</a:t>
            </a:r>
            <a:r>
              <a:rPr sz="2750" spc="10" dirty="0">
                <a:solidFill>
                  <a:srgbClr val="001F5F"/>
                </a:solidFill>
                <a:latin typeface="Franklin Gothic Medium"/>
                <a:cs typeface="Franklin Gothic Medium"/>
              </a:rPr>
              <a:t>T</a:t>
            </a:r>
            <a:r>
              <a:rPr sz="2750" spc="15" dirty="0">
                <a:solidFill>
                  <a:srgbClr val="001F5F"/>
                </a:solidFill>
                <a:latin typeface="Franklin Gothic Medium"/>
                <a:cs typeface="Franklin Gothic Medium"/>
              </a:rPr>
              <a:t>IONS</a:t>
            </a:r>
            <a:r>
              <a:rPr sz="2750" spc="-185" dirty="0">
                <a:solidFill>
                  <a:srgbClr val="001F5F"/>
                </a:solidFill>
                <a:latin typeface="Franklin Gothic Medium"/>
                <a:cs typeface="Franklin Gothic Medium"/>
              </a:rPr>
              <a:t> </a:t>
            </a:r>
            <a:r>
              <a:rPr sz="2750" spc="70" dirty="0">
                <a:solidFill>
                  <a:srgbClr val="001F5F"/>
                </a:solidFill>
                <a:latin typeface="Franklin Gothic Medium"/>
                <a:cs typeface="Franklin Gothic Medium"/>
              </a:rPr>
              <a:t>P</a:t>
            </a:r>
            <a:r>
              <a:rPr sz="2750" spc="100" dirty="0">
                <a:solidFill>
                  <a:srgbClr val="001F5F"/>
                </a:solidFill>
                <a:latin typeface="Franklin Gothic Medium"/>
                <a:cs typeface="Franklin Gothic Medium"/>
              </a:rPr>
              <a:t>R</a:t>
            </a:r>
            <a:r>
              <a:rPr sz="2750" spc="95" dirty="0">
                <a:solidFill>
                  <a:srgbClr val="001F5F"/>
                </a:solidFill>
                <a:latin typeface="Franklin Gothic Medium"/>
                <a:cs typeface="Franklin Gothic Medium"/>
              </a:rPr>
              <a:t>O</a:t>
            </a:r>
            <a:r>
              <a:rPr sz="2750" spc="45" dirty="0">
                <a:solidFill>
                  <a:srgbClr val="001F5F"/>
                </a:solidFill>
                <a:latin typeface="Franklin Gothic Medium"/>
                <a:cs typeface="Franklin Gothic Medium"/>
              </a:rPr>
              <a:t>M</a:t>
            </a:r>
            <a:r>
              <a:rPr sz="2750" spc="-50" dirty="0">
                <a:solidFill>
                  <a:srgbClr val="001F5F"/>
                </a:solidFill>
                <a:latin typeface="Franklin Gothic Medium"/>
                <a:cs typeface="Franklin Gothic Medium"/>
              </a:rPr>
              <a:t>O</a:t>
            </a:r>
            <a:r>
              <a:rPr sz="2750" spc="10" dirty="0">
                <a:solidFill>
                  <a:srgbClr val="001F5F"/>
                </a:solidFill>
                <a:latin typeface="Franklin Gothic Medium"/>
                <a:cs typeface="Franklin Gothic Medium"/>
              </a:rPr>
              <a:t>T</a:t>
            </a:r>
            <a:r>
              <a:rPr sz="2750" spc="15" dirty="0">
                <a:solidFill>
                  <a:srgbClr val="001F5F"/>
                </a:solidFill>
                <a:latin typeface="Franklin Gothic Medium"/>
                <a:cs typeface="Franklin Gothic Medium"/>
              </a:rPr>
              <a:t>ED</a:t>
            </a:r>
            <a:r>
              <a:rPr sz="2750" spc="-185" dirty="0">
                <a:solidFill>
                  <a:srgbClr val="001F5F"/>
                </a:solidFill>
                <a:latin typeface="Franklin Gothic Medium"/>
                <a:cs typeface="Franklin Gothic Medium"/>
              </a:rPr>
              <a:t> </a:t>
            </a:r>
            <a:r>
              <a:rPr sz="2750" spc="65" dirty="0">
                <a:solidFill>
                  <a:srgbClr val="001F5F"/>
                </a:solidFill>
                <a:latin typeface="Franklin Gothic Medium"/>
                <a:cs typeface="Franklin Gothic Medium"/>
              </a:rPr>
              <a:t>D</a:t>
            </a:r>
            <a:r>
              <a:rPr sz="2750" spc="85" dirty="0">
                <a:solidFill>
                  <a:srgbClr val="001F5F"/>
                </a:solidFill>
                <a:latin typeface="Franklin Gothic Medium"/>
                <a:cs typeface="Franklin Gothic Medium"/>
              </a:rPr>
              <a:t>U</a:t>
            </a:r>
            <a:r>
              <a:rPr sz="2750" spc="100" dirty="0">
                <a:solidFill>
                  <a:srgbClr val="001F5F"/>
                </a:solidFill>
                <a:latin typeface="Franklin Gothic Medium"/>
                <a:cs typeface="Franklin Gothic Medium"/>
              </a:rPr>
              <a:t>R</a:t>
            </a:r>
            <a:r>
              <a:rPr sz="2750" spc="85" dirty="0">
                <a:solidFill>
                  <a:srgbClr val="001F5F"/>
                </a:solidFill>
                <a:latin typeface="Franklin Gothic Medium"/>
                <a:cs typeface="Franklin Gothic Medium"/>
              </a:rPr>
              <a:t>I</a:t>
            </a:r>
            <a:r>
              <a:rPr sz="2750" spc="15" dirty="0">
                <a:solidFill>
                  <a:srgbClr val="001F5F"/>
                </a:solidFill>
                <a:latin typeface="Franklin Gothic Medium"/>
                <a:cs typeface="Franklin Gothic Medium"/>
              </a:rPr>
              <a:t>NG</a:t>
            </a:r>
            <a:r>
              <a:rPr sz="2750" spc="-155" dirty="0">
                <a:solidFill>
                  <a:srgbClr val="001F5F"/>
                </a:solidFill>
                <a:latin typeface="Franklin Gothic Medium"/>
                <a:cs typeface="Franklin Gothic Medium"/>
              </a:rPr>
              <a:t> </a:t>
            </a:r>
            <a:r>
              <a:rPr sz="2750" spc="85" dirty="0">
                <a:solidFill>
                  <a:srgbClr val="001F5F"/>
                </a:solidFill>
                <a:latin typeface="Franklin Gothic Medium"/>
                <a:cs typeface="Franklin Gothic Medium"/>
              </a:rPr>
              <a:t>T</a:t>
            </a:r>
            <a:r>
              <a:rPr sz="2750" spc="105" dirty="0">
                <a:solidFill>
                  <a:srgbClr val="001F5F"/>
                </a:solidFill>
                <a:latin typeface="Franklin Gothic Medium"/>
                <a:cs typeface="Franklin Gothic Medium"/>
              </a:rPr>
              <a:t>H</a:t>
            </a:r>
            <a:r>
              <a:rPr sz="2750" spc="10" dirty="0">
                <a:solidFill>
                  <a:srgbClr val="001F5F"/>
                </a:solidFill>
                <a:latin typeface="Franklin Gothic Medium"/>
                <a:cs typeface="Franklin Gothic Medium"/>
              </a:rPr>
              <a:t>E</a:t>
            </a:r>
            <a:r>
              <a:rPr sz="2750" spc="-160" dirty="0">
                <a:solidFill>
                  <a:srgbClr val="001F5F"/>
                </a:solidFill>
                <a:latin typeface="Franklin Gothic Medium"/>
                <a:cs typeface="Franklin Gothic Medium"/>
              </a:rPr>
              <a:t> </a:t>
            </a:r>
            <a:r>
              <a:rPr sz="2750" spc="-75" dirty="0">
                <a:solidFill>
                  <a:srgbClr val="001F5F"/>
                </a:solidFill>
                <a:latin typeface="Franklin Gothic Medium"/>
                <a:cs typeface="Franklin Gothic Medium"/>
              </a:rPr>
              <a:t>P</a:t>
            </a:r>
            <a:r>
              <a:rPr sz="2750" spc="60" dirty="0">
                <a:solidFill>
                  <a:srgbClr val="001F5F"/>
                </a:solidFill>
                <a:latin typeface="Franklin Gothic Medium"/>
                <a:cs typeface="Franklin Gothic Medium"/>
              </a:rPr>
              <a:t>A</a:t>
            </a:r>
            <a:r>
              <a:rPr sz="2750" spc="80" dirty="0">
                <a:solidFill>
                  <a:srgbClr val="001F5F"/>
                </a:solidFill>
                <a:latin typeface="Franklin Gothic Medium"/>
                <a:cs typeface="Franklin Gothic Medium"/>
              </a:rPr>
              <a:t>N</a:t>
            </a:r>
            <a:r>
              <a:rPr sz="2750" spc="65" dirty="0">
                <a:solidFill>
                  <a:srgbClr val="001F5F"/>
                </a:solidFill>
                <a:latin typeface="Franklin Gothic Medium"/>
                <a:cs typeface="Franklin Gothic Medium"/>
              </a:rPr>
              <a:t>D</a:t>
            </a:r>
            <a:r>
              <a:rPr sz="2750" spc="90" dirty="0">
                <a:solidFill>
                  <a:srgbClr val="001F5F"/>
                </a:solidFill>
                <a:latin typeface="Franklin Gothic Medium"/>
                <a:cs typeface="Franklin Gothic Medium"/>
              </a:rPr>
              <a:t>E</a:t>
            </a:r>
            <a:r>
              <a:rPr sz="2750" spc="45" dirty="0">
                <a:solidFill>
                  <a:srgbClr val="001F5F"/>
                </a:solidFill>
                <a:latin typeface="Franklin Gothic Medium"/>
                <a:cs typeface="Franklin Gothic Medium"/>
              </a:rPr>
              <a:t>M</a:t>
            </a:r>
            <a:r>
              <a:rPr sz="2750" spc="10" dirty="0">
                <a:solidFill>
                  <a:srgbClr val="001F5F"/>
                </a:solidFill>
                <a:latin typeface="Franklin Gothic Medium"/>
                <a:cs typeface="Franklin Gothic Medium"/>
              </a:rPr>
              <a:t>I</a:t>
            </a:r>
            <a:r>
              <a:rPr sz="2750" spc="-20" dirty="0">
                <a:solidFill>
                  <a:srgbClr val="001F5F"/>
                </a:solidFill>
                <a:latin typeface="Franklin Gothic Medium"/>
                <a:cs typeface="Franklin Gothic Medium"/>
              </a:rPr>
              <a:t>C</a:t>
            </a:r>
            <a:r>
              <a:rPr sz="2750" spc="5" dirty="0">
                <a:solidFill>
                  <a:srgbClr val="001F5F"/>
                </a:solidFill>
                <a:latin typeface="Franklin Gothic Medium"/>
                <a:cs typeface="Franklin Gothic Medium"/>
              </a:rPr>
              <a:t>:</a:t>
            </a:r>
            <a:endParaRPr sz="2750">
              <a:solidFill>
                <a:prstClr val="black"/>
              </a:solidFill>
              <a:latin typeface="Franklin Gothic Medium"/>
              <a:cs typeface="Franklin Gothic Medium"/>
            </a:endParaRPr>
          </a:p>
          <a:p>
            <a:pPr defTabSz="914400"/>
            <a:endParaRPr sz="3900">
              <a:solidFill>
                <a:prstClr val="black"/>
              </a:solidFill>
              <a:latin typeface="Franklin Gothic Medium"/>
              <a:cs typeface="Franklin Gothic Medium"/>
            </a:endParaRPr>
          </a:p>
          <a:p>
            <a:pPr marL="12700" marR="5080" algn="just" defTabSz="914400">
              <a:lnSpc>
                <a:spcPct val="102000"/>
              </a:lnSpc>
            </a:pPr>
            <a:r>
              <a:rPr sz="2750" dirty="0">
                <a:solidFill>
                  <a:prstClr val="black"/>
                </a:solidFill>
                <a:latin typeface="Franklin Gothic Medium"/>
                <a:cs typeface="Franklin Gothic Medium"/>
              </a:rPr>
              <a:t>Based </a:t>
            </a:r>
            <a:r>
              <a:rPr sz="2750" spc="30" dirty="0">
                <a:solidFill>
                  <a:prstClr val="black"/>
                </a:solidFill>
                <a:latin typeface="Franklin Gothic Medium"/>
                <a:cs typeface="Franklin Gothic Medium"/>
              </a:rPr>
              <a:t>on </a:t>
            </a:r>
            <a:r>
              <a:rPr sz="2750" spc="10" dirty="0">
                <a:solidFill>
                  <a:prstClr val="black"/>
                </a:solidFill>
                <a:latin typeface="Franklin Gothic Medium"/>
                <a:cs typeface="Franklin Gothic Medium"/>
              </a:rPr>
              <a:t>studies </a:t>
            </a:r>
            <a:r>
              <a:rPr sz="2750" spc="-25" dirty="0">
                <a:solidFill>
                  <a:prstClr val="black"/>
                </a:solidFill>
                <a:latin typeface="Franklin Gothic Medium"/>
                <a:cs typeface="Franklin Gothic Medium"/>
              </a:rPr>
              <a:t>by </a:t>
            </a:r>
            <a:r>
              <a:rPr sz="2750" spc="-20" dirty="0">
                <a:solidFill>
                  <a:prstClr val="black"/>
                </a:solidFill>
                <a:latin typeface="Franklin Gothic Medium"/>
                <a:cs typeface="Franklin Gothic Medium"/>
              </a:rPr>
              <a:t>Champion </a:t>
            </a:r>
            <a:r>
              <a:rPr sz="2750" spc="10" dirty="0">
                <a:solidFill>
                  <a:prstClr val="black"/>
                </a:solidFill>
                <a:latin typeface="Franklin Gothic Medium"/>
                <a:cs typeface="Franklin Gothic Medium"/>
              </a:rPr>
              <a:t>and </a:t>
            </a:r>
            <a:r>
              <a:rPr sz="2750" spc="5" dirty="0">
                <a:solidFill>
                  <a:prstClr val="black"/>
                </a:solidFill>
                <a:latin typeface="Franklin Gothic Medium"/>
                <a:cs typeface="Franklin Gothic Medium"/>
              </a:rPr>
              <a:t>Skinner </a:t>
            </a:r>
            <a:r>
              <a:rPr sz="2750" spc="25" dirty="0">
                <a:solidFill>
                  <a:prstClr val="black"/>
                </a:solidFill>
                <a:latin typeface="Franklin Gothic Medium"/>
                <a:cs typeface="Franklin Gothic Medium"/>
              </a:rPr>
              <a:t>(2008) </a:t>
            </a:r>
            <a:r>
              <a:rPr sz="2750" spc="10" dirty="0">
                <a:solidFill>
                  <a:prstClr val="black"/>
                </a:solidFill>
                <a:latin typeface="Franklin Gothic Medium"/>
                <a:cs typeface="Franklin Gothic Medium"/>
              </a:rPr>
              <a:t>and </a:t>
            </a:r>
            <a:r>
              <a:rPr sz="2750" spc="15" dirty="0">
                <a:solidFill>
                  <a:prstClr val="black"/>
                </a:solidFill>
                <a:latin typeface="Franklin Gothic Medium"/>
                <a:cs typeface="Franklin Gothic Medium"/>
              </a:rPr>
              <a:t> </a:t>
            </a:r>
            <a:r>
              <a:rPr sz="2750" dirty="0">
                <a:solidFill>
                  <a:prstClr val="black"/>
                </a:solidFill>
                <a:latin typeface="Franklin Gothic Medium"/>
                <a:cs typeface="Franklin Gothic Medium"/>
              </a:rPr>
              <a:t>Prentice-Dunn </a:t>
            </a:r>
            <a:r>
              <a:rPr sz="2750" spc="10" dirty="0">
                <a:solidFill>
                  <a:prstClr val="black"/>
                </a:solidFill>
                <a:latin typeface="Franklin Gothic Medium"/>
                <a:cs typeface="Franklin Gothic Medium"/>
              </a:rPr>
              <a:t>and </a:t>
            </a:r>
            <a:r>
              <a:rPr sz="2750" spc="-15" dirty="0">
                <a:solidFill>
                  <a:prstClr val="black"/>
                </a:solidFill>
                <a:latin typeface="Franklin Gothic Medium"/>
                <a:cs typeface="Franklin Gothic Medium"/>
              </a:rPr>
              <a:t>Rogers </a:t>
            </a:r>
            <a:r>
              <a:rPr sz="2750" spc="25" dirty="0">
                <a:solidFill>
                  <a:prstClr val="black"/>
                </a:solidFill>
                <a:latin typeface="Franklin Gothic Medium"/>
                <a:cs typeface="Franklin Gothic Medium"/>
              </a:rPr>
              <a:t>(1986) </a:t>
            </a:r>
            <a:r>
              <a:rPr sz="2750" spc="-5" dirty="0">
                <a:solidFill>
                  <a:prstClr val="black"/>
                </a:solidFill>
                <a:latin typeface="Franklin Gothic Medium"/>
                <a:cs typeface="Franklin Gothic Medium"/>
              </a:rPr>
              <a:t>people </a:t>
            </a:r>
            <a:r>
              <a:rPr sz="2750" spc="-40" dirty="0">
                <a:solidFill>
                  <a:prstClr val="black"/>
                </a:solidFill>
                <a:latin typeface="Franklin Gothic Medium"/>
                <a:cs typeface="Franklin Gothic Medium"/>
              </a:rPr>
              <a:t>will </a:t>
            </a:r>
            <a:r>
              <a:rPr sz="2750" spc="-25" dirty="0">
                <a:solidFill>
                  <a:prstClr val="black"/>
                </a:solidFill>
                <a:latin typeface="Franklin Gothic Medium"/>
                <a:cs typeface="Franklin Gothic Medium"/>
              </a:rPr>
              <a:t>only </a:t>
            </a:r>
            <a:r>
              <a:rPr sz="2750" spc="15" dirty="0">
                <a:solidFill>
                  <a:prstClr val="black"/>
                </a:solidFill>
                <a:latin typeface="Franklin Gothic Medium"/>
                <a:cs typeface="Franklin Gothic Medium"/>
              </a:rPr>
              <a:t>act </a:t>
            </a:r>
            <a:r>
              <a:rPr sz="2750" spc="55" dirty="0">
                <a:solidFill>
                  <a:prstClr val="black"/>
                </a:solidFill>
                <a:latin typeface="Franklin Gothic Medium"/>
                <a:cs typeface="Franklin Gothic Medium"/>
              </a:rPr>
              <a:t>on </a:t>
            </a:r>
            <a:r>
              <a:rPr sz="2750" spc="60" dirty="0">
                <a:solidFill>
                  <a:prstClr val="black"/>
                </a:solidFill>
                <a:latin typeface="Franklin Gothic Medium"/>
                <a:cs typeface="Franklin Gothic Medium"/>
              </a:rPr>
              <a:t> </a:t>
            </a:r>
            <a:r>
              <a:rPr sz="2750" spc="-15" dirty="0">
                <a:solidFill>
                  <a:prstClr val="black"/>
                </a:solidFill>
                <a:latin typeface="Franklin Gothic Medium"/>
                <a:cs typeface="Franklin Gothic Medium"/>
              </a:rPr>
              <a:t>health</a:t>
            </a:r>
            <a:r>
              <a:rPr sz="2750" spc="-10" dirty="0">
                <a:solidFill>
                  <a:prstClr val="black"/>
                </a:solidFill>
                <a:latin typeface="Franklin Gothic Medium"/>
                <a:cs typeface="Franklin Gothic Medium"/>
              </a:rPr>
              <a:t> warnings</a:t>
            </a:r>
            <a:r>
              <a:rPr sz="2750" spc="-5" dirty="0">
                <a:solidFill>
                  <a:prstClr val="black"/>
                </a:solidFill>
                <a:latin typeface="Franklin Gothic Medium"/>
                <a:cs typeface="Franklin Gothic Medium"/>
              </a:rPr>
              <a:t> </a:t>
            </a:r>
            <a:r>
              <a:rPr sz="2750" spc="10" dirty="0">
                <a:solidFill>
                  <a:prstClr val="black"/>
                </a:solidFill>
                <a:latin typeface="Franklin Gothic Medium"/>
                <a:cs typeface="Franklin Gothic Medium"/>
              </a:rPr>
              <a:t>and</a:t>
            </a:r>
            <a:r>
              <a:rPr sz="2750" spc="15" dirty="0">
                <a:solidFill>
                  <a:prstClr val="black"/>
                </a:solidFill>
                <a:latin typeface="Franklin Gothic Medium"/>
                <a:cs typeface="Franklin Gothic Medium"/>
              </a:rPr>
              <a:t> </a:t>
            </a:r>
            <a:r>
              <a:rPr sz="2750" spc="-65" dirty="0">
                <a:solidFill>
                  <a:prstClr val="black"/>
                </a:solidFill>
                <a:latin typeface="Franklin Gothic Medium"/>
                <a:cs typeface="Franklin Gothic Medium"/>
              </a:rPr>
              <a:t>may</a:t>
            </a:r>
            <a:r>
              <a:rPr sz="2750" spc="560" dirty="0">
                <a:solidFill>
                  <a:prstClr val="black"/>
                </a:solidFill>
                <a:latin typeface="Franklin Gothic Medium"/>
                <a:cs typeface="Franklin Gothic Medium"/>
              </a:rPr>
              <a:t> </a:t>
            </a:r>
            <a:r>
              <a:rPr sz="2750" spc="-20" dirty="0">
                <a:solidFill>
                  <a:prstClr val="black"/>
                </a:solidFill>
                <a:latin typeface="Franklin Gothic Medium"/>
                <a:cs typeface="Franklin Gothic Medium"/>
              </a:rPr>
              <a:t>not</a:t>
            </a:r>
            <a:r>
              <a:rPr sz="2750" spc="-15" dirty="0">
                <a:solidFill>
                  <a:prstClr val="black"/>
                </a:solidFill>
                <a:latin typeface="Franklin Gothic Medium"/>
                <a:cs typeface="Franklin Gothic Medium"/>
              </a:rPr>
              <a:t> </a:t>
            </a:r>
            <a:r>
              <a:rPr sz="2750" spc="-40" dirty="0">
                <a:solidFill>
                  <a:prstClr val="black"/>
                </a:solidFill>
                <a:latin typeface="Franklin Gothic Medium"/>
                <a:cs typeface="Franklin Gothic Medium"/>
              </a:rPr>
              <a:t>take</a:t>
            </a:r>
            <a:r>
              <a:rPr sz="2750" spc="-35" dirty="0">
                <a:solidFill>
                  <a:prstClr val="black"/>
                </a:solidFill>
                <a:latin typeface="Franklin Gothic Medium"/>
                <a:cs typeface="Franklin Gothic Medium"/>
              </a:rPr>
              <a:t> </a:t>
            </a:r>
            <a:r>
              <a:rPr sz="2750" dirty="0">
                <a:solidFill>
                  <a:prstClr val="black"/>
                </a:solidFill>
                <a:latin typeface="Franklin Gothic Medium"/>
                <a:cs typeface="Franklin Gothic Medium"/>
              </a:rPr>
              <a:t>health</a:t>
            </a:r>
            <a:r>
              <a:rPr sz="2750" spc="5" dirty="0">
                <a:solidFill>
                  <a:prstClr val="black"/>
                </a:solidFill>
                <a:latin typeface="Franklin Gothic Medium"/>
                <a:cs typeface="Franklin Gothic Medium"/>
              </a:rPr>
              <a:t> </a:t>
            </a:r>
            <a:r>
              <a:rPr sz="2750" spc="-25" dirty="0">
                <a:solidFill>
                  <a:prstClr val="black"/>
                </a:solidFill>
                <a:latin typeface="Franklin Gothic Medium"/>
                <a:cs typeface="Franklin Gothic Medium"/>
              </a:rPr>
              <a:t>promotion </a:t>
            </a:r>
            <a:r>
              <a:rPr sz="2750" spc="-20" dirty="0">
                <a:solidFill>
                  <a:prstClr val="black"/>
                </a:solidFill>
                <a:latin typeface="Franklin Gothic Medium"/>
                <a:cs typeface="Franklin Gothic Medium"/>
              </a:rPr>
              <a:t> </a:t>
            </a:r>
            <a:r>
              <a:rPr sz="2750" dirty="0">
                <a:solidFill>
                  <a:prstClr val="black"/>
                </a:solidFill>
                <a:latin typeface="Franklin Gothic Medium"/>
                <a:cs typeface="Franklin Gothic Medium"/>
              </a:rPr>
              <a:t>seriously </a:t>
            </a:r>
            <a:r>
              <a:rPr sz="2750" spc="-55" dirty="0">
                <a:solidFill>
                  <a:prstClr val="black"/>
                </a:solidFill>
                <a:latin typeface="Franklin Gothic Medium"/>
                <a:cs typeface="Franklin Gothic Medium"/>
              </a:rPr>
              <a:t>if </a:t>
            </a:r>
            <a:r>
              <a:rPr sz="2750" spc="-20" dirty="0">
                <a:solidFill>
                  <a:prstClr val="black"/>
                </a:solidFill>
                <a:latin typeface="Franklin Gothic Medium"/>
                <a:cs typeface="Franklin Gothic Medium"/>
              </a:rPr>
              <a:t>they </a:t>
            </a:r>
            <a:r>
              <a:rPr sz="2750" dirty="0">
                <a:solidFill>
                  <a:prstClr val="black"/>
                </a:solidFill>
                <a:latin typeface="Franklin Gothic Medium"/>
                <a:cs typeface="Franklin Gothic Medium"/>
              </a:rPr>
              <a:t>do </a:t>
            </a:r>
            <a:r>
              <a:rPr sz="2750" spc="5" dirty="0">
                <a:solidFill>
                  <a:prstClr val="black"/>
                </a:solidFill>
                <a:latin typeface="Franklin Gothic Medium"/>
                <a:cs typeface="Franklin Gothic Medium"/>
              </a:rPr>
              <a:t>not consider </a:t>
            </a:r>
            <a:r>
              <a:rPr sz="2750" spc="-10" dirty="0">
                <a:solidFill>
                  <a:prstClr val="black"/>
                </a:solidFill>
                <a:latin typeface="Franklin Gothic Medium"/>
                <a:cs typeface="Franklin Gothic Medium"/>
              </a:rPr>
              <a:t>themselves </a:t>
            </a:r>
            <a:r>
              <a:rPr sz="2750" spc="-75" dirty="0">
                <a:solidFill>
                  <a:prstClr val="black"/>
                </a:solidFill>
                <a:latin typeface="Franklin Gothic Medium"/>
                <a:cs typeface="Franklin Gothic Medium"/>
              </a:rPr>
              <a:t>to </a:t>
            </a:r>
            <a:r>
              <a:rPr sz="2750" spc="45" dirty="0">
                <a:solidFill>
                  <a:prstClr val="black"/>
                </a:solidFill>
                <a:latin typeface="Franklin Gothic Medium"/>
                <a:cs typeface="Franklin Gothic Medium"/>
              </a:rPr>
              <a:t>be </a:t>
            </a:r>
            <a:r>
              <a:rPr sz="2750" spc="25" dirty="0">
                <a:solidFill>
                  <a:prstClr val="black"/>
                </a:solidFill>
                <a:latin typeface="Franklin Gothic Medium"/>
                <a:cs typeface="Franklin Gothic Medium"/>
              </a:rPr>
              <a:t>at </a:t>
            </a:r>
            <a:r>
              <a:rPr sz="2750" dirty="0">
                <a:solidFill>
                  <a:prstClr val="black"/>
                </a:solidFill>
                <a:latin typeface="Franklin Gothic Medium"/>
                <a:cs typeface="Franklin Gothic Medium"/>
              </a:rPr>
              <a:t>risk, </a:t>
            </a:r>
            <a:r>
              <a:rPr sz="2750" spc="5" dirty="0">
                <a:solidFill>
                  <a:prstClr val="black"/>
                </a:solidFill>
                <a:latin typeface="Franklin Gothic Medium"/>
                <a:cs typeface="Franklin Gothic Medium"/>
              </a:rPr>
              <a:t> </a:t>
            </a:r>
            <a:r>
              <a:rPr sz="2750" spc="10" dirty="0">
                <a:solidFill>
                  <a:prstClr val="black"/>
                </a:solidFill>
                <a:latin typeface="Franklin Gothic Medium"/>
                <a:cs typeface="Franklin Gothic Medium"/>
              </a:rPr>
              <a:t>unless </a:t>
            </a:r>
            <a:r>
              <a:rPr sz="2750" spc="-20" dirty="0">
                <a:solidFill>
                  <a:prstClr val="black"/>
                </a:solidFill>
                <a:latin typeface="Franklin Gothic Medium"/>
                <a:cs typeface="Franklin Gothic Medium"/>
              </a:rPr>
              <a:t>they </a:t>
            </a:r>
            <a:r>
              <a:rPr sz="2750" dirty="0">
                <a:solidFill>
                  <a:prstClr val="black"/>
                </a:solidFill>
                <a:latin typeface="Franklin Gothic Medium"/>
                <a:cs typeface="Franklin Gothic Medium"/>
              </a:rPr>
              <a:t>perceive </a:t>
            </a:r>
            <a:r>
              <a:rPr sz="2750" spc="5" dirty="0">
                <a:solidFill>
                  <a:prstClr val="black"/>
                </a:solidFill>
                <a:latin typeface="Franklin Gothic Medium"/>
                <a:cs typeface="Franklin Gothic Medium"/>
              </a:rPr>
              <a:t>the </a:t>
            </a:r>
            <a:r>
              <a:rPr sz="2750" spc="-15" dirty="0">
                <a:solidFill>
                  <a:prstClr val="black"/>
                </a:solidFill>
                <a:latin typeface="Franklin Gothic Medium"/>
                <a:cs typeface="Franklin Gothic Medium"/>
              </a:rPr>
              <a:t>situation </a:t>
            </a:r>
            <a:r>
              <a:rPr sz="2750" spc="-35" dirty="0">
                <a:solidFill>
                  <a:prstClr val="black"/>
                </a:solidFill>
                <a:latin typeface="Franklin Gothic Medium"/>
                <a:cs typeface="Franklin Gothic Medium"/>
              </a:rPr>
              <a:t>extremely </a:t>
            </a:r>
            <a:r>
              <a:rPr sz="2750" spc="15" dirty="0">
                <a:solidFill>
                  <a:prstClr val="black"/>
                </a:solidFill>
                <a:latin typeface="Franklin Gothic Medium"/>
                <a:cs typeface="Franklin Gothic Medium"/>
              </a:rPr>
              <a:t>severe, </a:t>
            </a:r>
            <a:r>
              <a:rPr sz="2750" spc="-15" dirty="0">
                <a:solidFill>
                  <a:prstClr val="black"/>
                </a:solidFill>
                <a:latin typeface="Franklin Gothic Medium"/>
                <a:cs typeface="Franklin Gothic Medium"/>
              </a:rPr>
              <a:t>or </a:t>
            </a:r>
            <a:r>
              <a:rPr sz="2750" dirty="0">
                <a:solidFill>
                  <a:prstClr val="black"/>
                </a:solidFill>
                <a:latin typeface="Franklin Gothic Medium"/>
                <a:cs typeface="Franklin Gothic Medium"/>
              </a:rPr>
              <a:t>that </a:t>
            </a:r>
            <a:r>
              <a:rPr sz="2750" spc="-675" dirty="0">
                <a:solidFill>
                  <a:prstClr val="black"/>
                </a:solidFill>
                <a:latin typeface="Franklin Gothic Medium"/>
                <a:cs typeface="Franklin Gothic Medium"/>
              </a:rPr>
              <a:t> </a:t>
            </a:r>
            <a:r>
              <a:rPr sz="2750" spc="-35" dirty="0">
                <a:solidFill>
                  <a:prstClr val="black"/>
                </a:solidFill>
                <a:latin typeface="Franklin Gothic Medium"/>
                <a:cs typeface="Franklin Gothic Medium"/>
              </a:rPr>
              <a:t>they </a:t>
            </a:r>
            <a:r>
              <a:rPr sz="2750" spc="-5" dirty="0">
                <a:solidFill>
                  <a:prstClr val="black"/>
                </a:solidFill>
                <a:latin typeface="Franklin Gothic Medium"/>
                <a:cs typeface="Franklin Gothic Medium"/>
              </a:rPr>
              <a:t>are </a:t>
            </a:r>
            <a:r>
              <a:rPr sz="2750" spc="10" dirty="0">
                <a:solidFill>
                  <a:prstClr val="black"/>
                </a:solidFill>
                <a:latin typeface="Franklin Gothic Medium"/>
                <a:cs typeface="Franklin Gothic Medium"/>
              </a:rPr>
              <a:t>susceptible </a:t>
            </a:r>
            <a:r>
              <a:rPr sz="2750" spc="-40" dirty="0">
                <a:solidFill>
                  <a:prstClr val="black"/>
                </a:solidFill>
                <a:latin typeface="Franklin Gothic Medium"/>
                <a:cs typeface="Franklin Gothic Medium"/>
              </a:rPr>
              <a:t>to </a:t>
            </a:r>
            <a:r>
              <a:rPr sz="2750" spc="-15" dirty="0">
                <a:solidFill>
                  <a:prstClr val="black"/>
                </a:solidFill>
                <a:latin typeface="Franklin Gothic Medium"/>
                <a:cs typeface="Franklin Gothic Medium"/>
              </a:rPr>
              <a:t>develop </a:t>
            </a:r>
            <a:r>
              <a:rPr sz="2750" spc="5" dirty="0">
                <a:solidFill>
                  <a:prstClr val="black"/>
                </a:solidFill>
                <a:latin typeface="Franklin Gothic Medium"/>
                <a:cs typeface="Franklin Gothic Medium"/>
              </a:rPr>
              <a:t>the </a:t>
            </a:r>
            <a:r>
              <a:rPr sz="2750" spc="-5" dirty="0">
                <a:solidFill>
                  <a:prstClr val="black"/>
                </a:solidFill>
                <a:latin typeface="Franklin Gothic Medium"/>
                <a:cs typeface="Franklin Gothic Medium"/>
              </a:rPr>
              <a:t>condition </a:t>
            </a:r>
            <a:r>
              <a:rPr sz="2750" spc="-15" dirty="0">
                <a:solidFill>
                  <a:prstClr val="black"/>
                </a:solidFill>
                <a:latin typeface="Franklin Gothic Medium"/>
                <a:cs typeface="Franklin Gothic Medium"/>
              </a:rPr>
              <a:t>or </a:t>
            </a:r>
            <a:r>
              <a:rPr sz="2750" dirty="0">
                <a:solidFill>
                  <a:prstClr val="black"/>
                </a:solidFill>
                <a:latin typeface="Franklin Gothic Medium"/>
                <a:cs typeface="Franklin Gothic Medium"/>
              </a:rPr>
              <a:t>that </a:t>
            </a:r>
            <a:r>
              <a:rPr sz="2750" spc="5" dirty="0">
                <a:solidFill>
                  <a:prstClr val="black"/>
                </a:solidFill>
                <a:latin typeface="Franklin Gothic Medium"/>
                <a:cs typeface="Franklin Gothic Medium"/>
              </a:rPr>
              <a:t>the </a:t>
            </a:r>
            <a:r>
              <a:rPr sz="2750" spc="10" dirty="0">
                <a:solidFill>
                  <a:prstClr val="black"/>
                </a:solidFill>
                <a:latin typeface="Franklin Gothic Medium"/>
                <a:cs typeface="Franklin Gothic Medium"/>
              </a:rPr>
              <a:t> </a:t>
            </a:r>
            <a:r>
              <a:rPr sz="2750" spc="-10" dirty="0">
                <a:solidFill>
                  <a:prstClr val="black"/>
                </a:solidFill>
                <a:latin typeface="Franklin Gothic Medium"/>
                <a:cs typeface="Franklin Gothic Medium"/>
              </a:rPr>
              <a:t>preventive</a:t>
            </a:r>
            <a:r>
              <a:rPr sz="2750" spc="-5" dirty="0">
                <a:solidFill>
                  <a:prstClr val="black"/>
                </a:solidFill>
                <a:latin typeface="Franklin Gothic Medium"/>
                <a:cs typeface="Franklin Gothic Medium"/>
              </a:rPr>
              <a:t> </a:t>
            </a:r>
            <a:r>
              <a:rPr sz="2750" spc="5" dirty="0">
                <a:solidFill>
                  <a:prstClr val="black"/>
                </a:solidFill>
                <a:latin typeface="Franklin Gothic Medium"/>
                <a:cs typeface="Franklin Gothic Medium"/>
              </a:rPr>
              <a:t>actions</a:t>
            </a:r>
            <a:r>
              <a:rPr sz="2750" spc="10" dirty="0">
                <a:solidFill>
                  <a:prstClr val="black"/>
                </a:solidFill>
                <a:latin typeface="Franklin Gothic Medium"/>
                <a:cs typeface="Franklin Gothic Medium"/>
              </a:rPr>
              <a:t> </a:t>
            </a:r>
            <a:r>
              <a:rPr sz="2750" spc="-35" dirty="0">
                <a:solidFill>
                  <a:prstClr val="black"/>
                </a:solidFill>
                <a:latin typeface="Franklin Gothic Medium"/>
                <a:cs typeface="Franklin Gothic Medium"/>
              </a:rPr>
              <a:t>might</a:t>
            </a:r>
            <a:r>
              <a:rPr sz="2750" spc="-30" dirty="0">
                <a:solidFill>
                  <a:prstClr val="black"/>
                </a:solidFill>
                <a:latin typeface="Franklin Gothic Medium"/>
                <a:cs typeface="Franklin Gothic Medium"/>
              </a:rPr>
              <a:t> </a:t>
            </a:r>
            <a:r>
              <a:rPr sz="2750" spc="5" dirty="0">
                <a:solidFill>
                  <a:prstClr val="black"/>
                </a:solidFill>
                <a:latin typeface="Franklin Gothic Medium"/>
                <a:cs typeface="Franklin Gothic Medium"/>
              </a:rPr>
              <a:t>not</a:t>
            </a:r>
            <a:r>
              <a:rPr sz="2750" spc="10" dirty="0">
                <a:solidFill>
                  <a:prstClr val="black"/>
                </a:solidFill>
                <a:latin typeface="Franklin Gothic Medium"/>
                <a:cs typeface="Franklin Gothic Medium"/>
              </a:rPr>
              <a:t> be</a:t>
            </a:r>
            <a:r>
              <a:rPr sz="2750" spc="15" dirty="0">
                <a:solidFill>
                  <a:prstClr val="black"/>
                </a:solidFill>
                <a:latin typeface="Franklin Gothic Medium"/>
                <a:cs typeface="Franklin Gothic Medium"/>
              </a:rPr>
              <a:t> </a:t>
            </a:r>
            <a:r>
              <a:rPr sz="2750" spc="-10" dirty="0">
                <a:solidFill>
                  <a:prstClr val="black"/>
                </a:solidFill>
                <a:latin typeface="Franklin Gothic Medium"/>
                <a:cs typeface="Franklin Gothic Medium"/>
              </a:rPr>
              <a:t>effective</a:t>
            </a:r>
            <a:r>
              <a:rPr sz="2750" spc="-5" dirty="0">
                <a:solidFill>
                  <a:prstClr val="black"/>
                </a:solidFill>
                <a:latin typeface="Franklin Gothic Medium"/>
                <a:cs typeface="Franklin Gothic Medium"/>
              </a:rPr>
              <a:t> </a:t>
            </a:r>
            <a:r>
              <a:rPr sz="2750" spc="20" dirty="0">
                <a:solidFill>
                  <a:prstClr val="black"/>
                </a:solidFill>
                <a:latin typeface="Franklin Gothic Medium"/>
                <a:cs typeface="Franklin Gothic Medium"/>
              </a:rPr>
              <a:t>or</a:t>
            </a:r>
            <a:r>
              <a:rPr sz="2750" spc="25" dirty="0">
                <a:solidFill>
                  <a:prstClr val="black"/>
                </a:solidFill>
                <a:latin typeface="Franklin Gothic Medium"/>
                <a:cs typeface="Franklin Gothic Medium"/>
              </a:rPr>
              <a:t> </a:t>
            </a:r>
            <a:r>
              <a:rPr sz="2750" spc="-20" dirty="0">
                <a:solidFill>
                  <a:prstClr val="black"/>
                </a:solidFill>
                <a:latin typeface="Franklin Gothic Medium"/>
                <a:cs typeface="Franklin Gothic Medium"/>
              </a:rPr>
              <a:t>they</a:t>
            </a:r>
            <a:r>
              <a:rPr sz="2750" spc="-15" dirty="0">
                <a:solidFill>
                  <a:prstClr val="black"/>
                </a:solidFill>
                <a:latin typeface="Franklin Gothic Medium"/>
                <a:cs typeface="Franklin Gothic Medium"/>
              </a:rPr>
              <a:t> </a:t>
            </a:r>
            <a:r>
              <a:rPr sz="2750" spc="20" dirty="0">
                <a:solidFill>
                  <a:prstClr val="black"/>
                </a:solidFill>
                <a:latin typeface="Franklin Gothic Medium"/>
                <a:cs typeface="Franklin Gothic Medium"/>
              </a:rPr>
              <a:t>are </a:t>
            </a:r>
            <a:r>
              <a:rPr sz="2750" spc="25" dirty="0">
                <a:solidFill>
                  <a:prstClr val="black"/>
                </a:solidFill>
                <a:latin typeface="Franklin Gothic Medium"/>
                <a:cs typeface="Franklin Gothic Medium"/>
              </a:rPr>
              <a:t> </a:t>
            </a:r>
            <a:r>
              <a:rPr sz="2750" spc="-5" dirty="0">
                <a:solidFill>
                  <a:prstClr val="black"/>
                </a:solidFill>
                <a:latin typeface="Franklin Gothic Medium"/>
                <a:cs typeface="Franklin Gothic Medium"/>
              </a:rPr>
              <a:t>incapable </a:t>
            </a:r>
            <a:r>
              <a:rPr sz="2750" spc="-35" dirty="0">
                <a:solidFill>
                  <a:prstClr val="black"/>
                </a:solidFill>
                <a:latin typeface="Franklin Gothic Medium"/>
                <a:cs typeface="Franklin Gothic Medium"/>
              </a:rPr>
              <a:t>of </a:t>
            </a:r>
            <a:r>
              <a:rPr sz="2750" spc="-15" dirty="0">
                <a:solidFill>
                  <a:prstClr val="black"/>
                </a:solidFill>
                <a:latin typeface="Franklin Gothic Medium"/>
                <a:cs typeface="Franklin Gothic Medium"/>
              </a:rPr>
              <a:t>performing </a:t>
            </a:r>
            <a:r>
              <a:rPr sz="2750" spc="-35" dirty="0">
                <a:solidFill>
                  <a:prstClr val="black"/>
                </a:solidFill>
                <a:latin typeface="Franklin Gothic Medium"/>
                <a:cs typeface="Franklin Gothic Medium"/>
              </a:rPr>
              <a:t>them </a:t>
            </a:r>
            <a:r>
              <a:rPr sz="2750" spc="-10" dirty="0">
                <a:solidFill>
                  <a:prstClr val="black"/>
                </a:solidFill>
                <a:latin typeface="Franklin Gothic Medium"/>
                <a:cs typeface="Franklin Gothic Medium"/>
              </a:rPr>
              <a:t>(Van </a:t>
            </a:r>
            <a:r>
              <a:rPr sz="2750" dirty="0">
                <a:solidFill>
                  <a:prstClr val="black"/>
                </a:solidFill>
                <a:latin typeface="Franklin Gothic Medium"/>
                <a:cs typeface="Franklin Gothic Medium"/>
              </a:rPr>
              <a:t>den </a:t>
            </a:r>
            <a:r>
              <a:rPr sz="2750" spc="-10" dirty="0">
                <a:solidFill>
                  <a:prstClr val="black"/>
                </a:solidFill>
                <a:latin typeface="Franklin Gothic Medium"/>
                <a:cs typeface="Franklin Gothic Medium"/>
              </a:rPr>
              <a:t>Broucke, </a:t>
            </a:r>
            <a:r>
              <a:rPr sz="2750" spc="30" dirty="0">
                <a:solidFill>
                  <a:prstClr val="black"/>
                </a:solidFill>
                <a:latin typeface="Franklin Gothic Medium"/>
                <a:cs typeface="Franklin Gothic Medium"/>
              </a:rPr>
              <a:t>2020). </a:t>
            </a:r>
            <a:r>
              <a:rPr sz="2750" spc="35" dirty="0">
                <a:solidFill>
                  <a:prstClr val="black"/>
                </a:solidFill>
                <a:latin typeface="Franklin Gothic Medium"/>
                <a:cs typeface="Franklin Gothic Medium"/>
              </a:rPr>
              <a:t> </a:t>
            </a:r>
            <a:r>
              <a:rPr sz="2750" spc="-30" dirty="0">
                <a:solidFill>
                  <a:prstClr val="black"/>
                </a:solidFill>
                <a:latin typeface="Franklin Gothic Medium"/>
                <a:cs typeface="Franklin Gothic Medium"/>
              </a:rPr>
              <a:t>Also, </a:t>
            </a:r>
            <a:r>
              <a:rPr sz="2750" spc="10" dirty="0">
                <a:solidFill>
                  <a:prstClr val="black"/>
                </a:solidFill>
                <a:latin typeface="Franklin Gothic Medium"/>
                <a:cs typeface="Franklin Gothic Medium"/>
              </a:rPr>
              <a:t>MMR </a:t>
            </a:r>
            <a:r>
              <a:rPr sz="2750" spc="-5" dirty="0">
                <a:solidFill>
                  <a:prstClr val="black"/>
                </a:solidFill>
                <a:latin typeface="Franklin Gothic Medium"/>
                <a:cs typeface="Franklin Gothic Medium"/>
              </a:rPr>
              <a:t>coverage </a:t>
            </a:r>
            <a:r>
              <a:rPr sz="2750" spc="-20" dirty="0">
                <a:solidFill>
                  <a:prstClr val="black"/>
                </a:solidFill>
                <a:latin typeface="Franklin Gothic Medium"/>
                <a:cs typeface="Franklin Gothic Medium"/>
              </a:rPr>
              <a:t>is not </a:t>
            </a:r>
            <a:r>
              <a:rPr sz="2750" spc="-5" dirty="0">
                <a:solidFill>
                  <a:prstClr val="black"/>
                </a:solidFill>
                <a:latin typeface="Franklin Gothic Medium"/>
                <a:cs typeface="Franklin Gothic Medium"/>
              </a:rPr>
              <a:t>equitable </a:t>
            </a:r>
            <a:r>
              <a:rPr sz="2750" dirty="0">
                <a:solidFill>
                  <a:prstClr val="black"/>
                </a:solidFill>
                <a:latin typeface="Franklin Gothic Medium"/>
                <a:cs typeface="Franklin Gothic Medium"/>
              </a:rPr>
              <a:t>across </a:t>
            </a:r>
            <a:r>
              <a:rPr sz="2750" spc="-20" dirty="0">
                <a:solidFill>
                  <a:prstClr val="black"/>
                </a:solidFill>
                <a:latin typeface="Franklin Gothic Medium"/>
                <a:cs typeface="Franklin Gothic Medium"/>
              </a:rPr>
              <a:t>the </a:t>
            </a:r>
            <a:r>
              <a:rPr sz="2750" dirty="0">
                <a:solidFill>
                  <a:prstClr val="black"/>
                </a:solidFill>
                <a:latin typeface="Franklin Gothic Medium"/>
                <a:cs typeface="Franklin Gothic Medium"/>
              </a:rPr>
              <a:t>population </a:t>
            </a:r>
            <a:r>
              <a:rPr sz="2750" spc="5" dirty="0">
                <a:solidFill>
                  <a:prstClr val="black"/>
                </a:solidFill>
                <a:latin typeface="Franklin Gothic Medium"/>
                <a:cs typeface="Franklin Gothic Medium"/>
              </a:rPr>
              <a:t> </a:t>
            </a:r>
            <a:r>
              <a:rPr sz="2750" spc="-35" dirty="0">
                <a:solidFill>
                  <a:srgbClr val="6F2F9F"/>
                </a:solidFill>
                <a:latin typeface="Franklin Gothic Medium"/>
                <a:cs typeface="Franklin Gothic Medium"/>
              </a:rPr>
              <a:t>of</a:t>
            </a:r>
            <a:r>
              <a:rPr sz="2750" spc="-30" dirty="0">
                <a:solidFill>
                  <a:srgbClr val="6F2F9F"/>
                </a:solidFill>
                <a:latin typeface="Franklin Gothic Medium"/>
                <a:cs typeface="Franklin Gothic Medium"/>
              </a:rPr>
              <a:t> Wales</a:t>
            </a:r>
            <a:r>
              <a:rPr sz="2750" spc="-25" dirty="0">
                <a:solidFill>
                  <a:srgbClr val="6F2F9F"/>
                </a:solidFill>
                <a:latin typeface="Franklin Gothic Medium"/>
                <a:cs typeface="Franklin Gothic Medium"/>
              </a:rPr>
              <a:t> </a:t>
            </a:r>
            <a:r>
              <a:rPr sz="2750" spc="-10" dirty="0">
                <a:solidFill>
                  <a:srgbClr val="6F2F9F"/>
                </a:solidFill>
                <a:latin typeface="Franklin Gothic Medium"/>
                <a:cs typeface="Franklin Gothic Medium"/>
              </a:rPr>
              <a:t>suggesting</a:t>
            </a:r>
            <a:r>
              <a:rPr sz="2750" spc="-5" dirty="0">
                <a:solidFill>
                  <a:srgbClr val="6F2F9F"/>
                </a:solidFill>
                <a:latin typeface="Franklin Gothic Medium"/>
                <a:cs typeface="Franklin Gothic Medium"/>
              </a:rPr>
              <a:t> measurable</a:t>
            </a:r>
            <a:r>
              <a:rPr sz="2750" dirty="0">
                <a:solidFill>
                  <a:srgbClr val="6F2F9F"/>
                </a:solidFill>
                <a:latin typeface="Franklin Gothic Medium"/>
                <a:cs typeface="Franklin Gothic Medium"/>
              </a:rPr>
              <a:t> </a:t>
            </a:r>
            <a:r>
              <a:rPr sz="2750" spc="5" dirty="0">
                <a:solidFill>
                  <a:srgbClr val="6F2F9F"/>
                </a:solidFill>
                <a:latin typeface="Franklin Gothic Medium"/>
                <a:cs typeface="Franklin Gothic Medium"/>
              </a:rPr>
              <a:t>difference</a:t>
            </a:r>
            <a:r>
              <a:rPr sz="2750" spc="10" dirty="0">
                <a:solidFill>
                  <a:srgbClr val="6F2F9F"/>
                </a:solidFill>
                <a:latin typeface="Franklin Gothic Medium"/>
                <a:cs typeface="Franklin Gothic Medium"/>
              </a:rPr>
              <a:t> </a:t>
            </a:r>
            <a:r>
              <a:rPr sz="2750" spc="5" dirty="0">
                <a:solidFill>
                  <a:srgbClr val="6F2F9F"/>
                </a:solidFill>
                <a:latin typeface="Franklin Gothic Medium"/>
                <a:cs typeface="Franklin Gothic Medium"/>
              </a:rPr>
              <a:t>in</a:t>
            </a:r>
            <a:r>
              <a:rPr sz="2750" spc="10" dirty="0">
                <a:solidFill>
                  <a:srgbClr val="6F2F9F"/>
                </a:solidFill>
                <a:latin typeface="Franklin Gothic Medium"/>
                <a:cs typeface="Franklin Gothic Medium"/>
              </a:rPr>
              <a:t> </a:t>
            </a:r>
            <a:r>
              <a:rPr sz="2750" spc="-15" dirty="0">
                <a:solidFill>
                  <a:srgbClr val="6F2F9F"/>
                </a:solidFill>
                <a:latin typeface="Franklin Gothic Medium"/>
                <a:cs typeface="Franklin Gothic Medium"/>
              </a:rPr>
              <a:t>uptake </a:t>
            </a:r>
            <a:r>
              <a:rPr sz="2750" spc="-10" dirty="0">
                <a:solidFill>
                  <a:srgbClr val="6F2F9F"/>
                </a:solidFill>
                <a:latin typeface="Franklin Gothic Medium"/>
                <a:cs typeface="Franklin Gothic Medium"/>
              </a:rPr>
              <a:t> </a:t>
            </a:r>
            <a:r>
              <a:rPr sz="2750" spc="-25" dirty="0">
                <a:solidFill>
                  <a:srgbClr val="6F2F9F"/>
                </a:solidFill>
                <a:latin typeface="Franklin Gothic Medium"/>
                <a:cs typeface="Franklin Gothic Medium"/>
              </a:rPr>
              <a:t>between</a:t>
            </a:r>
            <a:r>
              <a:rPr sz="2750" spc="-20" dirty="0">
                <a:solidFill>
                  <a:srgbClr val="6F2F9F"/>
                </a:solidFill>
                <a:latin typeface="Franklin Gothic Medium"/>
                <a:cs typeface="Franklin Gothic Medium"/>
              </a:rPr>
              <a:t> </a:t>
            </a:r>
            <a:r>
              <a:rPr sz="2750" spc="-5" dirty="0">
                <a:solidFill>
                  <a:srgbClr val="6F2F9F"/>
                </a:solidFill>
                <a:latin typeface="Franklin Gothic Medium"/>
                <a:cs typeface="Franklin Gothic Medium"/>
              </a:rPr>
              <a:t>socioeconomic</a:t>
            </a:r>
            <a:r>
              <a:rPr sz="2750" dirty="0">
                <a:solidFill>
                  <a:srgbClr val="6F2F9F"/>
                </a:solidFill>
                <a:latin typeface="Franklin Gothic Medium"/>
                <a:cs typeface="Franklin Gothic Medium"/>
              </a:rPr>
              <a:t> </a:t>
            </a:r>
            <a:r>
              <a:rPr sz="2750" spc="-10" dirty="0">
                <a:solidFill>
                  <a:srgbClr val="6F2F9F"/>
                </a:solidFill>
                <a:latin typeface="Franklin Gothic Medium"/>
                <a:cs typeface="Franklin Gothic Medium"/>
              </a:rPr>
              <a:t>groups</a:t>
            </a:r>
            <a:r>
              <a:rPr sz="2750" spc="-5" dirty="0">
                <a:solidFill>
                  <a:srgbClr val="6F2F9F"/>
                </a:solidFill>
                <a:latin typeface="Franklin Gothic Medium"/>
                <a:cs typeface="Franklin Gothic Medium"/>
              </a:rPr>
              <a:t> </a:t>
            </a:r>
            <a:r>
              <a:rPr sz="2750" spc="-50" dirty="0">
                <a:solidFill>
                  <a:srgbClr val="6F2F9F"/>
                </a:solidFill>
                <a:latin typeface="Franklin Gothic Medium"/>
                <a:cs typeface="Franklin Gothic Medium"/>
              </a:rPr>
              <a:t>(PHW,</a:t>
            </a:r>
            <a:r>
              <a:rPr sz="2750" spc="-45" dirty="0">
                <a:solidFill>
                  <a:srgbClr val="6F2F9F"/>
                </a:solidFill>
                <a:latin typeface="Franklin Gothic Medium"/>
                <a:cs typeface="Franklin Gothic Medium"/>
              </a:rPr>
              <a:t> </a:t>
            </a:r>
            <a:r>
              <a:rPr sz="2750" spc="20" dirty="0">
                <a:solidFill>
                  <a:srgbClr val="6F2F9F"/>
                </a:solidFill>
                <a:latin typeface="Franklin Gothic Medium"/>
                <a:cs typeface="Franklin Gothic Medium"/>
              </a:rPr>
              <a:t>2018), </a:t>
            </a:r>
            <a:r>
              <a:rPr sz="2750" spc="-10" dirty="0">
                <a:solidFill>
                  <a:srgbClr val="6F2F9F"/>
                </a:solidFill>
                <a:latin typeface="Franklin Gothic Medium"/>
                <a:cs typeface="Franklin Gothic Medium"/>
              </a:rPr>
              <a:t>significant </a:t>
            </a:r>
            <a:r>
              <a:rPr sz="2750" spc="-5" dirty="0">
                <a:solidFill>
                  <a:srgbClr val="6F2F9F"/>
                </a:solidFill>
                <a:latin typeface="Franklin Gothic Medium"/>
                <a:cs typeface="Franklin Gothic Medium"/>
              </a:rPr>
              <a:t> </a:t>
            </a:r>
            <a:r>
              <a:rPr sz="2750" spc="-20" dirty="0">
                <a:solidFill>
                  <a:srgbClr val="6F2F9F"/>
                </a:solidFill>
                <a:latin typeface="Franklin Gothic Medium"/>
                <a:cs typeface="Franklin Gothic Medium"/>
              </a:rPr>
              <a:t>progress</a:t>
            </a:r>
            <a:r>
              <a:rPr sz="2750" spc="200" dirty="0">
                <a:solidFill>
                  <a:srgbClr val="6F2F9F"/>
                </a:solidFill>
                <a:latin typeface="Franklin Gothic Medium"/>
                <a:cs typeface="Franklin Gothic Medium"/>
              </a:rPr>
              <a:t> </a:t>
            </a:r>
            <a:r>
              <a:rPr sz="2750" spc="20" dirty="0">
                <a:solidFill>
                  <a:srgbClr val="6F2F9F"/>
                </a:solidFill>
                <a:latin typeface="Franklin Gothic Medium"/>
                <a:cs typeface="Franklin Gothic Medium"/>
              </a:rPr>
              <a:t>has</a:t>
            </a:r>
            <a:r>
              <a:rPr sz="2750" spc="50" dirty="0">
                <a:solidFill>
                  <a:srgbClr val="6F2F9F"/>
                </a:solidFill>
                <a:latin typeface="Franklin Gothic Medium"/>
                <a:cs typeface="Franklin Gothic Medium"/>
              </a:rPr>
              <a:t> </a:t>
            </a:r>
            <a:r>
              <a:rPr sz="2750" spc="-5" dirty="0">
                <a:solidFill>
                  <a:srgbClr val="6F2F9F"/>
                </a:solidFill>
                <a:latin typeface="Franklin Gothic Medium"/>
                <a:cs typeface="Franklin Gothic Medium"/>
              </a:rPr>
              <a:t>been</a:t>
            </a:r>
            <a:r>
              <a:rPr sz="2750" spc="60" dirty="0">
                <a:solidFill>
                  <a:srgbClr val="6F2F9F"/>
                </a:solidFill>
                <a:latin typeface="Franklin Gothic Medium"/>
                <a:cs typeface="Franklin Gothic Medium"/>
              </a:rPr>
              <a:t> </a:t>
            </a:r>
            <a:r>
              <a:rPr sz="2750" spc="-30" dirty="0">
                <a:solidFill>
                  <a:srgbClr val="6F2F9F"/>
                </a:solidFill>
                <a:latin typeface="Franklin Gothic Medium"/>
                <a:cs typeface="Franklin Gothic Medium"/>
              </a:rPr>
              <a:t>made</a:t>
            </a:r>
            <a:r>
              <a:rPr sz="2750" spc="45" dirty="0">
                <a:solidFill>
                  <a:srgbClr val="6F2F9F"/>
                </a:solidFill>
                <a:latin typeface="Franklin Gothic Medium"/>
                <a:cs typeface="Franklin Gothic Medium"/>
              </a:rPr>
              <a:t> </a:t>
            </a:r>
            <a:r>
              <a:rPr sz="2750" spc="-75" dirty="0">
                <a:solidFill>
                  <a:srgbClr val="6F2F9F"/>
                </a:solidFill>
                <a:latin typeface="Franklin Gothic Medium"/>
                <a:cs typeface="Franklin Gothic Medium"/>
              </a:rPr>
              <a:t>to</a:t>
            </a:r>
            <a:r>
              <a:rPr sz="2750" spc="125" dirty="0">
                <a:solidFill>
                  <a:srgbClr val="6F2F9F"/>
                </a:solidFill>
                <a:latin typeface="Franklin Gothic Medium"/>
                <a:cs typeface="Franklin Gothic Medium"/>
              </a:rPr>
              <a:t> </a:t>
            </a:r>
            <a:r>
              <a:rPr sz="2750" spc="-30" dirty="0">
                <a:solidFill>
                  <a:srgbClr val="6F2F9F"/>
                </a:solidFill>
                <a:latin typeface="Franklin Gothic Medium"/>
                <a:cs typeface="Franklin Gothic Medium"/>
              </a:rPr>
              <a:t>narrow</a:t>
            </a:r>
            <a:r>
              <a:rPr sz="2750" spc="90" dirty="0">
                <a:solidFill>
                  <a:srgbClr val="6F2F9F"/>
                </a:solidFill>
                <a:latin typeface="Franklin Gothic Medium"/>
                <a:cs typeface="Franklin Gothic Medium"/>
              </a:rPr>
              <a:t> </a:t>
            </a:r>
            <a:r>
              <a:rPr sz="2750" spc="-20" dirty="0">
                <a:solidFill>
                  <a:srgbClr val="6F2F9F"/>
                </a:solidFill>
                <a:latin typeface="Franklin Gothic Medium"/>
                <a:cs typeface="Franklin Gothic Medium"/>
              </a:rPr>
              <a:t>the</a:t>
            </a:r>
            <a:r>
              <a:rPr sz="2750" spc="40" dirty="0">
                <a:solidFill>
                  <a:srgbClr val="6F2F9F"/>
                </a:solidFill>
                <a:latin typeface="Franklin Gothic Medium"/>
                <a:cs typeface="Franklin Gothic Medium"/>
              </a:rPr>
              <a:t> </a:t>
            </a:r>
            <a:r>
              <a:rPr sz="2750" spc="-25" dirty="0">
                <a:solidFill>
                  <a:srgbClr val="6F2F9F"/>
                </a:solidFill>
                <a:latin typeface="Franklin Gothic Medium"/>
                <a:cs typeface="Franklin Gothic Medium"/>
              </a:rPr>
              <a:t>gap</a:t>
            </a:r>
            <a:r>
              <a:rPr sz="2750" spc="5" dirty="0">
                <a:solidFill>
                  <a:srgbClr val="6F2F9F"/>
                </a:solidFill>
                <a:latin typeface="Franklin Gothic Medium"/>
                <a:cs typeface="Franklin Gothic Medium"/>
              </a:rPr>
              <a:t> </a:t>
            </a:r>
            <a:r>
              <a:rPr sz="2750" spc="-55" dirty="0">
                <a:solidFill>
                  <a:srgbClr val="6F2F9F"/>
                </a:solidFill>
                <a:latin typeface="Franklin Gothic Medium"/>
                <a:cs typeface="Franklin Gothic Medium"/>
              </a:rPr>
              <a:t>(PHW,</a:t>
            </a:r>
            <a:r>
              <a:rPr sz="2750" spc="55" dirty="0">
                <a:solidFill>
                  <a:srgbClr val="6F2F9F"/>
                </a:solidFill>
                <a:latin typeface="Franklin Gothic Medium"/>
                <a:cs typeface="Franklin Gothic Medium"/>
              </a:rPr>
              <a:t> </a:t>
            </a:r>
            <a:r>
              <a:rPr sz="2750" spc="15" dirty="0">
                <a:solidFill>
                  <a:srgbClr val="6F2F9F"/>
                </a:solidFill>
                <a:latin typeface="Franklin Gothic Medium"/>
                <a:cs typeface="Franklin Gothic Medium"/>
              </a:rPr>
              <a:t>2021).</a:t>
            </a:r>
            <a:endParaRPr sz="2750">
              <a:solidFill>
                <a:prstClr val="black"/>
              </a:solidFill>
              <a:latin typeface="Franklin Gothic Medium"/>
              <a:cs typeface="Franklin Gothic Medium"/>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832610" y="122555"/>
            <a:ext cx="3208867" cy="486030"/>
          </a:xfrm>
          <a:prstGeom prst="rect">
            <a:avLst/>
          </a:prstGeom>
        </p:spPr>
        <p:txBody>
          <a:bodyPr vert="horz" wrap="square" lIns="0" tIns="16510" rIns="0" bIns="0" rtlCol="0">
            <a:spAutoFit/>
          </a:bodyPr>
          <a:lstStyle/>
          <a:p>
            <a:pPr marL="12700">
              <a:spcBef>
                <a:spcPts val="130"/>
              </a:spcBef>
            </a:pPr>
            <a:r>
              <a:rPr spc="40" dirty="0"/>
              <a:t>REFERENCES:</a:t>
            </a:r>
          </a:p>
        </p:txBody>
      </p:sp>
      <p:sp>
        <p:nvSpPr>
          <p:cNvPr id="3" name="object 3"/>
          <p:cNvSpPr txBox="1"/>
          <p:nvPr/>
        </p:nvSpPr>
        <p:spPr>
          <a:xfrm>
            <a:off x="1755457" y="594677"/>
            <a:ext cx="8718550" cy="6217728"/>
          </a:xfrm>
          <a:prstGeom prst="rect">
            <a:avLst/>
          </a:prstGeom>
        </p:spPr>
        <p:txBody>
          <a:bodyPr vert="horz" wrap="square" lIns="0" tIns="15875" rIns="0" bIns="0" rtlCol="0">
            <a:spAutoFit/>
          </a:bodyPr>
          <a:lstStyle/>
          <a:p>
            <a:pPr marL="12700" marR="121920" defTabSz="914400">
              <a:spcBef>
                <a:spcPts val="125"/>
              </a:spcBef>
            </a:pPr>
            <a:r>
              <a:rPr sz="2000" spc="10" dirty="0">
                <a:solidFill>
                  <a:prstClr val="black"/>
                </a:solidFill>
                <a:latin typeface="Franklin Gothic Medium"/>
                <a:cs typeface="Franklin Gothic Medium"/>
              </a:rPr>
              <a:t>Brownson,</a:t>
            </a:r>
            <a:r>
              <a:rPr sz="2000" spc="-254" dirty="0">
                <a:solidFill>
                  <a:prstClr val="black"/>
                </a:solidFill>
                <a:latin typeface="Franklin Gothic Medium"/>
                <a:cs typeface="Franklin Gothic Medium"/>
              </a:rPr>
              <a:t> </a:t>
            </a:r>
            <a:r>
              <a:rPr sz="2000" spc="25" dirty="0">
                <a:solidFill>
                  <a:prstClr val="black"/>
                </a:solidFill>
                <a:latin typeface="Franklin Gothic Medium"/>
                <a:cs typeface="Franklin Gothic Medium"/>
              </a:rPr>
              <a:t>R.C.,</a:t>
            </a:r>
            <a:r>
              <a:rPr sz="2000" spc="-105" dirty="0">
                <a:solidFill>
                  <a:prstClr val="black"/>
                </a:solidFill>
                <a:latin typeface="Franklin Gothic Medium"/>
                <a:cs typeface="Franklin Gothic Medium"/>
              </a:rPr>
              <a:t> </a:t>
            </a:r>
            <a:r>
              <a:rPr sz="2000" spc="-20" dirty="0">
                <a:solidFill>
                  <a:prstClr val="black"/>
                </a:solidFill>
                <a:latin typeface="Franklin Gothic Medium"/>
                <a:cs typeface="Franklin Gothic Medium"/>
              </a:rPr>
              <a:t>Seiler, </a:t>
            </a:r>
            <a:r>
              <a:rPr sz="2000" spc="15" dirty="0">
                <a:solidFill>
                  <a:prstClr val="black"/>
                </a:solidFill>
                <a:latin typeface="Franklin Gothic Medium"/>
                <a:cs typeface="Franklin Gothic Medium"/>
              </a:rPr>
              <a:t>R.,</a:t>
            </a:r>
            <a:r>
              <a:rPr sz="2000" spc="-105" dirty="0">
                <a:solidFill>
                  <a:prstClr val="black"/>
                </a:solidFill>
                <a:latin typeface="Franklin Gothic Medium"/>
                <a:cs typeface="Franklin Gothic Medium"/>
              </a:rPr>
              <a:t> </a:t>
            </a:r>
            <a:r>
              <a:rPr sz="2000" spc="5" dirty="0">
                <a:solidFill>
                  <a:prstClr val="black"/>
                </a:solidFill>
                <a:latin typeface="Franklin Gothic Medium"/>
                <a:cs typeface="Franklin Gothic Medium"/>
              </a:rPr>
              <a:t>and</a:t>
            </a:r>
            <a:r>
              <a:rPr sz="2000" spc="-20" dirty="0">
                <a:solidFill>
                  <a:prstClr val="black"/>
                </a:solidFill>
                <a:latin typeface="Franklin Gothic Medium"/>
                <a:cs typeface="Franklin Gothic Medium"/>
              </a:rPr>
              <a:t> Eyler.</a:t>
            </a:r>
            <a:r>
              <a:rPr sz="2000" spc="-105" dirty="0">
                <a:solidFill>
                  <a:prstClr val="black"/>
                </a:solidFill>
                <a:latin typeface="Franklin Gothic Medium"/>
                <a:cs typeface="Franklin Gothic Medium"/>
              </a:rPr>
              <a:t> </a:t>
            </a:r>
            <a:r>
              <a:rPr sz="2000" spc="-65" dirty="0">
                <a:solidFill>
                  <a:prstClr val="black"/>
                </a:solidFill>
                <a:latin typeface="Franklin Gothic Medium"/>
                <a:cs typeface="Franklin Gothic Medium"/>
              </a:rPr>
              <a:t>A.A.</a:t>
            </a:r>
            <a:r>
              <a:rPr sz="2000" spc="40" dirty="0">
                <a:solidFill>
                  <a:prstClr val="black"/>
                </a:solidFill>
                <a:latin typeface="Franklin Gothic Medium"/>
                <a:cs typeface="Franklin Gothic Medium"/>
              </a:rPr>
              <a:t> </a:t>
            </a:r>
            <a:r>
              <a:rPr sz="2000" spc="-5" dirty="0">
                <a:solidFill>
                  <a:prstClr val="black"/>
                </a:solidFill>
                <a:latin typeface="Franklin Gothic Medium"/>
                <a:cs typeface="Franklin Gothic Medium"/>
              </a:rPr>
              <a:t>(2010).</a:t>
            </a:r>
            <a:r>
              <a:rPr sz="2000" spc="-95" dirty="0">
                <a:solidFill>
                  <a:prstClr val="black"/>
                </a:solidFill>
                <a:latin typeface="Franklin Gothic Medium"/>
                <a:cs typeface="Franklin Gothic Medium"/>
              </a:rPr>
              <a:t> </a:t>
            </a:r>
            <a:r>
              <a:rPr sz="2000" spc="10" dirty="0">
                <a:solidFill>
                  <a:prstClr val="black"/>
                </a:solidFill>
                <a:latin typeface="Franklin Gothic Medium"/>
                <a:cs typeface="Franklin Gothic Medium"/>
              </a:rPr>
              <a:t>Measuring</a:t>
            </a:r>
            <a:r>
              <a:rPr sz="2000" spc="-145" dirty="0">
                <a:solidFill>
                  <a:prstClr val="black"/>
                </a:solidFill>
                <a:latin typeface="Franklin Gothic Medium"/>
                <a:cs typeface="Franklin Gothic Medium"/>
              </a:rPr>
              <a:t> </a:t>
            </a:r>
            <a:r>
              <a:rPr sz="2000" dirty="0">
                <a:solidFill>
                  <a:prstClr val="black"/>
                </a:solidFill>
                <a:latin typeface="Franklin Gothic Medium"/>
                <a:cs typeface="Franklin Gothic Medium"/>
              </a:rPr>
              <a:t>the</a:t>
            </a:r>
            <a:r>
              <a:rPr sz="2000" spc="-45" dirty="0">
                <a:solidFill>
                  <a:prstClr val="black"/>
                </a:solidFill>
                <a:latin typeface="Franklin Gothic Medium"/>
                <a:cs typeface="Franklin Gothic Medium"/>
              </a:rPr>
              <a:t> </a:t>
            </a:r>
            <a:r>
              <a:rPr sz="2000" spc="-30" dirty="0">
                <a:solidFill>
                  <a:prstClr val="black"/>
                </a:solidFill>
                <a:latin typeface="Franklin Gothic Medium"/>
                <a:cs typeface="Franklin Gothic Medium"/>
              </a:rPr>
              <a:t>impact</a:t>
            </a:r>
            <a:r>
              <a:rPr sz="2000" spc="-70"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of</a:t>
            </a:r>
            <a:r>
              <a:rPr sz="2000" spc="15" dirty="0">
                <a:solidFill>
                  <a:prstClr val="black"/>
                </a:solidFill>
                <a:latin typeface="Franklin Gothic Medium"/>
                <a:cs typeface="Franklin Gothic Medium"/>
              </a:rPr>
              <a:t> </a:t>
            </a:r>
            <a:r>
              <a:rPr sz="2000" spc="-5" dirty="0">
                <a:solidFill>
                  <a:prstClr val="black"/>
                </a:solidFill>
                <a:latin typeface="Franklin Gothic Medium"/>
                <a:cs typeface="Franklin Gothic Medium"/>
              </a:rPr>
              <a:t>public </a:t>
            </a:r>
            <a:r>
              <a:rPr sz="2000" spc="-484" dirty="0">
                <a:solidFill>
                  <a:prstClr val="black"/>
                </a:solidFill>
                <a:latin typeface="Franklin Gothic Medium"/>
                <a:cs typeface="Franklin Gothic Medium"/>
              </a:rPr>
              <a:t> </a:t>
            </a:r>
            <a:r>
              <a:rPr sz="2000" spc="35" dirty="0">
                <a:solidFill>
                  <a:prstClr val="black"/>
                </a:solidFill>
                <a:latin typeface="Franklin Gothic Medium"/>
                <a:cs typeface="Franklin Gothic Medium"/>
              </a:rPr>
              <a:t>h</a:t>
            </a:r>
            <a:r>
              <a:rPr sz="2000" spc="-5" dirty="0">
                <a:solidFill>
                  <a:prstClr val="black"/>
                </a:solidFill>
                <a:latin typeface="Franklin Gothic Medium"/>
                <a:cs typeface="Franklin Gothic Medium"/>
              </a:rPr>
              <a:t>e</a:t>
            </a:r>
            <a:r>
              <a:rPr sz="2000" spc="-35" dirty="0">
                <a:solidFill>
                  <a:prstClr val="black"/>
                </a:solidFill>
                <a:latin typeface="Franklin Gothic Medium"/>
                <a:cs typeface="Franklin Gothic Medium"/>
              </a:rPr>
              <a:t>a</a:t>
            </a:r>
            <a:r>
              <a:rPr sz="2000" spc="-45" dirty="0">
                <a:solidFill>
                  <a:prstClr val="black"/>
                </a:solidFill>
                <a:latin typeface="Franklin Gothic Medium"/>
                <a:cs typeface="Franklin Gothic Medium"/>
              </a:rPr>
              <a:t>l</a:t>
            </a:r>
            <a:r>
              <a:rPr sz="2000" spc="-50" dirty="0">
                <a:solidFill>
                  <a:prstClr val="black"/>
                </a:solidFill>
                <a:latin typeface="Franklin Gothic Medium"/>
                <a:cs typeface="Franklin Gothic Medium"/>
              </a:rPr>
              <a:t>t</a:t>
            </a:r>
            <a:r>
              <a:rPr sz="2000" spc="10" dirty="0">
                <a:solidFill>
                  <a:prstClr val="black"/>
                </a:solidFill>
                <a:latin typeface="Franklin Gothic Medium"/>
                <a:cs typeface="Franklin Gothic Medium"/>
              </a:rPr>
              <a:t>h</a:t>
            </a:r>
            <a:r>
              <a:rPr sz="2000" spc="-25" dirty="0">
                <a:solidFill>
                  <a:prstClr val="black"/>
                </a:solidFill>
                <a:latin typeface="Franklin Gothic Medium"/>
                <a:cs typeface="Franklin Gothic Medium"/>
              </a:rPr>
              <a:t> </a:t>
            </a:r>
            <a:r>
              <a:rPr sz="2000" spc="-30" dirty="0">
                <a:solidFill>
                  <a:prstClr val="black"/>
                </a:solidFill>
                <a:latin typeface="Franklin Gothic Medium"/>
                <a:cs typeface="Franklin Gothic Medium"/>
              </a:rPr>
              <a:t>p</a:t>
            </a:r>
            <a:r>
              <a:rPr sz="2000" spc="-20" dirty="0">
                <a:solidFill>
                  <a:prstClr val="black"/>
                </a:solidFill>
                <a:latin typeface="Franklin Gothic Medium"/>
                <a:cs typeface="Franklin Gothic Medium"/>
              </a:rPr>
              <a:t>o</a:t>
            </a:r>
            <a:r>
              <a:rPr sz="2000" spc="-30" dirty="0">
                <a:solidFill>
                  <a:prstClr val="black"/>
                </a:solidFill>
                <a:latin typeface="Franklin Gothic Medium"/>
                <a:cs typeface="Franklin Gothic Medium"/>
              </a:rPr>
              <a:t>l</a:t>
            </a:r>
            <a:r>
              <a:rPr sz="2000" spc="-45" dirty="0">
                <a:solidFill>
                  <a:prstClr val="black"/>
                </a:solidFill>
                <a:latin typeface="Franklin Gothic Medium"/>
                <a:cs typeface="Franklin Gothic Medium"/>
              </a:rPr>
              <a:t>i</a:t>
            </a:r>
            <a:r>
              <a:rPr sz="2000" spc="35" dirty="0">
                <a:solidFill>
                  <a:prstClr val="black"/>
                </a:solidFill>
                <a:latin typeface="Franklin Gothic Medium"/>
                <a:cs typeface="Franklin Gothic Medium"/>
              </a:rPr>
              <a:t>c</a:t>
            </a:r>
            <a:r>
              <a:rPr sz="2000" spc="-45" dirty="0">
                <a:solidFill>
                  <a:prstClr val="black"/>
                </a:solidFill>
                <a:latin typeface="Franklin Gothic Medium"/>
                <a:cs typeface="Franklin Gothic Medium"/>
              </a:rPr>
              <a:t>i</a:t>
            </a:r>
            <a:r>
              <a:rPr sz="2000" spc="-5" dirty="0">
                <a:solidFill>
                  <a:prstClr val="black"/>
                </a:solidFill>
                <a:latin typeface="Franklin Gothic Medium"/>
                <a:cs typeface="Franklin Gothic Medium"/>
              </a:rPr>
              <a:t>e</a:t>
            </a:r>
            <a:r>
              <a:rPr sz="2000" spc="60" dirty="0">
                <a:solidFill>
                  <a:prstClr val="black"/>
                </a:solidFill>
                <a:latin typeface="Franklin Gothic Medium"/>
                <a:cs typeface="Franklin Gothic Medium"/>
              </a:rPr>
              <a:t>s</a:t>
            </a:r>
            <a:r>
              <a:rPr sz="2000" spc="25" dirty="0">
                <a:solidFill>
                  <a:prstClr val="black"/>
                </a:solidFill>
                <a:latin typeface="Franklin Gothic Medium"/>
                <a:cs typeface="Franklin Gothic Medium"/>
              </a:rPr>
              <a:t>.</a:t>
            </a:r>
            <a:r>
              <a:rPr sz="2000" spc="-90" dirty="0">
                <a:solidFill>
                  <a:prstClr val="black"/>
                </a:solidFill>
                <a:latin typeface="Franklin Gothic Medium"/>
                <a:cs typeface="Franklin Gothic Medium"/>
              </a:rPr>
              <a:t> </a:t>
            </a:r>
            <a:r>
              <a:rPr sz="2000" i="1" spc="-50" dirty="0">
                <a:solidFill>
                  <a:prstClr val="black"/>
                </a:solidFill>
                <a:latin typeface="Franklin Gothic Medium"/>
                <a:cs typeface="Franklin Gothic Medium"/>
              </a:rPr>
              <a:t>P</a:t>
            </a:r>
            <a:r>
              <a:rPr sz="2000" i="1" spc="-45" dirty="0">
                <a:solidFill>
                  <a:prstClr val="black"/>
                </a:solidFill>
                <a:latin typeface="Franklin Gothic Medium"/>
                <a:cs typeface="Franklin Gothic Medium"/>
              </a:rPr>
              <a:t>r</a:t>
            </a:r>
            <a:r>
              <a:rPr sz="2000" i="1" spc="15" dirty="0">
                <a:solidFill>
                  <a:prstClr val="black"/>
                </a:solidFill>
                <a:latin typeface="Franklin Gothic Medium"/>
                <a:cs typeface="Franklin Gothic Medium"/>
              </a:rPr>
              <a:t>eve</a:t>
            </a:r>
            <a:r>
              <a:rPr sz="2000" i="1" spc="25" dirty="0">
                <a:solidFill>
                  <a:prstClr val="black"/>
                </a:solidFill>
                <a:latin typeface="Franklin Gothic Medium"/>
                <a:cs typeface="Franklin Gothic Medium"/>
              </a:rPr>
              <a:t>n</a:t>
            </a:r>
            <a:r>
              <a:rPr sz="2000" i="1" spc="-40" dirty="0">
                <a:solidFill>
                  <a:prstClr val="black"/>
                </a:solidFill>
                <a:latin typeface="Franklin Gothic Medium"/>
                <a:cs typeface="Franklin Gothic Medium"/>
              </a:rPr>
              <a:t>t</a:t>
            </a:r>
            <a:r>
              <a:rPr sz="2000" i="1" spc="-55" dirty="0">
                <a:solidFill>
                  <a:prstClr val="black"/>
                </a:solidFill>
                <a:latin typeface="Franklin Gothic Medium"/>
                <a:cs typeface="Franklin Gothic Medium"/>
              </a:rPr>
              <a:t>i</a:t>
            </a:r>
            <a:r>
              <a:rPr sz="2000" i="1" spc="45" dirty="0">
                <a:solidFill>
                  <a:prstClr val="black"/>
                </a:solidFill>
                <a:latin typeface="Franklin Gothic Medium"/>
                <a:cs typeface="Franklin Gothic Medium"/>
              </a:rPr>
              <a:t>n</a:t>
            </a:r>
            <a:r>
              <a:rPr sz="2000" i="1" spc="5" dirty="0">
                <a:solidFill>
                  <a:prstClr val="black"/>
                </a:solidFill>
                <a:latin typeface="Franklin Gothic Medium"/>
                <a:cs typeface="Franklin Gothic Medium"/>
              </a:rPr>
              <a:t>g</a:t>
            </a:r>
            <a:r>
              <a:rPr sz="2000" i="1" spc="-175" dirty="0">
                <a:solidFill>
                  <a:prstClr val="black"/>
                </a:solidFill>
                <a:latin typeface="Franklin Gothic Medium"/>
                <a:cs typeface="Franklin Gothic Medium"/>
              </a:rPr>
              <a:t> </a:t>
            </a:r>
            <a:r>
              <a:rPr sz="2000" i="1" spc="10" dirty="0">
                <a:solidFill>
                  <a:prstClr val="black"/>
                </a:solidFill>
                <a:latin typeface="Franklin Gothic Medium"/>
                <a:cs typeface="Franklin Gothic Medium"/>
              </a:rPr>
              <a:t>C</a:t>
            </a:r>
            <a:r>
              <a:rPr sz="2000" i="1" spc="45" dirty="0">
                <a:solidFill>
                  <a:prstClr val="black"/>
                </a:solidFill>
                <a:latin typeface="Franklin Gothic Medium"/>
                <a:cs typeface="Franklin Gothic Medium"/>
              </a:rPr>
              <a:t>h</a:t>
            </a:r>
            <a:r>
              <a:rPr sz="2000" i="1" spc="-20" dirty="0">
                <a:solidFill>
                  <a:prstClr val="black"/>
                </a:solidFill>
                <a:latin typeface="Franklin Gothic Medium"/>
                <a:cs typeface="Franklin Gothic Medium"/>
              </a:rPr>
              <a:t>r</a:t>
            </a:r>
            <a:r>
              <a:rPr sz="2000" i="1" spc="20" dirty="0">
                <a:solidFill>
                  <a:prstClr val="black"/>
                </a:solidFill>
                <a:latin typeface="Franklin Gothic Medium"/>
                <a:cs typeface="Franklin Gothic Medium"/>
              </a:rPr>
              <a:t>o</a:t>
            </a:r>
            <a:r>
              <a:rPr sz="2000" i="1" spc="30" dirty="0">
                <a:solidFill>
                  <a:prstClr val="black"/>
                </a:solidFill>
                <a:latin typeface="Franklin Gothic Medium"/>
                <a:cs typeface="Franklin Gothic Medium"/>
              </a:rPr>
              <a:t>n</a:t>
            </a:r>
            <a:r>
              <a:rPr sz="2000" i="1" spc="-55" dirty="0">
                <a:solidFill>
                  <a:prstClr val="black"/>
                </a:solidFill>
                <a:latin typeface="Franklin Gothic Medium"/>
                <a:cs typeface="Franklin Gothic Medium"/>
              </a:rPr>
              <a:t>i</a:t>
            </a:r>
            <a:r>
              <a:rPr sz="2000" i="1" spc="5" dirty="0">
                <a:solidFill>
                  <a:prstClr val="black"/>
                </a:solidFill>
                <a:latin typeface="Franklin Gothic Medium"/>
                <a:cs typeface="Franklin Gothic Medium"/>
              </a:rPr>
              <a:t>c</a:t>
            </a:r>
            <a:r>
              <a:rPr sz="2000" i="1" spc="-114" dirty="0">
                <a:solidFill>
                  <a:prstClr val="black"/>
                </a:solidFill>
                <a:latin typeface="Franklin Gothic Medium"/>
                <a:cs typeface="Franklin Gothic Medium"/>
              </a:rPr>
              <a:t> </a:t>
            </a:r>
            <a:r>
              <a:rPr sz="2000" i="1" spc="70" dirty="0">
                <a:solidFill>
                  <a:prstClr val="black"/>
                </a:solidFill>
                <a:latin typeface="Franklin Gothic Medium"/>
                <a:cs typeface="Franklin Gothic Medium"/>
              </a:rPr>
              <a:t>D</a:t>
            </a:r>
            <a:r>
              <a:rPr sz="2000" i="1" spc="-55" dirty="0">
                <a:solidFill>
                  <a:prstClr val="black"/>
                </a:solidFill>
                <a:latin typeface="Franklin Gothic Medium"/>
                <a:cs typeface="Franklin Gothic Medium"/>
              </a:rPr>
              <a:t>i</a:t>
            </a:r>
            <a:r>
              <a:rPr sz="2000" i="1" spc="-20" dirty="0">
                <a:solidFill>
                  <a:prstClr val="black"/>
                </a:solidFill>
                <a:latin typeface="Franklin Gothic Medium"/>
                <a:cs typeface="Franklin Gothic Medium"/>
              </a:rPr>
              <a:t>s</a:t>
            </a:r>
            <a:r>
              <a:rPr sz="2000" i="1" spc="10" dirty="0">
                <a:solidFill>
                  <a:prstClr val="black"/>
                </a:solidFill>
                <a:latin typeface="Franklin Gothic Medium"/>
                <a:cs typeface="Franklin Gothic Medium"/>
              </a:rPr>
              <a:t>e</a:t>
            </a:r>
            <a:r>
              <a:rPr sz="2000" i="1" spc="-25" dirty="0">
                <a:solidFill>
                  <a:prstClr val="black"/>
                </a:solidFill>
                <a:latin typeface="Franklin Gothic Medium"/>
                <a:cs typeface="Franklin Gothic Medium"/>
              </a:rPr>
              <a:t>a</a:t>
            </a:r>
            <a:r>
              <a:rPr sz="2000" i="1" spc="-20" dirty="0">
                <a:solidFill>
                  <a:prstClr val="black"/>
                </a:solidFill>
                <a:latin typeface="Franklin Gothic Medium"/>
                <a:cs typeface="Franklin Gothic Medium"/>
              </a:rPr>
              <a:t>s</a:t>
            </a:r>
            <a:r>
              <a:rPr sz="2000" i="1" spc="-5" dirty="0">
                <a:solidFill>
                  <a:prstClr val="black"/>
                </a:solidFill>
                <a:latin typeface="Franklin Gothic Medium"/>
                <a:cs typeface="Franklin Gothic Medium"/>
              </a:rPr>
              <a:t>e</a:t>
            </a:r>
            <a:r>
              <a:rPr sz="2000" spc="25" dirty="0">
                <a:solidFill>
                  <a:prstClr val="black"/>
                </a:solidFill>
                <a:latin typeface="Franklin Gothic Medium"/>
                <a:cs typeface="Franklin Gothic Medium"/>
              </a:rPr>
              <a:t>,</a:t>
            </a:r>
            <a:r>
              <a:rPr sz="2000" spc="35" dirty="0">
                <a:solidFill>
                  <a:prstClr val="black"/>
                </a:solidFill>
                <a:latin typeface="Franklin Gothic Medium"/>
                <a:cs typeface="Franklin Gothic Medium"/>
              </a:rPr>
              <a:t> </a:t>
            </a:r>
            <a:r>
              <a:rPr sz="2000" spc="20" dirty="0">
                <a:solidFill>
                  <a:prstClr val="black"/>
                </a:solidFill>
                <a:latin typeface="Franklin Gothic Medium"/>
                <a:cs typeface="Franklin Gothic Medium"/>
              </a:rPr>
              <a:t>7</a:t>
            </a:r>
            <a:r>
              <a:rPr sz="2000" spc="25" dirty="0">
                <a:solidFill>
                  <a:prstClr val="black"/>
                </a:solidFill>
                <a:latin typeface="Franklin Gothic Medium"/>
                <a:cs typeface="Franklin Gothic Medium"/>
              </a:rPr>
              <a:t>,</a:t>
            </a:r>
            <a:r>
              <a:rPr sz="2000" spc="-35"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1</a:t>
            </a:r>
            <a:r>
              <a:rPr sz="2000" spc="-30" dirty="0">
                <a:solidFill>
                  <a:prstClr val="black"/>
                </a:solidFill>
                <a:latin typeface="Franklin Gothic Medium"/>
                <a:cs typeface="Franklin Gothic Medium"/>
              </a:rPr>
              <a:t> </a:t>
            </a:r>
            <a:r>
              <a:rPr sz="2000" spc="40" dirty="0">
                <a:solidFill>
                  <a:prstClr val="black"/>
                </a:solidFill>
                <a:latin typeface="Franklin Gothic Medium"/>
                <a:cs typeface="Franklin Gothic Medium"/>
              </a:rPr>
              <a:t>-</a:t>
            </a:r>
            <a:r>
              <a:rPr sz="2000" spc="15" dirty="0">
                <a:solidFill>
                  <a:prstClr val="black"/>
                </a:solidFill>
                <a:latin typeface="Franklin Gothic Medium"/>
                <a:cs typeface="Franklin Gothic Medium"/>
              </a:rPr>
              <a:t>7</a:t>
            </a:r>
            <a:endParaRPr sz="2000">
              <a:solidFill>
                <a:prstClr val="black"/>
              </a:solidFill>
              <a:latin typeface="Franklin Gothic Medium"/>
              <a:cs typeface="Franklin Gothic Medium"/>
            </a:endParaRPr>
          </a:p>
          <a:p>
            <a:pPr marL="12700" marR="138430" defTabSz="914400">
              <a:spcBef>
                <a:spcPts val="10"/>
              </a:spcBef>
            </a:pPr>
            <a:r>
              <a:rPr sz="2000" spc="-10" dirty="0">
                <a:solidFill>
                  <a:prstClr val="black"/>
                </a:solidFill>
                <a:latin typeface="Franklin Gothic Medium"/>
                <a:cs typeface="Franklin Gothic Medium"/>
              </a:rPr>
              <a:t>Champion,</a:t>
            </a:r>
            <a:r>
              <a:rPr sz="2000" spc="-185" dirty="0">
                <a:solidFill>
                  <a:prstClr val="black"/>
                </a:solidFill>
                <a:latin typeface="Franklin Gothic Medium"/>
                <a:cs typeface="Franklin Gothic Medium"/>
              </a:rPr>
              <a:t> </a:t>
            </a:r>
            <a:r>
              <a:rPr sz="2000" spc="-20" dirty="0">
                <a:solidFill>
                  <a:prstClr val="black"/>
                </a:solidFill>
                <a:latin typeface="Franklin Gothic Medium"/>
                <a:cs typeface="Franklin Gothic Medium"/>
              </a:rPr>
              <a:t>V.L.</a:t>
            </a:r>
            <a:r>
              <a:rPr sz="2000" spc="-30" dirty="0">
                <a:solidFill>
                  <a:prstClr val="black"/>
                </a:solidFill>
                <a:latin typeface="Franklin Gothic Medium"/>
                <a:cs typeface="Franklin Gothic Medium"/>
              </a:rPr>
              <a:t> </a:t>
            </a:r>
            <a:r>
              <a:rPr sz="2000" spc="5" dirty="0">
                <a:solidFill>
                  <a:prstClr val="black"/>
                </a:solidFill>
                <a:latin typeface="Franklin Gothic Medium"/>
                <a:cs typeface="Franklin Gothic Medium"/>
              </a:rPr>
              <a:t>and</a:t>
            </a:r>
            <a:r>
              <a:rPr sz="2000" spc="10" dirty="0">
                <a:solidFill>
                  <a:prstClr val="black"/>
                </a:solidFill>
                <a:latin typeface="Franklin Gothic Medium"/>
                <a:cs typeface="Franklin Gothic Medium"/>
              </a:rPr>
              <a:t> </a:t>
            </a:r>
            <a:r>
              <a:rPr sz="2000" spc="-5" dirty="0">
                <a:solidFill>
                  <a:prstClr val="black"/>
                </a:solidFill>
                <a:latin typeface="Franklin Gothic Medium"/>
                <a:cs typeface="Franklin Gothic Medium"/>
              </a:rPr>
              <a:t>Skinnner,</a:t>
            </a:r>
            <a:r>
              <a:rPr sz="2000" spc="-180" dirty="0">
                <a:solidFill>
                  <a:prstClr val="black"/>
                </a:solidFill>
                <a:latin typeface="Franklin Gothic Medium"/>
                <a:cs typeface="Franklin Gothic Medium"/>
              </a:rPr>
              <a:t> </a:t>
            </a:r>
            <a:r>
              <a:rPr sz="2000" spc="20" dirty="0">
                <a:solidFill>
                  <a:prstClr val="black"/>
                </a:solidFill>
                <a:latin typeface="Franklin Gothic Medium"/>
                <a:cs typeface="Franklin Gothic Medium"/>
              </a:rPr>
              <a:t>C.S.</a:t>
            </a:r>
            <a:r>
              <a:rPr sz="2000" spc="-105"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(2008).</a:t>
            </a:r>
            <a:r>
              <a:rPr sz="2000" spc="-100"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The</a:t>
            </a:r>
            <a:r>
              <a:rPr sz="2000" spc="-50"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health</a:t>
            </a:r>
            <a:r>
              <a:rPr sz="2000" spc="-95"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belief</a:t>
            </a:r>
            <a:r>
              <a:rPr sz="2000" spc="-55"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model.</a:t>
            </a:r>
            <a:r>
              <a:rPr sz="2000" spc="-30"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In:</a:t>
            </a:r>
            <a:r>
              <a:rPr sz="2000" spc="-40" dirty="0">
                <a:solidFill>
                  <a:prstClr val="black"/>
                </a:solidFill>
                <a:latin typeface="Franklin Gothic Medium"/>
                <a:cs typeface="Franklin Gothic Medium"/>
              </a:rPr>
              <a:t> </a:t>
            </a:r>
            <a:r>
              <a:rPr sz="2000" spc="-5" dirty="0">
                <a:solidFill>
                  <a:prstClr val="black"/>
                </a:solidFill>
                <a:latin typeface="Franklin Gothic Medium"/>
                <a:cs typeface="Franklin Gothic Medium"/>
              </a:rPr>
              <a:t>Glanz,</a:t>
            </a:r>
            <a:r>
              <a:rPr sz="2000" spc="40" dirty="0">
                <a:solidFill>
                  <a:prstClr val="black"/>
                </a:solidFill>
                <a:latin typeface="Franklin Gothic Medium"/>
                <a:cs typeface="Franklin Gothic Medium"/>
              </a:rPr>
              <a:t> </a:t>
            </a:r>
            <a:r>
              <a:rPr sz="2000" spc="35" dirty="0">
                <a:solidFill>
                  <a:prstClr val="black"/>
                </a:solidFill>
                <a:latin typeface="Franklin Gothic Medium"/>
                <a:cs typeface="Franklin Gothic Medium"/>
              </a:rPr>
              <a:t>K., </a:t>
            </a:r>
            <a:r>
              <a:rPr sz="2000" spc="-484" dirty="0">
                <a:solidFill>
                  <a:prstClr val="black"/>
                </a:solidFill>
                <a:latin typeface="Franklin Gothic Medium"/>
                <a:cs typeface="Franklin Gothic Medium"/>
              </a:rPr>
              <a:t> </a:t>
            </a:r>
            <a:r>
              <a:rPr sz="2000" spc="-30" dirty="0">
                <a:solidFill>
                  <a:prstClr val="black"/>
                </a:solidFill>
                <a:latin typeface="Franklin Gothic Medium"/>
                <a:cs typeface="Franklin Gothic Medium"/>
              </a:rPr>
              <a:t>Rimer, </a:t>
            </a:r>
            <a:r>
              <a:rPr sz="2000" spc="20" dirty="0">
                <a:solidFill>
                  <a:prstClr val="black"/>
                </a:solidFill>
                <a:latin typeface="Franklin Gothic Medium"/>
                <a:cs typeface="Franklin Gothic Medium"/>
              </a:rPr>
              <a:t>B.K. </a:t>
            </a:r>
            <a:r>
              <a:rPr sz="2000" spc="5" dirty="0">
                <a:solidFill>
                  <a:prstClr val="black"/>
                </a:solidFill>
                <a:latin typeface="Franklin Gothic Medium"/>
                <a:cs typeface="Franklin Gothic Medium"/>
              </a:rPr>
              <a:t>and </a:t>
            </a:r>
            <a:r>
              <a:rPr sz="2000" spc="-10" dirty="0">
                <a:solidFill>
                  <a:prstClr val="black"/>
                </a:solidFill>
                <a:latin typeface="Franklin Gothic Medium"/>
                <a:cs typeface="Franklin Gothic Medium"/>
              </a:rPr>
              <a:t>Viswanath, </a:t>
            </a:r>
            <a:r>
              <a:rPr sz="2000" spc="45" dirty="0">
                <a:solidFill>
                  <a:prstClr val="black"/>
                </a:solidFill>
                <a:latin typeface="Franklin Gothic Medium"/>
                <a:cs typeface="Franklin Gothic Medium"/>
              </a:rPr>
              <a:t>K </a:t>
            </a:r>
            <a:r>
              <a:rPr sz="2000" spc="25" dirty="0">
                <a:solidFill>
                  <a:prstClr val="black"/>
                </a:solidFill>
                <a:latin typeface="Franklin Gothic Medium"/>
                <a:cs typeface="Franklin Gothic Medium"/>
              </a:rPr>
              <a:t>(eds), </a:t>
            </a:r>
            <a:r>
              <a:rPr sz="2000" i="1" spc="-5" dirty="0">
                <a:solidFill>
                  <a:prstClr val="black"/>
                </a:solidFill>
                <a:latin typeface="Franklin Gothic Medium"/>
                <a:cs typeface="Franklin Gothic Medium"/>
              </a:rPr>
              <a:t>Health </a:t>
            </a:r>
            <a:r>
              <a:rPr sz="2000" i="1" dirty="0">
                <a:solidFill>
                  <a:prstClr val="black"/>
                </a:solidFill>
                <a:latin typeface="Franklin Gothic Medium"/>
                <a:cs typeface="Franklin Gothic Medium"/>
              </a:rPr>
              <a:t>Behaviour </a:t>
            </a:r>
            <a:r>
              <a:rPr sz="2000" i="1" spc="15" dirty="0">
                <a:solidFill>
                  <a:prstClr val="black"/>
                </a:solidFill>
                <a:latin typeface="Franklin Gothic Medium"/>
                <a:cs typeface="Franklin Gothic Medium"/>
              </a:rPr>
              <a:t>and </a:t>
            </a:r>
            <a:r>
              <a:rPr sz="2000" i="1" spc="-5" dirty="0">
                <a:solidFill>
                  <a:prstClr val="black"/>
                </a:solidFill>
                <a:latin typeface="Franklin Gothic Medium"/>
                <a:cs typeface="Franklin Gothic Medium"/>
              </a:rPr>
              <a:t>Health </a:t>
            </a:r>
            <a:r>
              <a:rPr sz="2000" i="1" spc="15" dirty="0">
                <a:solidFill>
                  <a:prstClr val="black"/>
                </a:solidFill>
                <a:latin typeface="Franklin Gothic Medium"/>
                <a:cs typeface="Franklin Gothic Medium"/>
              </a:rPr>
              <a:t>Education: </a:t>
            </a:r>
            <a:r>
              <a:rPr sz="2000" i="1" spc="20" dirty="0">
                <a:solidFill>
                  <a:prstClr val="black"/>
                </a:solidFill>
                <a:latin typeface="Franklin Gothic Medium"/>
                <a:cs typeface="Franklin Gothic Medium"/>
              </a:rPr>
              <a:t> </a:t>
            </a:r>
            <a:r>
              <a:rPr sz="2000" i="1" dirty="0">
                <a:solidFill>
                  <a:prstClr val="black"/>
                </a:solidFill>
                <a:latin typeface="Franklin Gothic Medium"/>
                <a:cs typeface="Franklin Gothic Medium"/>
              </a:rPr>
              <a:t>Theory,</a:t>
            </a:r>
            <a:r>
              <a:rPr sz="2000" i="1" spc="-110" dirty="0">
                <a:solidFill>
                  <a:prstClr val="black"/>
                </a:solidFill>
                <a:latin typeface="Franklin Gothic Medium"/>
                <a:cs typeface="Franklin Gothic Medium"/>
              </a:rPr>
              <a:t> </a:t>
            </a:r>
            <a:r>
              <a:rPr sz="2000" i="1" dirty="0">
                <a:solidFill>
                  <a:prstClr val="black"/>
                </a:solidFill>
                <a:latin typeface="Franklin Gothic Medium"/>
                <a:cs typeface="Franklin Gothic Medium"/>
              </a:rPr>
              <a:t>Research,</a:t>
            </a:r>
            <a:r>
              <a:rPr sz="2000" i="1" spc="-105" dirty="0">
                <a:solidFill>
                  <a:prstClr val="black"/>
                </a:solidFill>
                <a:latin typeface="Franklin Gothic Medium"/>
                <a:cs typeface="Franklin Gothic Medium"/>
              </a:rPr>
              <a:t> </a:t>
            </a:r>
            <a:r>
              <a:rPr sz="2000" i="1" spc="15" dirty="0">
                <a:solidFill>
                  <a:prstClr val="black"/>
                </a:solidFill>
                <a:latin typeface="Franklin Gothic Medium"/>
                <a:cs typeface="Franklin Gothic Medium"/>
              </a:rPr>
              <a:t>and</a:t>
            </a:r>
            <a:r>
              <a:rPr sz="2000" i="1" spc="-20" dirty="0">
                <a:solidFill>
                  <a:prstClr val="black"/>
                </a:solidFill>
                <a:latin typeface="Franklin Gothic Medium"/>
                <a:cs typeface="Franklin Gothic Medium"/>
              </a:rPr>
              <a:t> </a:t>
            </a:r>
            <a:r>
              <a:rPr sz="2000" i="1" spc="-15" dirty="0">
                <a:solidFill>
                  <a:prstClr val="black"/>
                </a:solidFill>
                <a:latin typeface="Franklin Gothic Medium"/>
                <a:cs typeface="Franklin Gothic Medium"/>
              </a:rPr>
              <a:t>Practice</a:t>
            </a:r>
            <a:r>
              <a:rPr sz="2000" spc="-15" dirty="0">
                <a:solidFill>
                  <a:prstClr val="black"/>
                </a:solidFill>
                <a:latin typeface="Franklin Gothic Medium"/>
                <a:cs typeface="Franklin Gothic Medium"/>
              </a:rPr>
              <a:t>.</a:t>
            </a:r>
            <a:r>
              <a:rPr sz="2000" spc="-30"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Jossey-Bass,</a:t>
            </a:r>
            <a:r>
              <a:rPr sz="2000" spc="-185"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San</a:t>
            </a:r>
            <a:r>
              <a:rPr sz="2000" spc="-10"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Franscisco,</a:t>
            </a:r>
            <a:r>
              <a:rPr sz="2000" spc="-185" dirty="0">
                <a:solidFill>
                  <a:prstClr val="black"/>
                </a:solidFill>
                <a:latin typeface="Franklin Gothic Medium"/>
                <a:cs typeface="Franklin Gothic Medium"/>
              </a:rPr>
              <a:t> </a:t>
            </a:r>
            <a:r>
              <a:rPr sz="2000" spc="-30" dirty="0">
                <a:solidFill>
                  <a:prstClr val="black"/>
                </a:solidFill>
                <a:latin typeface="Franklin Gothic Medium"/>
                <a:cs typeface="Franklin Gothic Medium"/>
              </a:rPr>
              <a:t>CA, </a:t>
            </a:r>
            <a:r>
              <a:rPr sz="2000" spc="-15" dirty="0">
                <a:solidFill>
                  <a:prstClr val="black"/>
                </a:solidFill>
                <a:latin typeface="Franklin Gothic Medium"/>
                <a:cs typeface="Franklin Gothic Medium"/>
              </a:rPr>
              <a:t>pp.</a:t>
            </a:r>
            <a:r>
              <a:rPr sz="2000" spc="40" dirty="0">
                <a:solidFill>
                  <a:prstClr val="black"/>
                </a:solidFill>
                <a:latin typeface="Franklin Gothic Medium"/>
                <a:cs typeface="Franklin Gothic Medium"/>
              </a:rPr>
              <a:t> </a:t>
            </a:r>
            <a:r>
              <a:rPr sz="2000" spc="20" dirty="0">
                <a:solidFill>
                  <a:prstClr val="black"/>
                </a:solidFill>
                <a:latin typeface="Franklin Gothic Medium"/>
                <a:cs typeface="Franklin Gothic Medium"/>
              </a:rPr>
              <a:t>45</a:t>
            </a:r>
            <a:r>
              <a:rPr sz="2000" spc="-30"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a:t>
            </a:r>
            <a:r>
              <a:rPr sz="2000" spc="-35" dirty="0">
                <a:solidFill>
                  <a:prstClr val="black"/>
                </a:solidFill>
                <a:latin typeface="Franklin Gothic Medium"/>
                <a:cs typeface="Franklin Gothic Medium"/>
              </a:rPr>
              <a:t> </a:t>
            </a:r>
            <a:r>
              <a:rPr sz="2000" spc="25" dirty="0">
                <a:solidFill>
                  <a:prstClr val="black"/>
                </a:solidFill>
                <a:latin typeface="Franklin Gothic Medium"/>
                <a:cs typeface="Franklin Gothic Medium"/>
              </a:rPr>
              <a:t>65.</a:t>
            </a:r>
            <a:endParaRPr sz="2000">
              <a:solidFill>
                <a:prstClr val="black"/>
              </a:solidFill>
              <a:latin typeface="Franklin Gothic Medium"/>
              <a:cs typeface="Franklin Gothic Medium"/>
            </a:endParaRPr>
          </a:p>
          <a:p>
            <a:pPr defTabSz="914400">
              <a:spcBef>
                <a:spcPts val="30"/>
              </a:spcBef>
            </a:pPr>
            <a:endParaRPr sz="2100">
              <a:solidFill>
                <a:prstClr val="black"/>
              </a:solidFill>
              <a:latin typeface="Franklin Gothic Medium"/>
              <a:cs typeface="Franklin Gothic Medium"/>
            </a:endParaRPr>
          </a:p>
          <a:p>
            <a:pPr marL="12700" marR="81915" defTabSz="914400"/>
            <a:r>
              <a:rPr sz="2000" spc="-15" dirty="0">
                <a:solidFill>
                  <a:prstClr val="black"/>
                </a:solidFill>
                <a:latin typeface="Franklin Gothic Medium"/>
                <a:cs typeface="Franklin Gothic Medium"/>
              </a:rPr>
              <a:t>Public </a:t>
            </a:r>
            <a:r>
              <a:rPr sz="2000" spc="-25" dirty="0">
                <a:solidFill>
                  <a:prstClr val="black"/>
                </a:solidFill>
                <a:latin typeface="Franklin Gothic Medium"/>
                <a:cs typeface="Franklin Gothic Medium"/>
              </a:rPr>
              <a:t>Health </a:t>
            </a:r>
            <a:r>
              <a:rPr sz="2000" spc="-5" dirty="0">
                <a:solidFill>
                  <a:prstClr val="black"/>
                </a:solidFill>
                <a:latin typeface="Franklin Gothic Medium"/>
                <a:cs typeface="Franklin Gothic Medium"/>
              </a:rPr>
              <a:t>England </a:t>
            </a:r>
            <a:r>
              <a:rPr sz="2000" spc="5" dirty="0">
                <a:solidFill>
                  <a:prstClr val="black"/>
                </a:solidFill>
                <a:latin typeface="Franklin Gothic Medium"/>
                <a:cs typeface="Franklin Gothic Medium"/>
              </a:rPr>
              <a:t>(2021). </a:t>
            </a:r>
            <a:r>
              <a:rPr sz="2000" i="1" spc="-10" dirty="0">
                <a:solidFill>
                  <a:prstClr val="black"/>
                </a:solidFill>
                <a:latin typeface="Franklin Gothic Medium"/>
                <a:cs typeface="Franklin Gothic Medium"/>
              </a:rPr>
              <a:t>Laboratory confirmed </a:t>
            </a:r>
            <a:r>
              <a:rPr sz="2000" i="1" dirty="0">
                <a:solidFill>
                  <a:prstClr val="black"/>
                </a:solidFill>
                <a:latin typeface="Franklin Gothic Medium"/>
                <a:cs typeface="Franklin Gothic Medium"/>
              </a:rPr>
              <a:t>cases </a:t>
            </a:r>
            <a:r>
              <a:rPr sz="2000" i="1" spc="-15" dirty="0">
                <a:solidFill>
                  <a:prstClr val="black"/>
                </a:solidFill>
                <a:latin typeface="Franklin Gothic Medium"/>
                <a:cs typeface="Franklin Gothic Medium"/>
              </a:rPr>
              <a:t>of </a:t>
            </a:r>
            <a:r>
              <a:rPr sz="2000" i="1" spc="-20" dirty="0">
                <a:solidFill>
                  <a:prstClr val="black"/>
                </a:solidFill>
                <a:latin typeface="Franklin Gothic Medium"/>
                <a:cs typeface="Franklin Gothic Medium"/>
              </a:rPr>
              <a:t>measles, </a:t>
            </a:r>
            <a:r>
              <a:rPr sz="2000" i="1" dirty="0">
                <a:solidFill>
                  <a:prstClr val="black"/>
                </a:solidFill>
                <a:latin typeface="Franklin Gothic Medium"/>
                <a:cs typeface="Franklin Gothic Medium"/>
              </a:rPr>
              <a:t>rubella </a:t>
            </a:r>
            <a:r>
              <a:rPr sz="2000" i="1" spc="5" dirty="0">
                <a:solidFill>
                  <a:prstClr val="black"/>
                </a:solidFill>
                <a:latin typeface="Franklin Gothic Medium"/>
                <a:cs typeface="Franklin Gothic Medium"/>
              </a:rPr>
              <a:t> </a:t>
            </a:r>
            <a:r>
              <a:rPr sz="2000" i="1" spc="15" dirty="0">
                <a:solidFill>
                  <a:prstClr val="black"/>
                </a:solidFill>
                <a:latin typeface="Franklin Gothic Medium"/>
                <a:cs typeface="Franklin Gothic Medium"/>
              </a:rPr>
              <a:t>and</a:t>
            </a:r>
            <a:r>
              <a:rPr sz="2000" i="1" spc="-15" dirty="0">
                <a:solidFill>
                  <a:prstClr val="black"/>
                </a:solidFill>
                <a:latin typeface="Franklin Gothic Medium"/>
                <a:cs typeface="Franklin Gothic Medium"/>
              </a:rPr>
              <a:t> </a:t>
            </a:r>
            <a:r>
              <a:rPr sz="2000" i="1" spc="-10" dirty="0">
                <a:solidFill>
                  <a:prstClr val="black"/>
                </a:solidFill>
                <a:latin typeface="Franklin Gothic Medium"/>
                <a:cs typeface="Franklin Gothic Medium"/>
              </a:rPr>
              <a:t>mumps,</a:t>
            </a:r>
            <a:r>
              <a:rPr sz="2000" i="1" spc="-25" dirty="0">
                <a:solidFill>
                  <a:prstClr val="black"/>
                </a:solidFill>
                <a:latin typeface="Franklin Gothic Medium"/>
                <a:cs typeface="Franklin Gothic Medium"/>
              </a:rPr>
              <a:t> </a:t>
            </a:r>
            <a:r>
              <a:rPr sz="2000" i="1" spc="20" dirty="0">
                <a:solidFill>
                  <a:prstClr val="black"/>
                </a:solidFill>
                <a:latin typeface="Franklin Gothic Medium"/>
                <a:cs typeface="Franklin Gothic Medium"/>
              </a:rPr>
              <a:t>England:</a:t>
            </a:r>
            <a:r>
              <a:rPr sz="2000" i="1" spc="-100" dirty="0">
                <a:solidFill>
                  <a:prstClr val="black"/>
                </a:solidFill>
                <a:latin typeface="Franklin Gothic Medium"/>
                <a:cs typeface="Franklin Gothic Medium"/>
              </a:rPr>
              <a:t> </a:t>
            </a:r>
            <a:r>
              <a:rPr sz="2000" i="1" spc="5" dirty="0">
                <a:solidFill>
                  <a:prstClr val="black"/>
                </a:solidFill>
                <a:latin typeface="Franklin Gothic Medium"/>
                <a:cs typeface="Franklin Gothic Medium"/>
              </a:rPr>
              <a:t>January</a:t>
            </a:r>
            <a:r>
              <a:rPr sz="2000" i="1" spc="-85" dirty="0">
                <a:solidFill>
                  <a:prstClr val="black"/>
                </a:solidFill>
                <a:latin typeface="Franklin Gothic Medium"/>
                <a:cs typeface="Franklin Gothic Medium"/>
              </a:rPr>
              <a:t> </a:t>
            </a:r>
            <a:r>
              <a:rPr sz="2000" i="1" spc="-60" dirty="0">
                <a:solidFill>
                  <a:prstClr val="black"/>
                </a:solidFill>
                <a:latin typeface="Franklin Gothic Medium"/>
                <a:cs typeface="Franklin Gothic Medium"/>
              </a:rPr>
              <a:t>to</a:t>
            </a:r>
            <a:r>
              <a:rPr sz="2000" i="1" spc="25" dirty="0">
                <a:solidFill>
                  <a:prstClr val="black"/>
                </a:solidFill>
                <a:latin typeface="Franklin Gothic Medium"/>
                <a:cs typeface="Franklin Gothic Medium"/>
              </a:rPr>
              <a:t> </a:t>
            </a:r>
            <a:r>
              <a:rPr sz="2000" i="1" spc="5" dirty="0">
                <a:solidFill>
                  <a:prstClr val="black"/>
                </a:solidFill>
                <a:latin typeface="Franklin Gothic Medium"/>
                <a:cs typeface="Franklin Gothic Medium"/>
              </a:rPr>
              <a:t>March</a:t>
            </a:r>
            <a:r>
              <a:rPr sz="2000" i="1" spc="-25" dirty="0">
                <a:solidFill>
                  <a:prstClr val="black"/>
                </a:solidFill>
                <a:latin typeface="Franklin Gothic Medium"/>
                <a:cs typeface="Franklin Gothic Medium"/>
              </a:rPr>
              <a:t> </a:t>
            </a:r>
            <a:r>
              <a:rPr sz="2000" i="1" spc="20" dirty="0">
                <a:solidFill>
                  <a:prstClr val="black"/>
                </a:solidFill>
                <a:latin typeface="Franklin Gothic Medium"/>
                <a:cs typeface="Franklin Gothic Medium"/>
              </a:rPr>
              <a:t>2021</a:t>
            </a:r>
            <a:r>
              <a:rPr sz="2000" spc="20" dirty="0">
                <a:solidFill>
                  <a:prstClr val="black"/>
                </a:solidFill>
                <a:latin typeface="Franklin Gothic Medium"/>
                <a:cs typeface="Franklin Gothic Medium"/>
              </a:rPr>
              <a:t>.</a:t>
            </a:r>
            <a:r>
              <a:rPr sz="2000" spc="-105" dirty="0">
                <a:solidFill>
                  <a:prstClr val="black"/>
                </a:solidFill>
                <a:latin typeface="Franklin Gothic Medium"/>
                <a:cs typeface="Franklin Gothic Medium"/>
              </a:rPr>
              <a:t> </a:t>
            </a:r>
            <a:r>
              <a:rPr sz="2000" spc="-25" dirty="0">
                <a:solidFill>
                  <a:prstClr val="black"/>
                </a:solidFill>
                <a:latin typeface="Franklin Gothic Medium"/>
                <a:cs typeface="Franklin Gothic Medium"/>
              </a:rPr>
              <a:t>Health</a:t>
            </a:r>
            <a:r>
              <a:rPr sz="2000" spc="-15" dirty="0">
                <a:solidFill>
                  <a:prstClr val="black"/>
                </a:solidFill>
                <a:latin typeface="Franklin Gothic Medium"/>
                <a:cs typeface="Franklin Gothic Medium"/>
              </a:rPr>
              <a:t> </a:t>
            </a:r>
            <a:r>
              <a:rPr sz="2000" spc="-20" dirty="0">
                <a:solidFill>
                  <a:prstClr val="black"/>
                </a:solidFill>
                <a:latin typeface="Franklin Gothic Medium"/>
                <a:cs typeface="Franklin Gothic Medium"/>
              </a:rPr>
              <a:t>Protection</a:t>
            </a:r>
            <a:r>
              <a:rPr sz="2000" spc="-100" dirty="0">
                <a:solidFill>
                  <a:prstClr val="black"/>
                </a:solidFill>
                <a:latin typeface="Franklin Gothic Medium"/>
                <a:cs typeface="Franklin Gothic Medium"/>
              </a:rPr>
              <a:t> </a:t>
            </a:r>
            <a:r>
              <a:rPr sz="2000" dirty="0">
                <a:solidFill>
                  <a:prstClr val="black"/>
                </a:solidFill>
                <a:latin typeface="Franklin Gothic Medium"/>
                <a:cs typeface="Franklin Gothic Medium"/>
              </a:rPr>
              <a:t>Report,</a:t>
            </a:r>
            <a:r>
              <a:rPr sz="2000" spc="-175" dirty="0">
                <a:solidFill>
                  <a:prstClr val="black"/>
                </a:solidFill>
                <a:latin typeface="Franklin Gothic Medium"/>
                <a:cs typeface="Franklin Gothic Medium"/>
              </a:rPr>
              <a:t> </a:t>
            </a:r>
            <a:r>
              <a:rPr sz="2000" spc="-35" dirty="0">
                <a:solidFill>
                  <a:prstClr val="black"/>
                </a:solidFill>
                <a:latin typeface="Franklin Gothic Medium"/>
                <a:cs typeface="Franklin Gothic Medium"/>
              </a:rPr>
              <a:t>Volume </a:t>
            </a:r>
            <a:r>
              <a:rPr sz="2000" spc="-484" dirty="0">
                <a:solidFill>
                  <a:prstClr val="black"/>
                </a:solidFill>
                <a:latin typeface="Franklin Gothic Medium"/>
                <a:cs typeface="Franklin Gothic Medium"/>
              </a:rPr>
              <a:t> </a:t>
            </a:r>
            <a:r>
              <a:rPr sz="2000" spc="20" dirty="0">
                <a:solidFill>
                  <a:prstClr val="black"/>
                </a:solidFill>
                <a:latin typeface="Franklin Gothic Medium"/>
                <a:cs typeface="Franklin Gothic Medium"/>
              </a:rPr>
              <a:t>15,</a:t>
            </a:r>
            <a:r>
              <a:rPr sz="2000" spc="-114" dirty="0">
                <a:solidFill>
                  <a:prstClr val="black"/>
                </a:solidFill>
                <a:latin typeface="Franklin Gothic Medium"/>
                <a:cs typeface="Franklin Gothic Medium"/>
              </a:rPr>
              <a:t> </a:t>
            </a:r>
            <a:r>
              <a:rPr sz="2000" spc="5" dirty="0">
                <a:solidFill>
                  <a:prstClr val="black"/>
                </a:solidFill>
                <a:latin typeface="Franklin Gothic Medium"/>
                <a:cs typeface="Franklin Gothic Medium"/>
              </a:rPr>
              <a:t>Number</a:t>
            </a:r>
            <a:r>
              <a:rPr sz="2000" spc="-195" dirty="0">
                <a:solidFill>
                  <a:prstClr val="black"/>
                </a:solidFill>
                <a:latin typeface="Franklin Gothic Medium"/>
                <a:cs typeface="Franklin Gothic Medium"/>
              </a:rPr>
              <a:t> </a:t>
            </a:r>
            <a:r>
              <a:rPr sz="2000" spc="20" dirty="0">
                <a:solidFill>
                  <a:prstClr val="black"/>
                </a:solidFill>
                <a:latin typeface="Franklin Gothic Medium"/>
                <a:cs typeface="Franklin Gothic Medium"/>
              </a:rPr>
              <a:t>8.</a:t>
            </a:r>
            <a:r>
              <a:rPr sz="2000" spc="-35"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2</a:t>
            </a:r>
            <a:r>
              <a:rPr sz="2000" spc="30" dirty="0">
                <a:solidFill>
                  <a:prstClr val="black"/>
                </a:solidFill>
                <a:latin typeface="Franklin Gothic Medium"/>
                <a:cs typeface="Franklin Gothic Medium"/>
              </a:rPr>
              <a:t> </a:t>
            </a:r>
            <a:r>
              <a:rPr sz="2000" spc="20" dirty="0">
                <a:solidFill>
                  <a:prstClr val="black"/>
                </a:solidFill>
                <a:latin typeface="Franklin Gothic Medium"/>
                <a:cs typeface="Franklin Gothic Medium"/>
              </a:rPr>
              <a:t>June,</a:t>
            </a:r>
            <a:r>
              <a:rPr sz="2000" spc="-110" dirty="0">
                <a:solidFill>
                  <a:prstClr val="black"/>
                </a:solidFill>
                <a:latin typeface="Franklin Gothic Medium"/>
                <a:cs typeface="Franklin Gothic Medium"/>
              </a:rPr>
              <a:t> </a:t>
            </a:r>
            <a:r>
              <a:rPr sz="2000" spc="5" dirty="0">
                <a:solidFill>
                  <a:prstClr val="black"/>
                </a:solidFill>
                <a:latin typeface="Franklin Gothic Medium"/>
                <a:cs typeface="Franklin Gothic Medium"/>
              </a:rPr>
              <a:t>2021.</a:t>
            </a:r>
            <a:r>
              <a:rPr sz="2000" spc="-110"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London:</a:t>
            </a:r>
            <a:r>
              <a:rPr sz="2000" spc="-185" dirty="0">
                <a:solidFill>
                  <a:prstClr val="black"/>
                </a:solidFill>
                <a:latin typeface="Franklin Gothic Medium"/>
                <a:cs typeface="Franklin Gothic Medium"/>
              </a:rPr>
              <a:t> </a:t>
            </a:r>
            <a:r>
              <a:rPr sz="2000" spc="-20" dirty="0">
                <a:solidFill>
                  <a:prstClr val="black"/>
                </a:solidFill>
                <a:latin typeface="Franklin Gothic Medium"/>
                <a:cs typeface="Franklin Gothic Medium"/>
              </a:rPr>
              <a:t>PHE</a:t>
            </a:r>
            <a:endParaRPr sz="2000">
              <a:solidFill>
                <a:prstClr val="black"/>
              </a:solidFill>
              <a:latin typeface="Franklin Gothic Medium"/>
              <a:cs typeface="Franklin Gothic Medium"/>
            </a:endParaRPr>
          </a:p>
          <a:p>
            <a:pPr marL="12700" marR="5080" defTabSz="914400">
              <a:spcBef>
                <a:spcPts val="10"/>
              </a:spcBef>
            </a:pPr>
            <a:r>
              <a:rPr sz="2000" spc="5" dirty="0">
                <a:solidFill>
                  <a:prstClr val="black"/>
                </a:solidFill>
                <a:latin typeface="Franklin Gothic Medium"/>
                <a:cs typeface="Franklin Gothic Medium"/>
              </a:rPr>
              <a:t>Prentice-Dunn, </a:t>
            </a:r>
            <a:r>
              <a:rPr sz="2000" dirty="0">
                <a:solidFill>
                  <a:prstClr val="black"/>
                </a:solidFill>
                <a:latin typeface="Franklin Gothic Medium"/>
                <a:cs typeface="Franklin Gothic Medium"/>
              </a:rPr>
              <a:t>S. </a:t>
            </a:r>
            <a:r>
              <a:rPr sz="2000" spc="5" dirty="0">
                <a:solidFill>
                  <a:prstClr val="black"/>
                </a:solidFill>
                <a:latin typeface="Franklin Gothic Medium"/>
                <a:cs typeface="Franklin Gothic Medium"/>
              </a:rPr>
              <a:t>and </a:t>
            </a:r>
            <a:r>
              <a:rPr sz="2000" dirty="0">
                <a:solidFill>
                  <a:prstClr val="black"/>
                </a:solidFill>
                <a:latin typeface="Franklin Gothic Medium"/>
                <a:cs typeface="Franklin Gothic Medium"/>
              </a:rPr>
              <a:t>Rogers, </a:t>
            </a:r>
            <a:r>
              <a:rPr sz="2000" spc="5" dirty="0">
                <a:solidFill>
                  <a:prstClr val="black"/>
                </a:solidFill>
                <a:latin typeface="Franklin Gothic Medium"/>
                <a:cs typeface="Franklin Gothic Medium"/>
              </a:rPr>
              <a:t>R. </a:t>
            </a:r>
            <a:r>
              <a:rPr sz="2000" spc="-85" dirty="0">
                <a:solidFill>
                  <a:prstClr val="black"/>
                </a:solidFill>
                <a:latin typeface="Franklin Gothic Medium"/>
                <a:cs typeface="Franklin Gothic Medium"/>
              </a:rPr>
              <a:t>W. </a:t>
            </a:r>
            <a:r>
              <a:rPr sz="2000" spc="15" dirty="0">
                <a:solidFill>
                  <a:prstClr val="black"/>
                </a:solidFill>
                <a:latin typeface="Franklin Gothic Medium"/>
                <a:cs typeface="Franklin Gothic Medium"/>
              </a:rPr>
              <a:t>(1986). </a:t>
            </a:r>
            <a:r>
              <a:rPr sz="2000" spc="-20" dirty="0">
                <a:solidFill>
                  <a:prstClr val="black"/>
                </a:solidFill>
                <a:latin typeface="Franklin Gothic Medium"/>
                <a:cs typeface="Franklin Gothic Medium"/>
              </a:rPr>
              <a:t>Protection </a:t>
            </a:r>
            <a:r>
              <a:rPr sz="2000" spc="-30" dirty="0">
                <a:solidFill>
                  <a:prstClr val="black"/>
                </a:solidFill>
                <a:latin typeface="Franklin Gothic Medium"/>
                <a:cs typeface="Franklin Gothic Medium"/>
              </a:rPr>
              <a:t>motivation </a:t>
            </a:r>
            <a:r>
              <a:rPr sz="2000" dirty="0">
                <a:solidFill>
                  <a:prstClr val="black"/>
                </a:solidFill>
                <a:latin typeface="Franklin Gothic Medium"/>
                <a:cs typeface="Franklin Gothic Medium"/>
              </a:rPr>
              <a:t>theory </a:t>
            </a:r>
            <a:r>
              <a:rPr sz="2000" spc="5" dirty="0">
                <a:solidFill>
                  <a:prstClr val="black"/>
                </a:solidFill>
                <a:latin typeface="Franklin Gothic Medium"/>
                <a:cs typeface="Franklin Gothic Medium"/>
              </a:rPr>
              <a:t>and </a:t>
            </a:r>
            <a:r>
              <a:rPr sz="2000" spc="10" dirty="0">
                <a:solidFill>
                  <a:prstClr val="black"/>
                </a:solidFill>
                <a:latin typeface="Franklin Gothic Medium"/>
                <a:cs typeface="Franklin Gothic Medium"/>
              </a:rPr>
              <a:t> </a:t>
            </a:r>
            <a:r>
              <a:rPr sz="2000" spc="-5" dirty="0">
                <a:solidFill>
                  <a:prstClr val="black"/>
                </a:solidFill>
                <a:latin typeface="Franklin Gothic Medium"/>
                <a:cs typeface="Franklin Gothic Medium"/>
              </a:rPr>
              <a:t>preventive</a:t>
            </a:r>
            <a:r>
              <a:rPr sz="2000" spc="-125" dirty="0">
                <a:solidFill>
                  <a:prstClr val="black"/>
                </a:solidFill>
                <a:latin typeface="Franklin Gothic Medium"/>
                <a:cs typeface="Franklin Gothic Medium"/>
              </a:rPr>
              <a:t> </a:t>
            </a:r>
            <a:r>
              <a:rPr sz="2000" spc="-5" dirty="0">
                <a:solidFill>
                  <a:prstClr val="black"/>
                </a:solidFill>
                <a:latin typeface="Franklin Gothic Medium"/>
                <a:cs typeface="Franklin Gothic Medium"/>
              </a:rPr>
              <a:t>health:</a:t>
            </a:r>
            <a:r>
              <a:rPr sz="2000" spc="-105" dirty="0">
                <a:solidFill>
                  <a:prstClr val="black"/>
                </a:solidFill>
                <a:latin typeface="Franklin Gothic Medium"/>
                <a:cs typeface="Franklin Gothic Medium"/>
              </a:rPr>
              <a:t> </a:t>
            </a:r>
            <a:r>
              <a:rPr sz="2000" dirty="0">
                <a:solidFill>
                  <a:prstClr val="black"/>
                </a:solidFill>
                <a:latin typeface="Franklin Gothic Medium"/>
                <a:cs typeface="Franklin Gothic Medium"/>
              </a:rPr>
              <a:t>beyond</a:t>
            </a:r>
            <a:r>
              <a:rPr sz="2000" spc="-165" dirty="0">
                <a:solidFill>
                  <a:prstClr val="black"/>
                </a:solidFill>
                <a:latin typeface="Franklin Gothic Medium"/>
                <a:cs typeface="Franklin Gothic Medium"/>
              </a:rPr>
              <a:t> </a:t>
            </a:r>
            <a:r>
              <a:rPr sz="2000" spc="-5" dirty="0">
                <a:solidFill>
                  <a:prstClr val="black"/>
                </a:solidFill>
                <a:latin typeface="Franklin Gothic Medium"/>
                <a:cs typeface="Franklin Gothic Medium"/>
              </a:rPr>
              <a:t>the</a:t>
            </a:r>
            <a:r>
              <a:rPr sz="2000" spc="-50"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health</a:t>
            </a:r>
            <a:r>
              <a:rPr sz="2000" spc="-95"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belief</a:t>
            </a:r>
            <a:r>
              <a:rPr sz="2000" spc="-50"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model.</a:t>
            </a:r>
            <a:r>
              <a:rPr sz="2000" spc="25" dirty="0">
                <a:solidFill>
                  <a:prstClr val="black"/>
                </a:solidFill>
                <a:latin typeface="Franklin Gothic Medium"/>
                <a:cs typeface="Franklin Gothic Medium"/>
              </a:rPr>
              <a:t> </a:t>
            </a:r>
            <a:r>
              <a:rPr sz="2000" i="1" spc="-5" dirty="0">
                <a:solidFill>
                  <a:prstClr val="black"/>
                </a:solidFill>
                <a:latin typeface="Franklin Gothic Medium"/>
                <a:cs typeface="Franklin Gothic Medium"/>
              </a:rPr>
              <a:t>Health</a:t>
            </a:r>
            <a:r>
              <a:rPr sz="2000" i="1" spc="-20" dirty="0">
                <a:solidFill>
                  <a:prstClr val="black"/>
                </a:solidFill>
                <a:latin typeface="Franklin Gothic Medium"/>
                <a:cs typeface="Franklin Gothic Medium"/>
              </a:rPr>
              <a:t> </a:t>
            </a:r>
            <a:r>
              <a:rPr sz="2000" i="1" spc="10" dirty="0">
                <a:solidFill>
                  <a:prstClr val="black"/>
                </a:solidFill>
                <a:latin typeface="Franklin Gothic Medium"/>
                <a:cs typeface="Franklin Gothic Medium"/>
              </a:rPr>
              <a:t>Education</a:t>
            </a:r>
            <a:r>
              <a:rPr sz="2000" i="1" spc="-110" dirty="0">
                <a:solidFill>
                  <a:prstClr val="black"/>
                </a:solidFill>
                <a:latin typeface="Franklin Gothic Medium"/>
                <a:cs typeface="Franklin Gothic Medium"/>
              </a:rPr>
              <a:t> </a:t>
            </a:r>
            <a:r>
              <a:rPr sz="2000" i="1" dirty="0">
                <a:solidFill>
                  <a:prstClr val="black"/>
                </a:solidFill>
                <a:latin typeface="Franklin Gothic Medium"/>
                <a:cs typeface="Franklin Gothic Medium"/>
              </a:rPr>
              <a:t>Research</a:t>
            </a:r>
            <a:r>
              <a:rPr sz="2000" dirty="0">
                <a:solidFill>
                  <a:prstClr val="black"/>
                </a:solidFill>
                <a:latin typeface="Franklin Gothic Medium"/>
                <a:cs typeface="Franklin Gothic Medium"/>
              </a:rPr>
              <a:t>,</a:t>
            </a:r>
            <a:r>
              <a:rPr sz="2000" spc="-105" dirty="0">
                <a:solidFill>
                  <a:prstClr val="black"/>
                </a:solidFill>
                <a:latin typeface="Franklin Gothic Medium"/>
                <a:cs typeface="Franklin Gothic Medium"/>
              </a:rPr>
              <a:t> </a:t>
            </a:r>
            <a:r>
              <a:rPr sz="2000" spc="25" dirty="0">
                <a:solidFill>
                  <a:prstClr val="black"/>
                </a:solidFill>
                <a:latin typeface="Franklin Gothic Medium"/>
                <a:cs typeface="Franklin Gothic Medium"/>
              </a:rPr>
              <a:t>1. </a:t>
            </a:r>
            <a:r>
              <a:rPr sz="2000" spc="-484" dirty="0">
                <a:solidFill>
                  <a:prstClr val="black"/>
                </a:solidFill>
                <a:latin typeface="Franklin Gothic Medium"/>
                <a:cs typeface="Franklin Gothic Medium"/>
              </a:rPr>
              <a:t> </a:t>
            </a:r>
            <a:r>
              <a:rPr sz="2000" spc="20" dirty="0">
                <a:solidFill>
                  <a:prstClr val="black"/>
                </a:solidFill>
                <a:latin typeface="Franklin Gothic Medium"/>
                <a:cs typeface="Franklin Gothic Medium"/>
              </a:rPr>
              <a:t>153</a:t>
            </a:r>
            <a:r>
              <a:rPr sz="2000" spc="-114"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a:t>
            </a:r>
            <a:r>
              <a:rPr sz="2000" spc="35"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161.</a:t>
            </a:r>
            <a:endParaRPr sz="2000">
              <a:solidFill>
                <a:prstClr val="black"/>
              </a:solidFill>
              <a:latin typeface="Franklin Gothic Medium"/>
              <a:cs typeface="Franklin Gothic Medium"/>
            </a:endParaRPr>
          </a:p>
          <a:p>
            <a:pPr marL="12700" marR="566420" defTabSz="914400">
              <a:spcBef>
                <a:spcPts val="10"/>
              </a:spcBef>
            </a:pPr>
            <a:r>
              <a:rPr sz="2000" spc="-15" dirty="0">
                <a:solidFill>
                  <a:prstClr val="black"/>
                </a:solidFill>
                <a:latin typeface="Franklin Gothic Medium"/>
                <a:cs typeface="Franklin Gothic Medium"/>
              </a:rPr>
              <a:t>Public</a:t>
            </a:r>
            <a:r>
              <a:rPr sz="2000" spc="-95" dirty="0">
                <a:solidFill>
                  <a:prstClr val="black"/>
                </a:solidFill>
                <a:latin typeface="Franklin Gothic Medium"/>
                <a:cs typeface="Franklin Gothic Medium"/>
              </a:rPr>
              <a:t> </a:t>
            </a:r>
            <a:r>
              <a:rPr sz="2000" spc="-25" dirty="0">
                <a:solidFill>
                  <a:prstClr val="black"/>
                </a:solidFill>
                <a:latin typeface="Franklin Gothic Medium"/>
                <a:cs typeface="Franklin Gothic Medium"/>
              </a:rPr>
              <a:t>Health</a:t>
            </a:r>
            <a:r>
              <a:rPr sz="2000" spc="65" dirty="0">
                <a:solidFill>
                  <a:prstClr val="black"/>
                </a:solidFill>
                <a:latin typeface="Franklin Gothic Medium"/>
                <a:cs typeface="Franklin Gothic Medium"/>
              </a:rPr>
              <a:t> </a:t>
            </a:r>
            <a:r>
              <a:rPr sz="2000" spc="-5" dirty="0">
                <a:solidFill>
                  <a:prstClr val="black"/>
                </a:solidFill>
                <a:latin typeface="Franklin Gothic Medium"/>
                <a:cs typeface="Franklin Gothic Medium"/>
              </a:rPr>
              <a:t>England</a:t>
            </a:r>
            <a:r>
              <a:rPr sz="2000" spc="-85" dirty="0">
                <a:solidFill>
                  <a:prstClr val="black"/>
                </a:solidFill>
                <a:latin typeface="Franklin Gothic Medium"/>
                <a:cs typeface="Franklin Gothic Medium"/>
              </a:rPr>
              <a:t> </a:t>
            </a:r>
            <a:r>
              <a:rPr sz="2000" spc="5" dirty="0">
                <a:solidFill>
                  <a:prstClr val="black"/>
                </a:solidFill>
                <a:latin typeface="Franklin Gothic Medium"/>
                <a:cs typeface="Franklin Gothic Medium"/>
              </a:rPr>
              <a:t>(2019).</a:t>
            </a:r>
            <a:r>
              <a:rPr sz="2000" spc="-125" dirty="0">
                <a:solidFill>
                  <a:prstClr val="black"/>
                </a:solidFill>
                <a:latin typeface="Franklin Gothic Medium"/>
                <a:cs typeface="Franklin Gothic Medium"/>
              </a:rPr>
              <a:t> </a:t>
            </a:r>
            <a:r>
              <a:rPr sz="2000" i="1" spc="40" dirty="0">
                <a:solidFill>
                  <a:prstClr val="black"/>
                </a:solidFill>
                <a:latin typeface="Franklin Gothic Medium"/>
                <a:cs typeface="Franklin Gothic Medium"/>
              </a:rPr>
              <a:t>UK</a:t>
            </a:r>
            <a:r>
              <a:rPr sz="2000" i="1" spc="-30" dirty="0">
                <a:solidFill>
                  <a:prstClr val="black"/>
                </a:solidFill>
                <a:latin typeface="Franklin Gothic Medium"/>
                <a:cs typeface="Franklin Gothic Medium"/>
              </a:rPr>
              <a:t> </a:t>
            </a:r>
            <a:r>
              <a:rPr sz="2000" i="1" spc="-5" dirty="0">
                <a:solidFill>
                  <a:prstClr val="black"/>
                </a:solidFill>
                <a:latin typeface="Franklin Gothic Medium"/>
                <a:cs typeface="Franklin Gothic Medium"/>
              </a:rPr>
              <a:t>Measles </a:t>
            </a:r>
            <a:r>
              <a:rPr sz="2000" i="1" spc="15" dirty="0">
                <a:solidFill>
                  <a:prstClr val="black"/>
                </a:solidFill>
                <a:latin typeface="Franklin Gothic Medium"/>
                <a:cs typeface="Franklin Gothic Medium"/>
              </a:rPr>
              <a:t>and</a:t>
            </a:r>
            <a:r>
              <a:rPr sz="2000" i="1" spc="-10" dirty="0">
                <a:solidFill>
                  <a:prstClr val="black"/>
                </a:solidFill>
                <a:latin typeface="Franklin Gothic Medium"/>
                <a:cs typeface="Franklin Gothic Medium"/>
              </a:rPr>
              <a:t> </a:t>
            </a:r>
            <a:r>
              <a:rPr sz="2000" i="1" spc="-5" dirty="0">
                <a:solidFill>
                  <a:prstClr val="black"/>
                </a:solidFill>
                <a:latin typeface="Franklin Gothic Medium"/>
                <a:cs typeface="Franklin Gothic Medium"/>
              </a:rPr>
              <a:t>Rubella</a:t>
            </a:r>
            <a:r>
              <a:rPr sz="2000" i="1" spc="-75" dirty="0">
                <a:solidFill>
                  <a:prstClr val="black"/>
                </a:solidFill>
                <a:latin typeface="Franklin Gothic Medium"/>
                <a:cs typeface="Franklin Gothic Medium"/>
              </a:rPr>
              <a:t> </a:t>
            </a:r>
            <a:r>
              <a:rPr sz="2000" i="1" spc="-20" dirty="0">
                <a:solidFill>
                  <a:prstClr val="black"/>
                </a:solidFill>
                <a:latin typeface="Franklin Gothic Medium"/>
                <a:cs typeface="Franklin Gothic Medium"/>
              </a:rPr>
              <a:t>Elimination</a:t>
            </a:r>
            <a:r>
              <a:rPr sz="2000" i="1" spc="45" dirty="0">
                <a:solidFill>
                  <a:prstClr val="black"/>
                </a:solidFill>
                <a:latin typeface="Franklin Gothic Medium"/>
                <a:cs typeface="Franklin Gothic Medium"/>
              </a:rPr>
              <a:t> </a:t>
            </a:r>
            <a:r>
              <a:rPr sz="2000" i="1" spc="-30" dirty="0">
                <a:solidFill>
                  <a:prstClr val="black"/>
                </a:solidFill>
                <a:latin typeface="Franklin Gothic Medium"/>
                <a:cs typeface="Franklin Gothic Medium"/>
              </a:rPr>
              <a:t>Strategy </a:t>
            </a:r>
            <a:r>
              <a:rPr sz="2000" i="1" spc="-484" dirty="0">
                <a:solidFill>
                  <a:prstClr val="black"/>
                </a:solidFill>
                <a:latin typeface="Franklin Gothic Medium"/>
                <a:cs typeface="Franklin Gothic Medium"/>
              </a:rPr>
              <a:t> </a:t>
            </a:r>
            <a:r>
              <a:rPr sz="2000" i="1" spc="10" dirty="0">
                <a:solidFill>
                  <a:prstClr val="black"/>
                </a:solidFill>
                <a:latin typeface="Franklin Gothic Medium"/>
                <a:cs typeface="Franklin Gothic Medium"/>
              </a:rPr>
              <a:t>2019</a:t>
            </a:r>
            <a:r>
              <a:rPr sz="2000" spc="10" dirty="0">
                <a:solidFill>
                  <a:prstClr val="black"/>
                </a:solidFill>
                <a:latin typeface="Franklin Gothic Medium"/>
                <a:cs typeface="Franklin Gothic Medium"/>
              </a:rPr>
              <a:t>.</a:t>
            </a:r>
            <a:r>
              <a:rPr sz="2000" spc="-190"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London:</a:t>
            </a:r>
            <a:r>
              <a:rPr sz="2000" spc="-110" dirty="0">
                <a:solidFill>
                  <a:prstClr val="black"/>
                </a:solidFill>
                <a:latin typeface="Franklin Gothic Medium"/>
                <a:cs typeface="Franklin Gothic Medium"/>
              </a:rPr>
              <a:t> </a:t>
            </a:r>
            <a:r>
              <a:rPr sz="2000" spc="-5" dirty="0">
                <a:solidFill>
                  <a:prstClr val="black"/>
                </a:solidFill>
                <a:latin typeface="Franklin Gothic Medium"/>
                <a:cs typeface="Franklin Gothic Medium"/>
              </a:rPr>
              <a:t>PHE.</a:t>
            </a:r>
            <a:endParaRPr sz="2000">
              <a:solidFill>
                <a:prstClr val="black"/>
              </a:solidFill>
              <a:latin typeface="Franklin Gothic Medium"/>
              <a:cs typeface="Franklin Gothic Medium"/>
            </a:endParaRPr>
          </a:p>
          <a:p>
            <a:pPr defTabSz="914400">
              <a:spcBef>
                <a:spcPts val="30"/>
              </a:spcBef>
            </a:pPr>
            <a:endParaRPr sz="2100">
              <a:solidFill>
                <a:prstClr val="black"/>
              </a:solidFill>
              <a:latin typeface="Franklin Gothic Medium"/>
              <a:cs typeface="Franklin Gothic Medium"/>
            </a:endParaRPr>
          </a:p>
          <a:p>
            <a:pPr marL="12700" marR="68580" defTabSz="914400"/>
            <a:r>
              <a:rPr sz="2000" spc="-15" dirty="0">
                <a:solidFill>
                  <a:srgbClr val="6F2F9F"/>
                </a:solidFill>
                <a:latin typeface="Franklin Gothic Medium"/>
                <a:cs typeface="Franklin Gothic Medium"/>
              </a:rPr>
              <a:t>Public</a:t>
            </a:r>
            <a:r>
              <a:rPr sz="2000" spc="-95" dirty="0">
                <a:solidFill>
                  <a:srgbClr val="6F2F9F"/>
                </a:solidFill>
                <a:latin typeface="Franklin Gothic Medium"/>
                <a:cs typeface="Franklin Gothic Medium"/>
              </a:rPr>
              <a:t> </a:t>
            </a:r>
            <a:r>
              <a:rPr sz="2000" spc="-25" dirty="0">
                <a:solidFill>
                  <a:srgbClr val="6F2F9F"/>
                </a:solidFill>
                <a:latin typeface="Franklin Gothic Medium"/>
                <a:cs typeface="Franklin Gothic Medium"/>
              </a:rPr>
              <a:t>Health</a:t>
            </a:r>
            <a:r>
              <a:rPr sz="2000" spc="55" dirty="0">
                <a:solidFill>
                  <a:srgbClr val="6F2F9F"/>
                </a:solidFill>
                <a:latin typeface="Franklin Gothic Medium"/>
                <a:cs typeface="Franklin Gothic Medium"/>
              </a:rPr>
              <a:t> </a:t>
            </a:r>
            <a:r>
              <a:rPr sz="2000" spc="-50" dirty="0">
                <a:solidFill>
                  <a:srgbClr val="6F2F9F"/>
                </a:solidFill>
                <a:latin typeface="Franklin Gothic Medium"/>
                <a:cs typeface="Franklin Gothic Medium"/>
              </a:rPr>
              <a:t>Wales</a:t>
            </a:r>
            <a:r>
              <a:rPr sz="2000" spc="-15" dirty="0">
                <a:solidFill>
                  <a:srgbClr val="6F2F9F"/>
                </a:solidFill>
                <a:latin typeface="Franklin Gothic Medium"/>
                <a:cs typeface="Franklin Gothic Medium"/>
              </a:rPr>
              <a:t> </a:t>
            </a:r>
            <a:r>
              <a:rPr sz="2000" spc="5" dirty="0">
                <a:solidFill>
                  <a:srgbClr val="6F2F9F"/>
                </a:solidFill>
                <a:latin typeface="Franklin Gothic Medium"/>
                <a:cs typeface="Franklin Gothic Medium"/>
              </a:rPr>
              <a:t>(2019).</a:t>
            </a:r>
            <a:r>
              <a:rPr sz="2000" spc="-135" dirty="0">
                <a:solidFill>
                  <a:srgbClr val="6F2F9F"/>
                </a:solidFill>
                <a:latin typeface="Franklin Gothic Medium"/>
                <a:cs typeface="Franklin Gothic Medium"/>
              </a:rPr>
              <a:t> </a:t>
            </a:r>
            <a:r>
              <a:rPr sz="2000" i="1" spc="-45" dirty="0">
                <a:solidFill>
                  <a:srgbClr val="6F2F9F"/>
                </a:solidFill>
                <a:latin typeface="Franklin Gothic Medium"/>
                <a:cs typeface="Franklin Gothic Medium"/>
              </a:rPr>
              <a:t>Wales</a:t>
            </a:r>
            <a:r>
              <a:rPr sz="2000" i="1" spc="65" dirty="0">
                <a:solidFill>
                  <a:srgbClr val="6F2F9F"/>
                </a:solidFill>
                <a:latin typeface="Franklin Gothic Medium"/>
                <a:cs typeface="Franklin Gothic Medium"/>
              </a:rPr>
              <a:t> </a:t>
            </a:r>
            <a:r>
              <a:rPr sz="2000" i="1" spc="-5" dirty="0">
                <a:solidFill>
                  <a:srgbClr val="6F2F9F"/>
                </a:solidFill>
                <a:latin typeface="Franklin Gothic Medium"/>
                <a:cs typeface="Franklin Gothic Medium"/>
              </a:rPr>
              <a:t>Measles</a:t>
            </a:r>
            <a:r>
              <a:rPr sz="2000" i="1" spc="-15" dirty="0">
                <a:solidFill>
                  <a:srgbClr val="6F2F9F"/>
                </a:solidFill>
                <a:latin typeface="Franklin Gothic Medium"/>
                <a:cs typeface="Franklin Gothic Medium"/>
              </a:rPr>
              <a:t> </a:t>
            </a:r>
            <a:r>
              <a:rPr sz="2000" i="1" spc="15" dirty="0">
                <a:solidFill>
                  <a:srgbClr val="6F2F9F"/>
                </a:solidFill>
                <a:latin typeface="Franklin Gothic Medium"/>
                <a:cs typeface="Franklin Gothic Medium"/>
              </a:rPr>
              <a:t>and</a:t>
            </a:r>
            <a:r>
              <a:rPr sz="2000" i="1" spc="-15" dirty="0">
                <a:solidFill>
                  <a:srgbClr val="6F2F9F"/>
                </a:solidFill>
                <a:latin typeface="Franklin Gothic Medium"/>
                <a:cs typeface="Franklin Gothic Medium"/>
              </a:rPr>
              <a:t> </a:t>
            </a:r>
            <a:r>
              <a:rPr sz="2000" i="1" spc="-5" dirty="0">
                <a:solidFill>
                  <a:srgbClr val="6F2F9F"/>
                </a:solidFill>
                <a:latin typeface="Franklin Gothic Medium"/>
                <a:cs typeface="Franklin Gothic Medium"/>
              </a:rPr>
              <a:t>Rubella</a:t>
            </a:r>
            <a:r>
              <a:rPr sz="2000" i="1" spc="-80" dirty="0">
                <a:solidFill>
                  <a:srgbClr val="6F2F9F"/>
                </a:solidFill>
                <a:latin typeface="Franklin Gothic Medium"/>
                <a:cs typeface="Franklin Gothic Medium"/>
              </a:rPr>
              <a:t> </a:t>
            </a:r>
            <a:r>
              <a:rPr sz="2000" i="1" spc="-20" dirty="0">
                <a:solidFill>
                  <a:srgbClr val="6F2F9F"/>
                </a:solidFill>
                <a:latin typeface="Franklin Gothic Medium"/>
                <a:cs typeface="Franklin Gothic Medium"/>
              </a:rPr>
              <a:t>Elimination</a:t>
            </a:r>
            <a:r>
              <a:rPr sz="2000" i="1" spc="45" dirty="0">
                <a:solidFill>
                  <a:srgbClr val="6F2F9F"/>
                </a:solidFill>
                <a:latin typeface="Franklin Gothic Medium"/>
                <a:cs typeface="Franklin Gothic Medium"/>
              </a:rPr>
              <a:t> </a:t>
            </a:r>
            <a:r>
              <a:rPr sz="2000" i="1" spc="-60" dirty="0">
                <a:solidFill>
                  <a:srgbClr val="6F2F9F"/>
                </a:solidFill>
                <a:latin typeface="Franklin Gothic Medium"/>
                <a:cs typeface="Franklin Gothic Medium"/>
              </a:rPr>
              <a:t>Task</a:t>
            </a:r>
            <a:r>
              <a:rPr sz="2000" i="1" spc="10" dirty="0">
                <a:solidFill>
                  <a:srgbClr val="6F2F9F"/>
                </a:solidFill>
                <a:latin typeface="Franklin Gothic Medium"/>
                <a:cs typeface="Franklin Gothic Medium"/>
              </a:rPr>
              <a:t> </a:t>
            </a:r>
            <a:r>
              <a:rPr sz="2000" i="1" spc="15" dirty="0">
                <a:solidFill>
                  <a:srgbClr val="6F2F9F"/>
                </a:solidFill>
                <a:latin typeface="Franklin Gothic Medium"/>
                <a:cs typeface="Franklin Gothic Medium"/>
              </a:rPr>
              <a:t>Group: </a:t>
            </a:r>
            <a:r>
              <a:rPr sz="2000" i="1" spc="-484" dirty="0">
                <a:solidFill>
                  <a:srgbClr val="6F2F9F"/>
                </a:solidFill>
                <a:latin typeface="Franklin Gothic Medium"/>
                <a:cs typeface="Franklin Gothic Medium"/>
              </a:rPr>
              <a:t> </a:t>
            </a:r>
            <a:r>
              <a:rPr sz="2000" i="1" spc="-25" dirty="0">
                <a:solidFill>
                  <a:srgbClr val="6F2F9F"/>
                </a:solidFill>
                <a:latin typeface="Franklin Gothic Medium"/>
                <a:cs typeface="Franklin Gothic Medium"/>
              </a:rPr>
              <a:t>Action</a:t>
            </a:r>
            <a:r>
              <a:rPr sz="2000" i="1" spc="-40" dirty="0">
                <a:solidFill>
                  <a:srgbClr val="6F2F9F"/>
                </a:solidFill>
                <a:latin typeface="Franklin Gothic Medium"/>
                <a:cs typeface="Franklin Gothic Medium"/>
              </a:rPr>
              <a:t> </a:t>
            </a:r>
            <a:r>
              <a:rPr sz="2000" i="1" spc="-30" dirty="0">
                <a:solidFill>
                  <a:srgbClr val="6F2F9F"/>
                </a:solidFill>
                <a:latin typeface="Franklin Gothic Medium"/>
                <a:cs typeface="Franklin Gothic Medium"/>
              </a:rPr>
              <a:t>Plan</a:t>
            </a:r>
            <a:r>
              <a:rPr sz="2000" i="1" spc="35" dirty="0">
                <a:solidFill>
                  <a:srgbClr val="6F2F9F"/>
                </a:solidFill>
                <a:latin typeface="Franklin Gothic Medium"/>
                <a:cs typeface="Franklin Gothic Medium"/>
              </a:rPr>
              <a:t> </a:t>
            </a:r>
            <a:r>
              <a:rPr sz="2000" i="1" dirty="0">
                <a:solidFill>
                  <a:srgbClr val="6F2F9F"/>
                </a:solidFill>
                <a:latin typeface="Franklin Gothic Medium"/>
                <a:cs typeface="Franklin Gothic Medium"/>
              </a:rPr>
              <a:t>2019</a:t>
            </a:r>
            <a:r>
              <a:rPr sz="2000" i="1" spc="-170" dirty="0">
                <a:solidFill>
                  <a:srgbClr val="6F2F9F"/>
                </a:solidFill>
                <a:latin typeface="Franklin Gothic Medium"/>
                <a:cs typeface="Franklin Gothic Medium"/>
              </a:rPr>
              <a:t> </a:t>
            </a:r>
            <a:r>
              <a:rPr sz="2000" i="1" spc="15" dirty="0">
                <a:solidFill>
                  <a:srgbClr val="6F2F9F"/>
                </a:solidFill>
                <a:latin typeface="Franklin Gothic Medium"/>
                <a:cs typeface="Franklin Gothic Medium"/>
              </a:rPr>
              <a:t>–</a:t>
            </a:r>
            <a:r>
              <a:rPr sz="2000" i="1" spc="35" dirty="0">
                <a:solidFill>
                  <a:srgbClr val="6F2F9F"/>
                </a:solidFill>
                <a:latin typeface="Franklin Gothic Medium"/>
                <a:cs typeface="Franklin Gothic Medium"/>
              </a:rPr>
              <a:t> </a:t>
            </a:r>
            <a:r>
              <a:rPr sz="2000" i="1" spc="10" dirty="0">
                <a:solidFill>
                  <a:srgbClr val="6F2F9F"/>
                </a:solidFill>
                <a:latin typeface="Franklin Gothic Medium"/>
                <a:cs typeface="Franklin Gothic Medium"/>
              </a:rPr>
              <a:t>2021</a:t>
            </a:r>
            <a:r>
              <a:rPr sz="2000" spc="10" dirty="0">
                <a:solidFill>
                  <a:srgbClr val="6F2F9F"/>
                </a:solidFill>
                <a:latin typeface="Franklin Gothic Medium"/>
                <a:cs typeface="Franklin Gothic Medium"/>
              </a:rPr>
              <a:t>.</a:t>
            </a:r>
            <a:r>
              <a:rPr sz="2000" spc="-110" dirty="0">
                <a:solidFill>
                  <a:srgbClr val="6F2F9F"/>
                </a:solidFill>
                <a:latin typeface="Franklin Gothic Medium"/>
                <a:cs typeface="Franklin Gothic Medium"/>
              </a:rPr>
              <a:t> </a:t>
            </a:r>
            <a:r>
              <a:rPr sz="2000" spc="5" dirty="0">
                <a:solidFill>
                  <a:srgbClr val="6F2F9F"/>
                </a:solidFill>
                <a:latin typeface="Franklin Gothic Medium"/>
                <a:cs typeface="Franklin Gothic Medium"/>
              </a:rPr>
              <a:t>Cardiff:</a:t>
            </a:r>
            <a:r>
              <a:rPr sz="2000" spc="-180" dirty="0">
                <a:solidFill>
                  <a:srgbClr val="6F2F9F"/>
                </a:solidFill>
                <a:latin typeface="Franklin Gothic Medium"/>
                <a:cs typeface="Franklin Gothic Medium"/>
              </a:rPr>
              <a:t> </a:t>
            </a:r>
            <a:r>
              <a:rPr sz="2000" spc="15" dirty="0">
                <a:solidFill>
                  <a:srgbClr val="6F2F9F"/>
                </a:solidFill>
                <a:latin typeface="Franklin Gothic Medium"/>
                <a:cs typeface="Franklin Gothic Medium"/>
              </a:rPr>
              <a:t>NHS</a:t>
            </a:r>
            <a:r>
              <a:rPr sz="2000" spc="-10" dirty="0">
                <a:solidFill>
                  <a:srgbClr val="6F2F9F"/>
                </a:solidFill>
                <a:latin typeface="Franklin Gothic Medium"/>
                <a:cs typeface="Franklin Gothic Medium"/>
              </a:rPr>
              <a:t> </a:t>
            </a:r>
            <a:r>
              <a:rPr sz="2000" spc="-30" dirty="0">
                <a:solidFill>
                  <a:srgbClr val="6F2F9F"/>
                </a:solidFill>
                <a:latin typeface="Franklin Gothic Medium"/>
                <a:cs typeface="Franklin Gothic Medium"/>
              </a:rPr>
              <a:t>Wales/Public</a:t>
            </a:r>
            <a:r>
              <a:rPr sz="2000" spc="-100" dirty="0">
                <a:solidFill>
                  <a:srgbClr val="6F2F9F"/>
                </a:solidFill>
                <a:latin typeface="Franklin Gothic Medium"/>
                <a:cs typeface="Franklin Gothic Medium"/>
              </a:rPr>
              <a:t> </a:t>
            </a:r>
            <a:r>
              <a:rPr sz="2000" spc="-25" dirty="0">
                <a:solidFill>
                  <a:srgbClr val="6F2F9F"/>
                </a:solidFill>
                <a:latin typeface="Franklin Gothic Medium"/>
                <a:cs typeface="Franklin Gothic Medium"/>
              </a:rPr>
              <a:t>Health </a:t>
            </a:r>
            <a:r>
              <a:rPr sz="2000" spc="-35" dirty="0">
                <a:solidFill>
                  <a:srgbClr val="6F2F9F"/>
                </a:solidFill>
                <a:latin typeface="Franklin Gothic Medium"/>
                <a:cs typeface="Franklin Gothic Medium"/>
              </a:rPr>
              <a:t>Wales.</a:t>
            </a:r>
            <a:endParaRPr sz="2000">
              <a:solidFill>
                <a:prstClr val="black"/>
              </a:solidFill>
              <a:latin typeface="Franklin Gothic Medium"/>
              <a:cs typeface="Franklin Gothic Medium"/>
            </a:endParaRPr>
          </a:p>
          <a:p>
            <a:pPr defTabSz="914400">
              <a:spcBef>
                <a:spcPts val="25"/>
              </a:spcBef>
            </a:pPr>
            <a:endParaRPr sz="2100">
              <a:solidFill>
                <a:prstClr val="black"/>
              </a:solidFill>
              <a:latin typeface="Franklin Gothic Medium"/>
              <a:cs typeface="Franklin Gothic Medium"/>
            </a:endParaRPr>
          </a:p>
          <a:p>
            <a:pPr marL="12700" marR="454025" defTabSz="914400">
              <a:spcBef>
                <a:spcPts val="5"/>
              </a:spcBef>
            </a:pPr>
            <a:r>
              <a:rPr sz="2000" spc="-15" dirty="0">
                <a:solidFill>
                  <a:srgbClr val="6F2F9F"/>
                </a:solidFill>
                <a:latin typeface="Franklin Gothic Medium"/>
                <a:cs typeface="Franklin Gothic Medium"/>
              </a:rPr>
              <a:t>Public </a:t>
            </a:r>
            <a:r>
              <a:rPr sz="2000" spc="-25" dirty="0">
                <a:solidFill>
                  <a:srgbClr val="6F2F9F"/>
                </a:solidFill>
                <a:latin typeface="Franklin Gothic Medium"/>
                <a:cs typeface="Franklin Gothic Medium"/>
              </a:rPr>
              <a:t>Health </a:t>
            </a:r>
            <a:r>
              <a:rPr sz="2000" spc="-50" dirty="0">
                <a:solidFill>
                  <a:srgbClr val="6F2F9F"/>
                </a:solidFill>
                <a:latin typeface="Franklin Gothic Medium"/>
                <a:cs typeface="Franklin Gothic Medium"/>
              </a:rPr>
              <a:t>Wales </a:t>
            </a:r>
            <a:r>
              <a:rPr sz="2000" spc="15" dirty="0">
                <a:solidFill>
                  <a:srgbClr val="6F2F9F"/>
                </a:solidFill>
                <a:latin typeface="Franklin Gothic Medium"/>
                <a:cs typeface="Franklin Gothic Medium"/>
              </a:rPr>
              <a:t>(2020). </a:t>
            </a:r>
            <a:r>
              <a:rPr sz="2000" i="1" spc="-10" dirty="0">
                <a:solidFill>
                  <a:srgbClr val="6F2F9F"/>
                </a:solidFill>
                <a:latin typeface="Franklin Gothic Medium"/>
                <a:cs typeface="Franklin Gothic Medium"/>
              </a:rPr>
              <a:t>Public Health </a:t>
            </a:r>
            <a:r>
              <a:rPr sz="2000" i="1" spc="-30" dirty="0">
                <a:solidFill>
                  <a:srgbClr val="6F2F9F"/>
                </a:solidFill>
                <a:latin typeface="Franklin Gothic Medium"/>
                <a:cs typeface="Franklin Gothic Medium"/>
              </a:rPr>
              <a:t>Protection </a:t>
            </a:r>
            <a:r>
              <a:rPr sz="2000" i="1" dirty="0">
                <a:solidFill>
                  <a:srgbClr val="6F2F9F"/>
                </a:solidFill>
                <a:latin typeface="Franklin Gothic Medium"/>
                <a:cs typeface="Franklin Gothic Medium"/>
              </a:rPr>
              <a:t>Response </a:t>
            </a:r>
            <a:r>
              <a:rPr sz="2000" i="1" spc="-10" dirty="0">
                <a:solidFill>
                  <a:srgbClr val="6F2F9F"/>
                </a:solidFill>
                <a:latin typeface="Franklin Gothic Medium"/>
                <a:cs typeface="Franklin Gothic Medium"/>
              </a:rPr>
              <a:t>Plan</a:t>
            </a:r>
            <a:r>
              <a:rPr sz="2000" spc="-10" dirty="0">
                <a:solidFill>
                  <a:srgbClr val="6F2F9F"/>
                </a:solidFill>
                <a:latin typeface="Franklin Gothic Medium"/>
                <a:cs typeface="Franklin Gothic Medium"/>
              </a:rPr>
              <a:t>. </a:t>
            </a:r>
            <a:r>
              <a:rPr sz="2000" spc="5" dirty="0">
                <a:solidFill>
                  <a:srgbClr val="6F2F9F"/>
                </a:solidFill>
                <a:latin typeface="Franklin Gothic Medium"/>
                <a:cs typeface="Franklin Gothic Medium"/>
              </a:rPr>
              <a:t>Cardiff: </a:t>
            </a:r>
            <a:r>
              <a:rPr sz="2000" spc="-484" dirty="0">
                <a:solidFill>
                  <a:srgbClr val="6F2F9F"/>
                </a:solidFill>
                <a:latin typeface="Franklin Gothic Medium"/>
                <a:cs typeface="Franklin Gothic Medium"/>
              </a:rPr>
              <a:t> </a:t>
            </a:r>
            <a:r>
              <a:rPr sz="2000" spc="-15" dirty="0">
                <a:solidFill>
                  <a:srgbClr val="6F2F9F"/>
                </a:solidFill>
                <a:latin typeface="Franklin Gothic Medium"/>
                <a:cs typeface="Franklin Gothic Medium"/>
              </a:rPr>
              <a:t>Public</a:t>
            </a:r>
            <a:r>
              <a:rPr sz="2000" spc="-105" dirty="0">
                <a:solidFill>
                  <a:srgbClr val="6F2F9F"/>
                </a:solidFill>
                <a:latin typeface="Franklin Gothic Medium"/>
                <a:cs typeface="Franklin Gothic Medium"/>
              </a:rPr>
              <a:t> </a:t>
            </a:r>
            <a:r>
              <a:rPr sz="2000" spc="-25" dirty="0">
                <a:solidFill>
                  <a:srgbClr val="6F2F9F"/>
                </a:solidFill>
                <a:latin typeface="Franklin Gothic Medium"/>
                <a:cs typeface="Franklin Gothic Medium"/>
              </a:rPr>
              <a:t>Health</a:t>
            </a:r>
            <a:r>
              <a:rPr sz="2000" spc="50" dirty="0">
                <a:solidFill>
                  <a:srgbClr val="6F2F9F"/>
                </a:solidFill>
                <a:latin typeface="Franklin Gothic Medium"/>
                <a:cs typeface="Franklin Gothic Medium"/>
              </a:rPr>
              <a:t> </a:t>
            </a:r>
            <a:r>
              <a:rPr sz="2000" spc="-35" dirty="0">
                <a:solidFill>
                  <a:srgbClr val="6F2F9F"/>
                </a:solidFill>
                <a:latin typeface="Franklin Gothic Medium"/>
                <a:cs typeface="Franklin Gothic Medium"/>
              </a:rPr>
              <a:t>Wales.</a:t>
            </a:r>
            <a:endParaRPr sz="2000">
              <a:solidFill>
                <a:prstClr val="black"/>
              </a:solidFill>
              <a:latin typeface="Franklin Gothic Medium"/>
              <a:cs typeface="Franklin Gothic Medium"/>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755457" y="194563"/>
            <a:ext cx="2406650" cy="495300"/>
          </a:xfrm>
          <a:prstGeom prst="rect">
            <a:avLst/>
          </a:prstGeom>
        </p:spPr>
        <p:txBody>
          <a:bodyPr vert="horz" wrap="square" lIns="0" tIns="16510" rIns="0" bIns="0" rtlCol="0">
            <a:spAutoFit/>
          </a:bodyPr>
          <a:lstStyle/>
          <a:p>
            <a:pPr marL="12700">
              <a:spcBef>
                <a:spcPts val="130"/>
              </a:spcBef>
            </a:pPr>
            <a:r>
              <a:rPr spc="40" dirty="0"/>
              <a:t>REFERENCES:</a:t>
            </a:r>
          </a:p>
        </p:txBody>
      </p:sp>
      <p:sp>
        <p:nvSpPr>
          <p:cNvPr id="3" name="object 3"/>
          <p:cNvSpPr txBox="1"/>
          <p:nvPr/>
        </p:nvSpPr>
        <p:spPr>
          <a:xfrm>
            <a:off x="1755457" y="710247"/>
            <a:ext cx="8823960" cy="4371068"/>
          </a:xfrm>
          <a:prstGeom prst="rect">
            <a:avLst/>
          </a:prstGeom>
        </p:spPr>
        <p:txBody>
          <a:bodyPr vert="horz" wrap="square" lIns="0" tIns="15875" rIns="0" bIns="0" rtlCol="0">
            <a:spAutoFit/>
          </a:bodyPr>
          <a:lstStyle/>
          <a:p>
            <a:pPr marL="12700" marR="974090" defTabSz="914400">
              <a:spcBef>
                <a:spcPts val="125"/>
              </a:spcBef>
            </a:pPr>
            <a:r>
              <a:rPr sz="2000" spc="-15" dirty="0">
                <a:solidFill>
                  <a:prstClr val="black"/>
                </a:solidFill>
                <a:latin typeface="Franklin Gothic Medium"/>
                <a:cs typeface="Franklin Gothic Medium"/>
              </a:rPr>
              <a:t>Public</a:t>
            </a:r>
            <a:r>
              <a:rPr sz="2000" spc="-100" dirty="0">
                <a:solidFill>
                  <a:prstClr val="black"/>
                </a:solidFill>
                <a:latin typeface="Franklin Gothic Medium"/>
                <a:cs typeface="Franklin Gothic Medium"/>
              </a:rPr>
              <a:t> </a:t>
            </a:r>
            <a:r>
              <a:rPr sz="2000" spc="-25" dirty="0">
                <a:solidFill>
                  <a:prstClr val="black"/>
                </a:solidFill>
                <a:latin typeface="Franklin Gothic Medium"/>
                <a:cs typeface="Franklin Gothic Medium"/>
              </a:rPr>
              <a:t>Health</a:t>
            </a:r>
            <a:r>
              <a:rPr sz="2000" spc="60" dirty="0">
                <a:solidFill>
                  <a:prstClr val="black"/>
                </a:solidFill>
                <a:latin typeface="Franklin Gothic Medium"/>
                <a:cs typeface="Franklin Gothic Medium"/>
              </a:rPr>
              <a:t> </a:t>
            </a:r>
            <a:r>
              <a:rPr sz="2000" spc="-50" dirty="0">
                <a:solidFill>
                  <a:prstClr val="black"/>
                </a:solidFill>
                <a:latin typeface="Franklin Gothic Medium"/>
                <a:cs typeface="Franklin Gothic Medium"/>
              </a:rPr>
              <a:t>Wales</a:t>
            </a:r>
            <a:r>
              <a:rPr sz="2000" spc="-15"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(2020).</a:t>
            </a:r>
            <a:r>
              <a:rPr sz="2000" spc="-60" dirty="0">
                <a:solidFill>
                  <a:prstClr val="black"/>
                </a:solidFill>
                <a:latin typeface="Franklin Gothic Medium"/>
                <a:cs typeface="Franklin Gothic Medium"/>
              </a:rPr>
              <a:t> </a:t>
            </a:r>
            <a:r>
              <a:rPr sz="2000" i="1" spc="10" dirty="0">
                <a:solidFill>
                  <a:prstClr val="black"/>
                </a:solidFill>
                <a:latin typeface="Franklin Gothic Medium"/>
                <a:cs typeface="Franklin Gothic Medium"/>
              </a:rPr>
              <a:t>Our</a:t>
            </a:r>
            <a:r>
              <a:rPr sz="2000" i="1" spc="-60" dirty="0">
                <a:solidFill>
                  <a:prstClr val="black"/>
                </a:solidFill>
                <a:latin typeface="Franklin Gothic Medium"/>
                <a:cs typeface="Franklin Gothic Medium"/>
              </a:rPr>
              <a:t> </a:t>
            </a:r>
            <a:r>
              <a:rPr sz="2000" i="1" spc="-25" dirty="0">
                <a:solidFill>
                  <a:prstClr val="black"/>
                </a:solidFill>
                <a:latin typeface="Franklin Gothic Medium"/>
                <a:cs typeface="Franklin Gothic Medium"/>
              </a:rPr>
              <a:t>Strategic</a:t>
            </a:r>
            <a:r>
              <a:rPr sz="2000" i="1" spc="40" dirty="0">
                <a:solidFill>
                  <a:prstClr val="black"/>
                </a:solidFill>
                <a:latin typeface="Franklin Gothic Medium"/>
                <a:cs typeface="Franklin Gothic Medium"/>
              </a:rPr>
              <a:t> </a:t>
            </a:r>
            <a:r>
              <a:rPr sz="2000" i="1" spc="-30" dirty="0">
                <a:solidFill>
                  <a:prstClr val="black"/>
                </a:solidFill>
                <a:latin typeface="Franklin Gothic Medium"/>
                <a:cs typeface="Franklin Gothic Medium"/>
              </a:rPr>
              <a:t>Plan</a:t>
            </a:r>
            <a:r>
              <a:rPr sz="2000" i="1" spc="40" dirty="0">
                <a:solidFill>
                  <a:prstClr val="black"/>
                </a:solidFill>
                <a:latin typeface="Franklin Gothic Medium"/>
                <a:cs typeface="Franklin Gothic Medium"/>
              </a:rPr>
              <a:t> </a:t>
            </a:r>
            <a:r>
              <a:rPr sz="2000" i="1" dirty="0">
                <a:solidFill>
                  <a:prstClr val="black"/>
                </a:solidFill>
                <a:latin typeface="Franklin Gothic Medium"/>
                <a:cs typeface="Franklin Gothic Medium"/>
              </a:rPr>
              <a:t>2019</a:t>
            </a:r>
            <a:r>
              <a:rPr sz="2000" i="1" spc="-160" dirty="0">
                <a:solidFill>
                  <a:prstClr val="black"/>
                </a:solidFill>
                <a:latin typeface="Franklin Gothic Medium"/>
                <a:cs typeface="Franklin Gothic Medium"/>
              </a:rPr>
              <a:t> </a:t>
            </a:r>
            <a:r>
              <a:rPr sz="2000" i="1" spc="30" dirty="0">
                <a:solidFill>
                  <a:prstClr val="black"/>
                </a:solidFill>
                <a:latin typeface="Franklin Gothic Medium"/>
                <a:cs typeface="Franklin Gothic Medium"/>
              </a:rPr>
              <a:t>-2022</a:t>
            </a:r>
            <a:r>
              <a:rPr sz="2000" spc="30" dirty="0">
                <a:solidFill>
                  <a:prstClr val="black"/>
                </a:solidFill>
                <a:latin typeface="Franklin Gothic Medium"/>
                <a:cs typeface="Franklin Gothic Medium"/>
              </a:rPr>
              <a:t>.</a:t>
            </a:r>
            <a:r>
              <a:rPr sz="2000" spc="-105" dirty="0">
                <a:solidFill>
                  <a:prstClr val="black"/>
                </a:solidFill>
                <a:latin typeface="Franklin Gothic Medium"/>
                <a:cs typeface="Franklin Gothic Medium"/>
              </a:rPr>
              <a:t> </a:t>
            </a:r>
            <a:r>
              <a:rPr sz="2000" spc="5" dirty="0">
                <a:solidFill>
                  <a:prstClr val="black"/>
                </a:solidFill>
                <a:latin typeface="Franklin Gothic Medium"/>
                <a:cs typeface="Franklin Gothic Medium"/>
              </a:rPr>
              <a:t>Cardiff:</a:t>
            </a:r>
            <a:r>
              <a:rPr sz="2000" spc="-185"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NHS </a:t>
            </a:r>
            <a:r>
              <a:rPr sz="2000" spc="-484" dirty="0">
                <a:solidFill>
                  <a:prstClr val="black"/>
                </a:solidFill>
                <a:latin typeface="Franklin Gothic Medium"/>
                <a:cs typeface="Franklin Gothic Medium"/>
              </a:rPr>
              <a:t> </a:t>
            </a:r>
            <a:r>
              <a:rPr sz="2000" spc="-195" dirty="0">
                <a:solidFill>
                  <a:prstClr val="black"/>
                </a:solidFill>
                <a:latin typeface="Franklin Gothic Medium"/>
                <a:cs typeface="Franklin Gothic Medium"/>
              </a:rPr>
              <a:t>W</a:t>
            </a:r>
            <a:r>
              <a:rPr sz="2000" spc="-35" dirty="0">
                <a:solidFill>
                  <a:prstClr val="black"/>
                </a:solidFill>
                <a:latin typeface="Franklin Gothic Medium"/>
                <a:cs typeface="Franklin Gothic Medium"/>
              </a:rPr>
              <a:t>a</a:t>
            </a:r>
            <a:r>
              <a:rPr sz="2000" spc="-45" dirty="0">
                <a:solidFill>
                  <a:prstClr val="black"/>
                </a:solidFill>
                <a:latin typeface="Franklin Gothic Medium"/>
                <a:cs typeface="Franklin Gothic Medium"/>
              </a:rPr>
              <a:t>l</a:t>
            </a:r>
            <a:r>
              <a:rPr sz="2000" spc="-5" dirty="0">
                <a:solidFill>
                  <a:prstClr val="black"/>
                </a:solidFill>
                <a:latin typeface="Franklin Gothic Medium"/>
                <a:cs typeface="Franklin Gothic Medium"/>
              </a:rPr>
              <a:t>e</a:t>
            </a:r>
            <a:r>
              <a:rPr sz="2000" spc="60" dirty="0">
                <a:solidFill>
                  <a:prstClr val="black"/>
                </a:solidFill>
                <a:latin typeface="Franklin Gothic Medium"/>
                <a:cs typeface="Franklin Gothic Medium"/>
              </a:rPr>
              <a:t>s</a:t>
            </a:r>
            <a:r>
              <a:rPr sz="2000" spc="-65" dirty="0">
                <a:solidFill>
                  <a:prstClr val="black"/>
                </a:solidFill>
                <a:latin typeface="Franklin Gothic Medium"/>
                <a:cs typeface="Franklin Gothic Medium"/>
              </a:rPr>
              <a:t>/</a:t>
            </a:r>
            <a:r>
              <a:rPr sz="2000" spc="-75" dirty="0">
                <a:solidFill>
                  <a:prstClr val="black"/>
                </a:solidFill>
                <a:latin typeface="Franklin Gothic Medium"/>
                <a:cs typeface="Franklin Gothic Medium"/>
              </a:rPr>
              <a:t>P</a:t>
            </a:r>
            <a:r>
              <a:rPr sz="2000" spc="40" dirty="0">
                <a:solidFill>
                  <a:prstClr val="black"/>
                </a:solidFill>
                <a:latin typeface="Franklin Gothic Medium"/>
                <a:cs typeface="Franklin Gothic Medium"/>
              </a:rPr>
              <a:t>ub</a:t>
            </a:r>
            <a:r>
              <a:rPr sz="2000" spc="-45" dirty="0">
                <a:solidFill>
                  <a:prstClr val="black"/>
                </a:solidFill>
                <a:latin typeface="Franklin Gothic Medium"/>
                <a:cs typeface="Franklin Gothic Medium"/>
              </a:rPr>
              <a:t>li</a:t>
            </a:r>
            <a:r>
              <a:rPr sz="2000" spc="10" dirty="0">
                <a:solidFill>
                  <a:prstClr val="black"/>
                </a:solidFill>
                <a:latin typeface="Franklin Gothic Medium"/>
                <a:cs typeface="Franklin Gothic Medium"/>
              </a:rPr>
              <a:t>c</a:t>
            </a:r>
            <a:r>
              <a:rPr sz="2000" spc="-100" dirty="0">
                <a:solidFill>
                  <a:prstClr val="black"/>
                </a:solidFill>
                <a:latin typeface="Franklin Gothic Medium"/>
                <a:cs typeface="Franklin Gothic Medium"/>
              </a:rPr>
              <a:t> </a:t>
            </a:r>
            <a:r>
              <a:rPr sz="2000" spc="-10" dirty="0">
                <a:solidFill>
                  <a:prstClr val="black"/>
                </a:solidFill>
                <a:latin typeface="Franklin Gothic Medium"/>
                <a:cs typeface="Franklin Gothic Medium"/>
              </a:rPr>
              <a:t>H</a:t>
            </a:r>
            <a:r>
              <a:rPr sz="2000" spc="-5" dirty="0">
                <a:solidFill>
                  <a:prstClr val="black"/>
                </a:solidFill>
                <a:latin typeface="Franklin Gothic Medium"/>
                <a:cs typeface="Franklin Gothic Medium"/>
              </a:rPr>
              <a:t>e</a:t>
            </a:r>
            <a:r>
              <a:rPr sz="2000" spc="-35" dirty="0">
                <a:solidFill>
                  <a:prstClr val="black"/>
                </a:solidFill>
                <a:latin typeface="Franklin Gothic Medium"/>
                <a:cs typeface="Franklin Gothic Medium"/>
              </a:rPr>
              <a:t>a</a:t>
            </a:r>
            <a:r>
              <a:rPr sz="2000" spc="-45" dirty="0">
                <a:solidFill>
                  <a:prstClr val="black"/>
                </a:solidFill>
                <a:latin typeface="Franklin Gothic Medium"/>
                <a:cs typeface="Franklin Gothic Medium"/>
              </a:rPr>
              <a:t>l</a:t>
            </a:r>
            <a:r>
              <a:rPr sz="2000" spc="-50" dirty="0">
                <a:solidFill>
                  <a:prstClr val="black"/>
                </a:solidFill>
                <a:latin typeface="Franklin Gothic Medium"/>
                <a:cs typeface="Franklin Gothic Medium"/>
              </a:rPr>
              <a:t>t</a:t>
            </a:r>
            <a:r>
              <a:rPr sz="2000" spc="10" dirty="0">
                <a:solidFill>
                  <a:prstClr val="black"/>
                </a:solidFill>
                <a:latin typeface="Franklin Gothic Medium"/>
                <a:cs typeface="Franklin Gothic Medium"/>
              </a:rPr>
              <a:t>h</a:t>
            </a:r>
            <a:r>
              <a:rPr sz="2000" spc="-25" dirty="0">
                <a:solidFill>
                  <a:prstClr val="black"/>
                </a:solidFill>
                <a:latin typeface="Franklin Gothic Medium"/>
                <a:cs typeface="Franklin Gothic Medium"/>
              </a:rPr>
              <a:t> </a:t>
            </a:r>
            <a:r>
              <a:rPr sz="2000" spc="-195" dirty="0">
                <a:solidFill>
                  <a:prstClr val="black"/>
                </a:solidFill>
                <a:latin typeface="Franklin Gothic Medium"/>
                <a:cs typeface="Franklin Gothic Medium"/>
              </a:rPr>
              <a:t>W</a:t>
            </a:r>
            <a:r>
              <a:rPr sz="2000" spc="-35" dirty="0">
                <a:solidFill>
                  <a:prstClr val="black"/>
                </a:solidFill>
                <a:latin typeface="Franklin Gothic Medium"/>
                <a:cs typeface="Franklin Gothic Medium"/>
              </a:rPr>
              <a:t>a</a:t>
            </a:r>
            <a:r>
              <a:rPr sz="2000" spc="-45" dirty="0">
                <a:solidFill>
                  <a:prstClr val="black"/>
                </a:solidFill>
                <a:latin typeface="Franklin Gothic Medium"/>
                <a:cs typeface="Franklin Gothic Medium"/>
              </a:rPr>
              <a:t>l</a:t>
            </a:r>
            <a:r>
              <a:rPr sz="2000" spc="-5" dirty="0">
                <a:solidFill>
                  <a:prstClr val="black"/>
                </a:solidFill>
                <a:latin typeface="Franklin Gothic Medium"/>
                <a:cs typeface="Franklin Gothic Medium"/>
              </a:rPr>
              <a:t>e</a:t>
            </a:r>
            <a:r>
              <a:rPr sz="2000" spc="60" dirty="0">
                <a:solidFill>
                  <a:prstClr val="black"/>
                </a:solidFill>
                <a:latin typeface="Franklin Gothic Medium"/>
                <a:cs typeface="Franklin Gothic Medium"/>
              </a:rPr>
              <a:t>s</a:t>
            </a:r>
            <a:r>
              <a:rPr sz="2000" spc="25" dirty="0">
                <a:solidFill>
                  <a:prstClr val="black"/>
                </a:solidFill>
                <a:latin typeface="Franklin Gothic Medium"/>
                <a:cs typeface="Franklin Gothic Medium"/>
              </a:rPr>
              <a:t>;</a:t>
            </a:r>
            <a:endParaRPr sz="2000">
              <a:solidFill>
                <a:prstClr val="black"/>
              </a:solidFill>
              <a:latin typeface="Franklin Gothic Medium"/>
              <a:cs typeface="Franklin Gothic Medium"/>
            </a:endParaRPr>
          </a:p>
          <a:p>
            <a:pPr marL="12700" marR="194945" defTabSz="914400">
              <a:spcBef>
                <a:spcPts val="10"/>
              </a:spcBef>
            </a:pPr>
            <a:r>
              <a:rPr sz="2000" spc="-25" dirty="0">
                <a:solidFill>
                  <a:prstClr val="black"/>
                </a:solidFill>
                <a:latin typeface="Franklin Gothic Medium"/>
                <a:cs typeface="Franklin Gothic Medium"/>
              </a:rPr>
              <a:t>Tulenko, </a:t>
            </a:r>
            <a:r>
              <a:rPr sz="2000" spc="35" dirty="0">
                <a:solidFill>
                  <a:prstClr val="black"/>
                </a:solidFill>
                <a:latin typeface="Franklin Gothic Medium"/>
                <a:cs typeface="Franklin Gothic Medium"/>
              </a:rPr>
              <a:t>K., </a:t>
            </a:r>
            <a:r>
              <a:rPr sz="2000" spc="-85" dirty="0">
                <a:solidFill>
                  <a:prstClr val="black"/>
                </a:solidFill>
                <a:latin typeface="Franklin Gothic Medium"/>
                <a:cs typeface="Franklin Gothic Medium"/>
              </a:rPr>
              <a:t>&amp; </a:t>
            </a:r>
            <a:r>
              <a:rPr sz="2000" dirty="0">
                <a:solidFill>
                  <a:prstClr val="black"/>
                </a:solidFill>
                <a:latin typeface="Franklin Gothic Medium"/>
                <a:cs typeface="Franklin Gothic Medium"/>
              </a:rPr>
              <a:t>Vervoort, </a:t>
            </a:r>
            <a:r>
              <a:rPr sz="2000" spc="-10" dirty="0">
                <a:solidFill>
                  <a:prstClr val="black"/>
                </a:solidFill>
                <a:latin typeface="Franklin Gothic Medium"/>
                <a:cs typeface="Franklin Gothic Medium"/>
              </a:rPr>
              <a:t>D. </a:t>
            </a:r>
            <a:r>
              <a:rPr sz="2000" spc="15" dirty="0">
                <a:solidFill>
                  <a:prstClr val="black"/>
                </a:solidFill>
                <a:latin typeface="Franklin Gothic Medium"/>
                <a:cs typeface="Franklin Gothic Medium"/>
              </a:rPr>
              <a:t>(2020). </a:t>
            </a:r>
            <a:r>
              <a:rPr sz="2000" spc="10" dirty="0">
                <a:solidFill>
                  <a:prstClr val="black"/>
                </a:solidFill>
                <a:latin typeface="Franklin Gothic Medium"/>
                <a:cs typeface="Franklin Gothic Medium"/>
              </a:rPr>
              <a:t>Cracks </a:t>
            </a:r>
            <a:r>
              <a:rPr sz="2000" spc="-15" dirty="0">
                <a:solidFill>
                  <a:prstClr val="black"/>
                </a:solidFill>
                <a:latin typeface="Franklin Gothic Medium"/>
                <a:cs typeface="Franklin Gothic Medium"/>
              </a:rPr>
              <a:t>in </a:t>
            </a:r>
            <a:r>
              <a:rPr sz="2000" spc="-5" dirty="0">
                <a:solidFill>
                  <a:prstClr val="black"/>
                </a:solidFill>
                <a:latin typeface="Franklin Gothic Medium"/>
                <a:cs typeface="Franklin Gothic Medium"/>
              </a:rPr>
              <a:t>the </a:t>
            </a:r>
            <a:r>
              <a:rPr sz="2000" spc="-20" dirty="0">
                <a:solidFill>
                  <a:prstClr val="black"/>
                </a:solidFill>
                <a:latin typeface="Franklin Gothic Medium"/>
                <a:cs typeface="Franklin Gothic Medium"/>
              </a:rPr>
              <a:t>System: </a:t>
            </a:r>
            <a:r>
              <a:rPr sz="2000" spc="15" dirty="0">
                <a:solidFill>
                  <a:prstClr val="black"/>
                </a:solidFill>
                <a:latin typeface="Franklin Gothic Medium"/>
                <a:cs typeface="Franklin Gothic Medium"/>
              </a:rPr>
              <a:t>The </a:t>
            </a:r>
            <a:r>
              <a:rPr sz="2000" dirty="0">
                <a:solidFill>
                  <a:prstClr val="black"/>
                </a:solidFill>
                <a:latin typeface="Franklin Gothic Medium"/>
                <a:cs typeface="Franklin Gothic Medium"/>
              </a:rPr>
              <a:t>Effects </a:t>
            </a:r>
            <a:r>
              <a:rPr sz="2000" spc="-15" dirty="0">
                <a:solidFill>
                  <a:prstClr val="black"/>
                </a:solidFill>
                <a:latin typeface="Franklin Gothic Medium"/>
                <a:cs typeface="Franklin Gothic Medium"/>
              </a:rPr>
              <a:t>of </a:t>
            </a:r>
            <a:r>
              <a:rPr sz="2000" spc="-5" dirty="0">
                <a:solidFill>
                  <a:prstClr val="black"/>
                </a:solidFill>
                <a:latin typeface="Franklin Gothic Medium"/>
                <a:cs typeface="Franklin Gothic Medium"/>
              </a:rPr>
              <a:t>the </a:t>
            </a:r>
            <a:r>
              <a:rPr sz="2000" dirty="0">
                <a:solidFill>
                  <a:prstClr val="black"/>
                </a:solidFill>
                <a:latin typeface="Franklin Gothic Medium"/>
                <a:cs typeface="Franklin Gothic Medium"/>
              </a:rPr>
              <a:t> Coronavirus</a:t>
            </a:r>
            <a:r>
              <a:rPr sz="2000" spc="-170" dirty="0">
                <a:solidFill>
                  <a:prstClr val="black"/>
                </a:solidFill>
                <a:latin typeface="Franklin Gothic Medium"/>
                <a:cs typeface="Franklin Gothic Medium"/>
              </a:rPr>
              <a:t> </a:t>
            </a:r>
            <a:r>
              <a:rPr sz="2000" spc="-20" dirty="0">
                <a:solidFill>
                  <a:prstClr val="black"/>
                </a:solidFill>
                <a:latin typeface="Franklin Gothic Medium"/>
                <a:cs typeface="Franklin Gothic Medium"/>
              </a:rPr>
              <a:t>Pandemic</a:t>
            </a:r>
            <a:r>
              <a:rPr sz="2000" spc="-95" dirty="0">
                <a:solidFill>
                  <a:prstClr val="black"/>
                </a:solidFill>
                <a:latin typeface="Franklin Gothic Medium"/>
                <a:cs typeface="Franklin Gothic Medium"/>
              </a:rPr>
              <a:t> </a:t>
            </a:r>
            <a:r>
              <a:rPr sz="2000" spc="5" dirty="0">
                <a:solidFill>
                  <a:prstClr val="black"/>
                </a:solidFill>
                <a:latin typeface="Franklin Gothic Medium"/>
                <a:cs typeface="Franklin Gothic Medium"/>
              </a:rPr>
              <a:t>on</a:t>
            </a:r>
            <a:r>
              <a:rPr sz="2000" spc="-20"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Public</a:t>
            </a:r>
            <a:r>
              <a:rPr sz="2000" spc="-95" dirty="0">
                <a:solidFill>
                  <a:prstClr val="black"/>
                </a:solidFill>
                <a:latin typeface="Franklin Gothic Medium"/>
                <a:cs typeface="Franklin Gothic Medium"/>
              </a:rPr>
              <a:t> </a:t>
            </a:r>
            <a:r>
              <a:rPr sz="2000" spc="-25" dirty="0">
                <a:solidFill>
                  <a:prstClr val="black"/>
                </a:solidFill>
                <a:latin typeface="Franklin Gothic Medium"/>
                <a:cs typeface="Franklin Gothic Medium"/>
              </a:rPr>
              <a:t>Health</a:t>
            </a:r>
            <a:r>
              <a:rPr sz="2000" spc="-20" dirty="0">
                <a:solidFill>
                  <a:prstClr val="black"/>
                </a:solidFill>
                <a:latin typeface="Franklin Gothic Medium"/>
                <a:cs typeface="Franklin Gothic Medium"/>
              </a:rPr>
              <a:t> </a:t>
            </a:r>
            <a:r>
              <a:rPr sz="2000" spc="-10" dirty="0">
                <a:solidFill>
                  <a:prstClr val="black"/>
                </a:solidFill>
                <a:latin typeface="Franklin Gothic Medium"/>
                <a:cs typeface="Franklin Gothic Medium"/>
              </a:rPr>
              <a:t>Systems.</a:t>
            </a:r>
            <a:r>
              <a:rPr sz="2000" spc="-50" dirty="0">
                <a:solidFill>
                  <a:prstClr val="black"/>
                </a:solidFill>
                <a:latin typeface="Franklin Gothic Medium"/>
                <a:cs typeface="Franklin Gothic Medium"/>
              </a:rPr>
              <a:t> </a:t>
            </a:r>
            <a:r>
              <a:rPr sz="2000" i="1" spc="35" dirty="0">
                <a:solidFill>
                  <a:prstClr val="black"/>
                </a:solidFill>
                <a:latin typeface="Franklin Gothic Medium"/>
                <a:cs typeface="Franklin Gothic Medium"/>
              </a:rPr>
              <a:t>The</a:t>
            </a:r>
            <a:r>
              <a:rPr sz="2000" i="1" spc="-50" dirty="0">
                <a:solidFill>
                  <a:prstClr val="black"/>
                </a:solidFill>
                <a:latin typeface="Franklin Gothic Medium"/>
                <a:cs typeface="Franklin Gothic Medium"/>
              </a:rPr>
              <a:t> </a:t>
            </a:r>
            <a:r>
              <a:rPr sz="2000" i="1" spc="-25" dirty="0">
                <a:solidFill>
                  <a:prstClr val="black"/>
                </a:solidFill>
                <a:latin typeface="Franklin Gothic Medium"/>
                <a:cs typeface="Franklin Gothic Medium"/>
              </a:rPr>
              <a:t>American</a:t>
            </a:r>
            <a:r>
              <a:rPr sz="2000" i="1" spc="-30" dirty="0">
                <a:solidFill>
                  <a:prstClr val="black"/>
                </a:solidFill>
                <a:latin typeface="Franklin Gothic Medium"/>
                <a:cs typeface="Franklin Gothic Medium"/>
              </a:rPr>
              <a:t> </a:t>
            </a:r>
            <a:r>
              <a:rPr sz="2000" i="1" spc="-15" dirty="0">
                <a:solidFill>
                  <a:prstClr val="black"/>
                </a:solidFill>
                <a:latin typeface="Franklin Gothic Medium"/>
                <a:cs typeface="Franklin Gothic Medium"/>
              </a:rPr>
              <a:t>Review</a:t>
            </a:r>
            <a:r>
              <a:rPr sz="2000" i="1" spc="-140" dirty="0">
                <a:solidFill>
                  <a:prstClr val="black"/>
                </a:solidFill>
                <a:latin typeface="Franklin Gothic Medium"/>
                <a:cs typeface="Franklin Gothic Medium"/>
              </a:rPr>
              <a:t> </a:t>
            </a:r>
            <a:r>
              <a:rPr sz="2000" i="1" spc="-10" dirty="0">
                <a:solidFill>
                  <a:prstClr val="black"/>
                </a:solidFill>
                <a:latin typeface="Franklin Gothic Medium"/>
                <a:cs typeface="Franklin Gothic Medium"/>
              </a:rPr>
              <a:t>of</a:t>
            </a:r>
            <a:r>
              <a:rPr sz="2000" i="1" spc="-60" dirty="0">
                <a:solidFill>
                  <a:prstClr val="black"/>
                </a:solidFill>
                <a:latin typeface="Franklin Gothic Medium"/>
                <a:cs typeface="Franklin Gothic Medium"/>
              </a:rPr>
              <a:t> </a:t>
            </a:r>
            <a:r>
              <a:rPr sz="2000" i="1" spc="-5" dirty="0">
                <a:solidFill>
                  <a:prstClr val="black"/>
                </a:solidFill>
                <a:latin typeface="Franklin Gothic Medium"/>
                <a:cs typeface="Franklin Gothic Medium"/>
              </a:rPr>
              <a:t>Public </a:t>
            </a:r>
            <a:r>
              <a:rPr sz="2000" i="1" spc="-484" dirty="0">
                <a:solidFill>
                  <a:prstClr val="black"/>
                </a:solidFill>
                <a:latin typeface="Franklin Gothic Medium"/>
                <a:cs typeface="Franklin Gothic Medium"/>
              </a:rPr>
              <a:t> </a:t>
            </a:r>
            <a:r>
              <a:rPr sz="2000" i="1" spc="-20" dirty="0">
                <a:solidFill>
                  <a:prstClr val="black"/>
                </a:solidFill>
                <a:latin typeface="Franklin Gothic Medium"/>
                <a:cs typeface="Franklin Gothic Medium"/>
              </a:rPr>
              <a:t>Administration</a:t>
            </a:r>
            <a:r>
              <a:rPr sz="2000" spc="-20" dirty="0">
                <a:solidFill>
                  <a:prstClr val="black"/>
                </a:solidFill>
                <a:latin typeface="Franklin Gothic Medium"/>
                <a:cs typeface="Franklin Gothic Medium"/>
              </a:rPr>
              <a:t>,</a:t>
            </a:r>
            <a:r>
              <a:rPr sz="2000" spc="-35"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50</a:t>
            </a:r>
            <a:r>
              <a:rPr sz="2000" spc="-50" dirty="0">
                <a:solidFill>
                  <a:prstClr val="black"/>
                </a:solidFill>
                <a:latin typeface="Franklin Gothic Medium"/>
                <a:cs typeface="Franklin Gothic Medium"/>
              </a:rPr>
              <a:t> </a:t>
            </a:r>
            <a:r>
              <a:rPr sz="2000" spc="20" dirty="0">
                <a:solidFill>
                  <a:prstClr val="black"/>
                </a:solidFill>
                <a:latin typeface="Franklin Gothic Medium"/>
                <a:cs typeface="Franklin Gothic Medium"/>
              </a:rPr>
              <a:t>(6-7),</a:t>
            </a:r>
            <a:r>
              <a:rPr sz="2000" spc="-105" dirty="0">
                <a:solidFill>
                  <a:prstClr val="black"/>
                </a:solidFill>
                <a:latin typeface="Franklin Gothic Medium"/>
                <a:cs typeface="Franklin Gothic Medium"/>
              </a:rPr>
              <a:t> </a:t>
            </a:r>
            <a:r>
              <a:rPr sz="2000" spc="20" dirty="0">
                <a:solidFill>
                  <a:prstClr val="black"/>
                </a:solidFill>
                <a:latin typeface="Franklin Gothic Medium"/>
                <a:cs typeface="Franklin Gothic Medium"/>
              </a:rPr>
              <a:t>455</a:t>
            </a:r>
            <a:r>
              <a:rPr sz="2000" spc="-110"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a:t>
            </a:r>
            <a:r>
              <a:rPr sz="2000" spc="35" dirty="0">
                <a:solidFill>
                  <a:prstClr val="black"/>
                </a:solidFill>
                <a:latin typeface="Franklin Gothic Medium"/>
                <a:cs typeface="Franklin Gothic Medium"/>
              </a:rPr>
              <a:t> </a:t>
            </a:r>
            <a:r>
              <a:rPr sz="2000" spc="25" dirty="0">
                <a:solidFill>
                  <a:prstClr val="black"/>
                </a:solidFill>
                <a:latin typeface="Franklin Gothic Medium"/>
                <a:cs typeface="Franklin Gothic Medium"/>
              </a:rPr>
              <a:t>466.</a:t>
            </a:r>
            <a:endParaRPr sz="2000">
              <a:solidFill>
                <a:prstClr val="black"/>
              </a:solidFill>
              <a:latin typeface="Franklin Gothic Medium"/>
              <a:cs typeface="Franklin Gothic Medium"/>
            </a:endParaRPr>
          </a:p>
          <a:p>
            <a:pPr defTabSz="914400">
              <a:spcBef>
                <a:spcPts val="30"/>
              </a:spcBef>
            </a:pPr>
            <a:endParaRPr sz="2100">
              <a:solidFill>
                <a:prstClr val="black"/>
              </a:solidFill>
              <a:latin typeface="Franklin Gothic Medium"/>
              <a:cs typeface="Franklin Gothic Medium"/>
            </a:endParaRPr>
          </a:p>
          <a:p>
            <a:pPr marL="12700" marR="5080" defTabSz="914400"/>
            <a:r>
              <a:rPr sz="2000" spc="-45" dirty="0">
                <a:solidFill>
                  <a:prstClr val="black"/>
                </a:solidFill>
                <a:latin typeface="Franklin Gothic Medium"/>
                <a:cs typeface="Franklin Gothic Medium"/>
              </a:rPr>
              <a:t>Van</a:t>
            </a:r>
            <a:r>
              <a:rPr sz="2000" spc="50"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den</a:t>
            </a:r>
            <a:r>
              <a:rPr sz="2000" spc="-90" dirty="0">
                <a:solidFill>
                  <a:prstClr val="black"/>
                </a:solidFill>
                <a:latin typeface="Franklin Gothic Medium"/>
                <a:cs typeface="Franklin Gothic Medium"/>
              </a:rPr>
              <a:t> </a:t>
            </a:r>
            <a:r>
              <a:rPr sz="2000" dirty="0">
                <a:solidFill>
                  <a:prstClr val="black"/>
                </a:solidFill>
                <a:latin typeface="Franklin Gothic Medium"/>
                <a:cs typeface="Franklin Gothic Medium"/>
              </a:rPr>
              <a:t>Broucke,</a:t>
            </a:r>
            <a:r>
              <a:rPr sz="2000" spc="-180" dirty="0">
                <a:solidFill>
                  <a:prstClr val="black"/>
                </a:solidFill>
                <a:latin typeface="Franklin Gothic Medium"/>
                <a:cs typeface="Franklin Gothic Medium"/>
              </a:rPr>
              <a:t> </a:t>
            </a:r>
            <a:r>
              <a:rPr sz="2000" dirty="0">
                <a:solidFill>
                  <a:prstClr val="black"/>
                </a:solidFill>
                <a:latin typeface="Franklin Gothic Medium"/>
                <a:cs typeface="Franklin Gothic Medium"/>
              </a:rPr>
              <a:t>S.</a:t>
            </a:r>
            <a:r>
              <a:rPr sz="2000" spc="40"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(2020).</a:t>
            </a:r>
            <a:r>
              <a:rPr sz="2000" spc="-100" dirty="0">
                <a:solidFill>
                  <a:prstClr val="black"/>
                </a:solidFill>
                <a:latin typeface="Franklin Gothic Medium"/>
                <a:cs typeface="Franklin Gothic Medium"/>
              </a:rPr>
              <a:t> </a:t>
            </a:r>
            <a:r>
              <a:rPr sz="2000" spc="-10" dirty="0">
                <a:solidFill>
                  <a:prstClr val="black"/>
                </a:solidFill>
                <a:latin typeface="Franklin Gothic Medium"/>
                <a:cs typeface="Franklin Gothic Medium"/>
              </a:rPr>
              <a:t>Editorial:</a:t>
            </a:r>
            <a:r>
              <a:rPr sz="2000" spc="-105" dirty="0">
                <a:solidFill>
                  <a:prstClr val="black"/>
                </a:solidFill>
                <a:latin typeface="Franklin Gothic Medium"/>
                <a:cs typeface="Franklin Gothic Medium"/>
              </a:rPr>
              <a:t> </a:t>
            </a:r>
            <a:r>
              <a:rPr sz="2000" spc="-70" dirty="0">
                <a:solidFill>
                  <a:prstClr val="black"/>
                </a:solidFill>
                <a:latin typeface="Franklin Gothic Medium"/>
                <a:cs typeface="Franklin Gothic Medium"/>
              </a:rPr>
              <a:t>Why</a:t>
            </a:r>
            <a:r>
              <a:rPr sz="2000" spc="-65"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health</a:t>
            </a:r>
            <a:r>
              <a:rPr sz="2000" spc="-25" dirty="0">
                <a:solidFill>
                  <a:prstClr val="black"/>
                </a:solidFill>
                <a:latin typeface="Franklin Gothic Medium"/>
                <a:cs typeface="Franklin Gothic Medium"/>
              </a:rPr>
              <a:t> promotion</a:t>
            </a:r>
            <a:r>
              <a:rPr sz="2000" spc="-100" dirty="0">
                <a:solidFill>
                  <a:prstClr val="black"/>
                </a:solidFill>
                <a:latin typeface="Franklin Gothic Medium"/>
                <a:cs typeface="Franklin Gothic Medium"/>
              </a:rPr>
              <a:t> </a:t>
            </a:r>
            <a:r>
              <a:rPr sz="2000" spc="-30" dirty="0">
                <a:solidFill>
                  <a:prstClr val="black"/>
                </a:solidFill>
                <a:latin typeface="Franklin Gothic Medium"/>
                <a:cs typeface="Franklin Gothic Medium"/>
              </a:rPr>
              <a:t>matters</a:t>
            </a:r>
            <a:r>
              <a:rPr sz="2000" spc="-85" dirty="0">
                <a:solidFill>
                  <a:prstClr val="black"/>
                </a:solidFill>
                <a:latin typeface="Franklin Gothic Medium"/>
                <a:cs typeface="Franklin Gothic Medium"/>
              </a:rPr>
              <a:t> </a:t>
            </a:r>
            <a:r>
              <a:rPr sz="2000" spc="-25" dirty="0">
                <a:solidFill>
                  <a:prstClr val="black"/>
                </a:solidFill>
                <a:latin typeface="Franklin Gothic Medium"/>
                <a:cs typeface="Franklin Gothic Medium"/>
              </a:rPr>
              <a:t>to</a:t>
            </a:r>
            <a:r>
              <a:rPr sz="2000" spc="25" dirty="0">
                <a:solidFill>
                  <a:prstClr val="black"/>
                </a:solidFill>
                <a:latin typeface="Franklin Gothic Medium"/>
                <a:cs typeface="Franklin Gothic Medium"/>
              </a:rPr>
              <a:t> </a:t>
            </a:r>
            <a:r>
              <a:rPr sz="2000" spc="-5" dirty="0">
                <a:solidFill>
                  <a:prstClr val="black"/>
                </a:solidFill>
                <a:latin typeface="Franklin Gothic Medium"/>
                <a:cs typeface="Franklin Gothic Medium"/>
              </a:rPr>
              <a:t>the</a:t>
            </a:r>
            <a:r>
              <a:rPr sz="2000" spc="-50" dirty="0">
                <a:solidFill>
                  <a:prstClr val="black"/>
                </a:solidFill>
                <a:latin typeface="Franklin Gothic Medium"/>
                <a:cs typeface="Franklin Gothic Medium"/>
              </a:rPr>
              <a:t> </a:t>
            </a:r>
            <a:r>
              <a:rPr sz="2000" spc="-5" dirty="0">
                <a:solidFill>
                  <a:prstClr val="black"/>
                </a:solidFill>
                <a:latin typeface="Franklin Gothic Medium"/>
                <a:cs typeface="Franklin Gothic Medium"/>
              </a:rPr>
              <a:t>COVID- </a:t>
            </a:r>
            <a:r>
              <a:rPr sz="2000" spc="-484"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19</a:t>
            </a:r>
            <a:r>
              <a:rPr sz="2000" spc="-45" dirty="0">
                <a:solidFill>
                  <a:prstClr val="black"/>
                </a:solidFill>
                <a:latin typeface="Franklin Gothic Medium"/>
                <a:cs typeface="Franklin Gothic Medium"/>
              </a:rPr>
              <a:t> </a:t>
            </a:r>
            <a:r>
              <a:rPr sz="2000" spc="-10" dirty="0">
                <a:solidFill>
                  <a:prstClr val="black"/>
                </a:solidFill>
                <a:latin typeface="Franklin Gothic Medium"/>
                <a:cs typeface="Franklin Gothic Medium"/>
              </a:rPr>
              <a:t>pandemic,</a:t>
            </a:r>
            <a:r>
              <a:rPr sz="2000" spc="-185" dirty="0">
                <a:solidFill>
                  <a:prstClr val="black"/>
                </a:solidFill>
                <a:latin typeface="Franklin Gothic Medium"/>
                <a:cs typeface="Franklin Gothic Medium"/>
              </a:rPr>
              <a:t> </a:t>
            </a:r>
            <a:r>
              <a:rPr sz="2000" spc="5" dirty="0">
                <a:solidFill>
                  <a:prstClr val="black"/>
                </a:solidFill>
                <a:latin typeface="Franklin Gothic Medium"/>
                <a:cs typeface="Franklin Gothic Medium"/>
              </a:rPr>
              <a:t>and</a:t>
            </a:r>
            <a:r>
              <a:rPr sz="2000" spc="-15" dirty="0">
                <a:solidFill>
                  <a:prstClr val="black"/>
                </a:solidFill>
                <a:latin typeface="Franklin Gothic Medium"/>
                <a:cs typeface="Franklin Gothic Medium"/>
              </a:rPr>
              <a:t> </a:t>
            </a:r>
            <a:r>
              <a:rPr sz="2000" dirty="0">
                <a:solidFill>
                  <a:prstClr val="black"/>
                </a:solidFill>
                <a:latin typeface="Franklin Gothic Medium"/>
                <a:cs typeface="Franklin Gothic Medium"/>
              </a:rPr>
              <a:t>vice</a:t>
            </a:r>
            <a:r>
              <a:rPr sz="2000" spc="-55" dirty="0">
                <a:solidFill>
                  <a:prstClr val="black"/>
                </a:solidFill>
                <a:latin typeface="Franklin Gothic Medium"/>
                <a:cs typeface="Franklin Gothic Medium"/>
              </a:rPr>
              <a:t> </a:t>
            </a:r>
            <a:r>
              <a:rPr sz="2000" spc="10" dirty="0">
                <a:solidFill>
                  <a:prstClr val="black"/>
                </a:solidFill>
                <a:latin typeface="Franklin Gothic Medium"/>
                <a:cs typeface="Franklin Gothic Medium"/>
              </a:rPr>
              <a:t>versa.</a:t>
            </a:r>
            <a:r>
              <a:rPr sz="2000" spc="-75" dirty="0">
                <a:solidFill>
                  <a:prstClr val="black"/>
                </a:solidFill>
                <a:latin typeface="Franklin Gothic Medium"/>
                <a:cs typeface="Franklin Gothic Medium"/>
              </a:rPr>
              <a:t> </a:t>
            </a:r>
            <a:r>
              <a:rPr sz="2000" i="1" spc="-5" dirty="0">
                <a:solidFill>
                  <a:prstClr val="black"/>
                </a:solidFill>
                <a:latin typeface="Franklin Gothic Medium"/>
                <a:cs typeface="Franklin Gothic Medium"/>
              </a:rPr>
              <a:t>Health</a:t>
            </a:r>
            <a:r>
              <a:rPr sz="2000" i="1" spc="45" dirty="0">
                <a:solidFill>
                  <a:prstClr val="black"/>
                </a:solidFill>
                <a:latin typeface="Franklin Gothic Medium"/>
                <a:cs typeface="Franklin Gothic Medium"/>
              </a:rPr>
              <a:t> </a:t>
            </a:r>
            <a:r>
              <a:rPr sz="2000" i="1" spc="-25" dirty="0">
                <a:solidFill>
                  <a:prstClr val="black"/>
                </a:solidFill>
                <a:latin typeface="Franklin Gothic Medium"/>
                <a:cs typeface="Franklin Gothic Medium"/>
              </a:rPr>
              <a:t>Promotion</a:t>
            </a:r>
            <a:r>
              <a:rPr sz="2000" i="1" spc="-114" dirty="0">
                <a:solidFill>
                  <a:prstClr val="black"/>
                </a:solidFill>
                <a:latin typeface="Franklin Gothic Medium"/>
                <a:cs typeface="Franklin Gothic Medium"/>
              </a:rPr>
              <a:t> </a:t>
            </a:r>
            <a:r>
              <a:rPr sz="2000" i="1" spc="-15" dirty="0">
                <a:solidFill>
                  <a:prstClr val="black"/>
                </a:solidFill>
                <a:latin typeface="Franklin Gothic Medium"/>
                <a:cs typeface="Franklin Gothic Medium"/>
              </a:rPr>
              <a:t>International</a:t>
            </a:r>
            <a:r>
              <a:rPr sz="2000" spc="-15" dirty="0">
                <a:solidFill>
                  <a:prstClr val="black"/>
                </a:solidFill>
                <a:latin typeface="Franklin Gothic Medium"/>
                <a:cs typeface="Franklin Gothic Medium"/>
              </a:rPr>
              <a:t>,</a:t>
            </a:r>
            <a:r>
              <a:rPr sz="2000" spc="-30" dirty="0">
                <a:solidFill>
                  <a:prstClr val="black"/>
                </a:solidFill>
                <a:latin typeface="Franklin Gothic Medium"/>
                <a:cs typeface="Franklin Gothic Medium"/>
              </a:rPr>
              <a:t> </a:t>
            </a:r>
            <a:r>
              <a:rPr sz="2000" spc="25" dirty="0">
                <a:solidFill>
                  <a:prstClr val="black"/>
                </a:solidFill>
                <a:latin typeface="Franklin Gothic Medium"/>
                <a:cs typeface="Franklin Gothic Medium"/>
              </a:rPr>
              <a:t>0,</a:t>
            </a:r>
            <a:r>
              <a:rPr sz="2000" spc="-35" dirty="0">
                <a:solidFill>
                  <a:prstClr val="black"/>
                </a:solidFill>
                <a:latin typeface="Franklin Gothic Medium"/>
                <a:cs typeface="Franklin Gothic Medium"/>
              </a:rPr>
              <a:t> </a:t>
            </a:r>
            <a:r>
              <a:rPr sz="2000" spc="25" dirty="0">
                <a:solidFill>
                  <a:prstClr val="black"/>
                </a:solidFill>
                <a:latin typeface="Franklin Gothic Medium"/>
                <a:cs typeface="Franklin Gothic Medium"/>
              </a:rPr>
              <a:t>1-6</a:t>
            </a:r>
            <a:endParaRPr sz="2000">
              <a:solidFill>
                <a:prstClr val="black"/>
              </a:solidFill>
              <a:latin typeface="Franklin Gothic Medium"/>
              <a:cs typeface="Franklin Gothic Medium"/>
            </a:endParaRPr>
          </a:p>
          <a:p>
            <a:pPr defTabSz="914400">
              <a:spcBef>
                <a:spcPts val="30"/>
              </a:spcBef>
            </a:pPr>
            <a:endParaRPr sz="2100">
              <a:solidFill>
                <a:prstClr val="black"/>
              </a:solidFill>
              <a:latin typeface="Franklin Gothic Medium"/>
              <a:cs typeface="Franklin Gothic Medium"/>
            </a:endParaRPr>
          </a:p>
          <a:p>
            <a:pPr marL="12700" marR="646430" defTabSz="914400"/>
            <a:r>
              <a:rPr sz="2000" spc="-45" dirty="0">
                <a:solidFill>
                  <a:prstClr val="black"/>
                </a:solidFill>
                <a:latin typeface="Franklin Gothic Medium"/>
                <a:cs typeface="Franklin Gothic Medium"/>
              </a:rPr>
              <a:t>World</a:t>
            </a:r>
            <a:r>
              <a:rPr sz="2000" spc="-10" dirty="0">
                <a:solidFill>
                  <a:prstClr val="black"/>
                </a:solidFill>
                <a:latin typeface="Franklin Gothic Medium"/>
                <a:cs typeface="Franklin Gothic Medium"/>
              </a:rPr>
              <a:t> </a:t>
            </a:r>
            <a:r>
              <a:rPr sz="2000" spc="-25" dirty="0">
                <a:solidFill>
                  <a:prstClr val="black"/>
                </a:solidFill>
                <a:latin typeface="Franklin Gothic Medium"/>
                <a:cs typeface="Franklin Gothic Medium"/>
              </a:rPr>
              <a:t>Health</a:t>
            </a:r>
            <a:r>
              <a:rPr sz="2000" spc="65"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Organisation</a:t>
            </a:r>
            <a:r>
              <a:rPr sz="2000" spc="-95"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(2006).</a:t>
            </a:r>
            <a:r>
              <a:rPr sz="2000" spc="-50" dirty="0">
                <a:solidFill>
                  <a:prstClr val="black"/>
                </a:solidFill>
                <a:latin typeface="Franklin Gothic Medium"/>
                <a:cs typeface="Franklin Gothic Medium"/>
              </a:rPr>
              <a:t> </a:t>
            </a:r>
            <a:r>
              <a:rPr sz="2000" i="1" spc="-10" dirty="0">
                <a:solidFill>
                  <a:prstClr val="black"/>
                </a:solidFill>
                <a:latin typeface="Franklin Gothic Medium"/>
                <a:cs typeface="Franklin Gothic Medium"/>
              </a:rPr>
              <a:t>Public</a:t>
            </a:r>
            <a:r>
              <a:rPr sz="2000" i="1" spc="-105" dirty="0">
                <a:solidFill>
                  <a:prstClr val="black"/>
                </a:solidFill>
                <a:latin typeface="Franklin Gothic Medium"/>
                <a:cs typeface="Franklin Gothic Medium"/>
              </a:rPr>
              <a:t> </a:t>
            </a:r>
            <a:r>
              <a:rPr sz="2000" i="1" dirty="0">
                <a:solidFill>
                  <a:prstClr val="black"/>
                </a:solidFill>
                <a:latin typeface="Franklin Gothic Medium"/>
                <a:cs typeface="Franklin Gothic Medium"/>
              </a:rPr>
              <a:t>Health:</a:t>
            </a:r>
            <a:r>
              <a:rPr sz="2000" i="1" spc="-25" dirty="0">
                <a:solidFill>
                  <a:prstClr val="black"/>
                </a:solidFill>
                <a:latin typeface="Franklin Gothic Medium"/>
                <a:cs typeface="Franklin Gothic Medium"/>
              </a:rPr>
              <a:t> </a:t>
            </a:r>
            <a:r>
              <a:rPr sz="2000" i="1" spc="-5" dirty="0">
                <a:solidFill>
                  <a:prstClr val="black"/>
                </a:solidFill>
                <a:latin typeface="Franklin Gothic Medium"/>
                <a:cs typeface="Franklin Gothic Medium"/>
              </a:rPr>
              <a:t>Innovation</a:t>
            </a:r>
            <a:r>
              <a:rPr sz="2000" i="1" spc="-105" dirty="0">
                <a:solidFill>
                  <a:prstClr val="black"/>
                </a:solidFill>
                <a:latin typeface="Franklin Gothic Medium"/>
                <a:cs typeface="Franklin Gothic Medium"/>
              </a:rPr>
              <a:t> </a:t>
            </a:r>
            <a:r>
              <a:rPr sz="2000" i="1" spc="15" dirty="0">
                <a:solidFill>
                  <a:prstClr val="black"/>
                </a:solidFill>
                <a:latin typeface="Franklin Gothic Medium"/>
                <a:cs typeface="Franklin Gothic Medium"/>
              </a:rPr>
              <a:t>and</a:t>
            </a:r>
            <a:r>
              <a:rPr sz="2000" i="1" spc="-5" dirty="0">
                <a:solidFill>
                  <a:prstClr val="black"/>
                </a:solidFill>
                <a:latin typeface="Franklin Gothic Medium"/>
                <a:cs typeface="Franklin Gothic Medium"/>
              </a:rPr>
              <a:t> </a:t>
            </a:r>
            <a:r>
              <a:rPr sz="2000" i="1" spc="-20" dirty="0">
                <a:solidFill>
                  <a:prstClr val="black"/>
                </a:solidFill>
                <a:latin typeface="Franklin Gothic Medium"/>
                <a:cs typeface="Franklin Gothic Medium"/>
              </a:rPr>
              <a:t>Intellectual </a:t>
            </a:r>
            <a:r>
              <a:rPr sz="2000" i="1" spc="-484" dirty="0">
                <a:solidFill>
                  <a:prstClr val="black"/>
                </a:solidFill>
                <a:latin typeface="Franklin Gothic Medium"/>
                <a:cs typeface="Franklin Gothic Medium"/>
              </a:rPr>
              <a:t> </a:t>
            </a:r>
            <a:r>
              <a:rPr sz="2000" i="1" spc="-20" dirty="0">
                <a:solidFill>
                  <a:prstClr val="black"/>
                </a:solidFill>
                <a:latin typeface="Franklin Gothic Medium"/>
                <a:cs typeface="Franklin Gothic Medium"/>
              </a:rPr>
              <a:t>Property </a:t>
            </a:r>
            <a:r>
              <a:rPr sz="2000" i="1" spc="-5" dirty="0">
                <a:solidFill>
                  <a:prstClr val="black"/>
                </a:solidFill>
                <a:latin typeface="Franklin Gothic Medium"/>
                <a:cs typeface="Franklin Gothic Medium"/>
              </a:rPr>
              <a:t>Rights </a:t>
            </a:r>
            <a:r>
              <a:rPr sz="2000" spc="5" dirty="0">
                <a:solidFill>
                  <a:prstClr val="black"/>
                </a:solidFill>
                <a:latin typeface="Franklin Gothic Medium"/>
                <a:cs typeface="Franklin Gothic Medium"/>
              </a:rPr>
              <a:t>(Report </a:t>
            </a:r>
            <a:r>
              <a:rPr sz="2000" spc="-15" dirty="0">
                <a:solidFill>
                  <a:prstClr val="black"/>
                </a:solidFill>
                <a:latin typeface="Franklin Gothic Medium"/>
                <a:cs typeface="Franklin Gothic Medium"/>
              </a:rPr>
              <a:t>of </a:t>
            </a:r>
            <a:r>
              <a:rPr sz="2000" dirty="0">
                <a:solidFill>
                  <a:prstClr val="black"/>
                </a:solidFill>
                <a:latin typeface="Franklin Gothic Medium"/>
                <a:cs typeface="Franklin Gothic Medium"/>
              </a:rPr>
              <a:t>the </a:t>
            </a:r>
            <a:r>
              <a:rPr sz="2000" spc="-10" dirty="0">
                <a:solidFill>
                  <a:prstClr val="black"/>
                </a:solidFill>
                <a:latin typeface="Franklin Gothic Medium"/>
                <a:cs typeface="Franklin Gothic Medium"/>
              </a:rPr>
              <a:t>Commission </a:t>
            </a:r>
            <a:r>
              <a:rPr sz="2000" spc="5" dirty="0">
                <a:solidFill>
                  <a:prstClr val="black"/>
                </a:solidFill>
                <a:latin typeface="Franklin Gothic Medium"/>
                <a:cs typeface="Franklin Gothic Medium"/>
              </a:rPr>
              <a:t>on </a:t>
            </a:r>
            <a:r>
              <a:rPr sz="2000" spc="-10" dirty="0">
                <a:solidFill>
                  <a:prstClr val="black"/>
                </a:solidFill>
                <a:latin typeface="Franklin Gothic Medium"/>
                <a:cs typeface="Franklin Gothic Medium"/>
              </a:rPr>
              <a:t>Intellectual </a:t>
            </a:r>
            <a:r>
              <a:rPr sz="2000" spc="-15" dirty="0">
                <a:solidFill>
                  <a:prstClr val="black"/>
                </a:solidFill>
                <a:latin typeface="Franklin Gothic Medium"/>
                <a:cs typeface="Franklin Gothic Medium"/>
              </a:rPr>
              <a:t>Property </a:t>
            </a:r>
            <a:r>
              <a:rPr sz="2000" spc="-5" dirty="0">
                <a:solidFill>
                  <a:prstClr val="black"/>
                </a:solidFill>
                <a:latin typeface="Franklin Gothic Medium"/>
                <a:cs typeface="Franklin Gothic Medium"/>
              </a:rPr>
              <a:t>Rights, </a:t>
            </a:r>
            <a:r>
              <a:rPr sz="2000" dirty="0">
                <a:solidFill>
                  <a:prstClr val="black"/>
                </a:solidFill>
                <a:latin typeface="Franklin Gothic Medium"/>
                <a:cs typeface="Franklin Gothic Medium"/>
              </a:rPr>
              <a:t> </a:t>
            </a:r>
            <a:r>
              <a:rPr sz="2000" spc="-10" dirty="0">
                <a:solidFill>
                  <a:prstClr val="black"/>
                </a:solidFill>
                <a:latin typeface="Franklin Gothic Medium"/>
                <a:cs typeface="Franklin Gothic Medium"/>
              </a:rPr>
              <a:t>Innovation</a:t>
            </a:r>
            <a:r>
              <a:rPr sz="2000" spc="-180" dirty="0">
                <a:solidFill>
                  <a:prstClr val="black"/>
                </a:solidFill>
                <a:latin typeface="Franklin Gothic Medium"/>
                <a:cs typeface="Franklin Gothic Medium"/>
              </a:rPr>
              <a:t> </a:t>
            </a:r>
            <a:r>
              <a:rPr sz="2000" spc="5" dirty="0">
                <a:solidFill>
                  <a:prstClr val="black"/>
                </a:solidFill>
                <a:latin typeface="Franklin Gothic Medium"/>
                <a:cs typeface="Franklin Gothic Medium"/>
              </a:rPr>
              <a:t>and</a:t>
            </a:r>
            <a:r>
              <a:rPr sz="2000" spc="-20"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Public</a:t>
            </a:r>
            <a:r>
              <a:rPr sz="2000" spc="-100"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Health,</a:t>
            </a:r>
            <a:r>
              <a:rPr sz="2000" spc="-30" dirty="0">
                <a:solidFill>
                  <a:prstClr val="black"/>
                </a:solidFill>
                <a:latin typeface="Franklin Gothic Medium"/>
                <a:cs typeface="Franklin Gothic Medium"/>
              </a:rPr>
              <a:t> </a:t>
            </a:r>
            <a:r>
              <a:rPr sz="2000" spc="-40" dirty="0">
                <a:solidFill>
                  <a:prstClr val="black"/>
                </a:solidFill>
                <a:latin typeface="Franklin Gothic Medium"/>
                <a:cs typeface="Franklin Gothic Medium"/>
              </a:rPr>
              <a:t>April,</a:t>
            </a:r>
            <a:r>
              <a:rPr sz="2000" spc="35"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2006).</a:t>
            </a:r>
            <a:r>
              <a:rPr sz="2000" spc="-105" dirty="0">
                <a:solidFill>
                  <a:prstClr val="black"/>
                </a:solidFill>
                <a:latin typeface="Franklin Gothic Medium"/>
                <a:cs typeface="Franklin Gothic Medium"/>
              </a:rPr>
              <a:t> </a:t>
            </a:r>
            <a:r>
              <a:rPr sz="2000" dirty="0">
                <a:solidFill>
                  <a:prstClr val="black"/>
                </a:solidFill>
                <a:latin typeface="Franklin Gothic Medium"/>
                <a:cs typeface="Franklin Gothic Medium"/>
              </a:rPr>
              <a:t>Geneva:</a:t>
            </a:r>
            <a:r>
              <a:rPr sz="2000" spc="-110" dirty="0">
                <a:solidFill>
                  <a:prstClr val="black"/>
                </a:solidFill>
                <a:latin typeface="Franklin Gothic Medium"/>
                <a:cs typeface="Franklin Gothic Medium"/>
              </a:rPr>
              <a:t> </a:t>
            </a:r>
            <a:r>
              <a:rPr sz="2000" spc="-30" dirty="0">
                <a:solidFill>
                  <a:prstClr val="black"/>
                </a:solidFill>
                <a:latin typeface="Franklin Gothic Medium"/>
                <a:cs typeface="Franklin Gothic Medium"/>
              </a:rPr>
              <a:t>WHO.</a:t>
            </a:r>
            <a:endParaRPr sz="2000">
              <a:solidFill>
                <a:prstClr val="black"/>
              </a:solidFill>
              <a:latin typeface="Franklin Gothic Medium"/>
              <a:cs typeface="Franklin Gothic Medium"/>
            </a:endParaRPr>
          </a:p>
          <a:p>
            <a:pPr defTabSz="914400">
              <a:spcBef>
                <a:spcPts val="30"/>
              </a:spcBef>
            </a:pPr>
            <a:endParaRPr sz="2100">
              <a:solidFill>
                <a:prstClr val="black"/>
              </a:solidFill>
              <a:latin typeface="Franklin Gothic Medium"/>
              <a:cs typeface="Franklin Gothic Medium"/>
            </a:endParaRPr>
          </a:p>
          <a:p>
            <a:pPr marL="12700" defTabSz="914400">
              <a:spcBef>
                <a:spcPts val="5"/>
              </a:spcBef>
            </a:pPr>
            <a:r>
              <a:rPr sz="2000" spc="-45" dirty="0">
                <a:solidFill>
                  <a:prstClr val="black"/>
                </a:solidFill>
                <a:latin typeface="Franklin Gothic Medium"/>
                <a:cs typeface="Franklin Gothic Medium"/>
              </a:rPr>
              <a:t>World</a:t>
            </a:r>
            <a:r>
              <a:rPr sz="2000" spc="-15" dirty="0">
                <a:solidFill>
                  <a:prstClr val="black"/>
                </a:solidFill>
                <a:latin typeface="Franklin Gothic Medium"/>
                <a:cs typeface="Franklin Gothic Medium"/>
              </a:rPr>
              <a:t> </a:t>
            </a:r>
            <a:r>
              <a:rPr sz="2000" spc="-25" dirty="0">
                <a:solidFill>
                  <a:prstClr val="black"/>
                </a:solidFill>
                <a:latin typeface="Franklin Gothic Medium"/>
                <a:cs typeface="Franklin Gothic Medium"/>
              </a:rPr>
              <a:t>Health</a:t>
            </a:r>
            <a:r>
              <a:rPr sz="2000" spc="60" dirty="0">
                <a:solidFill>
                  <a:prstClr val="black"/>
                </a:solidFill>
                <a:latin typeface="Franklin Gothic Medium"/>
                <a:cs typeface="Franklin Gothic Medium"/>
              </a:rPr>
              <a:t> </a:t>
            </a:r>
            <a:r>
              <a:rPr sz="2000" spc="-15" dirty="0">
                <a:solidFill>
                  <a:prstClr val="black"/>
                </a:solidFill>
                <a:latin typeface="Franklin Gothic Medium"/>
                <a:cs typeface="Franklin Gothic Medium"/>
              </a:rPr>
              <a:t>Organisation</a:t>
            </a:r>
            <a:r>
              <a:rPr sz="2000" spc="-100" dirty="0">
                <a:solidFill>
                  <a:prstClr val="black"/>
                </a:solidFill>
                <a:latin typeface="Franklin Gothic Medium"/>
                <a:cs typeface="Franklin Gothic Medium"/>
              </a:rPr>
              <a:t> </a:t>
            </a:r>
            <a:r>
              <a:rPr sz="2000" spc="5" dirty="0">
                <a:solidFill>
                  <a:prstClr val="black"/>
                </a:solidFill>
                <a:latin typeface="Franklin Gothic Medium"/>
                <a:cs typeface="Franklin Gothic Medium"/>
              </a:rPr>
              <a:t>(2019).</a:t>
            </a:r>
            <a:r>
              <a:rPr sz="2000" spc="-135" dirty="0">
                <a:solidFill>
                  <a:prstClr val="black"/>
                </a:solidFill>
                <a:latin typeface="Franklin Gothic Medium"/>
                <a:cs typeface="Franklin Gothic Medium"/>
              </a:rPr>
              <a:t> </a:t>
            </a:r>
            <a:r>
              <a:rPr sz="2000" i="1" spc="-5" dirty="0">
                <a:solidFill>
                  <a:prstClr val="black"/>
                </a:solidFill>
                <a:latin typeface="Franklin Gothic Medium"/>
                <a:cs typeface="Franklin Gothic Medium"/>
              </a:rPr>
              <a:t>Measles:</a:t>
            </a:r>
            <a:r>
              <a:rPr sz="2000" i="1" spc="45" dirty="0">
                <a:solidFill>
                  <a:prstClr val="black"/>
                </a:solidFill>
                <a:latin typeface="Franklin Gothic Medium"/>
                <a:cs typeface="Franklin Gothic Medium"/>
              </a:rPr>
              <a:t> </a:t>
            </a:r>
            <a:r>
              <a:rPr sz="2000" i="1" spc="-30" dirty="0">
                <a:solidFill>
                  <a:prstClr val="black"/>
                </a:solidFill>
                <a:latin typeface="Franklin Gothic Medium"/>
                <a:cs typeface="Franklin Gothic Medium"/>
              </a:rPr>
              <a:t>Key</a:t>
            </a:r>
            <a:r>
              <a:rPr sz="2000" i="1" spc="-90" dirty="0">
                <a:solidFill>
                  <a:prstClr val="black"/>
                </a:solidFill>
                <a:latin typeface="Franklin Gothic Medium"/>
                <a:cs typeface="Franklin Gothic Medium"/>
              </a:rPr>
              <a:t> </a:t>
            </a:r>
            <a:r>
              <a:rPr sz="2000" i="1" spc="-10" dirty="0">
                <a:solidFill>
                  <a:prstClr val="black"/>
                </a:solidFill>
                <a:latin typeface="Franklin Gothic Medium"/>
                <a:cs typeface="Franklin Gothic Medium"/>
              </a:rPr>
              <a:t>Facts</a:t>
            </a:r>
            <a:r>
              <a:rPr sz="2000" spc="-10" dirty="0">
                <a:solidFill>
                  <a:prstClr val="black"/>
                </a:solidFill>
                <a:latin typeface="Franklin Gothic Medium"/>
                <a:cs typeface="Franklin Gothic Medium"/>
              </a:rPr>
              <a:t>.</a:t>
            </a:r>
            <a:r>
              <a:rPr sz="2000" spc="40" dirty="0">
                <a:solidFill>
                  <a:prstClr val="black"/>
                </a:solidFill>
                <a:latin typeface="Franklin Gothic Medium"/>
                <a:cs typeface="Franklin Gothic Medium"/>
              </a:rPr>
              <a:t> </a:t>
            </a:r>
            <a:r>
              <a:rPr sz="2000" spc="-5" dirty="0">
                <a:solidFill>
                  <a:prstClr val="black"/>
                </a:solidFill>
                <a:latin typeface="Franklin Gothic Medium"/>
                <a:cs typeface="Franklin Gothic Medium"/>
              </a:rPr>
              <a:t>Online</a:t>
            </a:r>
            <a:r>
              <a:rPr sz="2000" spc="-45" dirty="0">
                <a:solidFill>
                  <a:prstClr val="black"/>
                </a:solidFill>
                <a:latin typeface="Franklin Gothic Medium"/>
                <a:cs typeface="Franklin Gothic Medium"/>
              </a:rPr>
              <a:t> </a:t>
            </a:r>
            <a:r>
              <a:rPr sz="2000" spc="5" dirty="0">
                <a:solidFill>
                  <a:prstClr val="black"/>
                </a:solidFill>
                <a:latin typeface="Franklin Gothic Medium"/>
                <a:cs typeface="Franklin Gothic Medium"/>
              </a:rPr>
              <a:t>Resource</a:t>
            </a:r>
            <a:endParaRPr sz="2000">
              <a:solidFill>
                <a:prstClr val="black"/>
              </a:solidFill>
              <a:latin typeface="Franklin Gothic Medium"/>
              <a:cs typeface="Franklin Gothic Medium"/>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524001" y="1114361"/>
            <a:ext cx="4605401" cy="5738876"/>
          </a:xfrm>
          <a:prstGeom prst="rect">
            <a:avLst/>
          </a:prstGeom>
        </p:spPr>
      </p:pic>
      <p:pic>
        <p:nvPicPr>
          <p:cNvPr id="3" name="object 3"/>
          <p:cNvPicPr/>
          <p:nvPr/>
        </p:nvPicPr>
        <p:blipFill>
          <a:blip r:embed="rId3" cstate="print"/>
          <a:stretch>
            <a:fillRect/>
          </a:stretch>
        </p:blipFill>
        <p:spPr>
          <a:xfrm>
            <a:off x="6934201" y="1743011"/>
            <a:ext cx="3729101" cy="5110226"/>
          </a:xfrm>
          <a:prstGeom prst="rect">
            <a:avLst/>
          </a:prstGeom>
        </p:spPr>
      </p:pic>
      <p:grpSp>
        <p:nvGrpSpPr>
          <p:cNvPr id="4" name="object 4"/>
          <p:cNvGrpSpPr/>
          <p:nvPr/>
        </p:nvGrpSpPr>
        <p:grpSpPr>
          <a:xfrm>
            <a:off x="1552576" y="0"/>
            <a:ext cx="9115425" cy="1757680"/>
            <a:chOff x="28575" y="0"/>
            <a:chExt cx="9115425" cy="1757680"/>
          </a:xfrm>
        </p:grpSpPr>
        <p:pic>
          <p:nvPicPr>
            <p:cNvPr id="5" name="object 5"/>
            <p:cNvPicPr/>
            <p:nvPr/>
          </p:nvPicPr>
          <p:blipFill>
            <a:blip r:embed="rId4" cstate="print"/>
            <a:stretch>
              <a:fillRect/>
            </a:stretch>
          </p:blipFill>
          <p:spPr>
            <a:xfrm>
              <a:off x="247650" y="161861"/>
              <a:ext cx="8805926" cy="1138237"/>
            </a:xfrm>
            <a:prstGeom prst="rect">
              <a:avLst/>
            </a:prstGeom>
          </p:spPr>
        </p:pic>
        <p:pic>
          <p:nvPicPr>
            <p:cNvPr id="6" name="object 6"/>
            <p:cNvPicPr/>
            <p:nvPr/>
          </p:nvPicPr>
          <p:blipFill>
            <a:blip r:embed="rId5" cstate="print"/>
            <a:stretch>
              <a:fillRect/>
            </a:stretch>
          </p:blipFill>
          <p:spPr>
            <a:xfrm>
              <a:off x="28575" y="0"/>
              <a:ext cx="9115425" cy="1757299"/>
            </a:xfrm>
            <a:prstGeom prst="rect">
              <a:avLst/>
            </a:prstGeom>
          </p:spPr>
        </p:pic>
        <p:sp>
          <p:nvSpPr>
            <p:cNvPr id="7" name="object 7"/>
            <p:cNvSpPr/>
            <p:nvPr/>
          </p:nvSpPr>
          <p:spPr>
            <a:xfrm>
              <a:off x="309562" y="204850"/>
              <a:ext cx="8686800" cy="1019175"/>
            </a:xfrm>
            <a:custGeom>
              <a:avLst/>
              <a:gdLst/>
              <a:ahLst/>
              <a:cxnLst/>
              <a:rect l="l" t="t" r="r" b="b"/>
              <a:pathLst>
                <a:path w="8686800" h="1019175">
                  <a:moveTo>
                    <a:pt x="8686800" y="0"/>
                  </a:moveTo>
                  <a:lnTo>
                    <a:pt x="0" y="0"/>
                  </a:lnTo>
                  <a:lnTo>
                    <a:pt x="0" y="1019175"/>
                  </a:lnTo>
                  <a:lnTo>
                    <a:pt x="8686800" y="1019175"/>
                  </a:lnTo>
                  <a:lnTo>
                    <a:pt x="8686800" y="0"/>
                  </a:lnTo>
                  <a:close/>
                </a:path>
              </a:pathLst>
            </a:custGeom>
            <a:solidFill>
              <a:srgbClr val="E4F6D7"/>
            </a:solidFill>
          </p:spPr>
          <p:txBody>
            <a:bodyPr wrap="square" lIns="0" tIns="0" rIns="0" bIns="0" rtlCol="0"/>
            <a:lstStyle/>
            <a:p>
              <a:pPr defTabSz="914400"/>
              <a:endParaRPr>
                <a:solidFill>
                  <a:prstClr val="black"/>
                </a:solidFill>
                <a:latin typeface="Calibri"/>
              </a:endParaRPr>
            </a:p>
          </p:txBody>
        </p:sp>
        <p:pic>
          <p:nvPicPr>
            <p:cNvPr id="8" name="object 8"/>
            <p:cNvPicPr/>
            <p:nvPr/>
          </p:nvPicPr>
          <p:blipFill>
            <a:blip r:embed="rId6" cstate="print"/>
            <a:stretch>
              <a:fillRect/>
            </a:stretch>
          </p:blipFill>
          <p:spPr>
            <a:xfrm>
              <a:off x="76200" y="0"/>
              <a:ext cx="9067800" cy="1690624"/>
            </a:xfrm>
            <a:prstGeom prst="rect">
              <a:avLst/>
            </a:prstGeom>
          </p:spPr>
        </p:pic>
      </p:grpSp>
      <p:sp>
        <p:nvSpPr>
          <p:cNvPr id="9" name="object 9"/>
          <p:cNvSpPr txBox="1">
            <a:spLocks noGrp="1"/>
          </p:cNvSpPr>
          <p:nvPr>
            <p:ph type="title"/>
          </p:nvPr>
        </p:nvSpPr>
        <p:spPr>
          <a:xfrm>
            <a:off x="1833562" y="204850"/>
            <a:ext cx="8686800" cy="950260"/>
          </a:xfrm>
          <a:prstGeom prst="rect">
            <a:avLst/>
          </a:prstGeom>
          <a:ln w="9525">
            <a:solidFill>
              <a:srgbClr val="EA0E77"/>
            </a:solidFill>
          </a:ln>
        </p:spPr>
        <p:txBody>
          <a:bodyPr vert="horz" wrap="square" lIns="0" tIns="26670" rIns="0" bIns="0" rtlCol="0">
            <a:spAutoFit/>
          </a:bodyPr>
          <a:lstStyle/>
          <a:p>
            <a:pPr marL="249554">
              <a:spcBef>
                <a:spcPts val="210"/>
              </a:spcBef>
            </a:pPr>
            <a:r>
              <a:rPr sz="6000" b="1" spc="-15" dirty="0">
                <a:latin typeface="Cambria"/>
                <a:cs typeface="Cambria"/>
              </a:rPr>
              <a:t>END </a:t>
            </a:r>
            <a:r>
              <a:rPr sz="6000" b="1" spc="15" dirty="0">
                <a:latin typeface="Cambria"/>
                <a:cs typeface="Cambria"/>
              </a:rPr>
              <a:t>OF</a:t>
            </a:r>
            <a:r>
              <a:rPr sz="6000" b="1" spc="5" dirty="0">
                <a:latin typeface="Cambria"/>
                <a:cs typeface="Cambria"/>
              </a:rPr>
              <a:t> </a:t>
            </a:r>
            <a:r>
              <a:rPr sz="6000" b="1" spc="-105" dirty="0">
                <a:latin typeface="Cambria"/>
                <a:cs typeface="Cambria"/>
              </a:rPr>
              <a:t>PRESENTATION</a:t>
            </a:r>
            <a:endParaRPr sz="6000">
              <a:latin typeface="Cambria"/>
              <a:cs typeface="Cambria"/>
            </a:endParaRPr>
          </a:p>
        </p:txBody>
      </p:sp>
      <p:pic>
        <p:nvPicPr>
          <p:cNvPr id="10" name="object 10"/>
          <p:cNvPicPr/>
          <p:nvPr/>
        </p:nvPicPr>
        <p:blipFill>
          <a:blip r:embed="rId7" cstate="print"/>
          <a:stretch>
            <a:fillRect/>
          </a:stretch>
        </p:blipFill>
        <p:spPr>
          <a:xfrm>
            <a:off x="5638800" y="3581401"/>
            <a:ext cx="1681226" cy="1319149"/>
          </a:xfrm>
          <a:prstGeom prst="rect">
            <a:avLst/>
          </a:prstGeom>
        </p:spPr>
      </p:pic>
      <p:sp>
        <p:nvSpPr>
          <p:cNvPr id="11" name="object 11"/>
          <p:cNvSpPr txBox="1"/>
          <p:nvPr/>
        </p:nvSpPr>
        <p:spPr>
          <a:xfrm>
            <a:off x="6036690" y="3755644"/>
            <a:ext cx="899160" cy="701040"/>
          </a:xfrm>
          <a:prstGeom prst="rect">
            <a:avLst/>
          </a:prstGeom>
        </p:spPr>
        <p:txBody>
          <a:bodyPr vert="horz" wrap="square" lIns="0" tIns="16510" rIns="0" bIns="0" rtlCol="0">
            <a:spAutoFit/>
          </a:bodyPr>
          <a:lstStyle/>
          <a:p>
            <a:pPr marL="12700" defTabSz="914400">
              <a:spcBef>
                <a:spcPts val="130"/>
              </a:spcBef>
            </a:pPr>
            <a:r>
              <a:rPr sz="4400" spc="15" dirty="0">
                <a:solidFill>
                  <a:srgbClr val="001F5F"/>
                </a:solidFill>
                <a:latin typeface="Kepler Std Light Capt"/>
                <a:cs typeface="Kepler Std Light Capt"/>
              </a:rPr>
              <a:t>a</a:t>
            </a:r>
            <a:r>
              <a:rPr sz="4400" spc="60" dirty="0">
                <a:solidFill>
                  <a:srgbClr val="001F5F"/>
                </a:solidFill>
                <a:latin typeface="Kepler Std Light Capt"/>
                <a:cs typeface="Kepler Std Light Capt"/>
              </a:rPr>
              <a:t>n</a:t>
            </a:r>
            <a:r>
              <a:rPr sz="4400" spc="-25" dirty="0">
                <a:solidFill>
                  <a:srgbClr val="001F5F"/>
                </a:solidFill>
                <a:latin typeface="Kepler Std Light Capt"/>
                <a:cs typeface="Kepler Std Light Capt"/>
              </a:rPr>
              <a:t>d</a:t>
            </a:r>
            <a:endParaRPr sz="4400">
              <a:solidFill>
                <a:prstClr val="black"/>
              </a:solidFill>
              <a:latin typeface="Kepler Std Light Capt"/>
              <a:cs typeface="Kepler Std Light Capt"/>
            </a:endParaRPr>
          </a:p>
        </p:txBody>
      </p:sp>
    </p:spTree>
  </p:cSld>
  <p:clrMapOvr>
    <a:masterClrMapping/>
  </p:clrMapOvr>
</p:sld>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4.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5.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4654</Words>
  <Application>Microsoft Office PowerPoint</Application>
  <PresentationFormat>Widescreen</PresentationFormat>
  <Paragraphs>249</Paragraphs>
  <Slides>52</Slides>
  <Notes>1</Notes>
  <HiddenSlides>1</HiddenSlides>
  <MMClips>0</MMClips>
  <ScaleCrop>false</ScaleCrop>
  <HeadingPairs>
    <vt:vector size="6" baseType="variant">
      <vt:variant>
        <vt:lpstr>Fonts Used</vt:lpstr>
      </vt:variant>
      <vt:variant>
        <vt:i4>13</vt:i4>
      </vt:variant>
      <vt:variant>
        <vt:lpstr>Theme</vt:lpstr>
      </vt:variant>
      <vt:variant>
        <vt:i4>5</vt:i4>
      </vt:variant>
      <vt:variant>
        <vt:lpstr>Slide Titles</vt:lpstr>
      </vt:variant>
      <vt:variant>
        <vt:i4>52</vt:i4>
      </vt:variant>
    </vt:vector>
  </HeadingPairs>
  <TitlesOfParts>
    <vt:vector size="70" baseType="lpstr">
      <vt:lpstr>Aharoni</vt:lpstr>
      <vt:lpstr>Arial</vt:lpstr>
      <vt:lpstr>Arial Black</vt:lpstr>
      <vt:lpstr>Calibri</vt:lpstr>
      <vt:lpstr>Calibri Light</vt:lpstr>
      <vt:lpstr>Cambria</vt:lpstr>
      <vt:lpstr>Franklin Gothic Medium</vt:lpstr>
      <vt:lpstr>Kepler Std Light Capt</vt:lpstr>
      <vt:lpstr>Neue Haas Grotesk Text Pro</vt:lpstr>
      <vt:lpstr>Trebuchet MS</vt:lpstr>
      <vt:lpstr>Tw Cen MT</vt:lpstr>
      <vt:lpstr>Wingdings</vt:lpstr>
      <vt:lpstr>Wingdings 3</vt:lpstr>
      <vt:lpstr>Facet</vt:lpstr>
      <vt:lpstr>Office Theme</vt:lpstr>
      <vt:lpstr>AccentBoxVTI</vt:lpstr>
      <vt:lpstr>Circuit</vt:lpstr>
      <vt:lpstr>1_Office Theme</vt:lpstr>
      <vt:lpstr>Measles</vt:lpstr>
      <vt:lpstr>Objectives</vt:lpstr>
      <vt:lpstr>Introduction</vt:lpstr>
      <vt:lpstr>Definition of Public Health</vt:lpstr>
      <vt:lpstr>Limitations </vt:lpstr>
      <vt:lpstr>Limitations continued</vt:lpstr>
      <vt:lpstr>Reference Page</vt:lpstr>
      <vt:lpstr>PowerPoint Presentation</vt:lpstr>
      <vt:lpstr>Health promotion </vt:lpstr>
      <vt:lpstr> Vaccine in measles </vt:lpstr>
      <vt:lpstr>PowerPoint Presentation</vt:lpstr>
      <vt:lpstr>Infection prevention and control</vt:lpstr>
      <vt:lpstr>Measles campaign </vt:lpstr>
      <vt:lpstr>Vaccination campaigns in seven countries to tackle the rise of measles </vt:lpstr>
      <vt:lpstr>PowerPoint Presentation</vt:lpstr>
      <vt:lpstr>Herd immunity </vt:lpstr>
      <vt:lpstr>PowerPoint Presentation</vt:lpstr>
      <vt:lpstr>PowerPoint Presentation</vt:lpstr>
      <vt:lpstr>PowerPoint Presentation</vt:lpstr>
      <vt:lpstr>References List </vt:lpstr>
      <vt:lpstr>Objectives </vt:lpstr>
      <vt:lpstr>History of Measels </vt:lpstr>
      <vt:lpstr>Timeline of events  </vt:lpstr>
      <vt:lpstr>Timeline of events </vt:lpstr>
      <vt:lpstr>PowerPoint Presentation</vt:lpstr>
      <vt:lpstr>Timeline of Measels continued.</vt:lpstr>
      <vt:lpstr>Symptoms of Measels.</vt:lpstr>
      <vt:lpstr>PowerPoint Presentation</vt:lpstr>
      <vt:lpstr>Measels rash </vt:lpstr>
      <vt:lpstr>Chicken pox rash</vt:lpstr>
      <vt:lpstr>Treatment for Measels</vt:lpstr>
      <vt:lpstr>Prevention is better than a cure</vt:lpstr>
      <vt:lpstr>PowerPoint Presentation</vt:lpstr>
      <vt:lpstr>Epidemiology, policies and outcomes </vt:lpstr>
      <vt:lpstr>The role of Public health Wales in tracking and monitoring measles </vt:lpstr>
      <vt:lpstr>Epidemiology triangle of measles </vt:lpstr>
      <vt:lpstr>PowerPoint Presentation</vt:lpstr>
      <vt:lpstr>Statistics </vt:lpstr>
      <vt:lpstr>Policies and outcomes</vt:lpstr>
      <vt:lpstr>References </vt:lpstr>
      <vt:lpstr>PowerPoint Presentation</vt:lpstr>
      <vt:lpstr>OBJECTIVE(S) :</vt:lpstr>
      <vt:lpstr>INTRODUCTION</vt:lpstr>
      <vt:lpstr>DEFINITION/MEANING OF CONCEPTS</vt:lpstr>
      <vt:lpstr>STATISTICS ON MEASLES</vt:lpstr>
      <vt:lpstr>TABLE 1: INFECTION RATES OF MEASLES IN WALES 1996-2020  (SOURCE: PUBLIC HEALTH ENGLAND/WALES, 2021)</vt:lpstr>
      <vt:lpstr>HEALTH PROMOTION  STRATEGIES</vt:lpstr>
      <vt:lpstr>HEALTH PROMOTION STRATEGIES</vt:lpstr>
      <vt:lpstr>PowerPoint Presentation</vt:lpstr>
      <vt:lpstr>REFERENCES:</vt:lpstr>
      <vt:lpstr>REFERENCES:</vt:lpstr>
      <vt:lpstr>END OF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Measles</dc:title>
  <dc:creator>Fern Louie Headon (2100145)</dc:creator>
  <cp:lastModifiedBy>Fern Louie Headon (2100145)</cp:lastModifiedBy>
  <cp:revision>16</cp:revision>
  <dcterms:created xsi:type="dcterms:W3CDTF">2021-11-12T23:10:31Z</dcterms:created>
  <dcterms:modified xsi:type="dcterms:W3CDTF">2021-11-14T23:47:45Z</dcterms:modified>
</cp:coreProperties>
</file>