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9" r:id="rId1"/>
  </p:sldMasterIdLst>
  <p:notesMasterIdLst>
    <p:notesMasterId r:id="rId22"/>
  </p:notesMasterIdLst>
  <p:sldIdLst>
    <p:sldId id="256" r:id="rId2"/>
    <p:sldId id="288" r:id="rId3"/>
    <p:sldId id="257" r:id="rId4"/>
    <p:sldId id="259" r:id="rId5"/>
    <p:sldId id="262" r:id="rId6"/>
    <p:sldId id="258" r:id="rId7"/>
    <p:sldId id="261" r:id="rId8"/>
    <p:sldId id="279" r:id="rId9"/>
    <p:sldId id="295" r:id="rId10"/>
    <p:sldId id="270" r:id="rId11"/>
    <p:sldId id="296" r:id="rId12"/>
    <p:sldId id="269" r:id="rId13"/>
    <p:sldId id="294" r:id="rId14"/>
    <p:sldId id="271" r:id="rId15"/>
    <p:sldId id="265" r:id="rId16"/>
    <p:sldId id="267" r:id="rId17"/>
    <p:sldId id="283" r:id="rId18"/>
    <p:sldId id="281" r:id="rId19"/>
    <p:sldId id="292" r:id="rId20"/>
    <p:sldId id="278" r:id="rId21"/>
  </p:sldIdLst>
  <p:sldSz cx="9144000" cy="5143500" type="screen16x9"/>
  <p:notesSz cx="6858000" cy="9144000"/>
  <p:embeddedFontLst>
    <p:embeddedFont>
      <p:font typeface="Arial Black" panose="020B0A04020102020204" pitchFamily="34" charset="0"/>
      <p:bold r:id="rId23"/>
    </p:embeddedFont>
    <p:embeddedFont>
      <p:font typeface="Calibri" panose="020F0502020204030204" pitchFamily="34" charset="0"/>
      <p:regular r:id="rId24"/>
      <p:bold r:id="rId25"/>
      <p:italic r:id="rId26"/>
      <p:boldItalic r:id="rId27"/>
    </p:embeddedFont>
    <p:embeddedFont>
      <p:font typeface="Microsoft JhengHei Light" panose="020B0304030504040204" pitchFamily="34" charset="-120"/>
      <p:regular r:id="rId28"/>
    </p:embeddedFont>
    <p:embeddedFont>
      <p:font typeface="Montserrat" panose="00000500000000000000" pitchFamily="2" charset="0"/>
      <p:regular r:id="rId29"/>
      <p:bold r:id="rId30"/>
      <p:italic r:id="rId31"/>
      <p:boldItalic r:id="rId32"/>
    </p:embeddedFont>
    <p:embeddedFont>
      <p:font typeface="Montserrat ExtraBold" panose="00000900000000000000" pitchFamily="2" charset="0"/>
      <p:bold r:id="rId33"/>
      <p:boldItalic r:id="rId34"/>
    </p:embeddedFont>
    <p:embeddedFont>
      <p:font typeface="Montserrat Light" panose="00000400000000000000" pitchFamily="2" charset="0"/>
      <p:regular r:id="rId35"/>
      <p:bold r:id="rId36"/>
      <p:italic r:id="rId37"/>
      <p:boldItalic r:id="rId3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CDB6FB-CAAF-4BD8-967A-AB3FA8822ACD}" v="12" dt="2022-08-14T11:14:17.898"/>
  </p1510:revLst>
</p1510:revInfo>
</file>

<file path=ppt/tableStyles.xml><?xml version="1.0" encoding="utf-8"?>
<a:tblStyleLst xmlns:a="http://schemas.openxmlformats.org/drawingml/2006/main" def="{1D373EE1-90F3-4FE0-9EEE-656C0F00654E}">
  <a:tblStyle styleId="{1D373EE1-90F3-4FE0-9EEE-656C0F00654E}"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7B0D5483-EFC2-4D69-8ADA-A6407E3F96A3}"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730" autoAdjust="0"/>
  </p:normalViewPr>
  <p:slideViewPr>
    <p:cSldViewPr snapToGrid="0">
      <p:cViewPr varScale="1">
        <p:scale>
          <a:sx n="87" d="100"/>
          <a:sy n="87" d="100"/>
        </p:scale>
        <p:origin x="90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font" Target="fonts/font12.fntdata"/><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7.fntdata"/><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font" Target="fonts/font10.fntdata"/><Relationship Id="rId37" Type="http://schemas.openxmlformats.org/officeDocument/2006/relationships/font" Target="fonts/font15.fntdata"/><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36" Type="http://schemas.openxmlformats.org/officeDocument/2006/relationships/font" Target="fonts/font14.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9.fntdata"/><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font" Target="fonts/font13.fntdata"/><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33" Type="http://schemas.openxmlformats.org/officeDocument/2006/relationships/font" Target="fonts/font11.fntdata"/><Relationship Id="rId38" Type="http://schemas.openxmlformats.org/officeDocument/2006/relationships/font" Target="fonts/font16.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nica Andreea Stefan" userId="2658f393aa2fae82" providerId="LiveId" clId="{C9CDB6FB-CAAF-4BD8-967A-AB3FA8822ACD}"/>
    <pc:docChg chg="undo custSel modSld">
      <pc:chgData name="Monica Andreea Stefan" userId="2658f393aa2fae82" providerId="LiveId" clId="{C9CDB6FB-CAAF-4BD8-967A-AB3FA8822ACD}" dt="2022-08-14T11:28:15.274" v="1141" actId="20577"/>
      <pc:docMkLst>
        <pc:docMk/>
      </pc:docMkLst>
      <pc:sldChg chg="modSp mod">
        <pc:chgData name="Monica Andreea Stefan" userId="2658f393aa2fae82" providerId="LiveId" clId="{C9CDB6FB-CAAF-4BD8-967A-AB3FA8822ACD}" dt="2022-08-14T08:35:05.743" v="86" actId="14100"/>
        <pc:sldMkLst>
          <pc:docMk/>
          <pc:sldMk cId="0" sldId="256"/>
        </pc:sldMkLst>
        <pc:spChg chg="mod">
          <ac:chgData name="Monica Andreea Stefan" userId="2658f393aa2fae82" providerId="LiveId" clId="{C9CDB6FB-CAAF-4BD8-967A-AB3FA8822ACD}" dt="2022-08-14T08:35:05.743" v="86" actId="14100"/>
          <ac:spMkLst>
            <pc:docMk/>
            <pc:sldMk cId="0" sldId="256"/>
            <ac:spMk id="4" creationId="{3192E5AE-214D-FD6E-07B9-618C5B6CD7CF}"/>
          </ac:spMkLst>
        </pc:spChg>
      </pc:sldChg>
      <pc:sldChg chg="modSp mod">
        <pc:chgData name="Monica Andreea Stefan" userId="2658f393aa2fae82" providerId="LiveId" clId="{C9CDB6FB-CAAF-4BD8-967A-AB3FA8822ACD}" dt="2022-08-14T11:26:38.297" v="1132" actId="20577"/>
        <pc:sldMkLst>
          <pc:docMk/>
          <pc:sldMk cId="0" sldId="259"/>
        </pc:sldMkLst>
        <pc:spChg chg="mod">
          <ac:chgData name="Monica Andreea Stefan" userId="2658f393aa2fae82" providerId="LiveId" clId="{C9CDB6FB-CAAF-4BD8-967A-AB3FA8822ACD}" dt="2022-08-14T11:26:38.297" v="1132" actId="20577"/>
          <ac:spMkLst>
            <pc:docMk/>
            <pc:sldMk cId="0" sldId="259"/>
            <ac:spMk id="85" creationId="{00000000-0000-0000-0000-000000000000}"/>
          </ac:spMkLst>
        </pc:spChg>
        <pc:picChg chg="mod">
          <ac:chgData name="Monica Andreea Stefan" userId="2658f393aa2fae82" providerId="LiveId" clId="{C9CDB6FB-CAAF-4BD8-967A-AB3FA8822ACD}" dt="2022-08-14T11:16:59.897" v="885" actId="14100"/>
          <ac:picMkLst>
            <pc:docMk/>
            <pc:sldMk cId="0" sldId="259"/>
            <ac:picMk id="3" creationId="{474A2B22-DA32-C043-FDBC-840672E3463D}"/>
          </ac:picMkLst>
        </pc:picChg>
      </pc:sldChg>
      <pc:sldChg chg="modSp mod">
        <pc:chgData name="Monica Andreea Stefan" userId="2658f393aa2fae82" providerId="LiveId" clId="{C9CDB6FB-CAAF-4BD8-967A-AB3FA8822ACD}" dt="2022-08-14T09:55:39.869" v="93" actId="20577"/>
        <pc:sldMkLst>
          <pc:docMk/>
          <pc:sldMk cId="0" sldId="279"/>
        </pc:sldMkLst>
        <pc:spChg chg="mod">
          <ac:chgData name="Monica Andreea Stefan" userId="2658f393aa2fae82" providerId="LiveId" clId="{C9CDB6FB-CAAF-4BD8-967A-AB3FA8822ACD}" dt="2022-08-14T09:55:39.869" v="93" actId="20577"/>
          <ac:spMkLst>
            <pc:docMk/>
            <pc:sldMk cId="0" sldId="279"/>
            <ac:spMk id="310" creationId="{00000000-0000-0000-0000-000000000000}"/>
          </ac:spMkLst>
        </pc:spChg>
      </pc:sldChg>
      <pc:sldChg chg="addSp delSp modSp mod">
        <pc:chgData name="Monica Andreea Stefan" userId="2658f393aa2fae82" providerId="LiveId" clId="{C9CDB6FB-CAAF-4BD8-967A-AB3FA8822ACD}" dt="2022-08-14T11:28:15.274" v="1141" actId="20577"/>
        <pc:sldMkLst>
          <pc:docMk/>
          <pc:sldMk cId="0" sldId="288"/>
        </pc:sldMkLst>
        <pc:spChg chg="mod">
          <ac:chgData name="Monica Andreea Stefan" userId="2658f393aa2fae82" providerId="LiveId" clId="{C9CDB6FB-CAAF-4BD8-967A-AB3FA8822ACD}" dt="2022-08-14T11:11:40.605" v="802" actId="255"/>
          <ac:spMkLst>
            <pc:docMk/>
            <pc:sldMk cId="0" sldId="288"/>
            <ac:spMk id="2" creationId="{4E661CD8-B397-D1B1-D18B-376E92C88C9A}"/>
          </ac:spMkLst>
        </pc:spChg>
        <pc:spChg chg="add mod">
          <ac:chgData name="Monica Andreea Stefan" userId="2658f393aa2fae82" providerId="LiveId" clId="{C9CDB6FB-CAAF-4BD8-967A-AB3FA8822ACD}" dt="2022-08-14T10:49:19.220" v="291" actId="1076"/>
          <ac:spMkLst>
            <pc:docMk/>
            <pc:sldMk cId="0" sldId="288"/>
            <ac:spMk id="3" creationId="{BD06C039-3FA8-AD32-66C9-F3ED5A72AD7F}"/>
          </ac:spMkLst>
        </pc:spChg>
        <pc:spChg chg="add mod">
          <ac:chgData name="Monica Andreea Stefan" userId="2658f393aa2fae82" providerId="LiveId" clId="{C9CDB6FB-CAAF-4BD8-967A-AB3FA8822ACD}" dt="2022-08-14T10:51:07.575" v="325" actId="14100"/>
          <ac:spMkLst>
            <pc:docMk/>
            <pc:sldMk cId="0" sldId="288"/>
            <ac:spMk id="4" creationId="{7FD874DD-ED7A-208B-D4E7-A7633164C620}"/>
          </ac:spMkLst>
        </pc:spChg>
        <pc:spChg chg="add del mod">
          <ac:chgData name="Monica Andreea Stefan" userId="2658f393aa2fae82" providerId="LiveId" clId="{C9CDB6FB-CAAF-4BD8-967A-AB3FA8822ACD}" dt="2022-08-14T10:54:46.028" v="384"/>
          <ac:spMkLst>
            <pc:docMk/>
            <pc:sldMk cId="0" sldId="288"/>
            <ac:spMk id="5" creationId="{1019F5D9-7EE4-AA36-A999-AE1666F495F2}"/>
          </ac:spMkLst>
        </pc:spChg>
        <pc:spChg chg="add del mod">
          <ac:chgData name="Monica Andreea Stefan" userId="2658f393aa2fae82" providerId="LiveId" clId="{C9CDB6FB-CAAF-4BD8-967A-AB3FA8822ACD}" dt="2022-08-14T10:55:57.212" v="416" actId="478"/>
          <ac:spMkLst>
            <pc:docMk/>
            <pc:sldMk cId="0" sldId="288"/>
            <ac:spMk id="6" creationId="{092A5BE5-9914-EC30-F083-E307C5CD4D15}"/>
          </ac:spMkLst>
        </pc:spChg>
        <pc:spChg chg="add mod">
          <ac:chgData name="Monica Andreea Stefan" userId="2658f393aa2fae82" providerId="LiveId" clId="{C9CDB6FB-CAAF-4BD8-967A-AB3FA8822ACD}" dt="2022-08-14T11:09:12.861" v="778" actId="12"/>
          <ac:spMkLst>
            <pc:docMk/>
            <pc:sldMk cId="0" sldId="288"/>
            <ac:spMk id="7" creationId="{B16DBE26-4D97-148F-D054-55E782ACE45E}"/>
          </ac:spMkLst>
        </pc:spChg>
        <pc:spChg chg="add mod">
          <ac:chgData name="Monica Andreea Stefan" userId="2658f393aa2fae82" providerId="LiveId" clId="{C9CDB6FB-CAAF-4BD8-967A-AB3FA8822ACD}" dt="2022-08-14T10:59:05.756" v="508" actId="14100"/>
          <ac:spMkLst>
            <pc:docMk/>
            <pc:sldMk cId="0" sldId="288"/>
            <ac:spMk id="8" creationId="{60BCB959-A3E5-CF91-C483-D3DAC9985F77}"/>
          </ac:spMkLst>
        </pc:spChg>
        <pc:spChg chg="add mod">
          <ac:chgData name="Monica Andreea Stefan" userId="2658f393aa2fae82" providerId="LiveId" clId="{C9CDB6FB-CAAF-4BD8-967A-AB3FA8822ACD}" dt="2022-08-14T11:09:26.126" v="779" actId="12"/>
          <ac:spMkLst>
            <pc:docMk/>
            <pc:sldMk cId="0" sldId="288"/>
            <ac:spMk id="9" creationId="{1261CB60-FE71-1A4C-7A61-C02314BC92BF}"/>
          </ac:spMkLst>
        </pc:spChg>
        <pc:spChg chg="add mod">
          <ac:chgData name="Monica Andreea Stefan" userId="2658f393aa2fae82" providerId="LiveId" clId="{C9CDB6FB-CAAF-4BD8-967A-AB3FA8822ACD}" dt="2022-08-14T11:03:05.628" v="645" actId="14100"/>
          <ac:spMkLst>
            <pc:docMk/>
            <pc:sldMk cId="0" sldId="288"/>
            <ac:spMk id="10" creationId="{87E47DEE-54EB-B1F7-3AF0-445EA9709672}"/>
          </ac:spMkLst>
        </pc:spChg>
        <pc:spChg chg="add mod">
          <ac:chgData name="Monica Andreea Stefan" userId="2658f393aa2fae82" providerId="LiveId" clId="{C9CDB6FB-CAAF-4BD8-967A-AB3FA8822ACD}" dt="2022-08-14T11:09:47.732" v="784" actId="1076"/>
          <ac:spMkLst>
            <pc:docMk/>
            <pc:sldMk cId="0" sldId="288"/>
            <ac:spMk id="11" creationId="{A775509E-307B-1F5C-ED88-4631BA35D45E}"/>
          </ac:spMkLst>
        </pc:spChg>
        <pc:spChg chg="add mod">
          <ac:chgData name="Monica Andreea Stefan" userId="2658f393aa2fae82" providerId="LiveId" clId="{C9CDB6FB-CAAF-4BD8-967A-AB3FA8822ACD}" dt="2022-08-14T11:08:14.140" v="769" actId="14100"/>
          <ac:spMkLst>
            <pc:docMk/>
            <pc:sldMk cId="0" sldId="288"/>
            <ac:spMk id="12" creationId="{D3596467-8DE6-DFCF-43B9-D47503FFF907}"/>
          </ac:spMkLst>
        </pc:spChg>
        <pc:spChg chg="mod">
          <ac:chgData name="Monica Andreea Stefan" userId="2658f393aa2fae82" providerId="LiveId" clId="{C9CDB6FB-CAAF-4BD8-967A-AB3FA8822ACD}" dt="2022-08-14T11:11:19.265" v="799" actId="113"/>
          <ac:spMkLst>
            <pc:docMk/>
            <pc:sldMk cId="0" sldId="288"/>
            <ac:spMk id="13" creationId="{909FF61F-399A-3172-3C89-D47CB5DE5C30}"/>
          </ac:spMkLst>
        </pc:spChg>
        <pc:spChg chg="mod">
          <ac:chgData name="Monica Andreea Stefan" userId="2658f393aa2fae82" providerId="LiveId" clId="{C9CDB6FB-CAAF-4BD8-967A-AB3FA8822ACD}" dt="2022-08-14T11:11:56.218" v="806" actId="114"/>
          <ac:spMkLst>
            <pc:docMk/>
            <pc:sldMk cId="0" sldId="288"/>
            <ac:spMk id="14" creationId="{E0BCEFA8-9A5E-99EE-9747-26FB4BBDCD3B}"/>
          </ac:spMkLst>
        </pc:spChg>
        <pc:spChg chg="mod">
          <ac:chgData name="Monica Andreea Stefan" userId="2658f393aa2fae82" providerId="LiveId" clId="{C9CDB6FB-CAAF-4BD8-967A-AB3FA8822ACD}" dt="2022-08-14T11:28:15.274" v="1141" actId="20577"/>
          <ac:spMkLst>
            <pc:docMk/>
            <pc:sldMk cId="0" sldId="288"/>
            <ac:spMk id="15" creationId="{3EE2FA81-7AB6-4BAC-842B-54544EFDA804}"/>
          </ac:spMkLst>
        </pc:spChg>
        <pc:spChg chg="mod">
          <ac:chgData name="Monica Andreea Stefan" userId="2658f393aa2fae82" providerId="LiveId" clId="{C9CDB6FB-CAAF-4BD8-967A-AB3FA8822ACD}" dt="2022-08-14T11:14:08.274" v="818" actId="255"/>
          <ac:spMkLst>
            <pc:docMk/>
            <pc:sldMk cId="0" sldId="288"/>
            <ac:spMk id="16" creationId="{69C60856-4833-5A3F-6C4E-EC62058BF4BE}"/>
          </ac:spMkLst>
        </pc:spChg>
        <pc:spChg chg="del">
          <ac:chgData name="Monica Andreea Stefan" userId="2658f393aa2fae82" providerId="LiveId" clId="{C9CDB6FB-CAAF-4BD8-967A-AB3FA8822ACD}" dt="2022-08-14T11:02:50.883" v="642" actId="478"/>
          <ac:spMkLst>
            <pc:docMk/>
            <pc:sldMk cId="0" sldId="288"/>
            <ac:spMk id="17" creationId="{B28D0F22-CF09-D88A-A14C-1930953DF6DD}"/>
          </ac:spMkLst>
        </pc:spChg>
        <pc:spChg chg="add del mod">
          <ac:chgData name="Monica Andreea Stefan" userId="2658f393aa2fae82" providerId="LiveId" clId="{C9CDB6FB-CAAF-4BD8-967A-AB3FA8822ACD}" dt="2022-08-14T11:12:24.148" v="814"/>
          <ac:spMkLst>
            <pc:docMk/>
            <pc:sldMk cId="0" sldId="288"/>
            <ac:spMk id="18" creationId="{A136C71C-2B28-3CAB-104A-8701DF66D159}"/>
          </ac:spMkLst>
        </pc:spChg>
        <pc:spChg chg="add mod">
          <ac:chgData name="Monica Andreea Stefan" userId="2658f393aa2fae82" providerId="LiveId" clId="{C9CDB6FB-CAAF-4BD8-967A-AB3FA8822ACD}" dt="2022-08-14T11:16:34.012" v="884" actId="20577"/>
          <ac:spMkLst>
            <pc:docMk/>
            <pc:sldMk cId="0" sldId="288"/>
            <ac:spMk id="19" creationId="{047F13AA-0D10-9E64-A46A-D1D4029B176A}"/>
          </ac:spMkLst>
        </pc:spChg>
        <pc:spChg chg="mod">
          <ac:chgData name="Monica Andreea Stefan" userId="2658f393aa2fae82" providerId="LiveId" clId="{C9CDB6FB-CAAF-4BD8-967A-AB3FA8822ACD}" dt="2022-08-14T11:08:59.904" v="777" actId="12"/>
          <ac:spMkLst>
            <pc:docMk/>
            <pc:sldMk cId="0" sldId="288"/>
            <ac:spMk id="482" creationId="{00000000-0000-0000-0000-000000000000}"/>
          </ac:spMkLst>
        </pc:spChg>
        <pc:spChg chg="del">
          <ac:chgData name="Monica Andreea Stefan" userId="2658f393aa2fae82" providerId="LiveId" clId="{C9CDB6FB-CAAF-4BD8-967A-AB3FA8822ACD}" dt="2022-08-14T10:50:42.220" v="320" actId="478"/>
          <ac:spMkLst>
            <pc:docMk/>
            <pc:sldMk cId="0" sldId="288"/>
            <ac:spMk id="484" creationId="{00000000-0000-0000-0000-000000000000}"/>
          </ac:spMkLst>
        </pc:spChg>
        <pc:spChg chg="del">
          <ac:chgData name="Monica Andreea Stefan" userId="2658f393aa2fae82" providerId="LiveId" clId="{C9CDB6FB-CAAF-4BD8-967A-AB3FA8822ACD}" dt="2022-08-14T10:58:49.889" v="505" actId="478"/>
          <ac:spMkLst>
            <pc:docMk/>
            <pc:sldMk cId="0" sldId="288"/>
            <ac:spMk id="486" creationId="{00000000-0000-0000-0000-000000000000}"/>
          </ac:spMkLst>
        </pc:spChg>
        <pc:spChg chg="del">
          <ac:chgData name="Monica Andreea Stefan" userId="2658f393aa2fae82" providerId="LiveId" clId="{C9CDB6FB-CAAF-4BD8-967A-AB3FA8822ACD}" dt="2022-08-14T11:07:59.003" v="766" actId="478"/>
          <ac:spMkLst>
            <pc:docMk/>
            <pc:sldMk cId="0" sldId="288"/>
            <ac:spMk id="488"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6"/>
        <p:cNvGrpSpPr/>
        <p:nvPr/>
      </p:nvGrpSpPr>
      <p:grpSpPr>
        <a:xfrm>
          <a:off x="0" y="0"/>
          <a:ext cx="0" cy="0"/>
          <a:chOff x="0" y="0"/>
          <a:chExt cx="0" cy="0"/>
        </a:xfrm>
      </p:grpSpPr>
      <p:sp>
        <p:nvSpPr>
          <p:cNvPr id="477" name="Google Shape;477;gc94a01246b_0_1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8" name="Google Shape;478;gc94a01246b_0_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nSpc>
                <a:spcPct val="107000"/>
              </a:lnSpc>
              <a:spcBef>
                <a:spcPts val="1200"/>
              </a:spcBef>
              <a:spcAft>
                <a:spcPts val="1200"/>
              </a:spcAft>
            </a:pPr>
            <a:r>
              <a:rPr lang="en-GB" sz="1800" b="1" kern="0" dirty="0">
                <a:solidFill>
                  <a:srgbClr val="00206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As a result of technological advancements, several sectors have seen radical changes. Furthermore, technological developments are constantly altering business practises. Technology has a high rate of adoption inside businesses, yet its very nature frequently makes it problematic. These days, businesses can't run without some form of technological assistance. The use of technology has not only increased the power and efficiency of businesses and their overall success in the market, but it has also greatly increased the enthusiasm, output, and usefulness of their employees.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consumer products company Unilever is one of the most well-known brands in the world, and its roots can be traced back to the United Kingdom. The company sells a wide variety of products, ranging from groceries to toiletries and everything in between. In addition to this, the company's operations can be found in around 190 countries all over the world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(Sivakumar, 2021). It is widely acknowledged as being among the largest soap makers in the world, and it possesses a comprehensive research and development department. The company is committed to the ongoing development of new ideas and the incorporation of advanced technology into their business operations in order to improve the effectiveness of their labour.</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Unilever's mission statement for the United Kingdom captures the corporation on two levels: the significance of their goods in people's lives, and its plans for the next. Over 3.4 billion people in more than 190 nations buy Unilever goods daily because they believe that by doing so, they will improve their own health, appearance, and overall quality of life. Examples: Flora promotes heart health, and PG Tips makes you feel more alert. Magnum spoils the family with a generous gift of Persil, a luxurious laundry detergent.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Sunsilk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hair shampoo not only makes you look wonderful, but also provides unparalleled protection from the sun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Windhia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 The company's mission is to promote a healthy way of life, as well as provide consumers with a wide range of delicious and high-quality goods that they can enjoy while also helping to preserve scarce resources. The health of the ecology and local residents is another priority for the firm.</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Not very long ago, businesses were in disarray because of the mountain of paperwork they had to process, the need to hold physical discussions, the price of travelling to meet with clients, and the difficulty of communicating at all levels of the company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(Siddiqui, 2014). Companies have benefited greatly from technological advancements in areas ranging from communication to problem-solving. With the aid of modern technology, previously complex operational and communication concerns have been reduced in complexity and streamlined. There is no longer any need for a lull in business operations.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Once and for all, technological advancement has removed any and all obstacles that were in the way, whether they be related to interaction, task performance, administration, or outsourcing. Internet as well as other programs and apps have allowed organisations to maintain focus on their goals despite the presence of routine operating operations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(Stubbs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Baghurst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2014).</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addition, as a result of recent happenings such as the COVID-19 epidemic, the working environment in the workplace has undergone a significant transformation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Schwade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2021). As a result of the epidemic, businesses were pressured to adopt the practise of remote working. During that time period, technology plays an essential part in the firm's ability to continue operations. This is due to the fact that the incorporation of technology into the working environment is a must for all businesses.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35ed75ccf_0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35ed75ccf_0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the years before the widespread adoption of technology in the commercial sector, businesses typically operated within a predetermined structure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Rønningstad</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2018). The instant implementation of change was challenging for many different companies. because it was challenging to disseminate information regarding the shift throughout the many departments of the business as well as to the individual members of the organisation. The authorities were required to address each modification to each department separately, which was a process that required a lot of time and effort.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800" b="1" dirty="0">
                <a:solidFill>
                  <a:srgbClr val="ED7D31"/>
                </a:solidFill>
                <a:effectLst/>
                <a:latin typeface="Times New Roman" panose="02020603050405020304" pitchFamily="18" charset="0"/>
                <a:ea typeface="Times New Roman" panose="02020603050405020304" pitchFamily="18" charset="0"/>
              </a:rPr>
              <a:t>Monitoring difficulties</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Because of advancements in technology, it is now much simpler for companies to keep tabs on the efficiency of their workers and the overall development of their projects. But in the past, it was quite challenging for the authorities to manually observe everything that was going on. Now, managers are aware of everything that is happening within the business thanks to the various monitoring technologies that are available. Paper records had to be kept by managers in the days when technology made it possible to automate the process of tracking employees' growth and performance.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8841815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nSpc>
                <a:spcPct val="107000"/>
              </a:lnSpc>
              <a:spcBef>
                <a:spcPts val="1200"/>
              </a:spcBef>
              <a:spcAft>
                <a:spcPts val="1200"/>
              </a:spcAft>
            </a:pPr>
            <a:r>
              <a:rPr lang="en-GB" sz="1800" b="1" kern="0" dirty="0">
                <a:solidFill>
                  <a:srgbClr val="002060"/>
                </a:solidFill>
                <a:effectLst/>
                <a:latin typeface="Times New Roman" panose="02020603050405020304" pitchFamily="18" charset="0"/>
                <a:ea typeface="Times New Roman" panose="02020603050405020304" pitchFamily="18" charset="0"/>
                <a:cs typeface="Times New Roman" panose="02020603050405020304" pitchFamily="18" charset="0"/>
              </a:rPr>
              <a:t>Insight to modern technology</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advent of cutting-edge technologies has caused significant shifts in several business sectors. Furthermore, technological developments are constantly altering business practises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Gie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Slabbert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Haydam</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2017). Technologies are swiftly and widely embraced by businesses, yet they can cause disruption if not managed properly. Organizations nowadays are extremely dependent on technology to carry out their daily operations. Worker empowerment, efficiency gains, and market success are just few of the many benefits that businesses experience as a result of technological advancements. It's true that technology isn't always seen as a positive thing. It makes everyone's jobs simpler by streamlining processes, but it also raises productivity dramatically, which may be daunting at times. When compared to their performance twenty years ago, modern businesses operate like well-oiled machines because of the aid of technology. The following, then, are a few examples of how technology influences today's workplace.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nSpc>
                <a:spcPct val="107000"/>
              </a:lnSpc>
              <a:spcBef>
                <a:spcPts val="1200"/>
              </a:spcBef>
              <a:spcAft>
                <a:spcPts val="1200"/>
              </a:spcAft>
            </a:pPr>
            <a:r>
              <a:rPr lang="en-GB" sz="1800" b="1" kern="0" dirty="0">
                <a:solidFill>
                  <a:srgbClr val="002060"/>
                </a:solidFill>
                <a:effectLst/>
                <a:latin typeface="Times New Roman" panose="02020603050405020304" pitchFamily="18" charset="0"/>
                <a:ea typeface="Times New Roman" panose="02020603050405020304" pitchFamily="18" charset="0"/>
                <a:cs typeface="Times New Roman" panose="02020603050405020304" pitchFamily="18" charset="0"/>
              </a:rPr>
              <a:t>Modern Technology at Unilever</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Workplace communications have been revolutionised by technological advancements. Advances in mobile technology and the proliferation of social media and messaging apps have revolutionised human interaction. Workers are now able to communicate with one another and their superiors in a way that is quick, immediate, more strategic, cooperative, and integrated.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4026976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35ed75ccf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35ed75ccf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800" b="1" dirty="0">
                <a:solidFill>
                  <a:srgbClr val="ED7D31"/>
                </a:solidFill>
                <a:effectLst/>
                <a:latin typeface="Times New Roman" panose="02020603050405020304" pitchFamily="18" charset="0"/>
                <a:ea typeface="Times New Roman" panose="02020603050405020304" pitchFamily="18" charset="0"/>
              </a:rPr>
              <a:t>Sales Force Chatter tool for collaboration</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Since the pandemic, Unilever has started using a variety of different collaboration technologies across all of its operational sectors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Davids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2016). These tools are intended to increase the company's overall work productivity and minimise communication gaps between its numerous departments.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Additionally, the new project utilises Salesforce's Chatter platform to facilitate the sharing and discussion of commercial information and creative assets among marketers and third-party agencies across its numerous brands. Businesses may benefit from Salesforce Chatter's social features for a variety of internal communication and collaboration objectives. The platform is transforming internal communication in organisations of all sizes, but notably those with a high number of workers or a distributed workforce in different parts of the world.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35ed75ccf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35ed75ccf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800" b="1" dirty="0" err="1">
                <a:solidFill>
                  <a:srgbClr val="ED7D31"/>
                </a:solidFill>
                <a:effectLst/>
                <a:latin typeface="Times New Roman" panose="02020603050405020304" pitchFamily="18" charset="0"/>
                <a:ea typeface="Times New Roman" panose="02020603050405020304" pitchFamily="18" charset="0"/>
              </a:rPr>
              <a:t>Comnovo</a:t>
            </a:r>
            <a:r>
              <a:rPr lang="en-GB" sz="1800" b="1" dirty="0">
                <a:solidFill>
                  <a:srgbClr val="ED7D31"/>
                </a:solidFill>
                <a:effectLst/>
                <a:latin typeface="Times New Roman" panose="02020603050405020304" pitchFamily="18" charset="0"/>
                <a:ea typeface="Times New Roman" panose="02020603050405020304" pitchFamily="18" charset="0"/>
              </a:rPr>
              <a:t> Smart Tech</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location of the warehouse is extremely advantageous for Unilever from a logistical standpoint. As a result of the high frequency of accidents and other potentially hazardous events that can take place in this area, it is sometimes referred to as the most susceptible part of an organisation. However, by utilising the appropriate technologies, Unilever is able to lessen the likelihood of such a risk occurring in its warehouse.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Many regions of a warehouse are difficult to navigate because of the presence of racks or pallets. For this reason, it is possible that a pedestrian will walk out in front of a moving forklift and not see it coming. At the Unilever warehouse, there were several reports of such incidents. However, since the company began using transponders from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Comnovo</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to secure the region, the frequency and severity of accidents has decreased dramatically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Davids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2016). Transponders are key to the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Comnovo</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system, which is activated when two objects become too near together. To get access to the logistics field, visitors are required to wear them. Whenever one transponder detects another one getting too close, it emits a high-pitched warning tone and begins to vibrate. A huge plus of this technology is that it operates quickly and accurately. It serves as a form of security for me. At the completion of my duty, the only thing I'll have to do with the gear is return it to its charging point. Anything may be done quickly and effortlessly with the help of modern technology. Because of how well everything is running, people are feeling secure and content.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5266708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35ed75ccf_0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35ed75ccf_0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nSpc>
                <a:spcPct val="107000"/>
              </a:lnSpc>
              <a:spcBef>
                <a:spcPts val="1200"/>
              </a:spcBef>
              <a:spcAft>
                <a:spcPts val="1200"/>
              </a:spcAft>
            </a:pPr>
            <a:r>
              <a:rPr lang="en-GB" sz="1800" b="1" kern="0" dirty="0">
                <a:solidFill>
                  <a:srgbClr val="002060"/>
                </a:solidFill>
                <a:effectLst/>
                <a:latin typeface="Times New Roman" panose="02020603050405020304" pitchFamily="18" charset="0"/>
                <a:ea typeface="Times New Roman" panose="02020603050405020304" pitchFamily="18" charset="0"/>
                <a:cs typeface="Times New Roman" panose="02020603050405020304" pitchFamily="18" charset="0"/>
              </a:rPr>
              <a:t>Impact of the technology introduced</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Today 's organizations make decisions based on corporate performance tools, which equips them with a variety of resources to meet the daily difficulties of plan execution. It makes it simpler for supervisors to monitor employees' development as they work toward their goals and provide timely feedback and instruction to boost performance and meet deadlines. All businesses want, ultimately, to increase their profits. Companies are getting back on their feet financially as a result of cutting-edge technological software that is reducing operating expenses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Nakura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Ohashi, 2013). There are always boring but necessary duties that someone has to take care of at work. It's keeping prices artificially high. This expense may be cut in half by using SaaS technologies in the office.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Collaboration in business has been revolutionised by technological advancements. With the advancement of technology, manager at Unilever can now communicate with anybody at any time. Workers, colleagues, and supervisors are now able to readily communicate with one another because to the enhanced coordination that has resulted from this. Workers are now able to interact and communicate from any location, which has boosted cooperation, common ground, and camaraderie. Management and leadership can keep in contact with their staff and better manage them thanks to increased collaboration. Through increased project cooperation, the businesses have been able to keep their customers abreast of the projects' performance and development.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35f391192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35f391192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800" b="1" dirty="0">
                <a:solidFill>
                  <a:srgbClr val="ED7D31"/>
                </a:solidFill>
                <a:effectLst/>
                <a:latin typeface="Times New Roman" panose="02020603050405020304" pitchFamily="18" charset="0"/>
                <a:ea typeface="Times New Roman" panose="02020603050405020304" pitchFamily="18" charset="0"/>
              </a:rPr>
              <a:t>Improved employee efficiency</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Employee efficiency and output have both benefited from technological advancements at Unilever. Computers, cell phones,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ipads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other technological developments have made it possible for workers to multitask and get more done in less time. The workplace and working circumstances have also benefited from technological advancements. For instance, thanks to technological advancements, today's businesses may take advantage of a paperless workplace, relieving workers of the burden of handling excessive paperwork and documentation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(McCutcheon, 2019). It is also simple to create, save, and exchange digital documents and data. The use of cloud-based solutions, for example, has made it possible for workers in two separate countries to transfer files to and from one other in a matter of seconds. The Internet and other forms of communication have made it possible for workers to maintain lines of communication and collaborate even when they aren't physically in the same location. Thanks to advancements in IT, businesses can now generate massive volumes of data, which can be efficiently managed by in-house staff.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35f391192_0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35f391192_0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800" b="1" dirty="0">
                <a:solidFill>
                  <a:srgbClr val="ED7D31"/>
                </a:solidFill>
                <a:effectLst/>
                <a:latin typeface="Times New Roman" panose="02020603050405020304" pitchFamily="18" charset="0"/>
                <a:ea typeface="Times New Roman" panose="02020603050405020304" pitchFamily="18" charset="0"/>
              </a:rPr>
              <a:t>Improved Employability</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incorporation of technology into the working environment has the potential to confer a number of advantages upon Unilever, one of which is an increase in the employability of workers. Employees are able to improve the abilities necessary to adapt themselves to the working environment with the assistance of digital technologies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(Ramírez,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Ciriza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Gil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Cabestre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2017). Because of this, employee happiness will increase, which will in turn contribute to an increase in overall productivity. In addition to this, they will have the opportunity to gain new abilities, which will lead them to believe that they are valued by the business and cause them to work harder and with more dedication for the firm.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9"/>
        <p:cNvGrpSpPr/>
        <p:nvPr/>
      </p:nvGrpSpPr>
      <p:grpSpPr>
        <a:xfrm>
          <a:off x="0" y="0"/>
          <a:ext cx="0" cy="0"/>
          <a:chOff x="0" y="0"/>
          <a:chExt cx="0" cy="0"/>
        </a:xfrm>
      </p:grpSpPr>
      <p:sp>
        <p:nvSpPr>
          <p:cNvPr id="370" name="Google Shape;370;gc94a01246b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1" name="Google Shape;371;gc94a01246b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nSpc>
                <a:spcPct val="107000"/>
              </a:lnSpc>
              <a:spcBef>
                <a:spcPts val="1200"/>
              </a:spcBef>
              <a:spcAft>
                <a:spcPts val="1200"/>
              </a:spcAft>
            </a:pPr>
            <a:r>
              <a:rPr lang="en-GB" sz="1800" b="1" kern="0" dirty="0">
                <a:solidFill>
                  <a:srgbClr val="002060"/>
                </a:solidFill>
                <a:effectLst/>
                <a:latin typeface="Times New Roman" panose="02020603050405020304" pitchFamily="18" charset="0"/>
                <a:ea typeface="Times New Roman" panose="02020603050405020304" pitchFamily="18" charset="0"/>
                <a:cs typeface="Times New Roman" panose="02020603050405020304" pitchFamily="18" charset="0"/>
              </a:rPr>
              <a:t>Learning from the study</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findings of the study make it abundantly evident that technological advancement is unquestionably a boon for commercial enterprise. The business process and operation are both simplified and improved as a result of this. A great number of companies increase the extent of their operational activity by improving the technology that is most appropriate for their company. It is of assistance to businesses in achieving operational excellence and also contributes to an increase in the firm's profitability. In this day and age, a company that does not have the appropriate technology in the office environment may be at a disadvantage.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
        <p:cNvGrpSpPr/>
        <p:nvPr/>
      </p:nvGrpSpPr>
      <p:grpSpPr>
        <a:xfrm>
          <a:off x="0" y="0"/>
          <a:ext cx="0" cy="0"/>
          <a:chOff x="0" y="0"/>
          <a:chExt cx="0" cy="0"/>
        </a:xfrm>
      </p:grpSpPr>
      <p:sp>
        <p:nvSpPr>
          <p:cNvPr id="321" name="Google Shape;321;gc94a01246b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2" name="Google Shape;322;gc94a01246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nSpc>
                <a:spcPct val="107000"/>
              </a:lnSpc>
              <a:spcBef>
                <a:spcPts val="1200"/>
              </a:spcBef>
              <a:spcAft>
                <a:spcPts val="1200"/>
              </a:spcAft>
            </a:pPr>
            <a:r>
              <a:rPr lang="en-GB" sz="1800" b="1" kern="0" dirty="0">
                <a:solidFill>
                  <a:srgbClr val="00206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It's no secret that technological advancements have altered the methods through which executives evaluate information and make choices. Now, anytime company leaders want it, they can access up-to-the-minute data on sales, marketing strategies, and customer relationships, all thanks to the power of computers and software. Genuinely disruptive businesses don't wait for consensus on which technologies are safest to use before making industry-changing decisions. They have established a novel approach to doing business and found cutting-edge tools to back it up. A new style of strategic consulting allows for the coordinated and targeted handling of business concerns, strategy, and technology to ensure that they all function in tandem.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5"/>
        <p:cNvGrpSpPr/>
        <p:nvPr/>
      </p:nvGrpSpPr>
      <p:grpSpPr>
        <a:xfrm>
          <a:off x="0" y="0"/>
          <a:ext cx="0" cy="0"/>
          <a:chOff x="0" y="0"/>
          <a:chExt cx="0" cy="0"/>
        </a:xfrm>
      </p:grpSpPr>
      <p:sp>
        <p:nvSpPr>
          <p:cNvPr id="676" name="Google Shape;676;g84ff57f85c_3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7" name="Google Shape;677;g84ff57f85c_3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Google Shape;298;g35ed75ccf_0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9" name="Google Shape;299;g35ed75ccf_0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gradFill>
          <a:gsLst>
            <a:gs pos="0">
              <a:srgbClr val="3C78D8"/>
            </a:gs>
            <a:gs pos="100000">
              <a:srgbClr val="00FFFF"/>
            </a:gs>
          </a:gsLst>
          <a:lin ang="5400700" scaled="0"/>
        </a:gradFill>
        <a:effectLst/>
      </p:bgPr>
    </p:bg>
    <p:spTree>
      <p:nvGrpSpPr>
        <p:cNvPr id="1" name="Shape 9"/>
        <p:cNvGrpSpPr/>
        <p:nvPr/>
      </p:nvGrpSpPr>
      <p:grpSpPr>
        <a:xfrm>
          <a:off x="0" y="0"/>
          <a:ext cx="0" cy="0"/>
          <a:chOff x="0" y="0"/>
          <a:chExt cx="0" cy="0"/>
        </a:xfrm>
      </p:grpSpPr>
      <p:pic>
        <p:nvPicPr>
          <p:cNvPr id="10" name="Google Shape;10;p2"/>
          <p:cNvPicPr preferRelativeResize="0"/>
          <p:nvPr/>
        </p:nvPicPr>
        <p:blipFill>
          <a:blip r:embed="rId2">
            <a:alphaModFix/>
          </a:blip>
          <a:stretch>
            <a:fillRect/>
          </a:stretch>
        </p:blipFill>
        <p:spPr>
          <a:xfrm>
            <a:off x="0" y="-26"/>
            <a:ext cx="9144000" cy="5143523"/>
          </a:xfrm>
          <a:prstGeom prst="rect">
            <a:avLst/>
          </a:prstGeom>
          <a:noFill/>
          <a:ln>
            <a:noFill/>
          </a:ln>
        </p:spPr>
      </p:pic>
      <p:sp>
        <p:nvSpPr>
          <p:cNvPr id="11" name="Google Shape;11;p2"/>
          <p:cNvSpPr txBox="1">
            <a:spLocks noGrp="1"/>
          </p:cNvSpPr>
          <p:nvPr>
            <p:ph type="ctrTitle"/>
          </p:nvPr>
        </p:nvSpPr>
        <p:spPr>
          <a:xfrm>
            <a:off x="2302050" y="1223200"/>
            <a:ext cx="4539900" cy="2697000"/>
          </a:xfrm>
          <a:prstGeom prst="rect">
            <a:avLst/>
          </a:prstGeom>
        </p:spPr>
        <p:txBody>
          <a:bodyPr spcFirstLastPara="1" wrap="square" lIns="0" tIns="0" rIns="0" bIns="0"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bg>
      <p:bgPr>
        <a:gradFill>
          <a:gsLst>
            <a:gs pos="0">
              <a:srgbClr val="4050E5"/>
            </a:gs>
            <a:gs pos="100000">
              <a:srgbClr val="C833FF"/>
            </a:gs>
          </a:gsLst>
          <a:lin ang="5400700" scaled="0"/>
        </a:gradFill>
        <a:effectLst/>
      </p:bgPr>
    </p:bg>
    <p:spTree>
      <p:nvGrpSpPr>
        <p:cNvPr id="1" name="Shape 12"/>
        <p:cNvGrpSpPr/>
        <p:nvPr/>
      </p:nvGrpSpPr>
      <p:grpSpPr>
        <a:xfrm>
          <a:off x="0" y="0"/>
          <a:ext cx="0" cy="0"/>
          <a:chOff x="0" y="0"/>
          <a:chExt cx="0" cy="0"/>
        </a:xfrm>
      </p:grpSpPr>
      <p:pic>
        <p:nvPicPr>
          <p:cNvPr id="13" name="Google Shape;13;p3"/>
          <p:cNvPicPr preferRelativeResize="0"/>
          <p:nvPr/>
        </p:nvPicPr>
        <p:blipFill>
          <a:blip r:embed="rId2">
            <a:alphaModFix/>
          </a:blip>
          <a:stretch>
            <a:fillRect/>
          </a:stretch>
        </p:blipFill>
        <p:spPr>
          <a:xfrm>
            <a:off x="0" y="-26"/>
            <a:ext cx="9144000" cy="5143523"/>
          </a:xfrm>
          <a:prstGeom prst="rect">
            <a:avLst/>
          </a:prstGeom>
          <a:noFill/>
          <a:ln>
            <a:noFill/>
          </a:ln>
        </p:spPr>
      </p:pic>
      <p:sp>
        <p:nvSpPr>
          <p:cNvPr id="14" name="Google Shape;14;p3"/>
          <p:cNvSpPr txBox="1">
            <a:spLocks noGrp="1"/>
          </p:cNvSpPr>
          <p:nvPr>
            <p:ph type="ctrTitle"/>
          </p:nvPr>
        </p:nvSpPr>
        <p:spPr>
          <a:xfrm>
            <a:off x="2438550" y="1811950"/>
            <a:ext cx="4266900" cy="11598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15" name="Google Shape;15;p3"/>
          <p:cNvSpPr txBox="1">
            <a:spLocks noGrp="1"/>
          </p:cNvSpPr>
          <p:nvPr>
            <p:ph type="subTitle" idx="1"/>
          </p:nvPr>
        </p:nvSpPr>
        <p:spPr>
          <a:xfrm>
            <a:off x="2438550" y="2840054"/>
            <a:ext cx="4266900" cy="784800"/>
          </a:xfrm>
          <a:prstGeom prst="rect">
            <a:avLst/>
          </a:prstGeom>
        </p:spPr>
        <p:txBody>
          <a:bodyPr spcFirstLastPara="1" wrap="square" lIns="0" tIns="0" rIns="0" bIns="0" anchor="ctr" anchorCtr="0">
            <a:noAutofit/>
          </a:bodyPr>
          <a:lstStyle>
            <a:lvl1pPr lvl="0" algn="ctr" rtl="0">
              <a:spcBef>
                <a:spcPts val="0"/>
              </a:spcBef>
              <a:spcAft>
                <a:spcPts val="0"/>
              </a:spcAft>
              <a:buClr>
                <a:schemeClr val="lt1"/>
              </a:buClr>
              <a:buSzPts val="1800"/>
              <a:buNone/>
              <a:defRPr sz="1800">
                <a:solidFill>
                  <a:schemeClr val="lt1"/>
                </a:solidFill>
              </a:defRPr>
            </a:lvl1pPr>
            <a:lvl2pPr lvl="1" algn="ctr" rtl="0">
              <a:spcBef>
                <a:spcPts val="1000"/>
              </a:spcBef>
              <a:spcAft>
                <a:spcPts val="0"/>
              </a:spcAft>
              <a:buClr>
                <a:schemeClr val="lt1"/>
              </a:buClr>
              <a:buSzPts val="1800"/>
              <a:buNone/>
              <a:defRPr sz="1800">
                <a:solidFill>
                  <a:schemeClr val="lt1"/>
                </a:solidFill>
              </a:defRPr>
            </a:lvl2pPr>
            <a:lvl3pPr lvl="2" algn="ctr" rtl="0">
              <a:spcBef>
                <a:spcPts val="1000"/>
              </a:spcBef>
              <a:spcAft>
                <a:spcPts val="0"/>
              </a:spcAft>
              <a:buClr>
                <a:schemeClr val="lt1"/>
              </a:buClr>
              <a:buSzPts val="1800"/>
              <a:buNone/>
              <a:defRPr sz="1800">
                <a:solidFill>
                  <a:schemeClr val="lt1"/>
                </a:solidFill>
              </a:defRPr>
            </a:lvl3pPr>
            <a:lvl4pPr lvl="3" algn="ctr" rtl="0">
              <a:spcBef>
                <a:spcPts val="1000"/>
              </a:spcBef>
              <a:spcAft>
                <a:spcPts val="0"/>
              </a:spcAft>
              <a:buClr>
                <a:schemeClr val="lt1"/>
              </a:buClr>
              <a:buSzPts val="1800"/>
              <a:buNone/>
              <a:defRPr sz="1800">
                <a:solidFill>
                  <a:schemeClr val="lt1"/>
                </a:solidFill>
              </a:defRPr>
            </a:lvl4pPr>
            <a:lvl5pPr lvl="4" algn="ctr" rtl="0">
              <a:spcBef>
                <a:spcPts val="1000"/>
              </a:spcBef>
              <a:spcAft>
                <a:spcPts val="0"/>
              </a:spcAft>
              <a:buClr>
                <a:schemeClr val="lt1"/>
              </a:buClr>
              <a:buSzPts val="1800"/>
              <a:buNone/>
              <a:defRPr sz="1800">
                <a:solidFill>
                  <a:schemeClr val="lt1"/>
                </a:solidFill>
              </a:defRPr>
            </a:lvl5pPr>
            <a:lvl6pPr lvl="5" algn="ctr" rtl="0">
              <a:spcBef>
                <a:spcPts val="1000"/>
              </a:spcBef>
              <a:spcAft>
                <a:spcPts val="0"/>
              </a:spcAft>
              <a:buClr>
                <a:schemeClr val="lt1"/>
              </a:buClr>
              <a:buSzPts val="1800"/>
              <a:buNone/>
              <a:defRPr sz="1800">
                <a:solidFill>
                  <a:schemeClr val="lt1"/>
                </a:solidFill>
              </a:defRPr>
            </a:lvl6pPr>
            <a:lvl7pPr lvl="6" algn="ctr" rtl="0">
              <a:spcBef>
                <a:spcPts val="1000"/>
              </a:spcBef>
              <a:spcAft>
                <a:spcPts val="0"/>
              </a:spcAft>
              <a:buClr>
                <a:schemeClr val="lt1"/>
              </a:buClr>
              <a:buSzPts val="1800"/>
              <a:buNone/>
              <a:defRPr sz="1800">
                <a:solidFill>
                  <a:schemeClr val="lt1"/>
                </a:solidFill>
              </a:defRPr>
            </a:lvl7pPr>
            <a:lvl8pPr lvl="7" algn="ctr" rtl="0">
              <a:spcBef>
                <a:spcPts val="1000"/>
              </a:spcBef>
              <a:spcAft>
                <a:spcPts val="0"/>
              </a:spcAft>
              <a:buClr>
                <a:schemeClr val="lt1"/>
              </a:buClr>
              <a:buSzPts val="1800"/>
              <a:buNone/>
              <a:defRPr sz="1800">
                <a:solidFill>
                  <a:schemeClr val="lt1"/>
                </a:solidFill>
              </a:defRPr>
            </a:lvl8pPr>
            <a:lvl9pPr lvl="8" algn="ctr" rtl="0">
              <a:spcBef>
                <a:spcPts val="1000"/>
              </a:spcBef>
              <a:spcAft>
                <a:spcPts val="1000"/>
              </a:spcAft>
              <a:buClr>
                <a:schemeClr val="lt1"/>
              </a:buClr>
              <a:buSzPts val="1800"/>
              <a:buNone/>
              <a:defRPr sz="1800">
                <a:solidFill>
                  <a:schemeClr val="lt1"/>
                </a:solidFill>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1 column" type="tx">
  <p:cSld name="TITLE_AND_BODY">
    <p:bg>
      <p:bgPr>
        <a:gradFill>
          <a:gsLst>
            <a:gs pos="0">
              <a:srgbClr val="3C78D8"/>
            </a:gs>
            <a:gs pos="100000">
              <a:srgbClr val="00FFFF"/>
            </a:gs>
          </a:gsLst>
          <a:lin ang="5400700" scaled="0"/>
        </a:gradFill>
        <a:effectLst/>
      </p:bgPr>
    </p:bg>
    <p:spTree>
      <p:nvGrpSpPr>
        <p:cNvPr id="1" name="Shape 21"/>
        <p:cNvGrpSpPr/>
        <p:nvPr/>
      </p:nvGrpSpPr>
      <p:grpSpPr>
        <a:xfrm>
          <a:off x="0" y="0"/>
          <a:ext cx="0" cy="0"/>
          <a:chOff x="0" y="0"/>
          <a:chExt cx="0" cy="0"/>
        </a:xfrm>
      </p:grpSpPr>
      <p:pic>
        <p:nvPicPr>
          <p:cNvPr id="22" name="Google Shape;22;p5"/>
          <p:cNvPicPr preferRelativeResize="0"/>
          <p:nvPr/>
        </p:nvPicPr>
        <p:blipFill>
          <a:blip r:embed="rId2">
            <a:alphaModFix/>
          </a:blip>
          <a:stretch>
            <a:fillRect/>
          </a:stretch>
        </p:blipFill>
        <p:spPr>
          <a:xfrm>
            <a:off x="0" y="0"/>
            <a:ext cx="9144000" cy="5143500"/>
          </a:xfrm>
          <a:prstGeom prst="rect">
            <a:avLst/>
          </a:prstGeom>
          <a:noFill/>
          <a:ln>
            <a:noFill/>
          </a:ln>
        </p:spPr>
      </p:pic>
      <p:sp>
        <p:nvSpPr>
          <p:cNvPr id="23" name="Google Shape;23;p5"/>
          <p:cNvSpPr txBox="1">
            <a:spLocks noGrp="1"/>
          </p:cNvSpPr>
          <p:nvPr>
            <p:ph type="title"/>
          </p:nvPr>
        </p:nvSpPr>
        <p:spPr>
          <a:xfrm>
            <a:off x="699000" y="911700"/>
            <a:ext cx="2020800" cy="3327600"/>
          </a:xfrm>
          <a:prstGeom prst="rect">
            <a:avLst/>
          </a:prstGeom>
        </p:spPr>
        <p:txBody>
          <a:bodyPr spcFirstLastPara="1" wrap="square" lIns="0" tIns="0" rIns="0" bIns="0" anchor="ctr" anchorCtr="0">
            <a:noAutofit/>
          </a:bodyPr>
          <a:lstStyle>
            <a:lvl1pPr lvl="0">
              <a:spcBef>
                <a:spcPts val="0"/>
              </a:spcBef>
              <a:spcAft>
                <a:spcPts val="0"/>
              </a:spcAft>
              <a:buSzPts val="2600"/>
              <a:buNone/>
              <a:defRPr/>
            </a:lvl1pPr>
            <a:lvl2pPr lvl="1">
              <a:spcBef>
                <a:spcPts val="0"/>
              </a:spcBef>
              <a:spcAft>
                <a:spcPts val="0"/>
              </a:spcAft>
              <a:buSzPts val="2600"/>
              <a:buNone/>
              <a:defRPr/>
            </a:lvl2pPr>
            <a:lvl3pPr lvl="2">
              <a:spcBef>
                <a:spcPts val="0"/>
              </a:spcBef>
              <a:spcAft>
                <a:spcPts val="0"/>
              </a:spcAft>
              <a:buSzPts val="2600"/>
              <a:buNone/>
              <a:defRPr/>
            </a:lvl3pPr>
            <a:lvl4pPr lvl="3">
              <a:spcBef>
                <a:spcPts val="0"/>
              </a:spcBef>
              <a:spcAft>
                <a:spcPts val="0"/>
              </a:spcAft>
              <a:buSzPts val="2600"/>
              <a:buNone/>
              <a:defRPr/>
            </a:lvl4pPr>
            <a:lvl5pPr lvl="4">
              <a:spcBef>
                <a:spcPts val="0"/>
              </a:spcBef>
              <a:spcAft>
                <a:spcPts val="0"/>
              </a:spcAft>
              <a:buSzPts val="2600"/>
              <a:buNone/>
              <a:defRPr/>
            </a:lvl5pPr>
            <a:lvl6pPr lvl="5">
              <a:spcBef>
                <a:spcPts val="0"/>
              </a:spcBef>
              <a:spcAft>
                <a:spcPts val="0"/>
              </a:spcAft>
              <a:buSzPts val="2600"/>
              <a:buNone/>
              <a:defRPr/>
            </a:lvl6pPr>
            <a:lvl7pPr lvl="6">
              <a:spcBef>
                <a:spcPts val="0"/>
              </a:spcBef>
              <a:spcAft>
                <a:spcPts val="0"/>
              </a:spcAft>
              <a:buSzPts val="2600"/>
              <a:buNone/>
              <a:defRPr/>
            </a:lvl7pPr>
            <a:lvl8pPr lvl="7">
              <a:spcBef>
                <a:spcPts val="0"/>
              </a:spcBef>
              <a:spcAft>
                <a:spcPts val="0"/>
              </a:spcAft>
              <a:buSzPts val="2600"/>
              <a:buNone/>
              <a:defRPr/>
            </a:lvl8pPr>
            <a:lvl9pPr lvl="8">
              <a:spcBef>
                <a:spcPts val="0"/>
              </a:spcBef>
              <a:spcAft>
                <a:spcPts val="0"/>
              </a:spcAft>
              <a:buSzPts val="2600"/>
              <a:buNone/>
              <a:defRPr/>
            </a:lvl9pPr>
          </a:lstStyle>
          <a:p>
            <a:endParaRPr/>
          </a:p>
        </p:txBody>
      </p:sp>
      <p:sp>
        <p:nvSpPr>
          <p:cNvPr id="24" name="Google Shape;24;p5"/>
          <p:cNvSpPr txBox="1">
            <a:spLocks noGrp="1"/>
          </p:cNvSpPr>
          <p:nvPr>
            <p:ph type="body" idx="1"/>
          </p:nvPr>
        </p:nvSpPr>
        <p:spPr>
          <a:xfrm>
            <a:off x="3844325" y="805325"/>
            <a:ext cx="4842600" cy="3548100"/>
          </a:xfrm>
          <a:prstGeom prst="rect">
            <a:avLst/>
          </a:prstGeom>
        </p:spPr>
        <p:txBody>
          <a:bodyPr spcFirstLastPara="1" wrap="square" lIns="0" tIns="0" rIns="0" bIns="0" anchor="ctr" anchorCtr="0">
            <a:noAutofit/>
          </a:bodyPr>
          <a:lstStyle>
            <a:lvl1pPr marL="457200" lvl="0" indent="-368300">
              <a:spcBef>
                <a:spcPts val="600"/>
              </a:spcBef>
              <a:spcAft>
                <a:spcPts val="0"/>
              </a:spcAft>
              <a:buSzPts val="2200"/>
              <a:buChar char="◦"/>
              <a:defRPr/>
            </a:lvl1pPr>
            <a:lvl2pPr marL="914400" lvl="1" indent="-368300">
              <a:spcBef>
                <a:spcPts val="1000"/>
              </a:spcBef>
              <a:spcAft>
                <a:spcPts val="0"/>
              </a:spcAft>
              <a:buSzPts val="2200"/>
              <a:buChar char="◦"/>
              <a:defRPr/>
            </a:lvl2pPr>
            <a:lvl3pPr marL="1371600" lvl="2" indent="-368300">
              <a:spcBef>
                <a:spcPts val="1000"/>
              </a:spcBef>
              <a:spcAft>
                <a:spcPts val="0"/>
              </a:spcAft>
              <a:buSzPts val="2200"/>
              <a:buChar char="◦"/>
              <a:defRPr/>
            </a:lvl3pPr>
            <a:lvl4pPr marL="1828800" lvl="3" indent="-368300">
              <a:spcBef>
                <a:spcPts val="1000"/>
              </a:spcBef>
              <a:spcAft>
                <a:spcPts val="0"/>
              </a:spcAft>
              <a:buSzPts val="2200"/>
              <a:buChar char="◦"/>
              <a:defRPr/>
            </a:lvl4pPr>
            <a:lvl5pPr marL="2286000" lvl="4" indent="-368300">
              <a:spcBef>
                <a:spcPts val="1000"/>
              </a:spcBef>
              <a:spcAft>
                <a:spcPts val="0"/>
              </a:spcAft>
              <a:buSzPts val="2200"/>
              <a:buChar char="◦"/>
              <a:defRPr/>
            </a:lvl5pPr>
            <a:lvl6pPr marL="2743200" lvl="5" indent="-368300">
              <a:spcBef>
                <a:spcPts val="1000"/>
              </a:spcBef>
              <a:spcAft>
                <a:spcPts val="0"/>
              </a:spcAft>
              <a:buSzPts val="2200"/>
              <a:buChar char="◦"/>
              <a:defRPr/>
            </a:lvl6pPr>
            <a:lvl7pPr marL="3200400" lvl="6" indent="-368300">
              <a:spcBef>
                <a:spcPts val="1000"/>
              </a:spcBef>
              <a:spcAft>
                <a:spcPts val="0"/>
              </a:spcAft>
              <a:buSzPts val="2200"/>
              <a:buChar char="◦"/>
              <a:defRPr/>
            </a:lvl7pPr>
            <a:lvl8pPr marL="3657600" lvl="7" indent="-368300">
              <a:spcBef>
                <a:spcPts val="1000"/>
              </a:spcBef>
              <a:spcAft>
                <a:spcPts val="0"/>
              </a:spcAft>
              <a:buSzPts val="2200"/>
              <a:buChar char="◦"/>
              <a:defRPr/>
            </a:lvl8pPr>
            <a:lvl9pPr marL="4114800" lvl="8" indent="-368300">
              <a:spcBef>
                <a:spcPts val="1000"/>
              </a:spcBef>
              <a:spcAft>
                <a:spcPts val="1000"/>
              </a:spcAft>
              <a:buSzPts val="2200"/>
              <a:buChar char="◦"/>
              <a:defRPr/>
            </a:lvl9pPr>
          </a:lstStyle>
          <a:p>
            <a:endParaRPr/>
          </a:p>
        </p:txBody>
      </p:sp>
      <p:sp>
        <p:nvSpPr>
          <p:cNvPr id="25" name="Google Shape;25;p5"/>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1 column + Image">
  <p:cSld name="TITLE_AND_BODY_1">
    <p:bg>
      <p:bgPr>
        <a:gradFill>
          <a:gsLst>
            <a:gs pos="0">
              <a:srgbClr val="8790B9"/>
            </a:gs>
            <a:gs pos="100000">
              <a:srgbClr val="D4ECFF"/>
            </a:gs>
          </a:gsLst>
          <a:lin ang="5400700" scaled="0"/>
        </a:gradFill>
        <a:effectLst/>
      </p:bgPr>
    </p:bg>
    <p:spTree>
      <p:nvGrpSpPr>
        <p:cNvPr id="1" name="Shape 26"/>
        <p:cNvGrpSpPr/>
        <p:nvPr/>
      </p:nvGrpSpPr>
      <p:grpSpPr>
        <a:xfrm>
          <a:off x="0" y="0"/>
          <a:ext cx="0" cy="0"/>
          <a:chOff x="0" y="0"/>
          <a:chExt cx="0" cy="0"/>
        </a:xfrm>
      </p:grpSpPr>
      <p:pic>
        <p:nvPicPr>
          <p:cNvPr id="27" name="Google Shape;27;p6"/>
          <p:cNvPicPr preferRelativeResize="0"/>
          <p:nvPr/>
        </p:nvPicPr>
        <p:blipFill>
          <a:blip r:embed="rId2">
            <a:alphaModFix/>
          </a:blip>
          <a:stretch>
            <a:fillRect/>
          </a:stretch>
        </p:blipFill>
        <p:spPr>
          <a:xfrm>
            <a:off x="0" y="0"/>
            <a:ext cx="9144000" cy="5143500"/>
          </a:xfrm>
          <a:prstGeom prst="rect">
            <a:avLst/>
          </a:prstGeom>
          <a:noFill/>
          <a:ln>
            <a:noFill/>
          </a:ln>
        </p:spPr>
      </p:pic>
      <p:sp>
        <p:nvSpPr>
          <p:cNvPr id="28" name="Google Shape;28;p6"/>
          <p:cNvSpPr txBox="1">
            <a:spLocks noGrp="1"/>
          </p:cNvSpPr>
          <p:nvPr>
            <p:ph type="title"/>
          </p:nvPr>
        </p:nvSpPr>
        <p:spPr>
          <a:xfrm>
            <a:off x="699000" y="790150"/>
            <a:ext cx="3494700" cy="828000"/>
          </a:xfrm>
          <a:prstGeom prst="rect">
            <a:avLst/>
          </a:prstGeom>
        </p:spPr>
        <p:txBody>
          <a:bodyPr spcFirstLastPara="1" wrap="square" lIns="0" tIns="0" rIns="0" bIns="0" anchor="b" anchorCtr="0">
            <a:noAutofit/>
          </a:bodyPr>
          <a:lstStyle>
            <a:lvl1pPr lvl="0" rtl="0">
              <a:spcBef>
                <a:spcPts val="0"/>
              </a:spcBef>
              <a:spcAft>
                <a:spcPts val="0"/>
              </a:spcAft>
              <a:buClr>
                <a:schemeClr val="dk1"/>
              </a:buClr>
              <a:buSzPts val="2600"/>
              <a:buNone/>
              <a:defRPr>
                <a:solidFill>
                  <a:schemeClr val="dk1"/>
                </a:solidFill>
              </a:defRPr>
            </a:lvl1pPr>
            <a:lvl2pPr lvl="1" rtl="0">
              <a:spcBef>
                <a:spcPts val="0"/>
              </a:spcBef>
              <a:spcAft>
                <a:spcPts val="0"/>
              </a:spcAft>
              <a:buClr>
                <a:schemeClr val="dk1"/>
              </a:buClr>
              <a:buSzPts val="2600"/>
              <a:buNone/>
              <a:defRPr>
                <a:solidFill>
                  <a:schemeClr val="dk1"/>
                </a:solidFill>
              </a:defRPr>
            </a:lvl2pPr>
            <a:lvl3pPr lvl="2" rtl="0">
              <a:spcBef>
                <a:spcPts val="0"/>
              </a:spcBef>
              <a:spcAft>
                <a:spcPts val="0"/>
              </a:spcAft>
              <a:buClr>
                <a:schemeClr val="dk1"/>
              </a:buClr>
              <a:buSzPts val="2600"/>
              <a:buNone/>
              <a:defRPr>
                <a:solidFill>
                  <a:schemeClr val="dk1"/>
                </a:solidFill>
              </a:defRPr>
            </a:lvl3pPr>
            <a:lvl4pPr lvl="3" rtl="0">
              <a:spcBef>
                <a:spcPts val="0"/>
              </a:spcBef>
              <a:spcAft>
                <a:spcPts val="0"/>
              </a:spcAft>
              <a:buClr>
                <a:schemeClr val="dk1"/>
              </a:buClr>
              <a:buSzPts val="2600"/>
              <a:buNone/>
              <a:defRPr>
                <a:solidFill>
                  <a:schemeClr val="dk1"/>
                </a:solidFill>
              </a:defRPr>
            </a:lvl4pPr>
            <a:lvl5pPr lvl="4" rtl="0">
              <a:spcBef>
                <a:spcPts val="0"/>
              </a:spcBef>
              <a:spcAft>
                <a:spcPts val="0"/>
              </a:spcAft>
              <a:buClr>
                <a:schemeClr val="dk1"/>
              </a:buClr>
              <a:buSzPts val="2600"/>
              <a:buNone/>
              <a:defRPr>
                <a:solidFill>
                  <a:schemeClr val="dk1"/>
                </a:solidFill>
              </a:defRPr>
            </a:lvl5pPr>
            <a:lvl6pPr lvl="5" rtl="0">
              <a:spcBef>
                <a:spcPts val="0"/>
              </a:spcBef>
              <a:spcAft>
                <a:spcPts val="0"/>
              </a:spcAft>
              <a:buClr>
                <a:schemeClr val="dk1"/>
              </a:buClr>
              <a:buSzPts val="2600"/>
              <a:buNone/>
              <a:defRPr>
                <a:solidFill>
                  <a:schemeClr val="dk1"/>
                </a:solidFill>
              </a:defRPr>
            </a:lvl6pPr>
            <a:lvl7pPr lvl="6" rtl="0">
              <a:spcBef>
                <a:spcPts val="0"/>
              </a:spcBef>
              <a:spcAft>
                <a:spcPts val="0"/>
              </a:spcAft>
              <a:buClr>
                <a:schemeClr val="dk1"/>
              </a:buClr>
              <a:buSzPts val="2600"/>
              <a:buNone/>
              <a:defRPr>
                <a:solidFill>
                  <a:schemeClr val="dk1"/>
                </a:solidFill>
              </a:defRPr>
            </a:lvl7pPr>
            <a:lvl8pPr lvl="7" rtl="0">
              <a:spcBef>
                <a:spcPts val="0"/>
              </a:spcBef>
              <a:spcAft>
                <a:spcPts val="0"/>
              </a:spcAft>
              <a:buClr>
                <a:schemeClr val="dk1"/>
              </a:buClr>
              <a:buSzPts val="2600"/>
              <a:buNone/>
              <a:defRPr>
                <a:solidFill>
                  <a:schemeClr val="dk1"/>
                </a:solidFill>
              </a:defRPr>
            </a:lvl8pPr>
            <a:lvl9pPr lvl="8" rtl="0">
              <a:spcBef>
                <a:spcPts val="0"/>
              </a:spcBef>
              <a:spcAft>
                <a:spcPts val="0"/>
              </a:spcAft>
              <a:buClr>
                <a:schemeClr val="dk1"/>
              </a:buClr>
              <a:buSzPts val="2600"/>
              <a:buNone/>
              <a:defRPr>
                <a:solidFill>
                  <a:schemeClr val="dk1"/>
                </a:solidFill>
              </a:defRPr>
            </a:lvl9pPr>
          </a:lstStyle>
          <a:p>
            <a:endParaRPr/>
          </a:p>
        </p:txBody>
      </p:sp>
      <p:sp>
        <p:nvSpPr>
          <p:cNvPr id="29" name="Google Shape;29;p6"/>
          <p:cNvSpPr txBox="1">
            <a:spLocks noGrp="1"/>
          </p:cNvSpPr>
          <p:nvPr>
            <p:ph type="body" idx="1"/>
          </p:nvPr>
        </p:nvSpPr>
        <p:spPr>
          <a:xfrm>
            <a:off x="699000" y="1770225"/>
            <a:ext cx="3494700" cy="2583300"/>
          </a:xfrm>
          <a:prstGeom prst="rect">
            <a:avLst/>
          </a:prstGeom>
        </p:spPr>
        <p:txBody>
          <a:bodyPr spcFirstLastPara="1" wrap="square" lIns="0" tIns="0" rIns="0" bIns="0" anchor="t" anchorCtr="0">
            <a:noAutofit/>
          </a:bodyPr>
          <a:lstStyle>
            <a:lvl1pPr marL="457200" lvl="0" indent="-368300" rtl="0">
              <a:spcBef>
                <a:spcPts val="600"/>
              </a:spcBef>
              <a:spcAft>
                <a:spcPts val="0"/>
              </a:spcAft>
              <a:buSzPts val="2200"/>
              <a:buChar char="◦"/>
              <a:defRPr/>
            </a:lvl1pPr>
            <a:lvl2pPr marL="914400" lvl="1" indent="-368300" rtl="0">
              <a:spcBef>
                <a:spcPts val="1000"/>
              </a:spcBef>
              <a:spcAft>
                <a:spcPts val="0"/>
              </a:spcAft>
              <a:buSzPts val="2200"/>
              <a:buChar char="◦"/>
              <a:defRPr/>
            </a:lvl2pPr>
            <a:lvl3pPr marL="1371600" lvl="2" indent="-368300" rtl="0">
              <a:spcBef>
                <a:spcPts val="1000"/>
              </a:spcBef>
              <a:spcAft>
                <a:spcPts val="0"/>
              </a:spcAft>
              <a:buSzPts val="2200"/>
              <a:buChar char="◦"/>
              <a:defRPr/>
            </a:lvl3pPr>
            <a:lvl4pPr marL="1828800" lvl="3" indent="-368300" rtl="0">
              <a:spcBef>
                <a:spcPts val="1000"/>
              </a:spcBef>
              <a:spcAft>
                <a:spcPts val="0"/>
              </a:spcAft>
              <a:buSzPts val="2200"/>
              <a:buChar char="◦"/>
              <a:defRPr/>
            </a:lvl4pPr>
            <a:lvl5pPr marL="2286000" lvl="4" indent="-368300" rtl="0">
              <a:spcBef>
                <a:spcPts val="1000"/>
              </a:spcBef>
              <a:spcAft>
                <a:spcPts val="0"/>
              </a:spcAft>
              <a:buSzPts val="2200"/>
              <a:buChar char="◦"/>
              <a:defRPr/>
            </a:lvl5pPr>
            <a:lvl6pPr marL="2743200" lvl="5" indent="-368300" rtl="0">
              <a:spcBef>
                <a:spcPts val="1000"/>
              </a:spcBef>
              <a:spcAft>
                <a:spcPts val="0"/>
              </a:spcAft>
              <a:buSzPts val="2200"/>
              <a:buChar char="◦"/>
              <a:defRPr/>
            </a:lvl6pPr>
            <a:lvl7pPr marL="3200400" lvl="6" indent="-368300" rtl="0">
              <a:spcBef>
                <a:spcPts val="1000"/>
              </a:spcBef>
              <a:spcAft>
                <a:spcPts val="0"/>
              </a:spcAft>
              <a:buSzPts val="2200"/>
              <a:buChar char="◦"/>
              <a:defRPr/>
            </a:lvl7pPr>
            <a:lvl8pPr marL="3657600" lvl="7" indent="-368300" rtl="0">
              <a:spcBef>
                <a:spcPts val="1000"/>
              </a:spcBef>
              <a:spcAft>
                <a:spcPts val="0"/>
              </a:spcAft>
              <a:buSzPts val="2200"/>
              <a:buChar char="◦"/>
              <a:defRPr/>
            </a:lvl8pPr>
            <a:lvl9pPr marL="4114800" lvl="8" indent="-368300" rtl="0">
              <a:spcBef>
                <a:spcPts val="1000"/>
              </a:spcBef>
              <a:spcAft>
                <a:spcPts val="1000"/>
              </a:spcAft>
              <a:buSzPts val="2200"/>
              <a:buChar char="◦"/>
              <a:defRPr/>
            </a:lvl9pPr>
          </a:lstStyle>
          <a:p>
            <a:endParaRPr/>
          </a:p>
        </p:txBody>
      </p:sp>
      <p:sp>
        <p:nvSpPr>
          <p:cNvPr id="30" name="Google Shape;30;p6"/>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bg>
      <p:bgPr>
        <a:gradFill>
          <a:gsLst>
            <a:gs pos="0">
              <a:srgbClr val="46E180"/>
            </a:gs>
            <a:gs pos="100000">
              <a:srgbClr val="B8DF32"/>
            </a:gs>
          </a:gsLst>
          <a:lin ang="5400700" scaled="0"/>
        </a:gradFill>
        <a:effectLst/>
      </p:bgPr>
    </p:bg>
    <p:spTree>
      <p:nvGrpSpPr>
        <p:cNvPr id="1" name="Shape 31"/>
        <p:cNvGrpSpPr/>
        <p:nvPr/>
      </p:nvGrpSpPr>
      <p:grpSpPr>
        <a:xfrm>
          <a:off x="0" y="0"/>
          <a:ext cx="0" cy="0"/>
          <a:chOff x="0" y="0"/>
          <a:chExt cx="0" cy="0"/>
        </a:xfrm>
      </p:grpSpPr>
      <p:pic>
        <p:nvPicPr>
          <p:cNvPr id="32" name="Google Shape;32;p7"/>
          <p:cNvPicPr preferRelativeResize="0"/>
          <p:nvPr/>
        </p:nvPicPr>
        <p:blipFill>
          <a:blip r:embed="rId2">
            <a:alphaModFix/>
          </a:blip>
          <a:stretch>
            <a:fillRect/>
          </a:stretch>
        </p:blipFill>
        <p:spPr>
          <a:xfrm>
            <a:off x="0" y="0"/>
            <a:ext cx="9144000" cy="5143500"/>
          </a:xfrm>
          <a:prstGeom prst="rect">
            <a:avLst/>
          </a:prstGeom>
          <a:noFill/>
          <a:ln>
            <a:noFill/>
          </a:ln>
        </p:spPr>
      </p:pic>
      <p:sp>
        <p:nvSpPr>
          <p:cNvPr id="33" name="Google Shape;33;p7"/>
          <p:cNvSpPr txBox="1">
            <a:spLocks noGrp="1"/>
          </p:cNvSpPr>
          <p:nvPr>
            <p:ph type="title"/>
          </p:nvPr>
        </p:nvSpPr>
        <p:spPr>
          <a:xfrm>
            <a:off x="699000" y="911700"/>
            <a:ext cx="2020800" cy="3327600"/>
          </a:xfrm>
          <a:prstGeom prst="rect">
            <a:avLst/>
          </a:prstGeom>
        </p:spPr>
        <p:txBody>
          <a:bodyPr spcFirstLastPara="1" wrap="square" lIns="0" tIns="0" rIns="0" bIns="0" anchor="ctr" anchorCtr="0">
            <a:noAutofit/>
          </a:bodyPr>
          <a:lstStyle>
            <a:lvl1pPr lvl="0">
              <a:spcBef>
                <a:spcPts val="0"/>
              </a:spcBef>
              <a:spcAft>
                <a:spcPts val="0"/>
              </a:spcAft>
              <a:buSzPts val="2600"/>
              <a:buNone/>
              <a:defRPr/>
            </a:lvl1pPr>
            <a:lvl2pPr lvl="1">
              <a:spcBef>
                <a:spcPts val="0"/>
              </a:spcBef>
              <a:spcAft>
                <a:spcPts val="0"/>
              </a:spcAft>
              <a:buSzPts val="2600"/>
              <a:buNone/>
              <a:defRPr/>
            </a:lvl2pPr>
            <a:lvl3pPr lvl="2">
              <a:spcBef>
                <a:spcPts val="0"/>
              </a:spcBef>
              <a:spcAft>
                <a:spcPts val="0"/>
              </a:spcAft>
              <a:buSzPts val="2600"/>
              <a:buNone/>
              <a:defRPr/>
            </a:lvl3pPr>
            <a:lvl4pPr lvl="3">
              <a:spcBef>
                <a:spcPts val="0"/>
              </a:spcBef>
              <a:spcAft>
                <a:spcPts val="0"/>
              </a:spcAft>
              <a:buSzPts val="2600"/>
              <a:buNone/>
              <a:defRPr/>
            </a:lvl4pPr>
            <a:lvl5pPr lvl="4">
              <a:spcBef>
                <a:spcPts val="0"/>
              </a:spcBef>
              <a:spcAft>
                <a:spcPts val="0"/>
              </a:spcAft>
              <a:buSzPts val="2600"/>
              <a:buNone/>
              <a:defRPr/>
            </a:lvl5pPr>
            <a:lvl6pPr lvl="5">
              <a:spcBef>
                <a:spcPts val="0"/>
              </a:spcBef>
              <a:spcAft>
                <a:spcPts val="0"/>
              </a:spcAft>
              <a:buSzPts val="2600"/>
              <a:buNone/>
              <a:defRPr/>
            </a:lvl6pPr>
            <a:lvl7pPr lvl="6">
              <a:spcBef>
                <a:spcPts val="0"/>
              </a:spcBef>
              <a:spcAft>
                <a:spcPts val="0"/>
              </a:spcAft>
              <a:buSzPts val="2600"/>
              <a:buNone/>
              <a:defRPr/>
            </a:lvl7pPr>
            <a:lvl8pPr lvl="7">
              <a:spcBef>
                <a:spcPts val="0"/>
              </a:spcBef>
              <a:spcAft>
                <a:spcPts val="0"/>
              </a:spcAft>
              <a:buSzPts val="2600"/>
              <a:buNone/>
              <a:defRPr/>
            </a:lvl8pPr>
            <a:lvl9pPr lvl="8">
              <a:spcBef>
                <a:spcPts val="0"/>
              </a:spcBef>
              <a:spcAft>
                <a:spcPts val="0"/>
              </a:spcAft>
              <a:buSzPts val="2600"/>
              <a:buNone/>
              <a:defRPr/>
            </a:lvl9pPr>
          </a:lstStyle>
          <a:p>
            <a:endParaRPr/>
          </a:p>
        </p:txBody>
      </p:sp>
      <p:sp>
        <p:nvSpPr>
          <p:cNvPr id="34" name="Google Shape;34;p7"/>
          <p:cNvSpPr txBox="1">
            <a:spLocks noGrp="1"/>
          </p:cNvSpPr>
          <p:nvPr>
            <p:ph type="body" idx="1"/>
          </p:nvPr>
        </p:nvSpPr>
        <p:spPr>
          <a:xfrm>
            <a:off x="3844325" y="805325"/>
            <a:ext cx="2250300" cy="3540600"/>
          </a:xfrm>
          <a:prstGeom prst="rect">
            <a:avLst/>
          </a:prstGeom>
        </p:spPr>
        <p:txBody>
          <a:bodyPr spcFirstLastPara="1" wrap="square" lIns="0" tIns="0" rIns="0" bIns="0" anchor="ctr" anchorCtr="0">
            <a:noAutofit/>
          </a:bodyPr>
          <a:lstStyle>
            <a:lvl1pPr marL="457200" lvl="0" indent="-342900">
              <a:spcBef>
                <a:spcPts val="600"/>
              </a:spcBef>
              <a:spcAft>
                <a:spcPts val="0"/>
              </a:spcAft>
              <a:buSzPts val="1800"/>
              <a:buChar char="◦"/>
              <a:defRPr sz="1800"/>
            </a:lvl1pPr>
            <a:lvl2pPr marL="914400" lvl="1" indent="-342900">
              <a:spcBef>
                <a:spcPts val="1000"/>
              </a:spcBef>
              <a:spcAft>
                <a:spcPts val="0"/>
              </a:spcAft>
              <a:buSzPts val="1800"/>
              <a:buChar char="◦"/>
              <a:defRPr sz="1800"/>
            </a:lvl2pPr>
            <a:lvl3pPr marL="1371600" lvl="2" indent="-342900">
              <a:spcBef>
                <a:spcPts val="1000"/>
              </a:spcBef>
              <a:spcAft>
                <a:spcPts val="0"/>
              </a:spcAft>
              <a:buSzPts val="1800"/>
              <a:buChar char="◦"/>
              <a:defRPr sz="1800"/>
            </a:lvl3pPr>
            <a:lvl4pPr marL="1828800" lvl="3" indent="-342900">
              <a:spcBef>
                <a:spcPts val="1000"/>
              </a:spcBef>
              <a:spcAft>
                <a:spcPts val="0"/>
              </a:spcAft>
              <a:buSzPts val="1800"/>
              <a:buChar char="◦"/>
              <a:defRPr sz="1800"/>
            </a:lvl4pPr>
            <a:lvl5pPr marL="2286000" lvl="4" indent="-342900">
              <a:spcBef>
                <a:spcPts val="1000"/>
              </a:spcBef>
              <a:spcAft>
                <a:spcPts val="0"/>
              </a:spcAft>
              <a:buSzPts val="1800"/>
              <a:buChar char="◦"/>
              <a:defRPr sz="1800"/>
            </a:lvl5pPr>
            <a:lvl6pPr marL="2743200" lvl="5" indent="-342900">
              <a:spcBef>
                <a:spcPts val="1000"/>
              </a:spcBef>
              <a:spcAft>
                <a:spcPts val="0"/>
              </a:spcAft>
              <a:buSzPts val="1800"/>
              <a:buChar char="◦"/>
              <a:defRPr sz="1800"/>
            </a:lvl6pPr>
            <a:lvl7pPr marL="3200400" lvl="6" indent="-342900">
              <a:spcBef>
                <a:spcPts val="1000"/>
              </a:spcBef>
              <a:spcAft>
                <a:spcPts val="0"/>
              </a:spcAft>
              <a:buSzPts val="1800"/>
              <a:buChar char="◦"/>
              <a:defRPr sz="1800"/>
            </a:lvl7pPr>
            <a:lvl8pPr marL="3657600" lvl="7" indent="-342900">
              <a:spcBef>
                <a:spcPts val="1000"/>
              </a:spcBef>
              <a:spcAft>
                <a:spcPts val="0"/>
              </a:spcAft>
              <a:buSzPts val="1800"/>
              <a:buChar char="◦"/>
              <a:defRPr sz="1800"/>
            </a:lvl8pPr>
            <a:lvl9pPr marL="4114800" lvl="8" indent="-342900">
              <a:spcBef>
                <a:spcPts val="1000"/>
              </a:spcBef>
              <a:spcAft>
                <a:spcPts val="1000"/>
              </a:spcAft>
              <a:buSzPts val="1800"/>
              <a:buChar char="◦"/>
              <a:defRPr sz="1800"/>
            </a:lvl9pPr>
          </a:lstStyle>
          <a:p>
            <a:endParaRPr/>
          </a:p>
        </p:txBody>
      </p:sp>
      <p:sp>
        <p:nvSpPr>
          <p:cNvPr id="35" name="Google Shape;35;p7"/>
          <p:cNvSpPr txBox="1">
            <a:spLocks noGrp="1"/>
          </p:cNvSpPr>
          <p:nvPr>
            <p:ph type="body" idx="2"/>
          </p:nvPr>
        </p:nvSpPr>
        <p:spPr>
          <a:xfrm>
            <a:off x="6436624" y="805325"/>
            <a:ext cx="2250300" cy="3540600"/>
          </a:xfrm>
          <a:prstGeom prst="rect">
            <a:avLst/>
          </a:prstGeom>
        </p:spPr>
        <p:txBody>
          <a:bodyPr spcFirstLastPara="1" wrap="square" lIns="0" tIns="0" rIns="0" bIns="0" anchor="ctr" anchorCtr="0">
            <a:noAutofit/>
          </a:bodyPr>
          <a:lstStyle>
            <a:lvl1pPr marL="457200" lvl="0" indent="-342900">
              <a:spcBef>
                <a:spcPts val="600"/>
              </a:spcBef>
              <a:spcAft>
                <a:spcPts val="0"/>
              </a:spcAft>
              <a:buSzPts val="1800"/>
              <a:buChar char="◦"/>
              <a:defRPr sz="1800"/>
            </a:lvl1pPr>
            <a:lvl2pPr marL="914400" lvl="1" indent="-342900">
              <a:spcBef>
                <a:spcPts val="1000"/>
              </a:spcBef>
              <a:spcAft>
                <a:spcPts val="0"/>
              </a:spcAft>
              <a:buSzPts val="1800"/>
              <a:buChar char="◦"/>
              <a:defRPr sz="1800"/>
            </a:lvl2pPr>
            <a:lvl3pPr marL="1371600" lvl="2" indent="-342900">
              <a:spcBef>
                <a:spcPts val="1000"/>
              </a:spcBef>
              <a:spcAft>
                <a:spcPts val="0"/>
              </a:spcAft>
              <a:buSzPts val="1800"/>
              <a:buChar char="◦"/>
              <a:defRPr sz="1800"/>
            </a:lvl3pPr>
            <a:lvl4pPr marL="1828800" lvl="3" indent="-342900">
              <a:spcBef>
                <a:spcPts val="1000"/>
              </a:spcBef>
              <a:spcAft>
                <a:spcPts val="0"/>
              </a:spcAft>
              <a:buSzPts val="1800"/>
              <a:buChar char="◦"/>
              <a:defRPr sz="1800"/>
            </a:lvl4pPr>
            <a:lvl5pPr marL="2286000" lvl="4" indent="-342900">
              <a:spcBef>
                <a:spcPts val="1000"/>
              </a:spcBef>
              <a:spcAft>
                <a:spcPts val="0"/>
              </a:spcAft>
              <a:buSzPts val="1800"/>
              <a:buChar char="◦"/>
              <a:defRPr sz="1800"/>
            </a:lvl5pPr>
            <a:lvl6pPr marL="2743200" lvl="5" indent="-342900">
              <a:spcBef>
                <a:spcPts val="1000"/>
              </a:spcBef>
              <a:spcAft>
                <a:spcPts val="0"/>
              </a:spcAft>
              <a:buSzPts val="1800"/>
              <a:buChar char="◦"/>
              <a:defRPr sz="1800"/>
            </a:lvl6pPr>
            <a:lvl7pPr marL="3200400" lvl="6" indent="-342900">
              <a:spcBef>
                <a:spcPts val="1000"/>
              </a:spcBef>
              <a:spcAft>
                <a:spcPts val="0"/>
              </a:spcAft>
              <a:buSzPts val="1800"/>
              <a:buChar char="◦"/>
              <a:defRPr sz="1800"/>
            </a:lvl7pPr>
            <a:lvl8pPr marL="3657600" lvl="7" indent="-342900">
              <a:spcBef>
                <a:spcPts val="1000"/>
              </a:spcBef>
              <a:spcAft>
                <a:spcPts val="0"/>
              </a:spcAft>
              <a:buSzPts val="1800"/>
              <a:buChar char="◦"/>
              <a:defRPr sz="1800"/>
            </a:lvl8pPr>
            <a:lvl9pPr marL="4114800" lvl="8" indent="-342900">
              <a:spcBef>
                <a:spcPts val="1000"/>
              </a:spcBef>
              <a:spcAft>
                <a:spcPts val="1000"/>
              </a:spcAft>
              <a:buSzPts val="1800"/>
              <a:buChar char="◦"/>
              <a:defRPr sz="1800"/>
            </a:lvl9pPr>
          </a:lstStyle>
          <a:p>
            <a:endParaRPr/>
          </a:p>
        </p:txBody>
      </p:sp>
      <p:sp>
        <p:nvSpPr>
          <p:cNvPr id="36" name="Google Shape;36;p7"/>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gradFill>
          <a:gsLst>
            <a:gs pos="0">
              <a:srgbClr val="FF8700"/>
            </a:gs>
            <a:gs pos="100000">
              <a:srgbClr val="FFD900"/>
            </a:gs>
          </a:gsLst>
          <a:lin ang="5400700" scaled="0"/>
        </a:gradFill>
        <a:effectLst/>
      </p:bgPr>
    </p:bg>
    <p:spTree>
      <p:nvGrpSpPr>
        <p:cNvPr id="1" name="Shape 44"/>
        <p:cNvGrpSpPr/>
        <p:nvPr/>
      </p:nvGrpSpPr>
      <p:grpSpPr>
        <a:xfrm>
          <a:off x="0" y="0"/>
          <a:ext cx="0" cy="0"/>
          <a:chOff x="0" y="0"/>
          <a:chExt cx="0" cy="0"/>
        </a:xfrm>
      </p:grpSpPr>
      <p:pic>
        <p:nvPicPr>
          <p:cNvPr id="45" name="Google Shape;45;p9"/>
          <p:cNvPicPr preferRelativeResize="0"/>
          <p:nvPr/>
        </p:nvPicPr>
        <p:blipFill>
          <a:blip r:embed="rId2">
            <a:alphaModFix/>
          </a:blip>
          <a:stretch>
            <a:fillRect/>
          </a:stretch>
        </p:blipFill>
        <p:spPr>
          <a:xfrm>
            <a:off x="0" y="0"/>
            <a:ext cx="9144000" cy="5143500"/>
          </a:xfrm>
          <a:prstGeom prst="rect">
            <a:avLst/>
          </a:prstGeom>
          <a:noFill/>
          <a:ln>
            <a:noFill/>
          </a:ln>
        </p:spPr>
      </p:pic>
      <p:sp>
        <p:nvSpPr>
          <p:cNvPr id="46" name="Google Shape;46;p9"/>
          <p:cNvSpPr txBox="1">
            <a:spLocks noGrp="1"/>
          </p:cNvSpPr>
          <p:nvPr>
            <p:ph type="title"/>
          </p:nvPr>
        </p:nvSpPr>
        <p:spPr>
          <a:xfrm>
            <a:off x="699000" y="911700"/>
            <a:ext cx="2020800" cy="3327600"/>
          </a:xfrm>
          <a:prstGeom prst="rect">
            <a:avLst/>
          </a:prstGeom>
        </p:spPr>
        <p:txBody>
          <a:bodyPr spcFirstLastPara="1" wrap="square" lIns="0" tIns="0" rIns="0" bIns="0" anchor="ctr" anchorCtr="0">
            <a:noAutofit/>
          </a:bodyPr>
          <a:lstStyle>
            <a:lvl1pPr lvl="0">
              <a:spcBef>
                <a:spcPts val="0"/>
              </a:spcBef>
              <a:spcAft>
                <a:spcPts val="0"/>
              </a:spcAft>
              <a:buSzPts val="2600"/>
              <a:buNone/>
              <a:defRPr/>
            </a:lvl1pPr>
            <a:lvl2pPr lvl="1">
              <a:spcBef>
                <a:spcPts val="0"/>
              </a:spcBef>
              <a:spcAft>
                <a:spcPts val="0"/>
              </a:spcAft>
              <a:buSzPts val="2600"/>
              <a:buNone/>
              <a:defRPr/>
            </a:lvl2pPr>
            <a:lvl3pPr lvl="2">
              <a:spcBef>
                <a:spcPts val="0"/>
              </a:spcBef>
              <a:spcAft>
                <a:spcPts val="0"/>
              </a:spcAft>
              <a:buSzPts val="2600"/>
              <a:buNone/>
              <a:defRPr/>
            </a:lvl3pPr>
            <a:lvl4pPr lvl="3">
              <a:spcBef>
                <a:spcPts val="0"/>
              </a:spcBef>
              <a:spcAft>
                <a:spcPts val="0"/>
              </a:spcAft>
              <a:buSzPts val="2600"/>
              <a:buNone/>
              <a:defRPr/>
            </a:lvl4pPr>
            <a:lvl5pPr lvl="4">
              <a:spcBef>
                <a:spcPts val="0"/>
              </a:spcBef>
              <a:spcAft>
                <a:spcPts val="0"/>
              </a:spcAft>
              <a:buSzPts val="2600"/>
              <a:buNone/>
              <a:defRPr/>
            </a:lvl5pPr>
            <a:lvl6pPr lvl="5">
              <a:spcBef>
                <a:spcPts val="0"/>
              </a:spcBef>
              <a:spcAft>
                <a:spcPts val="0"/>
              </a:spcAft>
              <a:buSzPts val="2600"/>
              <a:buNone/>
              <a:defRPr/>
            </a:lvl6pPr>
            <a:lvl7pPr lvl="6">
              <a:spcBef>
                <a:spcPts val="0"/>
              </a:spcBef>
              <a:spcAft>
                <a:spcPts val="0"/>
              </a:spcAft>
              <a:buSzPts val="2600"/>
              <a:buNone/>
              <a:defRPr/>
            </a:lvl7pPr>
            <a:lvl8pPr lvl="7">
              <a:spcBef>
                <a:spcPts val="0"/>
              </a:spcBef>
              <a:spcAft>
                <a:spcPts val="0"/>
              </a:spcAft>
              <a:buSzPts val="2600"/>
              <a:buNone/>
              <a:defRPr/>
            </a:lvl8pPr>
            <a:lvl9pPr lvl="8">
              <a:spcBef>
                <a:spcPts val="0"/>
              </a:spcBef>
              <a:spcAft>
                <a:spcPts val="0"/>
              </a:spcAft>
              <a:buSzPts val="2600"/>
              <a:buNone/>
              <a:defRPr/>
            </a:lvl9pPr>
          </a:lstStyle>
          <a:p>
            <a:endParaRPr/>
          </a:p>
        </p:txBody>
      </p:sp>
      <p:sp>
        <p:nvSpPr>
          <p:cNvPr id="47" name="Google Shape;47;p9"/>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gradFill>
          <a:gsLst>
            <a:gs pos="0">
              <a:srgbClr val="E61E7F"/>
            </a:gs>
            <a:gs pos="100000">
              <a:srgbClr val="FF9900"/>
            </a:gs>
          </a:gsLst>
          <a:lin ang="5400700" scaled="0"/>
        </a:gradFill>
        <a:effectLst/>
      </p:bgPr>
    </p:bg>
    <p:spTree>
      <p:nvGrpSpPr>
        <p:cNvPr id="1" name="Shape 52"/>
        <p:cNvGrpSpPr/>
        <p:nvPr/>
      </p:nvGrpSpPr>
      <p:grpSpPr>
        <a:xfrm>
          <a:off x="0" y="0"/>
          <a:ext cx="0" cy="0"/>
          <a:chOff x="0" y="0"/>
          <a:chExt cx="0" cy="0"/>
        </a:xfrm>
      </p:grpSpPr>
      <p:sp>
        <p:nvSpPr>
          <p:cNvPr id="53" name="Google Shape;53;p11"/>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pic>
        <p:nvPicPr>
          <p:cNvPr id="54" name="Google Shape;54;p11"/>
          <p:cNvPicPr preferRelativeResize="0"/>
          <p:nvPr/>
        </p:nvPicPr>
        <p:blipFill>
          <a:blip r:embed="rId2">
            <a:alphaModFix/>
          </a:blip>
          <a:stretch>
            <a:fillRect/>
          </a:stretch>
        </p:blipFill>
        <p:spPr>
          <a:xfrm>
            <a:off x="0" y="0"/>
            <a:ext cx="9144000" cy="5143500"/>
          </a:xfrm>
          <a:prstGeom prst="rect">
            <a:avLst/>
          </a:prstGeom>
          <a:noFill/>
          <a:ln>
            <a:noFill/>
          </a:ln>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Image background">
  <p:cSld name="BLANK_1">
    <p:bg>
      <p:bgPr>
        <a:solidFill>
          <a:srgbClr val="000000"/>
        </a:solidFill>
        <a:effectLst/>
      </p:bgPr>
    </p:bg>
    <p:spTree>
      <p:nvGrpSpPr>
        <p:cNvPr id="1" name="Shape 55"/>
        <p:cNvGrpSpPr/>
        <p:nvPr/>
      </p:nvGrpSpPr>
      <p:grpSpPr>
        <a:xfrm>
          <a:off x="0" y="0"/>
          <a:ext cx="0" cy="0"/>
          <a:chOff x="0" y="0"/>
          <a:chExt cx="0" cy="0"/>
        </a:xfrm>
      </p:grpSpPr>
      <p:sp>
        <p:nvSpPr>
          <p:cNvPr id="56" name="Google Shape;56;p12"/>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pic>
        <p:nvPicPr>
          <p:cNvPr id="57" name="Google Shape;57;p12"/>
          <p:cNvPicPr preferRelativeResize="0"/>
          <p:nvPr/>
        </p:nvPicPr>
        <p:blipFill rotWithShape="1">
          <a:blip r:embed="rId2">
            <a:alphaModFix/>
          </a:blip>
          <a:srcRect/>
          <a:stretch/>
        </p:blipFill>
        <p:spPr>
          <a:xfrm>
            <a:off x="0" y="0"/>
            <a:ext cx="9144000" cy="514350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gradFill>
          <a:gsLst>
            <a:gs pos="0">
              <a:srgbClr val="3C78D8"/>
            </a:gs>
            <a:gs pos="100000">
              <a:srgbClr val="00FFFF"/>
            </a:gs>
          </a:gsLst>
          <a:lin ang="5400700"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99000" y="911700"/>
            <a:ext cx="2020800" cy="3327600"/>
          </a:xfrm>
          <a:prstGeom prst="rect">
            <a:avLst/>
          </a:prstGeom>
          <a:noFill/>
          <a:ln>
            <a:noFill/>
          </a:ln>
          <a:effectLst>
            <a:outerShdw blurRad="42863" dist="9525" dir="5400000" algn="bl" rotWithShape="0">
              <a:srgbClr val="000000">
                <a:alpha val="20000"/>
              </a:srgbClr>
            </a:outerShdw>
          </a:effectLst>
        </p:spPr>
        <p:txBody>
          <a:bodyPr spcFirstLastPara="1" wrap="square" lIns="0" tIns="0" rIns="0" bIns="0" anchor="ctr" anchorCtr="0">
            <a:noAutofit/>
          </a:bodyPr>
          <a:lstStyle>
            <a:lvl1pPr lvl="0">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1pPr>
            <a:lvl2pPr lvl="1">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2pPr>
            <a:lvl3pPr lvl="2">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3pPr>
            <a:lvl4pPr lvl="3">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4pPr>
            <a:lvl5pPr lvl="4">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5pPr>
            <a:lvl6pPr lvl="5">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6pPr>
            <a:lvl7pPr lvl="6">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7pPr>
            <a:lvl8pPr lvl="7">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8pPr>
            <a:lvl9pPr lvl="8">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9pPr>
          </a:lstStyle>
          <a:p>
            <a:endParaRPr/>
          </a:p>
        </p:txBody>
      </p:sp>
      <p:sp>
        <p:nvSpPr>
          <p:cNvPr id="7" name="Google Shape;7;p1"/>
          <p:cNvSpPr txBox="1">
            <a:spLocks noGrp="1"/>
          </p:cNvSpPr>
          <p:nvPr>
            <p:ph type="body" idx="1"/>
          </p:nvPr>
        </p:nvSpPr>
        <p:spPr>
          <a:xfrm>
            <a:off x="3844325" y="805325"/>
            <a:ext cx="4842600" cy="3548100"/>
          </a:xfrm>
          <a:prstGeom prst="rect">
            <a:avLst/>
          </a:prstGeom>
          <a:noFill/>
          <a:ln>
            <a:noFill/>
          </a:ln>
        </p:spPr>
        <p:txBody>
          <a:bodyPr spcFirstLastPara="1" wrap="square" lIns="0" tIns="0" rIns="0" bIns="0" anchor="ctr" anchorCtr="0">
            <a:noAutofit/>
          </a:bodyPr>
          <a:lstStyle>
            <a:lvl1pPr marL="457200" lvl="0" indent="-368300">
              <a:lnSpc>
                <a:spcPct val="115000"/>
              </a:lnSpc>
              <a:spcBef>
                <a:spcPts val="600"/>
              </a:spcBef>
              <a:spcAft>
                <a:spcPts val="0"/>
              </a:spcAft>
              <a:buClr>
                <a:schemeClr val="dk2"/>
              </a:buClr>
              <a:buSzPts val="2200"/>
              <a:buFont typeface="Montserrat Light"/>
              <a:buChar char="◦"/>
              <a:defRPr sz="2200">
                <a:solidFill>
                  <a:schemeClr val="dk1"/>
                </a:solidFill>
                <a:latin typeface="Montserrat Light"/>
                <a:ea typeface="Montserrat Light"/>
                <a:cs typeface="Montserrat Light"/>
                <a:sym typeface="Montserrat Light"/>
              </a:defRPr>
            </a:lvl1pPr>
            <a:lvl2pPr marL="914400" lvl="1" indent="-368300">
              <a:lnSpc>
                <a:spcPct val="115000"/>
              </a:lnSpc>
              <a:spcBef>
                <a:spcPts val="1000"/>
              </a:spcBef>
              <a:spcAft>
                <a:spcPts val="0"/>
              </a:spcAft>
              <a:buClr>
                <a:schemeClr val="dk2"/>
              </a:buClr>
              <a:buSzPts val="2200"/>
              <a:buFont typeface="Montserrat Light"/>
              <a:buChar char="◦"/>
              <a:defRPr sz="2200">
                <a:solidFill>
                  <a:schemeClr val="dk1"/>
                </a:solidFill>
                <a:latin typeface="Montserrat Light"/>
                <a:ea typeface="Montserrat Light"/>
                <a:cs typeface="Montserrat Light"/>
                <a:sym typeface="Montserrat Light"/>
              </a:defRPr>
            </a:lvl2pPr>
            <a:lvl3pPr marL="1371600" lvl="2" indent="-368300">
              <a:lnSpc>
                <a:spcPct val="115000"/>
              </a:lnSpc>
              <a:spcBef>
                <a:spcPts val="1000"/>
              </a:spcBef>
              <a:spcAft>
                <a:spcPts val="0"/>
              </a:spcAft>
              <a:buClr>
                <a:schemeClr val="dk2"/>
              </a:buClr>
              <a:buSzPts val="2200"/>
              <a:buFont typeface="Montserrat Light"/>
              <a:buChar char="◦"/>
              <a:defRPr sz="2200">
                <a:solidFill>
                  <a:schemeClr val="dk1"/>
                </a:solidFill>
                <a:latin typeface="Montserrat Light"/>
                <a:ea typeface="Montserrat Light"/>
                <a:cs typeface="Montserrat Light"/>
                <a:sym typeface="Montserrat Light"/>
              </a:defRPr>
            </a:lvl3pPr>
            <a:lvl4pPr marL="1828800" lvl="3" indent="-368300">
              <a:lnSpc>
                <a:spcPct val="115000"/>
              </a:lnSpc>
              <a:spcBef>
                <a:spcPts val="1000"/>
              </a:spcBef>
              <a:spcAft>
                <a:spcPts val="0"/>
              </a:spcAft>
              <a:buClr>
                <a:schemeClr val="dk1"/>
              </a:buClr>
              <a:buSzPts val="2200"/>
              <a:buFont typeface="Montserrat Light"/>
              <a:buChar char="◦"/>
              <a:defRPr sz="2200">
                <a:solidFill>
                  <a:schemeClr val="dk1"/>
                </a:solidFill>
                <a:latin typeface="Montserrat Light"/>
                <a:ea typeface="Montserrat Light"/>
                <a:cs typeface="Montserrat Light"/>
                <a:sym typeface="Montserrat Light"/>
              </a:defRPr>
            </a:lvl4pPr>
            <a:lvl5pPr marL="2286000" lvl="4" indent="-368300">
              <a:lnSpc>
                <a:spcPct val="115000"/>
              </a:lnSpc>
              <a:spcBef>
                <a:spcPts val="1000"/>
              </a:spcBef>
              <a:spcAft>
                <a:spcPts val="0"/>
              </a:spcAft>
              <a:buClr>
                <a:schemeClr val="dk1"/>
              </a:buClr>
              <a:buSzPts val="2200"/>
              <a:buFont typeface="Montserrat Light"/>
              <a:buChar char="◦"/>
              <a:defRPr sz="2200">
                <a:solidFill>
                  <a:schemeClr val="dk1"/>
                </a:solidFill>
                <a:latin typeface="Montserrat Light"/>
                <a:ea typeface="Montserrat Light"/>
                <a:cs typeface="Montserrat Light"/>
                <a:sym typeface="Montserrat Light"/>
              </a:defRPr>
            </a:lvl5pPr>
            <a:lvl6pPr marL="2743200" lvl="5" indent="-368300">
              <a:lnSpc>
                <a:spcPct val="115000"/>
              </a:lnSpc>
              <a:spcBef>
                <a:spcPts val="1000"/>
              </a:spcBef>
              <a:spcAft>
                <a:spcPts val="0"/>
              </a:spcAft>
              <a:buClr>
                <a:schemeClr val="dk1"/>
              </a:buClr>
              <a:buSzPts val="2200"/>
              <a:buFont typeface="Montserrat Light"/>
              <a:buChar char="◦"/>
              <a:defRPr sz="2200">
                <a:solidFill>
                  <a:schemeClr val="dk1"/>
                </a:solidFill>
                <a:latin typeface="Montserrat Light"/>
                <a:ea typeface="Montserrat Light"/>
                <a:cs typeface="Montserrat Light"/>
                <a:sym typeface="Montserrat Light"/>
              </a:defRPr>
            </a:lvl6pPr>
            <a:lvl7pPr marL="3200400" lvl="6" indent="-368300">
              <a:lnSpc>
                <a:spcPct val="115000"/>
              </a:lnSpc>
              <a:spcBef>
                <a:spcPts val="1000"/>
              </a:spcBef>
              <a:spcAft>
                <a:spcPts val="0"/>
              </a:spcAft>
              <a:buClr>
                <a:schemeClr val="dk1"/>
              </a:buClr>
              <a:buSzPts val="2200"/>
              <a:buFont typeface="Montserrat Light"/>
              <a:buChar char="◦"/>
              <a:defRPr sz="2200">
                <a:solidFill>
                  <a:schemeClr val="dk1"/>
                </a:solidFill>
                <a:latin typeface="Montserrat Light"/>
                <a:ea typeface="Montserrat Light"/>
                <a:cs typeface="Montserrat Light"/>
                <a:sym typeface="Montserrat Light"/>
              </a:defRPr>
            </a:lvl7pPr>
            <a:lvl8pPr marL="3657600" lvl="7" indent="-368300">
              <a:lnSpc>
                <a:spcPct val="115000"/>
              </a:lnSpc>
              <a:spcBef>
                <a:spcPts val="1000"/>
              </a:spcBef>
              <a:spcAft>
                <a:spcPts val="0"/>
              </a:spcAft>
              <a:buClr>
                <a:schemeClr val="dk1"/>
              </a:buClr>
              <a:buSzPts val="2200"/>
              <a:buFont typeface="Montserrat Light"/>
              <a:buChar char="◦"/>
              <a:defRPr sz="2200">
                <a:solidFill>
                  <a:schemeClr val="dk1"/>
                </a:solidFill>
                <a:latin typeface="Montserrat Light"/>
                <a:ea typeface="Montserrat Light"/>
                <a:cs typeface="Montserrat Light"/>
                <a:sym typeface="Montserrat Light"/>
              </a:defRPr>
            </a:lvl8pPr>
            <a:lvl9pPr marL="4114800" lvl="8" indent="-368300">
              <a:lnSpc>
                <a:spcPct val="115000"/>
              </a:lnSpc>
              <a:spcBef>
                <a:spcPts val="1000"/>
              </a:spcBef>
              <a:spcAft>
                <a:spcPts val="1000"/>
              </a:spcAft>
              <a:buClr>
                <a:schemeClr val="dk1"/>
              </a:buClr>
              <a:buSzPts val="2200"/>
              <a:buFont typeface="Montserrat Light"/>
              <a:buChar char="◦"/>
              <a:defRPr sz="2200">
                <a:solidFill>
                  <a:schemeClr val="dk1"/>
                </a:solidFill>
                <a:latin typeface="Montserrat Light"/>
                <a:ea typeface="Montserrat Light"/>
                <a:cs typeface="Montserrat Light"/>
                <a:sym typeface="Montserrat Light"/>
              </a:defRPr>
            </a:lvl9pPr>
          </a:lstStyle>
          <a:p>
            <a:endParaRPr/>
          </a:p>
        </p:txBody>
      </p:sp>
      <p:sp>
        <p:nvSpPr>
          <p:cNvPr id="8" name="Google Shape;8;p1"/>
          <p:cNvSpPr txBox="1">
            <a:spLocks noGrp="1"/>
          </p:cNvSpPr>
          <p:nvPr>
            <p:ph type="sldNum" idx="12"/>
          </p:nvPr>
        </p:nvSpPr>
        <p:spPr>
          <a:xfrm>
            <a:off x="8480584" y="4749851"/>
            <a:ext cx="548700" cy="393600"/>
          </a:xfrm>
          <a:prstGeom prst="rect">
            <a:avLst/>
          </a:prstGeom>
          <a:noFill/>
          <a:ln>
            <a:noFill/>
          </a:ln>
        </p:spPr>
        <p:txBody>
          <a:bodyPr spcFirstLastPara="1" wrap="square" lIns="0" tIns="0" rIns="0" bIns="0" anchor="ctr" anchorCtr="0">
            <a:noAutofit/>
          </a:bodyPr>
          <a:lstStyle>
            <a:lvl1pPr lvl="0" algn="r">
              <a:buNone/>
              <a:defRPr sz="1200">
                <a:solidFill>
                  <a:schemeClr val="dk2"/>
                </a:solidFill>
                <a:latin typeface="Montserrat Light"/>
                <a:ea typeface="Montserrat Light"/>
                <a:cs typeface="Montserrat Light"/>
                <a:sym typeface="Montserrat Light"/>
              </a:defRPr>
            </a:lvl1pPr>
            <a:lvl2pPr lvl="1" algn="r">
              <a:buNone/>
              <a:defRPr sz="1200">
                <a:solidFill>
                  <a:schemeClr val="dk2"/>
                </a:solidFill>
                <a:latin typeface="Montserrat Light"/>
                <a:ea typeface="Montserrat Light"/>
                <a:cs typeface="Montserrat Light"/>
                <a:sym typeface="Montserrat Light"/>
              </a:defRPr>
            </a:lvl2pPr>
            <a:lvl3pPr lvl="2" algn="r">
              <a:buNone/>
              <a:defRPr sz="1200">
                <a:solidFill>
                  <a:schemeClr val="dk2"/>
                </a:solidFill>
                <a:latin typeface="Montserrat Light"/>
                <a:ea typeface="Montserrat Light"/>
                <a:cs typeface="Montserrat Light"/>
                <a:sym typeface="Montserrat Light"/>
              </a:defRPr>
            </a:lvl3pPr>
            <a:lvl4pPr lvl="3" algn="r">
              <a:buNone/>
              <a:defRPr sz="1200">
                <a:solidFill>
                  <a:schemeClr val="dk2"/>
                </a:solidFill>
                <a:latin typeface="Montserrat Light"/>
                <a:ea typeface="Montserrat Light"/>
                <a:cs typeface="Montserrat Light"/>
                <a:sym typeface="Montserrat Light"/>
              </a:defRPr>
            </a:lvl4pPr>
            <a:lvl5pPr lvl="4" algn="r">
              <a:buNone/>
              <a:defRPr sz="1200">
                <a:solidFill>
                  <a:schemeClr val="dk2"/>
                </a:solidFill>
                <a:latin typeface="Montserrat Light"/>
                <a:ea typeface="Montserrat Light"/>
                <a:cs typeface="Montserrat Light"/>
                <a:sym typeface="Montserrat Light"/>
              </a:defRPr>
            </a:lvl5pPr>
            <a:lvl6pPr lvl="5" algn="r">
              <a:buNone/>
              <a:defRPr sz="1200">
                <a:solidFill>
                  <a:schemeClr val="dk2"/>
                </a:solidFill>
                <a:latin typeface="Montserrat Light"/>
                <a:ea typeface="Montserrat Light"/>
                <a:cs typeface="Montserrat Light"/>
                <a:sym typeface="Montserrat Light"/>
              </a:defRPr>
            </a:lvl6pPr>
            <a:lvl7pPr lvl="6" algn="r">
              <a:buNone/>
              <a:defRPr sz="1200">
                <a:solidFill>
                  <a:schemeClr val="dk2"/>
                </a:solidFill>
                <a:latin typeface="Montserrat Light"/>
                <a:ea typeface="Montserrat Light"/>
                <a:cs typeface="Montserrat Light"/>
                <a:sym typeface="Montserrat Light"/>
              </a:defRPr>
            </a:lvl7pPr>
            <a:lvl8pPr lvl="7" algn="r">
              <a:buNone/>
              <a:defRPr sz="1200">
                <a:solidFill>
                  <a:schemeClr val="dk2"/>
                </a:solidFill>
                <a:latin typeface="Montserrat Light"/>
                <a:ea typeface="Montserrat Light"/>
                <a:cs typeface="Montserrat Light"/>
                <a:sym typeface="Montserrat Light"/>
              </a:defRPr>
            </a:lvl8pPr>
            <a:lvl9pPr lvl="8" algn="r">
              <a:buNone/>
              <a:defRPr sz="1200">
                <a:solidFill>
                  <a:schemeClr val="dk2"/>
                </a:solidFill>
                <a:latin typeface="Montserrat Light"/>
                <a:ea typeface="Montserrat Light"/>
                <a:cs typeface="Montserrat Light"/>
                <a:sym typeface="Montserrat Light"/>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5" r:id="rId6"/>
    <p:sldLayoutId id="2147483657" r:id="rId7"/>
    <p:sldLayoutId id="2147483658" r:id="rId8"/>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1.jp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microsoft.com/office/2007/relationships/hdphoto" Target="../media/hdphoto2.wdp"/></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3"/>
          <p:cNvSpPr txBox="1">
            <a:spLocks noGrp="1"/>
          </p:cNvSpPr>
          <p:nvPr>
            <p:ph type="ctrTitle"/>
          </p:nvPr>
        </p:nvSpPr>
        <p:spPr>
          <a:xfrm>
            <a:off x="2302050" y="1592720"/>
            <a:ext cx="4539900" cy="1493106"/>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GB" sz="2400" b="1" dirty="0">
                <a:effectLst/>
                <a:latin typeface="Arial Black" panose="020B0A04020102020204" pitchFamily="34" charset="0"/>
                <a:ea typeface="Calibri" panose="020F0502020204030204" pitchFamily="34" charset="0"/>
              </a:rPr>
              <a:t>BMSW4003 </a:t>
            </a:r>
            <a:r>
              <a:rPr lang="en" sz="2400" b="1" dirty="0">
                <a:latin typeface="Arial Black" panose="020B0A04020102020204" pitchFamily="34" charset="0"/>
              </a:rPr>
              <a:t>Digital Skills and Rese</a:t>
            </a:r>
            <a:r>
              <a:rPr lang="en-GB" sz="2400" b="1" dirty="0" err="1">
                <a:latin typeface="Arial Black" panose="020B0A04020102020204" pitchFamily="34" charset="0"/>
              </a:rPr>
              <a:t>ar</a:t>
            </a:r>
            <a:r>
              <a:rPr lang="en" sz="2400" b="1" dirty="0">
                <a:latin typeface="Arial Black" panose="020B0A04020102020204" pitchFamily="34" charset="0"/>
              </a:rPr>
              <a:t>ch Methods</a:t>
            </a:r>
            <a:br>
              <a:rPr lang="en" sz="2400" b="1" dirty="0">
                <a:latin typeface="Arial Black" panose="020B0A04020102020204" pitchFamily="34" charset="0"/>
              </a:rPr>
            </a:br>
            <a:br>
              <a:rPr lang="en" sz="2400" b="1" dirty="0">
                <a:latin typeface="Arial Black" panose="020B0A04020102020204" pitchFamily="34" charset="0"/>
              </a:rPr>
            </a:br>
            <a:r>
              <a:rPr lang="en" sz="2400" b="1" dirty="0">
                <a:latin typeface="Arial Black" panose="020B0A04020102020204" pitchFamily="34" charset="0"/>
              </a:rPr>
              <a:t> </a:t>
            </a:r>
            <a:r>
              <a:rPr lang="en" sz="2400" dirty="0"/>
              <a:t>Assessment 1 (Group Presentation)</a:t>
            </a:r>
            <a:br>
              <a:rPr lang="en" sz="2400" dirty="0"/>
            </a:br>
            <a:endParaRPr sz="2400" dirty="0"/>
          </a:p>
        </p:txBody>
      </p:sp>
      <p:sp>
        <p:nvSpPr>
          <p:cNvPr id="4" name="Google Shape;62;p13">
            <a:extLst>
              <a:ext uri="{FF2B5EF4-FFF2-40B4-BE49-F238E27FC236}">
                <a16:creationId xmlns:a16="http://schemas.microsoft.com/office/drawing/2014/main" id="{3192E5AE-214D-FD6E-07B9-618C5B6CD7CF}"/>
              </a:ext>
            </a:extLst>
          </p:cNvPr>
          <p:cNvSpPr txBox="1">
            <a:spLocks/>
          </p:cNvSpPr>
          <p:nvPr/>
        </p:nvSpPr>
        <p:spPr>
          <a:xfrm>
            <a:off x="1808991" y="3085826"/>
            <a:ext cx="4118084" cy="1095928"/>
          </a:xfrm>
          <a:prstGeom prst="rect">
            <a:avLst/>
          </a:prstGeom>
          <a:noFill/>
          <a:ln>
            <a:noFill/>
          </a:ln>
          <a:effectLst>
            <a:outerShdw blurRad="42863" dist="9525" dir="5400000" algn="bl" rotWithShape="0">
              <a:srgbClr val="000000">
                <a:alpha val="20000"/>
              </a:srgbClr>
            </a:outerShdw>
          </a:effectLst>
        </p:spPr>
        <p:txBody>
          <a:bodyPr spcFirstLastPara="1" wrap="square" lIns="0" tIns="0" rIns="0" bIns="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3600"/>
              <a:buFont typeface="Montserrat ExtraBold"/>
              <a:buNone/>
              <a:defRPr sz="3600" b="0" i="0" u="none" strike="noStrike" cap="none">
                <a:solidFill>
                  <a:schemeClr val="lt1"/>
                </a:solidFill>
                <a:latin typeface="Montserrat ExtraBold"/>
                <a:ea typeface="Montserrat ExtraBold"/>
                <a:cs typeface="Montserrat ExtraBold"/>
                <a:sym typeface="Montserrat ExtraBold"/>
              </a:defRPr>
            </a:lvl1pPr>
            <a:lvl2pPr marR="0" lvl="1" algn="ctr" rtl="0">
              <a:lnSpc>
                <a:spcPct val="100000"/>
              </a:lnSpc>
              <a:spcBef>
                <a:spcPts val="0"/>
              </a:spcBef>
              <a:spcAft>
                <a:spcPts val="0"/>
              </a:spcAft>
              <a:buClr>
                <a:schemeClr val="lt1"/>
              </a:buClr>
              <a:buSzPts val="3600"/>
              <a:buFont typeface="Montserrat ExtraBold"/>
              <a:buNone/>
              <a:defRPr sz="3600" b="0" i="0" u="none" strike="noStrike" cap="none">
                <a:solidFill>
                  <a:schemeClr val="lt1"/>
                </a:solidFill>
                <a:latin typeface="Montserrat ExtraBold"/>
                <a:ea typeface="Montserrat ExtraBold"/>
                <a:cs typeface="Montserrat ExtraBold"/>
                <a:sym typeface="Montserrat ExtraBold"/>
              </a:defRPr>
            </a:lvl2pPr>
            <a:lvl3pPr marR="0" lvl="2" algn="ctr" rtl="0">
              <a:lnSpc>
                <a:spcPct val="100000"/>
              </a:lnSpc>
              <a:spcBef>
                <a:spcPts val="0"/>
              </a:spcBef>
              <a:spcAft>
                <a:spcPts val="0"/>
              </a:spcAft>
              <a:buClr>
                <a:schemeClr val="lt1"/>
              </a:buClr>
              <a:buSzPts val="3600"/>
              <a:buFont typeface="Montserrat ExtraBold"/>
              <a:buNone/>
              <a:defRPr sz="3600" b="0" i="0" u="none" strike="noStrike" cap="none">
                <a:solidFill>
                  <a:schemeClr val="lt1"/>
                </a:solidFill>
                <a:latin typeface="Montserrat ExtraBold"/>
                <a:ea typeface="Montserrat ExtraBold"/>
                <a:cs typeface="Montserrat ExtraBold"/>
                <a:sym typeface="Montserrat ExtraBold"/>
              </a:defRPr>
            </a:lvl3pPr>
            <a:lvl4pPr marR="0" lvl="3" algn="ctr" rtl="0">
              <a:lnSpc>
                <a:spcPct val="100000"/>
              </a:lnSpc>
              <a:spcBef>
                <a:spcPts val="0"/>
              </a:spcBef>
              <a:spcAft>
                <a:spcPts val="0"/>
              </a:spcAft>
              <a:buClr>
                <a:schemeClr val="lt1"/>
              </a:buClr>
              <a:buSzPts val="3600"/>
              <a:buFont typeface="Montserrat ExtraBold"/>
              <a:buNone/>
              <a:defRPr sz="3600" b="0" i="0" u="none" strike="noStrike" cap="none">
                <a:solidFill>
                  <a:schemeClr val="lt1"/>
                </a:solidFill>
                <a:latin typeface="Montserrat ExtraBold"/>
                <a:ea typeface="Montserrat ExtraBold"/>
                <a:cs typeface="Montserrat ExtraBold"/>
                <a:sym typeface="Montserrat ExtraBold"/>
              </a:defRPr>
            </a:lvl4pPr>
            <a:lvl5pPr marR="0" lvl="4" algn="ctr" rtl="0">
              <a:lnSpc>
                <a:spcPct val="100000"/>
              </a:lnSpc>
              <a:spcBef>
                <a:spcPts val="0"/>
              </a:spcBef>
              <a:spcAft>
                <a:spcPts val="0"/>
              </a:spcAft>
              <a:buClr>
                <a:schemeClr val="lt1"/>
              </a:buClr>
              <a:buSzPts val="3600"/>
              <a:buFont typeface="Montserrat ExtraBold"/>
              <a:buNone/>
              <a:defRPr sz="3600" b="0" i="0" u="none" strike="noStrike" cap="none">
                <a:solidFill>
                  <a:schemeClr val="lt1"/>
                </a:solidFill>
                <a:latin typeface="Montserrat ExtraBold"/>
                <a:ea typeface="Montserrat ExtraBold"/>
                <a:cs typeface="Montserrat ExtraBold"/>
                <a:sym typeface="Montserrat ExtraBold"/>
              </a:defRPr>
            </a:lvl5pPr>
            <a:lvl6pPr marR="0" lvl="5" algn="ctr" rtl="0">
              <a:lnSpc>
                <a:spcPct val="100000"/>
              </a:lnSpc>
              <a:spcBef>
                <a:spcPts val="0"/>
              </a:spcBef>
              <a:spcAft>
                <a:spcPts val="0"/>
              </a:spcAft>
              <a:buClr>
                <a:schemeClr val="lt1"/>
              </a:buClr>
              <a:buSzPts val="3600"/>
              <a:buFont typeface="Montserrat ExtraBold"/>
              <a:buNone/>
              <a:defRPr sz="3600" b="0" i="0" u="none" strike="noStrike" cap="none">
                <a:solidFill>
                  <a:schemeClr val="lt1"/>
                </a:solidFill>
                <a:latin typeface="Montserrat ExtraBold"/>
                <a:ea typeface="Montserrat ExtraBold"/>
                <a:cs typeface="Montserrat ExtraBold"/>
                <a:sym typeface="Montserrat ExtraBold"/>
              </a:defRPr>
            </a:lvl6pPr>
            <a:lvl7pPr marR="0" lvl="6" algn="ctr" rtl="0">
              <a:lnSpc>
                <a:spcPct val="100000"/>
              </a:lnSpc>
              <a:spcBef>
                <a:spcPts val="0"/>
              </a:spcBef>
              <a:spcAft>
                <a:spcPts val="0"/>
              </a:spcAft>
              <a:buClr>
                <a:schemeClr val="lt1"/>
              </a:buClr>
              <a:buSzPts val="3600"/>
              <a:buFont typeface="Montserrat ExtraBold"/>
              <a:buNone/>
              <a:defRPr sz="3600" b="0" i="0" u="none" strike="noStrike" cap="none">
                <a:solidFill>
                  <a:schemeClr val="lt1"/>
                </a:solidFill>
                <a:latin typeface="Montserrat ExtraBold"/>
                <a:ea typeface="Montserrat ExtraBold"/>
                <a:cs typeface="Montserrat ExtraBold"/>
                <a:sym typeface="Montserrat ExtraBold"/>
              </a:defRPr>
            </a:lvl7pPr>
            <a:lvl8pPr marR="0" lvl="7" algn="ctr" rtl="0">
              <a:lnSpc>
                <a:spcPct val="100000"/>
              </a:lnSpc>
              <a:spcBef>
                <a:spcPts val="0"/>
              </a:spcBef>
              <a:spcAft>
                <a:spcPts val="0"/>
              </a:spcAft>
              <a:buClr>
                <a:schemeClr val="lt1"/>
              </a:buClr>
              <a:buSzPts val="3600"/>
              <a:buFont typeface="Montserrat ExtraBold"/>
              <a:buNone/>
              <a:defRPr sz="3600" b="0" i="0" u="none" strike="noStrike" cap="none">
                <a:solidFill>
                  <a:schemeClr val="lt1"/>
                </a:solidFill>
                <a:latin typeface="Montserrat ExtraBold"/>
                <a:ea typeface="Montserrat ExtraBold"/>
                <a:cs typeface="Montserrat ExtraBold"/>
                <a:sym typeface="Montserrat ExtraBold"/>
              </a:defRPr>
            </a:lvl8pPr>
            <a:lvl9pPr marR="0" lvl="8" algn="ctr" rtl="0">
              <a:lnSpc>
                <a:spcPct val="100000"/>
              </a:lnSpc>
              <a:spcBef>
                <a:spcPts val="0"/>
              </a:spcBef>
              <a:spcAft>
                <a:spcPts val="0"/>
              </a:spcAft>
              <a:buClr>
                <a:schemeClr val="lt1"/>
              </a:buClr>
              <a:buSzPts val="3600"/>
              <a:buFont typeface="Montserrat ExtraBold"/>
              <a:buNone/>
              <a:defRPr sz="3600" b="0" i="0" u="none" strike="noStrike" cap="none">
                <a:solidFill>
                  <a:schemeClr val="lt1"/>
                </a:solidFill>
                <a:latin typeface="Montserrat ExtraBold"/>
                <a:ea typeface="Montserrat ExtraBold"/>
                <a:cs typeface="Montserrat ExtraBold"/>
                <a:sym typeface="Montserrat ExtraBold"/>
              </a:defRPr>
            </a:lvl9pPr>
          </a:lstStyle>
          <a:p>
            <a:r>
              <a:rPr lang="en-GB" sz="1800" dirty="0">
                <a:solidFill>
                  <a:schemeClr val="tx1"/>
                </a:solidFill>
              </a:rPr>
              <a:t>Lecturer Name: </a:t>
            </a:r>
            <a:r>
              <a:rPr lang="en-GB" sz="1800" dirty="0" err="1">
                <a:solidFill>
                  <a:schemeClr val="tx1"/>
                </a:solidFill>
              </a:rPr>
              <a:t>Ejiro</a:t>
            </a:r>
            <a:r>
              <a:rPr lang="en-GB" sz="1800" dirty="0">
                <a:solidFill>
                  <a:schemeClr val="tx1"/>
                </a:solidFill>
              </a:rPr>
              <a:t> </a:t>
            </a:r>
            <a:r>
              <a:rPr lang="en-GB" sz="1800" dirty="0" err="1">
                <a:solidFill>
                  <a:schemeClr val="tx1"/>
                </a:solidFill>
              </a:rPr>
              <a:t>Esowode</a:t>
            </a:r>
            <a:endParaRPr lang="en-GB" sz="1800"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8790B9"/>
            </a:gs>
            <a:gs pos="100000">
              <a:srgbClr val="D4ECFF"/>
            </a:gs>
          </a:gsLst>
          <a:lin ang="5400700" scaled="0"/>
        </a:gradFill>
        <a:effectLst/>
      </p:bgPr>
    </p:bg>
    <p:spTree>
      <p:nvGrpSpPr>
        <p:cNvPr id="1" name="Shape 479"/>
        <p:cNvGrpSpPr/>
        <p:nvPr/>
      </p:nvGrpSpPr>
      <p:grpSpPr>
        <a:xfrm>
          <a:off x="0" y="0"/>
          <a:ext cx="0" cy="0"/>
          <a:chOff x="0" y="0"/>
          <a:chExt cx="0" cy="0"/>
        </a:xfrm>
      </p:grpSpPr>
      <p:sp>
        <p:nvSpPr>
          <p:cNvPr id="480" name="Google Shape;480;p45"/>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2</a:t>
            </a:fld>
            <a:endParaRPr/>
          </a:p>
        </p:txBody>
      </p:sp>
      <p:sp>
        <p:nvSpPr>
          <p:cNvPr id="482" name="Google Shape;482;p45"/>
          <p:cNvSpPr txBox="1"/>
          <p:nvPr/>
        </p:nvSpPr>
        <p:spPr>
          <a:xfrm>
            <a:off x="860325" y="2998000"/>
            <a:ext cx="1489200" cy="734100"/>
          </a:xfrm>
          <a:prstGeom prst="rect">
            <a:avLst/>
          </a:prstGeom>
          <a:noFill/>
          <a:ln>
            <a:noFill/>
          </a:ln>
        </p:spPr>
        <p:txBody>
          <a:bodyPr spcFirstLastPara="1" wrap="square" lIns="0" tIns="0" rIns="0" bIns="0" anchor="t" anchorCtr="0">
            <a:noAutofit/>
          </a:bodyPr>
          <a:lstStyle/>
          <a:p>
            <a:pPr marL="171450" lvl="0" indent="-171450" algn="ctr" rtl="0">
              <a:spcBef>
                <a:spcPts val="0"/>
              </a:spcBef>
              <a:spcAft>
                <a:spcPts val="0"/>
              </a:spcAft>
              <a:buFont typeface="Wingdings" panose="05000000000000000000" pitchFamily="2" charset="2"/>
              <a:buChar char="Ø"/>
            </a:pPr>
            <a:r>
              <a:rPr lang="en-GB" sz="1000" b="1" dirty="0">
                <a:solidFill>
                  <a:schemeClr val="tx2">
                    <a:lumMod val="10000"/>
                  </a:schemeClr>
                </a:solidFill>
                <a:latin typeface="Montserrat"/>
                <a:ea typeface="Montserrat"/>
                <a:cs typeface="Montserrat"/>
                <a:sym typeface="Montserrat"/>
              </a:rPr>
              <a:t> </a:t>
            </a:r>
            <a:r>
              <a:rPr lang="en-GB" sz="1000" b="1" i="1" dirty="0">
                <a:solidFill>
                  <a:schemeClr val="tx2">
                    <a:lumMod val="10000"/>
                  </a:schemeClr>
                </a:solidFill>
                <a:latin typeface="Montserrat"/>
                <a:ea typeface="Montserrat"/>
                <a:cs typeface="Montserrat"/>
                <a:sym typeface="Montserrat"/>
              </a:rPr>
              <a:t>Introduction</a:t>
            </a:r>
          </a:p>
          <a:p>
            <a:pPr marL="171450" lvl="0" indent="-171450" algn="ctr" rtl="0">
              <a:spcBef>
                <a:spcPts val="0"/>
              </a:spcBef>
              <a:spcAft>
                <a:spcPts val="0"/>
              </a:spcAft>
              <a:buFont typeface="Wingdings" panose="05000000000000000000" pitchFamily="2" charset="2"/>
              <a:buChar char="Ø"/>
            </a:pPr>
            <a:r>
              <a:rPr lang="en-GB" sz="1000" b="1" i="1" dirty="0">
                <a:solidFill>
                  <a:schemeClr val="tx2">
                    <a:lumMod val="10000"/>
                  </a:schemeClr>
                </a:solidFill>
                <a:latin typeface="Montserrat"/>
                <a:ea typeface="Montserrat"/>
                <a:cs typeface="Montserrat"/>
                <a:sym typeface="Montserrat"/>
              </a:rPr>
              <a:t>Background of the organization</a:t>
            </a:r>
          </a:p>
          <a:p>
            <a:pPr marL="171450" lvl="0" indent="-171450" algn="ctr" rtl="0">
              <a:spcBef>
                <a:spcPts val="0"/>
              </a:spcBef>
              <a:spcAft>
                <a:spcPts val="0"/>
              </a:spcAft>
              <a:buFont typeface="Wingdings" panose="05000000000000000000" pitchFamily="2" charset="2"/>
              <a:buChar char="Ø"/>
            </a:pPr>
            <a:r>
              <a:rPr lang="en-GB" sz="1000" b="1" i="1" dirty="0">
                <a:solidFill>
                  <a:schemeClr val="tx2">
                    <a:lumMod val="10000"/>
                  </a:schemeClr>
                </a:solidFill>
                <a:latin typeface="Montserrat"/>
                <a:ea typeface="Montserrat"/>
                <a:cs typeface="Montserrat"/>
                <a:sym typeface="Montserrat"/>
              </a:rPr>
              <a:t>Mission Statement of Unilever</a:t>
            </a:r>
          </a:p>
          <a:p>
            <a:pPr marL="171450" lvl="0" indent="-171450" algn="ctr" rtl="0">
              <a:spcBef>
                <a:spcPts val="0"/>
              </a:spcBef>
              <a:spcAft>
                <a:spcPts val="0"/>
              </a:spcAft>
              <a:buFont typeface="Wingdings" panose="05000000000000000000" pitchFamily="2" charset="2"/>
              <a:buChar char="Ø"/>
            </a:pPr>
            <a:r>
              <a:rPr lang="en-GB" sz="1000" b="1" i="1" dirty="0">
                <a:solidFill>
                  <a:schemeClr val="tx2">
                    <a:lumMod val="10000"/>
                  </a:schemeClr>
                </a:solidFill>
                <a:latin typeface="Montserrat"/>
                <a:ea typeface="Montserrat"/>
                <a:cs typeface="Montserrat"/>
                <a:sym typeface="Montserrat"/>
              </a:rPr>
              <a:t>Difficulties that existed before the advent of advanced technologies</a:t>
            </a:r>
          </a:p>
          <a:p>
            <a:pPr marL="0" lvl="0" indent="0" algn="ctr" rtl="0">
              <a:spcBef>
                <a:spcPts val="0"/>
              </a:spcBef>
              <a:spcAft>
                <a:spcPts val="0"/>
              </a:spcAft>
              <a:buNone/>
            </a:pPr>
            <a:endParaRPr dirty="0">
              <a:solidFill>
                <a:schemeClr val="lt1"/>
              </a:solidFill>
              <a:latin typeface="Montserrat"/>
              <a:ea typeface="Montserrat"/>
              <a:cs typeface="Montserrat"/>
              <a:sym typeface="Montserrat"/>
            </a:endParaRPr>
          </a:p>
        </p:txBody>
      </p:sp>
      <p:sp>
        <p:nvSpPr>
          <p:cNvPr id="489" name="Google Shape;489;p45"/>
          <p:cNvSpPr txBox="1">
            <a:spLocks noGrp="1"/>
          </p:cNvSpPr>
          <p:nvPr>
            <p:ph type="title" idx="4294967295"/>
          </p:nvPr>
        </p:nvSpPr>
        <p:spPr>
          <a:xfrm>
            <a:off x="470025" y="463325"/>
            <a:ext cx="8198700" cy="4734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TEAM PRESENTATION</a:t>
            </a:r>
            <a:endParaRPr dirty="0"/>
          </a:p>
        </p:txBody>
      </p:sp>
      <p:sp>
        <p:nvSpPr>
          <p:cNvPr id="2" name="Oval 1">
            <a:extLst>
              <a:ext uri="{FF2B5EF4-FFF2-40B4-BE49-F238E27FC236}">
                <a16:creationId xmlns:a16="http://schemas.microsoft.com/office/drawing/2014/main" id="{4E661CD8-B397-D1B1-D18B-376E92C88C9A}"/>
              </a:ext>
            </a:extLst>
          </p:cNvPr>
          <p:cNvSpPr/>
          <p:nvPr/>
        </p:nvSpPr>
        <p:spPr>
          <a:xfrm>
            <a:off x="986360" y="1346822"/>
            <a:ext cx="1237129" cy="12410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i="1" dirty="0">
                <a:latin typeface="Montserrat" panose="00000500000000000000" pitchFamily="2" charset="0"/>
              </a:rPr>
              <a:t>Cristian Suciu-</a:t>
            </a:r>
          </a:p>
          <a:p>
            <a:pPr algn="ctr"/>
            <a:r>
              <a:rPr lang="en-GB" sz="1200" b="1" i="1" dirty="0">
                <a:latin typeface="Montserrat" panose="00000500000000000000" pitchFamily="2" charset="0"/>
              </a:rPr>
              <a:t>2129234</a:t>
            </a:r>
          </a:p>
        </p:txBody>
      </p:sp>
      <p:sp>
        <p:nvSpPr>
          <p:cNvPr id="13" name="Oval 12">
            <a:extLst>
              <a:ext uri="{FF2B5EF4-FFF2-40B4-BE49-F238E27FC236}">
                <a16:creationId xmlns:a16="http://schemas.microsoft.com/office/drawing/2014/main" id="{909FF61F-399A-3172-3C89-D47CB5DE5C30}"/>
              </a:ext>
            </a:extLst>
          </p:cNvPr>
          <p:cNvSpPr/>
          <p:nvPr/>
        </p:nvSpPr>
        <p:spPr>
          <a:xfrm>
            <a:off x="2349524" y="1391255"/>
            <a:ext cx="1237129" cy="12410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i="1" dirty="0">
                <a:latin typeface="Montserrat" panose="00000500000000000000" pitchFamily="2" charset="0"/>
              </a:rPr>
              <a:t>Claudia </a:t>
            </a:r>
            <a:r>
              <a:rPr lang="en-GB" sz="1200" b="1" i="1" dirty="0" err="1">
                <a:latin typeface="Montserrat" panose="00000500000000000000" pitchFamily="2" charset="0"/>
              </a:rPr>
              <a:t>Buica</a:t>
            </a:r>
            <a:r>
              <a:rPr lang="en-GB" sz="1200" b="1" i="1" dirty="0">
                <a:latin typeface="Montserrat" panose="00000500000000000000" pitchFamily="2" charset="0"/>
              </a:rPr>
              <a:t>-</a:t>
            </a:r>
          </a:p>
          <a:p>
            <a:pPr algn="ctr"/>
            <a:r>
              <a:rPr lang="en-GB" sz="1200" b="1" i="1" dirty="0">
                <a:latin typeface="Montserrat" panose="00000500000000000000" pitchFamily="2" charset="0"/>
              </a:rPr>
              <a:t>2133742</a:t>
            </a:r>
          </a:p>
        </p:txBody>
      </p:sp>
      <p:sp>
        <p:nvSpPr>
          <p:cNvPr id="14" name="Oval 13">
            <a:extLst>
              <a:ext uri="{FF2B5EF4-FFF2-40B4-BE49-F238E27FC236}">
                <a16:creationId xmlns:a16="http://schemas.microsoft.com/office/drawing/2014/main" id="{E0BCEFA8-9A5E-99EE-9747-26FB4BBDCD3B}"/>
              </a:ext>
            </a:extLst>
          </p:cNvPr>
          <p:cNvSpPr/>
          <p:nvPr/>
        </p:nvSpPr>
        <p:spPr>
          <a:xfrm>
            <a:off x="3838724" y="1398673"/>
            <a:ext cx="1237129" cy="12410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i="1" dirty="0">
                <a:latin typeface="Montserrat" panose="00000500000000000000" pitchFamily="2" charset="0"/>
              </a:rPr>
              <a:t>Vanya </a:t>
            </a:r>
            <a:r>
              <a:rPr lang="en-GB" sz="1200" b="1" i="1" dirty="0" err="1">
                <a:latin typeface="Montserrat" panose="00000500000000000000" pitchFamily="2" charset="0"/>
              </a:rPr>
              <a:t>Lecheva</a:t>
            </a:r>
            <a:r>
              <a:rPr lang="en-GB" sz="1200" b="1" i="1" dirty="0">
                <a:latin typeface="Montserrat" panose="00000500000000000000" pitchFamily="2" charset="0"/>
              </a:rPr>
              <a:t> </a:t>
            </a:r>
            <a:r>
              <a:rPr lang="en-GB" sz="1200" b="1" i="1" dirty="0" err="1">
                <a:latin typeface="Montserrat" panose="00000500000000000000" pitchFamily="2" charset="0"/>
              </a:rPr>
              <a:t>Nikova</a:t>
            </a:r>
            <a:r>
              <a:rPr lang="en-GB" sz="1200" b="1" i="1" dirty="0">
                <a:latin typeface="Montserrat" panose="00000500000000000000" pitchFamily="2" charset="0"/>
              </a:rPr>
              <a:t>-</a:t>
            </a:r>
          </a:p>
          <a:p>
            <a:pPr algn="ctr"/>
            <a:r>
              <a:rPr lang="en-GB" sz="1200" b="1" i="1" dirty="0">
                <a:latin typeface="Montserrat" panose="00000500000000000000" pitchFamily="2" charset="0"/>
              </a:rPr>
              <a:t>2124162</a:t>
            </a:r>
          </a:p>
          <a:p>
            <a:pPr algn="ctr"/>
            <a:endParaRPr lang="en-GB" dirty="0"/>
          </a:p>
        </p:txBody>
      </p:sp>
      <p:sp>
        <p:nvSpPr>
          <p:cNvPr id="15" name="Oval 14">
            <a:extLst>
              <a:ext uri="{FF2B5EF4-FFF2-40B4-BE49-F238E27FC236}">
                <a16:creationId xmlns:a16="http://schemas.microsoft.com/office/drawing/2014/main" id="{3EE2FA81-7AB6-4BAC-842B-54544EFDA804}"/>
              </a:ext>
            </a:extLst>
          </p:cNvPr>
          <p:cNvSpPr/>
          <p:nvPr/>
        </p:nvSpPr>
        <p:spPr>
          <a:xfrm>
            <a:off x="5402283" y="1429659"/>
            <a:ext cx="1237129" cy="12410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i="1">
                <a:latin typeface="Montserrat" panose="00000500000000000000" pitchFamily="2" charset="0"/>
              </a:rPr>
              <a:t>Krasen Dinchev-2133257</a:t>
            </a:r>
          </a:p>
          <a:p>
            <a:pPr algn="ctr"/>
            <a:endParaRPr lang="en-GB" sz="1200" b="1" i="1" dirty="0">
              <a:latin typeface="Montserrat" panose="00000500000000000000" pitchFamily="2" charset="0"/>
            </a:endParaRPr>
          </a:p>
        </p:txBody>
      </p:sp>
      <p:sp>
        <p:nvSpPr>
          <p:cNvPr id="16" name="Oval 15">
            <a:extLst>
              <a:ext uri="{FF2B5EF4-FFF2-40B4-BE49-F238E27FC236}">
                <a16:creationId xmlns:a16="http://schemas.microsoft.com/office/drawing/2014/main" id="{69C60856-4833-5A3F-6C4E-EC62058BF4BE}"/>
              </a:ext>
            </a:extLst>
          </p:cNvPr>
          <p:cNvSpPr/>
          <p:nvPr/>
        </p:nvSpPr>
        <p:spPr>
          <a:xfrm>
            <a:off x="6920511" y="1429659"/>
            <a:ext cx="1237129" cy="12410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i="1" dirty="0">
                <a:latin typeface="Montserrat" panose="00000500000000000000" pitchFamily="2" charset="0"/>
              </a:rPr>
              <a:t>Monica Andreea Stefan-</a:t>
            </a:r>
          </a:p>
          <a:p>
            <a:pPr algn="ctr"/>
            <a:r>
              <a:rPr lang="en-GB" sz="1200" b="1" i="1" dirty="0">
                <a:latin typeface="Montserrat" panose="00000500000000000000" pitchFamily="2" charset="0"/>
              </a:rPr>
              <a:t>2133994</a:t>
            </a:r>
          </a:p>
          <a:p>
            <a:pPr algn="ctr"/>
            <a:endParaRPr lang="en-GB" dirty="0"/>
          </a:p>
        </p:txBody>
      </p:sp>
      <p:sp>
        <p:nvSpPr>
          <p:cNvPr id="3" name="Săgeată: jos 2">
            <a:extLst>
              <a:ext uri="{FF2B5EF4-FFF2-40B4-BE49-F238E27FC236}">
                <a16:creationId xmlns:a16="http://schemas.microsoft.com/office/drawing/2014/main" id="{BD06C039-3FA8-AD32-66C9-F3ED5A72AD7F}"/>
              </a:ext>
            </a:extLst>
          </p:cNvPr>
          <p:cNvSpPr/>
          <p:nvPr/>
        </p:nvSpPr>
        <p:spPr>
          <a:xfrm>
            <a:off x="1362608" y="2611173"/>
            <a:ext cx="484632" cy="36355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ăgeată: jos 3">
            <a:extLst>
              <a:ext uri="{FF2B5EF4-FFF2-40B4-BE49-F238E27FC236}">
                <a16:creationId xmlns:a16="http://schemas.microsoft.com/office/drawing/2014/main" id="{7FD874DD-ED7A-208B-D4E7-A7633164C620}"/>
              </a:ext>
            </a:extLst>
          </p:cNvPr>
          <p:cNvSpPr/>
          <p:nvPr/>
        </p:nvSpPr>
        <p:spPr>
          <a:xfrm>
            <a:off x="2725772" y="2630950"/>
            <a:ext cx="484632" cy="40120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CasetăText 6">
            <a:extLst>
              <a:ext uri="{FF2B5EF4-FFF2-40B4-BE49-F238E27FC236}">
                <a16:creationId xmlns:a16="http://schemas.microsoft.com/office/drawing/2014/main" id="{B16DBE26-4D97-148F-D054-55E782ACE45E}"/>
              </a:ext>
            </a:extLst>
          </p:cNvPr>
          <p:cNvSpPr txBox="1"/>
          <p:nvPr/>
        </p:nvSpPr>
        <p:spPr>
          <a:xfrm>
            <a:off x="2413742" y="3238959"/>
            <a:ext cx="1424982" cy="1323439"/>
          </a:xfrm>
          <a:prstGeom prst="rect">
            <a:avLst/>
          </a:prstGeom>
          <a:noFill/>
        </p:spPr>
        <p:txBody>
          <a:bodyPr wrap="square" rtlCol="0">
            <a:spAutoFit/>
          </a:bodyPr>
          <a:lstStyle/>
          <a:p>
            <a:pPr marL="285750" indent="-285750">
              <a:buFont typeface="Wingdings" panose="05000000000000000000" pitchFamily="2" charset="2"/>
              <a:buChar char="Ø"/>
            </a:pPr>
            <a:r>
              <a:rPr lang="en-US" sz="1000" b="1" i="1" dirty="0">
                <a:latin typeface="Montserrat" panose="00000500000000000000" pitchFamily="2" charset="0"/>
              </a:rPr>
              <a:t>Collaboration Problem</a:t>
            </a:r>
          </a:p>
          <a:p>
            <a:pPr marL="285750" indent="-285750">
              <a:buFont typeface="Wingdings" panose="05000000000000000000" pitchFamily="2" charset="2"/>
              <a:buChar char="Ø"/>
            </a:pPr>
            <a:r>
              <a:rPr lang="en-US" sz="1000" b="1" i="1" dirty="0">
                <a:latin typeface="Montserrat" panose="00000500000000000000" pitchFamily="2" charset="0"/>
              </a:rPr>
              <a:t>Resistance to Change</a:t>
            </a:r>
          </a:p>
          <a:p>
            <a:pPr marL="285750" indent="-285750">
              <a:buFont typeface="Wingdings" panose="05000000000000000000" pitchFamily="2" charset="2"/>
              <a:buChar char="Ø"/>
            </a:pPr>
            <a:r>
              <a:rPr lang="en-US" sz="1000" b="1" i="1" dirty="0">
                <a:latin typeface="Montserrat" panose="00000500000000000000" pitchFamily="2" charset="0"/>
              </a:rPr>
              <a:t>Monitoring difficulties</a:t>
            </a:r>
          </a:p>
          <a:p>
            <a:endParaRPr lang="en-US" sz="1000" b="1" i="1" dirty="0">
              <a:latin typeface="Montserrat" panose="00000500000000000000" pitchFamily="2" charset="0"/>
            </a:endParaRPr>
          </a:p>
          <a:p>
            <a:pPr marL="285750" indent="-285750">
              <a:buFont typeface="Wingdings" panose="05000000000000000000" pitchFamily="2" charset="2"/>
              <a:buChar char="q"/>
            </a:pPr>
            <a:endParaRPr lang="en-US" sz="1000" b="1" i="1" dirty="0">
              <a:latin typeface="Montserrat" panose="00000500000000000000" pitchFamily="2" charset="0"/>
            </a:endParaRPr>
          </a:p>
        </p:txBody>
      </p:sp>
      <p:sp>
        <p:nvSpPr>
          <p:cNvPr id="8" name="Săgeată: jos 7">
            <a:extLst>
              <a:ext uri="{FF2B5EF4-FFF2-40B4-BE49-F238E27FC236}">
                <a16:creationId xmlns:a16="http://schemas.microsoft.com/office/drawing/2014/main" id="{60BCB959-A3E5-CF91-C483-D3DAC9985F77}"/>
              </a:ext>
            </a:extLst>
          </p:cNvPr>
          <p:cNvSpPr/>
          <p:nvPr/>
        </p:nvSpPr>
        <p:spPr>
          <a:xfrm>
            <a:off x="4207715" y="2648562"/>
            <a:ext cx="484632" cy="38359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asetăText 8">
            <a:extLst>
              <a:ext uri="{FF2B5EF4-FFF2-40B4-BE49-F238E27FC236}">
                <a16:creationId xmlns:a16="http://schemas.microsoft.com/office/drawing/2014/main" id="{1261CB60-FE71-1A4C-7A61-C02314BC92BF}"/>
              </a:ext>
            </a:extLst>
          </p:cNvPr>
          <p:cNvSpPr txBox="1"/>
          <p:nvPr/>
        </p:nvSpPr>
        <p:spPr>
          <a:xfrm>
            <a:off x="3838723" y="3101702"/>
            <a:ext cx="1713777" cy="1323439"/>
          </a:xfrm>
          <a:prstGeom prst="rect">
            <a:avLst/>
          </a:prstGeom>
          <a:noFill/>
        </p:spPr>
        <p:txBody>
          <a:bodyPr wrap="square" rtlCol="0">
            <a:spAutoFit/>
          </a:bodyPr>
          <a:lstStyle/>
          <a:p>
            <a:pPr marL="171450" indent="-171450">
              <a:buFont typeface="Wingdings" panose="05000000000000000000" pitchFamily="2" charset="2"/>
              <a:buChar char="Ø"/>
            </a:pPr>
            <a:r>
              <a:rPr lang="en-US" sz="1000" b="1" i="1" dirty="0">
                <a:latin typeface="Montserrat" panose="00000500000000000000" pitchFamily="2" charset="0"/>
              </a:rPr>
              <a:t>Insight into modern technology</a:t>
            </a:r>
          </a:p>
          <a:p>
            <a:pPr marL="171450" indent="-171450">
              <a:buFont typeface="Wingdings" panose="05000000000000000000" pitchFamily="2" charset="2"/>
              <a:buChar char="Ø"/>
            </a:pPr>
            <a:r>
              <a:rPr lang="en-US" sz="1000" b="1" i="1" dirty="0">
                <a:latin typeface="Montserrat" panose="00000500000000000000" pitchFamily="2" charset="0"/>
              </a:rPr>
              <a:t>Modern Technology at Unilever</a:t>
            </a:r>
          </a:p>
          <a:p>
            <a:pPr marL="171450" indent="-171450">
              <a:buFont typeface="Wingdings" panose="05000000000000000000" pitchFamily="2" charset="2"/>
              <a:buChar char="Ø"/>
            </a:pPr>
            <a:r>
              <a:rPr lang="en-US" sz="1000" b="1" i="1" dirty="0">
                <a:latin typeface="Montserrat" panose="00000500000000000000" pitchFamily="2" charset="0"/>
              </a:rPr>
              <a:t>Sales force chatter tool for collaboration</a:t>
            </a:r>
          </a:p>
          <a:p>
            <a:endParaRPr lang="en-US" sz="1000" b="1" i="1" dirty="0">
              <a:latin typeface="Montserrat" panose="00000500000000000000" pitchFamily="2" charset="0"/>
            </a:endParaRPr>
          </a:p>
        </p:txBody>
      </p:sp>
      <p:sp>
        <p:nvSpPr>
          <p:cNvPr id="10" name="Săgeată: jos 9">
            <a:extLst>
              <a:ext uri="{FF2B5EF4-FFF2-40B4-BE49-F238E27FC236}">
                <a16:creationId xmlns:a16="http://schemas.microsoft.com/office/drawing/2014/main" id="{87E47DEE-54EB-B1F7-3AF0-445EA9709672}"/>
              </a:ext>
            </a:extLst>
          </p:cNvPr>
          <p:cNvSpPr/>
          <p:nvPr/>
        </p:nvSpPr>
        <p:spPr>
          <a:xfrm>
            <a:off x="5778531" y="2678645"/>
            <a:ext cx="484632" cy="35351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asetăText 10">
            <a:extLst>
              <a:ext uri="{FF2B5EF4-FFF2-40B4-BE49-F238E27FC236}">
                <a16:creationId xmlns:a16="http://schemas.microsoft.com/office/drawing/2014/main" id="{A775509E-307B-1F5C-ED88-4631BA35D45E}"/>
              </a:ext>
            </a:extLst>
          </p:cNvPr>
          <p:cNvSpPr txBox="1"/>
          <p:nvPr/>
        </p:nvSpPr>
        <p:spPr>
          <a:xfrm>
            <a:off x="5431311" y="3101702"/>
            <a:ext cx="1489200" cy="1477328"/>
          </a:xfrm>
          <a:prstGeom prst="rect">
            <a:avLst/>
          </a:prstGeom>
          <a:noFill/>
        </p:spPr>
        <p:txBody>
          <a:bodyPr wrap="square" rtlCol="0">
            <a:spAutoFit/>
          </a:bodyPr>
          <a:lstStyle/>
          <a:p>
            <a:pPr marL="285750" indent="-285750">
              <a:buFont typeface="Wingdings" panose="05000000000000000000" pitchFamily="2" charset="2"/>
              <a:buChar char="Ø"/>
            </a:pPr>
            <a:r>
              <a:rPr lang="en-US" sz="1000" b="1" i="1" dirty="0">
                <a:latin typeface="Montserrat" panose="00000500000000000000" pitchFamily="2" charset="0"/>
              </a:rPr>
              <a:t>Impact of the technology introduced</a:t>
            </a:r>
          </a:p>
          <a:p>
            <a:pPr marL="285750" indent="-285750">
              <a:buFont typeface="Wingdings" panose="05000000000000000000" pitchFamily="2" charset="2"/>
              <a:buChar char="Ø"/>
            </a:pPr>
            <a:r>
              <a:rPr lang="en-US" sz="1000" b="1" i="1" dirty="0">
                <a:latin typeface="Montserrat" panose="00000500000000000000" pitchFamily="2" charset="0"/>
              </a:rPr>
              <a:t>Improved employee </a:t>
            </a:r>
            <a:r>
              <a:rPr lang="en-US" sz="1000" b="1" i="1" dirty="0" err="1">
                <a:latin typeface="Montserrat" panose="00000500000000000000" pitchFamily="2" charset="0"/>
              </a:rPr>
              <a:t>efficency</a:t>
            </a:r>
            <a:endParaRPr lang="en-US" sz="1000" b="1" i="1" dirty="0">
              <a:latin typeface="Montserrat" panose="00000500000000000000" pitchFamily="2" charset="0"/>
            </a:endParaRPr>
          </a:p>
          <a:p>
            <a:pPr marL="285750" indent="-285750">
              <a:buFont typeface="Wingdings" panose="05000000000000000000" pitchFamily="2" charset="2"/>
              <a:buChar char="Ø"/>
            </a:pPr>
            <a:r>
              <a:rPr lang="en-US" sz="1000" b="1" i="1" dirty="0" err="1">
                <a:latin typeface="Montserrat" panose="00000500000000000000" pitchFamily="2" charset="0"/>
              </a:rPr>
              <a:t>Comnovo</a:t>
            </a:r>
            <a:r>
              <a:rPr lang="en-US" sz="1000" b="1" i="1" dirty="0">
                <a:latin typeface="Montserrat" panose="00000500000000000000" pitchFamily="2" charset="0"/>
              </a:rPr>
              <a:t> Smart Tech</a:t>
            </a:r>
          </a:p>
          <a:p>
            <a:endParaRPr lang="en-US" sz="1000" b="1" i="1" dirty="0">
              <a:latin typeface="Montserrat" panose="00000500000000000000" pitchFamily="2" charset="0"/>
            </a:endParaRPr>
          </a:p>
        </p:txBody>
      </p:sp>
      <p:sp>
        <p:nvSpPr>
          <p:cNvPr id="12" name="Săgeată: jos 11">
            <a:extLst>
              <a:ext uri="{FF2B5EF4-FFF2-40B4-BE49-F238E27FC236}">
                <a16:creationId xmlns:a16="http://schemas.microsoft.com/office/drawing/2014/main" id="{D3596467-8DE6-DFCF-43B9-D47503FFF907}"/>
              </a:ext>
            </a:extLst>
          </p:cNvPr>
          <p:cNvSpPr/>
          <p:nvPr/>
        </p:nvSpPr>
        <p:spPr>
          <a:xfrm>
            <a:off x="7310336" y="2680057"/>
            <a:ext cx="484632" cy="38359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asetăText 18">
            <a:extLst>
              <a:ext uri="{FF2B5EF4-FFF2-40B4-BE49-F238E27FC236}">
                <a16:creationId xmlns:a16="http://schemas.microsoft.com/office/drawing/2014/main" id="{047F13AA-0D10-9E64-A46A-D1D4029B176A}"/>
              </a:ext>
            </a:extLst>
          </p:cNvPr>
          <p:cNvSpPr txBox="1"/>
          <p:nvPr/>
        </p:nvSpPr>
        <p:spPr>
          <a:xfrm>
            <a:off x="6931663" y="3163674"/>
            <a:ext cx="1241977" cy="1169551"/>
          </a:xfrm>
          <a:prstGeom prst="rect">
            <a:avLst/>
          </a:prstGeom>
          <a:noFill/>
        </p:spPr>
        <p:txBody>
          <a:bodyPr wrap="square" rtlCol="0">
            <a:spAutoFit/>
          </a:bodyPr>
          <a:lstStyle/>
          <a:p>
            <a:pPr marL="285750" indent="-285750">
              <a:buFont typeface="Wingdings" panose="05000000000000000000" pitchFamily="2" charset="2"/>
              <a:buChar char="Ø"/>
            </a:pPr>
            <a:r>
              <a:rPr lang="en-US" sz="1000" b="1" i="1" dirty="0">
                <a:latin typeface="Montserrat" panose="00000500000000000000" pitchFamily="2" charset="0"/>
              </a:rPr>
              <a:t>Improved employability</a:t>
            </a:r>
          </a:p>
          <a:p>
            <a:pPr marL="285750" indent="-285750">
              <a:buFont typeface="Wingdings" panose="05000000000000000000" pitchFamily="2" charset="2"/>
              <a:buChar char="Ø"/>
            </a:pPr>
            <a:r>
              <a:rPr lang="en-US" sz="1000" b="1" i="1" dirty="0">
                <a:latin typeface="Montserrat" panose="00000500000000000000" pitchFamily="2" charset="0"/>
              </a:rPr>
              <a:t>Learning from the study</a:t>
            </a:r>
          </a:p>
          <a:p>
            <a:pPr marL="285750" indent="-285750">
              <a:buFont typeface="Wingdings" panose="05000000000000000000" pitchFamily="2" charset="2"/>
              <a:buChar char="Ø"/>
            </a:pPr>
            <a:r>
              <a:rPr lang="en-US" sz="1000" b="1" i="1" dirty="0">
                <a:latin typeface="Montserrat" panose="00000500000000000000" pitchFamily="2" charset="0"/>
              </a:rPr>
              <a:t>Conclusion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E61E7F"/>
            </a:gs>
            <a:gs pos="100000">
              <a:srgbClr val="FF9900"/>
            </a:gs>
          </a:gsLst>
          <a:lin ang="5400700" scaled="0"/>
        </a:gradFill>
        <a:effectLst/>
      </p:bgPr>
    </p:bg>
    <p:spTree>
      <p:nvGrpSpPr>
        <p:cNvPr id="1" name="Shape 66"/>
        <p:cNvGrpSpPr/>
        <p:nvPr/>
      </p:nvGrpSpPr>
      <p:grpSpPr>
        <a:xfrm>
          <a:off x="0" y="0"/>
          <a:ext cx="0" cy="0"/>
          <a:chOff x="0" y="0"/>
          <a:chExt cx="0" cy="0"/>
        </a:xfrm>
      </p:grpSpPr>
      <p:sp>
        <p:nvSpPr>
          <p:cNvPr id="67" name="Google Shape;67;p14"/>
          <p:cNvSpPr txBox="1">
            <a:spLocks noGrp="1"/>
          </p:cNvSpPr>
          <p:nvPr>
            <p:ph type="title"/>
          </p:nvPr>
        </p:nvSpPr>
        <p:spPr>
          <a:xfrm>
            <a:off x="497541" y="911700"/>
            <a:ext cx="2451759" cy="33276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2800" dirty="0"/>
              <a:t>Introduction</a:t>
            </a:r>
            <a:endParaRPr sz="2800" dirty="0"/>
          </a:p>
        </p:txBody>
      </p:sp>
      <p:sp>
        <p:nvSpPr>
          <p:cNvPr id="71" name="Google Shape;71;p14"/>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Clr>
                <a:srgbClr val="000000"/>
              </a:buClr>
              <a:buSzPts val="1100"/>
              <a:buFont typeface="Arial"/>
              <a:buNone/>
            </a:pPr>
            <a:fld id="{00000000-1234-1234-1234-123412341234}" type="slidenum">
              <a:rPr lang="en"/>
              <a:t>3</a:t>
            </a:fld>
            <a:endParaRPr/>
          </a:p>
        </p:txBody>
      </p:sp>
      <p:sp>
        <p:nvSpPr>
          <p:cNvPr id="7" name="Text Placeholder 6">
            <a:extLst>
              <a:ext uri="{FF2B5EF4-FFF2-40B4-BE49-F238E27FC236}">
                <a16:creationId xmlns:a16="http://schemas.microsoft.com/office/drawing/2014/main" id="{5E57C2D4-1A06-833F-D465-A11C5C1EEEE2}"/>
              </a:ext>
            </a:extLst>
          </p:cNvPr>
          <p:cNvSpPr>
            <a:spLocks noGrp="1"/>
          </p:cNvSpPr>
          <p:nvPr>
            <p:ph type="body" idx="2"/>
          </p:nvPr>
        </p:nvSpPr>
        <p:spPr>
          <a:xfrm>
            <a:off x="3989258" y="797575"/>
            <a:ext cx="3581435" cy="3540600"/>
          </a:xfrm>
        </p:spPr>
        <p:txBody>
          <a:bodyPr/>
          <a:lstStyle/>
          <a:p>
            <a:r>
              <a:rPr lang="en-GB" dirty="0"/>
              <a:t>Radical changes in recent times</a:t>
            </a:r>
          </a:p>
          <a:p>
            <a:r>
              <a:rPr lang="en-GB" dirty="0"/>
              <a:t>Tech has high rate of adoption inside businesses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4050E5"/>
            </a:gs>
            <a:gs pos="100000">
              <a:srgbClr val="C833FF"/>
            </a:gs>
          </a:gsLst>
          <a:lin ang="5400012" scaled="0"/>
        </a:gradFill>
        <a:effectLst/>
      </p:bgPr>
    </p:bg>
    <p:spTree>
      <p:nvGrpSpPr>
        <p:cNvPr id="1" name="Shape 83"/>
        <p:cNvGrpSpPr/>
        <p:nvPr/>
      </p:nvGrpSpPr>
      <p:grpSpPr>
        <a:xfrm>
          <a:off x="0" y="0"/>
          <a:ext cx="0" cy="0"/>
          <a:chOff x="0" y="0"/>
          <a:chExt cx="0" cy="0"/>
        </a:xfrm>
      </p:grpSpPr>
      <p:pic>
        <p:nvPicPr>
          <p:cNvPr id="3" name="Picture 2">
            <a:extLst>
              <a:ext uri="{FF2B5EF4-FFF2-40B4-BE49-F238E27FC236}">
                <a16:creationId xmlns:a16="http://schemas.microsoft.com/office/drawing/2014/main" id="{474A2B22-DA32-C043-FDBC-840672E3463D}"/>
              </a:ext>
            </a:extLst>
          </p:cNvPr>
          <p:cNvPicPr>
            <a:picLocks noChangeAspect="1"/>
          </p:cNvPicPr>
          <p:nvPr/>
        </p:nvPicPr>
        <p:blipFill>
          <a:blip r:embed="rId3">
            <a:lum bright="70000" contrast="-70000"/>
            <a:extLst>
              <a:ext uri="{BEBA8EAE-BF5A-486C-A8C5-ECC9F3942E4B}">
                <a14:imgProps xmlns:a14="http://schemas.microsoft.com/office/drawing/2010/main">
                  <a14:imgLayer r:embed="rId4">
                    <a14:imgEffect>
                      <a14:brightnessContrast bright="-20000"/>
                    </a14:imgEffect>
                  </a14:imgLayer>
                </a14:imgProps>
              </a:ext>
            </a:extLst>
          </a:blip>
          <a:stretch>
            <a:fillRect/>
          </a:stretch>
        </p:blipFill>
        <p:spPr>
          <a:xfrm>
            <a:off x="2766590" y="1855501"/>
            <a:ext cx="3920649" cy="2516560"/>
          </a:xfrm>
          <a:prstGeom prst="rect">
            <a:avLst/>
          </a:prstGeom>
          <a:effectLst>
            <a:softEdge rad="635000"/>
          </a:effectLst>
        </p:spPr>
      </p:pic>
      <p:sp>
        <p:nvSpPr>
          <p:cNvPr id="84" name="Google Shape;84;p16"/>
          <p:cNvSpPr txBox="1">
            <a:spLocks noGrp="1"/>
          </p:cNvSpPr>
          <p:nvPr>
            <p:ph type="ctrTitle"/>
          </p:nvPr>
        </p:nvSpPr>
        <p:spPr>
          <a:xfrm>
            <a:off x="2169900" y="1018574"/>
            <a:ext cx="4804200" cy="1159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GB" dirty="0"/>
              <a:t>Background of Organization</a:t>
            </a:r>
            <a:endParaRPr dirty="0"/>
          </a:p>
        </p:txBody>
      </p:sp>
      <p:sp>
        <p:nvSpPr>
          <p:cNvPr id="85" name="Google Shape;85;p16"/>
          <p:cNvSpPr txBox="1">
            <a:spLocks noGrp="1"/>
          </p:cNvSpPr>
          <p:nvPr>
            <p:ph type="subTitle" idx="1"/>
          </p:nvPr>
        </p:nvSpPr>
        <p:spPr>
          <a:xfrm>
            <a:off x="2169925" y="2840052"/>
            <a:ext cx="4804200" cy="784800"/>
          </a:xfrm>
          <a:prstGeom prst="rect">
            <a:avLst/>
          </a:prstGeom>
        </p:spPr>
        <p:txBody>
          <a:bodyPr spcFirstLastPara="1" wrap="square" lIns="0" tIns="0" rIns="0" bIns="0" anchor="ctr" anchorCtr="0">
            <a:noAutofit/>
          </a:bodyPr>
          <a:lstStyle/>
          <a:p>
            <a:pPr marL="285750" lvl="0" indent="-285750" algn="ctr" rtl="0">
              <a:spcBef>
                <a:spcPts val="0"/>
              </a:spcBef>
              <a:spcAft>
                <a:spcPts val="1000"/>
              </a:spcAft>
              <a:buFontTx/>
              <a:buChar char="-"/>
            </a:pPr>
            <a:r>
              <a:rPr lang="en" sz="1400" b="1" dirty="0">
                <a:solidFill>
                  <a:srgbClr val="003300"/>
                </a:solidFill>
              </a:rPr>
              <a:t>Originated in Britain</a:t>
            </a:r>
          </a:p>
          <a:p>
            <a:pPr marL="285750" lvl="0" indent="-285750" algn="ctr" rtl="0">
              <a:spcBef>
                <a:spcPts val="0"/>
              </a:spcBef>
              <a:spcAft>
                <a:spcPts val="1000"/>
              </a:spcAft>
              <a:buFontTx/>
              <a:buChar char="-"/>
            </a:pPr>
            <a:r>
              <a:rPr lang="en" sz="1400" b="1" dirty="0">
                <a:solidFill>
                  <a:srgbClr val="003300"/>
                </a:solidFill>
              </a:rPr>
              <a:t>Sells of variety of products</a:t>
            </a:r>
          </a:p>
          <a:p>
            <a:pPr marL="285750" lvl="0" indent="-285750" algn="ctr" rtl="0">
              <a:spcBef>
                <a:spcPts val="0"/>
              </a:spcBef>
              <a:spcAft>
                <a:spcPts val="1000"/>
              </a:spcAft>
              <a:buFontTx/>
              <a:buChar char="-"/>
            </a:pPr>
            <a:r>
              <a:rPr lang="en" sz="1400" b="1" dirty="0">
                <a:solidFill>
                  <a:srgbClr val="003300"/>
                </a:solidFill>
              </a:rPr>
              <a:t>Operating in around 190+ countries </a:t>
            </a:r>
          </a:p>
          <a:p>
            <a:pPr marL="285750" lvl="0" indent="-285750" algn="ctr" rtl="0">
              <a:spcBef>
                <a:spcPts val="0"/>
              </a:spcBef>
              <a:spcAft>
                <a:spcPts val="1000"/>
              </a:spcAft>
              <a:buFontTx/>
              <a:buChar char="-"/>
            </a:pPr>
            <a:r>
              <a:rPr lang="en" sz="1400" b="1" dirty="0">
                <a:solidFill>
                  <a:srgbClr val="003300"/>
                </a:solidFill>
              </a:rPr>
              <a:t>CEO of Unilever is Alan Jope from January 2019 he took over after Paul Polman who was  CEO of Unilever from 2009 till 2019 according to Wikipedia</a:t>
            </a:r>
          </a:p>
          <a:p>
            <a:pPr marL="285750" lvl="0" indent="-285750" algn="ctr" rtl="0">
              <a:spcBef>
                <a:spcPts val="0"/>
              </a:spcBef>
              <a:spcAft>
                <a:spcPts val="1000"/>
              </a:spcAft>
              <a:buFontTx/>
              <a:buChar char="-"/>
            </a:pPr>
            <a:endParaRPr lang="en" b="1" dirty="0">
              <a:solidFill>
                <a:srgbClr val="00330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E61E7F"/>
            </a:gs>
            <a:gs pos="100000">
              <a:srgbClr val="FF9900"/>
            </a:gs>
          </a:gsLst>
          <a:lin ang="5400700" scaled="0"/>
        </a:gradFill>
        <a:effectLst/>
      </p:bgPr>
    </p:bg>
    <p:spTree>
      <p:nvGrpSpPr>
        <p:cNvPr id="1" name="Shape 102"/>
        <p:cNvGrpSpPr/>
        <p:nvPr/>
      </p:nvGrpSpPr>
      <p:grpSpPr>
        <a:xfrm>
          <a:off x="0" y="0"/>
          <a:ext cx="0" cy="0"/>
          <a:chOff x="0" y="0"/>
          <a:chExt cx="0" cy="0"/>
        </a:xfrm>
      </p:grpSpPr>
      <p:sp>
        <p:nvSpPr>
          <p:cNvPr id="103" name="Google Shape;103;p19"/>
          <p:cNvSpPr txBox="1">
            <a:spLocks noGrp="1"/>
          </p:cNvSpPr>
          <p:nvPr>
            <p:ph type="ctrTitle" idx="4294967295"/>
          </p:nvPr>
        </p:nvSpPr>
        <p:spPr>
          <a:xfrm>
            <a:off x="1469550" y="724548"/>
            <a:ext cx="6204900" cy="1159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sz="3200" dirty="0"/>
              <a:t>Mission Statement</a:t>
            </a:r>
            <a:endParaRPr sz="3200" dirty="0"/>
          </a:p>
        </p:txBody>
      </p:sp>
      <p:sp>
        <p:nvSpPr>
          <p:cNvPr id="104" name="Google Shape;104;p19"/>
          <p:cNvSpPr txBox="1">
            <a:spLocks noGrp="1"/>
          </p:cNvSpPr>
          <p:nvPr>
            <p:ph type="subTitle" idx="4294967295"/>
          </p:nvPr>
        </p:nvSpPr>
        <p:spPr>
          <a:xfrm>
            <a:off x="1348551" y="2576715"/>
            <a:ext cx="6204900" cy="784800"/>
          </a:xfrm>
          <a:prstGeom prst="rect">
            <a:avLst/>
          </a:prstGeom>
        </p:spPr>
        <p:txBody>
          <a:bodyPr spcFirstLastPara="1" wrap="square" lIns="0" tIns="0" rIns="0" bIns="0" anchor="ctr" anchorCtr="0">
            <a:noAutofit/>
          </a:bodyPr>
          <a:lstStyle/>
          <a:p>
            <a:pPr marL="342900" lvl="0" indent="-342900" algn="ctr" rtl="0">
              <a:spcBef>
                <a:spcPts val="600"/>
              </a:spcBef>
              <a:spcAft>
                <a:spcPts val="1000"/>
              </a:spcAft>
              <a:buFontTx/>
              <a:buChar char="-"/>
            </a:pPr>
            <a:r>
              <a:rPr lang="en" dirty="0">
                <a:solidFill>
                  <a:srgbClr val="FFFFFF"/>
                </a:solidFill>
              </a:rPr>
              <a:t>Promoting a healthy way of life</a:t>
            </a:r>
          </a:p>
          <a:p>
            <a:pPr marL="342900" lvl="0" indent="-342900" algn="ctr" rtl="0">
              <a:spcBef>
                <a:spcPts val="600"/>
              </a:spcBef>
              <a:spcAft>
                <a:spcPts val="1000"/>
              </a:spcAft>
              <a:buFontTx/>
              <a:buChar char="-"/>
            </a:pPr>
            <a:r>
              <a:rPr lang="en" dirty="0">
                <a:solidFill>
                  <a:srgbClr val="FFFFFF"/>
                </a:solidFill>
              </a:rPr>
              <a:t>Providing high quality goods</a:t>
            </a:r>
          </a:p>
        </p:txBody>
      </p:sp>
      <p:sp>
        <p:nvSpPr>
          <p:cNvPr id="109" name="Google Shape;109;p19"/>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5</a:t>
            </a:fld>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46E180"/>
            </a:gs>
            <a:gs pos="100000">
              <a:srgbClr val="B8DF32"/>
            </a:gs>
          </a:gsLst>
          <a:lin ang="5400012" scaled="0"/>
        </a:gradFill>
        <a:effectLst/>
      </p:bgPr>
    </p:bg>
    <p:spTree>
      <p:nvGrpSpPr>
        <p:cNvPr id="1" name="Shape 75"/>
        <p:cNvGrpSpPr/>
        <p:nvPr/>
      </p:nvGrpSpPr>
      <p:grpSpPr>
        <a:xfrm>
          <a:off x="0" y="0"/>
          <a:ext cx="0" cy="0"/>
          <a:chOff x="0" y="0"/>
          <a:chExt cx="0" cy="0"/>
        </a:xfrm>
      </p:grpSpPr>
      <p:sp>
        <p:nvSpPr>
          <p:cNvPr id="77" name="Google Shape;77;p15"/>
          <p:cNvSpPr txBox="1">
            <a:spLocks noGrp="1"/>
          </p:cNvSpPr>
          <p:nvPr>
            <p:ph type="subTitle" idx="4294967295"/>
          </p:nvPr>
        </p:nvSpPr>
        <p:spPr>
          <a:xfrm>
            <a:off x="723300" y="832935"/>
            <a:ext cx="7697400" cy="10631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GB" sz="2400" b="1" dirty="0">
                <a:solidFill>
                  <a:srgbClr val="FFFFFF"/>
                </a:solidFill>
              </a:rPr>
              <a:t>Difficulties that existed before the advent of advanced technologies</a:t>
            </a:r>
            <a:endParaRPr sz="2400" b="1" dirty="0">
              <a:solidFill>
                <a:srgbClr val="FFFFFF"/>
              </a:solidFill>
            </a:endParaRPr>
          </a:p>
        </p:txBody>
      </p:sp>
      <p:sp>
        <p:nvSpPr>
          <p:cNvPr id="79" name="Google Shape;79;p15"/>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6</a:t>
            </a:fld>
            <a:endParaRPr/>
          </a:p>
        </p:txBody>
      </p:sp>
      <p:sp>
        <p:nvSpPr>
          <p:cNvPr id="7" name="TextBox 6">
            <a:extLst>
              <a:ext uri="{FF2B5EF4-FFF2-40B4-BE49-F238E27FC236}">
                <a16:creationId xmlns:a16="http://schemas.microsoft.com/office/drawing/2014/main" id="{14523A87-6276-16FA-5A00-EE27EF774C69}"/>
              </a:ext>
            </a:extLst>
          </p:cNvPr>
          <p:cNvSpPr txBox="1"/>
          <p:nvPr/>
        </p:nvSpPr>
        <p:spPr>
          <a:xfrm>
            <a:off x="2904565" y="2556239"/>
            <a:ext cx="4572000" cy="2031325"/>
          </a:xfrm>
          <a:prstGeom prst="rect">
            <a:avLst/>
          </a:prstGeom>
          <a:noFill/>
        </p:spPr>
        <p:txBody>
          <a:bodyPr wrap="square">
            <a:spAutoFit/>
          </a:bodyPr>
          <a:lstStyle/>
          <a:p>
            <a:pPr marL="285750" indent="-285750">
              <a:buFontTx/>
              <a:buChar char="-"/>
            </a:pPr>
            <a:r>
              <a:rPr lang="en-GB" sz="1800" b="1" dirty="0">
                <a:solidFill>
                  <a:srgbClr val="002060"/>
                </a:solidFill>
                <a:effectLst/>
                <a:latin typeface="Times New Roman" panose="02020603050405020304" pitchFamily="18" charset="0"/>
                <a:ea typeface="Calibri" panose="020F0502020204030204" pitchFamily="34" charset="0"/>
              </a:rPr>
              <a:t>Mountain of paperwork</a:t>
            </a:r>
          </a:p>
          <a:p>
            <a:pPr marL="285750" indent="-285750">
              <a:buFontTx/>
              <a:buChar char="-"/>
            </a:pPr>
            <a:r>
              <a:rPr lang="en-GB" sz="1800" b="1" dirty="0">
                <a:solidFill>
                  <a:srgbClr val="002060"/>
                </a:solidFill>
                <a:latin typeface="Times New Roman" panose="02020603050405020304" pitchFamily="18" charset="0"/>
                <a:ea typeface="Calibri" panose="020F0502020204030204" pitchFamily="34" charset="0"/>
              </a:rPr>
              <a:t>Communication Difficulty</a:t>
            </a:r>
          </a:p>
          <a:p>
            <a:pPr marL="285750" indent="-285750">
              <a:buFontTx/>
              <a:buChar char="-"/>
            </a:pPr>
            <a:r>
              <a:rPr lang="en-GB" sz="1800" b="1" dirty="0">
                <a:solidFill>
                  <a:srgbClr val="002060"/>
                </a:solidFill>
                <a:latin typeface="Times New Roman" panose="02020603050405020304" pitchFamily="18" charset="0"/>
                <a:ea typeface="Calibri" panose="020F0502020204030204" pitchFamily="34" charset="0"/>
              </a:rPr>
              <a:t>Physical discussion </a:t>
            </a:r>
            <a:br>
              <a:rPr lang="en-GB" sz="1800" b="1" dirty="0">
                <a:solidFill>
                  <a:srgbClr val="002060"/>
                </a:solidFill>
                <a:latin typeface="Times New Roman" panose="02020603050405020304" pitchFamily="18" charset="0"/>
                <a:ea typeface="Calibri" panose="020F0502020204030204" pitchFamily="34" charset="0"/>
              </a:rPr>
            </a:br>
            <a:br>
              <a:rPr lang="en-GB" sz="1800" b="1" dirty="0">
                <a:solidFill>
                  <a:srgbClr val="002060"/>
                </a:solidFill>
                <a:latin typeface="Times New Roman" panose="02020603050405020304" pitchFamily="18" charset="0"/>
                <a:ea typeface="Calibri" panose="020F0502020204030204" pitchFamily="34" charset="0"/>
              </a:rPr>
            </a:br>
            <a:br>
              <a:rPr lang="en-GB" sz="1800" b="1" dirty="0">
                <a:solidFill>
                  <a:srgbClr val="002060"/>
                </a:solidFill>
                <a:latin typeface="Times New Roman" panose="02020603050405020304" pitchFamily="18" charset="0"/>
                <a:ea typeface="Calibri" panose="020F0502020204030204" pitchFamily="34" charset="0"/>
              </a:rPr>
            </a:br>
            <a:br>
              <a:rPr lang="en-GB" sz="1800" b="1" dirty="0">
                <a:solidFill>
                  <a:srgbClr val="002060"/>
                </a:solidFill>
                <a:latin typeface="Times New Roman" panose="02020603050405020304" pitchFamily="18" charset="0"/>
                <a:ea typeface="Calibri" panose="020F0502020204030204" pitchFamily="34" charset="0"/>
              </a:rPr>
            </a:br>
            <a:endParaRPr lang="en-GB" sz="1800" b="1" dirty="0">
              <a:solidFill>
                <a:srgbClr val="002060"/>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3C78D8"/>
            </a:gs>
            <a:gs pos="100000">
              <a:srgbClr val="00FFFF"/>
            </a:gs>
          </a:gsLst>
          <a:lin ang="5400700" scaled="0"/>
        </a:gradFill>
        <a:effectLst/>
      </p:bgPr>
    </p:bg>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564776" y="911700"/>
            <a:ext cx="2393576" cy="33276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2400" dirty="0"/>
              <a:t>Collaboration Problem</a:t>
            </a:r>
            <a:endParaRPr sz="2400" dirty="0"/>
          </a:p>
        </p:txBody>
      </p:sp>
      <p:sp>
        <p:nvSpPr>
          <p:cNvPr id="97" name="Google Shape;97;p18"/>
          <p:cNvSpPr txBox="1">
            <a:spLocks noGrp="1"/>
          </p:cNvSpPr>
          <p:nvPr>
            <p:ph type="body" idx="1"/>
          </p:nvPr>
        </p:nvSpPr>
        <p:spPr>
          <a:xfrm>
            <a:off x="3844325" y="805325"/>
            <a:ext cx="4842600" cy="3548100"/>
          </a:xfrm>
          <a:prstGeom prst="rect">
            <a:avLst/>
          </a:prstGeom>
        </p:spPr>
        <p:txBody>
          <a:bodyPr spcFirstLastPara="1" wrap="square" lIns="0" tIns="0" rIns="0" bIns="0" anchor="ctr" anchorCtr="0">
            <a:noAutofit/>
          </a:bodyPr>
          <a:lstStyle/>
          <a:p>
            <a:pPr marL="457200" lvl="0" indent="-368300" algn="l" rtl="0">
              <a:spcBef>
                <a:spcPts val="0"/>
              </a:spcBef>
              <a:spcAft>
                <a:spcPts val="0"/>
              </a:spcAft>
              <a:buSzPts val="2200"/>
              <a:buChar char="◦"/>
            </a:pPr>
            <a:r>
              <a:rPr lang="en-GB" dirty="0"/>
              <a:t>Difficulties in collaboration because of manual process</a:t>
            </a:r>
          </a:p>
          <a:p>
            <a:pPr marL="457200" lvl="0" indent="-368300" algn="l" rtl="0">
              <a:spcBef>
                <a:spcPts val="0"/>
              </a:spcBef>
              <a:spcAft>
                <a:spcPts val="0"/>
              </a:spcAft>
              <a:buSzPts val="2200"/>
              <a:buChar char="◦"/>
            </a:pPr>
            <a:r>
              <a:rPr lang="en-GB" dirty="0"/>
              <a:t>Technological advancement removed all obstacles</a:t>
            </a:r>
            <a:endParaRPr dirty="0"/>
          </a:p>
        </p:txBody>
      </p:sp>
      <p:sp>
        <p:nvSpPr>
          <p:cNvPr id="98" name="Google Shape;98;p18"/>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Clr>
                <a:srgbClr val="000000"/>
              </a:buClr>
              <a:buSzPts val="1100"/>
              <a:buFont typeface="Arial"/>
              <a:buNone/>
            </a:pPr>
            <a:fld id="{00000000-1234-1234-1234-123412341234}" type="slidenum">
              <a:rPr lang="en"/>
              <a:t>7</a:t>
            </a:fl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8790B9"/>
            </a:gs>
            <a:gs pos="100000">
              <a:srgbClr val="D4ECFF"/>
            </a:gs>
          </a:gsLst>
          <a:lin ang="5400012" scaled="0"/>
        </a:gradFill>
        <a:effectLst/>
      </p:bgPr>
    </p:bg>
    <p:spTree>
      <p:nvGrpSpPr>
        <p:cNvPr id="1" name="Shape 308"/>
        <p:cNvGrpSpPr/>
        <p:nvPr/>
      </p:nvGrpSpPr>
      <p:grpSpPr>
        <a:xfrm>
          <a:off x="0" y="0"/>
          <a:ext cx="0" cy="0"/>
          <a:chOff x="0" y="0"/>
          <a:chExt cx="0" cy="0"/>
        </a:xfrm>
      </p:grpSpPr>
      <p:sp>
        <p:nvSpPr>
          <p:cNvPr id="309" name="Google Shape;309;p36"/>
          <p:cNvSpPr txBox="1">
            <a:spLocks noGrp="1"/>
          </p:cNvSpPr>
          <p:nvPr>
            <p:ph type="title"/>
          </p:nvPr>
        </p:nvSpPr>
        <p:spPr>
          <a:xfrm>
            <a:off x="699000" y="911700"/>
            <a:ext cx="2020800" cy="33276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a:t>Resistance to Change</a:t>
            </a:r>
            <a:endParaRPr dirty="0"/>
          </a:p>
        </p:txBody>
      </p:sp>
      <p:sp>
        <p:nvSpPr>
          <p:cNvPr id="310" name="Google Shape;310;p36"/>
          <p:cNvSpPr txBox="1">
            <a:spLocks noGrp="1"/>
          </p:cNvSpPr>
          <p:nvPr>
            <p:ph type="body" idx="1"/>
          </p:nvPr>
        </p:nvSpPr>
        <p:spPr>
          <a:xfrm>
            <a:off x="3912334" y="94906"/>
            <a:ext cx="4842600" cy="3548100"/>
          </a:xfrm>
          <a:prstGeom prst="rect">
            <a:avLst/>
          </a:prstGeom>
        </p:spPr>
        <p:txBody>
          <a:bodyPr spcFirstLastPara="1" wrap="square" lIns="0" tIns="0" rIns="0" bIns="0" anchor="ctr" anchorCtr="0">
            <a:noAutofit/>
          </a:bodyPr>
          <a:lstStyle/>
          <a:p>
            <a:pPr marL="342900" lvl="0" indent="-342900" algn="l" rtl="0">
              <a:spcBef>
                <a:spcPts val="600"/>
              </a:spcBef>
              <a:spcAft>
                <a:spcPts val="0"/>
              </a:spcAft>
              <a:buFont typeface="Wingdings" panose="05000000000000000000" pitchFamily="2" charset="2"/>
              <a:buChar char="v"/>
            </a:pPr>
            <a:r>
              <a:rPr lang="en" sz="2400" b="1" dirty="0">
                <a:solidFill>
                  <a:srgbClr val="002060"/>
                </a:solidFill>
              </a:rPr>
              <a:t>Resistance was difficult, becuase lack of coordination</a:t>
            </a:r>
          </a:p>
          <a:p>
            <a:pPr marL="342900" lvl="0" indent="-342900" algn="l" rtl="0">
              <a:spcBef>
                <a:spcPts val="600"/>
              </a:spcBef>
              <a:spcAft>
                <a:spcPts val="0"/>
              </a:spcAft>
              <a:buFont typeface="Wingdings" panose="05000000000000000000" pitchFamily="2" charset="2"/>
              <a:buChar char="v"/>
            </a:pPr>
            <a:r>
              <a:rPr lang="en-GB" sz="2400" b="1" dirty="0">
                <a:solidFill>
                  <a:srgbClr val="002060"/>
                </a:solidFill>
              </a:rPr>
              <a:t>P</a:t>
            </a:r>
            <a:r>
              <a:rPr lang="en" sz="2400" b="1" dirty="0">
                <a:solidFill>
                  <a:srgbClr val="002060"/>
                </a:solidFill>
              </a:rPr>
              <a:t>oor communication</a:t>
            </a:r>
          </a:p>
          <a:p>
            <a:pPr marL="342900" lvl="0" indent="-342900" algn="l" rtl="0">
              <a:spcBef>
                <a:spcPts val="600"/>
              </a:spcBef>
              <a:spcAft>
                <a:spcPts val="0"/>
              </a:spcAft>
              <a:buFont typeface="Wingdings" panose="05000000000000000000" pitchFamily="2" charset="2"/>
              <a:buChar char="v"/>
            </a:pPr>
            <a:r>
              <a:rPr lang="en-GB" sz="2400" b="1" dirty="0">
                <a:solidFill>
                  <a:srgbClr val="002060"/>
                </a:solidFill>
              </a:rPr>
              <a:t>T</a:t>
            </a:r>
            <a:r>
              <a:rPr lang="en" sz="2400" b="1" dirty="0">
                <a:solidFill>
                  <a:srgbClr val="002060"/>
                </a:solidFill>
              </a:rPr>
              <a:t>ime consuming</a:t>
            </a:r>
            <a:endParaRPr sz="2400" b="1" dirty="0">
              <a:solidFill>
                <a:srgbClr val="002060"/>
              </a:solidFill>
            </a:endParaRPr>
          </a:p>
        </p:txBody>
      </p:sp>
      <p:sp>
        <p:nvSpPr>
          <p:cNvPr id="311" name="Google Shape;311;p36"/>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8</a:t>
            </a:fld>
            <a:endParaRPr/>
          </a:p>
        </p:txBody>
      </p:sp>
      <p:pic>
        <p:nvPicPr>
          <p:cNvPr id="3" name="Picture 2">
            <a:extLst>
              <a:ext uri="{FF2B5EF4-FFF2-40B4-BE49-F238E27FC236}">
                <a16:creationId xmlns:a16="http://schemas.microsoft.com/office/drawing/2014/main" id="{B0CBBEFD-2A26-445D-87A2-37775EA081EC}"/>
              </a:ext>
            </a:extLst>
          </p:cNvPr>
          <p:cNvPicPr>
            <a:picLocks noChangeAspect="1"/>
          </p:cNvPicPr>
          <p:nvPr/>
        </p:nvPicPr>
        <p:blipFill>
          <a:blip r:embed="rId3">
            <a:duotone>
              <a:prstClr val="black"/>
              <a:schemeClr val="tx2">
                <a:tint val="45000"/>
                <a:satMod val="400000"/>
              </a:schemeClr>
            </a:duotone>
          </a:blip>
          <a:stretch>
            <a:fillRect/>
          </a:stretch>
        </p:blipFill>
        <p:spPr>
          <a:xfrm>
            <a:off x="4527870" y="2913616"/>
            <a:ext cx="3356447" cy="2045335"/>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3C78D8"/>
            </a:gs>
            <a:gs pos="100000">
              <a:srgbClr val="00FFFF"/>
            </a:gs>
          </a:gsLst>
          <a:lin ang="5400700" scaled="0"/>
        </a:gradFill>
        <a:effectLst/>
      </p:bgPr>
    </p:bg>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564776" y="911700"/>
            <a:ext cx="2393576" cy="33276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2400" dirty="0"/>
              <a:t>Monitoring Difficulties</a:t>
            </a:r>
            <a:endParaRPr sz="2400" dirty="0"/>
          </a:p>
        </p:txBody>
      </p:sp>
      <p:sp>
        <p:nvSpPr>
          <p:cNvPr id="97" name="Google Shape;97;p18"/>
          <p:cNvSpPr txBox="1">
            <a:spLocks noGrp="1"/>
          </p:cNvSpPr>
          <p:nvPr>
            <p:ph type="body" idx="1"/>
          </p:nvPr>
        </p:nvSpPr>
        <p:spPr>
          <a:xfrm>
            <a:off x="3844325" y="805325"/>
            <a:ext cx="4842600" cy="3548100"/>
          </a:xfrm>
          <a:prstGeom prst="rect">
            <a:avLst/>
          </a:prstGeom>
        </p:spPr>
        <p:txBody>
          <a:bodyPr spcFirstLastPara="1" wrap="square" lIns="0" tIns="0" rIns="0" bIns="0" anchor="ctr" anchorCtr="0">
            <a:noAutofit/>
          </a:bodyPr>
          <a:lstStyle/>
          <a:p>
            <a:pPr marL="457200" lvl="0" indent="-368300" algn="l" rtl="0">
              <a:spcBef>
                <a:spcPts val="0"/>
              </a:spcBef>
              <a:spcAft>
                <a:spcPts val="0"/>
              </a:spcAft>
              <a:buSzPts val="2200"/>
              <a:buChar char="◦"/>
            </a:pPr>
            <a:r>
              <a:rPr lang="en-GB" dirty="0"/>
              <a:t>Challenging as it was manual work</a:t>
            </a:r>
          </a:p>
          <a:p>
            <a:pPr marL="457200" lvl="0" indent="-368300" algn="l" rtl="0">
              <a:spcBef>
                <a:spcPts val="0"/>
              </a:spcBef>
              <a:spcAft>
                <a:spcPts val="0"/>
              </a:spcAft>
              <a:buSzPts val="2200"/>
              <a:buChar char="◦"/>
            </a:pPr>
            <a:r>
              <a:rPr lang="en-GB" dirty="0"/>
              <a:t>No tools have been used</a:t>
            </a:r>
          </a:p>
          <a:p>
            <a:pPr marL="457200" lvl="0" indent="-368300" algn="l" rtl="0">
              <a:spcBef>
                <a:spcPts val="0"/>
              </a:spcBef>
              <a:spcAft>
                <a:spcPts val="0"/>
              </a:spcAft>
              <a:buSzPts val="2200"/>
              <a:buChar char="◦"/>
            </a:pPr>
            <a:r>
              <a:rPr lang="en-GB" dirty="0"/>
              <a:t>Had to maintain paper work</a:t>
            </a:r>
            <a:endParaRPr dirty="0"/>
          </a:p>
        </p:txBody>
      </p:sp>
      <p:sp>
        <p:nvSpPr>
          <p:cNvPr id="98" name="Google Shape;98;p18"/>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Clr>
                <a:srgbClr val="000000"/>
              </a:buClr>
              <a:buSzPts val="1100"/>
              <a:buFont typeface="Arial"/>
              <a:buNone/>
            </a:pPr>
            <a:fld id="{00000000-1234-1234-1234-123412341234}" type="slidenum">
              <a:rPr lang="en"/>
              <a:t>9</a:t>
            </a:fld>
            <a:endParaRPr/>
          </a:p>
        </p:txBody>
      </p:sp>
    </p:spTree>
    <p:extLst>
      <p:ext uri="{BB962C8B-B14F-4D97-AF65-F5344CB8AC3E}">
        <p14:creationId xmlns:p14="http://schemas.microsoft.com/office/powerpoint/2010/main" val="681722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rgbClr val="46E180"/>
            </a:gs>
            <a:gs pos="100000">
              <a:srgbClr val="B8DF32"/>
            </a:gs>
          </a:gsLst>
          <a:lin ang="5400700" scaled="0"/>
        </a:gradFill>
        <a:effectLst/>
      </p:bgPr>
    </p:bg>
    <p:spTree>
      <p:nvGrpSpPr>
        <p:cNvPr id="1" name="Shape 189"/>
        <p:cNvGrpSpPr/>
        <p:nvPr/>
      </p:nvGrpSpPr>
      <p:grpSpPr>
        <a:xfrm>
          <a:off x="0" y="0"/>
          <a:ext cx="0" cy="0"/>
          <a:chOff x="0" y="0"/>
          <a:chExt cx="0" cy="0"/>
        </a:xfrm>
      </p:grpSpPr>
      <p:sp>
        <p:nvSpPr>
          <p:cNvPr id="190" name="Google Shape;190;p27"/>
          <p:cNvSpPr txBox="1">
            <a:spLocks noGrp="1"/>
          </p:cNvSpPr>
          <p:nvPr>
            <p:ph type="ctrTitle" idx="4294967295"/>
          </p:nvPr>
        </p:nvSpPr>
        <p:spPr>
          <a:xfrm>
            <a:off x="1176617" y="1143647"/>
            <a:ext cx="6790765" cy="1159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sz="4400" dirty="0"/>
              <a:t>Insight to Modern Technology</a:t>
            </a:r>
            <a:endParaRPr sz="4400" dirty="0"/>
          </a:p>
        </p:txBody>
      </p:sp>
      <p:sp>
        <p:nvSpPr>
          <p:cNvPr id="191" name="Google Shape;191;p27"/>
          <p:cNvSpPr txBox="1">
            <a:spLocks noGrp="1"/>
          </p:cNvSpPr>
          <p:nvPr>
            <p:ph type="subTitle" idx="4294967295"/>
          </p:nvPr>
        </p:nvSpPr>
        <p:spPr>
          <a:xfrm>
            <a:off x="497540" y="3025878"/>
            <a:ext cx="7772400" cy="784800"/>
          </a:xfrm>
          <a:prstGeom prst="rect">
            <a:avLst/>
          </a:prstGeom>
        </p:spPr>
        <p:txBody>
          <a:bodyPr spcFirstLastPara="1" wrap="square" lIns="0" tIns="0" rIns="0" bIns="0" anchor="ctr" anchorCtr="0">
            <a:noAutofit/>
          </a:bodyPr>
          <a:lstStyle/>
          <a:p>
            <a:pPr marL="342900" lvl="0" indent="-342900" algn="ctr" rtl="0">
              <a:spcBef>
                <a:spcPts val="600"/>
              </a:spcBef>
              <a:spcAft>
                <a:spcPts val="1000"/>
              </a:spcAft>
              <a:buFont typeface="Wingdings" panose="05000000000000000000" pitchFamily="2" charset="2"/>
              <a:buChar char="q"/>
            </a:pPr>
            <a:r>
              <a:rPr lang="en" dirty="0">
                <a:solidFill>
                  <a:srgbClr val="003300"/>
                </a:solidFill>
                <a:latin typeface="Microsoft JhengHei Light" panose="020B0304030504040204" pitchFamily="34" charset="-120"/>
                <a:ea typeface="Microsoft JhengHei Light" panose="020B0304030504040204" pitchFamily="34" charset="-120"/>
              </a:rPr>
              <a:t>Advent of cutting-edge technologies</a:t>
            </a:r>
          </a:p>
          <a:p>
            <a:pPr marL="342900" lvl="0" indent="-342900" algn="ctr" rtl="0">
              <a:spcBef>
                <a:spcPts val="600"/>
              </a:spcBef>
              <a:spcAft>
                <a:spcPts val="1000"/>
              </a:spcAft>
              <a:buFont typeface="Wingdings" panose="05000000000000000000" pitchFamily="2" charset="2"/>
              <a:buChar char="q"/>
            </a:pPr>
            <a:r>
              <a:rPr lang="en" dirty="0">
                <a:solidFill>
                  <a:srgbClr val="003300"/>
                </a:solidFill>
                <a:latin typeface="Microsoft JhengHei Light" panose="020B0304030504040204" pitchFamily="34" charset="-120"/>
                <a:ea typeface="Microsoft JhengHei Light" panose="020B0304030504040204" pitchFamily="34" charset="-120"/>
              </a:rPr>
              <a:t> Organizations are now dependent on technology</a:t>
            </a:r>
          </a:p>
          <a:p>
            <a:pPr marL="342900" lvl="0" indent="-342900" algn="ctr" rtl="0">
              <a:spcBef>
                <a:spcPts val="600"/>
              </a:spcBef>
              <a:spcAft>
                <a:spcPts val="1000"/>
              </a:spcAft>
              <a:buFont typeface="Wingdings" panose="05000000000000000000" pitchFamily="2" charset="2"/>
              <a:buChar char="q"/>
            </a:pPr>
            <a:r>
              <a:rPr lang="en" dirty="0">
                <a:solidFill>
                  <a:srgbClr val="003300"/>
                </a:solidFill>
                <a:latin typeface="Microsoft JhengHei Light" panose="020B0304030504040204" pitchFamily="34" charset="-120"/>
                <a:ea typeface="Microsoft JhengHei Light" panose="020B0304030504040204" pitchFamily="34" charset="-120"/>
              </a:rPr>
              <a:t>Making job simpler’s </a:t>
            </a:r>
            <a:endParaRPr dirty="0">
              <a:solidFill>
                <a:srgbClr val="003300"/>
              </a:solidFill>
              <a:latin typeface="Microsoft JhengHei Light" panose="020B0304030504040204" pitchFamily="34" charset="-120"/>
              <a:ea typeface="Microsoft JhengHei Light" panose="020B0304030504040204" pitchFamily="34" charset="-120"/>
            </a:endParaRPr>
          </a:p>
        </p:txBody>
      </p:sp>
      <p:sp>
        <p:nvSpPr>
          <p:cNvPr id="192" name="Google Shape;192;p27"/>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10</a:t>
            </a:fld>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4050E5"/>
            </a:gs>
            <a:gs pos="100000">
              <a:srgbClr val="C833FF"/>
            </a:gs>
          </a:gsLst>
          <a:lin ang="5400012" scaled="0"/>
        </a:gradFill>
        <a:effectLst/>
      </p:bgPr>
    </p:bg>
    <p:spTree>
      <p:nvGrpSpPr>
        <p:cNvPr id="1" name="Shape 83"/>
        <p:cNvGrpSpPr/>
        <p:nvPr/>
      </p:nvGrpSpPr>
      <p:grpSpPr>
        <a:xfrm>
          <a:off x="0" y="0"/>
          <a:ext cx="0" cy="0"/>
          <a:chOff x="0" y="0"/>
          <a:chExt cx="0" cy="0"/>
        </a:xfrm>
      </p:grpSpPr>
      <p:sp>
        <p:nvSpPr>
          <p:cNvPr id="84" name="Google Shape;84;p16"/>
          <p:cNvSpPr txBox="1">
            <a:spLocks noGrp="1"/>
          </p:cNvSpPr>
          <p:nvPr>
            <p:ph type="ctrTitle"/>
          </p:nvPr>
        </p:nvSpPr>
        <p:spPr>
          <a:xfrm>
            <a:off x="2169900" y="1018574"/>
            <a:ext cx="4804200" cy="1159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GB" dirty="0"/>
              <a:t>Modern Technology at Unilever</a:t>
            </a:r>
            <a:endParaRPr dirty="0"/>
          </a:p>
        </p:txBody>
      </p:sp>
      <p:sp>
        <p:nvSpPr>
          <p:cNvPr id="85" name="Google Shape;85;p16"/>
          <p:cNvSpPr txBox="1">
            <a:spLocks noGrp="1"/>
          </p:cNvSpPr>
          <p:nvPr>
            <p:ph type="subTitle" idx="1"/>
          </p:nvPr>
        </p:nvSpPr>
        <p:spPr>
          <a:xfrm>
            <a:off x="2169925" y="2840052"/>
            <a:ext cx="4804200" cy="784800"/>
          </a:xfrm>
          <a:prstGeom prst="rect">
            <a:avLst/>
          </a:prstGeom>
        </p:spPr>
        <p:txBody>
          <a:bodyPr spcFirstLastPara="1" wrap="square" lIns="0" tIns="0" rIns="0" bIns="0" anchor="ctr" anchorCtr="0">
            <a:noAutofit/>
          </a:bodyPr>
          <a:lstStyle/>
          <a:p>
            <a:pPr marL="285750" lvl="0" indent="-285750" algn="ctr" rtl="0">
              <a:spcBef>
                <a:spcPts val="0"/>
              </a:spcBef>
              <a:spcAft>
                <a:spcPts val="1000"/>
              </a:spcAft>
              <a:buFontTx/>
              <a:buChar char="-"/>
            </a:pPr>
            <a:r>
              <a:rPr lang="en" dirty="0"/>
              <a:t>Workplace communications have been revolutionized</a:t>
            </a:r>
          </a:p>
          <a:p>
            <a:pPr marL="285750" lvl="0" indent="-285750" algn="ctr" rtl="0">
              <a:spcBef>
                <a:spcPts val="0"/>
              </a:spcBef>
              <a:spcAft>
                <a:spcPts val="1000"/>
              </a:spcAft>
              <a:buFontTx/>
              <a:buChar char="-"/>
            </a:pPr>
            <a:r>
              <a:rPr lang="en-GB" dirty="0"/>
              <a:t>I</a:t>
            </a:r>
            <a:r>
              <a:rPr lang="en" dirty="0"/>
              <a:t>mproved communications</a:t>
            </a:r>
          </a:p>
        </p:txBody>
      </p:sp>
    </p:spTree>
    <p:extLst>
      <p:ext uri="{BB962C8B-B14F-4D97-AF65-F5344CB8AC3E}">
        <p14:creationId xmlns:p14="http://schemas.microsoft.com/office/powerpoint/2010/main" val="32208631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7" name="Google Shape;177;p26"/>
          <p:cNvSpPr txBox="1">
            <a:spLocks noGrp="1"/>
          </p:cNvSpPr>
          <p:nvPr>
            <p:ph type="title" idx="4294967295"/>
          </p:nvPr>
        </p:nvSpPr>
        <p:spPr>
          <a:xfrm>
            <a:off x="3561600" y="786194"/>
            <a:ext cx="2020800" cy="4431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Salesforce Chatter</a:t>
            </a:r>
            <a:endParaRPr dirty="0"/>
          </a:p>
        </p:txBody>
      </p:sp>
      <p:sp>
        <p:nvSpPr>
          <p:cNvPr id="179" name="Google Shape;179;p26"/>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Clr>
                <a:srgbClr val="000000"/>
              </a:buClr>
              <a:buSzPts val="1100"/>
              <a:buFont typeface="Arial"/>
              <a:buNone/>
            </a:pPr>
            <a:fld id="{00000000-1234-1234-1234-123412341234}" type="slidenum">
              <a:rPr lang="en"/>
              <a:t>12</a:t>
            </a:fld>
            <a:endParaRPr/>
          </a:p>
        </p:txBody>
      </p:sp>
      <p:pic>
        <p:nvPicPr>
          <p:cNvPr id="8" name="Picture 7">
            <a:extLst>
              <a:ext uri="{FF2B5EF4-FFF2-40B4-BE49-F238E27FC236}">
                <a16:creationId xmlns:a16="http://schemas.microsoft.com/office/drawing/2014/main" id="{A098A984-1E6C-8464-91F2-160813FDE5D7}"/>
              </a:ext>
            </a:extLst>
          </p:cNvPr>
          <p:cNvPicPr>
            <a:picLocks noChangeAspect="1"/>
          </p:cNvPicPr>
          <p:nvPr/>
        </p:nvPicPr>
        <p:blipFill>
          <a:blip r:embed="rId3"/>
          <a:stretch>
            <a:fillRect/>
          </a:stretch>
        </p:blipFill>
        <p:spPr>
          <a:xfrm>
            <a:off x="1545278" y="1313511"/>
            <a:ext cx="2516477" cy="2516477"/>
          </a:xfrm>
          <a:prstGeom prst="ellipse">
            <a:avLst/>
          </a:prstGeom>
          <a:ln>
            <a:noFill/>
          </a:ln>
          <a:effectLst>
            <a:softEdge rad="317500"/>
          </a:effectLst>
        </p:spPr>
      </p:pic>
      <p:pic>
        <p:nvPicPr>
          <p:cNvPr id="10" name="Picture 9">
            <a:extLst>
              <a:ext uri="{FF2B5EF4-FFF2-40B4-BE49-F238E27FC236}">
                <a16:creationId xmlns:a16="http://schemas.microsoft.com/office/drawing/2014/main" id="{70633334-2213-D171-F55E-78A9C31F3DAD}"/>
              </a:ext>
            </a:extLst>
          </p:cNvPr>
          <p:cNvPicPr>
            <a:picLocks noChangeAspect="1"/>
          </p:cNvPicPr>
          <p:nvPr/>
        </p:nvPicPr>
        <p:blipFill>
          <a:blip r:embed="rId4"/>
          <a:stretch>
            <a:fillRect/>
          </a:stretch>
        </p:blipFill>
        <p:spPr>
          <a:xfrm>
            <a:off x="5921832" y="1792996"/>
            <a:ext cx="2410946" cy="1705654"/>
          </a:xfrm>
          <a:prstGeom prst="rect">
            <a:avLst/>
          </a:prstGeom>
          <a:ln>
            <a:noFill/>
          </a:ln>
          <a:effectLst>
            <a:softEdge rad="63500"/>
          </a:effectLst>
        </p:spPr>
      </p:pic>
      <p:sp>
        <p:nvSpPr>
          <p:cNvPr id="22" name="TextBox 21">
            <a:extLst>
              <a:ext uri="{FF2B5EF4-FFF2-40B4-BE49-F238E27FC236}">
                <a16:creationId xmlns:a16="http://schemas.microsoft.com/office/drawing/2014/main" id="{A2FD8D60-C3F7-6875-1085-16797EF53D4C}"/>
              </a:ext>
            </a:extLst>
          </p:cNvPr>
          <p:cNvSpPr txBox="1"/>
          <p:nvPr/>
        </p:nvSpPr>
        <p:spPr>
          <a:xfrm>
            <a:off x="849588" y="1585950"/>
            <a:ext cx="4612098" cy="2119747"/>
          </a:xfrm>
          <a:prstGeom prst="rect">
            <a:avLst/>
          </a:prstGeom>
          <a:noFill/>
        </p:spPr>
        <p:txBody>
          <a:bodyPr wrap="square">
            <a:spAutoFit/>
          </a:bodyPr>
          <a:lstStyle/>
          <a:p>
            <a:pPr algn="just">
              <a:lnSpc>
                <a:spcPct val="150000"/>
              </a:lnSpc>
            </a:pPr>
            <a:r>
              <a:rPr lang="en-GB" sz="1800" b="1" dirty="0">
                <a:effectLst/>
                <a:latin typeface="Times New Roman" panose="02020603050405020304" pitchFamily="18" charset="0"/>
                <a:ea typeface="Calibri" panose="020F0502020204030204" pitchFamily="34" charset="0"/>
              </a:rPr>
              <a:t>Salesforce's Chatter platform to facilitate the sharing and discussion of commercial information and creative assets among marketers and third-party agencies across its numerous brands. </a:t>
            </a:r>
            <a:endParaRPr lang="en-GB" sz="1800" b="1"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7" name="Google Shape;177;p26"/>
          <p:cNvSpPr txBox="1">
            <a:spLocks noGrp="1"/>
          </p:cNvSpPr>
          <p:nvPr>
            <p:ph type="title" idx="4294967295"/>
          </p:nvPr>
        </p:nvSpPr>
        <p:spPr>
          <a:xfrm>
            <a:off x="2803516" y="624830"/>
            <a:ext cx="4007223" cy="4431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Comnovo Smart Tech</a:t>
            </a:r>
            <a:endParaRPr dirty="0"/>
          </a:p>
        </p:txBody>
      </p:sp>
      <p:sp>
        <p:nvSpPr>
          <p:cNvPr id="179" name="Google Shape;179;p26"/>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Clr>
                <a:srgbClr val="000000"/>
              </a:buClr>
              <a:buSzPts val="1100"/>
              <a:buFont typeface="Arial"/>
              <a:buNone/>
            </a:pPr>
            <a:fld id="{00000000-1234-1234-1234-123412341234}" type="slidenum">
              <a:rPr lang="en"/>
              <a:t>13</a:t>
            </a:fld>
            <a:endParaRPr/>
          </a:p>
        </p:txBody>
      </p:sp>
      <p:sp>
        <p:nvSpPr>
          <p:cNvPr id="22" name="TextBox 21">
            <a:extLst>
              <a:ext uri="{FF2B5EF4-FFF2-40B4-BE49-F238E27FC236}">
                <a16:creationId xmlns:a16="http://schemas.microsoft.com/office/drawing/2014/main" id="{A2FD8D60-C3F7-6875-1085-16797EF53D4C}"/>
              </a:ext>
            </a:extLst>
          </p:cNvPr>
          <p:cNvSpPr txBox="1"/>
          <p:nvPr/>
        </p:nvSpPr>
        <p:spPr>
          <a:xfrm>
            <a:off x="860537" y="1668747"/>
            <a:ext cx="4612098" cy="1289071"/>
          </a:xfrm>
          <a:prstGeom prst="rect">
            <a:avLst/>
          </a:prstGeom>
          <a:noFill/>
        </p:spPr>
        <p:txBody>
          <a:bodyPr wrap="square">
            <a:spAutoFit/>
          </a:bodyPr>
          <a:lstStyle/>
          <a:p>
            <a:pPr marL="285750" indent="-285750" algn="just">
              <a:lnSpc>
                <a:spcPct val="150000"/>
              </a:lnSpc>
              <a:buFontTx/>
              <a:buChar char="-"/>
            </a:pPr>
            <a:r>
              <a:rPr lang="en-GB" sz="1800" b="1" dirty="0">
                <a:effectLst/>
                <a:latin typeface="Times New Roman" panose="02020603050405020304" pitchFamily="18" charset="0"/>
                <a:ea typeface="Calibri" panose="020F0502020204030204" pitchFamily="34" charset="0"/>
              </a:rPr>
              <a:t>Reduce warehouse danger</a:t>
            </a:r>
          </a:p>
          <a:p>
            <a:pPr marL="285750" indent="-285750" algn="just">
              <a:lnSpc>
                <a:spcPct val="150000"/>
              </a:lnSpc>
              <a:buFontTx/>
              <a:buChar char="-"/>
            </a:pPr>
            <a:r>
              <a:rPr lang="en-GB" sz="1800" b="1" dirty="0">
                <a:latin typeface="Times New Roman" panose="02020603050405020304" pitchFamily="18" charset="0"/>
              </a:rPr>
              <a:t>Use to secure the warehouse </a:t>
            </a:r>
          </a:p>
          <a:p>
            <a:pPr marL="285750" indent="-285750" algn="just">
              <a:lnSpc>
                <a:spcPct val="150000"/>
              </a:lnSpc>
              <a:buFontTx/>
              <a:buChar char="-"/>
            </a:pPr>
            <a:r>
              <a:rPr lang="en-GB" sz="1800" b="1" dirty="0">
                <a:latin typeface="Times New Roman" panose="02020603050405020304" pitchFamily="18" charset="0"/>
              </a:rPr>
              <a:t>Transponders are key to </a:t>
            </a:r>
            <a:r>
              <a:rPr lang="en-GB" sz="1800" b="1" dirty="0" err="1">
                <a:latin typeface="Times New Roman" panose="02020603050405020304" pitchFamily="18" charset="0"/>
              </a:rPr>
              <a:t>Comnovo</a:t>
            </a:r>
            <a:r>
              <a:rPr lang="en-GB" sz="1800" b="1" dirty="0">
                <a:latin typeface="Times New Roman" panose="02020603050405020304" pitchFamily="18" charset="0"/>
              </a:rPr>
              <a:t> system</a:t>
            </a:r>
          </a:p>
        </p:txBody>
      </p:sp>
      <p:pic>
        <p:nvPicPr>
          <p:cNvPr id="3" name="Picture 2">
            <a:extLst>
              <a:ext uri="{FF2B5EF4-FFF2-40B4-BE49-F238E27FC236}">
                <a16:creationId xmlns:a16="http://schemas.microsoft.com/office/drawing/2014/main" id="{08D08EFD-A4C3-DFB2-6DF2-95136DECC058}"/>
              </a:ext>
            </a:extLst>
          </p:cNvPr>
          <p:cNvPicPr>
            <a:picLocks noChangeAspect="1"/>
          </p:cNvPicPr>
          <p:nvPr/>
        </p:nvPicPr>
        <p:blipFill>
          <a:blip r:embed="rId3"/>
          <a:stretch>
            <a:fillRect/>
          </a:stretch>
        </p:blipFill>
        <p:spPr>
          <a:xfrm>
            <a:off x="4924333" y="1067931"/>
            <a:ext cx="3556252" cy="3141604"/>
          </a:xfrm>
          <a:prstGeom prst="rect">
            <a:avLst/>
          </a:prstGeom>
          <a:ln>
            <a:noFill/>
          </a:ln>
          <a:effectLst>
            <a:softEdge rad="635000"/>
          </a:effectLst>
        </p:spPr>
      </p:pic>
      <p:pic>
        <p:nvPicPr>
          <p:cNvPr id="5" name="Picture 4">
            <a:extLst>
              <a:ext uri="{FF2B5EF4-FFF2-40B4-BE49-F238E27FC236}">
                <a16:creationId xmlns:a16="http://schemas.microsoft.com/office/drawing/2014/main" id="{09A6A4B9-7A66-F433-14FB-4BA5E154A88A}"/>
              </a:ext>
            </a:extLst>
          </p:cNvPr>
          <p:cNvPicPr>
            <a:picLocks noChangeAspect="1"/>
          </p:cNvPicPr>
          <p:nvPr/>
        </p:nvPicPr>
        <p:blipFill>
          <a:blip r:embed="rId4"/>
          <a:stretch>
            <a:fillRect/>
          </a:stretch>
        </p:blipFill>
        <p:spPr>
          <a:xfrm>
            <a:off x="1441622" y="3019338"/>
            <a:ext cx="2627870" cy="1570681"/>
          </a:xfrm>
          <a:prstGeom prst="ellipse">
            <a:avLst/>
          </a:prstGeom>
          <a:ln>
            <a:noFill/>
          </a:ln>
          <a:effectLst>
            <a:softEdge rad="112500"/>
          </a:effectLst>
        </p:spPr>
      </p:pic>
    </p:spTree>
    <p:extLst>
      <p:ext uri="{BB962C8B-B14F-4D97-AF65-F5344CB8AC3E}">
        <p14:creationId xmlns:p14="http://schemas.microsoft.com/office/powerpoint/2010/main" val="9169071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rgbClr val="4050E5"/>
            </a:gs>
            <a:gs pos="100000">
              <a:srgbClr val="C833FF"/>
            </a:gs>
          </a:gsLst>
          <a:lin ang="5400700" scaled="0"/>
        </a:gradFill>
        <a:effectLst/>
      </p:bgPr>
    </p:bg>
    <p:spTree>
      <p:nvGrpSpPr>
        <p:cNvPr id="1" name="Shape 196"/>
        <p:cNvGrpSpPr/>
        <p:nvPr/>
      </p:nvGrpSpPr>
      <p:grpSpPr>
        <a:xfrm>
          <a:off x="0" y="0"/>
          <a:ext cx="0" cy="0"/>
          <a:chOff x="0" y="0"/>
          <a:chExt cx="0" cy="0"/>
        </a:xfrm>
      </p:grpSpPr>
      <p:sp>
        <p:nvSpPr>
          <p:cNvPr id="197" name="Google Shape;197;p28"/>
          <p:cNvSpPr txBox="1">
            <a:spLocks noGrp="1"/>
          </p:cNvSpPr>
          <p:nvPr>
            <p:ph type="ctrTitle" idx="4294967295"/>
          </p:nvPr>
        </p:nvSpPr>
        <p:spPr>
          <a:xfrm>
            <a:off x="685800" y="518011"/>
            <a:ext cx="7772400" cy="8949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GB" sz="2800" dirty="0">
                <a:solidFill>
                  <a:srgbClr val="FFFFFF"/>
                </a:solidFill>
              </a:rPr>
              <a:t>Impact Of Technology Introduced</a:t>
            </a:r>
          </a:p>
        </p:txBody>
      </p:sp>
      <p:sp>
        <p:nvSpPr>
          <p:cNvPr id="203" name="Google Shape;203;p28"/>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14</a:t>
            </a:fld>
            <a:endParaRPr/>
          </a:p>
        </p:txBody>
      </p:sp>
      <p:pic>
        <p:nvPicPr>
          <p:cNvPr id="3" name="Picture 2">
            <a:extLst>
              <a:ext uri="{FF2B5EF4-FFF2-40B4-BE49-F238E27FC236}">
                <a16:creationId xmlns:a16="http://schemas.microsoft.com/office/drawing/2014/main" id="{9C763F96-9485-935D-A9DD-B33ECE142CD5}"/>
              </a:ext>
            </a:extLst>
          </p:cNvPr>
          <p:cNvPicPr>
            <a:picLocks noChangeAspect="1"/>
          </p:cNvPicPr>
          <p:nvPr/>
        </p:nvPicPr>
        <p:blipFill>
          <a:blip r:embed="rId3"/>
          <a:stretch>
            <a:fillRect/>
          </a:stretch>
        </p:blipFill>
        <p:spPr>
          <a:xfrm>
            <a:off x="3664931" y="1412911"/>
            <a:ext cx="4144540" cy="3065294"/>
          </a:xfrm>
          <a:prstGeom prst="rect">
            <a:avLst/>
          </a:prstGeom>
          <a:effectLst>
            <a:softEdge rad="635000"/>
          </a:effectLst>
        </p:spPr>
      </p:pic>
      <p:sp>
        <p:nvSpPr>
          <p:cNvPr id="4" name="TextBox 3">
            <a:extLst>
              <a:ext uri="{FF2B5EF4-FFF2-40B4-BE49-F238E27FC236}">
                <a16:creationId xmlns:a16="http://schemas.microsoft.com/office/drawing/2014/main" id="{EA52A2C9-5FD3-B228-9BAF-0FE83DC3165A}"/>
              </a:ext>
            </a:extLst>
          </p:cNvPr>
          <p:cNvSpPr txBox="1"/>
          <p:nvPr/>
        </p:nvSpPr>
        <p:spPr>
          <a:xfrm>
            <a:off x="1247184" y="1552363"/>
            <a:ext cx="3617259" cy="2569934"/>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GB" dirty="0">
                <a:solidFill>
                  <a:srgbClr val="003300"/>
                </a:solidFill>
              </a:rPr>
              <a:t>Execution of difficult plan becomes easy</a:t>
            </a:r>
          </a:p>
          <a:p>
            <a:pPr marL="285750" indent="-285750">
              <a:lnSpc>
                <a:spcPct val="150000"/>
              </a:lnSpc>
              <a:buFont typeface="Wingdings" panose="05000000000000000000" pitchFamily="2" charset="2"/>
              <a:buChar char="v"/>
            </a:pPr>
            <a:r>
              <a:rPr lang="en-GB" dirty="0">
                <a:solidFill>
                  <a:srgbClr val="003300"/>
                </a:solidFill>
              </a:rPr>
              <a:t>Monitoring employee performance and overall progress of the firm become easy</a:t>
            </a:r>
          </a:p>
          <a:p>
            <a:pPr marL="285750" indent="-285750">
              <a:lnSpc>
                <a:spcPct val="150000"/>
              </a:lnSpc>
              <a:buFont typeface="Wingdings" panose="05000000000000000000" pitchFamily="2" charset="2"/>
              <a:buChar char="v"/>
            </a:pPr>
            <a:r>
              <a:rPr lang="en-GB" dirty="0">
                <a:solidFill>
                  <a:srgbClr val="003300"/>
                </a:solidFill>
              </a:rPr>
              <a:t>Collaboration makes communication easier within the firm.</a:t>
            </a:r>
          </a:p>
          <a:p>
            <a:pPr marL="285750" indent="-285750">
              <a:buFontTx/>
              <a:buChar char="-"/>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2"/>
          <p:cNvSpPr txBox="1">
            <a:spLocks noGrp="1"/>
          </p:cNvSpPr>
          <p:nvPr>
            <p:ph type="title"/>
          </p:nvPr>
        </p:nvSpPr>
        <p:spPr>
          <a:xfrm>
            <a:off x="5419166" y="2233875"/>
            <a:ext cx="2595529" cy="828000"/>
          </a:xfrm>
          <a:prstGeom prst="rect">
            <a:avLst/>
          </a:prstGeom>
        </p:spPr>
        <p:txBody>
          <a:bodyPr spcFirstLastPara="1" wrap="square" lIns="0" tIns="0" rIns="0" bIns="0" anchor="b" anchorCtr="0">
            <a:noAutofit/>
          </a:bodyPr>
          <a:lstStyle/>
          <a:p>
            <a:pPr algn="ctr"/>
            <a:r>
              <a:rPr lang="en-GB" sz="2400" b="1" dirty="0">
                <a:solidFill>
                  <a:srgbClr val="ED7D31"/>
                </a:solidFill>
                <a:effectLst/>
                <a:latin typeface="Times New Roman" panose="02020603050405020304" pitchFamily="18" charset="0"/>
                <a:ea typeface="Times New Roman" panose="02020603050405020304" pitchFamily="18" charset="0"/>
              </a:rPr>
              <a:t>Improved employee efficiency</a:t>
            </a:r>
            <a:br>
              <a:rPr lang="en-GB" sz="1800" b="1" dirty="0">
                <a:solidFill>
                  <a:srgbClr val="ED7D31"/>
                </a:solidFill>
                <a:effectLst/>
                <a:latin typeface="Times New Roman" panose="02020603050405020304" pitchFamily="18" charset="0"/>
                <a:ea typeface="Times New Roman" panose="02020603050405020304" pitchFamily="18" charset="0"/>
              </a:rPr>
            </a:br>
            <a:endParaRPr sz="2200" dirty="0"/>
          </a:p>
        </p:txBody>
      </p:sp>
      <p:sp>
        <p:nvSpPr>
          <p:cNvPr id="132" name="Google Shape;132;p22"/>
          <p:cNvSpPr txBox="1">
            <a:spLocks noGrp="1"/>
          </p:cNvSpPr>
          <p:nvPr>
            <p:ph type="body" idx="1"/>
          </p:nvPr>
        </p:nvSpPr>
        <p:spPr>
          <a:xfrm>
            <a:off x="349377" y="1356225"/>
            <a:ext cx="3494700" cy="2583300"/>
          </a:xfrm>
          <a:prstGeom prst="rect">
            <a:avLst/>
          </a:prstGeom>
        </p:spPr>
        <p:txBody>
          <a:bodyPr spcFirstLastPara="1" wrap="square" lIns="0" tIns="0" rIns="0" bIns="0" anchor="t" anchorCtr="0">
            <a:noAutofit/>
          </a:bodyPr>
          <a:lstStyle/>
          <a:p>
            <a:pPr marL="342900" lvl="0" indent="-342900" algn="l" rtl="0">
              <a:spcBef>
                <a:spcPts val="600"/>
              </a:spcBef>
              <a:spcAft>
                <a:spcPts val="1000"/>
              </a:spcAft>
              <a:buFontTx/>
              <a:buChar char="-"/>
            </a:pPr>
            <a:r>
              <a:rPr lang="en" dirty="0"/>
              <a:t>Easy multi-tasking</a:t>
            </a:r>
          </a:p>
          <a:p>
            <a:pPr marL="342900" lvl="0" indent="-342900" algn="l" rtl="0">
              <a:spcBef>
                <a:spcPts val="600"/>
              </a:spcBef>
              <a:spcAft>
                <a:spcPts val="1000"/>
              </a:spcAft>
              <a:buFontTx/>
              <a:buChar char="-"/>
            </a:pPr>
            <a:r>
              <a:rPr lang="en-GB" dirty="0"/>
              <a:t>T</a:t>
            </a:r>
            <a:r>
              <a:rPr lang="en" dirty="0"/>
              <a:t>echnological advancement enhances the employee efficiency</a:t>
            </a:r>
            <a:endParaRPr dirty="0"/>
          </a:p>
        </p:txBody>
      </p:sp>
      <p:sp>
        <p:nvSpPr>
          <p:cNvPr id="133" name="Google Shape;133;p22"/>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Clr>
                <a:srgbClr val="000000"/>
              </a:buClr>
              <a:buSzPts val="1100"/>
              <a:buFont typeface="Arial"/>
              <a:buNone/>
            </a:pPr>
            <a:fld id="{00000000-1234-1234-1234-123412341234}" type="slidenum">
              <a:rPr lang="en"/>
              <a:t>15</a:t>
            </a:fld>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rgbClr val="FF8700"/>
            </a:gs>
            <a:gs pos="100000">
              <a:srgbClr val="FFD900"/>
            </a:gs>
          </a:gsLst>
          <a:lin ang="5400700" scaled="0"/>
        </a:gradFill>
        <a:effectLst/>
      </p:bgPr>
    </p:bg>
    <p:spTree>
      <p:nvGrpSpPr>
        <p:cNvPr id="1" name="Shape 145"/>
        <p:cNvGrpSpPr/>
        <p:nvPr/>
      </p:nvGrpSpPr>
      <p:grpSpPr>
        <a:xfrm>
          <a:off x="0" y="0"/>
          <a:ext cx="0" cy="0"/>
          <a:chOff x="0" y="0"/>
          <a:chExt cx="0" cy="0"/>
        </a:xfrm>
      </p:grpSpPr>
      <p:sp>
        <p:nvSpPr>
          <p:cNvPr id="146" name="Google Shape;146;p24"/>
          <p:cNvSpPr txBox="1">
            <a:spLocks noGrp="1"/>
          </p:cNvSpPr>
          <p:nvPr>
            <p:ph type="title"/>
          </p:nvPr>
        </p:nvSpPr>
        <p:spPr>
          <a:xfrm>
            <a:off x="541804" y="907950"/>
            <a:ext cx="2417558" cy="33276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2400" dirty="0"/>
              <a:t>Improved Employability</a:t>
            </a:r>
            <a:endParaRPr sz="2400" dirty="0"/>
          </a:p>
        </p:txBody>
      </p:sp>
      <p:sp>
        <p:nvSpPr>
          <p:cNvPr id="147" name="Google Shape;147;p24"/>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16</a:t>
            </a:fld>
            <a:endParaRPr/>
          </a:p>
        </p:txBody>
      </p:sp>
      <p:sp>
        <p:nvSpPr>
          <p:cNvPr id="21" name="Google Shape;132;p22">
            <a:extLst>
              <a:ext uri="{FF2B5EF4-FFF2-40B4-BE49-F238E27FC236}">
                <a16:creationId xmlns:a16="http://schemas.microsoft.com/office/drawing/2014/main" id="{88797535-9F89-EB68-393C-42BCB1D41E32}"/>
              </a:ext>
            </a:extLst>
          </p:cNvPr>
          <p:cNvSpPr txBox="1">
            <a:spLocks/>
          </p:cNvSpPr>
          <p:nvPr/>
        </p:nvSpPr>
        <p:spPr>
          <a:xfrm>
            <a:off x="4207921" y="1076437"/>
            <a:ext cx="3494700" cy="1495313"/>
          </a:xfrm>
          <a:prstGeom prst="rect">
            <a:avLst/>
          </a:prstGeom>
        </p:spPr>
        <p:txBody>
          <a:bodyPr spcFirstLastPara="1" wrap="square" lIns="0" tIns="0" rIns="0" bIns="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spcBef>
                <a:spcPts val="600"/>
              </a:spcBef>
              <a:spcAft>
                <a:spcPts val="1000"/>
              </a:spcAft>
              <a:buFont typeface="Courier New" panose="02070309020205020404" pitchFamily="49" charset="0"/>
              <a:buChar char="o"/>
            </a:pPr>
            <a:r>
              <a:rPr lang="en-GB" dirty="0"/>
              <a:t>Allow employees to gain necessary skills</a:t>
            </a:r>
          </a:p>
          <a:p>
            <a:pPr marL="342900" indent="-342900">
              <a:spcBef>
                <a:spcPts val="600"/>
              </a:spcBef>
              <a:spcAft>
                <a:spcPts val="1000"/>
              </a:spcAft>
              <a:buFont typeface="Courier New" panose="02070309020205020404" pitchFamily="49" charset="0"/>
              <a:buChar char="o"/>
            </a:pPr>
            <a:r>
              <a:rPr lang="en-GB" dirty="0"/>
              <a:t>Enhances the productivity level of the employee</a:t>
            </a:r>
          </a:p>
        </p:txBody>
      </p:sp>
      <p:pic>
        <p:nvPicPr>
          <p:cNvPr id="3" name="Picture 2">
            <a:extLst>
              <a:ext uri="{FF2B5EF4-FFF2-40B4-BE49-F238E27FC236}">
                <a16:creationId xmlns:a16="http://schemas.microsoft.com/office/drawing/2014/main" id="{05A78BBB-C385-CB33-BC14-CEC5C6A693DC}"/>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5900"/>
                    </a14:imgEffect>
                  </a14:imgLayer>
                </a14:imgProps>
              </a:ext>
            </a:extLst>
          </a:blip>
          <a:stretch>
            <a:fillRect/>
          </a:stretch>
        </p:blipFill>
        <p:spPr>
          <a:xfrm>
            <a:off x="4302820" y="2571750"/>
            <a:ext cx="3763640" cy="224295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rgbClr val="8790B9"/>
            </a:gs>
            <a:gs pos="100000">
              <a:srgbClr val="D4ECFF"/>
            </a:gs>
          </a:gsLst>
          <a:lin ang="5400700" scaled="0"/>
        </a:gradFill>
        <a:effectLst/>
      </p:bgPr>
    </p:bg>
    <p:spTree>
      <p:nvGrpSpPr>
        <p:cNvPr id="1" name="Shape 372"/>
        <p:cNvGrpSpPr/>
        <p:nvPr/>
      </p:nvGrpSpPr>
      <p:grpSpPr>
        <a:xfrm>
          <a:off x="0" y="0"/>
          <a:ext cx="0" cy="0"/>
          <a:chOff x="0" y="0"/>
          <a:chExt cx="0" cy="0"/>
        </a:xfrm>
      </p:grpSpPr>
      <p:sp>
        <p:nvSpPr>
          <p:cNvPr id="373" name="Google Shape;373;p40"/>
          <p:cNvSpPr txBox="1">
            <a:spLocks noGrp="1"/>
          </p:cNvSpPr>
          <p:nvPr>
            <p:ph type="title" idx="4294967295"/>
          </p:nvPr>
        </p:nvSpPr>
        <p:spPr>
          <a:xfrm>
            <a:off x="472650" y="579604"/>
            <a:ext cx="8198700" cy="4734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Learning from the study</a:t>
            </a:r>
            <a:endParaRPr dirty="0"/>
          </a:p>
        </p:txBody>
      </p:sp>
      <p:sp>
        <p:nvSpPr>
          <p:cNvPr id="374" name="Google Shape;374;p40"/>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17</a:t>
            </a:fld>
            <a:endParaRPr/>
          </a:p>
        </p:txBody>
      </p:sp>
      <p:sp>
        <p:nvSpPr>
          <p:cNvPr id="30" name="TextBox 29">
            <a:extLst>
              <a:ext uri="{FF2B5EF4-FFF2-40B4-BE49-F238E27FC236}">
                <a16:creationId xmlns:a16="http://schemas.microsoft.com/office/drawing/2014/main" id="{7AF5545E-7000-C3CA-19BC-14B426413B1A}"/>
              </a:ext>
            </a:extLst>
          </p:cNvPr>
          <p:cNvSpPr txBox="1"/>
          <p:nvPr/>
        </p:nvSpPr>
        <p:spPr>
          <a:xfrm>
            <a:off x="2763370" y="1737643"/>
            <a:ext cx="3617259" cy="1668214"/>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GB" dirty="0">
                <a:solidFill>
                  <a:srgbClr val="003300"/>
                </a:solidFill>
              </a:rPr>
              <a:t>Business process and operation are both simplified and improved as a result of this.</a:t>
            </a:r>
          </a:p>
          <a:p>
            <a:pPr marL="285750" indent="-285750">
              <a:lnSpc>
                <a:spcPct val="150000"/>
              </a:lnSpc>
              <a:buFont typeface="Wingdings" panose="05000000000000000000" pitchFamily="2" charset="2"/>
              <a:buChar char="v"/>
            </a:pPr>
            <a:r>
              <a:rPr lang="en-GB" dirty="0">
                <a:solidFill>
                  <a:srgbClr val="003300"/>
                </a:solidFill>
              </a:rPr>
              <a:t>Achieved operational excellence</a:t>
            </a:r>
          </a:p>
          <a:p>
            <a:pPr marL="285750" indent="-285750">
              <a:lnSpc>
                <a:spcPct val="150000"/>
              </a:lnSpc>
              <a:buFont typeface="Wingdings" panose="05000000000000000000" pitchFamily="2" charset="2"/>
              <a:buChar char="v"/>
            </a:pPr>
            <a:r>
              <a:rPr lang="en-GB" dirty="0">
                <a:solidFill>
                  <a:srgbClr val="003300"/>
                </a:solidFill>
              </a:rPr>
              <a:t>Profitability increased </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23"/>
        <p:cNvGrpSpPr/>
        <p:nvPr/>
      </p:nvGrpSpPr>
      <p:grpSpPr>
        <a:xfrm>
          <a:off x="0" y="0"/>
          <a:ext cx="0" cy="0"/>
          <a:chOff x="0" y="0"/>
          <a:chExt cx="0" cy="0"/>
        </a:xfrm>
      </p:grpSpPr>
      <p:sp>
        <p:nvSpPr>
          <p:cNvPr id="4" name="Google Shape;602;p48">
            <a:extLst>
              <a:ext uri="{FF2B5EF4-FFF2-40B4-BE49-F238E27FC236}">
                <a16:creationId xmlns:a16="http://schemas.microsoft.com/office/drawing/2014/main" id="{DCC7F4AC-842E-07D3-E068-002765B3A78F}"/>
              </a:ext>
            </a:extLst>
          </p:cNvPr>
          <p:cNvSpPr/>
          <p:nvPr/>
        </p:nvSpPr>
        <p:spPr>
          <a:xfrm>
            <a:off x="2669454" y="1453387"/>
            <a:ext cx="4035996" cy="2236726"/>
          </a:xfrm>
          <a:custGeom>
            <a:avLst/>
            <a:gdLst/>
            <a:ahLst/>
            <a:cxnLst/>
            <a:rect l="l" t="t" r="r" b="b"/>
            <a:pathLst>
              <a:path w="16863" h="20878" extrusionOk="0">
                <a:moveTo>
                  <a:pt x="974" y="1801"/>
                </a:moveTo>
                <a:lnTo>
                  <a:pt x="1144" y="1825"/>
                </a:lnTo>
                <a:lnTo>
                  <a:pt x="1314" y="1874"/>
                </a:lnTo>
                <a:lnTo>
                  <a:pt x="1436" y="1874"/>
                </a:lnTo>
                <a:lnTo>
                  <a:pt x="1455" y="2041"/>
                </a:lnTo>
                <a:lnTo>
                  <a:pt x="1455" y="2041"/>
                </a:lnTo>
                <a:lnTo>
                  <a:pt x="1412" y="2020"/>
                </a:lnTo>
                <a:lnTo>
                  <a:pt x="1290" y="1995"/>
                </a:lnTo>
                <a:lnTo>
                  <a:pt x="1168" y="1995"/>
                </a:lnTo>
                <a:lnTo>
                  <a:pt x="998" y="2068"/>
                </a:lnTo>
                <a:lnTo>
                  <a:pt x="828" y="2166"/>
                </a:lnTo>
                <a:lnTo>
                  <a:pt x="657" y="2287"/>
                </a:lnTo>
                <a:lnTo>
                  <a:pt x="511" y="2409"/>
                </a:lnTo>
                <a:lnTo>
                  <a:pt x="487" y="2093"/>
                </a:lnTo>
                <a:lnTo>
                  <a:pt x="438" y="1801"/>
                </a:lnTo>
                <a:lnTo>
                  <a:pt x="609" y="1825"/>
                </a:lnTo>
                <a:lnTo>
                  <a:pt x="974" y="1801"/>
                </a:lnTo>
                <a:close/>
                <a:moveTo>
                  <a:pt x="1460" y="2093"/>
                </a:moveTo>
                <a:lnTo>
                  <a:pt x="1509" y="2774"/>
                </a:lnTo>
                <a:lnTo>
                  <a:pt x="1509" y="2774"/>
                </a:lnTo>
                <a:lnTo>
                  <a:pt x="1387" y="2750"/>
                </a:lnTo>
                <a:lnTo>
                  <a:pt x="1314" y="2774"/>
                </a:lnTo>
                <a:lnTo>
                  <a:pt x="1266" y="2798"/>
                </a:lnTo>
                <a:lnTo>
                  <a:pt x="925" y="3042"/>
                </a:lnTo>
                <a:lnTo>
                  <a:pt x="560" y="3309"/>
                </a:lnTo>
                <a:lnTo>
                  <a:pt x="511" y="3358"/>
                </a:lnTo>
                <a:lnTo>
                  <a:pt x="511" y="2847"/>
                </a:lnTo>
                <a:lnTo>
                  <a:pt x="536" y="2823"/>
                </a:lnTo>
                <a:lnTo>
                  <a:pt x="706" y="2725"/>
                </a:lnTo>
                <a:lnTo>
                  <a:pt x="852" y="2604"/>
                </a:lnTo>
                <a:lnTo>
                  <a:pt x="1193" y="2409"/>
                </a:lnTo>
                <a:lnTo>
                  <a:pt x="1290" y="2360"/>
                </a:lnTo>
                <a:lnTo>
                  <a:pt x="1363" y="2287"/>
                </a:lnTo>
                <a:lnTo>
                  <a:pt x="1460" y="2117"/>
                </a:lnTo>
                <a:lnTo>
                  <a:pt x="1460" y="2093"/>
                </a:lnTo>
                <a:close/>
                <a:moveTo>
                  <a:pt x="13237" y="803"/>
                </a:moveTo>
                <a:lnTo>
                  <a:pt x="13408" y="949"/>
                </a:lnTo>
                <a:lnTo>
                  <a:pt x="13675" y="1192"/>
                </a:lnTo>
                <a:lnTo>
                  <a:pt x="13943" y="1436"/>
                </a:lnTo>
                <a:lnTo>
                  <a:pt x="14211" y="1655"/>
                </a:lnTo>
                <a:lnTo>
                  <a:pt x="14454" y="1922"/>
                </a:lnTo>
                <a:lnTo>
                  <a:pt x="14721" y="2214"/>
                </a:lnTo>
                <a:lnTo>
                  <a:pt x="14989" y="2482"/>
                </a:lnTo>
                <a:lnTo>
                  <a:pt x="15500" y="3017"/>
                </a:lnTo>
                <a:lnTo>
                  <a:pt x="15670" y="3188"/>
                </a:lnTo>
                <a:lnTo>
                  <a:pt x="15816" y="3382"/>
                </a:lnTo>
                <a:lnTo>
                  <a:pt x="15938" y="3577"/>
                </a:lnTo>
                <a:lnTo>
                  <a:pt x="16108" y="3772"/>
                </a:lnTo>
                <a:lnTo>
                  <a:pt x="15743" y="3796"/>
                </a:lnTo>
                <a:lnTo>
                  <a:pt x="15403" y="3820"/>
                </a:lnTo>
                <a:lnTo>
                  <a:pt x="14697" y="3820"/>
                </a:lnTo>
                <a:lnTo>
                  <a:pt x="14016" y="3796"/>
                </a:lnTo>
                <a:lnTo>
                  <a:pt x="13651" y="3772"/>
                </a:lnTo>
                <a:lnTo>
                  <a:pt x="13310" y="3820"/>
                </a:lnTo>
                <a:lnTo>
                  <a:pt x="13262" y="3042"/>
                </a:lnTo>
                <a:lnTo>
                  <a:pt x="13213" y="2239"/>
                </a:lnTo>
                <a:lnTo>
                  <a:pt x="13189" y="1874"/>
                </a:lnTo>
                <a:lnTo>
                  <a:pt x="13189" y="1533"/>
                </a:lnTo>
                <a:lnTo>
                  <a:pt x="13237" y="803"/>
                </a:lnTo>
                <a:close/>
                <a:moveTo>
                  <a:pt x="1533" y="3163"/>
                </a:moveTo>
                <a:lnTo>
                  <a:pt x="1533" y="3455"/>
                </a:lnTo>
                <a:lnTo>
                  <a:pt x="1363" y="3553"/>
                </a:lnTo>
                <a:lnTo>
                  <a:pt x="1217" y="3650"/>
                </a:lnTo>
                <a:lnTo>
                  <a:pt x="901" y="3918"/>
                </a:lnTo>
                <a:lnTo>
                  <a:pt x="706" y="4064"/>
                </a:lnTo>
                <a:lnTo>
                  <a:pt x="511" y="4210"/>
                </a:lnTo>
                <a:lnTo>
                  <a:pt x="511" y="3845"/>
                </a:lnTo>
                <a:lnTo>
                  <a:pt x="511" y="3747"/>
                </a:lnTo>
                <a:lnTo>
                  <a:pt x="657" y="3699"/>
                </a:lnTo>
                <a:lnTo>
                  <a:pt x="803" y="3626"/>
                </a:lnTo>
                <a:lnTo>
                  <a:pt x="1047" y="3455"/>
                </a:lnTo>
                <a:lnTo>
                  <a:pt x="1387" y="3236"/>
                </a:lnTo>
                <a:lnTo>
                  <a:pt x="1533" y="3163"/>
                </a:lnTo>
                <a:close/>
                <a:moveTo>
                  <a:pt x="1558" y="3942"/>
                </a:moveTo>
                <a:lnTo>
                  <a:pt x="1533" y="4404"/>
                </a:lnTo>
                <a:lnTo>
                  <a:pt x="1533" y="4526"/>
                </a:lnTo>
                <a:lnTo>
                  <a:pt x="1193" y="4745"/>
                </a:lnTo>
                <a:lnTo>
                  <a:pt x="852" y="4988"/>
                </a:lnTo>
                <a:lnTo>
                  <a:pt x="657" y="5086"/>
                </a:lnTo>
                <a:lnTo>
                  <a:pt x="511" y="5232"/>
                </a:lnTo>
                <a:lnTo>
                  <a:pt x="511" y="4648"/>
                </a:lnTo>
                <a:lnTo>
                  <a:pt x="657" y="4575"/>
                </a:lnTo>
                <a:lnTo>
                  <a:pt x="828" y="4477"/>
                </a:lnTo>
                <a:lnTo>
                  <a:pt x="1095" y="4258"/>
                </a:lnTo>
                <a:lnTo>
                  <a:pt x="1558" y="3942"/>
                </a:lnTo>
                <a:close/>
                <a:moveTo>
                  <a:pt x="1509" y="4964"/>
                </a:moveTo>
                <a:lnTo>
                  <a:pt x="1485" y="5378"/>
                </a:lnTo>
                <a:lnTo>
                  <a:pt x="1363" y="5451"/>
                </a:lnTo>
                <a:lnTo>
                  <a:pt x="1241" y="5548"/>
                </a:lnTo>
                <a:lnTo>
                  <a:pt x="998" y="5767"/>
                </a:lnTo>
                <a:lnTo>
                  <a:pt x="730" y="5986"/>
                </a:lnTo>
                <a:lnTo>
                  <a:pt x="609" y="6108"/>
                </a:lnTo>
                <a:lnTo>
                  <a:pt x="511" y="6254"/>
                </a:lnTo>
                <a:lnTo>
                  <a:pt x="511" y="5499"/>
                </a:lnTo>
                <a:lnTo>
                  <a:pt x="633" y="5475"/>
                </a:lnTo>
                <a:lnTo>
                  <a:pt x="755" y="5426"/>
                </a:lnTo>
                <a:lnTo>
                  <a:pt x="1022" y="5256"/>
                </a:lnTo>
                <a:lnTo>
                  <a:pt x="1509" y="4964"/>
                </a:lnTo>
                <a:close/>
                <a:moveTo>
                  <a:pt x="1460" y="5889"/>
                </a:moveTo>
                <a:lnTo>
                  <a:pt x="1436" y="6473"/>
                </a:lnTo>
                <a:lnTo>
                  <a:pt x="1363" y="6448"/>
                </a:lnTo>
                <a:lnTo>
                  <a:pt x="1266" y="6448"/>
                </a:lnTo>
                <a:lnTo>
                  <a:pt x="1193" y="6473"/>
                </a:lnTo>
                <a:lnTo>
                  <a:pt x="1022" y="6594"/>
                </a:lnTo>
                <a:lnTo>
                  <a:pt x="852" y="6716"/>
                </a:lnTo>
                <a:lnTo>
                  <a:pt x="730" y="6862"/>
                </a:lnTo>
                <a:lnTo>
                  <a:pt x="511" y="7105"/>
                </a:lnTo>
                <a:lnTo>
                  <a:pt x="511" y="6448"/>
                </a:lnTo>
                <a:lnTo>
                  <a:pt x="682" y="6424"/>
                </a:lnTo>
                <a:lnTo>
                  <a:pt x="828" y="6351"/>
                </a:lnTo>
                <a:lnTo>
                  <a:pt x="974" y="6254"/>
                </a:lnTo>
                <a:lnTo>
                  <a:pt x="1095" y="6156"/>
                </a:lnTo>
                <a:lnTo>
                  <a:pt x="1460" y="5889"/>
                </a:lnTo>
                <a:close/>
                <a:moveTo>
                  <a:pt x="1412" y="6813"/>
                </a:moveTo>
                <a:lnTo>
                  <a:pt x="1387" y="7397"/>
                </a:lnTo>
                <a:lnTo>
                  <a:pt x="1168" y="7616"/>
                </a:lnTo>
                <a:lnTo>
                  <a:pt x="925" y="7835"/>
                </a:lnTo>
                <a:lnTo>
                  <a:pt x="755" y="8006"/>
                </a:lnTo>
                <a:lnTo>
                  <a:pt x="584" y="8176"/>
                </a:lnTo>
                <a:lnTo>
                  <a:pt x="536" y="7543"/>
                </a:lnTo>
                <a:lnTo>
                  <a:pt x="657" y="7446"/>
                </a:lnTo>
                <a:lnTo>
                  <a:pt x="779" y="7349"/>
                </a:lnTo>
                <a:lnTo>
                  <a:pt x="974" y="7154"/>
                </a:lnTo>
                <a:lnTo>
                  <a:pt x="1095" y="7032"/>
                </a:lnTo>
                <a:lnTo>
                  <a:pt x="1241" y="6911"/>
                </a:lnTo>
                <a:lnTo>
                  <a:pt x="1412" y="6813"/>
                </a:lnTo>
                <a:close/>
                <a:moveTo>
                  <a:pt x="1363" y="7981"/>
                </a:moveTo>
                <a:lnTo>
                  <a:pt x="1339" y="8468"/>
                </a:lnTo>
                <a:lnTo>
                  <a:pt x="1241" y="8541"/>
                </a:lnTo>
                <a:lnTo>
                  <a:pt x="1168" y="8614"/>
                </a:lnTo>
                <a:lnTo>
                  <a:pt x="1022" y="8736"/>
                </a:lnTo>
                <a:lnTo>
                  <a:pt x="901" y="8882"/>
                </a:lnTo>
                <a:lnTo>
                  <a:pt x="779" y="9052"/>
                </a:lnTo>
                <a:lnTo>
                  <a:pt x="657" y="9222"/>
                </a:lnTo>
                <a:lnTo>
                  <a:pt x="609" y="8492"/>
                </a:lnTo>
                <a:lnTo>
                  <a:pt x="730" y="8444"/>
                </a:lnTo>
                <a:lnTo>
                  <a:pt x="876" y="8395"/>
                </a:lnTo>
                <a:lnTo>
                  <a:pt x="1095" y="8200"/>
                </a:lnTo>
                <a:lnTo>
                  <a:pt x="1363" y="7981"/>
                </a:lnTo>
                <a:close/>
                <a:moveTo>
                  <a:pt x="1314" y="9003"/>
                </a:moveTo>
                <a:lnTo>
                  <a:pt x="1290" y="9611"/>
                </a:lnTo>
                <a:lnTo>
                  <a:pt x="1168" y="9660"/>
                </a:lnTo>
                <a:lnTo>
                  <a:pt x="1071" y="9733"/>
                </a:lnTo>
                <a:lnTo>
                  <a:pt x="852" y="9903"/>
                </a:lnTo>
                <a:lnTo>
                  <a:pt x="706" y="10049"/>
                </a:lnTo>
                <a:lnTo>
                  <a:pt x="657" y="9368"/>
                </a:lnTo>
                <a:lnTo>
                  <a:pt x="925" y="9271"/>
                </a:lnTo>
                <a:lnTo>
                  <a:pt x="1168" y="9101"/>
                </a:lnTo>
                <a:lnTo>
                  <a:pt x="1314" y="9003"/>
                </a:lnTo>
                <a:close/>
                <a:moveTo>
                  <a:pt x="1266" y="10122"/>
                </a:moveTo>
                <a:lnTo>
                  <a:pt x="1266" y="10877"/>
                </a:lnTo>
                <a:lnTo>
                  <a:pt x="1120" y="10998"/>
                </a:lnTo>
                <a:lnTo>
                  <a:pt x="803" y="11242"/>
                </a:lnTo>
                <a:lnTo>
                  <a:pt x="730" y="10439"/>
                </a:lnTo>
                <a:lnTo>
                  <a:pt x="876" y="10366"/>
                </a:lnTo>
                <a:lnTo>
                  <a:pt x="1022" y="10293"/>
                </a:lnTo>
                <a:lnTo>
                  <a:pt x="1266" y="10122"/>
                </a:lnTo>
                <a:close/>
                <a:moveTo>
                  <a:pt x="1266" y="11363"/>
                </a:moveTo>
                <a:lnTo>
                  <a:pt x="1266" y="11826"/>
                </a:lnTo>
                <a:lnTo>
                  <a:pt x="1120" y="11972"/>
                </a:lnTo>
                <a:lnTo>
                  <a:pt x="974" y="12118"/>
                </a:lnTo>
                <a:lnTo>
                  <a:pt x="901" y="12215"/>
                </a:lnTo>
                <a:lnTo>
                  <a:pt x="828" y="12337"/>
                </a:lnTo>
                <a:lnTo>
                  <a:pt x="803" y="11534"/>
                </a:lnTo>
                <a:lnTo>
                  <a:pt x="803" y="11485"/>
                </a:lnTo>
                <a:lnTo>
                  <a:pt x="925" y="11485"/>
                </a:lnTo>
                <a:lnTo>
                  <a:pt x="1047" y="11461"/>
                </a:lnTo>
                <a:lnTo>
                  <a:pt x="1144" y="11412"/>
                </a:lnTo>
                <a:lnTo>
                  <a:pt x="1266" y="11363"/>
                </a:lnTo>
                <a:close/>
                <a:moveTo>
                  <a:pt x="1266" y="12385"/>
                </a:moveTo>
                <a:lnTo>
                  <a:pt x="1266" y="12872"/>
                </a:lnTo>
                <a:lnTo>
                  <a:pt x="974" y="13140"/>
                </a:lnTo>
                <a:lnTo>
                  <a:pt x="828" y="13286"/>
                </a:lnTo>
                <a:lnTo>
                  <a:pt x="828" y="12653"/>
                </a:lnTo>
                <a:lnTo>
                  <a:pt x="1022" y="12556"/>
                </a:lnTo>
                <a:lnTo>
                  <a:pt x="1217" y="12410"/>
                </a:lnTo>
                <a:lnTo>
                  <a:pt x="1266" y="12385"/>
                </a:lnTo>
                <a:close/>
                <a:moveTo>
                  <a:pt x="1266" y="13407"/>
                </a:moveTo>
                <a:lnTo>
                  <a:pt x="1266" y="14113"/>
                </a:lnTo>
                <a:lnTo>
                  <a:pt x="1168" y="14186"/>
                </a:lnTo>
                <a:lnTo>
                  <a:pt x="1095" y="14235"/>
                </a:lnTo>
                <a:lnTo>
                  <a:pt x="925" y="14381"/>
                </a:lnTo>
                <a:lnTo>
                  <a:pt x="779" y="14527"/>
                </a:lnTo>
                <a:lnTo>
                  <a:pt x="803" y="13748"/>
                </a:lnTo>
                <a:lnTo>
                  <a:pt x="925" y="13675"/>
                </a:lnTo>
                <a:lnTo>
                  <a:pt x="1047" y="13578"/>
                </a:lnTo>
                <a:lnTo>
                  <a:pt x="1266" y="13407"/>
                </a:lnTo>
                <a:close/>
                <a:moveTo>
                  <a:pt x="1266" y="14624"/>
                </a:moveTo>
                <a:lnTo>
                  <a:pt x="1266" y="14940"/>
                </a:lnTo>
                <a:lnTo>
                  <a:pt x="1193" y="14989"/>
                </a:lnTo>
                <a:lnTo>
                  <a:pt x="949" y="15208"/>
                </a:lnTo>
                <a:lnTo>
                  <a:pt x="730" y="15451"/>
                </a:lnTo>
                <a:lnTo>
                  <a:pt x="755" y="15062"/>
                </a:lnTo>
                <a:lnTo>
                  <a:pt x="876" y="14989"/>
                </a:lnTo>
                <a:lnTo>
                  <a:pt x="974" y="14892"/>
                </a:lnTo>
                <a:lnTo>
                  <a:pt x="1193" y="14697"/>
                </a:lnTo>
                <a:lnTo>
                  <a:pt x="1266" y="14624"/>
                </a:lnTo>
                <a:close/>
                <a:moveTo>
                  <a:pt x="1241" y="15451"/>
                </a:moveTo>
                <a:lnTo>
                  <a:pt x="1241" y="15500"/>
                </a:lnTo>
                <a:lnTo>
                  <a:pt x="1217" y="15841"/>
                </a:lnTo>
                <a:lnTo>
                  <a:pt x="1071" y="15962"/>
                </a:lnTo>
                <a:lnTo>
                  <a:pt x="925" y="16108"/>
                </a:lnTo>
                <a:lnTo>
                  <a:pt x="682" y="16400"/>
                </a:lnTo>
                <a:lnTo>
                  <a:pt x="682" y="16400"/>
                </a:lnTo>
                <a:lnTo>
                  <a:pt x="730" y="15695"/>
                </a:lnTo>
                <a:lnTo>
                  <a:pt x="779" y="15719"/>
                </a:lnTo>
                <a:lnTo>
                  <a:pt x="828" y="15743"/>
                </a:lnTo>
                <a:lnTo>
                  <a:pt x="901" y="15743"/>
                </a:lnTo>
                <a:lnTo>
                  <a:pt x="949" y="15695"/>
                </a:lnTo>
                <a:lnTo>
                  <a:pt x="1241" y="15451"/>
                </a:lnTo>
                <a:close/>
                <a:moveTo>
                  <a:pt x="1193" y="16327"/>
                </a:moveTo>
                <a:lnTo>
                  <a:pt x="1120" y="17009"/>
                </a:lnTo>
                <a:lnTo>
                  <a:pt x="998" y="17082"/>
                </a:lnTo>
                <a:lnTo>
                  <a:pt x="876" y="17179"/>
                </a:lnTo>
                <a:lnTo>
                  <a:pt x="682" y="17373"/>
                </a:lnTo>
                <a:lnTo>
                  <a:pt x="584" y="17495"/>
                </a:lnTo>
                <a:lnTo>
                  <a:pt x="584" y="17495"/>
                </a:lnTo>
                <a:lnTo>
                  <a:pt x="657" y="16668"/>
                </a:lnTo>
                <a:lnTo>
                  <a:pt x="803" y="16619"/>
                </a:lnTo>
                <a:lnTo>
                  <a:pt x="949" y="16522"/>
                </a:lnTo>
                <a:lnTo>
                  <a:pt x="1193" y="16327"/>
                </a:lnTo>
                <a:close/>
                <a:moveTo>
                  <a:pt x="6813" y="463"/>
                </a:moveTo>
                <a:lnTo>
                  <a:pt x="8322" y="487"/>
                </a:lnTo>
                <a:lnTo>
                  <a:pt x="9831" y="560"/>
                </a:lnTo>
                <a:lnTo>
                  <a:pt x="12848" y="706"/>
                </a:lnTo>
                <a:lnTo>
                  <a:pt x="12799" y="901"/>
                </a:lnTo>
                <a:lnTo>
                  <a:pt x="12751" y="1071"/>
                </a:lnTo>
                <a:lnTo>
                  <a:pt x="12702" y="1484"/>
                </a:lnTo>
                <a:lnTo>
                  <a:pt x="12678" y="1874"/>
                </a:lnTo>
                <a:lnTo>
                  <a:pt x="12702" y="2312"/>
                </a:lnTo>
                <a:lnTo>
                  <a:pt x="12775" y="3115"/>
                </a:lnTo>
                <a:lnTo>
                  <a:pt x="12824" y="3528"/>
                </a:lnTo>
                <a:lnTo>
                  <a:pt x="12824" y="3893"/>
                </a:lnTo>
                <a:lnTo>
                  <a:pt x="12848" y="3966"/>
                </a:lnTo>
                <a:lnTo>
                  <a:pt x="12872" y="4039"/>
                </a:lnTo>
                <a:lnTo>
                  <a:pt x="12921" y="4064"/>
                </a:lnTo>
                <a:lnTo>
                  <a:pt x="12970" y="4112"/>
                </a:lnTo>
                <a:lnTo>
                  <a:pt x="12994" y="4161"/>
                </a:lnTo>
                <a:lnTo>
                  <a:pt x="13067" y="4210"/>
                </a:lnTo>
                <a:lnTo>
                  <a:pt x="13262" y="4258"/>
                </a:lnTo>
                <a:lnTo>
                  <a:pt x="13456" y="4307"/>
                </a:lnTo>
                <a:lnTo>
                  <a:pt x="13894" y="4331"/>
                </a:lnTo>
                <a:lnTo>
                  <a:pt x="14697" y="4356"/>
                </a:lnTo>
                <a:lnTo>
                  <a:pt x="15500" y="4356"/>
                </a:lnTo>
                <a:lnTo>
                  <a:pt x="15889" y="4331"/>
                </a:lnTo>
                <a:lnTo>
                  <a:pt x="16279" y="4283"/>
                </a:lnTo>
                <a:lnTo>
                  <a:pt x="16254" y="5061"/>
                </a:lnTo>
                <a:lnTo>
                  <a:pt x="16279" y="5864"/>
                </a:lnTo>
                <a:lnTo>
                  <a:pt x="16303" y="6643"/>
                </a:lnTo>
                <a:lnTo>
                  <a:pt x="16303" y="7422"/>
                </a:lnTo>
                <a:lnTo>
                  <a:pt x="16279" y="9319"/>
                </a:lnTo>
                <a:lnTo>
                  <a:pt x="16254" y="10268"/>
                </a:lnTo>
                <a:lnTo>
                  <a:pt x="16254" y="11242"/>
                </a:lnTo>
                <a:lnTo>
                  <a:pt x="16303" y="13140"/>
                </a:lnTo>
                <a:lnTo>
                  <a:pt x="16352" y="15062"/>
                </a:lnTo>
                <a:lnTo>
                  <a:pt x="16327" y="15962"/>
                </a:lnTo>
                <a:lnTo>
                  <a:pt x="16327" y="16887"/>
                </a:lnTo>
                <a:lnTo>
                  <a:pt x="16327" y="17738"/>
                </a:lnTo>
                <a:lnTo>
                  <a:pt x="16303" y="18152"/>
                </a:lnTo>
                <a:lnTo>
                  <a:pt x="16254" y="18590"/>
                </a:lnTo>
                <a:lnTo>
                  <a:pt x="15889" y="18614"/>
                </a:lnTo>
                <a:lnTo>
                  <a:pt x="15549" y="18639"/>
                </a:lnTo>
                <a:lnTo>
                  <a:pt x="11923" y="18639"/>
                </a:lnTo>
                <a:lnTo>
                  <a:pt x="9733" y="18614"/>
                </a:lnTo>
                <a:lnTo>
                  <a:pt x="7641" y="18566"/>
                </a:lnTo>
                <a:lnTo>
                  <a:pt x="5524" y="18517"/>
                </a:lnTo>
                <a:lnTo>
                  <a:pt x="4453" y="18517"/>
                </a:lnTo>
                <a:lnTo>
                  <a:pt x="3383" y="18566"/>
                </a:lnTo>
                <a:lnTo>
                  <a:pt x="2701" y="18566"/>
                </a:lnTo>
                <a:lnTo>
                  <a:pt x="2361" y="18590"/>
                </a:lnTo>
                <a:lnTo>
                  <a:pt x="2020" y="18639"/>
                </a:lnTo>
                <a:lnTo>
                  <a:pt x="1971" y="18590"/>
                </a:lnTo>
                <a:lnTo>
                  <a:pt x="1923" y="18517"/>
                </a:lnTo>
                <a:lnTo>
                  <a:pt x="1850" y="18493"/>
                </a:lnTo>
                <a:lnTo>
                  <a:pt x="1777" y="18493"/>
                </a:lnTo>
                <a:lnTo>
                  <a:pt x="1704" y="18298"/>
                </a:lnTo>
                <a:lnTo>
                  <a:pt x="1679" y="18103"/>
                </a:lnTo>
                <a:lnTo>
                  <a:pt x="1704" y="18030"/>
                </a:lnTo>
                <a:lnTo>
                  <a:pt x="1704" y="17957"/>
                </a:lnTo>
                <a:lnTo>
                  <a:pt x="1679" y="17884"/>
                </a:lnTo>
                <a:lnTo>
                  <a:pt x="1631" y="17811"/>
                </a:lnTo>
                <a:lnTo>
                  <a:pt x="1631" y="17398"/>
                </a:lnTo>
                <a:lnTo>
                  <a:pt x="1631" y="17009"/>
                </a:lnTo>
                <a:lnTo>
                  <a:pt x="1679" y="16133"/>
                </a:lnTo>
                <a:lnTo>
                  <a:pt x="1728" y="15281"/>
                </a:lnTo>
                <a:lnTo>
                  <a:pt x="1728" y="15086"/>
                </a:lnTo>
                <a:lnTo>
                  <a:pt x="1777" y="15038"/>
                </a:lnTo>
                <a:lnTo>
                  <a:pt x="1801" y="14965"/>
                </a:lnTo>
                <a:lnTo>
                  <a:pt x="1777" y="14916"/>
                </a:lnTo>
                <a:lnTo>
                  <a:pt x="1728" y="14843"/>
                </a:lnTo>
                <a:lnTo>
                  <a:pt x="1728" y="13018"/>
                </a:lnTo>
                <a:lnTo>
                  <a:pt x="1801" y="12945"/>
                </a:lnTo>
                <a:lnTo>
                  <a:pt x="1825" y="12848"/>
                </a:lnTo>
                <a:lnTo>
                  <a:pt x="1825" y="12775"/>
                </a:lnTo>
                <a:lnTo>
                  <a:pt x="1801" y="12726"/>
                </a:lnTo>
                <a:lnTo>
                  <a:pt x="1728" y="12677"/>
                </a:lnTo>
                <a:lnTo>
                  <a:pt x="1728" y="11071"/>
                </a:lnTo>
                <a:lnTo>
                  <a:pt x="1752" y="11023"/>
                </a:lnTo>
                <a:lnTo>
                  <a:pt x="1777" y="10974"/>
                </a:lnTo>
                <a:lnTo>
                  <a:pt x="1752" y="10925"/>
                </a:lnTo>
                <a:lnTo>
                  <a:pt x="1728" y="10852"/>
                </a:lnTo>
                <a:lnTo>
                  <a:pt x="1752" y="10049"/>
                </a:lnTo>
                <a:lnTo>
                  <a:pt x="1825" y="7373"/>
                </a:lnTo>
                <a:lnTo>
                  <a:pt x="1874" y="6059"/>
                </a:lnTo>
                <a:lnTo>
                  <a:pt x="1947" y="4721"/>
                </a:lnTo>
                <a:lnTo>
                  <a:pt x="1971" y="4137"/>
                </a:lnTo>
                <a:lnTo>
                  <a:pt x="1971" y="3553"/>
                </a:lnTo>
                <a:lnTo>
                  <a:pt x="1947" y="2969"/>
                </a:lnTo>
                <a:lnTo>
                  <a:pt x="1898" y="2360"/>
                </a:lnTo>
                <a:lnTo>
                  <a:pt x="1874" y="1825"/>
                </a:lnTo>
                <a:lnTo>
                  <a:pt x="1825" y="1290"/>
                </a:lnTo>
                <a:lnTo>
                  <a:pt x="1752" y="925"/>
                </a:lnTo>
                <a:lnTo>
                  <a:pt x="1728" y="755"/>
                </a:lnTo>
                <a:lnTo>
                  <a:pt x="1704" y="560"/>
                </a:lnTo>
                <a:lnTo>
                  <a:pt x="2142" y="609"/>
                </a:lnTo>
                <a:lnTo>
                  <a:pt x="2580" y="609"/>
                </a:lnTo>
                <a:lnTo>
                  <a:pt x="3456" y="584"/>
                </a:lnTo>
                <a:lnTo>
                  <a:pt x="5135" y="511"/>
                </a:lnTo>
                <a:lnTo>
                  <a:pt x="5986" y="487"/>
                </a:lnTo>
                <a:lnTo>
                  <a:pt x="6813" y="463"/>
                </a:lnTo>
                <a:close/>
                <a:moveTo>
                  <a:pt x="1120" y="17544"/>
                </a:moveTo>
                <a:lnTo>
                  <a:pt x="1144" y="17982"/>
                </a:lnTo>
                <a:lnTo>
                  <a:pt x="974" y="18176"/>
                </a:lnTo>
                <a:lnTo>
                  <a:pt x="803" y="18371"/>
                </a:lnTo>
                <a:lnTo>
                  <a:pt x="682" y="18517"/>
                </a:lnTo>
                <a:lnTo>
                  <a:pt x="584" y="18663"/>
                </a:lnTo>
                <a:lnTo>
                  <a:pt x="536" y="18858"/>
                </a:lnTo>
                <a:lnTo>
                  <a:pt x="536" y="19028"/>
                </a:lnTo>
                <a:lnTo>
                  <a:pt x="536" y="19052"/>
                </a:lnTo>
                <a:lnTo>
                  <a:pt x="584" y="19052"/>
                </a:lnTo>
                <a:lnTo>
                  <a:pt x="779" y="18955"/>
                </a:lnTo>
                <a:lnTo>
                  <a:pt x="949" y="18809"/>
                </a:lnTo>
                <a:lnTo>
                  <a:pt x="1266" y="18468"/>
                </a:lnTo>
                <a:lnTo>
                  <a:pt x="1339" y="18663"/>
                </a:lnTo>
                <a:lnTo>
                  <a:pt x="1412" y="18833"/>
                </a:lnTo>
                <a:lnTo>
                  <a:pt x="1168" y="19150"/>
                </a:lnTo>
                <a:lnTo>
                  <a:pt x="901" y="19539"/>
                </a:lnTo>
                <a:lnTo>
                  <a:pt x="657" y="19928"/>
                </a:lnTo>
                <a:lnTo>
                  <a:pt x="584" y="19685"/>
                </a:lnTo>
                <a:lnTo>
                  <a:pt x="560" y="19466"/>
                </a:lnTo>
                <a:lnTo>
                  <a:pt x="511" y="18979"/>
                </a:lnTo>
                <a:lnTo>
                  <a:pt x="511" y="18468"/>
                </a:lnTo>
                <a:lnTo>
                  <a:pt x="536" y="17982"/>
                </a:lnTo>
                <a:lnTo>
                  <a:pt x="657" y="17909"/>
                </a:lnTo>
                <a:lnTo>
                  <a:pt x="779" y="17836"/>
                </a:lnTo>
                <a:lnTo>
                  <a:pt x="974" y="17665"/>
                </a:lnTo>
                <a:lnTo>
                  <a:pt x="1120" y="17544"/>
                </a:lnTo>
                <a:close/>
                <a:moveTo>
                  <a:pt x="15451" y="19101"/>
                </a:moveTo>
                <a:lnTo>
                  <a:pt x="15427" y="19296"/>
                </a:lnTo>
                <a:lnTo>
                  <a:pt x="15427" y="19490"/>
                </a:lnTo>
                <a:lnTo>
                  <a:pt x="15451" y="19904"/>
                </a:lnTo>
                <a:lnTo>
                  <a:pt x="15086" y="19953"/>
                </a:lnTo>
                <a:lnTo>
                  <a:pt x="15086" y="19953"/>
                </a:lnTo>
                <a:lnTo>
                  <a:pt x="15159" y="19734"/>
                </a:lnTo>
                <a:lnTo>
                  <a:pt x="15257" y="19417"/>
                </a:lnTo>
                <a:lnTo>
                  <a:pt x="15281" y="19271"/>
                </a:lnTo>
                <a:lnTo>
                  <a:pt x="15281" y="19101"/>
                </a:lnTo>
                <a:close/>
                <a:moveTo>
                  <a:pt x="15062" y="19101"/>
                </a:moveTo>
                <a:lnTo>
                  <a:pt x="14989" y="19174"/>
                </a:lnTo>
                <a:lnTo>
                  <a:pt x="14940" y="19271"/>
                </a:lnTo>
                <a:lnTo>
                  <a:pt x="14867" y="19442"/>
                </a:lnTo>
                <a:lnTo>
                  <a:pt x="14721" y="19782"/>
                </a:lnTo>
                <a:lnTo>
                  <a:pt x="14600" y="20026"/>
                </a:lnTo>
                <a:lnTo>
                  <a:pt x="14357" y="20050"/>
                </a:lnTo>
                <a:lnTo>
                  <a:pt x="14357" y="20050"/>
                </a:lnTo>
                <a:lnTo>
                  <a:pt x="14454" y="19758"/>
                </a:lnTo>
                <a:lnTo>
                  <a:pt x="14503" y="19563"/>
                </a:lnTo>
                <a:lnTo>
                  <a:pt x="14551" y="19344"/>
                </a:lnTo>
                <a:lnTo>
                  <a:pt x="14575" y="19198"/>
                </a:lnTo>
                <a:lnTo>
                  <a:pt x="14551" y="19125"/>
                </a:lnTo>
                <a:lnTo>
                  <a:pt x="15062" y="19101"/>
                </a:lnTo>
                <a:close/>
                <a:moveTo>
                  <a:pt x="9782" y="19052"/>
                </a:moveTo>
                <a:lnTo>
                  <a:pt x="9660" y="19296"/>
                </a:lnTo>
                <a:lnTo>
                  <a:pt x="9563" y="19563"/>
                </a:lnTo>
                <a:lnTo>
                  <a:pt x="9490" y="19831"/>
                </a:lnTo>
                <a:lnTo>
                  <a:pt x="9441" y="20074"/>
                </a:lnTo>
                <a:lnTo>
                  <a:pt x="9028" y="20074"/>
                </a:lnTo>
                <a:lnTo>
                  <a:pt x="9125" y="19831"/>
                </a:lnTo>
                <a:lnTo>
                  <a:pt x="9174" y="19636"/>
                </a:lnTo>
                <a:lnTo>
                  <a:pt x="9320" y="19344"/>
                </a:lnTo>
                <a:lnTo>
                  <a:pt x="9368" y="19174"/>
                </a:lnTo>
                <a:lnTo>
                  <a:pt x="9393" y="19101"/>
                </a:lnTo>
                <a:lnTo>
                  <a:pt x="9368" y="19052"/>
                </a:lnTo>
                <a:close/>
                <a:moveTo>
                  <a:pt x="10780" y="19077"/>
                </a:moveTo>
                <a:lnTo>
                  <a:pt x="10609" y="19296"/>
                </a:lnTo>
                <a:lnTo>
                  <a:pt x="10439" y="19539"/>
                </a:lnTo>
                <a:lnTo>
                  <a:pt x="10366" y="19685"/>
                </a:lnTo>
                <a:lnTo>
                  <a:pt x="10317" y="19807"/>
                </a:lnTo>
                <a:lnTo>
                  <a:pt x="10269" y="19953"/>
                </a:lnTo>
                <a:lnTo>
                  <a:pt x="10269" y="20074"/>
                </a:lnTo>
                <a:lnTo>
                  <a:pt x="9904" y="20074"/>
                </a:lnTo>
                <a:lnTo>
                  <a:pt x="9904" y="19977"/>
                </a:lnTo>
                <a:lnTo>
                  <a:pt x="9977" y="19734"/>
                </a:lnTo>
                <a:lnTo>
                  <a:pt x="10050" y="19515"/>
                </a:lnTo>
                <a:lnTo>
                  <a:pt x="10147" y="19320"/>
                </a:lnTo>
                <a:lnTo>
                  <a:pt x="10196" y="19198"/>
                </a:lnTo>
                <a:lnTo>
                  <a:pt x="10220" y="19077"/>
                </a:lnTo>
                <a:close/>
                <a:moveTo>
                  <a:pt x="9101" y="19028"/>
                </a:moveTo>
                <a:lnTo>
                  <a:pt x="9003" y="19150"/>
                </a:lnTo>
                <a:lnTo>
                  <a:pt x="8930" y="19271"/>
                </a:lnTo>
                <a:lnTo>
                  <a:pt x="8809" y="19466"/>
                </a:lnTo>
                <a:lnTo>
                  <a:pt x="8736" y="19685"/>
                </a:lnTo>
                <a:lnTo>
                  <a:pt x="8638" y="19880"/>
                </a:lnTo>
                <a:lnTo>
                  <a:pt x="8614" y="19977"/>
                </a:lnTo>
                <a:lnTo>
                  <a:pt x="8565" y="20074"/>
                </a:lnTo>
                <a:lnTo>
                  <a:pt x="8079" y="20099"/>
                </a:lnTo>
                <a:lnTo>
                  <a:pt x="8103" y="19953"/>
                </a:lnTo>
                <a:lnTo>
                  <a:pt x="8176" y="19734"/>
                </a:lnTo>
                <a:lnTo>
                  <a:pt x="8273" y="19490"/>
                </a:lnTo>
                <a:lnTo>
                  <a:pt x="8395" y="19296"/>
                </a:lnTo>
                <a:lnTo>
                  <a:pt x="8468" y="19150"/>
                </a:lnTo>
                <a:lnTo>
                  <a:pt x="8517" y="19028"/>
                </a:lnTo>
                <a:close/>
                <a:moveTo>
                  <a:pt x="10926" y="19077"/>
                </a:moveTo>
                <a:lnTo>
                  <a:pt x="10999" y="19101"/>
                </a:lnTo>
                <a:lnTo>
                  <a:pt x="11631" y="19101"/>
                </a:lnTo>
                <a:lnTo>
                  <a:pt x="11510" y="19247"/>
                </a:lnTo>
                <a:lnTo>
                  <a:pt x="11412" y="19393"/>
                </a:lnTo>
                <a:lnTo>
                  <a:pt x="11266" y="19685"/>
                </a:lnTo>
                <a:lnTo>
                  <a:pt x="11193" y="19880"/>
                </a:lnTo>
                <a:lnTo>
                  <a:pt x="11169" y="20001"/>
                </a:lnTo>
                <a:lnTo>
                  <a:pt x="11145" y="20099"/>
                </a:lnTo>
                <a:lnTo>
                  <a:pt x="11047" y="20099"/>
                </a:lnTo>
                <a:lnTo>
                  <a:pt x="10609" y="20074"/>
                </a:lnTo>
                <a:lnTo>
                  <a:pt x="10658" y="19831"/>
                </a:lnTo>
                <a:lnTo>
                  <a:pt x="10731" y="19588"/>
                </a:lnTo>
                <a:lnTo>
                  <a:pt x="10926" y="19077"/>
                </a:lnTo>
                <a:close/>
                <a:moveTo>
                  <a:pt x="14357" y="19125"/>
                </a:moveTo>
                <a:lnTo>
                  <a:pt x="14308" y="19198"/>
                </a:lnTo>
                <a:lnTo>
                  <a:pt x="14186" y="19393"/>
                </a:lnTo>
                <a:lnTo>
                  <a:pt x="14113" y="19563"/>
                </a:lnTo>
                <a:lnTo>
                  <a:pt x="14016" y="19782"/>
                </a:lnTo>
                <a:lnTo>
                  <a:pt x="13919" y="20001"/>
                </a:lnTo>
                <a:lnTo>
                  <a:pt x="13870" y="20074"/>
                </a:lnTo>
                <a:lnTo>
                  <a:pt x="13335" y="20099"/>
                </a:lnTo>
                <a:lnTo>
                  <a:pt x="13432" y="19880"/>
                </a:lnTo>
                <a:lnTo>
                  <a:pt x="13529" y="19685"/>
                </a:lnTo>
                <a:lnTo>
                  <a:pt x="13651" y="19393"/>
                </a:lnTo>
                <a:lnTo>
                  <a:pt x="13675" y="19344"/>
                </a:lnTo>
                <a:lnTo>
                  <a:pt x="13675" y="19271"/>
                </a:lnTo>
                <a:lnTo>
                  <a:pt x="13675" y="19198"/>
                </a:lnTo>
                <a:lnTo>
                  <a:pt x="13675" y="19150"/>
                </a:lnTo>
                <a:lnTo>
                  <a:pt x="13700" y="19125"/>
                </a:lnTo>
                <a:close/>
                <a:moveTo>
                  <a:pt x="7665" y="18979"/>
                </a:moveTo>
                <a:lnTo>
                  <a:pt x="8200" y="19004"/>
                </a:lnTo>
                <a:lnTo>
                  <a:pt x="8079" y="19125"/>
                </a:lnTo>
                <a:lnTo>
                  <a:pt x="8006" y="19271"/>
                </a:lnTo>
                <a:lnTo>
                  <a:pt x="7884" y="19490"/>
                </a:lnTo>
                <a:lnTo>
                  <a:pt x="7738" y="19782"/>
                </a:lnTo>
                <a:lnTo>
                  <a:pt x="7689" y="19953"/>
                </a:lnTo>
                <a:lnTo>
                  <a:pt x="7689" y="20099"/>
                </a:lnTo>
                <a:lnTo>
                  <a:pt x="6984" y="20123"/>
                </a:lnTo>
                <a:lnTo>
                  <a:pt x="7057" y="19977"/>
                </a:lnTo>
                <a:lnTo>
                  <a:pt x="7130" y="19831"/>
                </a:lnTo>
                <a:lnTo>
                  <a:pt x="7324" y="19563"/>
                </a:lnTo>
                <a:lnTo>
                  <a:pt x="7519" y="19271"/>
                </a:lnTo>
                <a:lnTo>
                  <a:pt x="7592" y="19125"/>
                </a:lnTo>
                <a:lnTo>
                  <a:pt x="7665" y="18979"/>
                </a:lnTo>
                <a:close/>
                <a:moveTo>
                  <a:pt x="11996" y="19101"/>
                </a:moveTo>
                <a:lnTo>
                  <a:pt x="12556" y="19125"/>
                </a:lnTo>
                <a:lnTo>
                  <a:pt x="12483" y="19223"/>
                </a:lnTo>
                <a:lnTo>
                  <a:pt x="12410" y="19320"/>
                </a:lnTo>
                <a:lnTo>
                  <a:pt x="12313" y="19563"/>
                </a:lnTo>
                <a:lnTo>
                  <a:pt x="12240" y="19855"/>
                </a:lnTo>
                <a:lnTo>
                  <a:pt x="12167" y="20123"/>
                </a:lnTo>
                <a:lnTo>
                  <a:pt x="11558" y="20099"/>
                </a:lnTo>
                <a:lnTo>
                  <a:pt x="11583" y="19953"/>
                </a:lnTo>
                <a:lnTo>
                  <a:pt x="11656" y="19807"/>
                </a:lnTo>
                <a:lnTo>
                  <a:pt x="11802" y="19563"/>
                </a:lnTo>
                <a:lnTo>
                  <a:pt x="11899" y="19369"/>
                </a:lnTo>
                <a:lnTo>
                  <a:pt x="11948" y="19247"/>
                </a:lnTo>
                <a:lnTo>
                  <a:pt x="11996" y="19101"/>
                </a:lnTo>
                <a:close/>
                <a:moveTo>
                  <a:pt x="13602" y="19125"/>
                </a:moveTo>
                <a:lnTo>
                  <a:pt x="13505" y="19174"/>
                </a:lnTo>
                <a:lnTo>
                  <a:pt x="13408" y="19247"/>
                </a:lnTo>
                <a:lnTo>
                  <a:pt x="13286" y="19393"/>
                </a:lnTo>
                <a:lnTo>
                  <a:pt x="13164" y="19539"/>
                </a:lnTo>
                <a:lnTo>
                  <a:pt x="13018" y="19831"/>
                </a:lnTo>
                <a:lnTo>
                  <a:pt x="12921" y="20123"/>
                </a:lnTo>
                <a:lnTo>
                  <a:pt x="12580" y="20123"/>
                </a:lnTo>
                <a:lnTo>
                  <a:pt x="12653" y="19807"/>
                </a:lnTo>
                <a:lnTo>
                  <a:pt x="12751" y="19490"/>
                </a:lnTo>
                <a:lnTo>
                  <a:pt x="12848" y="19150"/>
                </a:lnTo>
                <a:lnTo>
                  <a:pt x="12848" y="19125"/>
                </a:lnTo>
                <a:close/>
                <a:moveTo>
                  <a:pt x="6813" y="18955"/>
                </a:moveTo>
                <a:lnTo>
                  <a:pt x="7324" y="18979"/>
                </a:lnTo>
                <a:lnTo>
                  <a:pt x="7203" y="19101"/>
                </a:lnTo>
                <a:lnTo>
                  <a:pt x="7081" y="19223"/>
                </a:lnTo>
                <a:lnTo>
                  <a:pt x="6886" y="19515"/>
                </a:lnTo>
                <a:lnTo>
                  <a:pt x="6716" y="19831"/>
                </a:lnTo>
                <a:lnTo>
                  <a:pt x="6619" y="20147"/>
                </a:lnTo>
                <a:lnTo>
                  <a:pt x="6303" y="20147"/>
                </a:lnTo>
                <a:lnTo>
                  <a:pt x="6351" y="20001"/>
                </a:lnTo>
                <a:lnTo>
                  <a:pt x="6400" y="19855"/>
                </a:lnTo>
                <a:lnTo>
                  <a:pt x="6424" y="19685"/>
                </a:lnTo>
                <a:lnTo>
                  <a:pt x="6497" y="19539"/>
                </a:lnTo>
                <a:lnTo>
                  <a:pt x="6643" y="19247"/>
                </a:lnTo>
                <a:lnTo>
                  <a:pt x="6813" y="18955"/>
                </a:lnTo>
                <a:close/>
                <a:moveTo>
                  <a:pt x="6376" y="18955"/>
                </a:moveTo>
                <a:lnTo>
                  <a:pt x="6230" y="19198"/>
                </a:lnTo>
                <a:lnTo>
                  <a:pt x="6132" y="19417"/>
                </a:lnTo>
                <a:lnTo>
                  <a:pt x="6059" y="19588"/>
                </a:lnTo>
                <a:lnTo>
                  <a:pt x="5962" y="19782"/>
                </a:lnTo>
                <a:lnTo>
                  <a:pt x="5913" y="19977"/>
                </a:lnTo>
                <a:lnTo>
                  <a:pt x="5913" y="20074"/>
                </a:lnTo>
                <a:lnTo>
                  <a:pt x="5938" y="20172"/>
                </a:lnTo>
                <a:lnTo>
                  <a:pt x="5086" y="20220"/>
                </a:lnTo>
                <a:lnTo>
                  <a:pt x="5208" y="19977"/>
                </a:lnTo>
                <a:lnTo>
                  <a:pt x="5329" y="19734"/>
                </a:lnTo>
                <a:lnTo>
                  <a:pt x="5573" y="19320"/>
                </a:lnTo>
                <a:lnTo>
                  <a:pt x="5670" y="19150"/>
                </a:lnTo>
                <a:lnTo>
                  <a:pt x="5743" y="19052"/>
                </a:lnTo>
                <a:lnTo>
                  <a:pt x="5743" y="19004"/>
                </a:lnTo>
                <a:lnTo>
                  <a:pt x="5719" y="18955"/>
                </a:lnTo>
                <a:close/>
                <a:moveTo>
                  <a:pt x="5475" y="18955"/>
                </a:moveTo>
                <a:lnTo>
                  <a:pt x="5305" y="19125"/>
                </a:lnTo>
                <a:lnTo>
                  <a:pt x="5183" y="19296"/>
                </a:lnTo>
                <a:lnTo>
                  <a:pt x="4964" y="19685"/>
                </a:lnTo>
                <a:lnTo>
                  <a:pt x="4818" y="19953"/>
                </a:lnTo>
                <a:lnTo>
                  <a:pt x="4745" y="20099"/>
                </a:lnTo>
                <a:lnTo>
                  <a:pt x="4745" y="20220"/>
                </a:lnTo>
                <a:lnTo>
                  <a:pt x="4210" y="20269"/>
                </a:lnTo>
                <a:lnTo>
                  <a:pt x="4234" y="20196"/>
                </a:lnTo>
                <a:lnTo>
                  <a:pt x="4332" y="19953"/>
                </a:lnTo>
                <a:lnTo>
                  <a:pt x="4429" y="19709"/>
                </a:lnTo>
                <a:lnTo>
                  <a:pt x="4624" y="19369"/>
                </a:lnTo>
                <a:lnTo>
                  <a:pt x="4672" y="19271"/>
                </a:lnTo>
                <a:lnTo>
                  <a:pt x="4697" y="19198"/>
                </a:lnTo>
                <a:lnTo>
                  <a:pt x="4697" y="19101"/>
                </a:lnTo>
                <a:lnTo>
                  <a:pt x="4672" y="19004"/>
                </a:lnTo>
                <a:lnTo>
                  <a:pt x="4551" y="19004"/>
                </a:lnTo>
                <a:lnTo>
                  <a:pt x="4453" y="19077"/>
                </a:lnTo>
                <a:lnTo>
                  <a:pt x="4356" y="19150"/>
                </a:lnTo>
                <a:lnTo>
                  <a:pt x="4259" y="19271"/>
                </a:lnTo>
                <a:lnTo>
                  <a:pt x="4113" y="19490"/>
                </a:lnTo>
                <a:lnTo>
                  <a:pt x="4015" y="19709"/>
                </a:lnTo>
                <a:lnTo>
                  <a:pt x="3869" y="19977"/>
                </a:lnTo>
                <a:lnTo>
                  <a:pt x="3821" y="20123"/>
                </a:lnTo>
                <a:lnTo>
                  <a:pt x="3796" y="20293"/>
                </a:lnTo>
                <a:lnTo>
                  <a:pt x="3358" y="20318"/>
                </a:lnTo>
                <a:lnTo>
                  <a:pt x="3383" y="20172"/>
                </a:lnTo>
                <a:lnTo>
                  <a:pt x="3456" y="19928"/>
                </a:lnTo>
                <a:lnTo>
                  <a:pt x="3553" y="19709"/>
                </a:lnTo>
                <a:lnTo>
                  <a:pt x="3748" y="19320"/>
                </a:lnTo>
                <a:lnTo>
                  <a:pt x="3967" y="18955"/>
                </a:lnTo>
                <a:close/>
                <a:moveTo>
                  <a:pt x="1850" y="19028"/>
                </a:moveTo>
                <a:lnTo>
                  <a:pt x="2166" y="19052"/>
                </a:lnTo>
                <a:lnTo>
                  <a:pt x="2507" y="19052"/>
                </a:lnTo>
                <a:lnTo>
                  <a:pt x="2239" y="19393"/>
                </a:lnTo>
                <a:lnTo>
                  <a:pt x="1971" y="19758"/>
                </a:lnTo>
                <a:lnTo>
                  <a:pt x="1777" y="20099"/>
                </a:lnTo>
                <a:lnTo>
                  <a:pt x="1704" y="20245"/>
                </a:lnTo>
                <a:lnTo>
                  <a:pt x="1655" y="20366"/>
                </a:lnTo>
                <a:lnTo>
                  <a:pt x="1558" y="20366"/>
                </a:lnTo>
                <a:lnTo>
                  <a:pt x="1217" y="20342"/>
                </a:lnTo>
                <a:lnTo>
                  <a:pt x="876" y="20318"/>
                </a:lnTo>
                <a:lnTo>
                  <a:pt x="1144" y="20001"/>
                </a:lnTo>
                <a:lnTo>
                  <a:pt x="1363" y="19685"/>
                </a:lnTo>
                <a:lnTo>
                  <a:pt x="1606" y="19344"/>
                </a:lnTo>
                <a:lnTo>
                  <a:pt x="1850" y="19028"/>
                </a:lnTo>
                <a:close/>
                <a:moveTo>
                  <a:pt x="3675" y="18955"/>
                </a:moveTo>
                <a:lnTo>
                  <a:pt x="3553" y="19077"/>
                </a:lnTo>
                <a:lnTo>
                  <a:pt x="3431" y="19223"/>
                </a:lnTo>
                <a:lnTo>
                  <a:pt x="3261" y="19539"/>
                </a:lnTo>
                <a:lnTo>
                  <a:pt x="3164" y="19709"/>
                </a:lnTo>
                <a:lnTo>
                  <a:pt x="3066" y="19904"/>
                </a:lnTo>
                <a:lnTo>
                  <a:pt x="3018" y="20123"/>
                </a:lnTo>
                <a:lnTo>
                  <a:pt x="2993" y="20220"/>
                </a:lnTo>
                <a:lnTo>
                  <a:pt x="2993" y="20342"/>
                </a:lnTo>
                <a:lnTo>
                  <a:pt x="2044" y="20391"/>
                </a:lnTo>
                <a:lnTo>
                  <a:pt x="2239" y="20123"/>
                </a:lnTo>
                <a:lnTo>
                  <a:pt x="2361" y="19928"/>
                </a:lnTo>
                <a:lnTo>
                  <a:pt x="2677" y="19442"/>
                </a:lnTo>
                <a:lnTo>
                  <a:pt x="2872" y="19198"/>
                </a:lnTo>
                <a:lnTo>
                  <a:pt x="2969" y="19101"/>
                </a:lnTo>
                <a:lnTo>
                  <a:pt x="3066" y="19004"/>
                </a:lnTo>
                <a:lnTo>
                  <a:pt x="3675" y="18955"/>
                </a:lnTo>
                <a:close/>
                <a:moveTo>
                  <a:pt x="6643" y="0"/>
                </a:moveTo>
                <a:lnTo>
                  <a:pt x="5792" y="25"/>
                </a:lnTo>
                <a:lnTo>
                  <a:pt x="4940" y="49"/>
                </a:lnTo>
                <a:lnTo>
                  <a:pt x="3261" y="146"/>
                </a:lnTo>
                <a:lnTo>
                  <a:pt x="2093" y="195"/>
                </a:lnTo>
                <a:lnTo>
                  <a:pt x="1898" y="195"/>
                </a:lnTo>
                <a:lnTo>
                  <a:pt x="1704" y="244"/>
                </a:lnTo>
                <a:lnTo>
                  <a:pt x="1655" y="219"/>
                </a:lnTo>
                <a:lnTo>
                  <a:pt x="1582" y="195"/>
                </a:lnTo>
                <a:lnTo>
                  <a:pt x="1509" y="219"/>
                </a:lnTo>
                <a:lnTo>
                  <a:pt x="1460" y="268"/>
                </a:lnTo>
                <a:lnTo>
                  <a:pt x="1412" y="390"/>
                </a:lnTo>
                <a:lnTo>
                  <a:pt x="1363" y="511"/>
                </a:lnTo>
                <a:lnTo>
                  <a:pt x="1339" y="755"/>
                </a:lnTo>
                <a:lnTo>
                  <a:pt x="1339" y="1047"/>
                </a:lnTo>
                <a:lnTo>
                  <a:pt x="1387" y="1314"/>
                </a:lnTo>
                <a:lnTo>
                  <a:pt x="1217" y="1290"/>
                </a:lnTo>
                <a:lnTo>
                  <a:pt x="1047" y="1290"/>
                </a:lnTo>
                <a:lnTo>
                  <a:pt x="730" y="1314"/>
                </a:lnTo>
                <a:lnTo>
                  <a:pt x="560" y="1314"/>
                </a:lnTo>
                <a:lnTo>
                  <a:pt x="365" y="1338"/>
                </a:lnTo>
                <a:lnTo>
                  <a:pt x="268" y="1363"/>
                </a:lnTo>
                <a:lnTo>
                  <a:pt x="195" y="1411"/>
                </a:lnTo>
                <a:lnTo>
                  <a:pt x="146" y="1460"/>
                </a:lnTo>
                <a:lnTo>
                  <a:pt x="122" y="1557"/>
                </a:lnTo>
                <a:lnTo>
                  <a:pt x="122" y="1630"/>
                </a:lnTo>
                <a:lnTo>
                  <a:pt x="98" y="1874"/>
                </a:lnTo>
                <a:lnTo>
                  <a:pt x="73" y="2117"/>
                </a:lnTo>
                <a:lnTo>
                  <a:pt x="49" y="2652"/>
                </a:lnTo>
                <a:lnTo>
                  <a:pt x="73" y="3674"/>
                </a:lnTo>
                <a:lnTo>
                  <a:pt x="49" y="4891"/>
                </a:lnTo>
                <a:lnTo>
                  <a:pt x="25" y="6083"/>
                </a:lnTo>
                <a:lnTo>
                  <a:pt x="49" y="6765"/>
                </a:lnTo>
                <a:lnTo>
                  <a:pt x="49" y="7446"/>
                </a:lnTo>
                <a:lnTo>
                  <a:pt x="122" y="8809"/>
                </a:lnTo>
                <a:lnTo>
                  <a:pt x="219" y="10171"/>
                </a:lnTo>
                <a:lnTo>
                  <a:pt x="317" y="11534"/>
                </a:lnTo>
                <a:lnTo>
                  <a:pt x="341" y="12166"/>
                </a:lnTo>
                <a:lnTo>
                  <a:pt x="341" y="12799"/>
                </a:lnTo>
                <a:lnTo>
                  <a:pt x="292" y="14064"/>
                </a:lnTo>
                <a:lnTo>
                  <a:pt x="244" y="15330"/>
                </a:lnTo>
                <a:lnTo>
                  <a:pt x="171" y="16595"/>
                </a:lnTo>
                <a:lnTo>
                  <a:pt x="73" y="17519"/>
                </a:lnTo>
                <a:lnTo>
                  <a:pt x="49" y="17982"/>
                </a:lnTo>
                <a:lnTo>
                  <a:pt x="0" y="18444"/>
                </a:lnTo>
                <a:lnTo>
                  <a:pt x="0" y="18931"/>
                </a:lnTo>
                <a:lnTo>
                  <a:pt x="25" y="19393"/>
                </a:lnTo>
                <a:lnTo>
                  <a:pt x="98" y="19831"/>
                </a:lnTo>
                <a:lnTo>
                  <a:pt x="146" y="20050"/>
                </a:lnTo>
                <a:lnTo>
                  <a:pt x="219" y="20269"/>
                </a:lnTo>
                <a:lnTo>
                  <a:pt x="292" y="20366"/>
                </a:lnTo>
                <a:lnTo>
                  <a:pt x="365" y="20415"/>
                </a:lnTo>
                <a:lnTo>
                  <a:pt x="463" y="20439"/>
                </a:lnTo>
                <a:lnTo>
                  <a:pt x="560" y="20415"/>
                </a:lnTo>
                <a:lnTo>
                  <a:pt x="584" y="20512"/>
                </a:lnTo>
                <a:lnTo>
                  <a:pt x="633" y="20610"/>
                </a:lnTo>
                <a:lnTo>
                  <a:pt x="706" y="20658"/>
                </a:lnTo>
                <a:lnTo>
                  <a:pt x="803" y="20731"/>
                </a:lnTo>
                <a:lnTo>
                  <a:pt x="1047" y="20804"/>
                </a:lnTo>
                <a:lnTo>
                  <a:pt x="1339" y="20853"/>
                </a:lnTo>
                <a:lnTo>
                  <a:pt x="1631" y="20877"/>
                </a:lnTo>
                <a:lnTo>
                  <a:pt x="1923" y="20877"/>
                </a:lnTo>
                <a:lnTo>
                  <a:pt x="2312" y="20853"/>
                </a:lnTo>
                <a:lnTo>
                  <a:pt x="3188" y="20829"/>
                </a:lnTo>
                <a:lnTo>
                  <a:pt x="4064" y="20780"/>
                </a:lnTo>
                <a:lnTo>
                  <a:pt x="5792" y="20683"/>
                </a:lnTo>
                <a:lnTo>
                  <a:pt x="7057" y="20634"/>
                </a:lnTo>
                <a:lnTo>
                  <a:pt x="8346" y="20585"/>
                </a:lnTo>
                <a:lnTo>
                  <a:pt x="9612" y="20585"/>
                </a:lnTo>
                <a:lnTo>
                  <a:pt x="10901" y="20610"/>
                </a:lnTo>
                <a:lnTo>
                  <a:pt x="12240" y="20634"/>
                </a:lnTo>
                <a:lnTo>
                  <a:pt x="12337" y="20658"/>
                </a:lnTo>
                <a:lnTo>
                  <a:pt x="12434" y="20658"/>
                </a:lnTo>
                <a:lnTo>
                  <a:pt x="12483" y="20634"/>
                </a:lnTo>
                <a:lnTo>
                  <a:pt x="13262" y="20634"/>
                </a:lnTo>
                <a:lnTo>
                  <a:pt x="14065" y="20585"/>
                </a:lnTo>
                <a:lnTo>
                  <a:pt x="14843" y="20512"/>
                </a:lnTo>
                <a:lnTo>
                  <a:pt x="15622" y="20391"/>
                </a:lnTo>
                <a:lnTo>
                  <a:pt x="15695" y="20366"/>
                </a:lnTo>
                <a:lnTo>
                  <a:pt x="15743" y="20342"/>
                </a:lnTo>
                <a:lnTo>
                  <a:pt x="15865" y="20318"/>
                </a:lnTo>
                <a:lnTo>
                  <a:pt x="15962" y="20269"/>
                </a:lnTo>
                <a:lnTo>
                  <a:pt x="16035" y="20172"/>
                </a:lnTo>
                <a:lnTo>
                  <a:pt x="16035" y="20123"/>
                </a:lnTo>
                <a:lnTo>
                  <a:pt x="16035" y="20050"/>
                </a:lnTo>
                <a:lnTo>
                  <a:pt x="16011" y="19807"/>
                </a:lnTo>
                <a:lnTo>
                  <a:pt x="15987" y="19563"/>
                </a:lnTo>
                <a:lnTo>
                  <a:pt x="15938" y="19320"/>
                </a:lnTo>
                <a:lnTo>
                  <a:pt x="15938" y="19077"/>
                </a:lnTo>
                <a:lnTo>
                  <a:pt x="16425" y="19028"/>
                </a:lnTo>
                <a:lnTo>
                  <a:pt x="16522" y="18979"/>
                </a:lnTo>
                <a:lnTo>
                  <a:pt x="16619" y="18906"/>
                </a:lnTo>
                <a:lnTo>
                  <a:pt x="16668" y="18833"/>
                </a:lnTo>
                <a:lnTo>
                  <a:pt x="16717" y="18760"/>
                </a:lnTo>
                <a:lnTo>
                  <a:pt x="16790" y="18347"/>
                </a:lnTo>
                <a:lnTo>
                  <a:pt x="16838" y="17933"/>
                </a:lnTo>
                <a:lnTo>
                  <a:pt x="16863" y="17519"/>
                </a:lnTo>
                <a:lnTo>
                  <a:pt x="16863" y="17106"/>
                </a:lnTo>
                <a:lnTo>
                  <a:pt x="16863" y="16254"/>
                </a:lnTo>
                <a:lnTo>
                  <a:pt x="16863" y="15427"/>
                </a:lnTo>
                <a:lnTo>
                  <a:pt x="16838" y="14429"/>
                </a:lnTo>
                <a:lnTo>
                  <a:pt x="16838" y="13432"/>
                </a:lnTo>
                <a:lnTo>
                  <a:pt x="16765" y="11412"/>
                </a:lnTo>
                <a:lnTo>
                  <a:pt x="16765" y="10414"/>
                </a:lnTo>
                <a:lnTo>
                  <a:pt x="16765" y="9417"/>
                </a:lnTo>
                <a:lnTo>
                  <a:pt x="16814" y="7422"/>
                </a:lnTo>
                <a:lnTo>
                  <a:pt x="16814" y="6473"/>
                </a:lnTo>
                <a:lnTo>
                  <a:pt x="16838" y="5499"/>
                </a:lnTo>
                <a:lnTo>
                  <a:pt x="16814" y="5013"/>
                </a:lnTo>
                <a:lnTo>
                  <a:pt x="16765" y="4550"/>
                </a:lnTo>
                <a:lnTo>
                  <a:pt x="16717" y="4064"/>
                </a:lnTo>
                <a:lnTo>
                  <a:pt x="16619" y="3601"/>
                </a:lnTo>
                <a:lnTo>
                  <a:pt x="16595" y="3553"/>
                </a:lnTo>
                <a:lnTo>
                  <a:pt x="16522" y="3504"/>
                </a:lnTo>
                <a:lnTo>
                  <a:pt x="16425" y="3334"/>
                </a:lnTo>
                <a:lnTo>
                  <a:pt x="16303" y="3188"/>
                </a:lnTo>
                <a:lnTo>
                  <a:pt x="16060" y="2896"/>
                </a:lnTo>
                <a:lnTo>
                  <a:pt x="15792" y="2604"/>
                </a:lnTo>
                <a:lnTo>
                  <a:pt x="15524" y="2336"/>
                </a:lnTo>
                <a:lnTo>
                  <a:pt x="14989" y="1801"/>
                </a:lnTo>
                <a:lnTo>
                  <a:pt x="14503" y="1338"/>
                </a:lnTo>
                <a:lnTo>
                  <a:pt x="14259" y="1119"/>
                </a:lnTo>
                <a:lnTo>
                  <a:pt x="14016" y="901"/>
                </a:lnTo>
                <a:lnTo>
                  <a:pt x="13700" y="633"/>
                </a:lnTo>
                <a:lnTo>
                  <a:pt x="13554" y="487"/>
                </a:lnTo>
                <a:lnTo>
                  <a:pt x="13383" y="390"/>
                </a:lnTo>
                <a:lnTo>
                  <a:pt x="13335" y="317"/>
                </a:lnTo>
                <a:lnTo>
                  <a:pt x="13310" y="292"/>
                </a:lnTo>
                <a:lnTo>
                  <a:pt x="13237" y="268"/>
                </a:lnTo>
                <a:lnTo>
                  <a:pt x="13164" y="244"/>
                </a:lnTo>
                <a:lnTo>
                  <a:pt x="9904" y="73"/>
                </a:lnTo>
                <a:lnTo>
                  <a:pt x="8273" y="25"/>
                </a:lnTo>
                <a:lnTo>
                  <a:pt x="6643" y="0"/>
                </a:lnTo>
                <a:close/>
              </a:path>
            </a:pathLst>
          </a:custGeom>
          <a:ln/>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Title 2">
            <a:extLst>
              <a:ext uri="{FF2B5EF4-FFF2-40B4-BE49-F238E27FC236}">
                <a16:creationId xmlns:a16="http://schemas.microsoft.com/office/drawing/2014/main" id="{3ABAB25F-4D37-D2EA-9933-1892542AB2E1}"/>
              </a:ext>
            </a:extLst>
          </p:cNvPr>
          <p:cNvSpPr>
            <a:spLocks noGrp="1"/>
          </p:cNvSpPr>
          <p:nvPr>
            <p:ph type="ctrTitle"/>
          </p:nvPr>
        </p:nvSpPr>
        <p:spPr>
          <a:xfrm>
            <a:off x="2554002" y="1991850"/>
            <a:ext cx="4266900" cy="1159800"/>
          </a:xfrm>
        </p:spPr>
        <p:txBody>
          <a:bodyPr/>
          <a:lstStyle/>
          <a:p>
            <a:r>
              <a:rPr lang="en-GB" dirty="0"/>
              <a:t>Conclusion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678"/>
        <p:cNvGrpSpPr/>
        <p:nvPr/>
      </p:nvGrpSpPr>
      <p:grpSpPr>
        <a:xfrm>
          <a:off x="0" y="0"/>
          <a:ext cx="0" cy="0"/>
          <a:chOff x="0" y="0"/>
          <a:chExt cx="0" cy="0"/>
        </a:xfrm>
      </p:grpSpPr>
      <p:sp>
        <p:nvSpPr>
          <p:cNvPr id="1124" name="Google Shape;1124;p49"/>
          <p:cNvSpPr txBox="1">
            <a:spLocks noGrp="1"/>
          </p:cNvSpPr>
          <p:nvPr>
            <p:ph type="title" idx="4294967295"/>
          </p:nvPr>
        </p:nvSpPr>
        <p:spPr>
          <a:xfrm>
            <a:off x="855300" y="172875"/>
            <a:ext cx="7433400" cy="3963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sz="2000" dirty="0">
                <a:solidFill>
                  <a:schemeClr val="dk1"/>
                </a:solidFill>
              </a:rPr>
              <a:t>References</a:t>
            </a:r>
            <a:endParaRPr sz="2000" dirty="0">
              <a:solidFill>
                <a:schemeClr val="dk1"/>
              </a:solidFill>
            </a:endParaRPr>
          </a:p>
        </p:txBody>
      </p:sp>
      <p:sp>
        <p:nvSpPr>
          <p:cNvPr id="1125" name="Google Shape;1125;p49"/>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19</a:t>
            </a:fld>
            <a:endParaRPr/>
          </a:p>
        </p:txBody>
      </p:sp>
      <p:sp>
        <p:nvSpPr>
          <p:cNvPr id="450" name="TextBox 449">
            <a:extLst>
              <a:ext uri="{FF2B5EF4-FFF2-40B4-BE49-F238E27FC236}">
                <a16:creationId xmlns:a16="http://schemas.microsoft.com/office/drawing/2014/main" id="{80549CC2-D49C-C04C-F2AA-79F0DEDAA3C3}"/>
              </a:ext>
            </a:extLst>
          </p:cNvPr>
          <p:cNvSpPr txBox="1"/>
          <p:nvPr/>
        </p:nvSpPr>
        <p:spPr>
          <a:xfrm>
            <a:off x="451888" y="717396"/>
            <a:ext cx="8240224" cy="3708708"/>
          </a:xfrm>
          <a:prstGeom prst="rect">
            <a:avLst/>
          </a:prstGeom>
          <a:noFill/>
        </p:spPr>
        <p:txBody>
          <a:bodyPr wrap="square">
            <a:spAutoFit/>
          </a:bodyPr>
          <a:lstStyle/>
          <a:p>
            <a:pPr marL="285750" indent="-285750" algn="just">
              <a:spcAft>
                <a:spcPts val="900"/>
              </a:spcAft>
            </a:pPr>
            <a:r>
              <a:rPr lang="en-GB" sz="10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Davids</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2016. Technology as the New Frontier: Unilever and the Rise of </a:t>
            </a:r>
            <a:r>
              <a:rPr lang="en-GB" sz="10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Becel</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Margarine. </a:t>
            </a:r>
            <a:r>
              <a:rPr lang="en-GB" sz="10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Journal of Modern European History</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14(1), pp.101-118.</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spcAft>
                <a:spcPts val="900"/>
              </a:spcAft>
            </a:pPr>
            <a:r>
              <a:rPr lang="en-GB" sz="10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Gie</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 </a:t>
            </a:r>
            <a:r>
              <a:rPr lang="en-GB" sz="10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Slabbert</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and </a:t>
            </a:r>
            <a:r>
              <a:rPr lang="en-GB" sz="10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Haydam</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 2017. Balancing the double-edged sword of technology within a modern university workplace. </a:t>
            </a:r>
            <a:r>
              <a:rPr lang="en-GB" sz="10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Problems and Perspectives in Management</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15(3), pp.425-437.</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spcAft>
                <a:spcPts val="900"/>
              </a:spcAft>
            </a:pP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McCutcheon, J., 2019. Efficiency through improved technology. </a:t>
            </a:r>
            <a:r>
              <a:rPr lang="en-GB" sz="10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Practice Management</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29(4), pp.40-41.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spcAft>
                <a:spcPts val="900"/>
              </a:spcAft>
            </a:pPr>
            <a:r>
              <a:rPr lang="en-GB" sz="10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Nakura</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Y. and Ohashi, M., 2013. The Impact of IT Technology on the Quality Management Organization in Japan. </a:t>
            </a:r>
            <a:r>
              <a:rPr lang="en-GB" sz="10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Procedia Technology</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9, pp.209-214.</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spcAft>
                <a:spcPts val="900"/>
              </a:spcAft>
            </a:pP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Ramírez, M., </a:t>
            </a:r>
            <a:r>
              <a:rPr lang="en-GB" sz="10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Ciriza</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 Gil, C. and </a:t>
            </a:r>
            <a:r>
              <a:rPr lang="en-GB" sz="10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Cabestre</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 2017. Satisfaction with External Internships: Do Students Acquire the Professional Skills Necessary to Improve their Employability?. </a:t>
            </a:r>
            <a:r>
              <a:rPr lang="en-GB" sz="10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Human Capital and Information Technology Professionals</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8(1), pp.42-50.</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spcAft>
                <a:spcPts val="900"/>
              </a:spcAft>
            </a:pPr>
            <a:r>
              <a:rPr lang="en-GB" sz="10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Rønningstad</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 2018. Us and Them – First-line Management and Change Resistance. </a:t>
            </a:r>
            <a:r>
              <a:rPr lang="en-GB" sz="10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Nordic Journal of Working Life Studies</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8(2).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spcAft>
                <a:spcPts val="900"/>
              </a:spcAft>
            </a:pPr>
            <a:r>
              <a:rPr lang="en-GB" sz="10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Schwade</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 2021. Social Collaboration Analytics Framework: A framework for providing business intelligence on collaboration in the digital workplace. </a:t>
            </a:r>
            <a:r>
              <a:rPr lang="en-GB" sz="10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Decision Support Systems</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p.113587.</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spcAft>
                <a:spcPts val="900"/>
              </a:spcAft>
            </a:pP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Siddiqui, M., 2014. Success of an Organization is a result of Employees Performance. </a:t>
            </a:r>
            <a:r>
              <a:rPr lang="en-GB" sz="10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Advances in Social Sciences Research Journal</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1(4), pp.179-201.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spcAft>
                <a:spcPts val="900"/>
              </a:spcAft>
            </a:pP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Sivakumar, S., 2021. Study of Internationalization Process of Unilever. </a:t>
            </a:r>
            <a:r>
              <a:rPr lang="en-GB" sz="10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SSRN Electronic Journal</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spcAft>
                <a:spcPts val="900"/>
              </a:spcAft>
            </a:pP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Stubbs, G. and </a:t>
            </a:r>
            <a:r>
              <a:rPr lang="en-GB" sz="10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Baghurst</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 2014. Collective Creative Problem Solving in Information Technology Distributed Work Teams. </a:t>
            </a:r>
            <a:r>
              <a:rPr lang="en-GB" sz="10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e-Collaboration</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10(3), pp.63-81.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spcAft>
                <a:spcPts val="900"/>
              </a:spcAft>
            </a:pPr>
            <a:r>
              <a:rPr lang="en-GB" sz="10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Windhia</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 2020. </a:t>
            </a:r>
            <a:r>
              <a:rPr lang="en-GB" sz="10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Implementasi</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Corporation Social Responsibility PT Unilever Indonesia </a:t>
            </a:r>
            <a:r>
              <a:rPr lang="en-GB" sz="10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Tbk</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0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Melalui</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Agenda Unilever Sustainable Living Plan (USLP). </a:t>
            </a:r>
            <a:r>
              <a:rPr lang="en-GB" sz="10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GLOBAL INSIGHT JOURNAL</a:t>
            </a:r>
            <a:r>
              <a:rPr lang="en-GB"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5(2).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rgbClr val="FF8700"/>
            </a:gs>
            <a:gs pos="100000">
              <a:srgbClr val="FFD900"/>
            </a:gs>
          </a:gsLst>
          <a:lin ang="5400700" scaled="0"/>
        </a:gradFill>
        <a:effectLst/>
      </p:bgPr>
    </p:bg>
    <p:spTree>
      <p:nvGrpSpPr>
        <p:cNvPr id="1" name="Shape 300"/>
        <p:cNvGrpSpPr/>
        <p:nvPr/>
      </p:nvGrpSpPr>
      <p:grpSpPr>
        <a:xfrm>
          <a:off x="0" y="0"/>
          <a:ext cx="0" cy="0"/>
          <a:chOff x="0" y="0"/>
          <a:chExt cx="0" cy="0"/>
        </a:xfrm>
      </p:grpSpPr>
      <p:sp>
        <p:nvSpPr>
          <p:cNvPr id="301" name="Google Shape;301;p35"/>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20</a:t>
            </a:fld>
            <a:endParaRPr/>
          </a:p>
        </p:txBody>
      </p:sp>
      <p:sp>
        <p:nvSpPr>
          <p:cNvPr id="302" name="Google Shape;302;p35"/>
          <p:cNvSpPr txBox="1">
            <a:spLocks noGrp="1"/>
          </p:cNvSpPr>
          <p:nvPr>
            <p:ph type="ctrTitle" idx="4294967295"/>
          </p:nvPr>
        </p:nvSpPr>
        <p:spPr>
          <a:xfrm>
            <a:off x="723300" y="1792375"/>
            <a:ext cx="7697400" cy="1159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sz="3600" dirty="0"/>
              <a:t>THANKS!</a:t>
            </a:r>
            <a:endParaRPr sz="3600" dirty="0"/>
          </a:p>
        </p:txBody>
      </p:sp>
      <p:sp>
        <p:nvSpPr>
          <p:cNvPr id="303" name="Google Shape;303;p35"/>
          <p:cNvSpPr txBox="1">
            <a:spLocks noGrp="1"/>
          </p:cNvSpPr>
          <p:nvPr>
            <p:ph type="subTitle" idx="4294967295"/>
          </p:nvPr>
        </p:nvSpPr>
        <p:spPr>
          <a:xfrm>
            <a:off x="723300" y="2715524"/>
            <a:ext cx="7697400" cy="13059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sz="2400" b="1" dirty="0">
                <a:solidFill>
                  <a:srgbClr val="FFFFFF"/>
                </a:solidFill>
              </a:rPr>
              <a:t>Any questions?</a:t>
            </a:r>
            <a:endParaRPr sz="2400" b="1" dirty="0">
              <a:solidFill>
                <a:srgbClr val="FFFFFF"/>
              </a:solidFill>
            </a:endParaRPr>
          </a:p>
        </p:txBody>
      </p:sp>
      <p:sp>
        <p:nvSpPr>
          <p:cNvPr id="304" name="Google Shape;304;p35"/>
          <p:cNvSpPr/>
          <p:nvPr/>
        </p:nvSpPr>
        <p:spPr>
          <a:xfrm>
            <a:off x="4127625" y="1102328"/>
            <a:ext cx="888759" cy="818862"/>
          </a:xfrm>
          <a:custGeom>
            <a:avLst/>
            <a:gdLst/>
            <a:ahLst/>
            <a:cxnLst/>
            <a:rect l="l" t="t" r="r" b="b"/>
            <a:pathLst>
              <a:path w="16717" h="15403" extrusionOk="0">
                <a:moveTo>
                  <a:pt x="9149" y="511"/>
                </a:moveTo>
                <a:lnTo>
                  <a:pt x="9587" y="560"/>
                </a:lnTo>
                <a:lnTo>
                  <a:pt x="10025" y="608"/>
                </a:lnTo>
                <a:lnTo>
                  <a:pt x="10439" y="681"/>
                </a:lnTo>
                <a:lnTo>
                  <a:pt x="10877" y="779"/>
                </a:lnTo>
                <a:lnTo>
                  <a:pt x="11290" y="900"/>
                </a:lnTo>
                <a:lnTo>
                  <a:pt x="11704" y="1046"/>
                </a:lnTo>
                <a:lnTo>
                  <a:pt x="12093" y="1217"/>
                </a:lnTo>
                <a:lnTo>
                  <a:pt x="12483" y="1411"/>
                </a:lnTo>
                <a:lnTo>
                  <a:pt x="12994" y="1703"/>
                </a:lnTo>
                <a:lnTo>
                  <a:pt x="13505" y="2020"/>
                </a:lnTo>
                <a:lnTo>
                  <a:pt x="13967" y="2360"/>
                </a:lnTo>
                <a:lnTo>
                  <a:pt x="14210" y="2555"/>
                </a:lnTo>
                <a:lnTo>
                  <a:pt x="14405" y="2750"/>
                </a:lnTo>
                <a:lnTo>
                  <a:pt x="14332" y="2871"/>
                </a:lnTo>
                <a:lnTo>
                  <a:pt x="14308" y="3017"/>
                </a:lnTo>
                <a:lnTo>
                  <a:pt x="14308" y="3066"/>
                </a:lnTo>
                <a:lnTo>
                  <a:pt x="14332" y="3090"/>
                </a:lnTo>
                <a:lnTo>
                  <a:pt x="14405" y="3139"/>
                </a:lnTo>
                <a:lnTo>
                  <a:pt x="14478" y="3139"/>
                </a:lnTo>
                <a:lnTo>
                  <a:pt x="14551" y="3090"/>
                </a:lnTo>
                <a:lnTo>
                  <a:pt x="14624" y="2993"/>
                </a:lnTo>
                <a:lnTo>
                  <a:pt x="14867" y="3285"/>
                </a:lnTo>
                <a:lnTo>
                  <a:pt x="14770" y="3358"/>
                </a:lnTo>
                <a:lnTo>
                  <a:pt x="14697" y="3431"/>
                </a:lnTo>
                <a:lnTo>
                  <a:pt x="14600" y="3601"/>
                </a:lnTo>
                <a:lnTo>
                  <a:pt x="14575" y="3674"/>
                </a:lnTo>
                <a:lnTo>
                  <a:pt x="14575" y="3723"/>
                </a:lnTo>
                <a:lnTo>
                  <a:pt x="14575" y="3772"/>
                </a:lnTo>
                <a:lnTo>
                  <a:pt x="14600" y="3796"/>
                </a:lnTo>
                <a:lnTo>
                  <a:pt x="14648" y="3796"/>
                </a:lnTo>
                <a:lnTo>
                  <a:pt x="14721" y="3772"/>
                </a:lnTo>
                <a:lnTo>
                  <a:pt x="14867" y="3699"/>
                </a:lnTo>
                <a:lnTo>
                  <a:pt x="15086" y="3601"/>
                </a:lnTo>
                <a:lnTo>
                  <a:pt x="15208" y="3820"/>
                </a:lnTo>
                <a:lnTo>
                  <a:pt x="15305" y="4064"/>
                </a:lnTo>
                <a:lnTo>
                  <a:pt x="15111" y="4137"/>
                </a:lnTo>
                <a:lnTo>
                  <a:pt x="15013" y="4185"/>
                </a:lnTo>
                <a:lnTo>
                  <a:pt x="14916" y="4234"/>
                </a:lnTo>
                <a:lnTo>
                  <a:pt x="14892" y="4307"/>
                </a:lnTo>
                <a:lnTo>
                  <a:pt x="14892" y="4380"/>
                </a:lnTo>
                <a:lnTo>
                  <a:pt x="14940" y="4429"/>
                </a:lnTo>
                <a:lnTo>
                  <a:pt x="15013" y="4453"/>
                </a:lnTo>
                <a:lnTo>
                  <a:pt x="15135" y="4453"/>
                </a:lnTo>
                <a:lnTo>
                  <a:pt x="15232" y="4429"/>
                </a:lnTo>
                <a:lnTo>
                  <a:pt x="15427" y="4380"/>
                </a:lnTo>
                <a:lnTo>
                  <a:pt x="15573" y="4915"/>
                </a:lnTo>
                <a:lnTo>
                  <a:pt x="15403" y="4964"/>
                </a:lnTo>
                <a:lnTo>
                  <a:pt x="15232" y="5061"/>
                </a:lnTo>
                <a:lnTo>
                  <a:pt x="15086" y="5183"/>
                </a:lnTo>
                <a:lnTo>
                  <a:pt x="15038" y="5256"/>
                </a:lnTo>
                <a:lnTo>
                  <a:pt x="15013" y="5329"/>
                </a:lnTo>
                <a:lnTo>
                  <a:pt x="15013" y="5378"/>
                </a:lnTo>
                <a:lnTo>
                  <a:pt x="15038" y="5402"/>
                </a:lnTo>
                <a:lnTo>
                  <a:pt x="15062" y="5426"/>
                </a:lnTo>
                <a:lnTo>
                  <a:pt x="15111" y="5451"/>
                </a:lnTo>
                <a:lnTo>
                  <a:pt x="15208" y="5451"/>
                </a:lnTo>
                <a:lnTo>
                  <a:pt x="15305" y="5426"/>
                </a:lnTo>
                <a:lnTo>
                  <a:pt x="15476" y="5353"/>
                </a:lnTo>
                <a:lnTo>
                  <a:pt x="15695" y="5305"/>
                </a:lnTo>
                <a:lnTo>
                  <a:pt x="15792" y="5743"/>
                </a:lnTo>
                <a:lnTo>
                  <a:pt x="15622" y="5816"/>
                </a:lnTo>
                <a:lnTo>
                  <a:pt x="15451" y="5864"/>
                </a:lnTo>
                <a:lnTo>
                  <a:pt x="15305" y="5937"/>
                </a:lnTo>
                <a:lnTo>
                  <a:pt x="15159" y="6035"/>
                </a:lnTo>
                <a:lnTo>
                  <a:pt x="15013" y="6132"/>
                </a:lnTo>
                <a:lnTo>
                  <a:pt x="15013" y="6181"/>
                </a:lnTo>
                <a:lnTo>
                  <a:pt x="15013" y="6205"/>
                </a:lnTo>
                <a:lnTo>
                  <a:pt x="15038" y="6229"/>
                </a:lnTo>
                <a:lnTo>
                  <a:pt x="15403" y="6229"/>
                </a:lnTo>
                <a:lnTo>
                  <a:pt x="15719" y="6181"/>
                </a:lnTo>
                <a:lnTo>
                  <a:pt x="15914" y="6156"/>
                </a:lnTo>
                <a:lnTo>
                  <a:pt x="16035" y="6594"/>
                </a:lnTo>
                <a:lnTo>
                  <a:pt x="15768" y="6691"/>
                </a:lnTo>
                <a:lnTo>
                  <a:pt x="15549" y="6764"/>
                </a:lnTo>
                <a:lnTo>
                  <a:pt x="15184" y="6910"/>
                </a:lnTo>
                <a:lnTo>
                  <a:pt x="15135" y="6935"/>
                </a:lnTo>
                <a:lnTo>
                  <a:pt x="15062" y="6983"/>
                </a:lnTo>
                <a:lnTo>
                  <a:pt x="15038" y="7032"/>
                </a:lnTo>
                <a:lnTo>
                  <a:pt x="15013" y="7081"/>
                </a:lnTo>
                <a:lnTo>
                  <a:pt x="15038" y="7056"/>
                </a:lnTo>
                <a:lnTo>
                  <a:pt x="15013" y="7105"/>
                </a:lnTo>
                <a:lnTo>
                  <a:pt x="15013" y="7129"/>
                </a:lnTo>
                <a:lnTo>
                  <a:pt x="15038" y="7154"/>
                </a:lnTo>
                <a:lnTo>
                  <a:pt x="15086" y="7202"/>
                </a:lnTo>
                <a:lnTo>
                  <a:pt x="15208" y="7227"/>
                </a:lnTo>
                <a:lnTo>
                  <a:pt x="15403" y="7227"/>
                </a:lnTo>
                <a:lnTo>
                  <a:pt x="15622" y="7178"/>
                </a:lnTo>
                <a:lnTo>
                  <a:pt x="15841" y="7129"/>
                </a:lnTo>
                <a:lnTo>
                  <a:pt x="16108" y="7056"/>
                </a:lnTo>
                <a:lnTo>
                  <a:pt x="16108" y="7397"/>
                </a:lnTo>
                <a:lnTo>
                  <a:pt x="16108" y="7713"/>
                </a:lnTo>
                <a:lnTo>
                  <a:pt x="16035" y="7713"/>
                </a:lnTo>
                <a:lnTo>
                  <a:pt x="15670" y="7762"/>
                </a:lnTo>
                <a:lnTo>
                  <a:pt x="15330" y="7786"/>
                </a:lnTo>
                <a:lnTo>
                  <a:pt x="14965" y="7835"/>
                </a:lnTo>
                <a:lnTo>
                  <a:pt x="14600" y="7932"/>
                </a:lnTo>
                <a:lnTo>
                  <a:pt x="14575" y="7957"/>
                </a:lnTo>
                <a:lnTo>
                  <a:pt x="14575" y="7981"/>
                </a:lnTo>
                <a:lnTo>
                  <a:pt x="14575" y="8005"/>
                </a:lnTo>
                <a:lnTo>
                  <a:pt x="14600" y="8030"/>
                </a:lnTo>
                <a:lnTo>
                  <a:pt x="15330" y="8151"/>
                </a:lnTo>
                <a:lnTo>
                  <a:pt x="15500" y="8176"/>
                </a:lnTo>
                <a:lnTo>
                  <a:pt x="15695" y="8200"/>
                </a:lnTo>
                <a:lnTo>
                  <a:pt x="15865" y="8176"/>
                </a:lnTo>
                <a:lnTo>
                  <a:pt x="16035" y="8127"/>
                </a:lnTo>
                <a:lnTo>
                  <a:pt x="16035" y="8176"/>
                </a:lnTo>
                <a:lnTo>
                  <a:pt x="15938" y="8565"/>
                </a:lnTo>
                <a:lnTo>
                  <a:pt x="15816" y="8930"/>
                </a:lnTo>
                <a:lnTo>
                  <a:pt x="15524" y="8881"/>
                </a:lnTo>
                <a:lnTo>
                  <a:pt x="15232" y="8833"/>
                </a:lnTo>
                <a:lnTo>
                  <a:pt x="15013" y="8784"/>
                </a:lnTo>
                <a:lnTo>
                  <a:pt x="14794" y="8760"/>
                </a:lnTo>
                <a:lnTo>
                  <a:pt x="14332" y="8784"/>
                </a:lnTo>
                <a:lnTo>
                  <a:pt x="14308" y="8784"/>
                </a:lnTo>
                <a:lnTo>
                  <a:pt x="14308" y="8808"/>
                </a:lnTo>
                <a:lnTo>
                  <a:pt x="14308" y="8833"/>
                </a:lnTo>
                <a:lnTo>
                  <a:pt x="14332" y="8833"/>
                </a:lnTo>
                <a:lnTo>
                  <a:pt x="14478" y="8881"/>
                </a:lnTo>
                <a:lnTo>
                  <a:pt x="14624" y="8954"/>
                </a:lnTo>
                <a:lnTo>
                  <a:pt x="14965" y="9125"/>
                </a:lnTo>
                <a:lnTo>
                  <a:pt x="15281" y="9271"/>
                </a:lnTo>
                <a:lnTo>
                  <a:pt x="15451" y="9319"/>
                </a:lnTo>
                <a:lnTo>
                  <a:pt x="15622" y="9368"/>
                </a:lnTo>
                <a:lnTo>
                  <a:pt x="15500" y="9636"/>
                </a:lnTo>
                <a:lnTo>
                  <a:pt x="15354" y="9903"/>
                </a:lnTo>
                <a:lnTo>
                  <a:pt x="15135" y="9782"/>
                </a:lnTo>
                <a:lnTo>
                  <a:pt x="14916" y="9684"/>
                </a:lnTo>
                <a:lnTo>
                  <a:pt x="14429" y="9563"/>
                </a:lnTo>
                <a:lnTo>
                  <a:pt x="14210" y="9490"/>
                </a:lnTo>
                <a:lnTo>
                  <a:pt x="13943" y="9441"/>
                </a:lnTo>
                <a:lnTo>
                  <a:pt x="13699" y="9417"/>
                </a:lnTo>
                <a:lnTo>
                  <a:pt x="13553" y="9417"/>
                </a:lnTo>
                <a:lnTo>
                  <a:pt x="13456" y="9465"/>
                </a:lnTo>
                <a:lnTo>
                  <a:pt x="13432" y="9490"/>
                </a:lnTo>
                <a:lnTo>
                  <a:pt x="13432" y="9514"/>
                </a:lnTo>
                <a:lnTo>
                  <a:pt x="13578" y="9636"/>
                </a:lnTo>
                <a:lnTo>
                  <a:pt x="13772" y="9733"/>
                </a:lnTo>
                <a:lnTo>
                  <a:pt x="14137" y="9855"/>
                </a:lnTo>
                <a:lnTo>
                  <a:pt x="14648" y="10049"/>
                </a:lnTo>
                <a:lnTo>
                  <a:pt x="14892" y="10147"/>
                </a:lnTo>
                <a:lnTo>
                  <a:pt x="15135" y="10244"/>
                </a:lnTo>
                <a:lnTo>
                  <a:pt x="14794" y="10706"/>
                </a:lnTo>
                <a:lnTo>
                  <a:pt x="14721" y="10658"/>
                </a:lnTo>
                <a:lnTo>
                  <a:pt x="14624" y="10633"/>
                </a:lnTo>
                <a:lnTo>
                  <a:pt x="14405" y="10560"/>
                </a:lnTo>
                <a:lnTo>
                  <a:pt x="13991" y="10512"/>
                </a:lnTo>
                <a:lnTo>
                  <a:pt x="13772" y="10439"/>
                </a:lnTo>
                <a:lnTo>
                  <a:pt x="13505" y="10366"/>
                </a:lnTo>
                <a:lnTo>
                  <a:pt x="13359" y="10341"/>
                </a:lnTo>
                <a:lnTo>
                  <a:pt x="13213" y="10317"/>
                </a:lnTo>
                <a:lnTo>
                  <a:pt x="13115" y="10341"/>
                </a:lnTo>
                <a:lnTo>
                  <a:pt x="12994" y="10390"/>
                </a:lnTo>
                <a:lnTo>
                  <a:pt x="12994" y="10414"/>
                </a:lnTo>
                <a:lnTo>
                  <a:pt x="13018" y="10536"/>
                </a:lnTo>
                <a:lnTo>
                  <a:pt x="13091" y="10609"/>
                </a:lnTo>
                <a:lnTo>
                  <a:pt x="13188" y="10682"/>
                </a:lnTo>
                <a:lnTo>
                  <a:pt x="13310" y="10731"/>
                </a:lnTo>
                <a:lnTo>
                  <a:pt x="13553" y="10828"/>
                </a:lnTo>
                <a:lnTo>
                  <a:pt x="13772" y="10877"/>
                </a:lnTo>
                <a:lnTo>
                  <a:pt x="14113" y="10998"/>
                </a:lnTo>
                <a:lnTo>
                  <a:pt x="14308" y="11047"/>
                </a:lnTo>
                <a:lnTo>
                  <a:pt x="14502" y="11071"/>
                </a:lnTo>
                <a:lnTo>
                  <a:pt x="14089" y="11509"/>
                </a:lnTo>
                <a:lnTo>
                  <a:pt x="13943" y="11412"/>
                </a:lnTo>
                <a:lnTo>
                  <a:pt x="13772" y="11339"/>
                </a:lnTo>
                <a:lnTo>
                  <a:pt x="13432" y="11242"/>
                </a:lnTo>
                <a:lnTo>
                  <a:pt x="13067" y="11144"/>
                </a:lnTo>
                <a:lnTo>
                  <a:pt x="12702" y="11071"/>
                </a:lnTo>
                <a:lnTo>
                  <a:pt x="12337" y="11047"/>
                </a:lnTo>
                <a:lnTo>
                  <a:pt x="11972" y="11096"/>
                </a:lnTo>
                <a:lnTo>
                  <a:pt x="11947" y="11096"/>
                </a:lnTo>
                <a:lnTo>
                  <a:pt x="11899" y="11120"/>
                </a:lnTo>
                <a:lnTo>
                  <a:pt x="11874" y="11193"/>
                </a:lnTo>
                <a:lnTo>
                  <a:pt x="11850" y="11266"/>
                </a:lnTo>
                <a:lnTo>
                  <a:pt x="11874" y="11290"/>
                </a:lnTo>
                <a:lnTo>
                  <a:pt x="11899" y="11363"/>
                </a:lnTo>
                <a:lnTo>
                  <a:pt x="11972" y="11412"/>
                </a:lnTo>
                <a:lnTo>
                  <a:pt x="12580" y="11509"/>
                </a:lnTo>
                <a:lnTo>
                  <a:pt x="12872" y="11582"/>
                </a:lnTo>
                <a:lnTo>
                  <a:pt x="13164" y="11655"/>
                </a:lnTo>
                <a:lnTo>
                  <a:pt x="13432" y="11753"/>
                </a:lnTo>
                <a:lnTo>
                  <a:pt x="13675" y="11850"/>
                </a:lnTo>
                <a:lnTo>
                  <a:pt x="13359" y="12118"/>
                </a:lnTo>
                <a:lnTo>
                  <a:pt x="13018" y="12337"/>
                </a:lnTo>
                <a:lnTo>
                  <a:pt x="12994" y="12288"/>
                </a:lnTo>
                <a:lnTo>
                  <a:pt x="12945" y="12239"/>
                </a:lnTo>
                <a:lnTo>
                  <a:pt x="12775" y="12166"/>
                </a:lnTo>
                <a:lnTo>
                  <a:pt x="12604" y="12142"/>
                </a:lnTo>
                <a:lnTo>
                  <a:pt x="12410" y="12118"/>
                </a:lnTo>
                <a:lnTo>
                  <a:pt x="12215" y="12069"/>
                </a:lnTo>
                <a:lnTo>
                  <a:pt x="11850" y="11947"/>
                </a:lnTo>
                <a:lnTo>
                  <a:pt x="11558" y="11826"/>
                </a:lnTo>
                <a:lnTo>
                  <a:pt x="11242" y="11704"/>
                </a:lnTo>
                <a:lnTo>
                  <a:pt x="11096" y="11655"/>
                </a:lnTo>
                <a:lnTo>
                  <a:pt x="10950" y="11607"/>
                </a:lnTo>
                <a:lnTo>
                  <a:pt x="10779" y="11582"/>
                </a:lnTo>
                <a:lnTo>
                  <a:pt x="10633" y="11582"/>
                </a:lnTo>
                <a:lnTo>
                  <a:pt x="10609" y="11607"/>
                </a:lnTo>
                <a:lnTo>
                  <a:pt x="10609" y="11655"/>
                </a:lnTo>
                <a:lnTo>
                  <a:pt x="10682" y="11753"/>
                </a:lnTo>
                <a:lnTo>
                  <a:pt x="10804" y="11874"/>
                </a:lnTo>
                <a:lnTo>
                  <a:pt x="10925" y="11947"/>
                </a:lnTo>
                <a:lnTo>
                  <a:pt x="11047" y="12045"/>
                </a:lnTo>
                <a:lnTo>
                  <a:pt x="11315" y="12166"/>
                </a:lnTo>
                <a:lnTo>
                  <a:pt x="11582" y="12288"/>
                </a:lnTo>
                <a:lnTo>
                  <a:pt x="11826" y="12385"/>
                </a:lnTo>
                <a:lnTo>
                  <a:pt x="12093" y="12483"/>
                </a:lnTo>
                <a:lnTo>
                  <a:pt x="12361" y="12556"/>
                </a:lnTo>
                <a:lnTo>
                  <a:pt x="12507" y="12580"/>
                </a:lnTo>
                <a:lnTo>
                  <a:pt x="12629" y="12580"/>
                </a:lnTo>
                <a:lnTo>
                  <a:pt x="12239" y="12799"/>
                </a:lnTo>
                <a:lnTo>
                  <a:pt x="11850" y="12969"/>
                </a:lnTo>
                <a:lnTo>
                  <a:pt x="11801" y="12921"/>
                </a:lnTo>
                <a:lnTo>
                  <a:pt x="11680" y="12823"/>
                </a:lnTo>
                <a:lnTo>
                  <a:pt x="11558" y="12775"/>
                </a:lnTo>
                <a:lnTo>
                  <a:pt x="11266" y="12677"/>
                </a:lnTo>
                <a:lnTo>
                  <a:pt x="10998" y="12604"/>
                </a:lnTo>
                <a:lnTo>
                  <a:pt x="10731" y="12531"/>
                </a:lnTo>
                <a:lnTo>
                  <a:pt x="10585" y="12458"/>
                </a:lnTo>
                <a:lnTo>
                  <a:pt x="10439" y="12385"/>
                </a:lnTo>
                <a:lnTo>
                  <a:pt x="10171" y="12239"/>
                </a:lnTo>
                <a:lnTo>
                  <a:pt x="10025" y="12166"/>
                </a:lnTo>
                <a:lnTo>
                  <a:pt x="9879" y="12118"/>
                </a:lnTo>
                <a:lnTo>
                  <a:pt x="9733" y="12093"/>
                </a:lnTo>
                <a:lnTo>
                  <a:pt x="9563" y="12093"/>
                </a:lnTo>
                <a:lnTo>
                  <a:pt x="9514" y="12118"/>
                </a:lnTo>
                <a:lnTo>
                  <a:pt x="9490" y="12142"/>
                </a:lnTo>
                <a:lnTo>
                  <a:pt x="9490" y="12191"/>
                </a:lnTo>
                <a:lnTo>
                  <a:pt x="9514" y="12215"/>
                </a:lnTo>
                <a:lnTo>
                  <a:pt x="9733" y="12410"/>
                </a:lnTo>
                <a:lnTo>
                  <a:pt x="9952" y="12580"/>
                </a:lnTo>
                <a:lnTo>
                  <a:pt x="10220" y="12750"/>
                </a:lnTo>
                <a:lnTo>
                  <a:pt x="10463" y="12872"/>
                </a:lnTo>
                <a:lnTo>
                  <a:pt x="10682" y="12969"/>
                </a:lnTo>
                <a:lnTo>
                  <a:pt x="10901" y="13042"/>
                </a:lnTo>
                <a:lnTo>
                  <a:pt x="11363" y="13188"/>
                </a:lnTo>
                <a:lnTo>
                  <a:pt x="10852" y="13359"/>
                </a:lnTo>
                <a:lnTo>
                  <a:pt x="10317" y="13505"/>
                </a:lnTo>
                <a:lnTo>
                  <a:pt x="10317" y="13480"/>
                </a:lnTo>
                <a:lnTo>
                  <a:pt x="10366" y="13359"/>
                </a:lnTo>
                <a:lnTo>
                  <a:pt x="10366" y="13310"/>
                </a:lnTo>
                <a:lnTo>
                  <a:pt x="10342" y="13261"/>
                </a:lnTo>
                <a:lnTo>
                  <a:pt x="10293" y="13213"/>
                </a:lnTo>
                <a:lnTo>
                  <a:pt x="10244" y="13164"/>
                </a:lnTo>
                <a:lnTo>
                  <a:pt x="9198" y="12604"/>
                </a:lnTo>
                <a:lnTo>
                  <a:pt x="9028" y="12507"/>
                </a:lnTo>
                <a:lnTo>
                  <a:pt x="8809" y="12410"/>
                </a:lnTo>
                <a:lnTo>
                  <a:pt x="8711" y="12385"/>
                </a:lnTo>
                <a:lnTo>
                  <a:pt x="8590" y="12361"/>
                </a:lnTo>
                <a:lnTo>
                  <a:pt x="8492" y="12385"/>
                </a:lnTo>
                <a:lnTo>
                  <a:pt x="8419" y="12434"/>
                </a:lnTo>
                <a:lnTo>
                  <a:pt x="8419" y="12458"/>
                </a:lnTo>
                <a:lnTo>
                  <a:pt x="8444" y="12556"/>
                </a:lnTo>
                <a:lnTo>
                  <a:pt x="8517" y="12629"/>
                </a:lnTo>
                <a:lnTo>
                  <a:pt x="8687" y="12799"/>
                </a:lnTo>
                <a:lnTo>
                  <a:pt x="9028" y="13042"/>
                </a:lnTo>
                <a:lnTo>
                  <a:pt x="9490" y="13334"/>
                </a:lnTo>
                <a:lnTo>
                  <a:pt x="9733" y="13456"/>
                </a:lnTo>
                <a:lnTo>
                  <a:pt x="10001" y="13553"/>
                </a:lnTo>
                <a:lnTo>
                  <a:pt x="9539" y="13651"/>
                </a:lnTo>
                <a:lnTo>
                  <a:pt x="9076" y="13699"/>
                </a:lnTo>
                <a:lnTo>
                  <a:pt x="9052" y="13651"/>
                </a:lnTo>
                <a:lnTo>
                  <a:pt x="8857" y="13480"/>
                </a:lnTo>
                <a:lnTo>
                  <a:pt x="8638" y="13334"/>
                </a:lnTo>
                <a:lnTo>
                  <a:pt x="8176" y="13067"/>
                </a:lnTo>
                <a:lnTo>
                  <a:pt x="7762" y="12799"/>
                </a:lnTo>
                <a:lnTo>
                  <a:pt x="7568" y="12677"/>
                </a:lnTo>
                <a:lnTo>
                  <a:pt x="7349" y="12604"/>
                </a:lnTo>
                <a:lnTo>
                  <a:pt x="7300" y="12604"/>
                </a:lnTo>
                <a:lnTo>
                  <a:pt x="7276" y="12653"/>
                </a:lnTo>
                <a:lnTo>
                  <a:pt x="7276" y="12775"/>
                </a:lnTo>
                <a:lnTo>
                  <a:pt x="7300" y="12872"/>
                </a:lnTo>
                <a:lnTo>
                  <a:pt x="7373" y="12969"/>
                </a:lnTo>
                <a:lnTo>
                  <a:pt x="7446" y="13042"/>
                </a:lnTo>
                <a:lnTo>
                  <a:pt x="7616" y="13213"/>
                </a:lnTo>
                <a:lnTo>
                  <a:pt x="7787" y="13334"/>
                </a:lnTo>
                <a:lnTo>
                  <a:pt x="8103" y="13553"/>
                </a:lnTo>
                <a:lnTo>
                  <a:pt x="8444" y="13748"/>
                </a:lnTo>
                <a:lnTo>
                  <a:pt x="8346" y="13748"/>
                </a:lnTo>
                <a:lnTo>
                  <a:pt x="7835" y="13772"/>
                </a:lnTo>
                <a:lnTo>
                  <a:pt x="7349" y="13724"/>
                </a:lnTo>
                <a:lnTo>
                  <a:pt x="7373" y="13699"/>
                </a:lnTo>
                <a:lnTo>
                  <a:pt x="7397" y="13651"/>
                </a:lnTo>
                <a:lnTo>
                  <a:pt x="7422" y="13578"/>
                </a:lnTo>
                <a:lnTo>
                  <a:pt x="7397" y="13529"/>
                </a:lnTo>
                <a:lnTo>
                  <a:pt x="7373" y="13456"/>
                </a:lnTo>
                <a:lnTo>
                  <a:pt x="7324" y="13383"/>
                </a:lnTo>
                <a:lnTo>
                  <a:pt x="7203" y="13286"/>
                </a:lnTo>
                <a:lnTo>
                  <a:pt x="6911" y="13091"/>
                </a:lnTo>
                <a:lnTo>
                  <a:pt x="6643" y="12872"/>
                </a:lnTo>
                <a:lnTo>
                  <a:pt x="6521" y="12799"/>
                </a:lnTo>
                <a:lnTo>
                  <a:pt x="6448" y="12750"/>
                </a:lnTo>
                <a:lnTo>
                  <a:pt x="6424" y="12702"/>
                </a:lnTo>
                <a:lnTo>
                  <a:pt x="6424" y="12677"/>
                </a:lnTo>
                <a:lnTo>
                  <a:pt x="6400" y="12677"/>
                </a:lnTo>
                <a:lnTo>
                  <a:pt x="6375" y="12702"/>
                </a:lnTo>
                <a:lnTo>
                  <a:pt x="6351" y="12775"/>
                </a:lnTo>
                <a:lnTo>
                  <a:pt x="6327" y="12823"/>
                </a:lnTo>
                <a:lnTo>
                  <a:pt x="6351" y="12969"/>
                </a:lnTo>
                <a:lnTo>
                  <a:pt x="6400" y="13042"/>
                </a:lnTo>
                <a:lnTo>
                  <a:pt x="6448" y="13140"/>
                </a:lnTo>
                <a:lnTo>
                  <a:pt x="6570" y="13286"/>
                </a:lnTo>
                <a:lnTo>
                  <a:pt x="6716" y="13432"/>
                </a:lnTo>
                <a:lnTo>
                  <a:pt x="6862" y="13553"/>
                </a:lnTo>
                <a:lnTo>
                  <a:pt x="7032" y="13675"/>
                </a:lnTo>
                <a:lnTo>
                  <a:pt x="7032" y="13675"/>
                </a:lnTo>
                <a:lnTo>
                  <a:pt x="6619" y="13578"/>
                </a:lnTo>
                <a:lnTo>
                  <a:pt x="6229" y="13456"/>
                </a:lnTo>
                <a:lnTo>
                  <a:pt x="5864" y="13334"/>
                </a:lnTo>
                <a:lnTo>
                  <a:pt x="5670" y="13286"/>
                </a:lnTo>
                <a:lnTo>
                  <a:pt x="5475" y="13261"/>
                </a:lnTo>
                <a:lnTo>
                  <a:pt x="5280" y="13237"/>
                </a:lnTo>
                <a:lnTo>
                  <a:pt x="5086" y="13261"/>
                </a:lnTo>
                <a:lnTo>
                  <a:pt x="4988" y="13286"/>
                </a:lnTo>
                <a:lnTo>
                  <a:pt x="4915" y="13334"/>
                </a:lnTo>
                <a:lnTo>
                  <a:pt x="4842" y="13407"/>
                </a:lnTo>
                <a:lnTo>
                  <a:pt x="4818" y="13505"/>
                </a:lnTo>
                <a:lnTo>
                  <a:pt x="4672" y="13651"/>
                </a:lnTo>
                <a:lnTo>
                  <a:pt x="4502" y="13797"/>
                </a:lnTo>
                <a:lnTo>
                  <a:pt x="4331" y="13943"/>
                </a:lnTo>
                <a:lnTo>
                  <a:pt x="4161" y="14064"/>
                </a:lnTo>
                <a:lnTo>
                  <a:pt x="3869" y="14259"/>
                </a:lnTo>
                <a:lnTo>
                  <a:pt x="3553" y="14405"/>
                </a:lnTo>
                <a:lnTo>
                  <a:pt x="3212" y="14551"/>
                </a:lnTo>
                <a:lnTo>
                  <a:pt x="2896" y="14648"/>
                </a:lnTo>
                <a:lnTo>
                  <a:pt x="2555" y="14745"/>
                </a:lnTo>
                <a:lnTo>
                  <a:pt x="2190" y="14818"/>
                </a:lnTo>
                <a:lnTo>
                  <a:pt x="1825" y="14867"/>
                </a:lnTo>
                <a:lnTo>
                  <a:pt x="1485" y="14891"/>
                </a:lnTo>
                <a:lnTo>
                  <a:pt x="1314" y="14891"/>
                </a:lnTo>
                <a:lnTo>
                  <a:pt x="1144" y="14867"/>
                </a:lnTo>
                <a:lnTo>
                  <a:pt x="1436" y="14672"/>
                </a:lnTo>
                <a:lnTo>
                  <a:pt x="1728" y="14453"/>
                </a:lnTo>
                <a:lnTo>
                  <a:pt x="1996" y="14210"/>
                </a:lnTo>
                <a:lnTo>
                  <a:pt x="2239" y="13991"/>
                </a:lnTo>
                <a:lnTo>
                  <a:pt x="2604" y="13626"/>
                </a:lnTo>
                <a:lnTo>
                  <a:pt x="2774" y="13432"/>
                </a:lnTo>
                <a:lnTo>
                  <a:pt x="2944" y="13188"/>
                </a:lnTo>
                <a:lnTo>
                  <a:pt x="3066" y="12945"/>
                </a:lnTo>
                <a:lnTo>
                  <a:pt x="3163" y="12702"/>
                </a:lnTo>
                <a:lnTo>
                  <a:pt x="3212" y="12458"/>
                </a:lnTo>
                <a:lnTo>
                  <a:pt x="3212" y="12337"/>
                </a:lnTo>
                <a:lnTo>
                  <a:pt x="3212" y="12215"/>
                </a:lnTo>
                <a:lnTo>
                  <a:pt x="3236" y="12118"/>
                </a:lnTo>
                <a:lnTo>
                  <a:pt x="3212" y="12045"/>
                </a:lnTo>
                <a:lnTo>
                  <a:pt x="3188" y="11972"/>
                </a:lnTo>
                <a:lnTo>
                  <a:pt x="3115" y="11923"/>
                </a:lnTo>
                <a:lnTo>
                  <a:pt x="2920" y="11826"/>
                </a:lnTo>
                <a:lnTo>
                  <a:pt x="2750" y="11704"/>
                </a:lnTo>
                <a:lnTo>
                  <a:pt x="2409" y="11461"/>
                </a:lnTo>
                <a:lnTo>
                  <a:pt x="2117" y="11169"/>
                </a:lnTo>
                <a:lnTo>
                  <a:pt x="1850" y="10852"/>
                </a:lnTo>
                <a:lnTo>
                  <a:pt x="1631" y="10512"/>
                </a:lnTo>
                <a:lnTo>
                  <a:pt x="1412" y="10147"/>
                </a:lnTo>
                <a:lnTo>
                  <a:pt x="1241" y="9757"/>
                </a:lnTo>
                <a:lnTo>
                  <a:pt x="1095" y="9368"/>
                </a:lnTo>
                <a:lnTo>
                  <a:pt x="949" y="8979"/>
                </a:lnTo>
                <a:lnTo>
                  <a:pt x="828" y="8565"/>
                </a:lnTo>
                <a:lnTo>
                  <a:pt x="755" y="8127"/>
                </a:lnTo>
                <a:lnTo>
                  <a:pt x="682" y="7689"/>
                </a:lnTo>
                <a:lnTo>
                  <a:pt x="657" y="7251"/>
                </a:lnTo>
                <a:lnTo>
                  <a:pt x="657" y="6837"/>
                </a:lnTo>
                <a:lnTo>
                  <a:pt x="706" y="6399"/>
                </a:lnTo>
                <a:lnTo>
                  <a:pt x="803" y="5986"/>
                </a:lnTo>
                <a:lnTo>
                  <a:pt x="925" y="5548"/>
                </a:lnTo>
                <a:lnTo>
                  <a:pt x="1120" y="5110"/>
                </a:lnTo>
                <a:lnTo>
                  <a:pt x="1339" y="4696"/>
                </a:lnTo>
                <a:lnTo>
                  <a:pt x="1606" y="4307"/>
                </a:lnTo>
                <a:lnTo>
                  <a:pt x="1898" y="3869"/>
                </a:lnTo>
                <a:lnTo>
                  <a:pt x="2166" y="3431"/>
                </a:lnTo>
                <a:lnTo>
                  <a:pt x="2434" y="3017"/>
                </a:lnTo>
                <a:lnTo>
                  <a:pt x="2604" y="2823"/>
                </a:lnTo>
                <a:lnTo>
                  <a:pt x="2774" y="2628"/>
                </a:lnTo>
                <a:lnTo>
                  <a:pt x="3115" y="2336"/>
                </a:lnTo>
                <a:lnTo>
                  <a:pt x="3431" y="2068"/>
                </a:lnTo>
                <a:lnTo>
                  <a:pt x="3772" y="1825"/>
                </a:lnTo>
                <a:lnTo>
                  <a:pt x="4137" y="1582"/>
                </a:lnTo>
                <a:lnTo>
                  <a:pt x="4502" y="1387"/>
                </a:lnTo>
                <a:lnTo>
                  <a:pt x="4867" y="1192"/>
                </a:lnTo>
                <a:lnTo>
                  <a:pt x="5256" y="1046"/>
                </a:lnTo>
                <a:lnTo>
                  <a:pt x="5670" y="900"/>
                </a:lnTo>
                <a:lnTo>
                  <a:pt x="6083" y="803"/>
                </a:lnTo>
                <a:lnTo>
                  <a:pt x="6497" y="706"/>
                </a:lnTo>
                <a:lnTo>
                  <a:pt x="6935" y="633"/>
                </a:lnTo>
                <a:lnTo>
                  <a:pt x="7373" y="584"/>
                </a:lnTo>
                <a:lnTo>
                  <a:pt x="7811" y="535"/>
                </a:lnTo>
                <a:lnTo>
                  <a:pt x="8249" y="511"/>
                </a:lnTo>
                <a:close/>
                <a:moveTo>
                  <a:pt x="8444" y="0"/>
                </a:moveTo>
                <a:lnTo>
                  <a:pt x="7641" y="24"/>
                </a:lnTo>
                <a:lnTo>
                  <a:pt x="6838" y="122"/>
                </a:lnTo>
                <a:lnTo>
                  <a:pt x="6351" y="195"/>
                </a:lnTo>
                <a:lnTo>
                  <a:pt x="5889" y="292"/>
                </a:lnTo>
                <a:lnTo>
                  <a:pt x="5426" y="414"/>
                </a:lnTo>
                <a:lnTo>
                  <a:pt x="4964" y="560"/>
                </a:lnTo>
                <a:lnTo>
                  <a:pt x="4502" y="730"/>
                </a:lnTo>
                <a:lnTo>
                  <a:pt x="4088" y="949"/>
                </a:lnTo>
                <a:lnTo>
                  <a:pt x="3674" y="1217"/>
                </a:lnTo>
                <a:lnTo>
                  <a:pt x="3285" y="1509"/>
                </a:lnTo>
                <a:lnTo>
                  <a:pt x="2823" y="1922"/>
                </a:lnTo>
                <a:lnTo>
                  <a:pt x="2385" y="2312"/>
                </a:lnTo>
                <a:lnTo>
                  <a:pt x="2166" y="2531"/>
                </a:lnTo>
                <a:lnTo>
                  <a:pt x="1947" y="2725"/>
                </a:lnTo>
                <a:lnTo>
                  <a:pt x="1752" y="2969"/>
                </a:lnTo>
                <a:lnTo>
                  <a:pt x="1582" y="3212"/>
                </a:lnTo>
                <a:lnTo>
                  <a:pt x="1266" y="3723"/>
                </a:lnTo>
                <a:lnTo>
                  <a:pt x="974" y="4283"/>
                </a:lnTo>
                <a:lnTo>
                  <a:pt x="682" y="4842"/>
                </a:lnTo>
                <a:lnTo>
                  <a:pt x="438" y="5402"/>
                </a:lnTo>
                <a:lnTo>
                  <a:pt x="341" y="5645"/>
                </a:lnTo>
                <a:lnTo>
                  <a:pt x="268" y="5889"/>
                </a:lnTo>
                <a:lnTo>
                  <a:pt x="195" y="6132"/>
                </a:lnTo>
                <a:lnTo>
                  <a:pt x="146" y="6375"/>
                </a:lnTo>
                <a:lnTo>
                  <a:pt x="122" y="6886"/>
                </a:lnTo>
                <a:lnTo>
                  <a:pt x="122" y="7397"/>
                </a:lnTo>
                <a:lnTo>
                  <a:pt x="171" y="7908"/>
                </a:lnTo>
                <a:lnTo>
                  <a:pt x="268" y="8419"/>
                </a:lnTo>
                <a:lnTo>
                  <a:pt x="390" y="8906"/>
                </a:lnTo>
                <a:lnTo>
                  <a:pt x="536" y="9392"/>
                </a:lnTo>
                <a:lnTo>
                  <a:pt x="682" y="9830"/>
                </a:lnTo>
                <a:lnTo>
                  <a:pt x="876" y="10244"/>
                </a:lnTo>
                <a:lnTo>
                  <a:pt x="1095" y="10658"/>
                </a:lnTo>
                <a:lnTo>
                  <a:pt x="1339" y="11047"/>
                </a:lnTo>
                <a:lnTo>
                  <a:pt x="1631" y="11412"/>
                </a:lnTo>
                <a:lnTo>
                  <a:pt x="1947" y="11728"/>
                </a:lnTo>
                <a:lnTo>
                  <a:pt x="2117" y="11874"/>
                </a:lnTo>
                <a:lnTo>
                  <a:pt x="2312" y="12020"/>
                </a:lnTo>
                <a:lnTo>
                  <a:pt x="2507" y="12142"/>
                </a:lnTo>
                <a:lnTo>
                  <a:pt x="2701" y="12239"/>
                </a:lnTo>
                <a:lnTo>
                  <a:pt x="2677" y="12458"/>
                </a:lnTo>
                <a:lnTo>
                  <a:pt x="2604" y="12653"/>
                </a:lnTo>
                <a:lnTo>
                  <a:pt x="2482" y="12848"/>
                </a:lnTo>
                <a:lnTo>
                  <a:pt x="2361" y="13042"/>
                </a:lnTo>
                <a:lnTo>
                  <a:pt x="2215" y="13213"/>
                </a:lnTo>
                <a:lnTo>
                  <a:pt x="2069" y="13359"/>
                </a:lnTo>
                <a:lnTo>
                  <a:pt x="1752" y="13675"/>
                </a:lnTo>
                <a:lnTo>
                  <a:pt x="1412" y="13967"/>
                </a:lnTo>
                <a:lnTo>
                  <a:pt x="1047" y="14259"/>
                </a:lnTo>
                <a:lnTo>
                  <a:pt x="828" y="14381"/>
                </a:lnTo>
                <a:lnTo>
                  <a:pt x="633" y="14478"/>
                </a:lnTo>
                <a:lnTo>
                  <a:pt x="414" y="14575"/>
                </a:lnTo>
                <a:lnTo>
                  <a:pt x="195" y="14648"/>
                </a:lnTo>
                <a:lnTo>
                  <a:pt x="98" y="14697"/>
                </a:lnTo>
                <a:lnTo>
                  <a:pt x="25" y="14794"/>
                </a:lnTo>
                <a:lnTo>
                  <a:pt x="0" y="14891"/>
                </a:lnTo>
                <a:lnTo>
                  <a:pt x="25" y="14989"/>
                </a:lnTo>
                <a:lnTo>
                  <a:pt x="49" y="15086"/>
                </a:lnTo>
                <a:lnTo>
                  <a:pt x="146" y="15159"/>
                </a:lnTo>
                <a:lnTo>
                  <a:pt x="244" y="15208"/>
                </a:lnTo>
                <a:lnTo>
                  <a:pt x="365" y="15208"/>
                </a:lnTo>
                <a:lnTo>
                  <a:pt x="414" y="15183"/>
                </a:lnTo>
                <a:lnTo>
                  <a:pt x="560" y="15256"/>
                </a:lnTo>
                <a:lnTo>
                  <a:pt x="682" y="15305"/>
                </a:lnTo>
                <a:lnTo>
                  <a:pt x="998" y="15378"/>
                </a:lnTo>
                <a:lnTo>
                  <a:pt x="1314" y="15402"/>
                </a:lnTo>
                <a:lnTo>
                  <a:pt x="1679" y="15402"/>
                </a:lnTo>
                <a:lnTo>
                  <a:pt x="2020" y="15354"/>
                </a:lnTo>
                <a:lnTo>
                  <a:pt x="2336" y="15305"/>
                </a:lnTo>
                <a:lnTo>
                  <a:pt x="2896" y="15183"/>
                </a:lnTo>
                <a:lnTo>
                  <a:pt x="3261" y="15062"/>
                </a:lnTo>
                <a:lnTo>
                  <a:pt x="3626" y="14916"/>
                </a:lnTo>
                <a:lnTo>
                  <a:pt x="3991" y="14770"/>
                </a:lnTo>
                <a:lnTo>
                  <a:pt x="4331" y="14575"/>
                </a:lnTo>
                <a:lnTo>
                  <a:pt x="4575" y="14429"/>
                </a:lnTo>
                <a:lnTo>
                  <a:pt x="4818" y="14259"/>
                </a:lnTo>
                <a:lnTo>
                  <a:pt x="5037" y="14040"/>
                </a:lnTo>
                <a:lnTo>
                  <a:pt x="5134" y="13918"/>
                </a:lnTo>
                <a:lnTo>
                  <a:pt x="5207" y="13797"/>
                </a:lnTo>
                <a:lnTo>
                  <a:pt x="5426" y="13821"/>
                </a:lnTo>
                <a:lnTo>
                  <a:pt x="5645" y="13845"/>
                </a:lnTo>
                <a:lnTo>
                  <a:pt x="6059" y="13967"/>
                </a:lnTo>
                <a:lnTo>
                  <a:pt x="6497" y="14113"/>
                </a:lnTo>
                <a:lnTo>
                  <a:pt x="6692" y="14186"/>
                </a:lnTo>
                <a:lnTo>
                  <a:pt x="6911" y="14235"/>
                </a:lnTo>
                <a:lnTo>
                  <a:pt x="7178" y="14283"/>
                </a:lnTo>
                <a:lnTo>
                  <a:pt x="7446" y="14308"/>
                </a:lnTo>
                <a:lnTo>
                  <a:pt x="7981" y="14332"/>
                </a:lnTo>
                <a:lnTo>
                  <a:pt x="8517" y="14308"/>
                </a:lnTo>
                <a:lnTo>
                  <a:pt x="9052" y="14259"/>
                </a:lnTo>
                <a:lnTo>
                  <a:pt x="9490" y="14210"/>
                </a:lnTo>
                <a:lnTo>
                  <a:pt x="9952" y="14137"/>
                </a:lnTo>
                <a:lnTo>
                  <a:pt x="10390" y="14040"/>
                </a:lnTo>
                <a:lnTo>
                  <a:pt x="10828" y="13918"/>
                </a:lnTo>
                <a:lnTo>
                  <a:pt x="11266" y="13797"/>
                </a:lnTo>
                <a:lnTo>
                  <a:pt x="11680" y="13651"/>
                </a:lnTo>
                <a:lnTo>
                  <a:pt x="12093" y="13480"/>
                </a:lnTo>
                <a:lnTo>
                  <a:pt x="12507" y="13286"/>
                </a:lnTo>
                <a:lnTo>
                  <a:pt x="12921" y="13067"/>
                </a:lnTo>
                <a:lnTo>
                  <a:pt x="13310" y="12823"/>
                </a:lnTo>
                <a:lnTo>
                  <a:pt x="13699" y="12556"/>
                </a:lnTo>
                <a:lnTo>
                  <a:pt x="14089" y="12264"/>
                </a:lnTo>
                <a:lnTo>
                  <a:pt x="14429" y="11947"/>
                </a:lnTo>
                <a:lnTo>
                  <a:pt x="14770" y="11607"/>
                </a:lnTo>
                <a:lnTo>
                  <a:pt x="15111" y="11266"/>
                </a:lnTo>
                <a:lnTo>
                  <a:pt x="15403" y="10901"/>
                </a:lnTo>
                <a:lnTo>
                  <a:pt x="15670" y="10512"/>
                </a:lnTo>
                <a:lnTo>
                  <a:pt x="15914" y="10098"/>
                </a:lnTo>
                <a:lnTo>
                  <a:pt x="16133" y="9684"/>
                </a:lnTo>
                <a:lnTo>
                  <a:pt x="16327" y="9246"/>
                </a:lnTo>
                <a:lnTo>
                  <a:pt x="16473" y="8808"/>
                </a:lnTo>
                <a:lnTo>
                  <a:pt x="16595" y="8346"/>
                </a:lnTo>
                <a:lnTo>
                  <a:pt x="16668" y="7884"/>
                </a:lnTo>
                <a:lnTo>
                  <a:pt x="16717" y="7421"/>
                </a:lnTo>
                <a:lnTo>
                  <a:pt x="16717" y="7178"/>
                </a:lnTo>
                <a:lnTo>
                  <a:pt x="16692" y="6959"/>
                </a:lnTo>
                <a:lnTo>
                  <a:pt x="16595" y="6497"/>
                </a:lnTo>
                <a:lnTo>
                  <a:pt x="16473" y="6035"/>
                </a:lnTo>
                <a:lnTo>
                  <a:pt x="16352" y="5597"/>
                </a:lnTo>
                <a:lnTo>
                  <a:pt x="16206" y="5134"/>
                </a:lnTo>
                <a:lnTo>
                  <a:pt x="16084" y="4672"/>
                </a:lnTo>
                <a:lnTo>
                  <a:pt x="15962" y="4210"/>
                </a:lnTo>
                <a:lnTo>
                  <a:pt x="15792" y="3772"/>
                </a:lnTo>
                <a:lnTo>
                  <a:pt x="15597" y="3358"/>
                </a:lnTo>
                <a:lnTo>
                  <a:pt x="15354" y="2993"/>
                </a:lnTo>
                <a:lnTo>
                  <a:pt x="15062" y="2652"/>
                </a:lnTo>
                <a:lnTo>
                  <a:pt x="14770" y="2336"/>
                </a:lnTo>
                <a:lnTo>
                  <a:pt x="14429" y="2044"/>
                </a:lnTo>
                <a:lnTo>
                  <a:pt x="14089" y="1776"/>
                </a:lnTo>
                <a:lnTo>
                  <a:pt x="13724" y="1509"/>
                </a:lnTo>
                <a:lnTo>
                  <a:pt x="13334" y="1265"/>
                </a:lnTo>
                <a:lnTo>
                  <a:pt x="12969" y="1046"/>
                </a:lnTo>
                <a:lnTo>
                  <a:pt x="12580" y="827"/>
                </a:lnTo>
                <a:lnTo>
                  <a:pt x="12166" y="633"/>
                </a:lnTo>
                <a:lnTo>
                  <a:pt x="11777" y="487"/>
                </a:lnTo>
                <a:lnTo>
                  <a:pt x="11363" y="341"/>
                </a:lnTo>
                <a:lnTo>
                  <a:pt x="10950" y="219"/>
                </a:lnTo>
                <a:lnTo>
                  <a:pt x="10512" y="146"/>
                </a:lnTo>
                <a:lnTo>
                  <a:pt x="10074" y="73"/>
                </a:lnTo>
                <a:lnTo>
                  <a:pt x="927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theme/theme1.xml><?xml version="1.0" encoding="utf-8"?>
<a:theme xmlns:a="http://schemas.openxmlformats.org/drawingml/2006/main" name="Juliet template">
  <a:themeElements>
    <a:clrScheme name="Custom 347">
      <a:dk1>
        <a:srgbClr val="666666"/>
      </a:dk1>
      <a:lt1>
        <a:srgbClr val="FFFFFF"/>
      </a:lt1>
      <a:dk2>
        <a:srgbClr val="B7B7B7"/>
      </a:dk2>
      <a:lt2>
        <a:srgbClr val="E4E4E4"/>
      </a:lt2>
      <a:accent1>
        <a:srgbClr val="5C91E6"/>
      </a:accent1>
      <a:accent2>
        <a:srgbClr val="4CD5D5"/>
      </a:accent2>
      <a:accent3>
        <a:srgbClr val="7A6DDD"/>
      </a:accent3>
      <a:accent4>
        <a:srgbClr val="EC59B6"/>
      </a:accent4>
      <a:accent5>
        <a:srgbClr val="F79E3A"/>
      </a:accent5>
      <a:accent6>
        <a:srgbClr val="EEDC14"/>
      </a:accent6>
      <a:hlink>
        <a:srgbClr val="666666"/>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211</TotalTime>
  <Words>3071</Words>
  <Application>Microsoft Office PowerPoint</Application>
  <PresentationFormat>Expunere pe ecran (16:9)</PresentationFormat>
  <Paragraphs>143</Paragraphs>
  <Slides>20</Slides>
  <Notes>20</Notes>
  <HiddenSlides>0</HiddenSlides>
  <MMClips>0</MMClips>
  <ScaleCrop>false</ScaleCrop>
  <HeadingPairs>
    <vt:vector size="6" baseType="variant">
      <vt:variant>
        <vt:lpstr>Fonturi utilizate</vt:lpstr>
      </vt:variant>
      <vt:variant>
        <vt:i4>10</vt:i4>
      </vt:variant>
      <vt:variant>
        <vt:lpstr>Temă</vt:lpstr>
      </vt:variant>
      <vt:variant>
        <vt:i4>1</vt:i4>
      </vt:variant>
      <vt:variant>
        <vt:lpstr>Titluri diapozitive</vt:lpstr>
      </vt:variant>
      <vt:variant>
        <vt:i4>20</vt:i4>
      </vt:variant>
    </vt:vector>
  </HeadingPairs>
  <TitlesOfParts>
    <vt:vector size="31" baseType="lpstr">
      <vt:lpstr>Montserrat ExtraBold</vt:lpstr>
      <vt:lpstr>Microsoft JhengHei Light</vt:lpstr>
      <vt:lpstr>Arial</vt:lpstr>
      <vt:lpstr>Wingdings</vt:lpstr>
      <vt:lpstr>Arial Black</vt:lpstr>
      <vt:lpstr>Times New Roman</vt:lpstr>
      <vt:lpstr>Calibri</vt:lpstr>
      <vt:lpstr>Courier New</vt:lpstr>
      <vt:lpstr>Montserrat</vt:lpstr>
      <vt:lpstr>Montserrat Light</vt:lpstr>
      <vt:lpstr>Juliet template</vt:lpstr>
      <vt:lpstr>BMSW4003 Digital Skills and Research Methods   Assessment 1 (Group Presentation) </vt:lpstr>
      <vt:lpstr>TEAM PRESENTATION</vt:lpstr>
      <vt:lpstr>Introduction</vt:lpstr>
      <vt:lpstr>Background of Organization</vt:lpstr>
      <vt:lpstr>Mission Statement</vt:lpstr>
      <vt:lpstr>Prezentare PowerPoint</vt:lpstr>
      <vt:lpstr>Collaboration Problem</vt:lpstr>
      <vt:lpstr>Resistance to Change</vt:lpstr>
      <vt:lpstr>Monitoring Difficulties</vt:lpstr>
      <vt:lpstr>Insight to Modern Technology</vt:lpstr>
      <vt:lpstr>Modern Technology at Unilever</vt:lpstr>
      <vt:lpstr>Salesforce Chatter</vt:lpstr>
      <vt:lpstr>Comnovo Smart Tech</vt:lpstr>
      <vt:lpstr>Impact Of Technology Introduced</vt:lpstr>
      <vt:lpstr>Improved employee efficiency </vt:lpstr>
      <vt:lpstr>Improved Employability</vt:lpstr>
      <vt:lpstr>Learning from the study</vt:lpstr>
      <vt:lpstr>Conclusion</vt:lpstr>
      <vt:lpstr>References</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Assessment 1 (Group Presentation) </dc:title>
  <cp:lastModifiedBy>Monica Andreea Stefan</cp:lastModifiedBy>
  <cp:revision>1</cp:revision>
  <dcterms:modified xsi:type="dcterms:W3CDTF">2022-08-14T11:28:23Z</dcterms:modified>
</cp:coreProperties>
</file>