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5"/>
  </p:notesMasterIdLst>
  <p:sldIdLst>
    <p:sldId id="256" r:id="rId2"/>
    <p:sldId id="257" r:id="rId3"/>
    <p:sldId id="295" r:id="rId4"/>
    <p:sldId id="296" r:id="rId5"/>
    <p:sldId id="264" r:id="rId6"/>
    <p:sldId id="275" r:id="rId7"/>
    <p:sldId id="291" r:id="rId8"/>
    <p:sldId id="276" r:id="rId9"/>
    <p:sldId id="287" r:id="rId10"/>
    <p:sldId id="292" r:id="rId11"/>
    <p:sldId id="293" r:id="rId12"/>
    <p:sldId id="294" r:id="rId13"/>
    <p:sldId id="288" r:id="rId14"/>
    <p:sldId id="281" r:id="rId15"/>
    <p:sldId id="290" r:id="rId16"/>
    <p:sldId id="289" r:id="rId17"/>
    <p:sldId id="305" r:id="rId18"/>
    <p:sldId id="261" r:id="rId19"/>
    <p:sldId id="313" r:id="rId20"/>
    <p:sldId id="314" r:id="rId21"/>
    <p:sldId id="315" r:id="rId22"/>
    <p:sldId id="297" r:id="rId23"/>
    <p:sldId id="298" r:id="rId24"/>
    <p:sldId id="299" r:id="rId25"/>
    <p:sldId id="284" r:id="rId26"/>
    <p:sldId id="303" r:id="rId27"/>
    <p:sldId id="304" r:id="rId28"/>
    <p:sldId id="300" r:id="rId29"/>
    <p:sldId id="266" r:id="rId30"/>
    <p:sldId id="301" r:id="rId31"/>
    <p:sldId id="302" r:id="rId32"/>
    <p:sldId id="308" r:id="rId33"/>
    <p:sldId id="310" r:id="rId34"/>
    <p:sldId id="312" r:id="rId35"/>
    <p:sldId id="311" r:id="rId36"/>
    <p:sldId id="272" r:id="rId37"/>
    <p:sldId id="273" r:id="rId38"/>
    <p:sldId id="322" r:id="rId39"/>
    <p:sldId id="317" r:id="rId40"/>
    <p:sldId id="320" r:id="rId41"/>
    <p:sldId id="318" r:id="rId42"/>
    <p:sldId id="321" r:id="rId43"/>
    <p:sldId id="316" r:id="rId4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95391F-9CE5-56ED-7033-019FC506AE16}" v="17" dt="2026-01-12T20:01:25.242"/>
    <p1510:client id="{A2C57F90-0F77-327F-C940-D2A43602048F}" v="1868" dt="2026-01-12T15:58:39.867"/>
    <p1510:client id="{B47F4A35-E685-B26C-2642-3214E8249E42}" v="5863" dt="2026-01-12T10:50:50.854"/>
    <p1510:client id="{BA571CEC-1E64-2B3E-96D2-F975ED07F6E8}" v="963" dt="2026-01-12T19:54:49.967"/>
    <p1510:client id="{C2717B1F-09F6-9781-7081-CF2B32BDE444}" v="1199" dt="2026-01-12T12:50:13.093"/>
    <p1510:client id="{C46052C7-E507-EBBE-2F16-6ABEBBE996A9}" v="2480" dt="2026-01-12T18:48:27.9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illiam Bryce (2416710)" userId="S::2416710@student.uwtsd.ac.uk::a4757284-7e44-496c-af15-59179774f6d2" providerId="AD" clId="Web-{5E221F35-FD8F-B056-F934-9B0C50D7918B}"/>
    <pc:docChg chg="addSld modSld">
      <pc:chgData name="William Bryce (2416710)" userId="S::2416710@student.uwtsd.ac.uk::a4757284-7e44-496c-af15-59179774f6d2" providerId="AD" clId="Web-{5E221F35-FD8F-B056-F934-9B0C50D7918B}" dt="2026-01-05T14:35:56.826" v="159" actId="20577"/>
      <pc:docMkLst>
        <pc:docMk/>
      </pc:docMkLst>
      <pc:sldChg chg="modSp">
        <pc:chgData name="William Bryce (2416710)" userId="S::2416710@student.uwtsd.ac.uk::a4757284-7e44-496c-af15-59179774f6d2" providerId="AD" clId="Web-{5E221F35-FD8F-B056-F934-9B0C50D7918B}" dt="2026-01-05T14:27:31.666" v="63" actId="20577"/>
        <pc:sldMkLst>
          <pc:docMk/>
          <pc:sldMk cId="109857222" sldId="256"/>
        </pc:sldMkLst>
        <pc:spChg chg="mod">
          <ac:chgData name="William Bryce (2416710)" userId="S::2416710@student.uwtsd.ac.uk::a4757284-7e44-496c-af15-59179774f6d2" providerId="AD" clId="Web-{5E221F35-FD8F-B056-F934-9B0C50D7918B}" dt="2026-01-05T14:27:11.354" v="48" actId="20577"/>
          <ac:spMkLst>
            <pc:docMk/>
            <pc:sldMk cId="109857222" sldId="256"/>
            <ac:spMk id="2" creationId="{00000000-0000-0000-0000-000000000000}"/>
          </ac:spMkLst>
        </pc:spChg>
        <pc:spChg chg="mod">
          <ac:chgData name="William Bryce (2416710)" userId="S::2416710@student.uwtsd.ac.uk::a4757284-7e44-496c-af15-59179774f6d2" providerId="AD" clId="Web-{5E221F35-FD8F-B056-F934-9B0C50D7918B}" dt="2026-01-05T14:27:31.666" v="63" actId="20577"/>
          <ac:spMkLst>
            <pc:docMk/>
            <pc:sldMk cId="109857222" sldId="256"/>
            <ac:spMk id="3" creationId="{00000000-0000-0000-0000-000000000000}"/>
          </ac:spMkLst>
        </pc:spChg>
      </pc:sldChg>
      <pc:sldChg chg="modSp new">
        <pc:chgData name="William Bryce (2416710)" userId="S::2416710@student.uwtsd.ac.uk::a4757284-7e44-496c-af15-59179774f6d2" providerId="AD" clId="Web-{5E221F35-FD8F-B056-F934-9B0C50D7918B}" dt="2026-01-05T14:35:56.826" v="159" actId="20577"/>
        <pc:sldMkLst>
          <pc:docMk/>
          <pc:sldMk cId="1066694631" sldId="257"/>
        </pc:sldMkLst>
        <pc:spChg chg="mod">
          <ac:chgData name="William Bryce (2416710)" userId="S::2416710@student.uwtsd.ac.uk::a4757284-7e44-496c-af15-59179774f6d2" providerId="AD" clId="Web-{5E221F35-FD8F-B056-F934-9B0C50D7918B}" dt="2026-01-05T14:31:34.028" v="71" actId="20577"/>
          <ac:spMkLst>
            <pc:docMk/>
            <pc:sldMk cId="1066694631" sldId="257"/>
            <ac:spMk id="2" creationId="{3C385AAB-7C04-5250-8998-0884174AF72A}"/>
          </ac:spMkLst>
        </pc:spChg>
        <pc:spChg chg="mod">
          <ac:chgData name="William Bryce (2416710)" userId="S::2416710@student.uwtsd.ac.uk::a4757284-7e44-496c-af15-59179774f6d2" providerId="AD" clId="Web-{5E221F35-FD8F-B056-F934-9B0C50D7918B}" dt="2026-01-05T14:35:56.826" v="159" actId="20577"/>
          <ac:spMkLst>
            <pc:docMk/>
            <pc:sldMk cId="1066694631" sldId="257"/>
            <ac:spMk id="3" creationId="{5E247927-44AC-8E59-5EF2-D3BF080CF79F}"/>
          </ac:spMkLst>
        </pc:spChg>
      </pc:sldChg>
    </pc:docChg>
  </pc:docChgLst>
  <pc:docChgLst>
    <pc:chgData name="William Bryce (2416710)" userId="S::2416710@student.uwtsd.ac.uk::a4757284-7e44-496c-af15-59179774f6d2" providerId="AD" clId="Web-{5CB18B29-5FDB-DDFD-7F94-90EB2690D610}"/>
    <pc:docChg chg="modSld">
      <pc:chgData name="William Bryce (2416710)" userId="S::2416710@student.uwtsd.ac.uk::a4757284-7e44-496c-af15-59179774f6d2" providerId="AD" clId="Web-{5CB18B29-5FDB-DDFD-7F94-90EB2690D610}" dt="2026-01-08T12:24:32.772" v="56"/>
      <pc:docMkLst>
        <pc:docMk/>
      </pc:docMkLst>
      <pc:sldChg chg="addSp delSp modSp mod setBg">
        <pc:chgData name="William Bryce (2416710)" userId="S::2416710@student.uwtsd.ac.uk::a4757284-7e44-496c-af15-59179774f6d2" providerId="AD" clId="Web-{5CB18B29-5FDB-DDFD-7F94-90EB2690D610}" dt="2026-01-08T12:24:32.772" v="56"/>
        <pc:sldMkLst>
          <pc:docMk/>
          <pc:sldMk cId="1066694631" sldId="257"/>
        </pc:sldMkLst>
        <pc:spChg chg="mod">
          <ac:chgData name="William Bryce (2416710)" userId="S::2416710@student.uwtsd.ac.uk::a4757284-7e44-496c-af15-59179774f6d2" providerId="AD" clId="Web-{5CB18B29-5FDB-DDFD-7F94-90EB2690D610}" dt="2026-01-08T12:23:55.443" v="54" actId="20577"/>
          <ac:spMkLst>
            <pc:docMk/>
            <pc:sldMk cId="1066694631" sldId="257"/>
            <ac:spMk id="2" creationId="{3C385AAB-7C04-5250-8998-0884174AF72A}"/>
          </ac:spMkLst>
        </pc:spChg>
        <pc:spChg chg="mod ord">
          <ac:chgData name="William Bryce (2416710)" userId="S::2416710@student.uwtsd.ac.uk::a4757284-7e44-496c-af15-59179774f6d2" providerId="AD" clId="Web-{5CB18B29-5FDB-DDFD-7F94-90EB2690D610}" dt="2026-01-08T12:23:17.302" v="42" actId="20577"/>
          <ac:spMkLst>
            <pc:docMk/>
            <pc:sldMk cId="1066694631" sldId="257"/>
            <ac:spMk id="3" creationId="{5E247927-44AC-8E59-5EF2-D3BF080CF79F}"/>
          </ac:spMkLst>
        </pc:spChg>
        <pc:spChg chg="add">
          <ac:chgData name="William Bryce (2416710)" userId="S::2416710@student.uwtsd.ac.uk::a4757284-7e44-496c-af15-59179774f6d2" providerId="AD" clId="Web-{5CB18B29-5FDB-DDFD-7F94-90EB2690D610}" dt="2026-01-08T12:21:00.860" v="24"/>
          <ac:spMkLst>
            <pc:docMk/>
            <pc:sldMk cId="1066694631" sldId="257"/>
            <ac:spMk id="25" creationId="{640E93D9-F13F-4097-A159-E0A6CEBA8F3B}"/>
          </ac:spMkLst>
        </pc:spChg>
        <pc:spChg chg="add">
          <ac:chgData name="William Bryce (2416710)" userId="S::2416710@student.uwtsd.ac.uk::a4757284-7e44-496c-af15-59179774f6d2" providerId="AD" clId="Web-{5CB18B29-5FDB-DDFD-7F94-90EB2690D610}" dt="2026-01-08T12:21:00.860" v="24"/>
          <ac:spMkLst>
            <pc:docMk/>
            <pc:sldMk cId="1066694631" sldId="257"/>
            <ac:spMk id="26" creationId="{BA3D150B-ADB5-401D-8304-C7845A109595}"/>
          </ac:spMkLst>
        </pc:spChg>
        <pc:spChg chg="add">
          <ac:chgData name="William Bryce (2416710)" userId="S::2416710@student.uwtsd.ac.uk::a4757284-7e44-496c-af15-59179774f6d2" providerId="AD" clId="Web-{5CB18B29-5FDB-DDFD-7F94-90EB2690D610}" dt="2026-01-08T12:21:00.860" v="24"/>
          <ac:spMkLst>
            <pc:docMk/>
            <pc:sldMk cId="1066694631" sldId="257"/>
            <ac:spMk id="27" creationId="{ACD3AB31-A71C-4414-BA05-CF667CBA34D2}"/>
          </ac:spMkLst>
        </pc:spChg>
        <pc:picChg chg="add mod modCrop">
          <ac:chgData name="William Bryce (2416710)" userId="S::2416710@student.uwtsd.ac.uk::a4757284-7e44-496c-af15-59179774f6d2" providerId="AD" clId="Web-{5CB18B29-5FDB-DDFD-7F94-90EB2690D610}" dt="2026-01-08T12:22:51.504" v="41"/>
          <ac:picMkLst>
            <pc:docMk/>
            <pc:sldMk cId="1066694631" sldId="257"/>
            <ac:picMk id="6" creationId="{7CA72DFD-6EC7-605F-6EBA-97B3B264B996}"/>
          </ac:picMkLst>
        </pc:picChg>
      </pc:sldChg>
      <pc:sldChg chg="modSp">
        <pc:chgData name="William Bryce (2416710)" userId="S::2416710@student.uwtsd.ac.uk::a4757284-7e44-496c-af15-59179774f6d2" providerId="AD" clId="Web-{5CB18B29-5FDB-DDFD-7F94-90EB2690D610}" dt="2026-01-08T12:10:29.449" v="0" actId="20577"/>
        <pc:sldMkLst>
          <pc:docMk/>
          <pc:sldMk cId="3097288287" sldId="266"/>
        </pc:sldMkLst>
      </pc:sldChg>
    </pc:docChg>
  </pc:docChgLst>
  <pc:docChgLst>
    <pc:chgData name="William Bryce (2416710)" userId="S::2416710@student.uwtsd.ac.uk::a4757284-7e44-496c-af15-59179774f6d2" providerId="AD" clId="Web-{C46052C7-E507-EBBE-2F16-6ABEBBE996A9}"/>
    <pc:docChg chg="addSld delSld modSld sldOrd">
      <pc:chgData name="William Bryce (2416710)" userId="S::2416710@student.uwtsd.ac.uk::a4757284-7e44-496c-af15-59179774f6d2" providerId="AD" clId="Web-{C46052C7-E507-EBBE-2F16-6ABEBBE996A9}" dt="2026-01-12T18:48:27.955" v="2211" actId="20577"/>
      <pc:docMkLst>
        <pc:docMk/>
      </pc:docMkLst>
      <pc:sldChg chg="addSp modSp modNotes">
        <pc:chgData name="William Bryce (2416710)" userId="S::2416710@student.uwtsd.ac.uk::a4757284-7e44-496c-af15-59179774f6d2" providerId="AD" clId="Web-{C46052C7-E507-EBBE-2F16-6ABEBBE996A9}" dt="2026-01-12T16:31:24.838" v="636" actId="20577"/>
        <pc:sldMkLst>
          <pc:docMk/>
          <pc:sldMk cId="2090751971" sldId="261"/>
        </pc:sldMkLst>
        <pc:spChg chg="mod">
          <ac:chgData name="William Bryce (2416710)" userId="S::2416710@student.uwtsd.ac.uk::a4757284-7e44-496c-af15-59179774f6d2" providerId="AD" clId="Web-{C46052C7-E507-EBBE-2F16-6ABEBBE996A9}" dt="2026-01-12T16:31:24.838" v="636" actId="20577"/>
          <ac:spMkLst>
            <pc:docMk/>
            <pc:sldMk cId="2090751971" sldId="261"/>
            <ac:spMk id="3" creationId="{62716E58-5BCD-F4DB-E951-318A5873CFCB}"/>
          </ac:spMkLst>
        </pc:spChg>
        <pc:spChg chg="add mod">
          <ac:chgData name="William Bryce (2416710)" userId="S::2416710@student.uwtsd.ac.uk::a4757284-7e44-496c-af15-59179774f6d2" providerId="AD" clId="Web-{C46052C7-E507-EBBE-2F16-6ABEBBE996A9}" dt="2026-01-12T16:21:46.933" v="431" actId="20577"/>
          <ac:spMkLst>
            <pc:docMk/>
            <pc:sldMk cId="2090751971" sldId="261"/>
            <ac:spMk id="4" creationId="{11D4EC31-DF3A-5179-EFBB-F471E42E2EBA}"/>
          </ac:spMkLst>
        </pc:spChg>
      </pc:sldChg>
      <pc:sldChg chg="addSp modSp">
        <pc:chgData name="William Bryce (2416710)" userId="S::2416710@student.uwtsd.ac.uk::a4757284-7e44-496c-af15-59179774f6d2" providerId="AD" clId="Web-{C46052C7-E507-EBBE-2F16-6ABEBBE996A9}" dt="2026-01-12T17:38:00.508" v="1476" actId="20577"/>
        <pc:sldMkLst>
          <pc:docMk/>
          <pc:sldMk cId="3097288287" sldId="266"/>
        </pc:sldMkLst>
        <pc:spChg chg="add mod">
          <ac:chgData name="William Bryce (2416710)" userId="S::2416710@student.uwtsd.ac.uk::a4757284-7e44-496c-af15-59179774f6d2" providerId="AD" clId="Web-{C46052C7-E507-EBBE-2F16-6ABEBBE996A9}" dt="2026-01-12T17:38:00.508" v="1476" actId="20577"/>
          <ac:spMkLst>
            <pc:docMk/>
            <pc:sldMk cId="3097288287" sldId="266"/>
            <ac:spMk id="4" creationId="{57AF6771-08B8-201F-D54B-D7FC02D2A0B4}"/>
          </ac:spMkLst>
        </pc:spChg>
        <pc:spChg chg="mod">
          <ac:chgData name="William Bryce (2416710)" userId="S::2416710@student.uwtsd.ac.uk::a4757284-7e44-496c-af15-59179774f6d2" providerId="AD" clId="Web-{C46052C7-E507-EBBE-2F16-6ABEBBE996A9}" dt="2026-01-12T17:35:21.866" v="1433" actId="1076"/>
          <ac:spMkLst>
            <pc:docMk/>
            <pc:sldMk cId="3097288287" sldId="266"/>
            <ac:spMk id="7" creationId="{0017356B-4787-28CD-B483-E83042D9BC6B}"/>
          </ac:spMkLst>
        </pc:spChg>
      </pc:sldChg>
      <pc:sldChg chg="modSp">
        <pc:chgData name="William Bryce (2416710)" userId="S::2416710@student.uwtsd.ac.uk::a4757284-7e44-496c-af15-59179774f6d2" providerId="AD" clId="Web-{C46052C7-E507-EBBE-2F16-6ABEBBE996A9}" dt="2026-01-12T18:45:11.780" v="2143" actId="20577"/>
        <pc:sldMkLst>
          <pc:docMk/>
          <pc:sldMk cId="4170557165" sldId="273"/>
        </pc:sldMkLst>
        <pc:spChg chg="mod">
          <ac:chgData name="William Bryce (2416710)" userId="S::2416710@student.uwtsd.ac.uk::a4757284-7e44-496c-af15-59179774f6d2" providerId="AD" clId="Web-{C46052C7-E507-EBBE-2F16-6ABEBBE996A9}" dt="2026-01-12T17:58:16.580" v="1957" actId="1076"/>
          <ac:spMkLst>
            <pc:docMk/>
            <pc:sldMk cId="4170557165" sldId="273"/>
            <ac:spMk id="2" creationId="{7AC897E7-8A93-511B-38E9-8E945CBC8EC7}"/>
          </ac:spMkLst>
        </pc:spChg>
        <pc:spChg chg="mod">
          <ac:chgData name="William Bryce (2416710)" userId="S::2416710@student.uwtsd.ac.uk::a4757284-7e44-496c-af15-59179774f6d2" providerId="AD" clId="Web-{C46052C7-E507-EBBE-2F16-6ABEBBE996A9}" dt="2026-01-12T18:45:11.780" v="2143" actId="20577"/>
          <ac:spMkLst>
            <pc:docMk/>
            <pc:sldMk cId="4170557165" sldId="273"/>
            <ac:spMk id="3" creationId="{92A1FE7F-73BB-5A2C-F208-CBE80F0B036B}"/>
          </ac:spMkLst>
        </pc:spChg>
      </pc:sldChg>
      <pc:sldChg chg="addSp delSp modSp">
        <pc:chgData name="William Bryce (2416710)" userId="S::2416710@student.uwtsd.ac.uk::a4757284-7e44-496c-af15-59179774f6d2" providerId="AD" clId="Web-{C46052C7-E507-EBBE-2F16-6ABEBBE996A9}" dt="2026-01-12T17:13:58.655" v="1035" actId="1076"/>
        <pc:sldMkLst>
          <pc:docMk/>
          <pc:sldMk cId="2887373698" sldId="284"/>
        </pc:sldMkLst>
        <pc:spChg chg="mod">
          <ac:chgData name="William Bryce (2416710)" userId="S::2416710@student.uwtsd.ac.uk::a4757284-7e44-496c-af15-59179774f6d2" providerId="AD" clId="Web-{C46052C7-E507-EBBE-2F16-6ABEBBE996A9}" dt="2026-01-12T16:38:25.122" v="742" actId="20577"/>
          <ac:spMkLst>
            <pc:docMk/>
            <pc:sldMk cId="2887373698" sldId="284"/>
            <ac:spMk id="3" creationId="{490EB507-626F-770A-1123-D4B261B973DA}"/>
          </ac:spMkLst>
        </pc:spChg>
        <pc:spChg chg="add del">
          <ac:chgData name="William Bryce (2416710)" userId="S::2416710@student.uwtsd.ac.uk::a4757284-7e44-496c-af15-59179774f6d2" providerId="AD" clId="Web-{C46052C7-E507-EBBE-2F16-6ABEBBE996A9}" dt="2026-01-12T17:12:33.590" v="1016"/>
          <ac:spMkLst>
            <pc:docMk/>
            <pc:sldMk cId="2887373698" sldId="284"/>
            <ac:spMk id="4" creationId="{14E31A2C-22B8-44E1-6B38-5E742EFF644B}"/>
          </ac:spMkLst>
        </pc:spChg>
        <pc:spChg chg="add mod">
          <ac:chgData name="William Bryce (2416710)" userId="S::2416710@student.uwtsd.ac.uk::a4757284-7e44-496c-af15-59179774f6d2" providerId="AD" clId="Web-{C46052C7-E507-EBBE-2F16-6ABEBBE996A9}" dt="2026-01-12T17:13:58.655" v="1035" actId="1076"/>
          <ac:spMkLst>
            <pc:docMk/>
            <pc:sldMk cId="2887373698" sldId="284"/>
            <ac:spMk id="5" creationId="{8F8E6E50-6094-14C6-1E2F-4AD4271B0682}"/>
          </ac:spMkLst>
        </pc:spChg>
      </pc:sldChg>
      <pc:sldChg chg="addSp modSp">
        <pc:chgData name="William Bryce (2416710)" userId="S::2416710@student.uwtsd.ac.uk::a4757284-7e44-496c-af15-59179774f6d2" providerId="AD" clId="Web-{C46052C7-E507-EBBE-2F16-6ABEBBE996A9}" dt="2026-01-12T16:26:31.747" v="511" actId="20577"/>
        <pc:sldMkLst>
          <pc:docMk/>
          <pc:sldMk cId="3015581685" sldId="289"/>
        </pc:sldMkLst>
        <pc:spChg chg="mod">
          <ac:chgData name="William Bryce (2416710)" userId="S::2416710@student.uwtsd.ac.uk::a4757284-7e44-496c-af15-59179774f6d2" providerId="AD" clId="Web-{C46052C7-E507-EBBE-2F16-6ABEBBE996A9}" dt="2026-01-12T16:26:31.747" v="511" actId="20577"/>
          <ac:spMkLst>
            <pc:docMk/>
            <pc:sldMk cId="3015581685" sldId="289"/>
            <ac:spMk id="3" creationId="{992ECC75-C4FC-5C69-4FC1-D8DA2BB1A2C3}"/>
          </ac:spMkLst>
        </pc:spChg>
        <pc:spChg chg="add mod">
          <ac:chgData name="William Bryce (2416710)" userId="S::2416710@student.uwtsd.ac.uk::a4757284-7e44-496c-af15-59179774f6d2" providerId="AD" clId="Web-{C46052C7-E507-EBBE-2F16-6ABEBBE996A9}" dt="2026-01-12T16:22:00.933" v="433" actId="20577"/>
          <ac:spMkLst>
            <pc:docMk/>
            <pc:sldMk cId="3015581685" sldId="289"/>
            <ac:spMk id="4" creationId="{A2A8A398-CA4B-1379-7FCB-14626C6B699D}"/>
          </ac:spMkLst>
        </pc:spChg>
      </pc:sldChg>
      <pc:sldChg chg="addSp modSp">
        <pc:chgData name="William Bryce (2416710)" userId="S::2416710@student.uwtsd.ac.uk::a4757284-7e44-496c-af15-59179774f6d2" providerId="AD" clId="Web-{C46052C7-E507-EBBE-2F16-6ABEBBE996A9}" dt="2026-01-12T16:52:17.897" v="881" actId="1076"/>
        <pc:sldMkLst>
          <pc:docMk/>
          <pc:sldMk cId="393623059" sldId="297"/>
        </pc:sldMkLst>
        <pc:spChg chg="mod">
          <ac:chgData name="William Bryce (2416710)" userId="S::2416710@student.uwtsd.ac.uk::a4757284-7e44-496c-af15-59179774f6d2" providerId="AD" clId="Web-{C46052C7-E507-EBBE-2F16-6ABEBBE996A9}" dt="2026-01-12T16:51:32.366" v="854" actId="20577"/>
          <ac:spMkLst>
            <pc:docMk/>
            <pc:sldMk cId="393623059" sldId="297"/>
            <ac:spMk id="3" creationId="{ED1D9C98-0372-4B04-8F3F-3DC810F939CD}"/>
          </ac:spMkLst>
        </pc:spChg>
        <pc:spChg chg="add mod">
          <ac:chgData name="William Bryce (2416710)" userId="S::2416710@student.uwtsd.ac.uk::a4757284-7e44-496c-af15-59179774f6d2" providerId="AD" clId="Web-{C46052C7-E507-EBBE-2F16-6ABEBBE996A9}" dt="2026-01-12T16:52:17.897" v="881" actId="1076"/>
          <ac:spMkLst>
            <pc:docMk/>
            <pc:sldMk cId="393623059" sldId="297"/>
            <ac:spMk id="5" creationId="{E8CC122E-CA40-FFE7-A1AD-A64BE0DBEBBF}"/>
          </ac:spMkLst>
        </pc:spChg>
      </pc:sldChg>
      <pc:sldChg chg="addSp modSp">
        <pc:chgData name="William Bryce (2416710)" userId="S::2416710@student.uwtsd.ac.uk::a4757284-7e44-496c-af15-59179774f6d2" providerId="AD" clId="Web-{C46052C7-E507-EBBE-2F16-6ABEBBE996A9}" dt="2026-01-12T16:57:33.475" v="1014" actId="20577"/>
        <pc:sldMkLst>
          <pc:docMk/>
          <pc:sldMk cId="1287554258" sldId="298"/>
        </pc:sldMkLst>
        <pc:spChg chg="mod">
          <ac:chgData name="William Bryce (2416710)" userId="S::2416710@student.uwtsd.ac.uk::a4757284-7e44-496c-af15-59179774f6d2" providerId="AD" clId="Web-{C46052C7-E507-EBBE-2F16-6ABEBBE996A9}" dt="2026-01-12T16:57:33.475" v="1014" actId="20577"/>
          <ac:spMkLst>
            <pc:docMk/>
            <pc:sldMk cId="1287554258" sldId="298"/>
            <ac:spMk id="3" creationId="{DB1AE634-9570-6E5B-5DFC-80CC2BEAAA85}"/>
          </ac:spMkLst>
        </pc:spChg>
        <pc:spChg chg="add mod">
          <ac:chgData name="William Bryce (2416710)" userId="S::2416710@student.uwtsd.ac.uk::a4757284-7e44-496c-af15-59179774f6d2" providerId="AD" clId="Web-{C46052C7-E507-EBBE-2F16-6ABEBBE996A9}" dt="2026-01-12T16:57:13.505" v="1012" actId="1076"/>
          <ac:spMkLst>
            <pc:docMk/>
            <pc:sldMk cId="1287554258" sldId="298"/>
            <ac:spMk id="5" creationId="{98547C07-8894-D251-5F3E-5A56F8116939}"/>
          </ac:spMkLst>
        </pc:spChg>
      </pc:sldChg>
      <pc:sldChg chg="addSp modSp">
        <pc:chgData name="William Bryce (2416710)" userId="S::2416710@student.uwtsd.ac.uk::a4757284-7e44-496c-af15-59179774f6d2" providerId="AD" clId="Web-{C46052C7-E507-EBBE-2F16-6ABEBBE996A9}" dt="2026-01-12T17:49:16.423" v="1682" actId="1076"/>
        <pc:sldMkLst>
          <pc:docMk/>
          <pc:sldMk cId="1222465197" sldId="301"/>
        </pc:sldMkLst>
        <pc:spChg chg="add mod">
          <ac:chgData name="William Bryce (2416710)" userId="S::2416710@student.uwtsd.ac.uk::a4757284-7e44-496c-af15-59179774f6d2" providerId="AD" clId="Web-{C46052C7-E507-EBBE-2F16-6ABEBBE996A9}" dt="2026-01-12T17:49:16.423" v="1682" actId="1076"/>
          <ac:spMkLst>
            <pc:docMk/>
            <pc:sldMk cId="1222465197" sldId="301"/>
            <ac:spMk id="3" creationId="{FD50239A-36ED-0FDE-FF60-0FC6D7782174}"/>
          </ac:spMkLst>
        </pc:spChg>
        <pc:spChg chg="mod">
          <ac:chgData name="William Bryce (2416710)" userId="S::2416710@student.uwtsd.ac.uk::a4757284-7e44-496c-af15-59179774f6d2" providerId="AD" clId="Web-{C46052C7-E507-EBBE-2F16-6ABEBBE996A9}" dt="2026-01-12T17:47:36.227" v="1648" actId="1076"/>
          <ac:spMkLst>
            <pc:docMk/>
            <pc:sldMk cId="1222465197" sldId="301"/>
            <ac:spMk id="7" creationId="{A54B4901-4EA6-4C58-90AA-B06ED08A49D9}"/>
          </ac:spMkLst>
        </pc:spChg>
      </pc:sldChg>
      <pc:sldChg chg="addSp modSp">
        <pc:chgData name="William Bryce (2416710)" userId="S::2416710@student.uwtsd.ac.uk::a4757284-7e44-496c-af15-59179774f6d2" providerId="AD" clId="Web-{C46052C7-E507-EBBE-2F16-6ABEBBE996A9}" dt="2026-01-12T18:01:30.525" v="1991" actId="20577"/>
        <pc:sldMkLst>
          <pc:docMk/>
          <pc:sldMk cId="3394235481" sldId="302"/>
        </pc:sldMkLst>
        <pc:spChg chg="add mod">
          <ac:chgData name="William Bryce (2416710)" userId="S::2416710@student.uwtsd.ac.uk::a4757284-7e44-496c-af15-59179774f6d2" providerId="AD" clId="Web-{C46052C7-E507-EBBE-2F16-6ABEBBE996A9}" dt="2026-01-12T17:56:33.704" v="1883" actId="1076"/>
          <ac:spMkLst>
            <pc:docMk/>
            <pc:sldMk cId="3394235481" sldId="302"/>
            <ac:spMk id="4" creationId="{34AF60D9-8AF5-48B0-F632-644BEDD61008}"/>
          </ac:spMkLst>
        </pc:spChg>
        <pc:spChg chg="mod">
          <ac:chgData name="William Bryce (2416710)" userId="S::2416710@student.uwtsd.ac.uk::a4757284-7e44-496c-af15-59179774f6d2" providerId="AD" clId="Web-{C46052C7-E507-EBBE-2F16-6ABEBBE996A9}" dt="2026-01-12T18:01:30.525" v="1991" actId="20577"/>
          <ac:spMkLst>
            <pc:docMk/>
            <pc:sldMk cId="3394235481" sldId="302"/>
            <ac:spMk id="7" creationId="{AEC42502-F932-30CA-CF60-C3E0432700D5}"/>
          </ac:spMkLst>
        </pc:spChg>
      </pc:sldChg>
      <pc:sldChg chg="addSp modSp">
        <pc:chgData name="William Bryce (2416710)" userId="S::2416710@student.uwtsd.ac.uk::a4757284-7e44-496c-af15-59179774f6d2" providerId="AD" clId="Web-{C46052C7-E507-EBBE-2F16-6ABEBBE996A9}" dt="2026-01-12T17:23:37.940" v="1218" actId="20577"/>
        <pc:sldMkLst>
          <pc:docMk/>
          <pc:sldMk cId="1956252938" sldId="303"/>
        </pc:sldMkLst>
        <pc:spChg chg="mod">
          <ac:chgData name="William Bryce (2416710)" userId="S::2416710@student.uwtsd.ac.uk::a4757284-7e44-496c-af15-59179774f6d2" providerId="AD" clId="Web-{C46052C7-E507-EBBE-2F16-6ABEBBE996A9}" dt="2026-01-12T17:23:37.940" v="1218" actId="20577"/>
          <ac:spMkLst>
            <pc:docMk/>
            <pc:sldMk cId="1956252938" sldId="303"/>
            <ac:spMk id="3" creationId="{B1A1E7FE-3F6C-5AFD-9FA5-D643DEE8EF3B}"/>
          </ac:spMkLst>
        </pc:spChg>
        <pc:spChg chg="add mod">
          <ac:chgData name="William Bryce (2416710)" userId="S::2416710@student.uwtsd.ac.uk::a4757284-7e44-496c-af15-59179774f6d2" providerId="AD" clId="Web-{C46052C7-E507-EBBE-2F16-6ABEBBE996A9}" dt="2026-01-12T17:19:02.244" v="1125" actId="1076"/>
          <ac:spMkLst>
            <pc:docMk/>
            <pc:sldMk cId="1956252938" sldId="303"/>
            <ac:spMk id="5" creationId="{15C15240-4B58-70D8-5292-D1354255CEA1}"/>
          </ac:spMkLst>
        </pc:spChg>
      </pc:sldChg>
      <pc:sldChg chg="addSp modSp">
        <pc:chgData name="William Bryce (2416710)" userId="S::2416710@student.uwtsd.ac.uk::a4757284-7e44-496c-af15-59179774f6d2" providerId="AD" clId="Web-{C46052C7-E507-EBBE-2F16-6ABEBBE996A9}" dt="2026-01-12T17:30:58.548" v="1312" actId="20577"/>
        <pc:sldMkLst>
          <pc:docMk/>
          <pc:sldMk cId="2936251796" sldId="304"/>
        </pc:sldMkLst>
        <pc:spChg chg="mod">
          <ac:chgData name="William Bryce (2416710)" userId="S::2416710@student.uwtsd.ac.uk::a4757284-7e44-496c-af15-59179774f6d2" providerId="AD" clId="Web-{C46052C7-E507-EBBE-2F16-6ABEBBE996A9}" dt="2026-01-12T17:30:58.548" v="1312" actId="20577"/>
          <ac:spMkLst>
            <pc:docMk/>
            <pc:sldMk cId="2936251796" sldId="304"/>
            <ac:spMk id="3" creationId="{66937945-9B3A-1532-DE60-77671247E6C7}"/>
          </ac:spMkLst>
        </pc:spChg>
        <pc:spChg chg="add mod">
          <ac:chgData name="William Bryce (2416710)" userId="S::2416710@student.uwtsd.ac.uk::a4757284-7e44-496c-af15-59179774f6d2" providerId="AD" clId="Web-{C46052C7-E507-EBBE-2F16-6ABEBBE996A9}" dt="2026-01-12T17:30:26.313" v="1300" actId="1076"/>
          <ac:spMkLst>
            <pc:docMk/>
            <pc:sldMk cId="2936251796" sldId="304"/>
            <ac:spMk id="4" creationId="{56024601-4C0B-B26B-9234-1643C7C39266}"/>
          </ac:spMkLst>
        </pc:spChg>
      </pc:sldChg>
      <pc:sldChg chg="addSp modSp">
        <pc:chgData name="William Bryce (2416710)" userId="S::2416710@student.uwtsd.ac.uk::a4757284-7e44-496c-af15-59179774f6d2" providerId="AD" clId="Web-{C46052C7-E507-EBBE-2F16-6ABEBBE996A9}" dt="2026-01-12T18:42:36.439" v="2109" actId="20577"/>
        <pc:sldMkLst>
          <pc:docMk/>
          <pc:sldMk cId="993705400" sldId="310"/>
        </pc:sldMkLst>
        <pc:spChg chg="mod">
          <ac:chgData name="William Bryce (2416710)" userId="S::2416710@student.uwtsd.ac.uk::a4757284-7e44-496c-af15-59179774f6d2" providerId="AD" clId="Web-{C46052C7-E507-EBBE-2F16-6ABEBBE996A9}" dt="2026-01-12T18:42:36.439" v="2109" actId="20577"/>
          <ac:spMkLst>
            <pc:docMk/>
            <pc:sldMk cId="993705400" sldId="310"/>
            <ac:spMk id="3" creationId="{BA6CE609-2C5E-45F7-DECE-9F947652B128}"/>
          </ac:spMkLst>
        </pc:spChg>
        <pc:spChg chg="add mod">
          <ac:chgData name="William Bryce (2416710)" userId="S::2416710@student.uwtsd.ac.uk::a4757284-7e44-496c-af15-59179774f6d2" providerId="AD" clId="Web-{C46052C7-E507-EBBE-2F16-6ABEBBE996A9}" dt="2026-01-12T18:41:12.391" v="2097" actId="1076"/>
          <ac:spMkLst>
            <pc:docMk/>
            <pc:sldMk cId="993705400" sldId="310"/>
            <ac:spMk id="4" creationId="{7456D6D3-EB0A-83DD-4B51-F2263AAA9A03}"/>
          </ac:spMkLst>
        </pc:spChg>
      </pc:sldChg>
      <pc:sldChg chg="addSp modSp">
        <pc:chgData name="William Bryce (2416710)" userId="S::2416710@student.uwtsd.ac.uk::a4757284-7e44-496c-af15-59179774f6d2" providerId="AD" clId="Web-{C46052C7-E507-EBBE-2F16-6ABEBBE996A9}" dt="2026-01-12T16:37:53.278" v="733" actId="20577"/>
        <pc:sldMkLst>
          <pc:docMk/>
          <pc:sldMk cId="1083130740" sldId="314"/>
        </pc:sldMkLst>
        <pc:spChg chg="mod">
          <ac:chgData name="William Bryce (2416710)" userId="S::2416710@student.uwtsd.ac.uk::a4757284-7e44-496c-af15-59179774f6d2" providerId="AD" clId="Web-{C46052C7-E507-EBBE-2F16-6ABEBBE996A9}" dt="2026-01-12T16:37:53.278" v="733" actId="20577"/>
          <ac:spMkLst>
            <pc:docMk/>
            <pc:sldMk cId="1083130740" sldId="314"/>
            <ac:spMk id="3" creationId="{7DED37FD-2212-1D47-D8F2-874938B63557}"/>
          </ac:spMkLst>
        </pc:spChg>
        <pc:spChg chg="add mod">
          <ac:chgData name="William Bryce (2416710)" userId="S::2416710@student.uwtsd.ac.uk::a4757284-7e44-496c-af15-59179774f6d2" providerId="AD" clId="Web-{C46052C7-E507-EBBE-2F16-6ABEBBE996A9}" dt="2026-01-12T16:36:48.214" v="724" actId="1076"/>
          <ac:spMkLst>
            <pc:docMk/>
            <pc:sldMk cId="1083130740" sldId="314"/>
            <ac:spMk id="4" creationId="{AF2D0A40-2A4A-7245-A426-3ADA9930200A}"/>
          </ac:spMkLst>
        </pc:spChg>
      </pc:sldChg>
      <pc:sldChg chg="addSp modSp modNotes">
        <pc:chgData name="William Bryce (2416710)" userId="S::2416710@student.uwtsd.ac.uk::a4757284-7e44-496c-af15-59179774f6d2" providerId="AD" clId="Web-{C46052C7-E507-EBBE-2F16-6ABEBBE996A9}" dt="2026-01-12T16:38:00.106" v="736" actId="20577"/>
        <pc:sldMkLst>
          <pc:docMk/>
          <pc:sldMk cId="485796671" sldId="315"/>
        </pc:sldMkLst>
        <pc:spChg chg="mod">
          <ac:chgData name="William Bryce (2416710)" userId="S::2416710@student.uwtsd.ac.uk::a4757284-7e44-496c-af15-59179774f6d2" providerId="AD" clId="Web-{C46052C7-E507-EBBE-2F16-6ABEBBE996A9}" dt="2026-01-12T16:38:00.106" v="736" actId="20577"/>
          <ac:spMkLst>
            <pc:docMk/>
            <pc:sldMk cId="485796671" sldId="315"/>
            <ac:spMk id="3" creationId="{FED9A12C-0FE5-CF30-F856-81069F528526}"/>
          </ac:spMkLst>
        </pc:spChg>
        <pc:spChg chg="add mod">
          <ac:chgData name="William Bryce (2416710)" userId="S::2416710@student.uwtsd.ac.uk::a4757284-7e44-496c-af15-59179774f6d2" providerId="AD" clId="Web-{C46052C7-E507-EBBE-2F16-6ABEBBE996A9}" dt="2026-01-12T16:37:45.043" v="730" actId="20577"/>
          <ac:spMkLst>
            <pc:docMk/>
            <pc:sldMk cId="485796671" sldId="315"/>
            <ac:spMk id="5" creationId="{8EE19779-F88C-92CC-A375-1D60AE248209}"/>
          </ac:spMkLst>
        </pc:spChg>
      </pc:sldChg>
      <pc:sldChg chg="modSp">
        <pc:chgData name="William Bryce (2416710)" userId="S::2416710@student.uwtsd.ac.uk::a4757284-7e44-496c-af15-59179774f6d2" providerId="AD" clId="Web-{C46052C7-E507-EBBE-2F16-6ABEBBE996A9}" dt="2026-01-12T18:44:27.323" v="2130" actId="20577"/>
        <pc:sldMkLst>
          <pc:docMk/>
          <pc:sldMk cId="1895273535" sldId="317"/>
        </pc:sldMkLst>
        <pc:spChg chg="mod">
          <ac:chgData name="William Bryce (2416710)" userId="S::2416710@student.uwtsd.ac.uk::a4757284-7e44-496c-af15-59179774f6d2" providerId="AD" clId="Web-{C46052C7-E507-EBBE-2F16-6ABEBBE996A9}" dt="2026-01-12T17:58:20.190" v="1958" actId="1076"/>
          <ac:spMkLst>
            <pc:docMk/>
            <pc:sldMk cId="1895273535" sldId="317"/>
            <ac:spMk id="2" creationId="{1D476398-6F19-96A1-6D65-5CC573C84C2B}"/>
          </ac:spMkLst>
        </pc:spChg>
        <pc:spChg chg="mod">
          <ac:chgData name="William Bryce (2416710)" userId="S::2416710@student.uwtsd.ac.uk::a4757284-7e44-496c-af15-59179774f6d2" providerId="AD" clId="Web-{C46052C7-E507-EBBE-2F16-6ABEBBE996A9}" dt="2026-01-12T18:44:27.323" v="2130" actId="20577"/>
          <ac:spMkLst>
            <pc:docMk/>
            <pc:sldMk cId="1895273535" sldId="317"/>
            <ac:spMk id="3" creationId="{DA941E2B-6626-B0FF-B9FE-61BE93E85379}"/>
          </ac:spMkLst>
        </pc:spChg>
      </pc:sldChg>
      <pc:sldChg chg="modSp new ord">
        <pc:chgData name="William Bryce (2416710)" userId="S::2416710@student.uwtsd.ac.uk::a4757284-7e44-496c-af15-59179774f6d2" providerId="AD" clId="Web-{C46052C7-E507-EBBE-2F16-6ABEBBE996A9}" dt="2026-01-12T18:48:27.955" v="2211" actId="20577"/>
        <pc:sldMkLst>
          <pc:docMk/>
          <pc:sldMk cId="802009772" sldId="318"/>
        </pc:sldMkLst>
        <pc:spChg chg="mod">
          <ac:chgData name="William Bryce (2416710)" userId="S::2416710@student.uwtsd.ac.uk::a4757284-7e44-496c-af15-59179774f6d2" providerId="AD" clId="Web-{C46052C7-E507-EBBE-2F16-6ABEBBE996A9}" dt="2026-01-12T17:58:24.127" v="1959" actId="1076"/>
          <ac:spMkLst>
            <pc:docMk/>
            <pc:sldMk cId="802009772" sldId="318"/>
            <ac:spMk id="2" creationId="{F2870745-329A-C440-D017-CB435CCEAEB8}"/>
          </ac:spMkLst>
        </pc:spChg>
        <pc:spChg chg="mod">
          <ac:chgData name="William Bryce (2416710)" userId="S::2416710@student.uwtsd.ac.uk::a4757284-7e44-496c-af15-59179774f6d2" providerId="AD" clId="Web-{C46052C7-E507-EBBE-2F16-6ABEBBE996A9}" dt="2026-01-12T18:48:27.955" v="2211" actId="20577"/>
          <ac:spMkLst>
            <pc:docMk/>
            <pc:sldMk cId="802009772" sldId="318"/>
            <ac:spMk id="3" creationId="{DB5494EB-A2CB-DD43-4678-2C04C5EEA0B9}"/>
          </ac:spMkLst>
        </pc:spChg>
      </pc:sldChg>
      <pc:sldChg chg="new del">
        <pc:chgData name="William Bryce (2416710)" userId="S::2416710@student.uwtsd.ac.uk::a4757284-7e44-496c-af15-59179774f6d2" providerId="AD" clId="Web-{C46052C7-E507-EBBE-2F16-6ABEBBE996A9}" dt="2026-01-12T18:43:36.084" v="2117"/>
        <pc:sldMkLst>
          <pc:docMk/>
          <pc:sldMk cId="758686138" sldId="319"/>
        </pc:sldMkLst>
      </pc:sldChg>
      <pc:sldChg chg="modSp new">
        <pc:chgData name="William Bryce (2416710)" userId="S::2416710@student.uwtsd.ac.uk::a4757284-7e44-496c-af15-59179774f6d2" providerId="AD" clId="Web-{C46052C7-E507-EBBE-2F16-6ABEBBE996A9}" dt="2026-01-12T18:45:27.265" v="2147" actId="1076"/>
        <pc:sldMkLst>
          <pc:docMk/>
          <pc:sldMk cId="2742132674" sldId="320"/>
        </pc:sldMkLst>
        <pc:spChg chg="mod">
          <ac:chgData name="William Bryce (2416710)" userId="S::2416710@student.uwtsd.ac.uk::a4757284-7e44-496c-af15-59179774f6d2" providerId="AD" clId="Web-{C46052C7-E507-EBBE-2F16-6ABEBBE996A9}" dt="2026-01-12T18:45:23.921" v="2146" actId="1076"/>
          <ac:spMkLst>
            <pc:docMk/>
            <pc:sldMk cId="2742132674" sldId="320"/>
            <ac:spMk id="2" creationId="{E5E557A6-F5FA-63E1-C92E-9801A5489F86}"/>
          </ac:spMkLst>
        </pc:spChg>
        <pc:spChg chg="mod">
          <ac:chgData name="William Bryce (2416710)" userId="S::2416710@student.uwtsd.ac.uk::a4757284-7e44-496c-af15-59179774f6d2" providerId="AD" clId="Web-{C46052C7-E507-EBBE-2F16-6ABEBBE996A9}" dt="2026-01-12T18:45:27.265" v="2147" actId="1076"/>
          <ac:spMkLst>
            <pc:docMk/>
            <pc:sldMk cId="2742132674" sldId="320"/>
            <ac:spMk id="3" creationId="{8119BC50-B9C1-AE50-4942-3FA2AF0A43CF}"/>
          </ac:spMkLst>
        </pc:spChg>
      </pc:sldChg>
      <pc:sldChg chg="modSp add replId">
        <pc:chgData name="William Bryce (2416710)" userId="S::2416710@student.uwtsd.ac.uk::a4757284-7e44-496c-af15-59179774f6d2" providerId="AD" clId="Web-{C46052C7-E507-EBBE-2F16-6ABEBBE996A9}" dt="2026-01-12T18:45:41.391" v="2150" actId="1076"/>
        <pc:sldMkLst>
          <pc:docMk/>
          <pc:sldMk cId="3239314330" sldId="321"/>
        </pc:sldMkLst>
        <pc:spChg chg="mod">
          <ac:chgData name="William Bryce (2416710)" userId="S::2416710@student.uwtsd.ac.uk::a4757284-7e44-496c-af15-59179774f6d2" providerId="AD" clId="Web-{C46052C7-E507-EBBE-2F16-6ABEBBE996A9}" dt="2026-01-12T18:45:39.266" v="2149" actId="1076"/>
          <ac:spMkLst>
            <pc:docMk/>
            <pc:sldMk cId="3239314330" sldId="321"/>
            <ac:spMk id="2" creationId="{D65825FB-540E-A7F1-1328-E90A8A617D2E}"/>
          </ac:spMkLst>
        </pc:spChg>
        <pc:spChg chg="mod">
          <ac:chgData name="William Bryce (2416710)" userId="S::2416710@student.uwtsd.ac.uk::a4757284-7e44-496c-af15-59179774f6d2" providerId="AD" clId="Web-{C46052C7-E507-EBBE-2F16-6ABEBBE996A9}" dt="2026-01-12T18:45:41.391" v="2150" actId="1076"/>
          <ac:spMkLst>
            <pc:docMk/>
            <pc:sldMk cId="3239314330" sldId="321"/>
            <ac:spMk id="3" creationId="{BFF6B398-6608-4934-BCD5-C39A375CDFF3}"/>
          </ac:spMkLst>
        </pc:spChg>
      </pc:sldChg>
      <pc:sldChg chg="modSp new">
        <pc:chgData name="William Bryce (2416710)" userId="S::2416710@student.uwtsd.ac.uk::a4757284-7e44-496c-af15-59179774f6d2" providerId="AD" clId="Web-{C46052C7-E507-EBBE-2F16-6ABEBBE996A9}" dt="2026-01-12T18:45:34.391" v="2148" actId="1076"/>
        <pc:sldMkLst>
          <pc:docMk/>
          <pc:sldMk cId="2721325548" sldId="322"/>
        </pc:sldMkLst>
        <pc:spChg chg="mod">
          <ac:chgData name="William Bryce (2416710)" userId="S::2416710@student.uwtsd.ac.uk::a4757284-7e44-496c-af15-59179774f6d2" providerId="AD" clId="Web-{C46052C7-E507-EBBE-2F16-6ABEBBE996A9}" dt="2026-01-12T18:45:18.296" v="2145" actId="1076"/>
          <ac:spMkLst>
            <pc:docMk/>
            <pc:sldMk cId="2721325548" sldId="322"/>
            <ac:spMk id="2" creationId="{08946FFA-979B-F41C-DC68-498E295DE067}"/>
          </ac:spMkLst>
        </pc:spChg>
        <pc:spChg chg="mod">
          <ac:chgData name="William Bryce (2416710)" userId="S::2416710@student.uwtsd.ac.uk::a4757284-7e44-496c-af15-59179774f6d2" providerId="AD" clId="Web-{C46052C7-E507-EBBE-2F16-6ABEBBE996A9}" dt="2026-01-12T18:45:34.391" v="2148" actId="1076"/>
          <ac:spMkLst>
            <pc:docMk/>
            <pc:sldMk cId="2721325548" sldId="322"/>
            <ac:spMk id="3" creationId="{E68CA4E3-028C-A4ED-E8DD-890BFE610D15}"/>
          </ac:spMkLst>
        </pc:spChg>
      </pc:sldChg>
    </pc:docChg>
  </pc:docChgLst>
  <pc:docChgLst>
    <pc:chgData name="William Bryce (2416710)" userId="S::2416710@student.uwtsd.ac.uk::a4757284-7e44-496c-af15-59179774f6d2" providerId="AD" clId="Web-{CC9D89B1-DD5E-0BBB-510C-511E18D250F5}"/>
    <pc:docChg chg="addSld modSld sldOrd">
      <pc:chgData name="William Bryce (2416710)" userId="S::2416710@student.uwtsd.ac.uk::a4757284-7e44-496c-af15-59179774f6d2" providerId="AD" clId="Web-{CC9D89B1-DD5E-0BBB-510C-511E18D250F5}" dt="2026-01-05T16:08:17.308" v="436" actId="20577"/>
      <pc:docMkLst>
        <pc:docMk/>
      </pc:docMkLst>
      <pc:sldChg chg="addSp modSp mod setBg">
        <pc:chgData name="William Bryce (2416710)" userId="S::2416710@student.uwtsd.ac.uk::a4757284-7e44-496c-af15-59179774f6d2" providerId="AD" clId="Web-{CC9D89B1-DD5E-0BBB-510C-511E18D250F5}" dt="2026-01-05T15:46:02.364" v="154"/>
        <pc:sldMkLst>
          <pc:docMk/>
          <pc:sldMk cId="109857222" sldId="256"/>
        </pc:sldMkLst>
        <pc:spChg chg="mod">
          <ac:chgData name="William Bryce (2416710)" userId="S::2416710@student.uwtsd.ac.uk::a4757284-7e44-496c-af15-59179774f6d2" providerId="AD" clId="Web-{CC9D89B1-DD5E-0BBB-510C-511E18D250F5}" dt="2026-01-05T15:46:02.364" v="154"/>
          <ac:spMkLst>
            <pc:docMk/>
            <pc:sldMk cId="109857222" sldId="256"/>
            <ac:spMk id="2" creationId="{00000000-0000-0000-0000-000000000000}"/>
          </ac:spMkLst>
        </pc:spChg>
        <pc:spChg chg="mod">
          <ac:chgData name="William Bryce (2416710)" userId="S::2416710@student.uwtsd.ac.uk::a4757284-7e44-496c-af15-59179774f6d2" providerId="AD" clId="Web-{CC9D89B1-DD5E-0BBB-510C-511E18D250F5}" dt="2026-01-05T15:46:02.364" v="154"/>
          <ac:spMkLst>
            <pc:docMk/>
            <pc:sldMk cId="109857222" sldId="256"/>
            <ac:spMk id="3" creationId="{00000000-0000-0000-0000-000000000000}"/>
          </ac:spMkLst>
        </pc:spChg>
        <pc:spChg chg="add">
          <ac:chgData name="William Bryce (2416710)" userId="S::2416710@student.uwtsd.ac.uk::a4757284-7e44-496c-af15-59179774f6d2" providerId="AD" clId="Web-{CC9D89B1-DD5E-0BBB-510C-511E18D250F5}" dt="2026-01-05T15:46:02.364" v="154"/>
          <ac:spMkLst>
            <pc:docMk/>
            <pc:sldMk cId="109857222" sldId="256"/>
            <ac:spMk id="9" creationId="{C1DD1A8A-57D5-4A81-AD04-532B043C5611}"/>
          </ac:spMkLst>
        </pc:spChg>
        <pc:spChg chg="add">
          <ac:chgData name="William Bryce (2416710)" userId="S::2416710@student.uwtsd.ac.uk::a4757284-7e44-496c-af15-59179774f6d2" providerId="AD" clId="Web-{CC9D89B1-DD5E-0BBB-510C-511E18D250F5}" dt="2026-01-05T15:46:02.364" v="154"/>
          <ac:spMkLst>
            <pc:docMk/>
            <pc:sldMk cId="109857222" sldId="256"/>
            <ac:spMk id="11" creationId="{007891EC-4501-44ED-A8C8-B11B6DB767AB}"/>
          </ac:spMkLst>
        </pc:spChg>
        <pc:picChg chg="add">
          <ac:chgData name="William Bryce (2416710)" userId="S::2416710@student.uwtsd.ac.uk::a4757284-7e44-496c-af15-59179774f6d2" providerId="AD" clId="Web-{CC9D89B1-DD5E-0BBB-510C-511E18D250F5}" dt="2026-01-05T15:46:02.364" v="154"/>
          <ac:picMkLst>
            <pc:docMk/>
            <pc:sldMk cId="109857222" sldId="256"/>
            <ac:picMk id="5" creationId="{A00293AA-03E7-2006-3078-7E04B3F09A6D}"/>
          </ac:picMkLst>
        </pc:picChg>
      </pc:sldChg>
      <pc:sldChg chg="modSp">
        <pc:chgData name="William Bryce (2416710)" userId="S::2416710@student.uwtsd.ac.uk::a4757284-7e44-496c-af15-59179774f6d2" providerId="AD" clId="Web-{CC9D89B1-DD5E-0BBB-510C-511E18D250F5}" dt="2026-01-05T15:48:46.246" v="179" actId="20577"/>
        <pc:sldMkLst>
          <pc:docMk/>
          <pc:sldMk cId="1066694631" sldId="257"/>
        </pc:sldMkLst>
        <pc:spChg chg="mod">
          <ac:chgData name="William Bryce (2416710)" userId="S::2416710@student.uwtsd.ac.uk::a4757284-7e44-496c-af15-59179774f6d2" providerId="AD" clId="Web-{CC9D89B1-DD5E-0BBB-510C-511E18D250F5}" dt="2026-01-05T15:48:46.246" v="179" actId="20577"/>
          <ac:spMkLst>
            <pc:docMk/>
            <pc:sldMk cId="1066694631" sldId="257"/>
            <ac:spMk id="3" creationId="{5E247927-44AC-8E59-5EF2-D3BF080CF79F}"/>
          </ac:spMkLst>
        </pc:spChg>
      </pc:sldChg>
      <pc:sldChg chg="modSp new">
        <pc:chgData name="William Bryce (2416710)" userId="S::2416710@student.uwtsd.ac.uk::a4757284-7e44-496c-af15-59179774f6d2" providerId="AD" clId="Web-{CC9D89B1-DD5E-0BBB-510C-511E18D250F5}" dt="2026-01-05T15:59:41.489" v="318" actId="20577"/>
        <pc:sldMkLst>
          <pc:docMk/>
          <pc:sldMk cId="2090751971" sldId="261"/>
        </pc:sldMkLst>
        <pc:spChg chg="mod">
          <ac:chgData name="William Bryce (2416710)" userId="S::2416710@student.uwtsd.ac.uk::a4757284-7e44-496c-af15-59179774f6d2" providerId="AD" clId="Web-{CC9D89B1-DD5E-0BBB-510C-511E18D250F5}" dt="2026-01-05T15:59:41.489" v="318" actId="20577"/>
          <ac:spMkLst>
            <pc:docMk/>
            <pc:sldMk cId="2090751971" sldId="261"/>
            <ac:spMk id="2" creationId="{AEE9197D-2F7D-5CEB-4CDC-E5321761D19D}"/>
          </ac:spMkLst>
        </pc:spChg>
      </pc:sldChg>
      <pc:sldChg chg="modSp new">
        <pc:chgData name="William Bryce (2416710)" userId="S::2416710@student.uwtsd.ac.uk::a4757284-7e44-496c-af15-59179774f6d2" providerId="AD" clId="Web-{CC9D89B1-DD5E-0BBB-510C-511E18D250F5}" dt="2026-01-05T15:58:54.892" v="294" actId="20577"/>
        <pc:sldMkLst>
          <pc:docMk/>
          <pc:sldMk cId="1714961747" sldId="264"/>
        </pc:sldMkLst>
        <pc:spChg chg="mod">
          <ac:chgData name="William Bryce (2416710)" userId="S::2416710@student.uwtsd.ac.uk::a4757284-7e44-496c-af15-59179774f6d2" providerId="AD" clId="Web-{CC9D89B1-DD5E-0BBB-510C-511E18D250F5}" dt="2026-01-05T15:58:54.892" v="294" actId="20577"/>
          <ac:spMkLst>
            <pc:docMk/>
            <pc:sldMk cId="1714961747" sldId="264"/>
            <ac:spMk id="2" creationId="{15B8A086-25FD-917E-32A8-7934EE38BABC}"/>
          </ac:spMkLst>
        </pc:spChg>
      </pc:sldChg>
      <pc:sldChg chg="modSp new">
        <pc:chgData name="William Bryce (2416710)" userId="S::2416710@student.uwtsd.ac.uk::a4757284-7e44-496c-af15-59179774f6d2" providerId="AD" clId="Web-{CC9D89B1-DD5E-0BBB-510C-511E18D250F5}" dt="2026-01-05T16:00:59.557" v="350" actId="20577"/>
        <pc:sldMkLst>
          <pc:docMk/>
          <pc:sldMk cId="3097288287" sldId="266"/>
        </pc:sldMkLst>
        <pc:spChg chg="mod">
          <ac:chgData name="William Bryce (2416710)" userId="S::2416710@student.uwtsd.ac.uk::a4757284-7e44-496c-af15-59179774f6d2" providerId="AD" clId="Web-{CC9D89B1-DD5E-0BBB-510C-511E18D250F5}" dt="2026-01-05T16:00:59.557" v="350" actId="20577"/>
          <ac:spMkLst>
            <pc:docMk/>
            <pc:sldMk cId="3097288287" sldId="266"/>
            <ac:spMk id="2" creationId="{74F80265-8923-A1C1-3A19-0A309CEE3792}"/>
          </ac:spMkLst>
        </pc:spChg>
      </pc:sldChg>
      <pc:sldChg chg="modSp new">
        <pc:chgData name="William Bryce (2416710)" userId="S::2416710@student.uwtsd.ac.uk::a4757284-7e44-496c-af15-59179774f6d2" providerId="AD" clId="Web-{CC9D89B1-DD5E-0BBB-510C-511E18D250F5}" dt="2026-01-05T16:03:08.626" v="405" actId="20577"/>
        <pc:sldMkLst>
          <pc:docMk/>
          <pc:sldMk cId="2542825689" sldId="272"/>
        </pc:sldMkLst>
        <pc:spChg chg="mod">
          <ac:chgData name="William Bryce (2416710)" userId="S::2416710@student.uwtsd.ac.uk::a4757284-7e44-496c-af15-59179774f6d2" providerId="AD" clId="Web-{CC9D89B1-DD5E-0BBB-510C-511E18D250F5}" dt="2026-01-05T16:03:08.626" v="405" actId="20577"/>
          <ac:spMkLst>
            <pc:docMk/>
            <pc:sldMk cId="2542825689" sldId="272"/>
            <ac:spMk id="2" creationId="{75B3B6F6-1F81-B589-0231-0D1501FA27CD}"/>
          </ac:spMkLst>
        </pc:spChg>
      </pc:sldChg>
      <pc:sldChg chg="modSp new">
        <pc:chgData name="William Bryce (2416710)" userId="S::2416710@student.uwtsd.ac.uk::a4757284-7e44-496c-af15-59179774f6d2" providerId="AD" clId="Web-{CC9D89B1-DD5E-0BBB-510C-511E18D250F5}" dt="2026-01-05T16:03:14.001" v="414" actId="20577"/>
        <pc:sldMkLst>
          <pc:docMk/>
          <pc:sldMk cId="4170557165" sldId="273"/>
        </pc:sldMkLst>
        <pc:spChg chg="mod">
          <ac:chgData name="William Bryce (2416710)" userId="S::2416710@student.uwtsd.ac.uk::a4757284-7e44-496c-af15-59179774f6d2" providerId="AD" clId="Web-{CC9D89B1-DD5E-0BBB-510C-511E18D250F5}" dt="2026-01-05T16:03:14.001" v="414" actId="20577"/>
          <ac:spMkLst>
            <pc:docMk/>
            <pc:sldMk cId="4170557165" sldId="273"/>
            <ac:spMk id="2" creationId="{7AC897E7-8A93-511B-38E9-8E945CBC8EC7}"/>
          </ac:spMkLst>
        </pc:spChg>
      </pc:sldChg>
    </pc:docChg>
  </pc:docChgLst>
  <pc:docChgLst>
    <pc:chgData name="William Bryce (2416710)" userId="S::2416710@student.uwtsd.ac.uk::a4757284-7e44-496c-af15-59179774f6d2" providerId="AD" clId="Web-{4795391F-9CE5-56ED-7033-019FC506AE16}"/>
    <pc:docChg chg="modSld">
      <pc:chgData name="William Bryce (2416710)" userId="S::2416710@student.uwtsd.ac.uk::a4757284-7e44-496c-af15-59179774f6d2" providerId="AD" clId="Web-{4795391F-9CE5-56ED-7033-019FC506AE16}" dt="2026-01-12T20:01:25.242" v="16" actId="20577"/>
      <pc:docMkLst>
        <pc:docMk/>
      </pc:docMkLst>
      <pc:sldChg chg="modSp">
        <pc:chgData name="William Bryce (2416710)" userId="S::2416710@student.uwtsd.ac.uk::a4757284-7e44-496c-af15-59179774f6d2" providerId="AD" clId="Web-{4795391F-9CE5-56ED-7033-019FC506AE16}" dt="2026-01-12T19:59:43.297" v="8" actId="20577"/>
        <pc:sldMkLst>
          <pc:docMk/>
          <pc:sldMk cId="4170557165" sldId="273"/>
        </pc:sldMkLst>
        <pc:spChg chg="mod">
          <ac:chgData name="William Bryce (2416710)" userId="S::2416710@student.uwtsd.ac.uk::a4757284-7e44-496c-af15-59179774f6d2" providerId="AD" clId="Web-{4795391F-9CE5-56ED-7033-019FC506AE16}" dt="2026-01-12T19:59:43.297" v="8" actId="20577"/>
          <ac:spMkLst>
            <pc:docMk/>
            <pc:sldMk cId="4170557165" sldId="273"/>
            <ac:spMk id="3" creationId="{92A1FE7F-73BB-5A2C-F208-CBE80F0B036B}"/>
          </ac:spMkLst>
        </pc:spChg>
      </pc:sldChg>
      <pc:sldChg chg="modSp">
        <pc:chgData name="William Bryce (2416710)" userId="S::2416710@student.uwtsd.ac.uk::a4757284-7e44-496c-af15-59179774f6d2" providerId="AD" clId="Web-{4795391F-9CE5-56ED-7033-019FC506AE16}" dt="2026-01-12T19:59:55.141" v="9" actId="20577"/>
        <pc:sldMkLst>
          <pc:docMk/>
          <pc:sldMk cId="1895273535" sldId="317"/>
        </pc:sldMkLst>
        <pc:spChg chg="mod">
          <ac:chgData name="William Bryce (2416710)" userId="S::2416710@student.uwtsd.ac.uk::a4757284-7e44-496c-af15-59179774f6d2" providerId="AD" clId="Web-{4795391F-9CE5-56ED-7033-019FC506AE16}" dt="2026-01-12T19:59:55.141" v="9" actId="20577"/>
          <ac:spMkLst>
            <pc:docMk/>
            <pc:sldMk cId="1895273535" sldId="317"/>
            <ac:spMk id="3" creationId="{DA941E2B-6626-B0FF-B9FE-61BE93E85379}"/>
          </ac:spMkLst>
        </pc:spChg>
      </pc:sldChg>
      <pc:sldChg chg="modSp">
        <pc:chgData name="William Bryce (2416710)" userId="S::2416710@student.uwtsd.ac.uk::a4757284-7e44-496c-af15-59179774f6d2" providerId="AD" clId="Web-{4795391F-9CE5-56ED-7033-019FC506AE16}" dt="2026-01-12T20:00:56.693" v="14" actId="20577"/>
        <pc:sldMkLst>
          <pc:docMk/>
          <pc:sldMk cId="802009772" sldId="318"/>
        </pc:sldMkLst>
        <pc:spChg chg="mod">
          <ac:chgData name="William Bryce (2416710)" userId="S::2416710@student.uwtsd.ac.uk::a4757284-7e44-496c-af15-59179774f6d2" providerId="AD" clId="Web-{4795391F-9CE5-56ED-7033-019FC506AE16}" dt="2026-01-12T20:00:56.693" v="14" actId="20577"/>
          <ac:spMkLst>
            <pc:docMk/>
            <pc:sldMk cId="802009772" sldId="318"/>
            <ac:spMk id="3" creationId="{DB5494EB-A2CB-DD43-4678-2C04C5EEA0B9}"/>
          </ac:spMkLst>
        </pc:spChg>
      </pc:sldChg>
      <pc:sldChg chg="modSp">
        <pc:chgData name="William Bryce (2416710)" userId="S::2416710@student.uwtsd.ac.uk::a4757284-7e44-496c-af15-59179774f6d2" providerId="AD" clId="Web-{4795391F-9CE5-56ED-7033-019FC506AE16}" dt="2026-01-12T20:00:22.814" v="11" actId="20577"/>
        <pc:sldMkLst>
          <pc:docMk/>
          <pc:sldMk cId="2742132674" sldId="320"/>
        </pc:sldMkLst>
        <pc:spChg chg="mod">
          <ac:chgData name="William Bryce (2416710)" userId="S::2416710@student.uwtsd.ac.uk::a4757284-7e44-496c-af15-59179774f6d2" providerId="AD" clId="Web-{4795391F-9CE5-56ED-7033-019FC506AE16}" dt="2026-01-12T20:00:22.814" v="11" actId="20577"/>
          <ac:spMkLst>
            <pc:docMk/>
            <pc:sldMk cId="2742132674" sldId="320"/>
            <ac:spMk id="3" creationId="{8119BC50-B9C1-AE50-4942-3FA2AF0A43CF}"/>
          </ac:spMkLst>
        </pc:spChg>
      </pc:sldChg>
      <pc:sldChg chg="modSp">
        <pc:chgData name="William Bryce (2416710)" userId="S::2416710@student.uwtsd.ac.uk::a4757284-7e44-496c-af15-59179774f6d2" providerId="AD" clId="Web-{4795391F-9CE5-56ED-7033-019FC506AE16}" dt="2026-01-12T20:01:25.242" v="16" actId="20577"/>
        <pc:sldMkLst>
          <pc:docMk/>
          <pc:sldMk cId="3239314330" sldId="321"/>
        </pc:sldMkLst>
        <pc:spChg chg="mod">
          <ac:chgData name="William Bryce (2416710)" userId="S::2416710@student.uwtsd.ac.uk::a4757284-7e44-496c-af15-59179774f6d2" providerId="AD" clId="Web-{4795391F-9CE5-56ED-7033-019FC506AE16}" dt="2026-01-12T20:01:25.242" v="16" actId="20577"/>
          <ac:spMkLst>
            <pc:docMk/>
            <pc:sldMk cId="3239314330" sldId="321"/>
            <ac:spMk id="3" creationId="{BFF6B398-6608-4934-BCD5-C39A375CDFF3}"/>
          </ac:spMkLst>
        </pc:spChg>
      </pc:sldChg>
      <pc:sldChg chg="modSp">
        <pc:chgData name="William Bryce (2416710)" userId="S::2416710@student.uwtsd.ac.uk::a4757284-7e44-496c-af15-59179774f6d2" providerId="AD" clId="Web-{4795391F-9CE5-56ED-7033-019FC506AE16}" dt="2026-01-12T19:59:07.703" v="5" actId="14100"/>
        <pc:sldMkLst>
          <pc:docMk/>
          <pc:sldMk cId="2721325548" sldId="322"/>
        </pc:sldMkLst>
        <pc:spChg chg="mod">
          <ac:chgData name="William Bryce (2416710)" userId="S::2416710@student.uwtsd.ac.uk::a4757284-7e44-496c-af15-59179774f6d2" providerId="AD" clId="Web-{4795391F-9CE5-56ED-7033-019FC506AE16}" dt="2026-01-12T19:59:07.703" v="5" actId="14100"/>
          <ac:spMkLst>
            <pc:docMk/>
            <pc:sldMk cId="2721325548" sldId="322"/>
            <ac:spMk id="3" creationId="{E68CA4E3-028C-A4ED-E8DD-890BFE610D15}"/>
          </ac:spMkLst>
        </pc:spChg>
      </pc:sldChg>
    </pc:docChg>
  </pc:docChgLst>
  <pc:docChgLst>
    <pc:chgData name="William Bryce (2416710)" userId="S::2416710@student.uwtsd.ac.uk::a4757284-7e44-496c-af15-59179774f6d2" providerId="AD" clId="Web-{C2717B1F-09F6-9781-7081-CF2B32BDE444}"/>
    <pc:docChg chg="addSld delSld modSld sldOrd">
      <pc:chgData name="William Bryce (2416710)" userId="S::2416710@student.uwtsd.ac.uk::a4757284-7e44-496c-af15-59179774f6d2" providerId="AD" clId="Web-{C2717B1F-09F6-9781-7081-CF2B32BDE444}" dt="2026-01-12T12:50:13.093" v="1203"/>
      <pc:docMkLst>
        <pc:docMk/>
      </pc:docMkLst>
      <pc:sldChg chg="modSp">
        <pc:chgData name="William Bryce (2416710)" userId="S::2416710@student.uwtsd.ac.uk::a4757284-7e44-496c-af15-59179774f6d2" providerId="AD" clId="Web-{C2717B1F-09F6-9781-7081-CF2B32BDE444}" dt="2026-01-12T11:24:10.490" v="113" actId="20577"/>
        <pc:sldMkLst>
          <pc:docMk/>
          <pc:sldMk cId="1066694631" sldId="257"/>
        </pc:sldMkLst>
        <pc:spChg chg="mod">
          <ac:chgData name="William Bryce (2416710)" userId="S::2416710@student.uwtsd.ac.uk::a4757284-7e44-496c-af15-59179774f6d2" providerId="AD" clId="Web-{C2717B1F-09F6-9781-7081-CF2B32BDE444}" dt="2026-01-12T11:24:10.490" v="113" actId="20577"/>
          <ac:spMkLst>
            <pc:docMk/>
            <pc:sldMk cId="1066694631" sldId="257"/>
            <ac:spMk id="3" creationId="{5E247927-44AC-8E59-5EF2-D3BF080CF79F}"/>
          </ac:spMkLst>
        </pc:spChg>
      </pc:sldChg>
      <pc:sldChg chg="modSp modNotes">
        <pc:chgData name="William Bryce (2416710)" userId="S::2416710@student.uwtsd.ac.uk::a4757284-7e44-496c-af15-59179774f6d2" providerId="AD" clId="Web-{C2717B1F-09F6-9781-7081-CF2B32BDE444}" dt="2026-01-12T11:47:40.961" v="553"/>
        <pc:sldMkLst>
          <pc:docMk/>
          <pc:sldMk cId="2090751971" sldId="261"/>
        </pc:sldMkLst>
        <pc:spChg chg="mod">
          <ac:chgData name="William Bryce (2416710)" userId="S::2416710@student.uwtsd.ac.uk::a4757284-7e44-496c-af15-59179774f6d2" providerId="AD" clId="Web-{C2717B1F-09F6-9781-7081-CF2B32BDE444}" dt="2026-01-12T11:44:50.222" v="459" actId="20577"/>
          <ac:spMkLst>
            <pc:docMk/>
            <pc:sldMk cId="2090751971" sldId="261"/>
            <ac:spMk id="2" creationId="{AEE9197D-2F7D-5CEB-4CDC-E5321761D19D}"/>
          </ac:spMkLst>
        </pc:spChg>
        <pc:spChg chg="mod">
          <ac:chgData name="William Bryce (2416710)" userId="S::2416710@student.uwtsd.ac.uk::a4757284-7e44-496c-af15-59179774f6d2" providerId="AD" clId="Web-{C2717B1F-09F6-9781-7081-CF2B32BDE444}" dt="2026-01-12T11:47:13.569" v="548" actId="20577"/>
          <ac:spMkLst>
            <pc:docMk/>
            <pc:sldMk cId="2090751971" sldId="261"/>
            <ac:spMk id="3" creationId="{62716E58-5BCD-F4DB-E951-318A5873CFCB}"/>
          </ac:spMkLst>
        </pc:spChg>
      </pc:sldChg>
      <pc:sldChg chg="del">
        <pc:chgData name="William Bryce (2416710)" userId="S::2416710@student.uwtsd.ac.uk::a4757284-7e44-496c-af15-59179774f6d2" providerId="AD" clId="Web-{C2717B1F-09F6-9781-7081-CF2B32BDE444}" dt="2026-01-12T10:57:01.850" v="16"/>
        <pc:sldMkLst>
          <pc:docMk/>
          <pc:sldMk cId="2958833578" sldId="265"/>
        </pc:sldMkLst>
      </pc:sldChg>
      <pc:sldChg chg="addSp delSp modSp">
        <pc:chgData name="William Bryce (2416710)" userId="S::2416710@student.uwtsd.ac.uk::a4757284-7e44-496c-af15-59179774f6d2" providerId="AD" clId="Web-{C2717B1F-09F6-9781-7081-CF2B32BDE444}" dt="2026-01-12T12:26:06.867" v="853" actId="20577"/>
        <pc:sldMkLst>
          <pc:docMk/>
          <pc:sldMk cId="3097288287" sldId="266"/>
        </pc:sldMkLst>
        <pc:spChg chg="mod">
          <ac:chgData name="William Bryce (2416710)" userId="S::2416710@student.uwtsd.ac.uk::a4757284-7e44-496c-af15-59179774f6d2" providerId="AD" clId="Web-{C2717B1F-09F6-9781-7081-CF2B32BDE444}" dt="2026-01-12T12:26:06.867" v="853" actId="20577"/>
          <ac:spMkLst>
            <pc:docMk/>
            <pc:sldMk cId="3097288287" sldId="266"/>
            <ac:spMk id="7" creationId="{0017356B-4787-28CD-B483-E83042D9BC6B}"/>
          </ac:spMkLst>
        </pc:spChg>
        <pc:picChg chg="add mod modCrop">
          <ac:chgData name="William Bryce (2416710)" userId="S::2416710@student.uwtsd.ac.uk::a4757284-7e44-496c-af15-59179774f6d2" providerId="AD" clId="Web-{C2717B1F-09F6-9781-7081-CF2B32BDE444}" dt="2026-01-12T11:12:19.399" v="105" actId="14100"/>
          <ac:picMkLst>
            <pc:docMk/>
            <pc:sldMk cId="3097288287" sldId="266"/>
            <ac:picMk id="3" creationId="{4AC27C29-BAF7-4743-4FB9-D1B519B1F8C6}"/>
          </ac:picMkLst>
        </pc:picChg>
        <pc:picChg chg="del mod">
          <ac:chgData name="William Bryce (2416710)" userId="S::2416710@student.uwtsd.ac.uk::a4757284-7e44-496c-af15-59179774f6d2" providerId="AD" clId="Web-{C2717B1F-09F6-9781-7081-CF2B32BDE444}" dt="2026-01-12T11:11:23.429" v="93"/>
          <ac:picMkLst>
            <pc:docMk/>
            <pc:sldMk cId="3097288287" sldId="266"/>
            <ac:picMk id="19" creationId="{2EE76869-8DF8-700D-5AB7-425FC3CA4D09}"/>
          </ac:picMkLst>
        </pc:picChg>
      </pc:sldChg>
      <pc:sldChg chg="del">
        <pc:chgData name="William Bryce (2416710)" userId="S::2416710@student.uwtsd.ac.uk::a4757284-7e44-496c-af15-59179774f6d2" providerId="AD" clId="Web-{C2717B1F-09F6-9781-7081-CF2B32BDE444}" dt="2026-01-12T12:01:41.791" v="632"/>
        <pc:sldMkLst>
          <pc:docMk/>
          <pc:sldMk cId="439129065" sldId="267"/>
        </pc:sldMkLst>
      </pc:sldChg>
      <pc:sldChg chg="del">
        <pc:chgData name="William Bryce (2416710)" userId="S::2416710@student.uwtsd.ac.uk::a4757284-7e44-496c-af15-59179774f6d2" providerId="AD" clId="Web-{C2717B1F-09F6-9781-7081-CF2B32BDE444}" dt="2026-01-12T10:57:43.272" v="23"/>
        <pc:sldMkLst>
          <pc:docMk/>
          <pc:sldMk cId="3495814972" sldId="268"/>
        </pc:sldMkLst>
      </pc:sldChg>
      <pc:sldChg chg="del">
        <pc:chgData name="William Bryce (2416710)" userId="S::2416710@student.uwtsd.ac.uk::a4757284-7e44-496c-af15-59179774f6d2" providerId="AD" clId="Web-{C2717B1F-09F6-9781-7081-CF2B32BDE444}" dt="2026-01-12T10:57:45.553" v="24"/>
        <pc:sldMkLst>
          <pc:docMk/>
          <pc:sldMk cId="3677795410" sldId="269"/>
        </pc:sldMkLst>
      </pc:sldChg>
      <pc:sldChg chg="del">
        <pc:chgData name="William Bryce (2416710)" userId="S::2416710@student.uwtsd.ac.uk::a4757284-7e44-496c-af15-59179774f6d2" providerId="AD" clId="Web-{C2717B1F-09F6-9781-7081-CF2B32BDE444}" dt="2026-01-12T10:57:47.444" v="25"/>
        <pc:sldMkLst>
          <pc:docMk/>
          <pc:sldMk cId="3596203247" sldId="270"/>
        </pc:sldMkLst>
      </pc:sldChg>
      <pc:sldChg chg="del">
        <pc:chgData name="William Bryce (2416710)" userId="S::2416710@student.uwtsd.ac.uk::a4757284-7e44-496c-af15-59179774f6d2" providerId="AD" clId="Web-{C2717B1F-09F6-9781-7081-CF2B32BDE444}" dt="2026-01-12T10:57:49.319" v="26"/>
        <pc:sldMkLst>
          <pc:docMk/>
          <pc:sldMk cId="13330190" sldId="271"/>
        </pc:sldMkLst>
      </pc:sldChg>
      <pc:sldChg chg="modSp">
        <pc:chgData name="William Bryce (2416710)" userId="S::2416710@student.uwtsd.ac.uk::a4757284-7e44-496c-af15-59179774f6d2" providerId="AD" clId="Web-{C2717B1F-09F6-9781-7081-CF2B32BDE444}" dt="2026-01-12T12:37:56.820" v="1142" actId="1076"/>
        <pc:sldMkLst>
          <pc:docMk/>
          <pc:sldMk cId="3879280674" sldId="276"/>
        </pc:sldMkLst>
        <pc:spChg chg="mod">
          <ac:chgData name="William Bryce (2416710)" userId="S::2416710@student.uwtsd.ac.uk::a4757284-7e44-496c-af15-59179774f6d2" providerId="AD" clId="Web-{C2717B1F-09F6-9781-7081-CF2B32BDE444}" dt="2026-01-12T12:37:56.820" v="1142" actId="1076"/>
          <ac:spMkLst>
            <pc:docMk/>
            <pc:sldMk cId="3879280674" sldId="276"/>
            <ac:spMk id="3" creationId="{9273ED00-8B7D-C937-89DA-6F7EA141FA78}"/>
          </ac:spMkLst>
        </pc:spChg>
      </pc:sldChg>
      <pc:sldChg chg="modSp">
        <pc:chgData name="William Bryce (2416710)" userId="S::2416710@student.uwtsd.ac.uk::a4757284-7e44-496c-af15-59179774f6d2" providerId="AD" clId="Web-{C2717B1F-09F6-9781-7081-CF2B32BDE444}" dt="2026-01-12T12:40:04.840" v="1150" actId="20577"/>
        <pc:sldMkLst>
          <pc:docMk/>
          <pc:sldMk cId="2132677992" sldId="281"/>
        </pc:sldMkLst>
        <pc:spChg chg="mod">
          <ac:chgData name="William Bryce (2416710)" userId="S::2416710@student.uwtsd.ac.uk::a4757284-7e44-496c-af15-59179774f6d2" providerId="AD" clId="Web-{C2717B1F-09F6-9781-7081-CF2B32BDE444}" dt="2026-01-12T12:40:04.840" v="1150" actId="20577"/>
          <ac:spMkLst>
            <pc:docMk/>
            <pc:sldMk cId="2132677992" sldId="281"/>
            <ac:spMk id="3" creationId="{6E000632-4445-B7DE-B948-0914056BEF69}"/>
          </ac:spMkLst>
        </pc:spChg>
      </pc:sldChg>
      <pc:sldChg chg="del">
        <pc:chgData name="William Bryce (2416710)" userId="S::2416710@student.uwtsd.ac.uk::a4757284-7e44-496c-af15-59179774f6d2" providerId="AD" clId="Web-{C2717B1F-09F6-9781-7081-CF2B32BDE444}" dt="2026-01-12T10:57:01.240" v="15"/>
        <pc:sldMkLst>
          <pc:docMk/>
          <pc:sldMk cId="9712300" sldId="283"/>
        </pc:sldMkLst>
      </pc:sldChg>
      <pc:sldChg chg="addSp delSp modSp">
        <pc:chgData name="William Bryce (2416710)" userId="S::2416710@student.uwtsd.ac.uk::a4757284-7e44-496c-af15-59179774f6d2" providerId="AD" clId="Web-{C2717B1F-09F6-9781-7081-CF2B32BDE444}" dt="2026-01-12T12:41:51.560" v="1178" actId="20577"/>
        <pc:sldMkLst>
          <pc:docMk/>
          <pc:sldMk cId="2887373698" sldId="284"/>
        </pc:sldMkLst>
        <pc:spChg chg="mod">
          <ac:chgData name="William Bryce (2416710)" userId="S::2416710@student.uwtsd.ac.uk::a4757284-7e44-496c-af15-59179774f6d2" providerId="AD" clId="Web-{C2717B1F-09F6-9781-7081-CF2B32BDE444}" dt="2026-01-12T12:41:51.560" v="1178" actId="20577"/>
          <ac:spMkLst>
            <pc:docMk/>
            <pc:sldMk cId="2887373698" sldId="284"/>
            <ac:spMk id="3" creationId="{490EB507-626F-770A-1123-D4B261B973DA}"/>
          </ac:spMkLst>
        </pc:spChg>
        <pc:picChg chg="add del mod modCrop">
          <ac:chgData name="William Bryce (2416710)" userId="S::2416710@student.uwtsd.ac.uk::a4757284-7e44-496c-af15-59179774f6d2" providerId="AD" clId="Web-{C2717B1F-09F6-9781-7081-CF2B32BDE444}" dt="2026-01-12T11:04:26.365" v="53"/>
          <ac:picMkLst>
            <pc:docMk/>
            <pc:sldMk cId="2887373698" sldId="284"/>
            <ac:picMk id="4" creationId="{CE95549D-EC90-165D-2E26-FD1303F1CC62}"/>
          </ac:picMkLst>
        </pc:picChg>
        <pc:picChg chg="del">
          <ac:chgData name="William Bryce (2416710)" userId="S::2416710@student.uwtsd.ac.uk::a4757284-7e44-496c-af15-59179774f6d2" providerId="AD" clId="Web-{C2717B1F-09F6-9781-7081-CF2B32BDE444}" dt="2026-01-12T10:56:36.052" v="10"/>
          <ac:picMkLst>
            <pc:docMk/>
            <pc:sldMk cId="2887373698" sldId="284"/>
            <ac:picMk id="5" creationId="{F7FBA44D-721B-3EF7-1F9D-C523E90D1C6A}"/>
          </ac:picMkLst>
        </pc:picChg>
        <pc:picChg chg="add mod modCrop">
          <ac:chgData name="William Bryce (2416710)" userId="S::2416710@student.uwtsd.ac.uk::a4757284-7e44-496c-af15-59179774f6d2" providerId="AD" clId="Web-{C2717B1F-09F6-9781-7081-CF2B32BDE444}" dt="2026-01-12T11:05:44.323" v="66" actId="14100"/>
          <ac:picMkLst>
            <pc:docMk/>
            <pc:sldMk cId="2887373698" sldId="284"/>
            <ac:picMk id="6" creationId="{50A9EDD3-0BDF-66B9-3B47-D25E3DBF04CE}"/>
          </ac:picMkLst>
        </pc:picChg>
      </pc:sldChg>
      <pc:sldChg chg="modSp">
        <pc:chgData name="William Bryce (2416710)" userId="S::2416710@student.uwtsd.ac.uk::a4757284-7e44-496c-af15-59179774f6d2" providerId="AD" clId="Web-{C2717B1F-09F6-9781-7081-CF2B32BDE444}" dt="2026-01-12T12:21:37.831" v="850" actId="20577"/>
        <pc:sldMkLst>
          <pc:docMk/>
          <pc:sldMk cId="3015581685" sldId="289"/>
        </pc:sldMkLst>
        <pc:spChg chg="mod">
          <ac:chgData name="William Bryce (2416710)" userId="S::2416710@student.uwtsd.ac.uk::a4757284-7e44-496c-af15-59179774f6d2" providerId="AD" clId="Web-{C2717B1F-09F6-9781-7081-CF2B32BDE444}" dt="2026-01-12T12:21:37.831" v="850" actId="20577"/>
          <ac:spMkLst>
            <pc:docMk/>
            <pc:sldMk cId="3015581685" sldId="289"/>
            <ac:spMk id="3" creationId="{992ECC75-C4FC-5C69-4FC1-D8DA2BB1A2C3}"/>
          </ac:spMkLst>
        </pc:spChg>
      </pc:sldChg>
      <pc:sldChg chg="modSp">
        <pc:chgData name="William Bryce (2416710)" userId="S::2416710@student.uwtsd.ac.uk::a4757284-7e44-496c-af15-59179774f6d2" providerId="AD" clId="Web-{C2717B1F-09F6-9781-7081-CF2B32BDE444}" dt="2026-01-12T12:40:08.215" v="1152" actId="20577"/>
        <pc:sldMkLst>
          <pc:docMk/>
          <pc:sldMk cId="1147930997" sldId="290"/>
        </pc:sldMkLst>
        <pc:spChg chg="mod">
          <ac:chgData name="William Bryce (2416710)" userId="S::2416710@student.uwtsd.ac.uk::a4757284-7e44-496c-af15-59179774f6d2" providerId="AD" clId="Web-{C2717B1F-09F6-9781-7081-CF2B32BDE444}" dt="2026-01-12T12:40:08.215" v="1152" actId="20577"/>
          <ac:spMkLst>
            <pc:docMk/>
            <pc:sldMk cId="1147930997" sldId="290"/>
            <ac:spMk id="3" creationId="{733EF090-7A08-4597-54B1-7E0F9576EA88}"/>
          </ac:spMkLst>
        </pc:spChg>
      </pc:sldChg>
      <pc:sldChg chg="modSp">
        <pc:chgData name="William Bryce (2416710)" userId="S::2416710@student.uwtsd.ac.uk::a4757284-7e44-496c-af15-59179774f6d2" providerId="AD" clId="Web-{C2717B1F-09F6-9781-7081-CF2B32BDE444}" dt="2026-01-12T12:38:25.820" v="1146" actId="1076"/>
        <pc:sldMkLst>
          <pc:docMk/>
          <pc:sldMk cId="4169206310" sldId="291"/>
        </pc:sldMkLst>
        <pc:spChg chg="mod">
          <ac:chgData name="William Bryce (2416710)" userId="S::2416710@student.uwtsd.ac.uk::a4757284-7e44-496c-af15-59179774f6d2" providerId="AD" clId="Web-{C2717B1F-09F6-9781-7081-CF2B32BDE444}" dt="2026-01-12T12:38:25.820" v="1146" actId="1076"/>
          <ac:spMkLst>
            <pc:docMk/>
            <pc:sldMk cId="4169206310" sldId="291"/>
            <ac:spMk id="5" creationId="{5DA1BC65-5141-E6D9-BC7B-1F68AF38BB1C}"/>
          </ac:spMkLst>
        </pc:spChg>
      </pc:sldChg>
      <pc:sldChg chg="modSp">
        <pc:chgData name="William Bryce (2416710)" userId="S::2416710@student.uwtsd.ac.uk::a4757284-7e44-496c-af15-59179774f6d2" providerId="AD" clId="Web-{C2717B1F-09F6-9781-7081-CF2B32BDE444}" dt="2026-01-12T12:39:58.746" v="1148" actId="20577"/>
        <pc:sldMkLst>
          <pc:docMk/>
          <pc:sldMk cId="2791581068" sldId="293"/>
        </pc:sldMkLst>
        <pc:spChg chg="mod">
          <ac:chgData name="William Bryce (2416710)" userId="S::2416710@student.uwtsd.ac.uk::a4757284-7e44-496c-af15-59179774f6d2" providerId="AD" clId="Web-{C2717B1F-09F6-9781-7081-CF2B32BDE444}" dt="2026-01-12T12:39:58.746" v="1148" actId="20577"/>
          <ac:spMkLst>
            <pc:docMk/>
            <pc:sldMk cId="2791581068" sldId="293"/>
            <ac:spMk id="3" creationId="{2D1D9202-CA3D-BF3F-4557-810A232E4B09}"/>
          </ac:spMkLst>
        </pc:spChg>
      </pc:sldChg>
      <pc:sldChg chg="modSp">
        <pc:chgData name="William Bryce (2416710)" userId="S::2416710@student.uwtsd.ac.uk::a4757284-7e44-496c-af15-59179774f6d2" providerId="AD" clId="Web-{C2717B1F-09F6-9781-7081-CF2B32BDE444}" dt="2026-01-12T12:35:47.520" v="1096" actId="20577"/>
        <pc:sldMkLst>
          <pc:docMk/>
          <pc:sldMk cId="662190067" sldId="295"/>
        </pc:sldMkLst>
        <pc:spChg chg="mod">
          <ac:chgData name="William Bryce (2416710)" userId="S::2416710@student.uwtsd.ac.uk::a4757284-7e44-496c-af15-59179774f6d2" providerId="AD" clId="Web-{C2717B1F-09F6-9781-7081-CF2B32BDE444}" dt="2026-01-12T12:35:47.520" v="1096" actId="20577"/>
          <ac:spMkLst>
            <pc:docMk/>
            <pc:sldMk cId="662190067" sldId="295"/>
            <ac:spMk id="5" creationId="{5A73A52F-E116-A498-C03F-DB312D704C54}"/>
          </ac:spMkLst>
        </pc:spChg>
      </pc:sldChg>
      <pc:sldChg chg="addSp modSp">
        <pc:chgData name="William Bryce (2416710)" userId="S::2416710@student.uwtsd.ac.uk::a4757284-7e44-496c-af15-59179774f6d2" providerId="AD" clId="Web-{C2717B1F-09F6-9781-7081-CF2B32BDE444}" dt="2026-01-12T11:08:32.659" v="82"/>
        <pc:sldMkLst>
          <pc:docMk/>
          <pc:sldMk cId="393623059" sldId="297"/>
        </pc:sldMkLst>
        <pc:picChg chg="add mod modCrop">
          <ac:chgData name="William Bryce (2416710)" userId="S::2416710@student.uwtsd.ac.uk::a4757284-7e44-496c-af15-59179774f6d2" providerId="AD" clId="Web-{C2717B1F-09F6-9781-7081-CF2B32BDE444}" dt="2026-01-12T11:08:32.659" v="82"/>
          <ac:picMkLst>
            <pc:docMk/>
            <pc:sldMk cId="393623059" sldId="297"/>
            <ac:picMk id="4" creationId="{ABEE58EC-E174-A873-BF82-43CE83677A30}"/>
          </ac:picMkLst>
        </pc:picChg>
      </pc:sldChg>
      <pc:sldChg chg="addSp modSp">
        <pc:chgData name="William Bryce (2416710)" userId="S::2416710@student.uwtsd.ac.uk::a4757284-7e44-496c-af15-59179774f6d2" providerId="AD" clId="Web-{C2717B1F-09F6-9781-7081-CF2B32BDE444}" dt="2026-01-12T11:10:55.397" v="91" actId="14100"/>
        <pc:sldMkLst>
          <pc:docMk/>
          <pc:sldMk cId="1287554258" sldId="298"/>
        </pc:sldMkLst>
        <pc:picChg chg="add mod modCrop">
          <ac:chgData name="William Bryce (2416710)" userId="S::2416710@student.uwtsd.ac.uk::a4757284-7e44-496c-af15-59179774f6d2" providerId="AD" clId="Web-{C2717B1F-09F6-9781-7081-CF2B32BDE444}" dt="2026-01-12T11:10:55.397" v="91" actId="14100"/>
          <ac:picMkLst>
            <pc:docMk/>
            <pc:sldMk cId="1287554258" sldId="298"/>
            <ac:picMk id="4" creationId="{3094A42D-88A8-7D53-06FB-F79488AA63F4}"/>
          </ac:picMkLst>
        </pc:picChg>
      </pc:sldChg>
      <pc:sldChg chg="modSp">
        <pc:chgData name="William Bryce (2416710)" userId="S::2416710@student.uwtsd.ac.uk::a4757284-7e44-496c-af15-59179774f6d2" providerId="AD" clId="Web-{C2717B1F-09F6-9781-7081-CF2B32BDE444}" dt="2026-01-12T12:43:02.076" v="1185" actId="20577"/>
        <pc:sldMkLst>
          <pc:docMk/>
          <pc:sldMk cId="1222465197" sldId="301"/>
        </pc:sldMkLst>
        <pc:spChg chg="mod">
          <ac:chgData name="William Bryce (2416710)" userId="S::2416710@student.uwtsd.ac.uk::a4757284-7e44-496c-af15-59179774f6d2" providerId="AD" clId="Web-{C2717B1F-09F6-9781-7081-CF2B32BDE444}" dt="2026-01-12T12:43:02.076" v="1185" actId="20577"/>
          <ac:spMkLst>
            <pc:docMk/>
            <pc:sldMk cId="1222465197" sldId="301"/>
            <ac:spMk id="7" creationId="{A54B4901-4EA6-4C58-90AA-B06ED08A49D9}"/>
          </ac:spMkLst>
        </pc:spChg>
      </pc:sldChg>
      <pc:sldChg chg="addSp modSp">
        <pc:chgData name="William Bryce (2416710)" userId="S::2416710@student.uwtsd.ac.uk::a4757284-7e44-496c-af15-59179774f6d2" providerId="AD" clId="Web-{C2717B1F-09F6-9781-7081-CF2B32BDE444}" dt="2026-01-12T12:43:09.372" v="1188" actId="20577"/>
        <pc:sldMkLst>
          <pc:docMk/>
          <pc:sldMk cId="3394235481" sldId="302"/>
        </pc:sldMkLst>
        <pc:spChg chg="mod">
          <ac:chgData name="William Bryce (2416710)" userId="S::2416710@student.uwtsd.ac.uk::a4757284-7e44-496c-af15-59179774f6d2" providerId="AD" clId="Web-{C2717B1F-09F6-9781-7081-CF2B32BDE444}" dt="2026-01-12T12:43:09.372" v="1188" actId="20577"/>
          <ac:spMkLst>
            <pc:docMk/>
            <pc:sldMk cId="3394235481" sldId="302"/>
            <ac:spMk id="7" creationId="{AEC42502-F932-30CA-CF60-C3E0432700D5}"/>
          </ac:spMkLst>
        </pc:spChg>
        <pc:picChg chg="add mod modCrop">
          <ac:chgData name="William Bryce (2416710)" userId="S::2416710@student.uwtsd.ac.uk::a4757284-7e44-496c-af15-59179774f6d2" providerId="AD" clId="Web-{C2717B1F-09F6-9781-7081-CF2B32BDE444}" dt="2026-01-12T10:55:59.833" v="6"/>
          <ac:picMkLst>
            <pc:docMk/>
            <pc:sldMk cId="3394235481" sldId="302"/>
            <ac:picMk id="3" creationId="{F91B7A5E-5344-0068-6BA8-36C95C6CEC44}"/>
          </ac:picMkLst>
        </pc:picChg>
      </pc:sldChg>
      <pc:sldChg chg="addSp delSp modSp add replId">
        <pc:chgData name="William Bryce (2416710)" userId="S::2416710@student.uwtsd.ac.uk::a4757284-7e44-496c-af15-59179774f6d2" providerId="AD" clId="Web-{C2717B1F-09F6-9781-7081-CF2B32BDE444}" dt="2026-01-12T12:40:50.013" v="1161" actId="20577"/>
        <pc:sldMkLst>
          <pc:docMk/>
          <pc:sldMk cId="1956252938" sldId="303"/>
        </pc:sldMkLst>
        <pc:spChg chg="mod">
          <ac:chgData name="William Bryce (2416710)" userId="S::2416710@student.uwtsd.ac.uk::a4757284-7e44-496c-af15-59179774f6d2" providerId="AD" clId="Web-{C2717B1F-09F6-9781-7081-CF2B32BDE444}" dt="2026-01-12T12:40:50.013" v="1161" actId="20577"/>
          <ac:spMkLst>
            <pc:docMk/>
            <pc:sldMk cId="1956252938" sldId="303"/>
            <ac:spMk id="3" creationId="{B1A1E7FE-3F6C-5AFD-9FA5-D643DEE8EF3B}"/>
          </ac:spMkLst>
        </pc:spChg>
        <pc:picChg chg="add mod modCrop">
          <ac:chgData name="William Bryce (2416710)" userId="S::2416710@student.uwtsd.ac.uk::a4757284-7e44-496c-af15-59179774f6d2" providerId="AD" clId="Web-{C2717B1F-09F6-9781-7081-CF2B32BDE444}" dt="2026-01-12T11:00:13.149" v="35"/>
          <ac:picMkLst>
            <pc:docMk/>
            <pc:sldMk cId="1956252938" sldId="303"/>
            <ac:picMk id="4" creationId="{BA8258D5-F431-5AA7-FD08-EA8F15F2F45A}"/>
          </ac:picMkLst>
        </pc:picChg>
        <pc:picChg chg="del">
          <ac:chgData name="William Bryce (2416710)" userId="S::2416710@student.uwtsd.ac.uk::a4757284-7e44-496c-af15-59179774f6d2" providerId="AD" clId="Web-{C2717B1F-09F6-9781-7081-CF2B32BDE444}" dt="2026-01-12T10:56:33.364" v="9"/>
          <ac:picMkLst>
            <pc:docMk/>
            <pc:sldMk cId="1956252938" sldId="303"/>
            <ac:picMk id="5" creationId="{0DEBE722-B197-D372-E3A7-EE3F9E4BCDDE}"/>
          </ac:picMkLst>
        </pc:picChg>
      </pc:sldChg>
      <pc:sldChg chg="modSp add replId">
        <pc:chgData name="William Bryce (2416710)" userId="S::2416710@student.uwtsd.ac.uk::a4757284-7e44-496c-af15-59179774f6d2" providerId="AD" clId="Web-{C2717B1F-09F6-9781-7081-CF2B32BDE444}" dt="2026-01-12T12:42:51.201" v="1180" actId="20577"/>
        <pc:sldMkLst>
          <pc:docMk/>
          <pc:sldMk cId="2936251796" sldId="304"/>
        </pc:sldMkLst>
        <pc:spChg chg="mod">
          <ac:chgData name="William Bryce (2416710)" userId="S::2416710@student.uwtsd.ac.uk::a4757284-7e44-496c-af15-59179774f6d2" providerId="AD" clId="Web-{C2717B1F-09F6-9781-7081-CF2B32BDE444}" dt="2026-01-12T12:42:51.201" v="1180" actId="20577"/>
          <ac:spMkLst>
            <pc:docMk/>
            <pc:sldMk cId="2936251796" sldId="304"/>
            <ac:spMk id="3" creationId="{66937945-9B3A-1532-DE60-77671247E6C7}"/>
          </ac:spMkLst>
        </pc:spChg>
      </pc:sldChg>
      <pc:sldChg chg="modSp add ord replId">
        <pc:chgData name="William Bryce (2416710)" userId="S::2416710@student.uwtsd.ac.uk::a4757284-7e44-496c-af15-59179774f6d2" providerId="AD" clId="Web-{C2717B1F-09F6-9781-7081-CF2B32BDE444}" dt="2026-01-12T11:26:24.261" v="117" actId="20577"/>
        <pc:sldMkLst>
          <pc:docMk/>
          <pc:sldMk cId="4082302782" sldId="305"/>
        </pc:sldMkLst>
        <pc:spChg chg="mod">
          <ac:chgData name="William Bryce (2416710)" userId="S::2416710@student.uwtsd.ac.uk::a4757284-7e44-496c-af15-59179774f6d2" providerId="AD" clId="Web-{C2717B1F-09F6-9781-7081-CF2B32BDE444}" dt="2026-01-12T11:26:24.261" v="117" actId="20577"/>
          <ac:spMkLst>
            <pc:docMk/>
            <pc:sldMk cId="4082302782" sldId="305"/>
            <ac:spMk id="2" creationId="{1C3F9BC0-3876-D345-E1D9-304FAEE49543}"/>
          </ac:spMkLst>
        </pc:spChg>
      </pc:sldChg>
      <pc:sldChg chg="add del replId">
        <pc:chgData name="William Bryce (2416710)" userId="S::2416710@student.uwtsd.ac.uk::a4757284-7e44-496c-af15-59179774f6d2" providerId="AD" clId="Web-{C2717B1F-09F6-9781-7081-CF2B32BDE444}" dt="2026-01-12T12:01:45.963" v="633"/>
        <pc:sldMkLst>
          <pc:docMk/>
          <pc:sldMk cId="2196696079" sldId="306"/>
        </pc:sldMkLst>
      </pc:sldChg>
      <pc:sldChg chg="modSp add del ord replId">
        <pc:chgData name="William Bryce (2416710)" userId="S::2416710@student.uwtsd.ac.uk::a4757284-7e44-496c-af15-59179774f6d2" providerId="AD" clId="Web-{C2717B1F-09F6-9781-7081-CF2B32BDE444}" dt="2026-01-12T12:15:23.148" v="843"/>
        <pc:sldMkLst>
          <pc:docMk/>
          <pc:sldMk cId="2031875134" sldId="307"/>
        </pc:sldMkLst>
        <pc:spChg chg="mod">
          <ac:chgData name="William Bryce (2416710)" userId="S::2416710@student.uwtsd.ac.uk::a4757284-7e44-496c-af15-59179774f6d2" providerId="AD" clId="Web-{C2717B1F-09F6-9781-7081-CF2B32BDE444}" dt="2026-01-12T11:58:07.361" v="595" actId="20577"/>
          <ac:spMkLst>
            <pc:docMk/>
            <pc:sldMk cId="2031875134" sldId="307"/>
            <ac:spMk id="2" creationId="{F6530632-1C32-BD39-31E2-FEA3A5F6FD8B}"/>
          </ac:spMkLst>
        </pc:spChg>
      </pc:sldChg>
      <pc:sldChg chg="modSp add replId">
        <pc:chgData name="William Bryce (2416710)" userId="S::2416710@student.uwtsd.ac.uk::a4757284-7e44-496c-af15-59179774f6d2" providerId="AD" clId="Web-{C2717B1F-09F6-9781-7081-CF2B32BDE444}" dt="2026-01-12T11:59:17.817" v="613" actId="20577"/>
        <pc:sldMkLst>
          <pc:docMk/>
          <pc:sldMk cId="3943054637" sldId="308"/>
        </pc:sldMkLst>
        <pc:spChg chg="mod">
          <ac:chgData name="William Bryce (2416710)" userId="S::2416710@student.uwtsd.ac.uk::a4757284-7e44-496c-af15-59179774f6d2" providerId="AD" clId="Web-{C2717B1F-09F6-9781-7081-CF2B32BDE444}" dt="2026-01-12T11:59:17.817" v="613" actId="20577"/>
          <ac:spMkLst>
            <pc:docMk/>
            <pc:sldMk cId="3943054637" sldId="308"/>
            <ac:spMk id="2" creationId="{561DA120-C5D7-2219-BCC2-7876714926CB}"/>
          </ac:spMkLst>
        </pc:spChg>
      </pc:sldChg>
      <pc:sldChg chg="modSp new del">
        <pc:chgData name="William Bryce (2416710)" userId="S::2416710@student.uwtsd.ac.uk::a4757284-7e44-496c-af15-59179774f6d2" providerId="AD" clId="Web-{C2717B1F-09F6-9781-7081-CF2B32BDE444}" dt="2026-01-12T12:15:20.820" v="842"/>
        <pc:sldMkLst>
          <pc:docMk/>
          <pc:sldMk cId="1422813196" sldId="309"/>
        </pc:sldMkLst>
        <pc:spChg chg="mod">
          <ac:chgData name="William Bryce (2416710)" userId="S::2416710@student.uwtsd.ac.uk::a4757284-7e44-496c-af15-59179774f6d2" providerId="AD" clId="Web-{C2717B1F-09F6-9781-7081-CF2B32BDE444}" dt="2026-01-12T11:59:55.147" v="622" actId="20577"/>
          <ac:spMkLst>
            <pc:docMk/>
            <pc:sldMk cId="1422813196" sldId="309"/>
            <ac:spMk id="2" creationId="{C12E46DF-4D21-C14F-2301-6026C63EC361}"/>
          </ac:spMkLst>
        </pc:spChg>
        <pc:spChg chg="mod">
          <ac:chgData name="William Bryce (2416710)" userId="S::2416710@student.uwtsd.ac.uk::a4757284-7e44-496c-af15-59179774f6d2" providerId="AD" clId="Web-{C2717B1F-09F6-9781-7081-CF2B32BDE444}" dt="2026-01-12T12:00:48.024" v="628" actId="20577"/>
          <ac:spMkLst>
            <pc:docMk/>
            <pc:sldMk cId="1422813196" sldId="309"/>
            <ac:spMk id="3" creationId="{641B4434-92D9-4CCA-2701-1F7AE2097668}"/>
          </ac:spMkLst>
        </pc:spChg>
      </pc:sldChg>
      <pc:sldChg chg="modSp new">
        <pc:chgData name="William Bryce (2416710)" userId="S::2416710@student.uwtsd.ac.uk::a4757284-7e44-496c-af15-59179774f6d2" providerId="AD" clId="Web-{C2717B1F-09F6-9781-7081-CF2B32BDE444}" dt="2026-01-12T12:28:15.559" v="863" actId="20577"/>
        <pc:sldMkLst>
          <pc:docMk/>
          <pc:sldMk cId="993705400" sldId="310"/>
        </pc:sldMkLst>
        <pc:spChg chg="mod">
          <ac:chgData name="William Bryce (2416710)" userId="S::2416710@student.uwtsd.ac.uk::a4757284-7e44-496c-af15-59179774f6d2" providerId="AD" clId="Web-{C2717B1F-09F6-9781-7081-CF2B32BDE444}" dt="2026-01-12T12:00:02.928" v="624" actId="20577"/>
          <ac:spMkLst>
            <pc:docMk/>
            <pc:sldMk cId="993705400" sldId="310"/>
            <ac:spMk id="2" creationId="{205210C2-C2AC-0F77-DC2B-E2262B8ACD50}"/>
          </ac:spMkLst>
        </pc:spChg>
        <pc:spChg chg="mod">
          <ac:chgData name="William Bryce (2416710)" userId="S::2416710@student.uwtsd.ac.uk::a4757284-7e44-496c-af15-59179774f6d2" providerId="AD" clId="Web-{C2717B1F-09F6-9781-7081-CF2B32BDE444}" dt="2026-01-12T12:28:15.559" v="863" actId="20577"/>
          <ac:spMkLst>
            <pc:docMk/>
            <pc:sldMk cId="993705400" sldId="310"/>
            <ac:spMk id="3" creationId="{BA6CE609-2C5E-45F7-DECE-9F947652B128}"/>
          </ac:spMkLst>
        </pc:spChg>
      </pc:sldChg>
      <pc:sldChg chg="modSp new modNotes">
        <pc:chgData name="William Bryce (2416710)" userId="S::2416710@student.uwtsd.ac.uk::a4757284-7e44-496c-af15-59179774f6d2" providerId="AD" clId="Web-{C2717B1F-09F6-9781-7081-CF2B32BDE444}" dt="2026-01-12T12:49:11.679" v="1195"/>
        <pc:sldMkLst>
          <pc:docMk/>
          <pc:sldMk cId="756840388" sldId="311"/>
        </pc:sldMkLst>
        <pc:spChg chg="mod">
          <ac:chgData name="William Bryce (2416710)" userId="S::2416710@student.uwtsd.ac.uk::a4757284-7e44-496c-af15-59179774f6d2" providerId="AD" clId="Web-{C2717B1F-09F6-9781-7081-CF2B32BDE444}" dt="2026-01-12T12:29:35.269" v="880" actId="20577"/>
          <ac:spMkLst>
            <pc:docMk/>
            <pc:sldMk cId="756840388" sldId="311"/>
            <ac:spMk id="2" creationId="{98C6AD6B-D1A2-6EC7-EC83-A6FF078E6FDD}"/>
          </ac:spMkLst>
        </pc:spChg>
        <pc:spChg chg="mod">
          <ac:chgData name="William Bryce (2416710)" userId="S::2416710@student.uwtsd.ac.uk::a4757284-7e44-496c-af15-59179774f6d2" providerId="AD" clId="Web-{C2717B1F-09F6-9781-7081-CF2B32BDE444}" dt="2026-01-12T12:34:35.362" v="1079" actId="20577"/>
          <ac:spMkLst>
            <pc:docMk/>
            <pc:sldMk cId="756840388" sldId="311"/>
            <ac:spMk id="3" creationId="{CF24617F-5CC8-D3DE-D294-85F6A68427FF}"/>
          </ac:spMkLst>
        </pc:spChg>
      </pc:sldChg>
      <pc:sldChg chg="modSp add ord replId">
        <pc:chgData name="William Bryce (2416710)" userId="S::2416710@student.uwtsd.ac.uk::a4757284-7e44-496c-af15-59179774f6d2" providerId="AD" clId="Web-{C2717B1F-09F6-9781-7081-CF2B32BDE444}" dt="2026-01-12T12:29:08.689" v="871" actId="20577"/>
        <pc:sldMkLst>
          <pc:docMk/>
          <pc:sldMk cId="1146978154" sldId="312"/>
        </pc:sldMkLst>
        <pc:spChg chg="mod">
          <ac:chgData name="William Bryce (2416710)" userId="S::2416710@student.uwtsd.ac.uk::a4757284-7e44-496c-af15-59179774f6d2" providerId="AD" clId="Web-{C2717B1F-09F6-9781-7081-CF2B32BDE444}" dt="2026-01-12T12:29:08.689" v="871" actId="20577"/>
          <ac:spMkLst>
            <pc:docMk/>
            <pc:sldMk cId="1146978154" sldId="312"/>
            <ac:spMk id="2" creationId="{BCCA132A-8D47-8726-D1FB-2BF785FD3197}"/>
          </ac:spMkLst>
        </pc:spChg>
      </pc:sldChg>
      <pc:sldChg chg="modSp add ord replId">
        <pc:chgData name="William Bryce (2416710)" userId="S::2416710@student.uwtsd.ac.uk::a4757284-7e44-496c-af15-59179774f6d2" providerId="AD" clId="Web-{C2717B1F-09F6-9781-7081-CF2B32BDE444}" dt="2026-01-12T12:50:06.859" v="1202" actId="20577"/>
        <pc:sldMkLst>
          <pc:docMk/>
          <pc:sldMk cId="3512545724" sldId="313"/>
        </pc:sldMkLst>
        <pc:spChg chg="mod">
          <ac:chgData name="William Bryce (2416710)" userId="S::2416710@student.uwtsd.ac.uk::a4757284-7e44-496c-af15-59179774f6d2" providerId="AD" clId="Web-{C2717B1F-09F6-9781-7081-CF2B32BDE444}" dt="2026-01-12T12:50:06.859" v="1202" actId="20577"/>
          <ac:spMkLst>
            <pc:docMk/>
            <pc:sldMk cId="3512545724" sldId="313"/>
            <ac:spMk id="2" creationId="{FE0811A3-D7D3-C168-6A5C-76FAB3054604}"/>
          </ac:spMkLst>
        </pc:spChg>
      </pc:sldChg>
      <pc:sldChg chg="new">
        <pc:chgData name="William Bryce (2416710)" userId="S::2416710@student.uwtsd.ac.uk::a4757284-7e44-496c-af15-59179774f6d2" providerId="AD" clId="Web-{C2717B1F-09F6-9781-7081-CF2B32BDE444}" dt="2026-01-12T12:50:13.093" v="1203"/>
        <pc:sldMkLst>
          <pc:docMk/>
          <pc:sldMk cId="1083130740" sldId="314"/>
        </pc:sldMkLst>
      </pc:sldChg>
    </pc:docChg>
  </pc:docChgLst>
  <pc:docChgLst>
    <pc:chgData name="William Bryce (2416710)" userId="S::2416710@student.uwtsd.ac.uk::a4757284-7e44-496c-af15-59179774f6d2" providerId="AD" clId="Web-{B47F4A35-E685-B26C-2642-3214E8249E42}"/>
    <pc:docChg chg="addSld delSld modSld sldOrd">
      <pc:chgData name="William Bryce (2416710)" userId="S::2416710@student.uwtsd.ac.uk::a4757284-7e44-496c-af15-59179774f6d2" providerId="AD" clId="Web-{B47F4A35-E685-B26C-2642-3214E8249E42}" dt="2026-01-12T10:50:50.854" v="5586"/>
      <pc:docMkLst>
        <pc:docMk/>
      </pc:docMkLst>
      <pc:sldChg chg="modSp">
        <pc:chgData name="William Bryce (2416710)" userId="S::2416710@student.uwtsd.ac.uk::a4757284-7e44-496c-af15-59179774f6d2" providerId="AD" clId="Web-{B47F4A35-E685-B26C-2642-3214E8249E42}" dt="2026-01-12T09:35:09.411" v="5262" actId="20577"/>
        <pc:sldMkLst>
          <pc:docMk/>
          <pc:sldMk cId="1066694631" sldId="257"/>
        </pc:sldMkLst>
        <pc:spChg chg="mod">
          <ac:chgData name="William Bryce (2416710)" userId="S::2416710@student.uwtsd.ac.uk::a4757284-7e44-496c-af15-59179774f6d2" providerId="AD" clId="Web-{B47F4A35-E685-B26C-2642-3214E8249E42}" dt="2026-01-12T09:35:09.411" v="5262" actId="20577"/>
          <ac:spMkLst>
            <pc:docMk/>
            <pc:sldMk cId="1066694631" sldId="257"/>
            <ac:spMk id="3" creationId="{5E247927-44AC-8E59-5EF2-D3BF080CF79F}"/>
          </ac:spMkLst>
        </pc:spChg>
      </pc:sldChg>
      <pc:sldChg chg="addSp delSp modSp del mod ord setBg">
        <pc:chgData name="William Bryce (2416710)" userId="S::2416710@student.uwtsd.ac.uk::a4757284-7e44-496c-af15-59179774f6d2" providerId="AD" clId="Web-{B47F4A35-E685-B26C-2642-3214E8249E42}" dt="2026-01-12T10:37:30.460" v="5506"/>
        <pc:sldMkLst>
          <pc:docMk/>
          <pc:sldMk cId="3230463246" sldId="258"/>
        </pc:sldMkLst>
        <pc:spChg chg="mod">
          <ac:chgData name="William Bryce (2416710)" userId="S::2416710@student.uwtsd.ac.uk::a4757284-7e44-496c-af15-59179774f6d2" providerId="AD" clId="Web-{B47F4A35-E685-B26C-2642-3214E8249E42}" dt="2026-01-12T10:01:07.520" v="5324"/>
          <ac:spMkLst>
            <pc:docMk/>
            <pc:sldMk cId="3230463246" sldId="258"/>
            <ac:spMk id="2" creationId="{9666A00B-EBC5-490B-974C-5494E2D259BA}"/>
          </ac:spMkLst>
        </pc:spChg>
        <pc:spChg chg="del">
          <ac:chgData name="William Bryce (2416710)" userId="S::2416710@student.uwtsd.ac.uk::a4757284-7e44-496c-af15-59179774f6d2" providerId="AD" clId="Web-{B47F4A35-E685-B26C-2642-3214E8249E42}" dt="2026-01-12T09:54:58.227" v="5295"/>
          <ac:spMkLst>
            <pc:docMk/>
            <pc:sldMk cId="3230463246" sldId="258"/>
            <ac:spMk id="3" creationId="{F8D1C193-038E-04A7-7348-41B5FB6FEC2C}"/>
          </ac:spMkLst>
        </pc:spChg>
        <pc:spChg chg="del">
          <ac:chgData name="William Bryce (2416710)" userId="S::2416710@student.uwtsd.ac.uk::a4757284-7e44-496c-af15-59179774f6d2" providerId="AD" clId="Web-{B47F4A35-E685-B26C-2642-3214E8249E42}" dt="2026-01-12T09:55:19.900" v="5303"/>
          <ac:spMkLst>
            <pc:docMk/>
            <pc:sldMk cId="3230463246" sldId="258"/>
            <ac:spMk id="4" creationId="{0A7657A9-658A-6D49-7CAE-074DD7AA8363}"/>
          </ac:spMkLst>
        </pc:spChg>
        <pc:spChg chg="del">
          <ac:chgData name="William Bryce (2416710)" userId="S::2416710@student.uwtsd.ac.uk::a4757284-7e44-496c-af15-59179774f6d2" providerId="AD" clId="Web-{B47F4A35-E685-B26C-2642-3214E8249E42}" dt="2026-01-12T09:54:41.789" v="5291"/>
          <ac:spMkLst>
            <pc:docMk/>
            <pc:sldMk cId="3230463246" sldId="258"/>
            <ac:spMk id="6" creationId="{5B6BB336-B0B4-3AE4-A6AD-72FDFAE7D640}"/>
          </ac:spMkLst>
        </pc:spChg>
        <pc:spChg chg="add del mod">
          <ac:chgData name="William Bryce (2416710)" userId="S::2416710@student.uwtsd.ac.uk::a4757284-7e44-496c-af15-59179774f6d2" providerId="AD" clId="Web-{B47F4A35-E685-B26C-2642-3214E8249E42}" dt="2026-01-12T09:55:03.134" v="5296"/>
          <ac:spMkLst>
            <pc:docMk/>
            <pc:sldMk cId="3230463246" sldId="258"/>
            <ac:spMk id="7" creationId="{F84F8D78-B41D-B57E-13EA-80039F27DB40}"/>
          </ac:spMkLst>
        </pc:spChg>
        <pc:spChg chg="del">
          <ac:chgData name="William Bryce (2416710)" userId="S::2416710@student.uwtsd.ac.uk::a4757284-7e44-496c-af15-59179774f6d2" providerId="AD" clId="Web-{B47F4A35-E685-B26C-2642-3214E8249E42}" dt="2026-01-12T09:54:44.633" v="5292"/>
          <ac:spMkLst>
            <pc:docMk/>
            <pc:sldMk cId="3230463246" sldId="258"/>
            <ac:spMk id="8" creationId="{444F140B-C96C-409B-D18A-89426A82F21D}"/>
          </ac:spMkLst>
        </pc:spChg>
        <pc:spChg chg="del mod">
          <ac:chgData name="William Bryce (2416710)" userId="S::2416710@student.uwtsd.ac.uk::a4757284-7e44-496c-af15-59179774f6d2" providerId="AD" clId="Web-{B47F4A35-E685-B26C-2642-3214E8249E42}" dt="2026-01-12T09:56:28.231" v="5315"/>
          <ac:spMkLst>
            <pc:docMk/>
            <pc:sldMk cId="3230463246" sldId="258"/>
            <ac:spMk id="15" creationId="{06424897-C5E3-C2C4-FFB7-ABD99C4CCDD3}"/>
          </ac:spMkLst>
        </pc:spChg>
        <pc:spChg chg="mod">
          <ac:chgData name="William Bryce (2416710)" userId="S::2416710@student.uwtsd.ac.uk::a4757284-7e44-496c-af15-59179774f6d2" providerId="AD" clId="Web-{B47F4A35-E685-B26C-2642-3214E8249E42}" dt="2026-01-12T10:01:07.520" v="5324"/>
          <ac:spMkLst>
            <pc:docMk/>
            <pc:sldMk cId="3230463246" sldId="258"/>
            <ac:spMk id="16" creationId="{AE08FCC9-75E9-F828-2533-F4E3102CA552}"/>
          </ac:spMkLst>
        </pc:spChg>
        <pc:spChg chg="add">
          <ac:chgData name="William Bryce (2416710)" userId="S::2416710@student.uwtsd.ac.uk::a4757284-7e44-496c-af15-59179774f6d2" providerId="AD" clId="Web-{B47F4A35-E685-B26C-2642-3214E8249E42}" dt="2026-01-12T10:01:07.520" v="5324"/>
          <ac:spMkLst>
            <pc:docMk/>
            <pc:sldMk cId="3230463246" sldId="258"/>
            <ac:spMk id="21" creationId="{D1D34770-47A8-402C-AF23-2B653F2D88C1}"/>
          </ac:spMkLst>
        </pc:spChg>
        <pc:picChg chg="add mod">
          <ac:chgData name="William Bryce (2416710)" userId="S::2416710@student.uwtsd.ac.uk::a4757284-7e44-496c-af15-59179774f6d2" providerId="AD" clId="Web-{B47F4A35-E685-B26C-2642-3214E8249E42}" dt="2026-01-12T10:01:07.520" v="5324"/>
          <ac:picMkLst>
            <pc:docMk/>
            <pc:sldMk cId="3230463246" sldId="258"/>
            <ac:picMk id="9" creationId="{8F6E5DB7-7CCE-AF3C-39C4-093130D23D54}"/>
          </ac:picMkLst>
        </pc:picChg>
      </pc:sldChg>
      <pc:sldChg chg="addSp delSp modSp del">
        <pc:chgData name="William Bryce (2416710)" userId="S::2416710@student.uwtsd.ac.uk::a4757284-7e44-496c-af15-59179774f6d2" providerId="AD" clId="Web-{B47F4A35-E685-B26C-2642-3214E8249E42}" dt="2026-01-12T10:33:59.050" v="5470"/>
        <pc:sldMkLst>
          <pc:docMk/>
          <pc:sldMk cId="2578090334" sldId="259"/>
        </pc:sldMkLst>
        <pc:spChg chg="del mod">
          <ac:chgData name="William Bryce (2416710)" userId="S::2416710@student.uwtsd.ac.uk::a4757284-7e44-496c-af15-59179774f6d2" providerId="AD" clId="Web-{B47F4A35-E685-B26C-2642-3214E8249E42}" dt="2026-01-11T16:11:38.721" v="5055"/>
          <ac:spMkLst>
            <pc:docMk/>
            <pc:sldMk cId="2578090334" sldId="259"/>
            <ac:spMk id="3" creationId="{86A6C331-13F1-C0BF-E748-4F1FC3C3519B}"/>
          </ac:spMkLst>
        </pc:spChg>
        <pc:spChg chg="add del mod">
          <ac:chgData name="William Bryce (2416710)" userId="S::2416710@student.uwtsd.ac.uk::a4757284-7e44-496c-af15-59179774f6d2" providerId="AD" clId="Web-{B47F4A35-E685-B26C-2642-3214E8249E42}" dt="2026-01-11T16:11:46.440" v="5057"/>
          <ac:spMkLst>
            <pc:docMk/>
            <pc:sldMk cId="2578090334" sldId="259"/>
            <ac:spMk id="6" creationId="{C39BEA5C-6432-56E9-53FE-54A6471DFDEC}"/>
          </ac:spMkLst>
        </pc:spChg>
        <pc:spChg chg="add mod">
          <ac:chgData name="William Bryce (2416710)" userId="S::2416710@student.uwtsd.ac.uk::a4757284-7e44-496c-af15-59179774f6d2" providerId="AD" clId="Web-{B47F4A35-E685-B26C-2642-3214E8249E42}" dt="2026-01-12T10:26:09.872" v="5410" actId="20577"/>
          <ac:spMkLst>
            <pc:docMk/>
            <pc:sldMk cId="2578090334" sldId="259"/>
            <ac:spMk id="7" creationId="{659F7FE1-1939-267B-92E7-78944E6948D4}"/>
          </ac:spMkLst>
        </pc:spChg>
        <pc:graphicFrameChg chg="add del mod modGraphic">
          <ac:chgData name="William Bryce (2416710)" userId="S::2416710@student.uwtsd.ac.uk::a4757284-7e44-496c-af15-59179774f6d2" providerId="AD" clId="Web-{B47F4A35-E685-B26C-2642-3214E8249E42}" dt="2026-01-11T16:18:23.497" v="5156"/>
          <ac:graphicFrameMkLst>
            <pc:docMk/>
            <pc:sldMk cId="2578090334" sldId="259"/>
            <ac:graphicFrameMk id="4" creationId="{CB331C4B-EC6F-3D9D-23FC-7C884B34DFAF}"/>
          </ac:graphicFrameMkLst>
        </pc:graphicFrameChg>
      </pc:sldChg>
      <pc:sldChg chg="addSp delSp modSp del mod setBg">
        <pc:chgData name="William Bryce (2416710)" userId="S::2416710@student.uwtsd.ac.uk::a4757284-7e44-496c-af15-59179774f6d2" providerId="AD" clId="Web-{B47F4A35-E685-B26C-2642-3214E8249E42}" dt="2026-01-12T10:23:06.423" v="5396"/>
        <pc:sldMkLst>
          <pc:docMk/>
          <pc:sldMk cId="1434549968" sldId="260"/>
        </pc:sldMkLst>
        <pc:spChg chg="mod">
          <ac:chgData name="William Bryce (2416710)" userId="S::2416710@student.uwtsd.ac.uk::a4757284-7e44-496c-af15-59179774f6d2" providerId="AD" clId="Web-{B47F4A35-E685-B26C-2642-3214E8249E42}" dt="2026-01-12T10:20:03.983" v="5370"/>
          <ac:spMkLst>
            <pc:docMk/>
            <pc:sldMk cId="1434549968" sldId="260"/>
            <ac:spMk id="2" creationId="{229AFC6F-9192-4D4A-7DAB-FE0013AE55ED}"/>
          </ac:spMkLst>
        </pc:spChg>
        <pc:spChg chg="add mod">
          <ac:chgData name="William Bryce (2416710)" userId="S::2416710@student.uwtsd.ac.uk::a4757284-7e44-496c-af15-59179774f6d2" providerId="AD" clId="Web-{B47F4A35-E685-B26C-2642-3214E8249E42}" dt="2026-01-12T10:20:03.983" v="5370"/>
          <ac:spMkLst>
            <pc:docMk/>
            <pc:sldMk cId="1434549968" sldId="260"/>
            <ac:spMk id="3" creationId="{1CEC03ED-15FD-9C77-5E65-D229AA74C7AB}"/>
          </ac:spMkLst>
        </pc:spChg>
        <pc:spChg chg="del mod">
          <ac:chgData name="William Bryce (2416710)" userId="S::2416710@student.uwtsd.ac.uk::a4757284-7e44-496c-af15-59179774f6d2" providerId="AD" clId="Web-{B47F4A35-E685-B26C-2642-3214E8249E42}" dt="2026-01-11T14:08:20.688" v="2365"/>
          <ac:spMkLst>
            <pc:docMk/>
            <pc:sldMk cId="1434549968" sldId="260"/>
            <ac:spMk id="3" creationId="{BE35B164-E675-F458-AB09-5289347B637D}"/>
          </ac:spMkLst>
        </pc:spChg>
        <pc:spChg chg="add del mod">
          <ac:chgData name="William Bryce (2416710)" userId="S::2416710@student.uwtsd.ac.uk::a4757284-7e44-496c-af15-59179774f6d2" providerId="AD" clId="Web-{B47F4A35-E685-B26C-2642-3214E8249E42}" dt="2026-01-12T10:22:23.391" v="5389"/>
          <ac:spMkLst>
            <pc:docMk/>
            <pc:sldMk cId="1434549968" sldId="260"/>
            <ac:spMk id="5" creationId="{52DF8D09-4C2B-F84D-43E5-2B0346C2D62F}"/>
          </ac:spMkLst>
        </pc:spChg>
        <pc:spChg chg="add del mod">
          <ac:chgData name="William Bryce (2416710)" userId="S::2416710@student.uwtsd.ac.uk::a4757284-7e44-496c-af15-59179774f6d2" providerId="AD" clId="Web-{B47F4A35-E685-B26C-2642-3214E8249E42}" dt="2026-01-11T14:20:28.450" v="2662"/>
          <ac:spMkLst>
            <pc:docMk/>
            <pc:sldMk cId="1434549968" sldId="260"/>
            <ac:spMk id="5" creationId="{69977C4B-C5C4-DED2-6885-9F79C5510B1B}"/>
          </ac:spMkLst>
        </pc:spChg>
        <pc:spChg chg="add">
          <ac:chgData name="William Bryce (2416710)" userId="S::2416710@student.uwtsd.ac.uk::a4757284-7e44-496c-af15-59179774f6d2" providerId="AD" clId="Web-{B47F4A35-E685-B26C-2642-3214E8249E42}" dt="2026-01-12T10:20:03.983" v="5370"/>
          <ac:spMkLst>
            <pc:docMk/>
            <pc:sldMk cId="1434549968" sldId="260"/>
            <ac:spMk id="9" creationId="{D1D34770-47A8-402C-AF23-2B653F2D88C1}"/>
          </ac:spMkLst>
        </pc:spChg>
        <pc:graphicFrameChg chg="add del mod modGraphic">
          <ac:chgData name="William Bryce (2416710)" userId="S::2416710@student.uwtsd.ac.uk::a4757284-7e44-496c-af15-59179774f6d2" providerId="AD" clId="Web-{B47F4A35-E685-B26C-2642-3214E8249E42}" dt="2026-01-11T16:19:33.414" v="5182"/>
          <ac:graphicFrameMkLst>
            <pc:docMk/>
            <pc:sldMk cId="1434549968" sldId="260"/>
            <ac:graphicFrameMk id="4" creationId="{7E990363-17DA-4396-1E1D-6C9688511A78}"/>
          </ac:graphicFrameMkLst>
        </pc:graphicFrameChg>
        <pc:graphicFrameChg chg="add del">
          <ac:chgData name="William Bryce (2416710)" userId="S::2416710@student.uwtsd.ac.uk::a4757284-7e44-496c-af15-59179774f6d2" providerId="AD" clId="Web-{B47F4A35-E685-B26C-2642-3214E8249E42}" dt="2026-01-11T11:57:20.917" v="1639"/>
          <ac:graphicFrameMkLst>
            <pc:docMk/>
            <pc:sldMk cId="1434549968" sldId="260"/>
            <ac:graphicFrameMk id="5" creationId="{83087138-C481-1146-A484-3DAB1F609BAA}"/>
          </ac:graphicFrameMkLst>
        </pc:graphicFrameChg>
        <pc:graphicFrameChg chg="add del">
          <ac:chgData name="William Bryce (2416710)" userId="S::2416710@student.uwtsd.ac.uk::a4757284-7e44-496c-af15-59179774f6d2" providerId="AD" clId="Web-{B47F4A35-E685-B26C-2642-3214E8249E42}" dt="2026-01-11T11:57:24.776" v="1641"/>
          <ac:graphicFrameMkLst>
            <pc:docMk/>
            <pc:sldMk cId="1434549968" sldId="260"/>
            <ac:graphicFrameMk id="6" creationId="{89F2B496-FF32-96A7-1593-083518385A25}"/>
          </ac:graphicFrameMkLst>
        </pc:graphicFrameChg>
        <pc:picChg chg="add mod modCrop">
          <ac:chgData name="William Bryce (2416710)" userId="S::2416710@student.uwtsd.ac.uk::a4757284-7e44-496c-af15-59179774f6d2" providerId="AD" clId="Web-{B47F4A35-E685-B26C-2642-3214E8249E42}" dt="2026-01-12T10:20:14.749" v="5373" actId="14100"/>
          <ac:picMkLst>
            <pc:docMk/>
            <pc:sldMk cId="1434549968" sldId="260"/>
            <ac:picMk id="4" creationId="{E046C949-2822-D8C0-EF13-2D61BF66AB30}"/>
          </ac:picMkLst>
        </pc:picChg>
      </pc:sldChg>
      <pc:sldChg chg="addSp modSp del mod setBg">
        <pc:chgData name="William Bryce (2416710)" userId="S::2416710@student.uwtsd.ac.uk::a4757284-7e44-496c-af15-59179774f6d2" providerId="AD" clId="Web-{B47F4A35-E685-B26C-2642-3214E8249E42}" dt="2026-01-12T10:38:34.055" v="5514"/>
        <pc:sldMkLst>
          <pc:docMk/>
          <pc:sldMk cId="4093153050" sldId="263"/>
        </pc:sldMkLst>
        <pc:spChg chg="mod">
          <ac:chgData name="William Bryce (2416710)" userId="S::2416710@student.uwtsd.ac.uk::a4757284-7e44-496c-af15-59179774f6d2" providerId="AD" clId="Web-{B47F4A35-E685-B26C-2642-3214E8249E42}" dt="2026-01-12T10:07:11.260" v="5330"/>
          <ac:spMkLst>
            <pc:docMk/>
            <pc:sldMk cId="4093153050" sldId="263"/>
            <ac:spMk id="2" creationId="{910EC7B7-8187-B054-60B4-DA3CC9724491}"/>
          </ac:spMkLst>
        </pc:spChg>
        <pc:spChg chg="mod">
          <ac:chgData name="William Bryce (2416710)" userId="S::2416710@student.uwtsd.ac.uk::a4757284-7e44-496c-af15-59179774f6d2" providerId="AD" clId="Web-{B47F4A35-E685-B26C-2642-3214E8249E42}" dt="2026-01-12T10:07:11.260" v="5330"/>
          <ac:spMkLst>
            <pc:docMk/>
            <pc:sldMk cId="4093153050" sldId="263"/>
            <ac:spMk id="3" creationId="{9475CC34-D99B-7215-BF7D-18E0689B25F8}"/>
          </ac:spMkLst>
        </pc:spChg>
        <pc:spChg chg="add">
          <ac:chgData name="William Bryce (2416710)" userId="S::2416710@student.uwtsd.ac.uk::a4757284-7e44-496c-af15-59179774f6d2" providerId="AD" clId="Web-{B47F4A35-E685-B26C-2642-3214E8249E42}" dt="2026-01-12T10:07:11.260" v="5330"/>
          <ac:spMkLst>
            <pc:docMk/>
            <pc:sldMk cId="4093153050" sldId="263"/>
            <ac:spMk id="9" creationId="{D1D34770-47A8-402C-AF23-2B653F2D88C1}"/>
          </ac:spMkLst>
        </pc:spChg>
        <pc:picChg chg="add mod modCrop">
          <ac:chgData name="William Bryce (2416710)" userId="S::2416710@student.uwtsd.ac.uk::a4757284-7e44-496c-af15-59179774f6d2" providerId="AD" clId="Web-{B47F4A35-E685-B26C-2642-3214E8249E42}" dt="2026-01-12T10:07:11.260" v="5330"/>
          <ac:picMkLst>
            <pc:docMk/>
            <pc:sldMk cId="4093153050" sldId="263"/>
            <ac:picMk id="4" creationId="{207E5AD0-DDFA-F149-8249-64D093394C92}"/>
          </ac:picMkLst>
        </pc:picChg>
      </pc:sldChg>
      <pc:sldChg chg="addSp delSp modSp mod setBg setClrOvrMap">
        <pc:chgData name="William Bryce (2416710)" userId="S::2416710@student.uwtsd.ac.uk::a4757284-7e44-496c-af15-59179774f6d2" providerId="AD" clId="Web-{B47F4A35-E685-B26C-2642-3214E8249E42}" dt="2026-01-11T16:10:24.578" v="5041" actId="20577"/>
        <pc:sldMkLst>
          <pc:docMk/>
          <pc:sldMk cId="1714961747" sldId="264"/>
        </pc:sldMkLst>
        <pc:spChg chg="mod">
          <ac:chgData name="William Bryce (2416710)" userId="S::2416710@student.uwtsd.ac.uk::a4757284-7e44-496c-af15-59179774f6d2" providerId="AD" clId="Web-{B47F4A35-E685-B26C-2642-3214E8249E42}" dt="2026-01-11T16:10:24.578" v="5041" actId="20577"/>
          <ac:spMkLst>
            <pc:docMk/>
            <pc:sldMk cId="1714961747" sldId="264"/>
            <ac:spMk id="2" creationId="{15B8A086-25FD-917E-32A8-7934EE38BABC}"/>
          </ac:spMkLst>
        </pc:spChg>
        <pc:spChg chg="add">
          <ac:chgData name="William Bryce (2416710)" userId="S::2416710@student.uwtsd.ac.uk::a4757284-7e44-496c-af15-59179774f6d2" providerId="AD" clId="Web-{B47F4A35-E685-B26C-2642-3214E8249E42}" dt="2026-01-11T16:08:57.497" v="5032"/>
          <ac:spMkLst>
            <pc:docMk/>
            <pc:sldMk cId="1714961747" sldId="264"/>
            <ac:spMk id="7" creationId="{66B332A4-D438-4773-A77F-5ED49A448D9D}"/>
          </ac:spMkLst>
        </pc:spChg>
        <pc:spChg chg="add">
          <ac:chgData name="William Bryce (2416710)" userId="S::2416710@student.uwtsd.ac.uk::a4757284-7e44-496c-af15-59179774f6d2" providerId="AD" clId="Web-{B47F4A35-E685-B26C-2642-3214E8249E42}" dt="2026-01-11T16:08:57.497" v="5032"/>
          <ac:spMkLst>
            <pc:docMk/>
            <pc:sldMk cId="1714961747" sldId="264"/>
            <ac:spMk id="9" creationId="{DF9AD32D-FF05-44F4-BD4D-9CEE89B71EB9}"/>
          </ac:spMkLst>
        </pc:spChg>
        <pc:graphicFrameChg chg="del mod modGraphic">
          <ac:chgData name="William Bryce (2416710)" userId="S::2416710@student.uwtsd.ac.uk::a4757284-7e44-496c-af15-59179774f6d2" providerId="AD" clId="Web-{B47F4A35-E685-B26C-2642-3214E8249E42}" dt="2026-01-11T16:03:35.614" v="4931"/>
          <ac:graphicFrameMkLst>
            <pc:docMk/>
            <pc:sldMk cId="1714961747" sldId="264"/>
            <ac:graphicFrameMk id="4" creationId="{846FD018-8334-1C39-721B-843A973D49B6}"/>
          </ac:graphicFrameMkLst>
        </pc:graphicFrameChg>
      </pc:sldChg>
      <pc:sldChg chg="addSp delSp modSp">
        <pc:chgData name="William Bryce (2416710)" userId="S::2416710@student.uwtsd.ac.uk::a4757284-7e44-496c-af15-59179774f6d2" providerId="AD" clId="Web-{B47F4A35-E685-B26C-2642-3214E8249E42}" dt="2026-01-12T09:50:50.473" v="5279" actId="20577"/>
        <pc:sldMkLst>
          <pc:docMk/>
          <pc:sldMk cId="2958833578" sldId="265"/>
        </pc:sldMkLst>
        <pc:spChg chg="del mod">
          <ac:chgData name="William Bryce (2416710)" userId="S::2416710@student.uwtsd.ac.uk::a4757284-7e44-496c-af15-59179774f6d2" providerId="AD" clId="Web-{B47F4A35-E685-B26C-2642-3214E8249E42}" dt="2026-01-11T14:22:31.750" v="2689"/>
          <ac:spMkLst>
            <pc:docMk/>
            <pc:sldMk cId="2958833578" sldId="265"/>
            <ac:spMk id="3" creationId="{3EF20FCA-9E18-1E69-3C7F-E63A68CCE16D}"/>
          </ac:spMkLst>
        </pc:spChg>
        <pc:spChg chg="add mod">
          <ac:chgData name="William Bryce (2416710)" userId="S::2416710@student.uwtsd.ac.uk::a4757284-7e44-496c-af15-59179774f6d2" providerId="AD" clId="Web-{B47F4A35-E685-B26C-2642-3214E8249E42}" dt="2026-01-12T09:50:50.473" v="5279" actId="20577"/>
          <ac:spMkLst>
            <pc:docMk/>
            <pc:sldMk cId="2958833578" sldId="265"/>
            <ac:spMk id="3" creationId="{B592584D-1E66-B6FB-33E0-DA58C05499BD}"/>
          </ac:spMkLst>
        </pc:spChg>
        <pc:spChg chg="add del mod">
          <ac:chgData name="William Bryce (2416710)" userId="S::2416710@student.uwtsd.ac.uk::a4757284-7e44-496c-af15-59179774f6d2" providerId="AD" clId="Web-{B47F4A35-E685-B26C-2642-3214E8249E42}" dt="2026-01-11T14:22:34.907" v="2690"/>
          <ac:spMkLst>
            <pc:docMk/>
            <pc:sldMk cId="2958833578" sldId="265"/>
            <ac:spMk id="6" creationId="{C7D41A01-0EA0-50E2-D9A2-E9F85F15D973}"/>
          </ac:spMkLst>
        </pc:spChg>
        <pc:graphicFrameChg chg="add del mod modGraphic">
          <ac:chgData name="William Bryce (2416710)" userId="S::2416710@student.uwtsd.ac.uk::a4757284-7e44-496c-af15-59179774f6d2" providerId="AD" clId="Web-{B47F4A35-E685-B26C-2642-3214E8249E42}" dt="2026-01-11T16:23:58.252" v="5230"/>
          <ac:graphicFrameMkLst>
            <pc:docMk/>
            <pc:sldMk cId="2958833578" sldId="265"/>
            <ac:graphicFrameMk id="4" creationId="{2C5873F5-F19F-422D-AA8E-6B5B0FCA1E91}"/>
          </ac:graphicFrameMkLst>
        </pc:graphicFrameChg>
      </pc:sldChg>
      <pc:sldChg chg="addSp delSp modSp mod setBg">
        <pc:chgData name="William Bryce (2416710)" userId="S::2416710@student.uwtsd.ac.uk::a4757284-7e44-496c-af15-59179774f6d2" providerId="AD" clId="Web-{B47F4A35-E685-B26C-2642-3214E8249E42}" dt="2026-01-12T10:46:58.253" v="5551" actId="20577"/>
        <pc:sldMkLst>
          <pc:docMk/>
          <pc:sldMk cId="3097288287" sldId="266"/>
        </pc:sldMkLst>
        <pc:spChg chg="mod">
          <ac:chgData name="William Bryce (2416710)" userId="S::2416710@student.uwtsd.ac.uk::a4757284-7e44-496c-af15-59179774f6d2" providerId="AD" clId="Web-{B47F4A35-E685-B26C-2642-3214E8249E42}" dt="2026-01-11T16:29:37.985" v="5247"/>
          <ac:spMkLst>
            <pc:docMk/>
            <pc:sldMk cId="3097288287" sldId="266"/>
            <ac:spMk id="2" creationId="{74F80265-8923-A1C1-3A19-0A309CEE3792}"/>
          </ac:spMkLst>
        </pc:spChg>
        <pc:spChg chg="del">
          <ac:chgData name="William Bryce (2416710)" userId="S::2416710@student.uwtsd.ac.uk::a4757284-7e44-496c-af15-59179774f6d2" providerId="AD" clId="Web-{B47F4A35-E685-B26C-2642-3214E8249E42}" dt="2026-01-11T15:09:07.126" v="3702"/>
          <ac:spMkLst>
            <pc:docMk/>
            <pc:sldMk cId="3097288287" sldId="266"/>
            <ac:spMk id="3" creationId="{A1FB24E0-8AC6-4A6A-378D-2DEB79ADCC54}"/>
          </ac:spMkLst>
        </pc:spChg>
        <pc:spChg chg="add del mod">
          <ac:chgData name="William Bryce (2416710)" userId="S::2416710@student.uwtsd.ac.uk::a4757284-7e44-496c-af15-59179774f6d2" providerId="AD" clId="Web-{B47F4A35-E685-B26C-2642-3214E8249E42}" dt="2026-01-11T15:09:17.376" v="3704"/>
          <ac:spMkLst>
            <pc:docMk/>
            <pc:sldMk cId="3097288287" sldId="266"/>
            <ac:spMk id="6" creationId="{68F3B666-7810-71D1-57E5-802906ED326D}"/>
          </ac:spMkLst>
        </pc:spChg>
        <pc:spChg chg="add mod">
          <ac:chgData name="William Bryce (2416710)" userId="S::2416710@student.uwtsd.ac.uk::a4757284-7e44-496c-af15-59179774f6d2" providerId="AD" clId="Web-{B47F4A35-E685-B26C-2642-3214E8249E42}" dt="2026-01-12T10:46:58.253" v="5551" actId="20577"/>
          <ac:spMkLst>
            <pc:docMk/>
            <pc:sldMk cId="3097288287" sldId="266"/>
            <ac:spMk id="7" creationId="{0017356B-4787-28CD-B483-E83042D9BC6B}"/>
          </ac:spMkLst>
        </pc:spChg>
        <pc:spChg chg="add">
          <ac:chgData name="William Bryce (2416710)" userId="S::2416710@student.uwtsd.ac.uk::a4757284-7e44-496c-af15-59179774f6d2" providerId="AD" clId="Web-{B47F4A35-E685-B26C-2642-3214E8249E42}" dt="2026-01-11T16:29:37.985" v="5247"/>
          <ac:spMkLst>
            <pc:docMk/>
            <pc:sldMk cId="3097288287" sldId="266"/>
            <ac:spMk id="15" creationId="{59B296B9-C5A5-4E4F-9B60-C907B5F1466C}"/>
          </ac:spMkLst>
        </pc:spChg>
        <pc:spChg chg="add">
          <ac:chgData name="William Bryce (2416710)" userId="S::2416710@student.uwtsd.ac.uk::a4757284-7e44-496c-af15-59179774f6d2" providerId="AD" clId="Web-{B47F4A35-E685-B26C-2642-3214E8249E42}" dt="2026-01-11T16:29:37.985" v="5247"/>
          <ac:spMkLst>
            <pc:docMk/>
            <pc:sldMk cId="3097288287" sldId="266"/>
            <ac:spMk id="17" creationId="{D0300FD3-5AF1-6305-15FA-9078072672E2}"/>
          </ac:spMkLst>
        </pc:spChg>
        <pc:spChg chg="add">
          <ac:chgData name="William Bryce (2416710)" userId="S::2416710@student.uwtsd.ac.uk::a4757284-7e44-496c-af15-59179774f6d2" providerId="AD" clId="Web-{B47F4A35-E685-B26C-2642-3214E8249E42}" dt="2026-01-11T16:29:37.985" v="5247"/>
          <ac:spMkLst>
            <pc:docMk/>
            <pc:sldMk cId="3097288287" sldId="266"/>
            <ac:spMk id="18" creationId="{9F7D5CDA-D291-4307-BF55-1381FED29634}"/>
          </ac:spMkLst>
        </pc:spChg>
        <pc:grpChg chg="add del">
          <ac:chgData name="William Bryce (2416710)" userId="S::2416710@student.uwtsd.ac.uk::a4757284-7e44-496c-af15-59179774f6d2" providerId="AD" clId="Web-{B47F4A35-E685-B26C-2642-3214E8249E42}" dt="2026-01-11T16:29:37.954" v="5246"/>
          <ac:grpSpMkLst>
            <pc:docMk/>
            <pc:sldMk cId="3097288287" sldId="266"/>
            <ac:grpSpMk id="13" creationId="{5EFBDE31-BB3E-6CFC-23CD-B5976DA38438}"/>
          </ac:grpSpMkLst>
        </pc:grpChg>
        <pc:graphicFrameChg chg="add del mod modGraphic">
          <ac:chgData name="William Bryce (2416710)" userId="S::2416710@student.uwtsd.ac.uk::a4757284-7e44-496c-af15-59179774f6d2" providerId="AD" clId="Web-{B47F4A35-E685-B26C-2642-3214E8249E42}" dt="2026-01-11T16:16:26.354" v="5115"/>
          <ac:graphicFrameMkLst>
            <pc:docMk/>
            <pc:sldMk cId="3097288287" sldId="266"/>
            <ac:graphicFrameMk id="4" creationId="{25BC0CF9-F682-3F5B-2D67-EDF4FFD98AF3}"/>
          </ac:graphicFrameMkLst>
        </pc:graphicFrameChg>
        <pc:picChg chg="add del">
          <ac:chgData name="William Bryce (2416710)" userId="S::2416710@student.uwtsd.ac.uk::a4757284-7e44-496c-af15-59179774f6d2" providerId="AD" clId="Web-{B47F4A35-E685-B26C-2642-3214E8249E42}" dt="2026-01-11T16:29:37.954" v="5246"/>
          <ac:picMkLst>
            <pc:docMk/>
            <pc:sldMk cId="3097288287" sldId="266"/>
            <ac:picMk id="9" creationId="{D5B5CCD3-CF07-7274-4B17-F48591931977}"/>
          </ac:picMkLst>
        </pc:picChg>
        <pc:picChg chg="add">
          <ac:chgData name="William Bryce (2416710)" userId="S::2416710@student.uwtsd.ac.uk::a4757284-7e44-496c-af15-59179774f6d2" providerId="AD" clId="Web-{B47F4A35-E685-B26C-2642-3214E8249E42}" dt="2026-01-11T16:29:37.985" v="5247"/>
          <ac:picMkLst>
            <pc:docMk/>
            <pc:sldMk cId="3097288287" sldId="266"/>
            <ac:picMk id="19" creationId="{2EE76869-8DF8-700D-5AB7-425FC3CA4D09}"/>
          </ac:picMkLst>
        </pc:picChg>
      </pc:sldChg>
      <pc:sldChg chg="addSp delSp modSp add del">
        <pc:chgData name="William Bryce (2416710)" userId="S::2416710@student.uwtsd.ac.uk::a4757284-7e44-496c-af15-59179774f6d2" providerId="AD" clId="Web-{B47F4A35-E685-B26C-2642-3214E8249E42}" dt="2026-01-12T09:54:17.944" v="5290"/>
        <pc:sldMkLst>
          <pc:docMk/>
          <pc:sldMk cId="3495814972" sldId="268"/>
        </pc:sldMkLst>
      </pc:sldChg>
      <pc:sldChg chg="add del">
        <pc:chgData name="William Bryce (2416710)" userId="S::2416710@student.uwtsd.ac.uk::a4757284-7e44-496c-af15-59179774f6d2" providerId="AD" clId="Web-{B47F4A35-E685-B26C-2642-3214E8249E42}" dt="2026-01-12T09:54:16.350" v="5289"/>
        <pc:sldMkLst>
          <pc:docMk/>
          <pc:sldMk cId="3677795410" sldId="269"/>
        </pc:sldMkLst>
      </pc:sldChg>
      <pc:sldChg chg="addSp delSp modSp add del replId">
        <pc:chgData name="William Bryce (2416710)" userId="S::2416710@student.uwtsd.ac.uk::a4757284-7e44-496c-af15-59179774f6d2" providerId="AD" clId="Web-{B47F4A35-E685-B26C-2642-3214E8249E42}" dt="2026-01-12T10:40:18.619" v="5536"/>
        <pc:sldMkLst>
          <pc:docMk/>
          <pc:sldMk cId="2979320078" sldId="274"/>
        </pc:sldMkLst>
        <pc:spChg chg="add mod">
          <ac:chgData name="William Bryce (2416710)" userId="S::2416710@student.uwtsd.ac.uk::a4757284-7e44-496c-af15-59179774f6d2" providerId="AD" clId="Web-{B47F4A35-E685-B26C-2642-3214E8249E42}" dt="2026-01-12T10:39:21.759" v="5525" actId="1076"/>
          <ac:spMkLst>
            <pc:docMk/>
            <pc:sldMk cId="2979320078" sldId="274"/>
            <ac:spMk id="3" creationId="{863758B1-7E85-1067-66F9-9F7D5B0549C7}"/>
          </ac:spMkLst>
        </pc:spChg>
        <pc:graphicFrameChg chg="add del mod modGraphic">
          <ac:chgData name="William Bryce (2416710)" userId="S::2416710@student.uwtsd.ac.uk::a4757284-7e44-496c-af15-59179774f6d2" providerId="AD" clId="Web-{B47F4A35-E685-B26C-2642-3214E8249E42}" dt="2026-01-11T16:23:11.921" v="5212"/>
          <ac:graphicFrameMkLst>
            <pc:docMk/>
            <pc:sldMk cId="2979320078" sldId="274"/>
            <ac:graphicFrameMk id="4" creationId="{8AAA7EFF-F7FF-6A38-6DEF-A31150C7B908}"/>
          </ac:graphicFrameMkLst>
        </pc:graphicFrameChg>
      </pc:sldChg>
      <pc:sldChg chg="new del">
        <pc:chgData name="William Bryce (2416710)" userId="S::2416710@student.uwtsd.ac.uk::a4757284-7e44-496c-af15-59179774f6d2" providerId="AD" clId="Web-{B47F4A35-E685-B26C-2642-3214E8249E42}" dt="2026-01-11T16:02:54.124" v="4920"/>
        <pc:sldMkLst>
          <pc:docMk/>
          <pc:sldMk cId="1788612896" sldId="275"/>
        </pc:sldMkLst>
      </pc:sldChg>
      <pc:sldChg chg="addSp delSp modSp add mod replId setBg">
        <pc:chgData name="William Bryce (2416710)" userId="S::2416710@student.uwtsd.ac.uk::a4757284-7e44-496c-af15-59179774f6d2" providerId="AD" clId="Web-{B47F4A35-E685-B26C-2642-3214E8249E42}" dt="2026-01-12T10:27:38.222" v="5415" actId="1076"/>
        <pc:sldMkLst>
          <pc:docMk/>
          <pc:sldMk cId="2727437712" sldId="275"/>
        </pc:sldMkLst>
        <pc:spChg chg="mod">
          <ac:chgData name="William Bryce (2416710)" userId="S::2416710@student.uwtsd.ac.uk::a4757284-7e44-496c-af15-59179774f6d2" providerId="AD" clId="Web-{B47F4A35-E685-B26C-2642-3214E8249E42}" dt="2026-01-12T10:27:38.222" v="5415" actId="1076"/>
          <ac:spMkLst>
            <pc:docMk/>
            <pc:sldMk cId="2727437712" sldId="275"/>
            <ac:spMk id="2" creationId="{135B5A47-A458-6E95-A7DE-2505EE4F4C56}"/>
          </ac:spMkLst>
        </pc:spChg>
        <pc:spChg chg="add del mod">
          <ac:chgData name="William Bryce (2416710)" userId="S::2416710@student.uwtsd.ac.uk::a4757284-7e44-496c-af15-59179774f6d2" providerId="AD" clId="Web-{B47F4A35-E685-B26C-2642-3214E8249E42}" dt="2026-01-11T16:05:39.516" v="4969"/>
          <ac:spMkLst>
            <pc:docMk/>
            <pc:sldMk cId="2727437712" sldId="275"/>
            <ac:spMk id="3" creationId="{D20A1677-2A56-8A2D-E95F-F9E6F471AE4E}"/>
          </ac:spMkLst>
        </pc:spChg>
        <pc:spChg chg="add mod">
          <ac:chgData name="William Bryce (2416710)" userId="S::2416710@student.uwtsd.ac.uk::a4757284-7e44-496c-af15-59179774f6d2" providerId="AD" clId="Web-{B47F4A35-E685-B26C-2642-3214E8249E42}" dt="2026-01-12T10:27:26.003" v="5412" actId="20577"/>
          <ac:spMkLst>
            <pc:docMk/>
            <pc:sldMk cId="2727437712" sldId="275"/>
            <ac:spMk id="5" creationId="{6A779E36-3649-760D-1121-4ADA548157C4}"/>
          </ac:spMkLst>
        </pc:spChg>
        <pc:spChg chg="add">
          <ac:chgData name="William Bryce (2416710)" userId="S::2416710@student.uwtsd.ac.uk::a4757284-7e44-496c-af15-59179774f6d2" providerId="AD" clId="Web-{B47F4A35-E685-B26C-2642-3214E8249E42}" dt="2026-01-11T16:08:42.433" v="5031"/>
          <ac:spMkLst>
            <pc:docMk/>
            <pc:sldMk cId="2727437712" sldId="275"/>
            <ac:spMk id="11" creationId="{C0763A76-9F1C-4FC5-82B7-DD475DA461B2}"/>
          </ac:spMkLst>
        </pc:spChg>
        <pc:spChg chg="add">
          <ac:chgData name="William Bryce (2416710)" userId="S::2416710@student.uwtsd.ac.uk::a4757284-7e44-496c-af15-59179774f6d2" providerId="AD" clId="Web-{B47F4A35-E685-B26C-2642-3214E8249E42}" dt="2026-01-11T16:08:42.433" v="5031"/>
          <ac:spMkLst>
            <pc:docMk/>
            <pc:sldMk cId="2727437712" sldId="275"/>
            <ac:spMk id="13" creationId="{E81BF4F6-F2CF-4984-9D14-D6966D92F99F}"/>
          </ac:spMkLst>
        </pc:spChg>
        <pc:graphicFrameChg chg="del mod modGraphic">
          <ac:chgData name="William Bryce (2416710)" userId="S::2416710@student.uwtsd.ac.uk::a4757284-7e44-496c-af15-59179774f6d2" providerId="AD" clId="Web-{B47F4A35-E685-B26C-2642-3214E8249E42}" dt="2026-01-11T16:05:21.030" v="4961"/>
          <ac:graphicFrameMkLst>
            <pc:docMk/>
            <pc:sldMk cId="2727437712" sldId="275"/>
            <ac:graphicFrameMk id="4" creationId="{A38A5B6F-6B73-F469-C68E-C9C651C92F75}"/>
          </ac:graphicFrameMkLst>
        </pc:graphicFrameChg>
        <pc:picChg chg="add">
          <ac:chgData name="William Bryce (2416710)" userId="S::2416710@student.uwtsd.ac.uk::a4757284-7e44-496c-af15-59179774f6d2" providerId="AD" clId="Web-{B47F4A35-E685-B26C-2642-3214E8249E42}" dt="2026-01-11T16:08:42.433" v="5031"/>
          <ac:picMkLst>
            <pc:docMk/>
            <pc:sldMk cId="2727437712" sldId="275"/>
            <ac:picMk id="7" creationId="{BC10E0BE-1857-4D0F-29C4-4F4E73E328ED}"/>
          </ac:picMkLst>
        </pc:picChg>
      </pc:sldChg>
      <pc:sldChg chg="new del">
        <pc:chgData name="William Bryce (2416710)" userId="S::2416710@student.uwtsd.ac.uk::a4757284-7e44-496c-af15-59179774f6d2" providerId="AD" clId="Web-{B47F4A35-E685-B26C-2642-3214E8249E42}" dt="2026-01-11T16:02:55.328" v="4921"/>
        <pc:sldMkLst>
          <pc:docMk/>
          <pc:sldMk cId="752114506" sldId="276"/>
        </pc:sldMkLst>
      </pc:sldChg>
      <pc:sldChg chg="addSp delSp modSp add mod replId setBg">
        <pc:chgData name="William Bryce (2416710)" userId="S::2416710@student.uwtsd.ac.uk::a4757284-7e44-496c-af15-59179774f6d2" providerId="AD" clId="Web-{B47F4A35-E685-B26C-2642-3214E8249E42}" dt="2026-01-12T10:30:02.917" v="5440" actId="1076"/>
        <pc:sldMkLst>
          <pc:docMk/>
          <pc:sldMk cId="3879280674" sldId="276"/>
        </pc:sldMkLst>
        <pc:spChg chg="mod">
          <ac:chgData name="William Bryce (2416710)" userId="S::2416710@student.uwtsd.ac.uk::a4757284-7e44-496c-af15-59179774f6d2" providerId="AD" clId="Web-{B47F4A35-E685-B26C-2642-3214E8249E42}" dt="2026-01-11T16:09:23.748" v="5033"/>
          <ac:spMkLst>
            <pc:docMk/>
            <pc:sldMk cId="3879280674" sldId="276"/>
            <ac:spMk id="2" creationId="{B6F3CDA8-2A6F-3EFF-5BD0-630052A2C8CA}"/>
          </ac:spMkLst>
        </pc:spChg>
        <pc:spChg chg="add mod">
          <ac:chgData name="William Bryce (2416710)" userId="S::2416710@student.uwtsd.ac.uk::a4757284-7e44-496c-af15-59179774f6d2" providerId="AD" clId="Web-{B47F4A35-E685-B26C-2642-3214E8249E42}" dt="2026-01-12T10:30:02.917" v="5440" actId="1076"/>
          <ac:spMkLst>
            <pc:docMk/>
            <pc:sldMk cId="3879280674" sldId="276"/>
            <ac:spMk id="3" creationId="{9273ED00-8B7D-C937-89DA-6F7EA141FA78}"/>
          </ac:spMkLst>
        </pc:spChg>
        <pc:spChg chg="add">
          <ac:chgData name="William Bryce (2416710)" userId="S::2416710@student.uwtsd.ac.uk::a4757284-7e44-496c-af15-59179774f6d2" providerId="AD" clId="Web-{B47F4A35-E685-B26C-2642-3214E8249E42}" dt="2026-01-11T16:09:23.748" v="5033"/>
          <ac:spMkLst>
            <pc:docMk/>
            <pc:sldMk cId="3879280674" sldId="276"/>
            <ac:spMk id="9" creationId="{C0763A76-9F1C-4FC5-82B7-DD475DA461B2}"/>
          </ac:spMkLst>
        </pc:spChg>
        <pc:spChg chg="add">
          <ac:chgData name="William Bryce (2416710)" userId="S::2416710@student.uwtsd.ac.uk::a4757284-7e44-496c-af15-59179774f6d2" providerId="AD" clId="Web-{B47F4A35-E685-B26C-2642-3214E8249E42}" dt="2026-01-11T16:09:23.748" v="5033"/>
          <ac:spMkLst>
            <pc:docMk/>
            <pc:sldMk cId="3879280674" sldId="276"/>
            <ac:spMk id="11" creationId="{E81BF4F6-F2CF-4984-9D14-D6966D92F99F}"/>
          </ac:spMkLst>
        </pc:spChg>
        <pc:graphicFrameChg chg="del modGraphic">
          <ac:chgData name="William Bryce (2416710)" userId="S::2416710@student.uwtsd.ac.uk::a4757284-7e44-496c-af15-59179774f6d2" providerId="AD" clId="Web-{B47F4A35-E685-B26C-2642-3214E8249E42}" dt="2026-01-11T16:08:24.854" v="5025"/>
          <ac:graphicFrameMkLst>
            <pc:docMk/>
            <pc:sldMk cId="3879280674" sldId="276"/>
            <ac:graphicFrameMk id="4" creationId="{5DF2CA04-C6C8-3785-A62E-B0B4550EF4A5}"/>
          </ac:graphicFrameMkLst>
        </pc:graphicFrameChg>
        <pc:picChg chg="add">
          <ac:chgData name="William Bryce (2416710)" userId="S::2416710@student.uwtsd.ac.uk::a4757284-7e44-496c-af15-59179774f6d2" providerId="AD" clId="Web-{B47F4A35-E685-B26C-2642-3214E8249E42}" dt="2026-01-11T16:09:23.748" v="5033"/>
          <ac:picMkLst>
            <pc:docMk/>
            <pc:sldMk cId="3879280674" sldId="276"/>
            <ac:picMk id="5" creationId="{F8313985-AE68-9B50-B8F4-8D0AADA37150}"/>
          </ac:picMkLst>
        </pc:picChg>
      </pc:sldChg>
      <pc:sldChg chg="addSp delSp modSp add del mod replId setBg">
        <pc:chgData name="William Bryce (2416710)" userId="S::2416710@student.uwtsd.ac.uk::a4757284-7e44-496c-af15-59179774f6d2" providerId="AD" clId="Web-{B47F4A35-E685-B26C-2642-3214E8249E42}" dt="2026-01-12T10:28:52.945" v="5426"/>
        <pc:sldMkLst>
          <pc:docMk/>
          <pc:sldMk cId="2854057195" sldId="277"/>
        </pc:sldMkLst>
        <pc:spChg chg="mod">
          <ac:chgData name="William Bryce (2416710)" userId="S::2416710@student.uwtsd.ac.uk::a4757284-7e44-496c-af15-59179774f6d2" providerId="AD" clId="Web-{B47F4A35-E685-B26C-2642-3214E8249E42}" dt="2026-01-12T10:09:02.207" v="5335"/>
          <ac:spMkLst>
            <pc:docMk/>
            <pc:sldMk cId="2854057195" sldId="277"/>
            <ac:spMk id="2" creationId="{62E2D45C-92E4-D9B1-716E-909BC345C35F}"/>
          </ac:spMkLst>
        </pc:spChg>
        <pc:spChg chg="add del mod">
          <ac:chgData name="William Bryce (2416710)" userId="S::2416710@student.uwtsd.ac.uk::a4757284-7e44-496c-af15-59179774f6d2" providerId="AD" clId="Web-{B47F4A35-E685-B26C-2642-3214E8249E42}" dt="2026-01-11T16:05:59.971" v="4974"/>
          <ac:spMkLst>
            <pc:docMk/>
            <pc:sldMk cId="2854057195" sldId="277"/>
            <ac:spMk id="3" creationId="{505E2B16-53A3-D89C-77AB-48D73CCA6FF0}"/>
          </ac:spMkLst>
        </pc:spChg>
        <pc:spChg chg="add del mod">
          <ac:chgData name="William Bryce (2416710)" userId="S::2416710@student.uwtsd.ac.uk::a4757284-7e44-496c-af15-59179774f6d2" providerId="AD" clId="Web-{B47F4A35-E685-B26C-2642-3214E8249E42}" dt="2026-01-11T16:06:03.658" v="4978"/>
          <ac:spMkLst>
            <pc:docMk/>
            <pc:sldMk cId="2854057195" sldId="277"/>
            <ac:spMk id="5" creationId="{3AF01906-D08B-8DCE-D1B3-636254AB05ED}"/>
          </ac:spMkLst>
        </pc:spChg>
        <pc:spChg chg="add mod">
          <ac:chgData name="William Bryce (2416710)" userId="S::2416710@student.uwtsd.ac.uk::a4757284-7e44-496c-af15-59179774f6d2" providerId="AD" clId="Web-{B47F4A35-E685-B26C-2642-3214E8249E42}" dt="2026-01-12T10:09:02.207" v="5335"/>
          <ac:spMkLst>
            <pc:docMk/>
            <pc:sldMk cId="2854057195" sldId="277"/>
            <ac:spMk id="6" creationId="{36CF77B7-8723-8396-2DA0-154F07155A78}"/>
          </ac:spMkLst>
        </pc:spChg>
        <pc:spChg chg="add">
          <ac:chgData name="William Bryce (2416710)" userId="S::2416710@student.uwtsd.ac.uk::a4757284-7e44-496c-af15-59179774f6d2" providerId="AD" clId="Web-{B47F4A35-E685-B26C-2642-3214E8249E42}" dt="2026-01-12T10:09:02.207" v="5335"/>
          <ac:spMkLst>
            <pc:docMk/>
            <pc:sldMk cId="2854057195" sldId="277"/>
            <ac:spMk id="11" creationId="{D1D34770-47A8-402C-AF23-2B653F2D88C1}"/>
          </ac:spMkLst>
        </pc:spChg>
        <pc:graphicFrameChg chg="del modGraphic">
          <ac:chgData name="William Bryce (2416710)" userId="S::2416710@student.uwtsd.ac.uk::a4757284-7e44-496c-af15-59179774f6d2" providerId="AD" clId="Web-{B47F4A35-E685-B26C-2642-3214E8249E42}" dt="2026-01-11T16:06:45.099" v="4996"/>
          <ac:graphicFrameMkLst>
            <pc:docMk/>
            <pc:sldMk cId="2854057195" sldId="277"/>
            <ac:graphicFrameMk id="4" creationId="{918A36E3-9590-EBAC-59DF-B012C575D3AE}"/>
          </ac:graphicFrameMkLst>
        </pc:graphicFrameChg>
        <pc:picChg chg="add del mod modCrop">
          <ac:chgData name="William Bryce (2416710)" userId="S::2416710@student.uwtsd.ac.uk::a4757284-7e44-496c-af15-59179774f6d2" providerId="AD" clId="Web-{B47F4A35-E685-B26C-2642-3214E8249E42}" dt="2026-01-12T10:28:00.161" v="5418"/>
          <ac:picMkLst>
            <pc:docMk/>
            <pc:sldMk cId="2854057195" sldId="277"/>
            <ac:picMk id="3" creationId="{03AC99A5-C03A-50F9-8228-566A25FE1681}"/>
          </ac:picMkLst>
        </pc:picChg>
      </pc:sldChg>
      <pc:sldChg chg="new del">
        <pc:chgData name="William Bryce (2416710)" userId="S::2416710@student.uwtsd.ac.uk::a4757284-7e44-496c-af15-59179774f6d2" providerId="AD" clId="Web-{B47F4A35-E685-B26C-2642-3214E8249E42}" dt="2026-01-11T16:02:56.109" v="4922"/>
        <pc:sldMkLst>
          <pc:docMk/>
          <pc:sldMk cId="3566887102" sldId="277"/>
        </pc:sldMkLst>
      </pc:sldChg>
      <pc:sldChg chg="addSp delSp modSp add del mod replId setBg">
        <pc:chgData name="William Bryce (2416710)" userId="S::2416710@student.uwtsd.ac.uk::a4757284-7e44-496c-af15-59179774f6d2" providerId="AD" clId="Web-{B47F4A35-E685-B26C-2642-3214E8249E42}" dt="2026-01-12T10:35:06.083" v="5483"/>
        <pc:sldMkLst>
          <pc:docMk/>
          <pc:sldMk cId="3283076454" sldId="278"/>
        </pc:sldMkLst>
        <pc:spChg chg="mod">
          <ac:chgData name="William Bryce (2416710)" userId="S::2416710@student.uwtsd.ac.uk::a4757284-7e44-496c-af15-59179774f6d2" providerId="AD" clId="Web-{B47F4A35-E685-B26C-2642-3214E8249E42}" dt="2026-01-12T10:25:24.164" v="5404"/>
          <ac:spMkLst>
            <pc:docMk/>
            <pc:sldMk cId="3283076454" sldId="278"/>
            <ac:spMk id="2" creationId="{8468DE7A-B551-08E7-96ED-72FB7C6B35A0}"/>
          </ac:spMkLst>
        </pc:spChg>
        <pc:spChg chg="add mod">
          <ac:chgData name="William Bryce (2416710)" userId="S::2416710@student.uwtsd.ac.uk::a4757284-7e44-496c-af15-59179774f6d2" providerId="AD" clId="Web-{B47F4A35-E685-B26C-2642-3214E8249E42}" dt="2026-01-12T10:25:24.164" v="5404"/>
          <ac:spMkLst>
            <pc:docMk/>
            <pc:sldMk cId="3283076454" sldId="278"/>
            <ac:spMk id="3" creationId="{A940B8CF-A305-0F6E-707D-7BD4925C4E9A}"/>
          </ac:spMkLst>
        </pc:spChg>
        <pc:spChg chg="add del">
          <ac:chgData name="William Bryce (2416710)" userId="S::2416710@student.uwtsd.ac.uk::a4757284-7e44-496c-af15-59179774f6d2" providerId="AD" clId="Web-{B47F4A35-E685-B26C-2642-3214E8249E42}" dt="2026-01-12T10:25:24.164" v="5404"/>
          <ac:spMkLst>
            <pc:docMk/>
            <pc:sldMk cId="3283076454" sldId="278"/>
            <ac:spMk id="9" creationId="{D1D34770-47A8-402C-AF23-2B653F2D88C1}"/>
          </ac:spMkLst>
        </pc:spChg>
        <pc:spChg chg="add">
          <ac:chgData name="William Bryce (2416710)" userId="S::2416710@student.uwtsd.ac.uk::a4757284-7e44-496c-af15-59179774f6d2" providerId="AD" clId="Web-{B47F4A35-E685-B26C-2642-3214E8249E42}" dt="2026-01-12T10:25:24.164" v="5404"/>
          <ac:spMkLst>
            <pc:docMk/>
            <pc:sldMk cId="3283076454" sldId="278"/>
            <ac:spMk id="14" creationId="{99192C51-B764-4A9B-9587-5EF8B628B8D9}"/>
          </ac:spMkLst>
        </pc:spChg>
        <pc:graphicFrameChg chg="del mod modGraphic">
          <ac:chgData name="William Bryce (2416710)" userId="S::2416710@student.uwtsd.ac.uk::a4757284-7e44-496c-af15-59179774f6d2" providerId="AD" clId="Web-{B47F4A35-E685-B26C-2642-3214E8249E42}" dt="2026-01-11T16:18:49.814" v="5166"/>
          <ac:graphicFrameMkLst>
            <pc:docMk/>
            <pc:sldMk cId="3283076454" sldId="278"/>
            <ac:graphicFrameMk id="4" creationId="{CF9EB19C-4B26-1D3B-D014-B3BDCFE92EC2}"/>
          </ac:graphicFrameMkLst>
        </pc:graphicFrameChg>
        <pc:picChg chg="add mod modCrop">
          <ac:chgData name="William Bryce (2416710)" userId="S::2416710@student.uwtsd.ac.uk::a4757284-7e44-496c-af15-59179774f6d2" providerId="AD" clId="Web-{B47F4A35-E685-B26C-2642-3214E8249E42}" dt="2026-01-12T10:25:49.323" v="5408" actId="14100"/>
          <ac:picMkLst>
            <pc:docMk/>
            <pc:sldMk cId="3283076454" sldId="278"/>
            <ac:picMk id="4" creationId="{5EB2CC15-6C9E-C2D3-7A2F-B395FA94BA5D}"/>
          </ac:picMkLst>
        </pc:picChg>
      </pc:sldChg>
      <pc:sldChg chg="addSp delSp modSp add del mod replId setBg">
        <pc:chgData name="William Bryce (2416710)" userId="S::2416710@student.uwtsd.ac.uk::a4757284-7e44-496c-af15-59179774f6d2" providerId="AD" clId="Web-{B47F4A35-E685-B26C-2642-3214E8249E42}" dt="2026-01-12T10:35:57.990" v="5493"/>
        <pc:sldMkLst>
          <pc:docMk/>
          <pc:sldMk cId="1063567872" sldId="279"/>
        </pc:sldMkLst>
        <pc:spChg chg="mod">
          <ac:chgData name="William Bryce (2416710)" userId="S::2416710@student.uwtsd.ac.uk::a4757284-7e44-496c-af15-59179774f6d2" providerId="AD" clId="Web-{B47F4A35-E685-B26C-2642-3214E8249E42}" dt="2026-01-12T10:15:28.962" v="5360"/>
          <ac:spMkLst>
            <pc:docMk/>
            <pc:sldMk cId="1063567872" sldId="279"/>
            <ac:spMk id="2" creationId="{40E61B6A-1D1F-B878-E7CF-B166AA768198}"/>
          </ac:spMkLst>
        </pc:spChg>
        <pc:spChg chg="add mod">
          <ac:chgData name="William Bryce (2416710)" userId="S::2416710@student.uwtsd.ac.uk::a4757284-7e44-496c-af15-59179774f6d2" providerId="AD" clId="Web-{B47F4A35-E685-B26C-2642-3214E8249E42}" dt="2026-01-12T10:15:28.962" v="5360"/>
          <ac:spMkLst>
            <pc:docMk/>
            <pc:sldMk cId="1063567872" sldId="279"/>
            <ac:spMk id="3" creationId="{5EFB9C61-A1CE-DDAC-2488-ADD5C70B45BD}"/>
          </ac:spMkLst>
        </pc:spChg>
        <pc:spChg chg="add">
          <ac:chgData name="William Bryce (2416710)" userId="S::2416710@student.uwtsd.ac.uk::a4757284-7e44-496c-af15-59179774f6d2" providerId="AD" clId="Web-{B47F4A35-E685-B26C-2642-3214E8249E42}" dt="2026-01-12T10:15:28.962" v="5360"/>
          <ac:spMkLst>
            <pc:docMk/>
            <pc:sldMk cId="1063567872" sldId="279"/>
            <ac:spMk id="9" creationId="{D1D34770-47A8-402C-AF23-2B653F2D88C1}"/>
          </ac:spMkLst>
        </pc:spChg>
        <pc:graphicFrameChg chg="del modGraphic">
          <ac:chgData name="William Bryce (2416710)" userId="S::2416710@student.uwtsd.ac.uk::a4757284-7e44-496c-af15-59179774f6d2" providerId="AD" clId="Web-{B47F4A35-E685-B26C-2642-3214E8249E42}" dt="2026-01-11T16:19:09.614" v="5174"/>
          <ac:graphicFrameMkLst>
            <pc:docMk/>
            <pc:sldMk cId="1063567872" sldId="279"/>
            <ac:graphicFrameMk id="4" creationId="{D231C8F4-A1FA-E148-2921-9B925BD11EBC}"/>
          </ac:graphicFrameMkLst>
        </pc:graphicFrameChg>
        <pc:picChg chg="add mod modCrop">
          <ac:chgData name="William Bryce (2416710)" userId="S::2416710@student.uwtsd.ac.uk::a4757284-7e44-496c-af15-59179774f6d2" providerId="AD" clId="Web-{B47F4A35-E685-B26C-2642-3214E8249E42}" dt="2026-01-12T10:15:41.587" v="5363" actId="14100"/>
          <ac:picMkLst>
            <pc:docMk/>
            <pc:sldMk cId="1063567872" sldId="279"/>
            <ac:picMk id="4" creationId="{08B9D2D9-DCCA-C78C-D0CD-C7C6D49B1A61}"/>
          </ac:picMkLst>
        </pc:picChg>
      </pc:sldChg>
      <pc:sldChg chg="addSp delSp modSp add del mod replId setBg">
        <pc:chgData name="William Bryce (2416710)" userId="S::2416710@student.uwtsd.ac.uk::a4757284-7e44-496c-af15-59179774f6d2" providerId="AD" clId="Web-{B47F4A35-E685-B26C-2642-3214E8249E42}" dt="2026-01-12T10:21:35.625" v="5380"/>
        <pc:sldMkLst>
          <pc:docMk/>
          <pc:sldMk cId="75111787" sldId="280"/>
        </pc:sldMkLst>
        <pc:spChg chg="mod">
          <ac:chgData name="William Bryce (2416710)" userId="S::2416710@student.uwtsd.ac.uk::a4757284-7e44-496c-af15-59179774f6d2" providerId="AD" clId="Web-{B47F4A35-E685-B26C-2642-3214E8249E42}" dt="2026-01-12T10:13:27.067" v="5352"/>
          <ac:spMkLst>
            <pc:docMk/>
            <pc:sldMk cId="75111787" sldId="280"/>
            <ac:spMk id="2" creationId="{EB7729B0-911F-F827-3B29-FF22A33DA5D9}"/>
          </ac:spMkLst>
        </pc:spChg>
        <pc:spChg chg="add mod">
          <ac:chgData name="William Bryce (2416710)" userId="S::2416710@student.uwtsd.ac.uk::a4757284-7e44-496c-af15-59179774f6d2" providerId="AD" clId="Web-{B47F4A35-E685-B26C-2642-3214E8249E42}" dt="2026-01-12T10:13:27.067" v="5352"/>
          <ac:spMkLst>
            <pc:docMk/>
            <pc:sldMk cId="75111787" sldId="280"/>
            <ac:spMk id="3" creationId="{F9B20805-33CF-49EB-AA6D-D09A5E36F74D}"/>
          </ac:spMkLst>
        </pc:spChg>
        <pc:spChg chg="add">
          <ac:chgData name="William Bryce (2416710)" userId="S::2416710@student.uwtsd.ac.uk::a4757284-7e44-496c-af15-59179774f6d2" providerId="AD" clId="Web-{B47F4A35-E685-B26C-2642-3214E8249E42}" dt="2026-01-12T10:13:27.067" v="5352"/>
          <ac:spMkLst>
            <pc:docMk/>
            <pc:sldMk cId="75111787" sldId="280"/>
            <ac:spMk id="9" creationId="{D1D34770-47A8-402C-AF23-2B653F2D88C1}"/>
          </ac:spMkLst>
        </pc:spChg>
        <pc:graphicFrameChg chg="del modGraphic">
          <ac:chgData name="William Bryce (2416710)" userId="S::2416710@student.uwtsd.ac.uk::a4757284-7e44-496c-af15-59179774f6d2" providerId="AD" clId="Web-{B47F4A35-E685-B26C-2642-3214E8249E42}" dt="2026-01-11T16:19:55.667" v="5191"/>
          <ac:graphicFrameMkLst>
            <pc:docMk/>
            <pc:sldMk cId="75111787" sldId="280"/>
            <ac:graphicFrameMk id="4" creationId="{9578E4A8-0FDB-8E36-2A8A-18A8FE06A80A}"/>
          </ac:graphicFrameMkLst>
        </pc:graphicFrameChg>
        <pc:picChg chg="add mod modCrop">
          <ac:chgData name="William Bryce (2416710)" userId="S::2416710@student.uwtsd.ac.uk::a4757284-7e44-496c-af15-59179774f6d2" providerId="AD" clId="Web-{B47F4A35-E685-B26C-2642-3214E8249E42}" dt="2026-01-12T10:13:39.599" v="5355" actId="14100"/>
          <ac:picMkLst>
            <pc:docMk/>
            <pc:sldMk cId="75111787" sldId="280"/>
            <ac:picMk id="4" creationId="{622C17AD-631B-30C2-1B50-EDB4588D8FB8}"/>
          </ac:picMkLst>
        </pc:picChg>
      </pc:sldChg>
      <pc:sldChg chg="addSp delSp modSp add mod replId setBg">
        <pc:chgData name="William Bryce (2416710)" userId="S::2416710@student.uwtsd.ac.uk::a4757284-7e44-496c-af15-59179774f6d2" providerId="AD" clId="Web-{B47F4A35-E685-B26C-2642-3214E8249E42}" dt="2026-01-12T10:22:56.032" v="5395" actId="14100"/>
        <pc:sldMkLst>
          <pc:docMk/>
          <pc:sldMk cId="2132677992" sldId="281"/>
        </pc:sldMkLst>
        <pc:spChg chg="mod">
          <ac:chgData name="William Bryce (2416710)" userId="S::2416710@student.uwtsd.ac.uk::a4757284-7e44-496c-af15-59179774f6d2" providerId="AD" clId="Web-{B47F4A35-E685-B26C-2642-3214E8249E42}" dt="2026-01-11T16:25:49.102" v="5232"/>
          <ac:spMkLst>
            <pc:docMk/>
            <pc:sldMk cId="2132677992" sldId="281"/>
            <ac:spMk id="2" creationId="{EBC144FA-A9AC-89DA-7BDB-3A6BB4A7E4B5}"/>
          </ac:spMkLst>
        </pc:spChg>
        <pc:spChg chg="add mod">
          <ac:chgData name="William Bryce (2416710)" userId="S::2416710@student.uwtsd.ac.uk::a4757284-7e44-496c-af15-59179774f6d2" providerId="AD" clId="Web-{B47F4A35-E685-B26C-2642-3214E8249E42}" dt="2026-01-12T10:22:01.172" v="5383" actId="20577"/>
          <ac:spMkLst>
            <pc:docMk/>
            <pc:sldMk cId="2132677992" sldId="281"/>
            <ac:spMk id="3" creationId="{6E000632-4445-B7DE-B948-0914056BEF69}"/>
          </ac:spMkLst>
        </pc:spChg>
        <pc:spChg chg="add del mod">
          <ac:chgData name="William Bryce (2416710)" userId="S::2416710@student.uwtsd.ac.uk::a4757284-7e44-496c-af15-59179774f6d2" providerId="AD" clId="Web-{B47F4A35-E685-B26C-2642-3214E8249E42}" dt="2026-01-12T10:22:26.329" v="5390"/>
          <ac:spMkLst>
            <pc:docMk/>
            <pc:sldMk cId="2132677992" sldId="281"/>
            <ac:spMk id="7" creationId="{B5F2D3CB-3992-98EA-82BC-DB6E09205ABA}"/>
          </ac:spMkLst>
        </pc:spChg>
        <pc:spChg chg="add">
          <ac:chgData name="William Bryce (2416710)" userId="S::2416710@student.uwtsd.ac.uk::a4757284-7e44-496c-af15-59179774f6d2" providerId="AD" clId="Web-{B47F4A35-E685-B26C-2642-3214E8249E42}" dt="2026-01-11T16:25:49.102" v="5232"/>
          <ac:spMkLst>
            <pc:docMk/>
            <pc:sldMk cId="2132677992" sldId="281"/>
            <ac:spMk id="9" creationId="{C0763A76-9F1C-4FC5-82B7-DD475DA461B2}"/>
          </ac:spMkLst>
        </pc:spChg>
        <pc:spChg chg="add">
          <ac:chgData name="William Bryce (2416710)" userId="S::2416710@student.uwtsd.ac.uk::a4757284-7e44-496c-af15-59179774f6d2" providerId="AD" clId="Web-{B47F4A35-E685-B26C-2642-3214E8249E42}" dt="2026-01-11T16:25:49.102" v="5232"/>
          <ac:spMkLst>
            <pc:docMk/>
            <pc:sldMk cId="2132677992" sldId="281"/>
            <ac:spMk id="11" creationId="{E81BF4F6-F2CF-4984-9D14-D6966D92F99F}"/>
          </ac:spMkLst>
        </pc:spChg>
        <pc:graphicFrameChg chg="del modGraphic">
          <ac:chgData name="William Bryce (2416710)" userId="S::2416710@student.uwtsd.ac.uk::a4757284-7e44-496c-af15-59179774f6d2" providerId="AD" clId="Web-{B47F4A35-E685-B26C-2642-3214E8249E42}" dt="2026-01-11T16:20:52.862" v="5201"/>
          <ac:graphicFrameMkLst>
            <pc:docMk/>
            <pc:sldMk cId="2132677992" sldId="281"/>
            <ac:graphicFrameMk id="4" creationId="{0A1A2D1E-953C-3338-4FC3-B0036499E0B1}"/>
          </ac:graphicFrameMkLst>
        </pc:graphicFrameChg>
        <pc:picChg chg="add del">
          <ac:chgData name="William Bryce (2416710)" userId="S::2416710@student.uwtsd.ac.uk::a4757284-7e44-496c-af15-59179774f6d2" providerId="AD" clId="Web-{B47F4A35-E685-B26C-2642-3214E8249E42}" dt="2026-01-12T10:21:16.531" v="5377"/>
          <ac:picMkLst>
            <pc:docMk/>
            <pc:sldMk cId="2132677992" sldId="281"/>
            <ac:picMk id="5" creationId="{F52B7155-8F0F-C61A-250B-F2EAE1BEBF1F}"/>
          </ac:picMkLst>
        </pc:picChg>
        <pc:picChg chg="add del mod">
          <ac:chgData name="William Bryce (2416710)" userId="S::2416710@student.uwtsd.ac.uk::a4757284-7e44-496c-af15-59179774f6d2" providerId="AD" clId="Web-{B47F4A35-E685-B26C-2642-3214E8249E42}" dt="2026-01-12T10:22:47.157" v="5394"/>
          <ac:picMkLst>
            <pc:docMk/>
            <pc:sldMk cId="2132677992" sldId="281"/>
            <ac:picMk id="6" creationId="{6FF9167F-29CA-E8C9-405A-D9E6538E1527}"/>
          </ac:picMkLst>
        </pc:picChg>
        <pc:picChg chg="add mod">
          <ac:chgData name="William Bryce (2416710)" userId="S::2416710@student.uwtsd.ac.uk::a4757284-7e44-496c-af15-59179774f6d2" providerId="AD" clId="Web-{B47F4A35-E685-B26C-2642-3214E8249E42}" dt="2026-01-12T10:22:56.032" v="5395" actId="14100"/>
          <ac:picMkLst>
            <pc:docMk/>
            <pc:sldMk cId="2132677992" sldId="281"/>
            <ac:picMk id="10" creationId="{2F2B7E9F-89BA-05F8-6C9E-3DC0004FD8B3}"/>
          </ac:picMkLst>
        </pc:picChg>
      </pc:sldChg>
      <pc:sldChg chg="addSp delSp modSp add del replId">
        <pc:chgData name="William Bryce (2416710)" userId="S::2416710@student.uwtsd.ac.uk::a4757284-7e44-496c-af15-59179774f6d2" providerId="AD" clId="Web-{B47F4A35-E685-B26C-2642-3214E8249E42}" dt="2026-01-12T10:40:38.572" v="5540"/>
        <pc:sldMkLst>
          <pc:docMk/>
          <pc:sldMk cId="3712936380" sldId="282"/>
        </pc:sldMkLst>
        <pc:spChg chg="add mod">
          <ac:chgData name="William Bryce (2416710)" userId="S::2416710@student.uwtsd.ac.uk::a4757284-7e44-496c-af15-59179774f6d2" providerId="AD" clId="Web-{B47F4A35-E685-B26C-2642-3214E8249E42}" dt="2026-01-11T16:23:29.672" v="5220" actId="20577"/>
          <ac:spMkLst>
            <pc:docMk/>
            <pc:sldMk cId="3712936380" sldId="282"/>
            <ac:spMk id="3" creationId="{4715354D-9A67-4CE1-0942-42E790F6E688}"/>
          </ac:spMkLst>
        </pc:spChg>
        <pc:graphicFrameChg chg="del modGraphic">
          <ac:chgData name="William Bryce (2416710)" userId="S::2416710@student.uwtsd.ac.uk::a4757284-7e44-496c-af15-59179774f6d2" providerId="AD" clId="Web-{B47F4A35-E685-B26C-2642-3214E8249E42}" dt="2026-01-11T16:23:31.469" v="5221"/>
          <ac:graphicFrameMkLst>
            <pc:docMk/>
            <pc:sldMk cId="3712936380" sldId="282"/>
            <ac:graphicFrameMk id="4" creationId="{31954632-64FD-9610-E9D2-6961DD10D667}"/>
          </ac:graphicFrameMkLst>
        </pc:graphicFrameChg>
      </pc:sldChg>
      <pc:sldChg chg="addSp delSp modSp add replId">
        <pc:chgData name="William Bryce (2416710)" userId="S::2416710@student.uwtsd.ac.uk::a4757284-7e44-496c-af15-59179774f6d2" providerId="AD" clId="Web-{B47F4A35-E685-B26C-2642-3214E8249E42}" dt="2026-01-12T09:51:41.198" v="5282" actId="20577"/>
        <pc:sldMkLst>
          <pc:docMk/>
          <pc:sldMk cId="9712300" sldId="283"/>
        </pc:sldMkLst>
        <pc:spChg chg="add mod">
          <ac:chgData name="William Bryce (2416710)" userId="S::2416710@student.uwtsd.ac.uk::a4757284-7e44-496c-af15-59179774f6d2" providerId="AD" clId="Web-{B47F4A35-E685-B26C-2642-3214E8249E42}" dt="2026-01-12T09:51:41.198" v="5282" actId="20577"/>
          <ac:spMkLst>
            <pc:docMk/>
            <pc:sldMk cId="9712300" sldId="283"/>
            <ac:spMk id="3" creationId="{3EECC73D-2DAB-5335-CBE5-C384AB47387F}"/>
          </ac:spMkLst>
        </pc:spChg>
        <pc:graphicFrameChg chg="del mod modGraphic">
          <ac:chgData name="William Bryce (2416710)" userId="S::2416710@student.uwtsd.ac.uk::a4757284-7e44-496c-af15-59179774f6d2" providerId="AD" clId="Web-{B47F4A35-E685-B26C-2642-3214E8249E42}" dt="2026-01-11T16:17:32.199" v="5144"/>
          <ac:graphicFrameMkLst>
            <pc:docMk/>
            <pc:sldMk cId="9712300" sldId="283"/>
            <ac:graphicFrameMk id="4" creationId="{2D764B99-C67D-BCB9-F035-E0B251A96DFA}"/>
          </ac:graphicFrameMkLst>
        </pc:graphicFrameChg>
      </pc:sldChg>
      <pc:sldChg chg="addSp delSp modSp add mod replId setBg">
        <pc:chgData name="William Bryce (2416710)" userId="S::2416710@student.uwtsd.ac.uk::a4757284-7e44-496c-af15-59179774f6d2" providerId="AD" clId="Web-{B47F4A35-E685-B26C-2642-3214E8249E42}" dt="2026-01-11T16:29:06.437" v="5244"/>
        <pc:sldMkLst>
          <pc:docMk/>
          <pc:sldMk cId="2887373698" sldId="284"/>
        </pc:sldMkLst>
        <pc:spChg chg="mod">
          <ac:chgData name="William Bryce (2416710)" userId="S::2416710@student.uwtsd.ac.uk::a4757284-7e44-496c-af15-59179774f6d2" providerId="AD" clId="Web-{B47F4A35-E685-B26C-2642-3214E8249E42}" dt="2026-01-11T16:29:06.437" v="5244"/>
          <ac:spMkLst>
            <pc:docMk/>
            <pc:sldMk cId="2887373698" sldId="284"/>
            <ac:spMk id="2" creationId="{3533E8AB-AD47-C9C6-0341-AA9BFA734B90}"/>
          </ac:spMkLst>
        </pc:spChg>
        <pc:spChg chg="add mod ord">
          <ac:chgData name="William Bryce (2416710)" userId="S::2416710@student.uwtsd.ac.uk::a4757284-7e44-496c-af15-59179774f6d2" providerId="AD" clId="Web-{B47F4A35-E685-B26C-2642-3214E8249E42}" dt="2026-01-11T16:29:06.437" v="5244"/>
          <ac:spMkLst>
            <pc:docMk/>
            <pc:sldMk cId="2887373698" sldId="284"/>
            <ac:spMk id="3" creationId="{490EB507-626F-770A-1123-D4B261B973DA}"/>
          </ac:spMkLst>
        </pc:spChg>
        <pc:spChg chg="add del">
          <ac:chgData name="William Bryce (2416710)" userId="S::2416710@student.uwtsd.ac.uk::a4757284-7e44-496c-af15-59179774f6d2" providerId="AD" clId="Web-{B47F4A35-E685-B26C-2642-3214E8249E42}" dt="2026-01-11T16:28:02.779" v="5239"/>
          <ac:spMkLst>
            <pc:docMk/>
            <pc:sldMk cId="2887373698" sldId="284"/>
            <ac:spMk id="9" creationId="{3ECBE1F1-D69B-4AFA-ABD5-8E41720EF6DE}"/>
          </ac:spMkLst>
        </pc:spChg>
        <pc:spChg chg="add del">
          <ac:chgData name="William Bryce (2416710)" userId="S::2416710@student.uwtsd.ac.uk::a4757284-7e44-496c-af15-59179774f6d2" providerId="AD" clId="Web-{B47F4A35-E685-B26C-2642-3214E8249E42}" dt="2026-01-11T16:28:02.779" v="5239"/>
          <ac:spMkLst>
            <pc:docMk/>
            <pc:sldMk cId="2887373698" sldId="284"/>
            <ac:spMk id="11" creationId="{603A6265-E10C-4B85-9C20-E75FCAF9CC63}"/>
          </ac:spMkLst>
        </pc:spChg>
        <pc:spChg chg="add del">
          <ac:chgData name="William Bryce (2416710)" userId="S::2416710@student.uwtsd.ac.uk::a4757284-7e44-496c-af15-59179774f6d2" providerId="AD" clId="Web-{B47F4A35-E685-B26C-2642-3214E8249E42}" dt="2026-01-11T16:28:31.514" v="5240"/>
          <ac:spMkLst>
            <pc:docMk/>
            <pc:sldMk cId="2887373698" sldId="284"/>
            <ac:spMk id="16" creationId="{F13C74B1-5B17-4795-BED0-7140497B445A}"/>
          </ac:spMkLst>
        </pc:spChg>
        <pc:spChg chg="add del">
          <ac:chgData name="William Bryce (2416710)" userId="S::2416710@student.uwtsd.ac.uk::a4757284-7e44-496c-af15-59179774f6d2" providerId="AD" clId="Web-{B47F4A35-E685-B26C-2642-3214E8249E42}" dt="2026-01-11T16:28:31.514" v="5240"/>
          <ac:spMkLst>
            <pc:docMk/>
            <pc:sldMk cId="2887373698" sldId="284"/>
            <ac:spMk id="18" creationId="{D4974D33-8DC5-464E-8C6D-BE58F0669C17}"/>
          </ac:spMkLst>
        </pc:spChg>
        <pc:spChg chg="add del">
          <ac:chgData name="William Bryce (2416710)" userId="S::2416710@student.uwtsd.ac.uk::a4757284-7e44-496c-af15-59179774f6d2" providerId="AD" clId="Web-{B47F4A35-E685-B26C-2642-3214E8249E42}" dt="2026-01-11T16:29:06.437" v="5244"/>
          <ac:spMkLst>
            <pc:docMk/>
            <pc:sldMk cId="2887373698" sldId="284"/>
            <ac:spMk id="23" creationId="{79BB35BC-D5C2-4C8B-A22A-A71E6191913B}"/>
          </ac:spMkLst>
        </pc:spChg>
        <pc:spChg chg="add">
          <ac:chgData name="William Bryce (2416710)" userId="S::2416710@student.uwtsd.ac.uk::a4757284-7e44-496c-af15-59179774f6d2" providerId="AD" clId="Web-{B47F4A35-E685-B26C-2642-3214E8249E42}" dt="2026-01-11T16:29:06.437" v="5244"/>
          <ac:spMkLst>
            <pc:docMk/>
            <pc:sldMk cId="2887373698" sldId="284"/>
            <ac:spMk id="28" creationId="{9F7D5CDA-D291-4307-BF55-1381FED29634}"/>
          </ac:spMkLst>
        </pc:spChg>
        <pc:spChg chg="add">
          <ac:chgData name="William Bryce (2416710)" userId="S::2416710@student.uwtsd.ac.uk::a4757284-7e44-496c-af15-59179774f6d2" providerId="AD" clId="Web-{B47F4A35-E685-B26C-2642-3214E8249E42}" dt="2026-01-11T16:29:06.437" v="5244"/>
          <ac:spMkLst>
            <pc:docMk/>
            <pc:sldMk cId="2887373698" sldId="284"/>
            <ac:spMk id="30" creationId="{59B296B9-C5A5-4E4F-9B60-C907B5F1466C}"/>
          </ac:spMkLst>
        </pc:spChg>
        <pc:spChg chg="add">
          <ac:chgData name="William Bryce (2416710)" userId="S::2416710@student.uwtsd.ac.uk::a4757284-7e44-496c-af15-59179774f6d2" providerId="AD" clId="Web-{B47F4A35-E685-B26C-2642-3214E8249E42}" dt="2026-01-11T16:29:06.437" v="5244"/>
          <ac:spMkLst>
            <pc:docMk/>
            <pc:sldMk cId="2887373698" sldId="284"/>
            <ac:spMk id="32" creationId="{D0300FD3-5AF1-6305-15FA-9078072672E2}"/>
          </ac:spMkLst>
        </pc:spChg>
        <pc:graphicFrameChg chg="del modGraphic">
          <ac:chgData name="William Bryce (2416710)" userId="S::2416710@student.uwtsd.ac.uk::a4757284-7e44-496c-af15-59179774f6d2" providerId="AD" clId="Web-{B47F4A35-E685-B26C-2642-3214E8249E42}" dt="2026-01-11T16:16:55.011" v="5126"/>
          <ac:graphicFrameMkLst>
            <pc:docMk/>
            <pc:sldMk cId="2887373698" sldId="284"/>
            <ac:graphicFrameMk id="4" creationId="{84EDB20F-D897-7724-3343-8A3F2755F677}"/>
          </ac:graphicFrameMkLst>
        </pc:graphicFrameChg>
        <pc:picChg chg="add mod ord">
          <ac:chgData name="William Bryce (2416710)" userId="S::2416710@student.uwtsd.ac.uk::a4757284-7e44-496c-af15-59179774f6d2" providerId="AD" clId="Web-{B47F4A35-E685-B26C-2642-3214E8249E42}" dt="2026-01-11T16:29:06.437" v="5244"/>
          <ac:picMkLst>
            <pc:docMk/>
            <pc:sldMk cId="2887373698" sldId="284"/>
            <ac:picMk id="5" creationId="{F7FBA44D-721B-3EF7-1F9D-C523E90D1C6A}"/>
          </ac:picMkLst>
        </pc:picChg>
      </pc:sldChg>
      <pc:sldChg chg="addSp delSp modSp add del replId">
        <pc:chgData name="William Bryce (2416710)" userId="S::2416710@student.uwtsd.ac.uk::a4757284-7e44-496c-af15-59179774f6d2" providerId="AD" clId="Web-{B47F4A35-E685-B26C-2642-3214E8249E42}" dt="2026-01-12T10:50:32.979" v="5583"/>
        <pc:sldMkLst>
          <pc:docMk/>
          <pc:sldMk cId="1930858199" sldId="285"/>
        </pc:sldMkLst>
        <pc:spChg chg="add mod">
          <ac:chgData name="William Bryce (2416710)" userId="S::2416710@student.uwtsd.ac.uk::a4757284-7e44-496c-af15-59179774f6d2" providerId="AD" clId="Web-{B47F4A35-E685-B26C-2642-3214E8249E42}" dt="2026-01-12T10:48:37.272" v="5560" actId="1076"/>
          <ac:spMkLst>
            <pc:docMk/>
            <pc:sldMk cId="1930858199" sldId="285"/>
            <ac:spMk id="3" creationId="{7E6A44B6-1C9C-29C3-B870-A838E8BBD5BC}"/>
          </ac:spMkLst>
        </pc:spChg>
        <pc:graphicFrameChg chg="del modGraphic">
          <ac:chgData name="William Bryce (2416710)" userId="S::2416710@student.uwtsd.ac.uk::a4757284-7e44-496c-af15-59179774f6d2" providerId="AD" clId="Web-{B47F4A35-E685-B26C-2642-3214E8249E42}" dt="2026-01-11T16:15:53.494" v="5105"/>
          <ac:graphicFrameMkLst>
            <pc:docMk/>
            <pc:sldMk cId="1930858199" sldId="285"/>
            <ac:graphicFrameMk id="4" creationId="{10F19D12-A64D-1299-E00D-81310C6427BA}"/>
          </ac:graphicFrameMkLst>
        </pc:graphicFrameChg>
        <pc:picChg chg="add mod">
          <ac:chgData name="William Bryce (2416710)" userId="S::2416710@student.uwtsd.ac.uk::a4757284-7e44-496c-af15-59179774f6d2" providerId="AD" clId="Web-{B47F4A35-E685-B26C-2642-3214E8249E42}" dt="2026-01-12T10:48:49.710" v="5562" actId="1076"/>
          <ac:picMkLst>
            <pc:docMk/>
            <pc:sldMk cId="1930858199" sldId="285"/>
            <ac:picMk id="4" creationId="{0A1F9FB7-BB41-6785-A665-42105FD2CEBB}"/>
          </ac:picMkLst>
        </pc:picChg>
      </pc:sldChg>
      <pc:sldChg chg="addSp delSp modSp add del replId">
        <pc:chgData name="William Bryce (2416710)" userId="S::2416710@student.uwtsd.ac.uk::a4757284-7e44-496c-af15-59179774f6d2" providerId="AD" clId="Web-{B47F4A35-E685-B26C-2642-3214E8249E42}" dt="2026-01-12T10:50:50.854" v="5586"/>
        <pc:sldMkLst>
          <pc:docMk/>
          <pc:sldMk cId="1746992207" sldId="286"/>
        </pc:sldMkLst>
        <pc:spChg chg="add mod">
          <ac:chgData name="William Bryce (2416710)" userId="S::2416710@student.uwtsd.ac.uk::a4757284-7e44-496c-af15-59179774f6d2" providerId="AD" clId="Web-{B47F4A35-E685-B26C-2642-3214E8249E42}" dt="2026-01-12T09:53:57.614" v="5286" actId="20577"/>
          <ac:spMkLst>
            <pc:docMk/>
            <pc:sldMk cId="1746992207" sldId="286"/>
            <ac:spMk id="3" creationId="{FB5DB430-E9EF-320C-CEB5-357447CF5112}"/>
          </ac:spMkLst>
        </pc:spChg>
        <pc:graphicFrameChg chg="del modGraphic">
          <ac:chgData name="William Bryce (2416710)" userId="S::2416710@student.uwtsd.ac.uk::a4757284-7e44-496c-af15-59179774f6d2" providerId="AD" clId="Web-{B47F4A35-E685-B26C-2642-3214E8249E42}" dt="2026-01-11T16:15:18.743" v="5094"/>
          <ac:graphicFrameMkLst>
            <pc:docMk/>
            <pc:sldMk cId="1746992207" sldId="286"/>
            <ac:graphicFrameMk id="4" creationId="{69118F5E-A5C3-59E0-FFAC-2AC37B196892}"/>
          </ac:graphicFrameMkLst>
        </pc:graphicFrameChg>
      </pc:sldChg>
      <pc:sldChg chg="modSp add ord replId">
        <pc:chgData name="William Bryce (2416710)" userId="S::2416710@student.uwtsd.ac.uk::a4757284-7e44-496c-af15-59179774f6d2" providerId="AD" clId="Web-{B47F4A35-E685-B26C-2642-3214E8249E42}" dt="2026-01-12T10:10:18.854" v="5342" actId="20577"/>
        <pc:sldMkLst>
          <pc:docMk/>
          <pc:sldMk cId="4063290514" sldId="287"/>
        </pc:sldMkLst>
        <pc:spChg chg="mod">
          <ac:chgData name="William Bryce (2416710)" userId="S::2416710@student.uwtsd.ac.uk::a4757284-7e44-496c-af15-59179774f6d2" providerId="AD" clId="Web-{B47F4A35-E685-B26C-2642-3214E8249E42}" dt="2026-01-12T10:10:18.854" v="5342" actId="20577"/>
          <ac:spMkLst>
            <pc:docMk/>
            <pc:sldMk cId="4063290514" sldId="287"/>
            <ac:spMk id="2" creationId="{2F3D0E7F-D474-AB13-F12D-BD424E83D4B0}"/>
          </ac:spMkLst>
        </pc:spChg>
      </pc:sldChg>
      <pc:sldChg chg="modSp add ord replId">
        <pc:chgData name="William Bryce (2416710)" userId="S::2416710@student.uwtsd.ac.uk::a4757284-7e44-496c-af15-59179774f6d2" providerId="AD" clId="Web-{B47F4A35-E685-B26C-2642-3214E8249E42}" dt="2026-01-12T10:11:02.966" v="5348" actId="20577"/>
        <pc:sldMkLst>
          <pc:docMk/>
          <pc:sldMk cId="894368689" sldId="288"/>
        </pc:sldMkLst>
        <pc:spChg chg="mod">
          <ac:chgData name="William Bryce (2416710)" userId="S::2416710@student.uwtsd.ac.uk::a4757284-7e44-496c-af15-59179774f6d2" providerId="AD" clId="Web-{B47F4A35-E685-B26C-2642-3214E8249E42}" dt="2026-01-12T10:11:02.966" v="5348" actId="20577"/>
          <ac:spMkLst>
            <pc:docMk/>
            <pc:sldMk cId="894368689" sldId="288"/>
            <ac:spMk id="2" creationId="{BD74C0FD-0FFF-59B8-F693-C23DC4910E47}"/>
          </ac:spMkLst>
        </pc:spChg>
      </pc:sldChg>
      <pc:sldChg chg="add replId">
        <pc:chgData name="William Bryce (2416710)" userId="S::2416710@student.uwtsd.ac.uk::a4757284-7e44-496c-af15-59179774f6d2" providerId="AD" clId="Web-{B47F4A35-E685-B26C-2642-3214E8249E42}" dt="2026-01-12T10:20:51.734" v="5374"/>
        <pc:sldMkLst>
          <pc:docMk/>
          <pc:sldMk cId="3015581685" sldId="289"/>
        </pc:sldMkLst>
      </pc:sldChg>
      <pc:sldChg chg="add replId">
        <pc:chgData name="William Bryce (2416710)" userId="S::2416710@student.uwtsd.ac.uk::a4757284-7e44-496c-af15-59179774f6d2" providerId="AD" clId="Web-{B47F4A35-E685-B26C-2642-3214E8249E42}" dt="2026-01-12T10:21:51.625" v="5381"/>
        <pc:sldMkLst>
          <pc:docMk/>
          <pc:sldMk cId="1147930997" sldId="290"/>
        </pc:sldMkLst>
      </pc:sldChg>
      <pc:sldChg chg="addSp delSp modSp add replId">
        <pc:chgData name="William Bryce (2416710)" userId="S::2416710@student.uwtsd.ac.uk::a4757284-7e44-496c-af15-59179774f6d2" providerId="AD" clId="Web-{B47F4A35-E685-B26C-2642-3214E8249E42}" dt="2026-01-12T10:29:29.744" v="5429" actId="20577"/>
        <pc:sldMkLst>
          <pc:docMk/>
          <pc:sldMk cId="4169206310" sldId="291"/>
        </pc:sldMkLst>
        <pc:spChg chg="mod">
          <ac:chgData name="William Bryce (2416710)" userId="S::2416710@student.uwtsd.ac.uk::a4757284-7e44-496c-af15-59179774f6d2" providerId="AD" clId="Web-{B47F4A35-E685-B26C-2642-3214E8249E42}" dt="2026-01-12T10:29:29.744" v="5429" actId="20577"/>
          <ac:spMkLst>
            <pc:docMk/>
            <pc:sldMk cId="4169206310" sldId="291"/>
            <ac:spMk id="5" creationId="{5DA1BC65-5141-E6D9-BC7B-1F68AF38BB1C}"/>
          </ac:spMkLst>
        </pc:spChg>
        <pc:picChg chg="add mod">
          <ac:chgData name="William Bryce (2416710)" userId="S::2416710@student.uwtsd.ac.uk::a4757284-7e44-496c-af15-59179774f6d2" providerId="AD" clId="Web-{B47F4A35-E685-B26C-2642-3214E8249E42}" dt="2026-01-12T10:28:47.945" v="5425" actId="14100"/>
          <ac:picMkLst>
            <pc:docMk/>
            <pc:sldMk cId="4169206310" sldId="291"/>
            <ac:picMk id="4" creationId="{E42758E2-F286-6E61-E73C-B099A156BA70}"/>
          </ac:picMkLst>
        </pc:picChg>
        <pc:picChg chg="del">
          <ac:chgData name="William Bryce (2416710)" userId="S::2416710@student.uwtsd.ac.uk::a4757284-7e44-496c-af15-59179774f6d2" providerId="AD" clId="Web-{B47F4A35-E685-B26C-2642-3214E8249E42}" dt="2026-01-12T10:28:23.319" v="5421"/>
          <ac:picMkLst>
            <pc:docMk/>
            <pc:sldMk cId="4169206310" sldId="291"/>
            <ac:picMk id="7" creationId="{15E427D3-DDEB-EA2A-CFDC-D551FDA64F29}"/>
          </ac:picMkLst>
        </pc:picChg>
      </pc:sldChg>
      <pc:sldChg chg="addSp delSp modSp add ord replId">
        <pc:chgData name="William Bryce (2416710)" userId="S::2416710@student.uwtsd.ac.uk::a4757284-7e44-496c-af15-59179774f6d2" providerId="AD" clId="Web-{B47F4A35-E685-B26C-2642-3214E8249E42}" dt="2026-01-12T10:33:48.378" v="5469"/>
        <pc:sldMkLst>
          <pc:docMk/>
          <pc:sldMk cId="2589620525" sldId="292"/>
        </pc:sldMkLst>
        <pc:spChg chg="mod">
          <ac:chgData name="William Bryce (2416710)" userId="S::2416710@student.uwtsd.ac.uk::a4757284-7e44-496c-af15-59179774f6d2" providerId="AD" clId="Web-{B47F4A35-E685-B26C-2642-3214E8249E42}" dt="2026-01-12T10:30:32.059" v="5445" actId="20577"/>
          <ac:spMkLst>
            <pc:docMk/>
            <pc:sldMk cId="2589620525" sldId="292"/>
            <ac:spMk id="2" creationId="{8AD43BE6-B244-D205-68BD-6B649A0DB639}"/>
          </ac:spMkLst>
        </pc:spChg>
        <pc:spChg chg="mod">
          <ac:chgData name="William Bryce (2416710)" userId="S::2416710@student.uwtsd.ac.uk::a4757284-7e44-496c-af15-59179774f6d2" providerId="AD" clId="Web-{B47F4A35-E685-B26C-2642-3214E8249E42}" dt="2026-01-12T10:31:08.045" v="5454" actId="20577"/>
          <ac:spMkLst>
            <pc:docMk/>
            <pc:sldMk cId="2589620525" sldId="292"/>
            <ac:spMk id="3" creationId="{CFABAA6D-00F2-B7B0-F45E-0F2BED9FF516}"/>
          </ac:spMkLst>
        </pc:spChg>
        <pc:picChg chg="add mod modCrop">
          <ac:chgData name="William Bryce (2416710)" userId="S::2416710@student.uwtsd.ac.uk::a4757284-7e44-496c-af15-59179774f6d2" providerId="AD" clId="Web-{B47F4A35-E685-B26C-2642-3214E8249E42}" dt="2026-01-12T10:33:39.768" v="5467" actId="14100"/>
          <ac:picMkLst>
            <pc:docMk/>
            <pc:sldMk cId="2589620525" sldId="292"/>
            <ac:picMk id="4" creationId="{F2D8A029-649E-B8D7-5AF4-B75E55CB676E}"/>
          </ac:picMkLst>
        </pc:picChg>
        <pc:picChg chg="del">
          <ac:chgData name="William Bryce (2416710)" userId="S::2416710@student.uwtsd.ac.uk::a4757284-7e44-496c-af15-59179774f6d2" providerId="AD" clId="Web-{B47F4A35-E685-B26C-2642-3214E8249E42}" dt="2026-01-12T10:33:22.158" v="5464"/>
          <ac:picMkLst>
            <pc:docMk/>
            <pc:sldMk cId="2589620525" sldId="292"/>
            <ac:picMk id="5" creationId="{92B92A38-E3FF-77D4-6014-0398B996879C}"/>
          </ac:picMkLst>
        </pc:picChg>
      </pc:sldChg>
      <pc:sldChg chg="addSp delSp modSp add replId">
        <pc:chgData name="William Bryce (2416710)" userId="S::2416710@student.uwtsd.ac.uk::a4757284-7e44-496c-af15-59179774f6d2" providerId="AD" clId="Web-{B47F4A35-E685-B26C-2642-3214E8249E42}" dt="2026-01-12T10:35:00.645" v="5482" actId="20577"/>
        <pc:sldMkLst>
          <pc:docMk/>
          <pc:sldMk cId="2791581068" sldId="293"/>
        </pc:sldMkLst>
        <pc:spChg chg="mod">
          <ac:chgData name="William Bryce (2416710)" userId="S::2416710@student.uwtsd.ac.uk::a4757284-7e44-496c-af15-59179774f6d2" providerId="AD" clId="Web-{B47F4A35-E685-B26C-2642-3214E8249E42}" dt="2026-01-12T10:35:00.645" v="5482" actId="20577"/>
          <ac:spMkLst>
            <pc:docMk/>
            <pc:sldMk cId="2791581068" sldId="293"/>
            <ac:spMk id="3" creationId="{2D1D9202-CA3D-BF3F-4557-810A232E4B09}"/>
          </ac:spMkLst>
        </pc:spChg>
        <pc:picChg chg="del mod">
          <ac:chgData name="William Bryce (2416710)" userId="S::2416710@student.uwtsd.ac.uk::a4757284-7e44-496c-af15-59179774f6d2" providerId="AD" clId="Web-{B47F4A35-E685-B26C-2642-3214E8249E42}" dt="2026-01-12T10:34:45.785" v="5479"/>
          <ac:picMkLst>
            <pc:docMk/>
            <pc:sldMk cId="2791581068" sldId="293"/>
            <ac:picMk id="4" creationId="{88E97241-CCF0-F203-3361-D8A0C19AC32C}"/>
          </ac:picMkLst>
        </pc:picChg>
        <pc:picChg chg="add mod">
          <ac:chgData name="William Bryce (2416710)" userId="S::2416710@student.uwtsd.ac.uk::a4757284-7e44-496c-af15-59179774f6d2" providerId="AD" clId="Web-{B47F4A35-E685-B26C-2642-3214E8249E42}" dt="2026-01-12T10:34:51.145" v="5480" actId="14100"/>
          <ac:picMkLst>
            <pc:docMk/>
            <pc:sldMk cId="2791581068" sldId="293"/>
            <ac:picMk id="6" creationId="{F27C388A-86D8-9404-6416-109BAE1BEE30}"/>
          </ac:picMkLst>
        </pc:picChg>
      </pc:sldChg>
      <pc:sldChg chg="addSp delSp modSp add replId">
        <pc:chgData name="William Bryce (2416710)" userId="S::2416710@student.uwtsd.ac.uk::a4757284-7e44-496c-af15-59179774f6d2" providerId="AD" clId="Web-{B47F4A35-E685-B26C-2642-3214E8249E42}" dt="2026-01-12T10:35:48.693" v="5492" actId="14100"/>
        <pc:sldMkLst>
          <pc:docMk/>
          <pc:sldMk cId="2320647997" sldId="294"/>
        </pc:sldMkLst>
        <pc:spChg chg="mod">
          <ac:chgData name="William Bryce (2416710)" userId="S::2416710@student.uwtsd.ac.uk::a4757284-7e44-496c-af15-59179774f6d2" providerId="AD" clId="Web-{B47F4A35-E685-B26C-2642-3214E8249E42}" dt="2026-01-12T10:35:20.067" v="5486" actId="20577"/>
          <ac:spMkLst>
            <pc:docMk/>
            <pc:sldMk cId="2320647997" sldId="294"/>
            <ac:spMk id="3" creationId="{9D0C3A7F-FCCF-6543-14B4-6D8A76122F8E}"/>
          </ac:spMkLst>
        </pc:spChg>
        <pc:picChg chg="add del mod">
          <ac:chgData name="William Bryce (2416710)" userId="S::2416710@student.uwtsd.ac.uk::a4757284-7e44-496c-af15-59179774f6d2" providerId="AD" clId="Web-{B47F4A35-E685-B26C-2642-3214E8249E42}" dt="2026-01-12T10:35:40.443" v="5490"/>
          <ac:picMkLst>
            <pc:docMk/>
            <pc:sldMk cId="2320647997" sldId="294"/>
            <ac:picMk id="4" creationId="{27CE8610-C25E-79C3-675F-C95A35AD184E}"/>
          </ac:picMkLst>
        </pc:picChg>
        <pc:picChg chg="del">
          <ac:chgData name="William Bryce (2416710)" userId="S::2416710@student.uwtsd.ac.uk::a4757284-7e44-496c-af15-59179774f6d2" providerId="AD" clId="Web-{B47F4A35-E685-B26C-2642-3214E8249E42}" dt="2026-01-12T10:35:26.411" v="5487"/>
          <ac:picMkLst>
            <pc:docMk/>
            <pc:sldMk cId="2320647997" sldId="294"/>
            <ac:picMk id="6" creationId="{21A7521C-FB8E-1663-9810-3C7B29F34A7E}"/>
          </ac:picMkLst>
        </pc:picChg>
        <pc:picChg chg="add mod">
          <ac:chgData name="William Bryce (2416710)" userId="S::2416710@student.uwtsd.ac.uk::a4757284-7e44-496c-af15-59179774f6d2" providerId="AD" clId="Web-{B47F4A35-E685-B26C-2642-3214E8249E42}" dt="2026-01-12T10:35:48.693" v="5492" actId="14100"/>
          <ac:picMkLst>
            <pc:docMk/>
            <pc:sldMk cId="2320647997" sldId="294"/>
            <ac:picMk id="7" creationId="{BDA048AA-8F83-5DF7-689E-852FDA83A192}"/>
          </ac:picMkLst>
        </pc:picChg>
      </pc:sldChg>
      <pc:sldChg chg="addSp delSp modSp add ord replId">
        <pc:chgData name="William Bryce (2416710)" userId="S::2416710@student.uwtsd.ac.uk::a4757284-7e44-496c-af15-59179774f6d2" providerId="AD" clId="Web-{B47F4A35-E685-B26C-2642-3214E8249E42}" dt="2026-01-12T10:37:25.101" v="5505" actId="14100"/>
        <pc:sldMkLst>
          <pc:docMk/>
          <pc:sldMk cId="662190067" sldId="295"/>
        </pc:sldMkLst>
        <pc:spChg chg="mod">
          <ac:chgData name="William Bryce (2416710)" userId="S::2416710@student.uwtsd.ac.uk::a4757284-7e44-496c-af15-59179774f6d2" providerId="AD" clId="Web-{B47F4A35-E685-B26C-2642-3214E8249E42}" dt="2026-01-12T10:36:59.803" v="5500" actId="20577"/>
          <ac:spMkLst>
            <pc:docMk/>
            <pc:sldMk cId="662190067" sldId="295"/>
            <ac:spMk id="2" creationId="{033BC79C-06A4-F74D-002C-D6618C0A2674}"/>
          </ac:spMkLst>
        </pc:spChg>
        <pc:spChg chg="mod">
          <ac:chgData name="William Bryce (2416710)" userId="S::2416710@student.uwtsd.ac.uk::a4757284-7e44-496c-af15-59179774f6d2" providerId="AD" clId="Web-{B47F4A35-E685-B26C-2642-3214E8249E42}" dt="2026-01-12T10:37:07.788" v="5502" actId="20577"/>
          <ac:spMkLst>
            <pc:docMk/>
            <pc:sldMk cId="662190067" sldId="295"/>
            <ac:spMk id="5" creationId="{5A73A52F-E116-A498-C03F-DB312D704C54}"/>
          </ac:spMkLst>
        </pc:spChg>
        <pc:picChg chg="add mod">
          <ac:chgData name="William Bryce (2416710)" userId="S::2416710@student.uwtsd.ac.uk::a4757284-7e44-496c-af15-59179774f6d2" providerId="AD" clId="Web-{B47F4A35-E685-B26C-2642-3214E8249E42}" dt="2026-01-12T10:37:25.101" v="5505" actId="14100"/>
          <ac:picMkLst>
            <pc:docMk/>
            <pc:sldMk cId="662190067" sldId="295"/>
            <ac:picMk id="4" creationId="{C2B5DA04-9290-836E-FE8A-DF1943D157BE}"/>
          </ac:picMkLst>
        </pc:picChg>
        <pc:picChg chg="del">
          <ac:chgData name="William Bryce (2416710)" userId="S::2416710@student.uwtsd.ac.uk::a4757284-7e44-496c-af15-59179774f6d2" providerId="AD" clId="Web-{B47F4A35-E685-B26C-2642-3214E8249E42}" dt="2026-01-12T10:37:14.632" v="5504"/>
          <ac:picMkLst>
            <pc:docMk/>
            <pc:sldMk cId="662190067" sldId="295"/>
            <ac:picMk id="7" creationId="{046BCBE7-1814-F1CD-5584-A79E32C3A61A}"/>
          </ac:picMkLst>
        </pc:picChg>
      </pc:sldChg>
      <pc:sldChg chg="addSp delSp modSp add replId">
        <pc:chgData name="William Bryce (2416710)" userId="S::2416710@student.uwtsd.ac.uk::a4757284-7e44-496c-af15-59179774f6d2" providerId="AD" clId="Web-{B47F4A35-E685-B26C-2642-3214E8249E42}" dt="2026-01-12T10:39:08.977" v="5524" actId="20577"/>
        <pc:sldMkLst>
          <pc:docMk/>
          <pc:sldMk cId="894275804" sldId="296"/>
        </pc:sldMkLst>
        <pc:spChg chg="mod">
          <ac:chgData name="William Bryce (2416710)" userId="S::2416710@student.uwtsd.ac.uk::a4757284-7e44-496c-af15-59179774f6d2" providerId="AD" clId="Web-{B47F4A35-E685-B26C-2642-3214E8249E42}" dt="2026-01-12T10:38:52.727" v="5516" actId="20577"/>
          <ac:spMkLst>
            <pc:docMk/>
            <pc:sldMk cId="894275804" sldId="296"/>
            <ac:spMk id="2" creationId="{6B6A51C0-F6CF-EE14-36F0-945D1CB279BE}"/>
          </ac:spMkLst>
        </pc:spChg>
        <pc:spChg chg="mod">
          <ac:chgData name="William Bryce (2416710)" userId="S::2416710@student.uwtsd.ac.uk::a4757284-7e44-496c-af15-59179774f6d2" providerId="AD" clId="Web-{B47F4A35-E685-B26C-2642-3214E8249E42}" dt="2026-01-12T10:39:08.977" v="5524" actId="20577"/>
          <ac:spMkLst>
            <pc:docMk/>
            <pc:sldMk cId="894275804" sldId="296"/>
            <ac:spMk id="5" creationId="{A6E17DED-A218-2B7F-9861-75745C66A863}"/>
          </ac:spMkLst>
        </pc:spChg>
        <pc:picChg chg="add mod">
          <ac:chgData name="William Bryce (2416710)" userId="S::2416710@student.uwtsd.ac.uk::a4757284-7e44-496c-af15-59179774f6d2" providerId="AD" clId="Web-{B47F4A35-E685-B26C-2642-3214E8249E42}" dt="2026-01-12T10:38:26.414" v="5513" actId="14100"/>
          <ac:picMkLst>
            <pc:docMk/>
            <pc:sldMk cId="894275804" sldId="296"/>
            <ac:picMk id="4" creationId="{942AE2BF-3BCE-A8A4-53F4-689C76B1D8D4}"/>
          </ac:picMkLst>
        </pc:picChg>
        <pc:picChg chg="del">
          <ac:chgData name="William Bryce (2416710)" userId="S::2416710@student.uwtsd.ac.uk::a4757284-7e44-496c-af15-59179774f6d2" providerId="AD" clId="Web-{B47F4A35-E685-B26C-2642-3214E8249E42}" dt="2026-01-12T10:38:10.289" v="5511"/>
          <ac:picMkLst>
            <pc:docMk/>
            <pc:sldMk cId="894275804" sldId="296"/>
            <ac:picMk id="7" creationId="{3BEDEBE0-083E-024F-5D6E-7E7886DF1968}"/>
          </ac:picMkLst>
        </pc:picChg>
      </pc:sldChg>
      <pc:sldChg chg="delSp modSp add ord replId">
        <pc:chgData name="William Bryce (2416710)" userId="S::2416710@student.uwtsd.ac.uk::a4757284-7e44-496c-af15-59179774f6d2" providerId="AD" clId="Web-{B47F4A35-E685-B26C-2642-3214E8249E42}" dt="2026-01-12T10:40:08.744" v="5535"/>
        <pc:sldMkLst>
          <pc:docMk/>
          <pc:sldMk cId="393623059" sldId="297"/>
        </pc:sldMkLst>
        <pc:spChg chg="mod">
          <ac:chgData name="William Bryce (2416710)" userId="S::2416710@student.uwtsd.ac.uk::a4757284-7e44-496c-af15-59179774f6d2" providerId="AD" clId="Web-{B47F4A35-E685-B26C-2642-3214E8249E42}" dt="2026-01-12T10:39:40.165" v="5529" actId="20577"/>
          <ac:spMkLst>
            <pc:docMk/>
            <pc:sldMk cId="393623059" sldId="297"/>
            <ac:spMk id="2" creationId="{C8A3833F-2BBD-FBDE-8761-44E73E18BEE2}"/>
          </ac:spMkLst>
        </pc:spChg>
        <pc:spChg chg="mod">
          <ac:chgData name="William Bryce (2416710)" userId="S::2416710@student.uwtsd.ac.uk::a4757284-7e44-496c-af15-59179774f6d2" providerId="AD" clId="Web-{B47F4A35-E685-B26C-2642-3214E8249E42}" dt="2026-01-12T10:40:05.041" v="5534" actId="20577"/>
          <ac:spMkLst>
            <pc:docMk/>
            <pc:sldMk cId="393623059" sldId="297"/>
            <ac:spMk id="3" creationId="{ED1D9C98-0372-4B04-8F3F-3DC810F939CD}"/>
          </ac:spMkLst>
        </pc:spChg>
        <pc:picChg chg="del">
          <ac:chgData name="William Bryce (2416710)" userId="S::2416710@student.uwtsd.ac.uk::a4757284-7e44-496c-af15-59179774f6d2" providerId="AD" clId="Web-{B47F4A35-E685-B26C-2642-3214E8249E42}" dt="2026-01-12T10:40:08.744" v="5535"/>
          <ac:picMkLst>
            <pc:docMk/>
            <pc:sldMk cId="393623059" sldId="297"/>
            <ac:picMk id="5" creationId="{ED91852C-0F8C-8338-FCC9-87D2B1696DC3}"/>
          </ac:picMkLst>
        </pc:picChg>
      </pc:sldChg>
      <pc:sldChg chg="modSp add replId">
        <pc:chgData name="William Bryce (2416710)" userId="S::2416710@student.uwtsd.ac.uk::a4757284-7e44-496c-af15-59179774f6d2" providerId="AD" clId="Web-{B47F4A35-E685-B26C-2642-3214E8249E42}" dt="2026-01-12T10:40:33.135" v="5539" actId="20577"/>
        <pc:sldMkLst>
          <pc:docMk/>
          <pc:sldMk cId="1287554258" sldId="298"/>
        </pc:sldMkLst>
        <pc:spChg chg="mod">
          <ac:chgData name="William Bryce (2416710)" userId="S::2416710@student.uwtsd.ac.uk::a4757284-7e44-496c-af15-59179774f6d2" providerId="AD" clId="Web-{B47F4A35-E685-B26C-2642-3214E8249E42}" dt="2026-01-12T10:40:33.135" v="5539" actId="20577"/>
          <ac:spMkLst>
            <pc:docMk/>
            <pc:sldMk cId="1287554258" sldId="298"/>
            <ac:spMk id="3" creationId="{DB1AE634-9570-6E5B-5DFC-80CC2BEAAA85}"/>
          </ac:spMkLst>
        </pc:spChg>
      </pc:sldChg>
      <pc:sldChg chg="modSp add ord replId">
        <pc:chgData name="William Bryce (2416710)" userId="S::2416710@student.uwtsd.ac.uk::a4757284-7e44-496c-af15-59179774f6d2" providerId="AD" clId="Web-{B47F4A35-E685-B26C-2642-3214E8249E42}" dt="2026-01-12T10:41:05.448" v="5544" actId="20577"/>
        <pc:sldMkLst>
          <pc:docMk/>
          <pc:sldMk cId="3390244075" sldId="299"/>
        </pc:sldMkLst>
        <pc:spChg chg="mod">
          <ac:chgData name="William Bryce (2416710)" userId="S::2416710@student.uwtsd.ac.uk::a4757284-7e44-496c-af15-59179774f6d2" providerId="AD" clId="Web-{B47F4A35-E685-B26C-2642-3214E8249E42}" dt="2026-01-12T10:41:05.448" v="5544" actId="20577"/>
          <ac:spMkLst>
            <pc:docMk/>
            <pc:sldMk cId="3390244075" sldId="299"/>
            <ac:spMk id="2" creationId="{392ADF5E-A2B4-88A3-5EB7-0101E4BDAB4D}"/>
          </ac:spMkLst>
        </pc:spChg>
      </pc:sldChg>
      <pc:sldChg chg="modSp add ord replId">
        <pc:chgData name="William Bryce (2416710)" userId="S::2416710@student.uwtsd.ac.uk::a4757284-7e44-496c-af15-59179774f6d2" providerId="AD" clId="Web-{B47F4A35-E685-B26C-2642-3214E8249E42}" dt="2026-01-12T10:47:19.691" v="5558"/>
        <pc:sldMkLst>
          <pc:docMk/>
          <pc:sldMk cId="228802597" sldId="300"/>
        </pc:sldMkLst>
        <pc:spChg chg="mod">
          <ac:chgData name="William Bryce (2416710)" userId="S::2416710@student.uwtsd.ac.uk::a4757284-7e44-496c-af15-59179774f6d2" providerId="AD" clId="Web-{B47F4A35-E685-B26C-2642-3214E8249E42}" dt="2026-01-12T10:47:16.191" v="5557" actId="20577"/>
          <ac:spMkLst>
            <pc:docMk/>
            <pc:sldMk cId="228802597" sldId="300"/>
            <ac:spMk id="2" creationId="{23BFD3E9-16FA-A074-6D25-FE0D4F6F2DFD}"/>
          </ac:spMkLst>
        </pc:spChg>
      </pc:sldChg>
      <pc:sldChg chg="addSp delSp modSp add replId">
        <pc:chgData name="William Bryce (2416710)" userId="S::2416710@student.uwtsd.ac.uk::a4757284-7e44-496c-af15-59179774f6d2" providerId="AD" clId="Web-{B47F4A35-E685-B26C-2642-3214E8249E42}" dt="2026-01-12T10:50:26.979" v="5582" actId="14100"/>
        <pc:sldMkLst>
          <pc:docMk/>
          <pc:sldMk cId="1222465197" sldId="301"/>
        </pc:sldMkLst>
        <pc:spChg chg="add del mod">
          <ac:chgData name="William Bryce (2416710)" userId="S::2416710@student.uwtsd.ac.uk::a4757284-7e44-496c-af15-59179774f6d2" providerId="AD" clId="Web-{B47F4A35-E685-B26C-2642-3214E8249E42}" dt="2026-01-12T10:49:45.228" v="5572"/>
          <ac:spMkLst>
            <pc:docMk/>
            <pc:sldMk cId="1222465197" sldId="301"/>
            <ac:spMk id="3" creationId="{C647E788-B73C-E705-87A6-E485BBA955B3}"/>
          </ac:spMkLst>
        </pc:spChg>
        <pc:spChg chg="mod">
          <ac:chgData name="William Bryce (2416710)" userId="S::2416710@student.uwtsd.ac.uk::a4757284-7e44-496c-af15-59179774f6d2" providerId="AD" clId="Web-{B47F4A35-E685-B26C-2642-3214E8249E42}" dt="2026-01-12T10:49:31.118" v="5568" actId="20577"/>
          <ac:spMkLst>
            <pc:docMk/>
            <pc:sldMk cId="1222465197" sldId="301"/>
            <ac:spMk id="7" creationId="{A54B4901-4EA6-4C58-90AA-B06ED08A49D9}"/>
          </ac:spMkLst>
        </pc:spChg>
        <pc:picChg chg="add mod modCrop">
          <ac:chgData name="William Bryce (2416710)" userId="S::2416710@student.uwtsd.ac.uk::a4757284-7e44-496c-af15-59179774f6d2" providerId="AD" clId="Web-{B47F4A35-E685-B26C-2642-3214E8249E42}" dt="2026-01-12T10:50:26.979" v="5582" actId="14100"/>
          <ac:picMkLst>
            <pc:docMk/>
            <pc:sldMk cId="1222465197" sldId="301"/>
            <ac:picMk id="5" creationId="{1AB2ED13-ADCB-BEAA-012B-3FBCB0B2C176}"/>
          </ac:picMkLst>
        </pc:picChg>
        <pc:picChg chg="del">
          <ac:chgData name="William Bryce (2416710)" userId="S::2416710@student.uwtsd.ac.uk::a4757284-7e44-496c-af15-59179774f6d2" providerId="AD" clId="Web-{B47F4A35-E685-B26C-2642-3214E8249E42}" dt="2026-01-12T10:49:16.414" v="5566"/>
          <ac:picMkLst>
            <pc:docMk/>
            <pc:sldMk cId="1222465197" sldId="301"/>
            <ac:picMk id="19" creationId="{EB2F1A1C-9CE4-DD46-4205-F62C2D3103B8}"/>
          </ac:picMkLst>
        </pc:picChg>
      </pc:sldChg>
      <pc:sldChg chg="delSp modSp add replId">
        <pc:chgData name="William Bryce (2416710)" userId="S::2416710@student.uwtsd.ac.uk::a4757284-7e44-496c-af15-59179774f6d2" providerId="AD" clId="Web-{B47F4A35-E685-B26C-2642-3214E8249E42}" dt="2026-01-12T10:50:45.307" v="5585" actId="20577"/>
        <pc:sldMkLst>
          <pc:docMk/>
          <pc:sldMk cId="3394235481" sldId="302"/>
        </pc:sldMkLst>
        <pc:spChg chg="mod">
          <ac:chgData name="William Bryce (2416710)" userId="S::2416710@student.uwtsd.ac.uk::a4757284-7e44-496c-af15-59179774f6d2" providerId="AD" clId="Web-{B47F4A35-E685-B26C-2642-3214E8249E42}" dt="2026-01-12T10:50:45.307" v="5585" actId="20577"/>
          <ac:spMkLst>
            <pc:docMk/>
            <pc:sldMk cId="3394235481" sldId="302"/>
            <ac:spMk id="7" creationId="{AEC42502-F932-30CA-CF60-C3E0432700D5}"/>
          </ac:spMkLst>
        </pc:spChg>
        <pc:picChg chg="del">
          <ac:chgData name="William Bryce (2416710)" userId="S::2416710@student.uwtsd.ac.uk::a4757284-7e44-496c-af15-59179774f6d2" providerId="AD" clId="Web-{B47F4A35-E685-B26C-2642-3214E8249E42}" dt="2026-01-12T10:49:13.821" v="5565"/>
          <ac:picMkLst>
            <pc:docMk/>
            <pc:sldMk cId="3394235481" sldId="302"/>
            <ac:picMk id="19" creationId="{E65411B6-4181-0615-BCAD-5F90F5797DCA}"/>
          </ac:picMkLst>
        </pc:picChg>
      </pc:sldChg>
    </pc:docChg>
  </pc:docChgLst>
  <pc:docChgLst>
    <pc:chgData name="William Bryce (2416710)" userId="S::2416710@student.uwtsd.ac.uk::a4757284-7e44-496c-af15-59179774f6d2" providerId="AD" clId="Web-{27E8C0E7-6662-D633-1977-CC4C78BD5ADD}"/>
    <pc:docChg chg="modSld">
      <pc:chgData name="William Bryce (2416710)" userId="S::2416710@student.uwtsd.ac.uk::a4757284-7e44-496c-af15-59179774f6d2" providerId="AD" clId="Web-{27E8C0E7-6662-D633-1977-CC4C78BD5ADD}" dt="2026-01-08T17:08:37.228" v="164" actId="20577"/>
      <pc:docMkLst>
        <pc:docMk/>
      </pc:docMkLst>
      <pc:sldChg chg="modSp">
        <pc:chgData name="William Bryce (2416710)" userId="S::2416710@student.uwtsd.ac.uk::a4757284-7e44-496c-af15-59179774f6d2" providerId="AD" clId="Web-{27E8C0E7-6662-D633-1977-CC4C78BD5ADD}" dt="2026-01-08T17:08:37.228" v="164" actId="20577"/>
        <pc:sldMkLst>
          <pc:docMk/>
          <pc:sldMk cId="1714961747" sldId="264"/>
        </pc:sldMkLst>
      </pc:sldChg>
      <pc:sldChg chg="modSp">
        <pc:chgData name="William Bryce (2416710)" userId="S::2416710@student.uwtsd.ac.uk::a4757284-7e44-496c-af15-59179774f6d2" providerId="AD" clId="Web-{27E8C0E7-6662-D633-1977-CC4C78BD5ADD}" dt="2026-01-08T17:08:16.009" v="153" actId="20577"/>
        <pc:sldMkLst>
          <pc:docMk/>
          <pc:sldMk cId="3097288287" sldId="266"/>
        </pc:sldMkLst>
      </pc:sldChg>
    </pc:docChg>
  </pc:docChgLst>
  <pc:docChgLst>
    <pc:chgData name="William Bryce (2416710)" userId="S::2416710@student.uwtsd.ac.uk::a4757284-7e44-496c-af15-59179774f6d2" providerId="AD" clId="Web-{E96F5F78-7171-065D-DD51-523DD38012F2}"/>
    <pc:docChg chg="modSld">
      <pc:chgData name="William Bryce (2416710)" userId="S::2416710@student.uwtsd.ac.uk::a4757284-7e44-496c-af15-59179774f6d2" providerId="AD" clId="Web-{E96F5F78-7171-065D-DD51-523DD38012F2}" dt="2026-01-07T21:29:29.183" v="408" actId="20577"/>
      <pc:docMkLst>
        <pc:docMk/>
      </pc:docMkLst>
      <pc:sldChg chg="modSp">
        <pc:chgData name="William Bryce (2416710)" userId="S::2416710@student.uwtsd.ac.uk::a4757284-7e44-496c-af15-59179774f6d2" providerId="AD" clId="Web-{E96F5F78-7171-065D-DD51-523DD38012F2}" dt="2026-01-07T20:59:25.719" v="107" actId="20577"/>
        <pc:sldMkLst>
          <pc:docMk/>
          <pc:sldMk cId="2090751971" sldId="261"/>
        </pc:sldMkLst>
        <pc:spChg chg="mod">
          <ac:chgData name="William Bryce (2416710)" userId="S::2416710@student.uwtsd.ac.uk::a4757284-7e44-496c-af15-59179774f6d2" providerId="AD" clId="Web-{E96F5F78-7171-065D-DD51-523DD38012F2}" dt="2026-01-07T20:58:49.090" v="104" actId="20577"/>
          <ac:spMkLst>
            <pc:docMk/>
            <pc:sldMk cId="2090751971" sldId="261"/>
            <ac:spMk id="2" creationId="{AEE9197D-2F7D-5CEB-4CDC-E5321761D19D}"/>
          </ac:spMkLst>
        </pc:spChg>
        <pc:spChg chg="mod">
          <ac:chgData name="William Bryce (2416710)" userId="S::2416710@student.uwtsd.ac.uk::a4757284-7e44-496c-af15-59179774f6d2" providerId="AD" clId="Web-{E96F5F78-7171-065D-DD51-523DD38012F2}" dt="2026-01-07T20:59:25.719" v="107" actId="20577"/>
          <ac:spMkLst>
            <pc:docMk/>
            <pc:sldMk cId="2090751971" sldId="261"/>
            <ac:spMk id="3" creationId="{62716E58-5BCD-F4DB-E951-318A5873CFCB}"/>
          </ac:spMkLst>
        </pc:spChg>
      </pc:sldChg>
      <pc:sldChg chg="modSp">
        <pc:chgData name="William Bryce (2416710)" userId="S::2416710@student.uwtsd.ac.uk::a4757284-7e44-496c-af15-59179774f6d2" providerId="AD" clId="Web-{E96F5F78-7171-065D-DD51-523DD38012F2}" dt="2026-01-07T20:52:17.708" v="28" actId="20577"/>
        <pc:sldMkLst>
          <pc:docMk/>
          <pc:sldMk cId="1714961747" sldId="264"/>
        </pc:sldMkLst>
      </pc:sldChg>
      <pc:sldChg chg="modSp">
        <pc:chgData name="William Bryce (2416710)" userId="S::2416710@student.uwtsd.ac.uk::a4757284-7e44-496c-af15-59179774f6d2" providerId="AD" clId="Web-{E96F5F78-7171-065D-DD51-523DD38012F2}" dt="2026-01-07T21:14:07.254" v="202" actId="20577"/>
        <pc:sldMkLst>
          <pc:docMk/>
          <pc:sldMk cId="3097288287" sldId="266"/>
        </pc:sldMkLst>
      </pc:sldChg>
    </pc:docChg>
  </pc:docChgLst>
  <pc:docChgLst>
    <pc:chgData name="William Bryce (2416710)" userId="S::2416710@student.uwtsd.ac.uk::a4757284-7e44-496c-af15-59179774f6d2" providerId="AD" clId="Web-{BA571CEC-1E64-2B3E-96D2-F975ED07F6E8}"/>
    <pc:docChg chg="modSld">
      <pc:chgData name="William Bryce (2416710)" userId="S::2416710@student.uwtsd.ac.uk::a4757284-7e44-496c-af15-59179774f6d2" providerId="AD" clId="Web-{BA571CEC-1E64-2B3E-96D2-F975ED07F6E8}" dt="2026-01-12T19:54:49.967" v="920" actId="1076"/>
      <pc:docMkLst>
        <pc:docMk/>
      </pc:docMkLst>
      <pc:sldChg chg="modSp">
        <pc:chgData name="William Bryce (2416710)" userId="S::2416710@student.uwtsd.ac.uk::a4757284-7e44-496c-af15-59179774f6d2" providerId="AD" clId="Web-{BA571CEC-1E64-2B3E-96D2-F975ED07F6E8}" dt="2026-01-12T19:33:22.776" v="705" actId="20577"/>
        <pc:sldMkLst>
          <pc:docMk/>
          <pc:sldMk cId="1066694631" sldId="257"/>
        </pc:sldMkLst>
        <pc:spChg chg="mod">
          <ac:chgData name="William Bryce (2416710)" userId="S::2416710@student.uwtsd.ac.uk::a4757284-7e44-496c-af15-59179774f6d2" providerId="AD" clId="Web-{BA571CEC-1E64-2B3E-96D2-F975ED07F6E8}" dt="2026-01-12T19:33:22.776" v="705" actId="20577"/>
          <ac:spMkLst>
            <pc:docMk/>
            <pc:sldMk cId="1066694631" sldId="257"/>
            <ac:spMk id="3" creationId="{5E247927-44AC-8E59-5EF2-D3BF080CF79F}"/>
          </ac:spMkLst>
        </pc:spChg>
      </pc:sldChg>
      <pc:sldChg chg="modSp">
        <pc:chgData name="William Bryce (2416710)" userId="S::2416710@student.uwtsd.ac.uk::a4757284-7e44-496c-af15-59179774f6d2" providerId="AD" clId="Web-{BA571CEC-1E64-2B3E-96D2-F975ED07F6E8}" dt="2026-01-12T19:42:26.094" v="773" actId="20577"/>
        <pc:sldMkLst>
          <pc:docMk/>
          <pc:sldMk cId="2090751971" sldId="261"/>
        </pc:sldMkLst>
        <pc:spChg chg="mod">
          <ac:chgData name="William Bryce (2416710)" userId="S::2416710@student.uwtsd.ac.uk::a4757284-7e44-496c-af15-59179774f6d2" providerId="AD" clId="Web-{BA571CEC-1E64-2B3E-96D2-F975ED07F6E8}" dt="2026-01-12T19:42:26.094" v="773" actId="20577"/>
          <ac:spMkLst>
            <pc:docMk/>
            <pc:sldMk cId="2090751971" sldId="261"/>
            <ac:spMk id="3" creationId="{62716E58-5BCD-F4DB-E951-318A5873CFCB}"/>
          </ac:spMkLst>
        </pc:spChg>
      </pc:sldChg>
      <pc:sldChg chg="modSp">
        <pc:chgData name="William Bryce (2416710)" userId="S::2416710@student.uwtsd.ac.uk::a4757284-7e44-496c-af15-59179774f6d2" providerId="AD" clId="Web-{BA571CEC-1E64-2B3E-96D2-F975ED07F6E8}" dt="2026-01-12T19:49:21.431" v="860" actId="20577"/>
        <pc:sldMkLst>
          <pc:docMk/>
          <pc:sldMk cId="3097288287" sldId="266"/>
        </pc:sldMkLst>
        <pc:spChg chg="mod">
          <ac:chgData name="William Bryce (2416710)" userId="S::2416710@student.uwtsd.ac.uk::a4757284-7e44-496c-af15-59179774f6d2" providerId="AD" clId="Web-{BA571CEC-1E64-2B3E-96D2-F975ED07F6E8}" dt="2026-01-12T19:49:21.431" v="860" actId="20577"/>
          <ac:spMkLst>
            <pc:docMk/>
            <pc:sldMk cId="3097288287" sldId="266"/>
            <ac:spMk id="7" creationId="{0017356B-4787-28CD-B483-E83042D9BC6B}"/>
          </ac:spMkLst>
        </pc:spChg>
      </pc:sldChg>
      <pc:sldChg chg="modSp">
        <pc:chgData name="William Bryce (2416710)" userId="S::2416710@student.uwtsd.ac.uk::a4757284-7e44-496c-af15-59179774f6d2" providerId="AD" clId="Web-{BA571CEC-1E64-2B3E-96D2-F975ED07F6E8}" dt="2026-01-12T19:54:26.122" v="915" actId="20577"/>
        <pc:sldMkLst>
          <pc:docMk/>
          <pc:sldMk cId="2542825689" sldId="272"/>
        </pc:sldMkLst>
        <pc:spChg chg="mod">
          <ac:chgData name="William Bryce (2416710)" userId="S::2416710@student.uwtsd.ac.uk::a4757284-7e44-496c-af15-59179774f6d2" providerId="AD" clId="Web-{BA571CEC-1E64-2B3E-96D2-F975ED07F6E8}" dt="2026-01-12T19:54:26.122" v="915" actId="20577"/>
          <ac:spMkLst>
            <pc:docMk/>
            <pc:sldMk cId="2542825689" sldId="272"/>
            <ac:spMk id="3" creationId="{2B632399-FDEC-DBD6-D863-76062FC29D14}"/>
          </ac:spMkLst>
        </pc:spChg>
      </pc:sldChg>
      <pc:sldChg chg="modSp">
        <pc:chgData name="William Bryce (2416710)" userId="S::2416710@student.uwtsd.ac.uk::a4757284-7e44-496c-af15-59179774f6d2" providerId="AD" clId="Web-{BA571CEC-1E64-2B3E-96D2-F975ED07F6E8}" dt="2026-01-12T19:07:56.347" v="400" actId="20577"/>
        <pc:sldMkLst>
          <pc:docMk/>
          <pc:sldMk cId="4170557165" sldId="273"/>
        </pc:sldMkLst>
        <pc:spChg chg="mod">
          <ac:chgData name="William Bryce (2416710)" userId="S::2416710@student.uwtsd.ac.uk::a4757284-7e44-496c-af15-59179774f6d2" providerId="AD" clId="Web-{BA571CEC-1E64-2B3E-96D2-F975ED07F6E8}" dt="2026-01-12T19:07:56.347" v="400" actId="20577"/>
          <ac:spMkLst>
            <pc:docMk/>
            <pc:sldMk cId="4170557165" sldId="273"/>
            <ac:spMk id="3" creationId="{92A1FE7F-73BB-5A2C-F208-CBE80F0B036B}"/>
          </ac:spMkLst>
        </pc:spChg>
      </pc:sldChg>
      <pc:sldChg chg="modSp">
        <pc:chgData name="William Bryce (2416710)" userId="S::2416710@student.uwtsd.ac.uk::a4757284-7e44-496c-af15-59179774f6d2" providerId="AD" clId="Web-{BA571CEC-1E64-2B3E-96D2-F975ED07F6E8}" dt="2026-01-12T19:35:07.939" v="717" actId="14100"/>
        <pc:sldMkLst>
          <pc:docMk/>
          <pc:sldMk cId="2727437712" sldId="275"/>
        </pc:sldMkLst>
        <pc:spChg chg="mod">
          <ac:chgData name="William Bryce (2416710)" userId="S::2416710@student.uwtsd.ac.uk::a4757284-7e44-496c-af15-59179774f6d2" providerId="AD" clId="Web-{BA571CEC-1E64-2B3E-96D2-F975ED07F6E8}" dt="2026-01-12T19:31:23.610" v="680" actId="20577"/>
          <ac:spMkLst>
            <pc:docMk/>
            <pc:sldMk cId="2727437712" sldId="275"/>
            <ac:spMk id="2" creationId="{135B5A47-A458-6E95-A7DE-2505EE4F4C56}"/>
          </ac:spMkLst>
        </pc:spChg>
        <pc:spChg chg="mod">
          <ac:chgData name="William Bryce (2416710)" userId="S::2416710@student.uwtsd.ac.uk::a4757284-7e44-496c-af15-59179774f6d2" providerId="AD" clId="Web-{BA571CEC-1E64-2B3E-96D2-F975ED07F6E8}" dt="2026-01-12T19:35:07.939" v="717" actId="14100"/>
          <ac:spMkLst>
            <pc:docMk/>
            <pc:sldMk cId="2727437712" sldId="275"/>
            <ac:spMk id="5" creationId="{6A779E36-3649-760D-1121-4ADA548157C4}"/>
          </ac:spMkLst>
        </pc:spChg>
      </pc:sldChg>
      <pc:sldChg chg="modSp">
        <pc:chgData name="William Bryce (2416710)" userId="S::2416710@student.uwtsd.ac.uk::a4757284-7e44-496c-af15-59179774f6d2" providerId="AD" clId="Web-{BA571CEC-1E64-2B3E-96D2-F975ED07F6E8}" dt="2026-01-12T19:34:56.266" v="713" actId="14100"/>
        <pc:sldMkLst>
          <pc:docMk/>
          <pc:sldMk cId="3879280674" sldId="276"/>
        </pc:sldMkLst>
        <pc:spChg chg="mod">
          <ac:chgData name="William Bryce (2416710)" userId="S::2416710@student.uwtsd.ac.uk::a4757284-7e44-496c-af15-59179774f6d2" providerId="AD" clId="Web-{BA571CEC-1E64-2B3E-96D2-F975ED07F6E8}" dt="2026-01-12T19:31:30.204" v="682" actId="20577"/>
          <ac:spMkLst>
            <pc:docMk/>
            <pc:sldMk cId="3879280674" sldId="276"/>
            <ac:spMk id="2" creationId="{B6F3CDA8-2A6F-3EFF-5BD0-630052A2C8CA}"/>
          </ac:spMkLst>
        </pc:spChg>
        <pc:spChg chg="mod">
          <ac:chgData name="William Bryce (2416710)" userId="S::2416710@student.uwtsd.ac.uk::a4757284-7e44-496c-af15-59179774f6d2" providerId="AD" clId="Web-{BA571CEC-1E64-2B3E-96D2-F975ED07F6E8}" dt="2026-01-12T19:34:56.266" v="713" actId="14100"/>
          <ac:spMkLst>
            <pc:docMk/>
            <pc:sldMk cId="3879280674" sldId="276"/>
            <ac:spMk id="3" creationId="{9273ED00-8B7D-C937-89DA-6F7EA141FA78}"/>
          </ac:spMkLst>
        </pc:spChg>
      </pc:sldChg>
      <pc:sldChg chg="modSp">
        <pc:chgData name="William Bryce (2416710)" userId="S::2416710@student.uwtsd.ac.uk::a4757284-7e44-496c-af15-59179774f6d2" providerId="AD" clId="Web-{BA571CEC-1E64-2B3E-96D2-F975ED07F6E8}" dt="2026-01-12T19:36:37.569" v="733" actId="20577"/>
        <pc:sldMkLst>
          <pc:docMk/>
          <pc:sldMk cId="2132677992" sldId="281"/>
        </pc:sldMkLst>
        <pc:spChg chg="mod">
          <ac:chgData name="William Bryce (2416710)" userId="S::2416710@student.uwtsd.ac.uk::a4757284-7e44-496c-af15-59179774f6d2" providerId="AD" clId="Web-{BA571CEC-1E64-2B3E-96D2-F975ED07F6E8}" dt="2026-01-12T19:36:37.569" v="733" actId="20577"/>
          <ac:spMkLst>
            <pc:docMk/>
            <pc:sldMk cId="2132677992" sldId="281"/>
            <ac:spMk id="3" creationId="{6E000632-4445-B7DE-B948-0914056BEF69}"/>
          </ac:spMkLst>
        </pc:spChg>
      </pc:sldChg>
      <pc:sldChg chg="modSp">
        <pc:chgData name="William Bryce (2416710)" userId="S::2416710@student.uwtsd.ac.uk::a4757284-7e44-496c-af15-59179774f6d2" providerId="AD" clId="Web-{BA571CEC-1E64-2B3E-96D2-F975ED07F6E8}" dt="2026-01-12T19:46:40.426" v="832" actId="20577"/>
        <pc:sldMkLst>
          <pc:docMk/>
          <pc:sldMk cId="2887373698" sldId="284"/>
        </pc:sldMkLst>
        <pc:spChg chg="mod">
          <ac:chgData name="William Bryce (2416710)" userId="S::2416710@student.uwtsd.ac.uk::a4757284-7e44-496c-af15-59179774f6d2" providerId="AD" clId="Web-{BA571CEC-1E64-2B3E-96D2-F975ED07F6E8}" dt="2026-01-12T19:46:40.426" v="832" actId="20577"/>
          <ac:spMkLst>
            <pc:docMk/>
            <pc:sldMk cId="2887373698" sldId="284"/>
            <ac:spMk id="3" creationId="{490EB507-626F-770A-1123-D4B261B973DA}"/>
          </ac:spMkLst>
        </pc:spChg>
      </pc:sldChg>
      <pc:sldChg chg="modSp">
        <pc:chgData name="William Bryce (2416710)" userId="S::2416710@student.uwtsd.ac.uk::a4757284-7e44-496c-af15-59179774f6d2" providerId="AD" clId="Web-{BA571CEC-1E64-2B3E-96D2-F975ED07F6E8}" dt="2026-01-12T19:39:01.793" v="749" actId="20577"/>
        <pc:sldMkLst>
          <pc:docMk/>
          <pc:sldMk cId="3015581685" sldId="289"/>
        </pc:sldMkLst>
        <pc:spChg chg="mod">
          <ac:chgData name="William Bryce (2416710)" userId="S::2416710@student.uwtsd.ac.uk::a4757284-7e44-496c-af15-59179774f6d2" providerId="AD" clId="Web-{BA571CEC-1E64-2B3E-96D2-F975ED07F6E8}" dt="2026-01-12T19:39:01.793" v="749" actId="20577"/>
          <ac:spMkLst>
            <pc:docMk/>
            <pc:sldMk cId="3015581685" sldId="289"/>
            <ac:spMk id="3" creationId="{992ECC75-C4FC-5C69-4FC1-D8DA2BB1A2C3}"/>
          </ac:spMkLst>
        </pc:spChg>
      </pc:sldChg>
      <pc:sldChg chg="modSp">
        <pc:chgData name="William Bryce (2416710)" userId="S::2416710@student.uwtsd.ac.uk::a4757284-7e44-496c-af15-59179774f6d2" providerId="AD" clId="Web-{BA571CEC-1E64-2B3E-96D2-F975ED07F6E8}" dt="2026-01-12T19:36:46.491" v="735" actId="14100"/>
        <pc:sldMkLst>
          <pc:docMk/>
          <pc:sldMk cId="1147930997" sldId="290"/>
        </pc:sldMkLst>
        <pc:spChg chg="mod">
          <ac:chgData name="William Bryce (2416710)" userId="S::2416710@student.uwtsd.ac.uk::a4757284-7e44-496c-af15-59179774f6d2" providerId="AD" clId="Web-{BA571CEC-1E64-2B3E-96D2-F975ED07F6E8}" dt="2026-01-12T19:36:46.491" v="735" actId="14100"/>
          <ac:spMkLst>
            <pc:docMk/>
            <pc:sldMk cId="1147930997" sldId="290"/>
            <ac:spMk id="3" creationId="{733EF090-7A08-4597-54B1-7E0F9576EA88}"/>
          </ac:spMkLst>
        </pc:spChg>
      </pc:sldChg>
      <pc:sldChg chg="modSp">
        <pc:chgData name="William Bryce (2416710)" userId="S::2416710@student.uwtsd.ac.uk::a4757284-7e44-496c-af15-59179774f6d2" providerId="AD" clId="Web-{BA571CEC-1E64-2B3E-96D2-F975ED07F6E8}" dt="2026-01-12T19:35:02.861" v="715" actId="14100"/>
        <pc:sldMkLst>
          <pc:docMk/>
          <pc:sldMk cId="4169206310" sldId="291"/>
        </pc:sldMkLst>
        <pc:spChg chg="mod">
          <ac:chgData name="William Bryce (2416710)" userId="S::2416710@student.uwtsd.ac.uk::a4757284-7e44-496c-af15-59179774f6d2" providerId="AD" clId="Web-{BA571CEC-1E64-2B3E-96D2-F975ED07F6E8}" dt="2026-01-12T19:31:26.907" v="681" actId="20577"/>
          <ac:spMkLst>
            <pc:docMk/>
            <pc:sldMk cId="4169206310" sldId="291"/>
            <ac:spMk id="2" creationId="{730CECAE-081D-DD36-5B44-46FAF3D1AC3D}"/>
          </ac:spMkLst>
        </pc:spChg>
        <pc:spChg chg="mod">
          <ac:chgData name="William Bryce (2416710)" userId="S::2416710@student.uwtsd.ac.uk::a4757284-7e44-496c-af15-59179774f6d2" providerId="AD" clId="Web-{BA571CEC-1E64-2B3E-96D2-F975ED07F6E8}" dt="2026-01-12T19:35:02.861" v="715" actId="14100"/>
          <ac:spMkLst>
            <pc:docMk/>
            <pc:sldMk cId="4169206310" sldId="291"/>
            <ac:spMk id="5" creationId="{5DA1BC65-5141-E6D9-BC7B-1F68AF38BB1C}"/>
          </ac:spMkLst>
        </pc:spChg>
      </pc:sldChg>
      <pc:sldChg chg="modSp">
        <pc:chgData name="William Bryce (2416710)" userId="S::2416710@student.uwtsd.ac.uk::a4757284-7e44-496c-af15-59179774f6d2" providerId="AD" clId="Web-{BA571CEC-1E64-2B3E-96D2-F975ED07F6E8}" dt="2026-01-12T19:34:37.187" v="710" actId="14100"/>
        <pc:sldMkLst>
          <pc:docMk/>
          <pc:sldMk cId="2589620525" sldId="292"/>
        </pc:sldMkLst>
        <pc:spChg chg="mod">
          <ac:chgData name="William Bryce (2416710)" userId="S::2416710@student.uwtsd.ac.uk::a4757284-7e44-496c-af15-59179774f6d2" providerId="AD" clId="Web-{BA571CEC-1E64-2B3E-96D2-F975ED07F6E8}" dt="2026-01-12T19:34:37.187" v="710" actId="14100"/>
          <ac:spMkLst>
            <pc:docMk/>
            <pc:sldMk cId="2589620525" sldId="292"/>
            <ac:spMk id="3" creationId="{CFABAA6D-00F2-B7B0-F45E-0F2BED9FF516}"/>
          </ac:spMkLst>
        </pc:spChg>
      </pc:sldChg>
      <pc:sldChg chg="modSp">
        <pc:chgData name="William Bryce (2416710)" userId="S::2416710@student.uwtsd.ac.uk::a4757284-7e44-496c-af15-59179774f6d2" providerId="AD" clId="Web-{BA571CEC-1E64-2B3E-96D2-F975ED07F6E8}" dt="2026-01-12T19:34:31.937" v="709" actId="14100"/>
        <pc:sldMkLst>
          <pc:docMk/>
          <pc:sldMk cId="2791581068" sldId="293"/>
        </pc:sldMkLst>
        <pc:spChg chg="mod">
          <ac:chgData name="William Bryce (2416710)" userId="S::2416710@student.uwtsd.ac.uk::a4757284-7e44-496c-af15-59179774f6d2" providerId="AD" clId="Web-{BA571CEC-1E64-2B3E-96D2-F975ED07F6E8}" dt="2026-01-12T19:34:31.937" v="709" actId="14100"/>
          <ac:spMkLst>
            <pc:docMk/>
            <pc:sldMk cId="2791581068" sldId="293"/>
            <ac:spMk id="3" creationId="{2D1D9202-CA3D-BF3F-4557-810A232E4B09}"/>
          </ac:spMkLst>
        </pc:spChg>
      </pc:sldChg>
      <pc:sldChg chg="modSp">
        <pc:chgData name="William Bryce (2416710)" userId="S::2416710@student.uwtsd.ac.uk::a4757284-7e44-496c-af15-59179774f6d2" providerId="AD" clId="Web-{BA571CEC-1E64-2B3E-96D2-F975ED07F6E8}" dt="2026-01-12T19:35:38.894" v="723" actId="14100"/>
        <pc:sldMkLst>
          <pc:docMk/>
          <pc:sldMk cId="2320647997" sldId="294"/>
        </pc:sldMkLst>
        <pc:spChg chg="mod">
          <ac:chgData name="William Bryce (2416710)" userId="S::2416710@student.uwtsd.ac.uk::a4757284-7e44-496c-af15-59179774f6d2" providerId="AD" clId="Web-{BA571CEC-1E64-2B3E-96D2-F975ED07F6E8}" dt="2026-01-12T19:35:38.894" v="723" actId="14100"/>
          <ac:spMkLst>
            <pc:docMk/>
            <pc:sldMk cId="2320647997" sldId="294"/>
            <ac:spMk id="3" creationId="{9D0C3A7F-FCCF-6543-14B4-6D8A76122F8E}"/>
          </ac:spMkLst>
        </pc:spChg>
      </pc:sldChg>
      <pc:sldChg chg="modSp">
        <pc:chgData name="William Bryce (2416710)" userId="S::2416710@student.uwtsd.ac.uk::a4757284-7e44-496c-af15-59179774f6d2" providerId="AD" clId="Web-{BA571CEC-1E64-2B3E-96D2-F975ED07F6E8}" dt="2026-01-12T19:35:18.908" v="721" actId="14100"/>
        <pc:sldMkLst>
          <pc:docMk/>
          <pc:sldMk cId="662190067" sldId="295"/>
        </pc:sldMkLst>
        <pc:spChg chg="mod">
          <ac:chgData name="William Bryce (2416710)" userId="S::2416710@student.uwtsd.ac.uk::a4757284-7e44-496c-af15-59179774f6d2" providerId="AD" clId="Web-{BA571CEC-1E64-2B3E-96D2-F975ED07F6E8}" dt="2026-01-12T19:35:18.908" v="721" actId="14100"/>
          <ac:spMkLst>
            <pc:docMk/>
            <pc:sldMk cId="662190067" sldId="295"/>
            <ac:spMk id="5" creationId="{5A73A52F-E116-A498-C03F-DB312D704C54}"/>
          </ac:spMkLst>
        </pc:spChg>
      </pc:sldChg>
      <pc:sldChg chg="modSp">
        <pc:chgData name="William Bryce (2416710)" userId="S::2416710@student.uwtsd.ac.uk::a4757284-7e44-496c-af15-59179774f6d2" providerId="AD" clId="Web-{BA571CEC-1E64-2B3E-96D2-F975ED07F6E8}" dt="2026-01-12T19:35:13.643" v="719" actId="14100"/>
        <pc:sldMkLst>
          <pc:docMk/>
          <pc:sldMk cId="894275804" sldId="296"/>
        </pc:sldMkLst>
        <pc:spChg chg="mod">
          <ac:chgData name="William Bryce (2416710)" userId="S::2416710@student.uwtsd.ac.uk::a4757284-7e44-496c-af15-59179774f6d2" providerId="AD" clId="Web-{BA571CEC-1E64-2B3E-96D2-F975ED07F6E8}" dt="2026-01-12T19:35:13.643" v="719" actId="14100"/>
          <ac:spMkLst>
            <pc:docMk/>
            <pc:sldMk cId="894275804" sldId="296"/>
            <ac:spMk id="5" creationId="{A6E17DED-A218-2B7F-9861-75745C66A863}"/>
          </ac:spMkLst>
        </pc:spChg>
      </pc:sldChg>
      <pc:sldChg chg="modSp">
        <pc:chgData name="William Bryce (2416710)" userId="S::2416710@student.uwtsd.ac.uk::a4757284-7e44-496c-af15-59179774f6d2" providerId="AD" clId="Web-{BA571CEC-1E64-2B3E-96D2-F975ED07F6E8}" dt="2026-01-12T19:44:22.955" v="800" actId="14100"/>
        <pc:sldMkLst>
          <pc:docMk/>
          <pc:sldMk cId="393623059" sldId="297"/>
        </pc:sldMkLst>
        <pc:spChg chg="mod">
          <ac:chgData name="William Bryce (2416710)" userId="S::2416710@student.uwtsd.ac.uk::a4757284-7e44-496c-af15-59179774f6d2" providerId="AD" clId="Web-{BA571CEC-1E64-2B3E-96D2-F975ED07F6E8}" dt="2026-01-12T19:44:22.955" v="800" actId="14100"/>
          <ac:spMkLst>
            <pc:docMk/>
            <pc:sldMk cId="393623059" sldId="297"/>
            <ac:spMk id="3" creationId="{ED1D9C98-0372-4B04-8F3F-3DC810F939CD}"/>
          </ac:spMkLst>
        </pc:spChg>
      </pc:sldChg>
      <pc:sldChg chg="modSp">
        <pc:chgData name="William Bryce (2416710)" userId="S::2416710@student.uwtsd.ac.uk::a4757284-7e44-496c-af15-59179774f6d2" providerId="AD" clId="Web-{BA571CEC-1E64-2B3E-96D2-F975ED07F6E8}" dt="2026-01-12T19:44:58.800" v="805" actId="20577"/>
        <pc:sldMkLst>
          <pc:docMk/>
          <pc:sldMk cId="1287554258" sldId="298"/>
        </pc:sldMkLst>
        <pc:spChg chg="mod">
          <ac:chgData name="William Bryce (2416710)" userId="S::2416710@student.uwtsd.ac.uk::a4757284-7e44-496c-af15-59179774f6d2" providerId="AD" clId="Web-{BA571CEC-1E64-2B3E-96D2-F975ED07F6E8}" dt="2026-01-12T19:44:58.800" v="805" actId="20577"/>
          <ac:spMkLst>
            <pc:docMk/>
            <pc:sldMk cId="1287554258" sldId="298"/>
            <ac:spMk id="3" creationId="{DB1AE634-9570-6E5B-5DFC-80CC2BEAAA85}"/>
          </ac:spMkLst>
        </pc:spChg>
      </pc:sldChg>
      <pc:sldChg chg="modSp">
        <pc:chgData name="William Bryce (2416710)" userId="S::2416710@student.uwtsd.ac.uk::a4757284-7e44-496c-af15-59179774f6d2" providerId="AD" clId="Web-{BA571CEC-1E64-2B3E-96D2-F975ED07F6E8}" dt="2026-01-12T19:50:01.544" v="868" actId="20577"/>
        <pc:sldMkLst>
          <pc:docMk/>
          <pc:sldMk cId="1222465197" sldId="301"/>
        </pc:sldMkLst>
        <pc:spChg chg="mod">
          <ac:chgData name="William Bryce (2416710)" userId="S::2416710@student.uwtsd.ac.uk::a4757284-7e44-496c-af15-59179774f6d2" providerId="AD" clId="Web-{BA571CEC-1E64-2B3E-96D2-F975ED07F6E8}" dt="2026-01-12T19:50:01.544" v="868" actId="20577"/>
          <ac:spMkLst>
            <pc:docMk/>
            <pc:sldMk cId="1222465197" sldId="301"/>
            <ac:spMk id="7" creationId="{A54B4901-4EA6-4C58-90AA-B06ED08A49D9}"/>
          </ac:spMkLst>
        </pc:spChg>
      </pc:sldChg>
      <pc:sldChg chg="modSp">
        <pc:chgData name="William Bryce (2416710)" userId="S::2416710@student.uwtsd.ac.uk::a4757284-7e44-496c-af15-59179774f6d2" providerId="AD" clId="Web-{BA571CEC-1E64-2B3E-96D2-F975ED07F6E8}" dt="2026-01-12T19:50:55.439" v="876" actId="20577"/>
        <pc:sldMkLst>
          <pc:docMk/>
          <pc:sldMk cId="3394235481" sldId="302"/>
        </pc:sldMkLst>
        <pc:spChg chg="mod">
          <ac:chgData name="William Bryce (2416710)" userId="S::2416710@student.uwtsd.ac.uk::a4757284-7e44-496c-af15-59179774f6d2" providerId="AD" clId="Web-{BA571CEC-1E64-2B3E-96D2-F975ED07F6E8}" dt="2026-01-12T19:50:55.439" v="876" actId="20577"/>
          <ac:spMkLst>
            <pc:docMk/>
            <pc:sldMk cId="3394235481" sldId="302"/>
            <ac:spMk id="7" creationId="{AEC42502-F932-30CA-CF60-C3E0432700D5}"/>
          </ac:spMkLst>
        </pc:spChg>
      </pc:sldChg>
      <pc:sldChg chg="modSp">
        <pc:chgData name="William Bryce (2416710)" userId="S::2416710@student.uwtsd.ac.uk::a4757284-7e44-496c-af15-59179774f6d2" providerId="AD" clId="Web-{BA571CEC-1E64-2B3E-96D2-F975ED07F6E8}" dt="2026-01-12T19:47:55.771" v="849" actId="14100"/>
        <pc:sldMkLst>
          <pc:docMk/>
          <pc:sldMk cId="1956252938" sldId="303"/>
        </pc:sldMkLst>
        <pc:spChg chg="mod">
          <ac:chgData name="William Bryce (2416710)" userId="S::2416710@student.uwtsd.ac.uk::a4757284-7e44-496c-af15-59179774f6d2" providerId="AD" clId="Web-{BA571CEC-1E64-2B3E-96D2-F975ED07F6E8}" dt="2026-01-12T19:47:55.771" v="849" actId="14100"/>
          <ac:spMkLst>
            <pc:docMk/>
            <pc:sldMk cId="1956252938" sldId="303"/>
            <ac:spMk id="3" creationId="{B1A1E7FE-3F6C-5AFD-9FA5-D643DEE8EF3B}"/>
          </ac:spMkLst>
        </pc:spChg>
      </pc:sldChg>
      <pc:sldChg chg="modSp">
        <pc:chgData name="William Bryce (2416710)" userId="S::2416710@student.uwtsd.ac.uk::a4757284-7e44-496c-af15-59179774f6d2" providerId="AD" clId="Web-{BA571CEC-1E64-2B3E-96D2-F975ED07F6E8}" dt="2026-01-12T19:48:30.771" v="854" actId="14100"/>
        <pc:sldMkLst>
          <pc:docMk/>
          <pc:sldMk cId="2936251796" sldId="304"/>
        </pc:sldMkLst>
        <pc:spChg chg="mod">
          <ac:chgData name="William Bryce (2416710)" userId="S::2416710@student.uwtsd.ac.uk::a4757284-7e44-496c-af15-59179774f6d2" providerId="AD" clId="Web-{BA571CEC-1E64-2B3E-96D2-F975ED07F6E8}" dt="2026-01-12T19:48:30.771" v="854" actId="14100"/>
          <ac:spMkLst>
            <pc:docMk/>
            <pc:sldMk cId="2936251796" sldId="304"/>
            <ac:spMk id="3" creationId="{66937945-9B3A-1532-DE60-77671247E6C7}"/>
          </ac:spMkLst>
        </pc:spChg>
      </pc:sldChg>
      <pc:sldChg chg="modSp">
        <pc:chgData name="William Bryce (2416710)" userId="S::2416710@student.uwtsd.ac.uk::a4757284-7e44-496c-af15-59179774f6d2" providerId="AD" clId="Web-{BA571CEC-1E64-2B3E-96D2-F975ED07F6E8}" dt="2026-01-12T19:51:24.504" v="885" actId="1076"/>
        <pc:sldMkLst>
          <pc:docMk/>
          <pc:sldMk cId="993705400" sldId="310"/>
        </pc:sldMkLst>
        <pc:spChg chg="mod">
          <ac:chgData name="William Bryce (2416710)" userId="S::2416710@student.uwtsd.ac.uk::a4757284-7e44-496c-af15-59179774f6d2" providerId="AD" clId="Web-{BA571CEC-1E64-2B3E-96D2-F975ED07F6E8}" dt="2026-01-12T19:51:24.504" v="885" actId="1076"/>
          <ac:spMkLst>
            <pc:docMk/>
            <pc:sldMk cId="993705400" sldId="310"/>
            <ac:spMk id="3" creationId="{BA6CE609-2C5E-45F7-DECE-9F947652B128}"/>
          </ac:spMkLst>
        </pc:spChg>
      </pc:sldChg>
      <pc:sldChg chg="addSp modSp">
        <pc:chgData name="William Bryce (2416710)" userId="S::2416710@student.uwtsd.ac.uk::a4757284-7e44-496c-af15-59179774f6d2" providerId="AD" clId="Web-{BA571CEC-1E64-2B3E-96D2-F975ED07F6E8}" dt="2026-01-12T19:53:29.714" v="910" actId="20577"/>
        <pc:sldMkLst>
          <pc:docMk/>
          <pc:sldMk cId="756840388" sldId="311"/>
        </pc:sldMkLst>
        <pc:spChg chg="mod">
          <ac:chgData name="William Bryce (2416710)" userId="S::2416710@student.uwtsd.ac.uk::a4757284-7e44-496c-af15-59179774f6d2" providerId="AD" clId="Web-{BA571CEC-1E64-2B3E-96D2-F975ED07F6E8}" dt="2026-01-12T19:53:29.714" v="910" actId="20577"/>
          <ac:spMkLst>
            <pc:docMk/>
            <pc:sldMk cId="756840388" sldId="311"/>
            <ac:spMk id="3" creationId="{CF24617F-5CC8-D3DE-D294-85F6A68427FF}"/>
          </ac:spMkLst>
        </pc:spChg>
        <pc:spChg chg="add mod">
          <ac:chgData name="William Bryce (2416710)" userId="S::2416710@student.uwtsd.ac.uk::a4757284-7e44-496c-af15-59179774f6d2" providerId="AD" clId="Web-{BA571CEC-1E64-2B3E-96D2-F975ED07F6E8}" dt="2026-01-12T18:58:00.896" v="225" actId="20577"/>
          <ac:spMkLst>
            <pc:docMk/>
            <pc:sldMk cId="756840388" sldId="311"/>
            <ac:spMk id="4" creationId="{701DB84B-2A3A-18B0-8125-4712966A1634}"/>
          </ac:spMkLst>
        </pc:spChg>
      </pc:sldChg>
      <pc:sldChg chg="modSp">
        <pc:chgData name="William Bryce (2416710)" userId="S::2416710@student.uwtsd.ac.uk::a4757284-7e44-496c-af15-59179774f6d2" providerId="AD" clId="Web-{BA571CEC-1E64-2B3E-96D2-F975ED07F6E8}" dt="2026-01-12T19:41:01.421" v="754" actId="1076"/>
        <pc:sldMkLst>
          <pc:docMk/>
          <pc:sldMk cId="3512545724" sldId="313"/>
        </pc:sldMkLst>
        <pc:spChg chg="mod">
          <ac:chgData name="William Bryce (2416710)" userId="S::2416710@student.uwtsd.ac.uk::a4757284-7e44-496c-af15-59179774f6d2" providerId="AD" clId="Web-{BA571CEC-1E64-2B3E-96D2-F975ED07F6E8}" dt="2026-01-12T19:41:01.421" v="754" actId="1076"/>
          <ac:spMkLst>
            <pc:docMk/>
            <pc:sldMk cId="3512545724" sldId="313"/>
            <ac:spMk id="2" creationId="{FE0811A3-D7D3-C168-6A5C-76FAB3054604}"/>
          </ac:spMkLst>
        </pc:spChg>
      </pc:sldChg>
      <pc:sldChg chg="modSp">
        <pc:chgData name="William Bryce (2416710)" userId="S::2416710@student.uwtsd.ac.uk::a4757284-7e44-496c-af15-59179774f6d2" providerId="AD" clId="Web-{BA571CEC-1E64-2B3E-96D2-F975ED07F6E8}" dt="2026-01-12T19:42:34.813" v="776" actId="20577"/>
        <pc:sldMkLst>
          <pc:docMk/>
          <pc:sldMk cId="1083130740" sldId="314"/>
        </pc:sldMkLst>
        <pc:spChg chg="mod">
          <ac:chgData name="William Bryce (2416710)" userId="S::2416710@student.uwtsd.ac.uk::a4757284-7e44-496c-af15-59179774f6d2" providerId="AD" clId="Web-{BA571CEC-1E64-2B3E-96D2-F975ED07F6E8}" dt="2026-01-12T19:42:34.813" v="776" actId="20577"/>
          <ac:spMkLst>
            <pc:docMk/>
            <pc:sldMk cId="1083130740" sldId="314"/>
            <ac:spMk id="3" creationId="{7DED37FD-2212-1D47-D8F2-874938B63557}"/>
          </ac:spMkLst>
        </pc:spChg>
      </pc:sldChg>
      <pc:sldChg chg="modSp">
        <pc:chgData name="William Bryce (2416710)" userId="S::2416710@student.uwtsd.ac.uk::a4757284-7e44-496c-af15-59179774f6d2" providerId="AD" clId="Web-{BA571CEC-1E64-2B3E-96D2-F975ED07F6E8}" dt="2026-01-12T19:43:05.236" v="781" actId="20577"/>
        <pc:sldMkLst>
          <pc:docMk/>
          <pc:sldMk cId="485796671" sldId="315"/>
        </pc:sldMkLst>
        <pc:spChg chg="mod">
          <ac:chgData name="William Bryce (2416710)" userId="S::2416710@student.uwtsd.ac.uk::a4757284-7e44-496c-af15-59179774f6d2" providerId="AD" clId="Web-{BA571CEC-1E64-2B3E-96D2-F975ED07F6E8}" dt="2026-01-12T19:43:05.236" v="781" actId="20577"/>
          <ac:spMkLst>
            <pc:docMk/>
            <pc:sldMk cId="485796671" sldId="315"/>
            <ac:spMk id="3" creationId="{FED9A12C-0FE5-CF30-F856-81069F528526}"/>
          </ac:spMkLst>
        </pc:spChg>
      </pc:sldChg>
      <pc:sldChg chg="modSp">
        <pc:chgData name="William Bryce (2416710)" userId="S::2416710@student.uwtsd.ac.uk::a4757284-7e44-496c-af15-59179774f6d2" providerId="AD" clId="Web-{BA571CEC-1E64-2B3E-96D2-F975ED07F6E8}" dt="2026-01-12T19:04:20.154" v="368" actId="20577"/>
        <pc:sldMkLst>
          <pc:docMk/>
          <pc:sldMk cId="979492052" sldId="316"/>
        </pc:sldMkLst>
        <pc:spChg chg="mod">
          <ac:chgData name="William Bryce (2416710)" userId="S::2416710@student.uwtsd.ac.uk::a4757284-7e44-496c-af15-59179774f6d2" providerId="AD" clId="Web-{BA571CEC-1E64-2B3E-96D2-F975ED07F6E8}" dt="2026-01-12T19:04:20.154" v="368" actId="20577"/>
          <ac:spMkLst>
            <pc:docMk/>
            <pc:sldMk cId="979492052" sldId="316"/>
            <ac:spMk id="3" creationId="{BC2A2683-1471-A570-BB3D-8FC0F68B2161}"/>
          </ac:spMkLst>
        </pc:spChg>
      </pc:sldChg>
      <pc:sldChg chg="modSp">
        <pc:chgData name="William Bryce (2416710)" userId="S::2416710@student.uwtsd.ac.uk::a4757284-7e44-496c-af15-59179774f6d2" providerId="AD" clId="Web-{BA571CEC-1E64-2B3E-96D2-F975ED07F6E8}" dt="2026-01-12T19:06:27.142" v="386" actId="1076"/>
        <pc:sldMkLst>
          <pc:docMk/>
          <pc:sldMk cId="1895273535" sldId="317"/>
        </pc:sldMkLst>
        <pc:spChg chg="mod">
          <ac:chgData name="William Bryce (2416710)" userId="S::2416710@student.uwtsd.ac.uk::a4757284-7e44-496c-af15-59179774f6d2" providerId="AD" clId="Web-{BA571CEC-1E64-2B3E-96D2-F975ED07F6E8}" dt="2026-01-12T19:06:27.142" v="386" actId="1076"/>
          <ac:spMkLst>
            <pc:docMk/>
            <pc:sldMk cId="1895273535" sldId="317"/>
            <ac:spMk id="3" creationId="{DA941E2B-6626-B0FF-B9FE-61BE93E85379}"/>
          </ac:spMkLst>
        </pc:spChg>
      </pc:sldChg>
      <pc:sldChg chg="modSp">
        <pc:chgData name="William Bryce (2416710)" userId="S::2416710@student.uwtsd.ac.uk::a4757284-7e44-496c-af15-59179774f6d2" providerId="AD" clId="Web-{BA571CEC-1E64-2B3E-96D2-F975ED07F6E8}" dt="2026-01-12T19:54:44.936" v="919" actId="1076"/>
        <pc:sldMkLst>
          <pc:docMk/>
          <pc:sldMk cId="802009772" sldId="318"/>
        </pc:sldMkLst>
        <pc:spChg chg="mod">
          <ac:chgData name="William Bryce (2416710)" userId="S::2416710@student.uwtsd.ac.uk::a4757284-7e44-496c-af15-59179774f6d2" providerId="AD" clId="Web-{BA571CEC-1E64-2B3E-96D2-F975ED07F6E8}" dt="2026-01-12T19:54:44.936" v="919" actId="1076"/>
          <ac:spMkLst>
            <pc:docMk/>
            <pc:sldMk cId="802009772" sldId="318"/>
            <ac:spMk id="3" creationId="{DB5494EB-A2CB-DD43-4678-2C04C5EEA0B9}"/>
          </ac:spMkLst>
        </pc:spChg>
      </pc:sldChg>
      <pc:sldChg chg="modSp">
        <pc:chgData name="William Bryce (2416710)" userId="S::2416710@student.uwtsd.ac.uk::a4757284-7e44-496c-af15-59179774f6d2" providerId="AD" clId="Web-{BA571CEC-1E64-2B3E-96D2-F975ED07F6E8}" dt="2026-01-12T19:54:37.248" v="917" actId="1076"/>
        <pc:sldMkLst>
          <pc:docMk/>
          <pc:sldMk cId="2742132674" sldId="320"/>
        </pc:sldMkLst>
        <pc:spChg chg="mod">
          <ac:chgData name="William Bryce (2416710)" userId="S::2416710@student.uwtsd.ac.uk::a4757284-7e44-496c-af15-59179774f6d2" providerId="AD" clId="Web-{BA571CEC-1E64-2B3E-96D2-F975ED07F6E8}" dt="2026-01-12T19:54:37.248" v="917" actId="1076"/>
          <ac:spMkLst>
            <pc:docMk/>
            <pc:sldMk cId="2742132674" sldId="320"/>
            <ac:spMk id="3" creationId="{8119BC50-B9C1-AE50-4942-3FA2AF0A43CF}"/>
          </ac:spMkLst>
        </pc:spChg>
      </pc:sldChg>
      <pc:sldChg chg="modSp">
        <pc:chgData name="William Bryce (2416710)" userId="S::2416710@student.uwtsd.ac.uk::a4757284-7e44-496c-af15-59179774f6d2" providerId="AD" clId="Web-{BA571CEC-1E64-2B3E-96D2-F975ED07F6E8}" dt="2026-01-12T19:54:49.967" v="920" actId="1076"/>
        <pc:sldMkLst>
          <pc:docMk/>
          <pc:sldMk cId="3239314330" sldId="321"/>
        </pc:sldMkLst>
        <pc:spChg chg="mod">
          <ac:chgData name="William Bryce (2416710)" userId="S::2416710@student.uwtsd.ac.uk::a4757284-7e44-496c-af15-59179774f6d2" providerId="AD" clId="Web-{BA571CEC-1E64-2B3E-96D2-F975ED07F6E8}" dt="2026-01-12T19:54:49.967" v="920" actId="1076"/>
          <ac:spMkLst>
            <pc:docMk/>
            <pc:sldMk cId="3239314330" sldId="321"/>
            <ac:spMk id="3" creationId="{BFF6B398-6608-4934-BCD5-C39A375CDFF3}"/>
          </ac:spMkLst>
        </pc:spChg>
      </pc:sldChg>
      <pc:sldChg chg="modSp">
        <pc:chgData name="William Bryce (2416710)" userId="S::2416710@student.uwtsd.ac.uk::a4757284-7e44-496c-af15-59179774f6d2" providerId="AD" clId="Web-{BA571CEC-1E64-2B3E-96D2-F975ED07F6E8}" dt="2026-01-12T19:54:30.935" v="916" actId="1076"/>
        <pc:sldMkLst>
          <pc:docMk/>
          <pc:sldMk cId="2721325548" sldId="322"/>
        </pc:sldMkLst>
        <pc:spChg chg="mod">
          <ac:chgData name="William Bryce (2416710)" userId="S::2416710@student.uwtsd.ac.uk::a4757284-7e44-496c-af15-59179774f6d2" providerId="AD" clId="Web-{BA571CEC-1E64-2B3E-96D2-F975ED07F6E8}" dt="2026-01-12T19:54:30.935" v="916" actId="1076"/>
          <ac:spMkLst>
            <pc:docMk/>
            <pc:sldMk cId="2721325548" sldId="322"/>
            <ac:spMk id="3" creationId="{E68CA4E3-028C-A4ED-E8DD-890BFE610D15}"/>
          </ac:spMkLst>
        </pc:spChg>
      </pc:sldChg>
    </pc:docChg>
  </pc:docChgLst>
  <pc:docChgLst>
    <pc:chgData name="William Bryce (2416710)" userId="S::2416710@student.uwtsd.ac.uk::a4757284-7e44-496c-af15-59179774f6d2" providerId="AD" clId="Web-{A2C57F90-0F77-327F-C940-D2A43602048F}"/>
    <pc:docChg chg="addSld modSld">
      <pc:chgData name="William Bryce (2416710)" userId="S::2416710@student.uwtsd.ac.uk::a4757284-7e44-496c-af15-59179774f6d2" providerId="AD" clId="Web-{A2C57F90-0F77-327F-C940-D2A43602048F}" dt="2026-01-12T15:58:39.867" v="1702" actId="20577"/>
      <pc:docMkLst>
        <pc:docMk/>
      </pc:docMkLst>
      <pc:sldChg chg="modSp">
        <pc:chgData name="William Bryce (2416710)" userId="S::2416710@student.uwtsd.ac.uk::a4757284-7e44-496c-af15-59179774f6d2" providerId="AD" clId="Web-{A2C57F90-0F77-327F-C940-D2A43602048F}" dt="2026-01-12T13:56:39.438" v="529" actId="20577"/>
        <pc:sldMkLst>
          <pc:docMk/>
          <pc:sldMk cId="2542825689" sldId="272"/>
        </pc:sldMkLst>
        <pc:spChg chg="mod">
          <ac:chgData name="William Bryce (2416710)" userId="S::2416710@student.uwtsd.ac.uk::a4757284-7e44-496c-af15-59179774f6d2" providerId="AD" clId="Web-{A2C57F90-0F77-327F-C940-D2A43602048F}" dt="2026-01-12T13:56:39.438" v="529" actId="20577"/>
          <ac:spMkLst>
            <pc:docMk/>
            <pc:sldMk cId="2542825689" sldId="272"/>
            <ac:spMk id="2" creationId="{75B3B6F6-1F81-B589-0231-0D1501FA27CD}"/>
          </ac:spMkLst>
        </pc:spChg>
      </pc:sldChg>
      <pc:sldChg chg="modSp">
        <pc:chgData name="William Bryce (2416710)" userId="S::2416710@student.uwtsd.ac.uk::a4757284-7e44-496c-af15-59179774f6d2" providerId="AD" clId="Web-{A2C57F90-0F77-327F-C940-D2A43602048F}" dt="2026-01-12T15:46:41.899" v="1459" actId="20577"/>
        <pc:sldMkLst>
          <pc:docMk/>
          <pc:sldMk cId="4170557165" sldId="273"/>
        </pc:sldMkLst>
        <pc:spChg chg="mod">
          <ac:chgData name="William Bryce (2416710)" userId="S::2416710@student.uwtsd.ac.uk::a4757284-7e44-496c-af15-59179774f6d2" providerId="AD" clId="Web-{A2C57F90-0F77-327F-C940-D2A43602048F}" dt="2026-01-12T13:56:36.422" v="528" actId="20577"/>
          <ac:spMkLst>
            <pc:docMk/>
            <pc:sldMk cId="4170557165" sldId="273"/>
            <ac:spMk id="2" creationId="{7AC897E7-8A93-511B-38E9-8E945CBC8EC7}"/>
          </ac:spMkLst>
        </pc:spChg>
        <pc:spChg chg="mod">
          <ac:chgData name="William Bryce (2416710)" userId="S::2416710@student.uwtsd.ac.uk::a4757284-7e44-496c-af15-59179774f6d2" providerId="AD" clId="Web-{A2C57F90-0F77-327F-C940-D2A43602048F}" dt="2026-01-12T15:46:41.899" v="1459" actId="20577"/>
          <ac:spMkLst>
            <pc:docMk/>
            <pc:sldMk cId="4170557165" sldId="273"/>
            <ac:spMk id="3" creationId="{92A1FE7F-73BB-5A2C-F208-CBE80F0B036B}"/>
          </ac:spMkLst>
        </pc:spChg>
      </pc:sldChg>
      <pc:sldChg chg="addSp modSp">
        <pc:chgData name="William Bryce (2416710)" userId="S::2416710@student.uwtsd.ac.uk::a4757284-7e44-496c-af15-59179774f6d2" providerId="AD" clId="Web-{A2C57F90-0F77-327F-C940-D2A43602048F}" dt="2026-01-12T14:21:26.127" v="900" actId="1076"/>
        <pc:sldMkLst>
          <pc:docMk/>
          <pc:sldMk cId="2727437712" sldId="275"/>
        </pc:sldMkLst>
        <pc:spChg chg="add mod">
          <ac:chgData name="William Bryce (2416710)" userId="S::2416710@student.uwtsd.ac.uk::a4757284-7e44-496c-af15-59179774f6d2" providerId="AD" clId="Web-{A2C57F90-0F77-327F-C940-D2A43602048F}" dt="2026-01-12T14:21:26.127" v="900" actId="1076"/>
          <ac:spMkLst>
            <pc:docMk/>
            <pc:sldMk cId="2727437712" sldId="275"/>
            <ac:spMk id="3" creationId="{CC55631B-02A1-7204-E5FD-97BD670767BC}"/>
          </ac:spMkLst>
        </pc:spChg>
      </pc:sldChg>
      <pc:sldChg chg="addSp delSp modSp">
        <pc:chgData name="William Bryce (2416710)" userId="S::2416710@student.uwtsd.ac.uk::a4757284-7e44-496c-af15-59179774f6d2" providerId="AD" clId="Web-{A2C57F90-0F77-327F-C940-D2A43602048F}" dt="2026-01-12T14:21:12.111" v="898" actId="1076"/>
        <pc:sldMkLst>
          <pc:docMk/>
          <pc:sldMk cId="3879280674" sldId="276"/>
        </pc:sldMkLst>
        <pc:spChg chg="mod">
          <ac:chgData name="William Bryce (2416710)" userId="S::2416710@student.uwtsd.ac.uk::a4757284-7e44-496c-af15-59179774f6d2" providerId="AD" clId="Web-{A2C57F90-0F77-327F-C940-D2A43602048F}" dt="2026-01-12T14:21:08.439" v="897" actId="20577"/>
          <ac:spMkLst>
            <pc:docMk/>
            <pc:sldMk cId="3879280674" sldId="276"/>
            <ac:spMk id="3" creationId="{9273ED00-8B7D-C937-89DA-6F7EA141FA78}"/>
          </ac:spMkLst>
        </pc:spChg>
        <pc:spChg chg="add mod">
          <ac:chgData name="William Bryce (2416710)" userId="S::2416710@student.uwtsd.ac.uk::a4757284-7e44-496c-af15-59179774f6d2" providerId="AD" clId="Web-{A2C57F90-0F77-327F-C940-D2A43602048F}" dt="2026-01-12T14:21:12.111" v="898" actId="1076"/>
          <ac:spMkLst>
            <pc:docMk/>
            <pc:sldMk cId="3879280674" sldId="276"/>
            <ac:spMk id="6" creationId="{C7EFB905-9EB0-DBE8-7FE0-E4DB35EB593C}"/>
          </ac:spMkLst>
        </pc:spChg>
        <pc:picChg chg="add mod modCrop">
          <ac:chgData name="William Bryce (2416710)" userId="S::2416710@student.uwtsd.ac.uk::a4757284-7e44-496c-af15-59179774f6d2" providerId="AD" clId="Web-{A2C57F90-0F77-327F-C940-D2A43602048F}" dt="2026-01-12T14:19:45.437" v="858"/>
          <ac:picMkLst>
            <pc:docMk/>
            <pc:sldMk cId="3879280674" sldId="276"/>
            <ac:picMk id="4" creationId="{75F56480-5585-461A-F663-16F3B5E72D9C}"/>
          </ac:picMkLst>
        </pc:picChg>
        <pc:picChg chg="del">
          <ac:chgData name="William Bryce (2416710)" userId="S::2416710@student.uwtsd.ac.uk::a4757284-7e44-496c-af15-59179774f6d2" providerId="AD" clId="Web-{A2C57F90-0F77-327F-C940-D2A43602048F}" dt="2026-01-12T14:19:27.014" v="854"/>
          <ac:picMkLst>
            <pc:docMk/>
            <pc:sldMk cId="3879280674" sldId="276"/>
            <ac:picMk id="5" creationId="{F8313985-AE68-9B50-B8F4-8D0AADA37150}"/>
          </ac:picMkLst>
        </pc:picChg>
      </pc:sldChg>
      <pc:sldChg chg="addSp modSp">
        <pc:chgData name="William Bryce (2416710)" userId="S::2416710@student.uwtsd.ac.uk::a4757284-7e44-496c-af15-59179774f6d2" providerId="AD" clId="Web-{A2C57F90-0F77-327F-C940-D2A43602048F}" dt="2026-01-12T15:48:47.793" v="1502" actId="20577"/>
        <pc:sldMkLst>
          <pc:docMk/>
          <pc:sldMk cId="2132677992" sldId="281"/>
        </pc:sldMkLst>
        <pc:spChg chg="mod">
          <ac:chgData name="William Bryce (2416710)" userId="S::2416710@student.uwtsd.ac.uk::a4757284-7e44-496c-af15-59179774f6d2" providerId="AD" clId="Web-{A2C57F90-0F77-327F-C940-D2A43602048F}" dt="2026-01-12T15:48:47.793" v="1502" actId="20577"/>
          <ac:spMkLst>
            <pc:docMk/>
            <pc:sldMk cId="2132677992" sldId="281"/>
            <ac:spMk id="3" creationId="{6E000632-4445-B7DE-B948-0914056BEF69}"/>
          </ac:spMkLst>
        </pc:spChg>
        <pc:spChg chg="add mod">
          <ac:chgData name="William Bryce (2416710)" userId="S::2416710@student.uwtsd.ac.uk::a4757284-7e44-496c-af15-59179774f6d2" providerId="AD" clId="Web-{A2C57F90-0F77-327F-C940-D2A43602048F}" dt="2026-01-12T15:45:39.772" v="1445" actId="1076"/>
          <ac:spMkLst>
            <pc:docMk/>
            <pc:sldMk cId="2132677992" sldId="281"/>
            <ac:spMk id="4" creationId="{3ECC4D1F-19B6-1186-FA0D-61ECD2E0AF31}"/>
          </ac:spMkLst>
        </pc:spChg>
      </pc:sldChg>
      <pc:sldChg chg="modSp">
        <pc:chgData name="William Bryce (2416710)" userId="S::2416710@student.uwtsd.ac.uk::a4757284-7e44-496c-af15-59179774f6d2" providerId="AD" clId="Web-{A2C57F90-0F77-327F-C940-D2A43602048F}" dt="2026-01-12T15:58:39.867" v="1702" actId="20577"/>
        <pc:sldMkLst>
          <pc:docMk/>
          <pc:sldMk cId="3015581685" sldId="289"/>
        </pc:sldMkLst>
        <pc:spChg chg="mod">
          <ac:chgData name="William Bryce (2416710)" userId="S::2416710@student.uwtsd.ac.uk::a4757284-7e44-496c-af15-59179774f6d2" providerId="AD" clId="Web-{A2C57F90-0F77-327F-C940-D2A43602048F}" dt="2026-01-12T15:58:39.867" v="1702" actId="20577"/>
          <ac:spMkLst>
            <pc:docMk/>
            <pc:sldMk cId="3015581685" sldId="289"/>
            <ac:spMk id="3" creationId="{992ECC75-C4FC-5C69-4FC1-D8DA2BB1A2C3}"/>
          </ac:spMkLst>
        </pc:spChg>
      </pc:sldChg>
      <pc:sldChg chg="addSp modSp">
        <pc:chgData name="William Bryce (2416710)" userId="S::2416710@student.uwtsd.ac.uk::a4757284-7e44-496c-af15-59179774f6d2" providerId="AD" clId="Web-{A2C57F90-0F77-327F-C940-D2A43602048F}" dt="2026-01-12T15:50:03.420" v="1533" actId="14100"/>
        <pc:sldMkLst>
          <pc:docMk/>
          <pc:sldMk cId="1147930997" sldId="290"/>
        </pc:sldMkLst>
        <pc:spChg chg="mod">
          <ac:chgData name="William Bryce (2416710)" userId="S::2416710@student.uwtsd.ac.uk::a4757284-7e44-496c-af15-59179774f6d2" providerId="AD" clId="Web-{A2C57F90-0F77-327F-C940-D2A43602048F}" dt="2026-01-12T15:49:34.685" v="1515" actId="20577"/>
          <ac:spMkLst>
            <pc:docMk/>
            <pc:sldMk cId="1147930997" sldId="290"/>
            <ac:spMk id="3" creationId="{733EF090-7A08-4597-54B1-7E0F9576EA88}"/>
          </ac:spMkLst>
        </pc:spChg>
        <pc:spChg chg="add mod">
          <ac:chgData name="William Bryce (2416710)" userId="S::2416710@student.uwtsd.ac.uk::a4757284-7e44-496c-af15-59179774f6d2" providerId="AD" clId="Web-{A2C57F90-0F77-327F-C940-D2A43602048F}" dt="2026-01-12T15:50:03.420" v="1533" actId="14100"/>
          <ac:spMkLst>
            <pc:docMk/>
            <pc:sldMk cId="1147930997" sldId="290"/>
            <ac:spMk id="4" creationId="{5E691A39-55F3-F950-4AFB-CA1F29804416}"/>
          </ac:spMkLst>
        </pc:spChg>
      </pc:sldChg>
      <pc:sldChg chg="addSp delSp modSp">
        <pc:chgData name="William Bryce (2416710)" userId="S::2416710@student.uwtsd.ac.uk::a4757284-7e44-496c-af15-59179774f6d2" providerId="AD" clId="Web-{A2C57F90-0F77-327F-C940-D2A43602048F}" dt="2026-01-12T14:21:19.861" v="899" actId="1076"/>
        <pc:sldMkLst>
          <pc:docMk/>
          <pc:sldMk cId="4169206310" sldId="291"/>
        </pc:sldMkLst>
        <pc:spChg chg="add del">
          <ac:chgData name="William Bryce (2416710)" userId="S::2416710@student.uwtsd.ac.uk::a4757284-7e44-496c-af15-59179774f6d2" providerId="AD" clId="Web-{A2C57F90-0F77-327F-C940-D2A43602048F}" dt="2026-01-12T14:12:46.466" v="785"/>
          <ac:spMkLst>
            <pc:docMk/>
            <pc:sldMk cId="4169206310" sldId="291"/>
            <ac:spMk id="3" creationId="{111EF40F-6BB1-F848-5107-2D8377F906FE}"/>
          </ac:spMkLst>
        </pc:spChg>
        <pc:spChg chg="mod">
          <ac:chgData name="William Bryce (2416710)" userId="S::2416710@student.uwtsd.ac.uk::a4757284-7e44-496c-af15-59179774f6d2" providerId="AD" clId="Web-{A2C57F90-0F77-327F-C940-D2A43602048F}" dt="2026-01-12T14:15:37.284" v="850" actId="20577"/>
          <ac:spMkLst>
            <pc:docMk/>
            <pc:sldMk cId="4169206310" sldId="291"/>
            <ac:spMk id="5" creationId="{5DA1BC65-5141-E6D9-BC7B-1F68AF38BB1C}"/>
          </ac:spMkLst>
        </pc:spChg>
        <pc:spChg chg="add mod">
          <ac:chgData name="William Bryce (2416710)" userId="S::2416710@student.uwtsd.ac.uk::a4757284-7e44-496c-af15-59179774f6d2" providerId="AD" clId="Web-{A2C57F90-0F77-327F-C940-D2A43602048F}" dt="2026-01-12T14:21:19.861" v="899" actId="1076"/>
          <ac:spMkLst>
            <pc:docMk/>
            <pc:sldMk cId="4169206310" sldId="291"/>
            <ac:spMk id="6" creationId="{A1AFC0C6-F928-463C-630D-30D722371392}"/>
          </ac:spMkLst>
        </pc:spChg>
      </pc:sldChg>
      <pc:sldChg chg="addSp modSp">
        <pc:chgData name="William Bryce (2416710)" userId="S::2416710@student.uwtsd.ac.uk::a4757284-7e44-496c-af15-59179774f6d2" providerId="AD" clId="Web-{A2C57F90-0F77-327F-C940-D2A43602048F}" dt="2026-01-12T15:03:13.388" v="1161" actId="14100"/>
        <pc:sldMkLst>
          <pc:docMk/>
          <pc:sldMk cId="2589620525" sldId="292"/>
        </pc:sldMkLst>
        <pc:spChg chg="mod">
          <ac:chgData name="William Bryce (2416710)" userId="S::2416710@student.uwtsd.ac.uk::a4757284-7e44-496c-af15-59179774f6d2" providerId="AD" clId="Web-{A2C57F90-0F77-327F-C940-D2A43602048F}" dt="2026-01-12T15:03:00.200" v="1160" actId="20577"/>
          <ac:spMkLst>
            <pc:docMk/>
            <pc:sldMk cId="2589620525" sldId="292"/>
            <ac:spMk id="3" creationId="{CFABAA6D-00F2-B7B0-F45E-0F2BED9FF516}"/>
          </ac:spMkLst>
        </pc:spChg>
        <pc:spChg chg="add mod">
          <ac:chgData name="William Bryce (2416710)" userId="S::2416710@student.uwtsd.ac.uk::a4757284-7e44-496c-af15-59179774f6d2" providerId="AD" clId="Web-{A2C57F90-0F77-327F-C940-D2A43602048F}" dt="2026-01-12T14:28:00.540" v="1029" actId="1076"/>
          <ac:spMkLst>
            <pc:docMk/>
            <pc:sldMk cId="2589620525" sldId="292"/>
            <ac:spMk id="5" creationId="{214097DB-DCD9-BF58-4BA8-245BDC0D5EC1}"/>
          </ac:spMkLst>
        </pc:spChg>
        <pc:picChg chg="mod">
          <ac:chgData name="William Bryce (2416710)" userId="S::2416710@student.uwtsd.ac.uk::a4757284-7e44-496c-af15-59179774f6d2" providerId="AD" clId="Web-{A2C57F90-0F77-327F-C940-D2A43602048F}" dt="2026-01-12T15:03:13.388" v="1161" actId="14100"/>
          <ac:picMkLst>
            <pc:docMk/>
            <pc:sldMk cId="2589620525" sldId="292"/>
            <ac:picMk id="4" creationId="{F2D8A029-649E-B8D7-5AF4-B75E55CB676E}"/>
          </ac:picMkLst>
        </pc:picChg>
      </pc:sldChg>
      <pc:sldChg chg="modSp">
        <pc:chgData name="William Bryce (2416710)" userId="S::2416710@student.uwtsd.ac.uk::a4757284-7e44-496c-af15-59179774f6d2" providerId="AD" clId="Web-{A2C57F90-0F77-327F-C940-D2A43602048F}" dt="2026-01-12T15:04:34.958" v="1168" actId="20577"/>
        <pc:sldMkLst>
          <pc:docMk/>
          <pc:sldMk cId="2791581068" sldId="293"/>
        </pc:sldMkLst>
        <pc:spChg chg="mod">
          <ac:chgData name="William Bryce (2416710)" userId="S::2416710@student.uwtsd.ac.uk::a4757284-7e44-496c-af15-59179774f6d2" providerId="AD" clId="Web-{A2C57F90-0F77-327F-C940-D2A43602048F}" dt="2026-01-12T15:04:34.958" v="1168" actId="20577"/>
          <ac:spMkLst>
            <pc:docMk/>
            <pc:sldMk cId="2791581068" sldId="293"/>
            <ac:spMk id="3" creationId="{2D1D9202-CA3D-BF3F-4557-810A232E4B09}"/>
          </ac:spMkLst>
        </pc:spChg>
      </pc:sldChg>
      <pc:sldChg chg="addSp delSp modSp">
        <pc:chgData name="William Bryce (2416710)" userId="S::2416710@student.uwtsd.ac.uk::a4757284-7e44-496c-af15-59179774f6d2" providerId="AD" clId="Web-{A2C57F90-0F77-327F-C940-D2A43602048F}" dt="2026-01-12T15:43:50.767" v="1425" actId="20577"/>
        <pc:sldMkLst>
          <pc:docMk/>
          <pc:sldMk cId="2320647997" sldId="294"/>
        </pc:sldMkLst>
        <pc:spChg chg="mod">
          <ac:chgData name="William Bryce (2416710)" userId="S::2416710@student.uwtsd.ac.uk::a4757284-7e44-496c-af15-59179774f6d2" providerId="AD" clId="Web-{A2C57F90-0F77-327F-C940-D2A43602048F}" dt="2026-01-12T15:43:50.767" v="1425" actId="20577"/>
          <ac:spMkLst>
            <pc:docMk/>
            <pc:sldMk cId="2320647997" sldId="294"/>
            <ac:spMk id="3" creationId="{9D0C3A7F-FCCF-6543-14B4-6D8A76122F8E}"/>
          </ac:spMkLst>
        </pc:spChg>
        <pc:spChg chg="add del">
          <ac:chgData name="William Bryce (2416710)" userId="S::2416710@student.uwtsd.ac.uk::a4757284-7e44-496c-af15-59179774f6d2" providerId="AD" clId="Web-{A2C57F90-0F77-327F-C940-D2A43602048F}" dt="2026-01-12T15:36:33.391" v="1283"/>
          <ac:spMkLst>
            <pc:docMk/>
            <pc:sldMk cId="2320647997" sldId="294"/>
            <ac:spMk id="4" creationId="{E9F8E4C9-19FD-AF5D-7ACA-357766968973}"/>
          </ac:spMkLst>
        </pc:spChg>
        <pc:spChg chg="add mod">
          <ac:chgData name="William Bryce (2416710)" userId="S::2416710@student.uwtsd.ac.uk::a4757284-7e44-496c-af15-59179774f6d2" providerId="AD" clId="Web-{A2C57F90-0F77-327F-C940-D2A43602048F}" dt="2026-01-12T15:42:51.154" v="1418" actId="20577"/>
          <ac:spMkLst>
            <pc:docMk/>
            <pc:sldMk cId="2320647997" sldId="294"/>
            <ac:spMk id="5" creationId="{4F0599CD-1C8E-E0E9-F241-4467DDEF07D0}"/>
          </ac:spMkLst>
        </pc:spChg>
      </pc:sldChg>
      <pc:sldChg chg="modSp">
        <pc:chgData name="William Bryce (2416710)" userId="S::2416710@student.uwtsd.ac.uk::a4757284-7e44-496c-af15-59179774f6d2" providerId="AD" clId="Web-{A2C57F90-0F77-327F-C940-D2A43602048F}" dt="2026-01-12T15:43:12.030" v="1420" actId="20577"/>
        <pc:sldMkLst>
          <pc:docMk/>
          <pc:sldMk cId="662190067" sldId="295"/>
        </pc:sldMkLst>
        <pc:spChg chg="mod">
          <ac:chgData name="William Bryce (2416710)" userId="S::2416710@student.uwtsd.ac.uk::a4757284-7e44-496c-af15-59179774f6d2" providerId="AD" clId="Web-{A2C57F90-0F77-327F-C940-D2A43602048F}" dt="2026-01-12T15:43:12.030" v="1420" actId="20577"/>
          <ac:spMkLst>
            <pc:docMk/>
            <pc:sldMk cId="662190067" sldId="295"/>
            <ac:spMk id="5" creationId="{5A73A52F-E116-A498-C03F-DB312D704C54}"/>
          </ac:spMkLst>
        </pc:spChg>
      </pc:sldChg>
      <pc:sldChg chg="addSp modSp">
        <pc:chgData name="William Bryce (2416710)" userId="S::2416710@student.uwtsd.ac.uk::a4757284-7e44-496c-af15-59179774f6d2" providerId="AD" clId="Web-{A2C57F90-0F77-327F-C940-D2A43602048F}" dt="2026-01-12T15:43:39" v="1423" actId="20577"/>
        <pc:sldMkLst>
          <pc:docMk/>
          <pc:sldMk cId="894275804" sldId="296"/>
        </pc:sldMkLst>
        <pc:spChg chg="add mod">
          <ac:chgData name="William Bryce (2416710)" userId="S::2416710@student.uwtsd.ac.uk::a4757284-7e44-496c-af15-59179774f6d2" providerId="AD" clId="Web-{A2C57F90-0F77-327F-C940-D2A43602048F}" dt="2026-01-12T14:21:31.596" v="901" actId="1076"/>
          <ac:spMkLst>
            <pc:docMk/>
            <pc:sldMk cId="894275804" sldId="296"/>
            <ac:spMk id="3" creationId="{BD79DB37-E803-C1A3-1156-88AC1B2A3E61}"/>
          </ac:spMkLst>
        </pc:spChg>
        <pc:spChg chg="mod">
          <ac:chgData name="William Bryce (2416710)" userId="S::2416710@student.uwtsd.ac.uk::a4757284-7e44-496c-af15-59179774f6d2" providerId="AD" clId="Web-{A2C57F90-0F77-327F-C940-D2A43602048F}" dt="2026-01-12T15:43:39" v="1423" actId="20577"/>
          <ac:spMkLst>
            <pc:docMk/>
            <pc:sldMk cId="894275804" sldId="296"/>
            <ac:spMk id="5" creationId="{A6E17DED-A218-2B7F-9861-75745C66A863}"/>
          </ac:spMkLst>
        </pc:spChg>
      </pc:sldChg>
      <pc:sldChg chg="modSp">
        <pc:chgData name="William Bryce (2416710)" userId="S::2416710@student.uwtsd.ac.uk::a4757284-7e44-496c-af15-59179774f6d2" providerId="AD" clId="Web-{A2C57F90-0F77-327F-C940-D2A43602048F}" dt="2026-01-12T13:49:58.245" v="271" actId="20577"/>
        <pc:sldMkLst>
          <pc:docMk/>
          <pc:sldMk cId="1083130740" sldId="314"/>
        </pc:sldMkLst>
        <pc:spChg chg="mod">
          <ac:chgData name="William Bryce (2416710)" userId="S::2416710@student.uwtsd.ac.uk::a4757284-7e44-496c-af15-59179774f6d2" providerId="AD" clId="Web-{A2C57F90-0F77-327F-C940-D2A43602048F}" dt="2026-01-12T13:35:29.531" v="7" actId="20577"/>
          <ac:spMkLst>
            <pc:docMk/>
            <pc:sldMk cId="1083130740" sldId="314"/>
            <ac:spMk id="2" creationId="{23C3D95C-08CA-9488-82F0-63A7C89BBD97}"/>
          </ac:spMkLst>
        </pc:spChg>
        <pc:spChg chg="mod">
          <ac:chgData name="William Bryce (2416710)" userId="S::2416710@student.uwtsd.ac.uk::a4757284-7e44-496c-af15-59179774f6d2" providerId="AD" clId="Web-{A2C57F90-0F77-327F-C940-D2A43602048F}" dt="2026-01-12T13:49:58.245" v="271" actId="20577"/>
          <ac:spMkLst>
            <pc:docMk/>
            <pc:sldMk cId="1083130740" sldId="314"/>
            <ac:spMk id="3" creationId="{7DED37FD-2212-1D47-D8F2-874938B63557}"/>
          </ac:spMkLst>
        </pc:spChg>
      </pc:sldChg>
      <pc:sldChg chg="modSp add replId modNotes">
        <pc:chgData name="William Bryce (2416710)" userId="S::2416710@student.uwtsd.ac.uk::a4757284-7e44-496c-af15-59179774f6d2" providerId="AD" clId="Web-{A2C57F90-0F77-327F-C940-D2A43602048F}" dt="2026-01-12T13:55:45.484" v="519"/>
        <pc:sldMkLst>
          <pc:docMk/>
          <pc:sldMk cId="485796671" sldId="315"/>
        </pc:sldMkLst>
        <pc:spChg chg="mod">
          <ac:chgData name="William Bryce (2416710)" userId="S::2416710@student.uwtsd.ac.uk::a4757284-7e44-496c-af15-59179774f6d2" providerId="AD" clId="Web-{A2C57F90-0F77-327F-C940-D2A43602048F}" dt="2026-01-12T13:35:37.828" v="12" actId="20577"/>
          <ac:spMkLst>
            <pc:docMk/>
            <pc:sldMk cId="485796671" sldId="315"/>
            <ac:spMk id="2" creationId="{343C1428-69EC-A112-DF4F-A2DD8D6E27CF}"/>
          </ac:spMkLst>
        </pc:spChg>
        <pc:spChg chg="mod">
          <ac:chgData name="William Bryce (2416710)" userId="S::2416710@student.uwtsd.ac.uk::a4757284-7e44-496c-af15-59179774f6d2" providerId="AD" clId="Web-{A2C57F90-0F77-327F-C940-D2A43602048F}" dt="2026-01-12T13:55:37.078" v="515" actId="20577"/>
          <ac:spMkLst>
            <pc:docMk/>
            <pc:sldMk cId="485796671" sldId="315"/>
            <ac:spMk id="3" creationId="{FED9A12C-0FE5-CF30-F856-81069F528526}"/>
          </ac:spMkLst>
        </pc:spChg>
      </pc:sldChg>
      <pc:sldChg chg="modSp new">
        <pc:chgData name="William Bryce (2416710)" userId="S::2416710@student.uwtsd.ac.uk::a4757284-7e44-496c-af15-59179774f6d2" providerId="AD" clId="Web-{A2C57F90-0F77-327F-C940-D2A43602048F}" dt="2026-01-12T13:56:26.562" v="525" actId="20577"/>
        <pc:sldMkLst>
          <pc:docMk/>
          <pc:sldMk cId="979492052" sldId="316"/>
        </pc:sldMkLst>
        <pc:spChg chg="mod">
          <ac:chgData name="William Bryce (2416710)" userId="S::2416710@student.uwtsd.ac.uk::a4757284-7e44-496c-af15-59179774f6d2" providerId="AD" clId="Web-{A2C57F90-0F77-327F-C940-D2A43602048F}" dt="2026-01-12T13:56:26.562" v="525" actId="20577"/>
          <ac:spMkLst>
            <pc:docMk/>
            <pc:sldMk cId="979492052" sldId="316"/>
            <ac:spMk id="2" creationId="{1AA2A6A7-7213-3D96-53A8-855AD2548295}"/>
          </ac:spMkLst>
        </pc:spChg>
      </pc:sldChg>
      <pc:sldChg chg="modSp new">
        <pc:chgData name="William Bryce (2416710)" userId="S::2416710@student.uwtsd.ac.uk::a4757284-7e44-496c-af15-59179774f6d2" providerId="AD" clId="Web-{A2C57F90-0F77-327F-C940-D2A43602048F}" dt="2026-01-12T15:53:22.557" v="1645" actId="20577"/>
        <pc:sldMkLst>
          <pc:docMk/>
          <pc:sldMk cId="1895273535" sldId="317"/>
        </pc:sldMkLst>
        <pc:spChg chg="mod">
          <ac:chgData name="William Bryce (2416710)" userId="S::2416710@student.uwtsd.ac.uk::a4757284-7e44-496c-af15-59179774f6d2" providerId="AD" clId="Web-{A2C57F90-0F77-327F-C940-D2A43602048F}" dt="2026-01-12T15:46:04.945" v="1448" actId="20577"/>
          <ac:spMkLst>
            <pc:docMk/>
            <pc:sldMk cId="1895273535" sldId="317"/>
            <ac:spMk id="2" creationId="{1D476398-6F19-96A1-6D65-5CC573C84C2B}"/>
          </ac:spMkLst>
        </pc:spChg>
        <pc:spChg chg="mod">
          <ac:chgData name="William Bryce (2416710)" userId="S::2416710@student.uwtsd.ac.uk::a4757284-7e44-496c-af15-59179774f6d2" providerId="AD" clId="Web-{A2C57F90-0F77-327F-C940-D2A43602048F}" dt="2026-01-12T15:53:22.557" v="1645" actId="20577"/>
          <ac:spMkLst>
            <pc:docMk/>
            <pc:sldMk cId="1895273535" sldId="317"/>
            <ac:spMk id="3" creationId="{DA941E2B-6626-B0FF-B9FE-61BE93E85379}"/>
          </ac:spMkLst>
        </pc:spChg>
      </pc:sldChg>
    </pc:docChg>
  </pc:docChgLst>
  <pc:docChgLst>
    <pc:chgData name="William Bryce (2416710)" userId="S::2416710@student.uwtsd.ac.uk::a4757284-7e44-496c-af15-59179774f6d2" providerId="AD" clId="Web-{3D54CA90-86A4-28A9-E09D-708417A555AD}"/>
    <pc:docChg chg="modSld">
      <pc:chgData name="William Bryce (2416710)" userId="S::2416710@student.uwtsd.ac.uk::a4757284-7e44-496c-af15-59179774f6d2" providerId="AD" clId="Web-{3D54CA90-86A4-28A9-E09D-708417A555AD}" dt="2026-01-09T19:06:32.152" v="66"/>
      <pc:docMkLst>
        <pc:docMk/>
      </pc:docMkLst>
      <pc:sldChg chg="addSp delSp modSp">
        <pc:chgData name="William Bryce (2416710)" userId="S::2416710@student.uwtsd.ac.uk::a4757284-7e44-496c-af15-59179774f6d2" providerId="AD" clId="Web-{3D54CA90-86A4-28A9-E09D-708417A555AD}" dt="2026-01-09T19:06:32.152" v="66"/>
        <pc:sldMkLst>
          <pc:docMk/>
          <pc:sldMk cId="1714961747" sldId="26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93D5F5-1B39-45C9-BCA4-1A8C77D3BB26}" type="datetimeFigureOut">
              <a:t>1/12/2026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31624C-8B59-489B-88A2-F64865207137}" type="slidenum">
              <a:t>‹#›</a:t>
            </a:fld>
            <a:endParaRPr lang="en-GB"/>
          </a:p>
        </p:txBody>
      </p:sp>
    </p:spTree>
    <p:extLst>
      <p:ext uri="{BB962C8B-B14F-4D97-AF65-F5344CB8AC3E}">
        <p14:creationId xmlns:p14="http://schemas.microsoft.com/office/powerpoint/2010/main" val="41680017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met.police.uk/syssiteassets/media/downloads/central/services/accessing-information/facial-recognition/met-evaluation-report.pdf"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2231624C-8B59-489B-88A2-F64865207137}" type="slidenum">
              <a:rPr lang="en-GB"/>
              <a:t>18</a:t>
            </a:fld>
            <a:endParaRPr lang="en-GB"/>
          </a:p>
        </p:txBody>
      </p:sp>
    </p:spTree>
    <p:extLst>
      <p:ext uri="{BB962C8B-B14F-4D97-AF65-F5344CB8AC3E}">
        <p14:creationId xmlns:p14="http://schemas.microsoft.com/office/powerpoint/2010/main" val="28191440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2231624C-8B59-489B-88A2-F64865207137}" type="slidenum">
              <a:rPr lang="en-GB"/>
              <a:t>21</a:t>
            </a:fld>
            <a:endParaRPr lang="en-GB"/>
          </a:p>
        </p:txBody>
      </p:sp>
    </p:spTree>
    <p:extLst>
      <p:ext uri="{BB962C8B-B14F-4D97-AF65-F5344CB8AC3E}">
        <p14:creationId xmlns:p14="http://schemas.microsoft.com/office/powerpoint/2010/main" val="24277124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https://www.met.police.uk/syssiteassets/media/downloads/central/services/accessing-information/facial-recognition/met-evaluation-report.pdf</a:t>
            </a:r>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2231624C-8B59-489B-88A2-F64865207137}" type="slidenum">
              <a:rPr lang="en-GB"/>
              <a:t>35</a:t>
            </a:fld>
            <a:endParaRPr lang="en-GB"/>
          </a:p>
        </p:txBody>
      </p:sp>
    </p:spTree>
    <p:extLst>
      <p:ext uri="{BB962C8B-B14F-4D97-AF65-F5344CB8AC3E}">
        <p14:creationId xmlns:p14="http://schemas.microsoft.com/office/powerpoint/2010/main" val="8940522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12/01/2026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12/01/2026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12/01/2026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12/01/2026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12/01/2026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8" Type="http://schemas.openxmlformats.org/officeDocument/2006/relationships/hyperlink" Target="https://bigbrotherwatch.org.uk/wp-content/uploads/2023/05/Biometric-Britain.pdf" TargetMode="External"/><Relationship Id="rId3" Type="http://schemas.openxmlformats.org/officeDocument/2006/relationships/hyperlink" Target="https://irep.ntu.ac.uk/id/eprint/30588/1/PubSub8405_Ashby.pdf" TargetMode="External"/><Relationship Id="rId7" Type="http://schemas.openxmlformats.org/officeDocument/2006/relationships/hyperlink" Target="https://www.bbc.co.uk/news/magazine-30793614" TargetMode="External"/><Relationship Id="rId2" Type="http://schemas.openxmlformats.org/officeDocument/2006/relationships/hyperlink" Target="https://www.adalovelaceinstitute.org/wp-content/uploads/2025/06/The-Ryder-Review-Ada-Lovelace-Institute-June-2022.pdf" TargetMode="External"/><Relationship Id="rId1" Type="http://schemas.openxmlformats.org/officeDocument/2006/relationships/slideLayout" Target="../slideLayouts/slideLayout2.xml"/><Relationship Id="rId6" Type="http://schemas.openxmlformats.org/officeDocument/2006/relationships/hyperlink" Target="https://www.bbc.co.uk/news/technology-49191005" TargetMode="External"/><Relationship Id="rId5" Type="http://schemas.openxmlformats.org/officeDocument/2006/relationships/hyperlink" Target="https://www.bbc.co.uk/news/technology-58911296" TargetMode="External"/><Relationship Id="rId4" Type="http://schemas.openxmlformats.org/officeDocument/2006/relationships/hyperlink" Target="https://www.bbc.co.uk/news/technology-61896187" TargetMode="External"/><Relationship Id="rId9" Type="http://schemas.openxmlformats.org/officeDocument/2006/relationships/hyperlink" Target="https://hudoc.echr.coe.int/eng#{%22itemid%22:[%22001-186048%22]}" TargetMode="External"/></Relationships>
</file>

<file path=ppt/slides/_rels/slide38.xml.rels><?xml version="1.0" encoding="UTF-8" standalone="yes"?>
<Relationships xmlns="http://schemas.openxmlformats.org/package/2006/relationships"><Relationship Id="rId8" Type="http://schemas.openxmlformats.org/officeDocument/2006/relationships/hyperlink" Target="https://www.legislation.gov.uk/ukpga/1998/29/contents" TargetMode="External"/><Relationship Id="rId3" Type="http://schemas.openxmlformats.org/officeDocument/2006/relationships/hyperlink" Target="https://www.gov.uk/government/publications/cdei-publishes-briefing-paper-on-facial-recognition-technology/snapshot-paper-facial-recognition-technology" TargetMode="External"/><Relationship Id="rId7" Type="http://schemas.openxmlformats.org/officeDocument/2006/relationships/hyperlink" Target="https://www.legislation.gov.uk/ukpga/2018/12/contents" TargetMode="External"/><Relationship Id="rId2" Type="http://schemas.openxmlformats.org/officeDocument/2006/relationships/hyperlink" Target="https://proceedings.mlr.press/v81/buolamwini18a/buolamwini18a.pdf" TargetMode="External"/><Relationship Id="rId1" Type="http://schemas.openxmlformats.org/officeDocument/2006/relationships/slideLayout" Target="../slideLayouts/slideLayout2.xml"/><Relationship Id="rId6" Type="http://schemas.openxmlformats.org/officeDocument/2006/relationships/hyperlink" Target="https://www.college.police.uk/research/crime-reduction-toolkit/cctv" TargetMode="External"/><Relationship Id="rId5" Type="http://schemas.openxmlformats.org/officeDocument/2006/relationships/hyperlink" Target="https://www.college.police.uk/guidance/investigation/investigative-strategies/cctv" TargetMode="External"/><Relationship Id="rId4" Type="http://schemas.openxmlformats.org/officeDocument/2006/relationships/hyperlink" Target="https://www.college.police.uk/support-forces/practices/retrospective-facial-recognition-rfr-identify-suspects-acquisitive-crime" TargetMode="External"/></Relationships>
</file>

<file path=ppt/slides/_rels/slide39.xml.rels><?xml version="1.0" encoding="UTF-8" standalone="yes"?>
<Relationships xmlns="http://schemas.openxmlformats.org/package/2006/relationships"><Relationship Id="rId8" Type="http://schemas.openxmlformats.org/officeDocument/2006/relationships/hyperlink" Target="https://www.gov.uk/government/publications/police-use-of-facial-recognition/police-use-of-facial-recognition-factsheet" TargetMode="External"/><Relationship Id="rId3" Type="http://schemas.openxmlformats.org/officeDocument/2006/relationships/hyperlink" Target="https://www.legislation.gov.uk/ukpga/2010/15/section/149" TargetMode="External"/><Relationship Id="rId7" Type="http://schemas.openxmlformats.org/officeDocument/2006/relationships/hyperlink" Target="https://www.gov.uk/government/news/live-facial-recognition-technology-to-catch-high-harm-offenders" TargetMode="External"/><Relationship Id="rId2" Type="http://schemas.openxmlformats.org/officeDocument/2006/relationships/hyperlink" Target="http://echr.coe.int/documents/d/echr/convention_ENG"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public-perceptions-of-policing-a-review-of-research-and-literature/public-perceptions-of-policing-a-review-of-research-and-literature" TargetMode="External"/><Relationship Id="rId5" Type="http://schemas.openxmlformats.org/officeDocument/2006/relationships/hyperlink" Target="https://www.gmp.police.uk/news/greater-manchester/news/news/2024/march/operation-wolverine-recover-more-than-2-million-through-vehicle-seizures-in-2023" TargetMode="External"/><Relationship Id="rId4" Type="http://schemas.openxmlformats.org/officeDocument/2006/relationships/hyperlink" Target="https://www.judiciary.uk/wp-content/uploads/2022/07/Fairhurst-v-Woodard-Judgment-1.pdf"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www.met.police.uk/syssiteassets/media/downloads/central/services/accessing-information/facial-recognition/met-evaluation-report.pdf" TargetMode="External"/><Relationship Id="rId2" Type="http://schemas.openxmlformats.org/officeDocument/2006/relationships/hyperlink" Target="https://www.met.police.uk/SysSiteAssets/media/downloads/force-content/met/advice/lfr/policy-documents/lfr-policy-document.pdf" TargetMode="External"/><Relationship Id="rId1" Type="http://schemas.openxmlformats.org/officeDocument/2006/relationships/slideLayout" Target="../slideLayouts/slideLayout2.xml"/><Relationship Id="rId6" Type="http://schemas.openxmlformats.org/officeDocument/2006/relationships/hyperlink" Target="https://www.policenow.org.uk/wp-content/uploads/2020/10/Procedural-justice-insight-briefing.pdf" TargetMode="External"/><Relationship Id="rId5" Type="http://schemas.openxmlformats.org/officeDocument/2006/relationships/hyperlink" Target="https://www.police.uk/advice/advice-and-information/rs/road-safety/automatic-number-plate-recognition-anpr/" TargetMode="External"/><Relationship Id="rId4" Type="http://schemas.openxmlformats.org/officeDocument/2006/relationships/hyperlink" Target="https://researchbriefings.files.parliament.uk/documents/CDP-2024-0144/CDP-2024-0144.pdf"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www.judiciary.uk/wp-content/uploads/2020/08/R-Bridges-v-CC-South-Wales-ors-Judgment.pdf" TargetMode="External"/><Relationship Id="rId7" Type="http://schemas.openxmlformats.org/officeDocument/2006/relationships/hyperlink" Target="https://incyber.org/en/article/data-protection-and-privacy-in-data-driven-policing/" TargetMode="External"/><Relationship Id="rId2" Type="http://schemas.openxmlformats.org/officeDocument/2006/relationships/hyperlink" Target="https://videosurveillance.blog.gov.uk/2019/05/28/how-effective-are-video-surveillance-systems-vss/" TargetMode="External"/><Relationship Id="rId1" Type="http://schemas.openxmlformats.org/officeDocument/2006/relationships/slideLayout" Target="../slideLayouts/slideLayout2.xml"/><Relationship Id="rId6" Type="http://schemas.openxmlformats.org/officeDocument/2006/relationships/hyperlink" Target="https://www.legislation.gov.uk/ukpga/1988/52/section/165" TargetMode="External"/><Relationship Id="rId5" Type="http://schemas.openxmlformats.org/officeDocument/2006/relationships/hyperlink" Target="https://ring.com/gb/en/support/articles/oi8t6/Learn-About-Ring-Law-Enforcement-Guidelines" TargetMode="External"/><Relationship Id="rId4" Type="http://schemas.openxmlformats.org/officeDocument/2006/relationships/hyperlink" Target="https://www.bailii.org/cgi-bin/format.cgi?doc=/ew/cases/EWHC/Admin/2022/695.html&amp;query=(.2022.)+AND+(EWHC)+AND+(695)+AND+((Admin))"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researchonline.ljmu.ac.uk/id/eprint/27162/1/International%20Journal%20of%20Criminology%20and%20Policing%20Education.pdf" TargetMode="External"/><Relationship Id="rId2" Type="http://schemas.openxmlformats.org/officeDocument/2006/relationships/hyperlink" Target="https://discovery.ucl.ac.uk/id/eprint/10201152/1/Sidebottom%20Wortley%202017%20Deterrence%20and%20Rational%20Choice.pdf" TargetMode="External"/><Relationship Id="rId1" Type="http://schemas.openxmlformats.org/officeDocument/2006/relationships/slideLayout" Target="../slideLayouts/slideLayout2.xml"/><Relationship Id="rId5" Type="http://schemas.openxmlformats.org/officeDocument/2006/relationships/hyperlink" Target="https://doi.org/10.1145/3715275.3732139" TargetMode="External"/><Relationship Id="rId4" Type="http://schemas.openxmlformats.org/officeDocument/2006/relationships/hyperlink" Target="https://www.south-wales.police.uk/police-forces/south-wales-police/areas/about-us/about-us/facial-recognition-technology/"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lectronic System">
            <a:extLst>
              <a:ext uri="{FF2B5EF4-FFF2-40B4-BE49-F238E27FC236}">
                <a16:creationId xmlns:a16="http://schemas.microsoft.com/office/drawing/2014/main" id="{A00293AA-03E7-2006-3078-7E04B3F09A6D}"/>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6250" b="6250"/>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Technology in Contemporary Policing: A Help or Hindrance to Crime Control and Public Trust</a:t>
            </a: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r>
              <a:rPr lang="en-GB">
                <a:solidFill>
                  <a:srgbClr val="FFFFFF"/>
                </a:solidFill>
              </a:rPr>
              <a:t>By William Bryce (2416710)</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40E93D9-F13F-4097-A159-E0A6CEBA8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C385AAB-7C04-5250-8998-0884174AF72A}"/>
              </a:ext>
            </a:extLst>
          </p:cNvPr>
          <p:cNvSpPr>
            <a:spLocks noGrp="1"/>
          </p:cNvSpPr>
          <p:nvPr>
            <p:ph type="title"/>
          </p:nvPr>
        </p:nvSpPr>
        <p:spPr>
          <a:xfrm>
            <a:off x="389916" y="444464"/>
            <a:ext cx="3420305" cy="1906317"/>
          </a:xfrm>
        </p:spPr>
        <p:txBody>
          <a:bodyPr>
            <a:normAutofit/>
          </a:bodyPr>
          <a:lstStyle/>
          <a:p>
            <a:pPr algn="ctr"/>
            <a:r>
              <a:rPr lang="en-GB" sz="4800" b="1"/>
              <a:t>CONTENT</a:t>
            </a:r>
          </a:p>
        </p:txBody>
      </p:sp>
      <p:sp>
        <p:nvSpPr>
          <p:cNvPr id="26" name="Rectangle 25">
            <a:extLst>
              <a:ext uri="{FF2B5EF4-FFF2-40B4-BE49-F238E27FC236}">
                <a16:creationId xmlns:a16="http://schemas.microsoft.com/office/drawing/2014/main" id="{BA3D150B-ADB5-401D-8304-C7845A109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4310288"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5E247927-44AC-8E59-5EF2-D3BF080CF79F}"/>
              </a:ext>
            </a:extLst>
          </p:cNvPr>
          <p:cNvSpPr>
            <a:spLocks noGrp="1"/>
          </p:cNvSpPr>
          <p:nvPr>
            <p:ph idx="1"/>
          </p:nvPr>
        </p:nvSpPr>
        <p:spPr>
          <a:xfrm>
            <a:off x="5431646" y="678955"/>
            <a:ext cx="5586448" cy="5409743"/>
          </a:xfrm>
        </p:spPr>
        <p:txBody>
          <a:bodyPr vert="horz" lIns="91440" tIns="45720" rIns="91440" bIns="45720" rtlCol="0" anchor="ctr">
            <a:normAutofit/>
          </a:bodyPr>
          <a:lstStyle/>
          <a:p>
            <a:pPr marL="0" indent="0">
              <a:buNone/>
            </a:pPr>
            <a:r>
              <a:rPr lang="en-GB" sz="2000"/>
              <a:t>The following topic will be discussed:</a:t>
            </a:r>
            <a:endParaRPr lang="en-US" sz="2000"/>
          </a:p>
          <a:p>
            <a:pPr marL="0" indent="0">
              <a:buNone/>
            </a:pPr>
            <a:endParaRPr lang="en-GB" sz="2000"/>
          </a:p>
          <a:p>
            <a:pPr marL="0" indent="0">
              <a:buNone/>
            </a:pPr>
            <a:r>
              <a:rPr lang="en-GB" sz="2000"/>
              <a:t>Surveillance Systems:</a:t>
            </a:r>
          </a:p>
          <a:p>
            <a:pPr marL="0" indent="0">
              <a:buNone/>
            </a:pPr>
            <a:endParaRPr lang="en-GB" sz="2000"/>
          </a:p>
          <a:p>
            <a:r>
              <a:rPr lang="en-GB" sz="2000"/>
              <a:t>Closed Circuit Television (CCTV).</a:t>
            </a:r>
          </a:p>
          <a:p>
            <a:r>
              <a:rPr lang="en-GB" sz="2000"/>
              <a:t>Ring Doorbells/Smart Surveillance Devices.</a:t>
            </a:r>
          </a:p>
          <a:p>
            <a:r>
              <a:rPr lang="en-GB" sz="2000"/>
              <a:t>Automatic Number Plate Recognition (ANPR).</a:t>
            </a:r>
          </a:p>
          <a:p>
            <a:r>
              <a:rPr lang="en-GB" sz="2000"/>
              <a:t>Facial Recognition Technology (FRT).</a:t>
            </a:r>
          </a:p>
          <a:p>
            <a:pPr marL="0" indent="0">
              <a:buNone/>
            </a:pPr>
            <a:endParaRPr lang="en-GB" sz="2400"/>
          </a:p>
          <a:p>
            <a:endParaRPr lang="en-GB" sz="2000"/>
          </a:p>
          <a:p>
            <a:endParaRPr lang="en-GB" sz="2000"/>
          </a:p>
        </p:txBody>
      </p:sp>
      <p:sp>
        <p:nvSpPr>
          <p:cNvPr id="27" name="Rectangle 26">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590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6" name="Picture 5" descr="A group of people walking&#10;&#10;AI-generated content may be incorrect.">
            <a:extLst>
              <a:ext uri="{FF2B5EF4-FFF2-40B4-BE49-F238E27FC236}">
                <a16:creationId xmlns:a16="http://schemas.microsoft.com/office/drawing/2014/main" id="{7CA72DFD-6EC7-605F-6EBA-97B3B264B996}"/>
              </a:ext>
            </a:extLst>
          </p:cNvPr>
          <p:cNvPicPr>
            <a:picLocks noChangeAspect="1"/>
          </p:cNvPicPr>
          <p:nvPr/>
        </p:nvPicPr>
        <p:blipFill>
          <a:blip r:embed="rId2"/>
          <a:srcRect l="109" t="-707" r="39893" b="629"/>
          <a:stretch>
            <a:fillRect/>
          </a:stretch>
        </p:blipFill>
        <p:spPr>
          <a:xfrm>
            <a:off x="5180" y="2771223"/>
            <a:ext cx="4268134" cy="4089239"/>
          </a:xfrm>
          <a:prstGeom prst="rect">
            <a:avLst/>
          </a:prstGeom>
        </p:spPr>
      </p:pic>
    </p:spTree>
    <p:extLst>
      <p:ext uri="{BB962C8B-B14F-4D97-AF65-F5344CB8AC3E}">
        <p14:creationId xmlns:p14="http://schemas.microsoft.com/office/powerpoint/2010/main" val="10666946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7C6A2BA-B140-5B70-A347-C00DFC1A65A3}"/>
            </a:ext>
          </a:extLst>
        </p:cNvPr>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E4C92947-FE0B-918F-9A65-7FC9728FA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3" name="Rectangle 12">
            <a:extLst>
              <a:ext uri="{FF2B5EF4-FFF2-40B4-BE49-F238E27FC236}">
                <a16:creationId xmlns:a16="http://schemas.microsoft.com/office/drawing/2014/main" id="{3750DAF3-3C02-4B65-F3A2-5E1675F920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3BC79C-06A4-F74D-002C-D6618C0A2674}"/>
              </a:ext>
            </a:extLst>
          </p:cNvPr>
          <p:cNvSpPr>
            <a:spLocks noGrp="1"/>
          </p:cNvSpPr>
          <p:nvPr>
            <p:ph type="title"/>
          </p:nvPr>
        </p:nvSpPr>
        <p:spPr>
          <a:xfrm>
            <a:off x="531765" y="335819"/>
            <a:ext cx="5106979" cy="1624520"/>
          </a:xfrm>
        </p:spPr>
        <p:txBody>
          <a:bodyPr vert="horz" lIns="91440" tIns="45720" rIns="91440" bIns="45720" rtlCol="0" anchor="ctr">
            <a:noAutofit/>
          </a:bodyPr>
          <a:lstStyle/>
          <a:p>
            <a:r>
              <a:rPr lang="en-US" sz="4000"/>
              <a:t>What is meant by Help or Hinderance?</a:t>
            </a:r>
            <a:endParaRPr lang="en-US"/>
          </a:p>
        </p:txBody>
      </p:sp>
      <p:sp>
        <p:nvSpPr>
          <p:cNvPr id="5" name="TextBox 4">
            <a:extLst>
              <a:ext uri="{FF2B5EF4-FFF2-40B4-BE49-F238E27FC236}">
                <a16:creationId xmlns:a16="http://schemas.microsoft.com/office/drawing/2014/main" id="{5A73A52F-E116-A498-C03F-DB312D704C54}"/>
              </a:ext>
            </a:extLst>
          </p:cNvPr>
          <p:cNvSpPr txBox="1"/>
          <p:nvPr/>
        </p:nvSpPr>
        <p:spPr>
          <a:xfrm>
            <a:off x="761802" y="2283125"/>
            <a:ext cx="4646905" cy="457643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57150">
              <a:lnSpc>
                <a:spcPct val="90000"/>
              </a:lnSpc>
              <a:spcAft>
                <a:spcPts val="600"/>
              </a:spcAft>
            </a:pPr>
            <a:r>
              <a:rPr lang="en-US" sz="2000"/>
              <a:t>Help: Crime detection, efficiency, prevention.</a:t>
            </a:r>
          </a:p>
          <a:p>
            <a:pPr marL="285750" indent="-228600">
              <a:lnSpc>
                <a:spcPct val="90000"/>
              </a:lnSpc>
              <a:spcAft>
                <a:spcPts val="600"/>
              </a:spcAft>
              <a:buFont typeface="Arial,Sans-Serif"/>
              <a:buChar char="•"/>
            </a:pPr>
            <a:endParaRPr lang="en-US" sz="2000"/>
          </a:p>
          <a:p>
            <a:pPr marL="57150">
              <a:lnSpc>
                <a:spcPct val="90000"/>
              </a:lnSpc>
              <a:spcAft>
                <a:spcPts val="600"/>
              </a:spcAft>
            </a:pPr>
            <a:r>
              <a:rPr lang="en-US" sz="2000"/>
              <a:t>Hinderance: Rights, legitimacy</a:t>
            </a:r>
            <a:r>
              <a:rPr lang="en-US" sz="2000" baseline="0"/>
              <a:t>, </a:t>
            </a:r>
            <a:r>
              <a:rPr lang="en-US" sz="2000"/>
              <a:t>bias</a:t>
            </a:r>
            <a:r>
              <a:rPr lang="en-US" sz="2000" baseline="0"/>
              <a:t>, </a:t>
            </a:r>
            <a:r>
              <a:rPr lang="en-US" sz="2000"/>
              <a:t>mistrust.</a:t>
            </a:r>
          </a:p>
          <a:p>
            <a:pPr indent="-228600">
              <a:lnSpc>
                <a:spcPct val="90000"/>
              </a:lnSpc>
              <a:spcAft>
                <a:spcPts val="600"/>
              </a:spcAft>
              <a:buFont typeface="Arial" panose="020B0604020202020204" pitchFamily="34" charset="0"/>
              <a:buChar char="•"/>
            </a:pPr>
            <a:endParaRPr lang="en-US" sz="2000"/>
          </a:p>
        </p:txBody>
      </p:sp>
      <p:pic>
        <p:nvPicPr>
          <p:cNvPr id="4" name="Picture 3" descr="A row of books on a shelf&#10;&#10;AI-generated content may be incorrect.">
            <a:extLst>
              <a:ext uri="{FF2B5EF4-FFF2-40B4-BE49-F238E27FC236}">
                <a16:creationId xmlns:a16="http://schemas.microsoft.com/office/drawing/2014/main" id="{C2B5DA04-9290-836E-FE8A-DF1943D157BE}"/>
              </a:ext>
            </a:extLst>
          </p:cNvPr>
          <p:cNvPicPr>
            <a:picLocks noChangeAspect="1"/>
          </p:cNvPicPr>
          <p:nvPr/>
        </p:nvPicPr>
        <p:blipFill>
          <a:blip r:embed="rId2"/>
          <a:srcRect l="31389" r="20017" b="-1"/>
          <a:stretch>
            <a:fillRect/>
          </a:stretch>
        </p:blipFill>
        <p:spPr>
          <a:xfrm>
            <a:off x="6092384" y="10"/>
            <a:ext cx="6099616" cy="6857990"/>
          </a:xfrm>
          <a:prstGeom prst="rect">
            <a:avLst/>
          </a:prstGeom>
          <a:effectLst/>
        </p:spPr>
      </p:pic>
    </p:spTree>
    <p:extLst>
      <p:ext uri="{BB962C8B-B14F-4D97-AF65-F5344CB8AC3E}">
        <p14:creationId xmlns:p14="http://schemas.microsoft.com/office/powerpoint/2010/main" val="662190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3599205-5C89-E009-6ECE-7CDBDA0995AF}"/>
            </a:ext>
          </a:extLst>
        </p:cNvPr>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6CE3BB2F-B7D5-5E90-2464-79F8A5058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3" name="Rectangle 12">
            <a:extLst>
              <a:ext uri="{FF2B5EF4-FFF2-40B4-BE49-F238E27FC236}">
                <a16:creationId xmlns:a16="http://schemas.microsoft.com/office/drawing/2014/main" id="{9585037D-CBC1-B7F8-66FD-93032D6EA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6A51C0-F6CF-EE14-36F0-945D1CB279BE}"/>
              </a:ext>
            </a:extLst>
          </p:cNvPr>
          <p:cNvSpPr>
            <a:spLocks noGrp="1"/>
          </p:cNvSpPr>
          <p:nvPr>
            <p:ph type="title"/>
          </p:nvPr>
        </p:nvSpPr>
        <p:spPr>
          <a:xfrm>
            <a:off x="531765" y="335819"/>
            <a:ext cx="5106979" cy="1624520"/>
          </a:xfrm>
        </p:spPr>
        <p:txBody>
          <a:bodyPr vert="horz" lIns="91440" tIns="45720" rIns="91440" bIns="45720" rtlCol="0" anchor="ctr">
            <a:noAutofit/>
          </a:bodyPr>
          <a:lstStyle/>
          <a:p>
            <a:r>
              <a:rPr lang="en-GB" sz="4000"/>
              <a:t>Policing by Consent and Trust</a:t>
            </a:r>
            <a:endParaRPr lang="en-US" err="1"/>
          </a:p>
        </p:txBody>
      </p:sp>
      <p:sp>
        <p:nvSpPr>
          <p:cNvPr id="5" name="TextBox 4">
            <a:extLst>
              <a:ext uri="{FF2B5EF4-FFF2-40B4-BE49-F238E27FC236}">
                <a16:creationId xmlns:a16="http://schemas.microsoft.com/office/drawing/2014/main" id="{A6E17DED-A218-2B7F-9861-75745C66A863}"/>
              </a:ext>
            </a:extLst>
          </p:cNvPr>
          <p:cNvSpPr txBox="1"/>
          <p:nvPr/>
        </p:nvSpPr>
        <p:spPr>
          <a:xfrm>
            <a:off x="761802" y="2283125"/>
            <a:ext cx="4575019" cy="457643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ts val="1000"/>
              </a:spcBef>
            </a:pPr>
            <a:r>
              <a:rPr lang="en-GB" sz="2000"/>
              <a:t>Policing by consent is a core principle of policing in the UK.</a:t>
            </a:r>
            <a:endParaRPr lang="en-US" sz="2000"/>
          </a:p>
          <a:p>
            <a:pPr marL="285750" indent="-285750">
              <a:lnSpc>
                <a:spcPct val="90000"/>
              </a:lnSpc>
              <a:spcBef>
                <a:spcPts val="1000"/>
              </a:spcBef>
              <a:buFont typeface="Arial"/>
              <a:buChar char="•"/>
            </a:pPr>
            <a:endParaRPr lang="en-GB" sz="2000"/>
          </a:p>
          <a:p>
            <a:pPr>
              <a:lnSpc>
                <a:spcPct val="90000"/>
              </a:lnSpc>
              <a:spcBef>
                <a:spcPts val="1000"/>
              </a:spcBef>
            </a:pPr>
            <a:r>
              <a:rPr lang="en-GB" sz="2000"/>
              <a:t>Research done on procedural justice shows that when policing is perceived </a:t>
            </a:r>
            <a:r>
              <a:rPr lang="en-GB" sz="2000" baseline="0"/>
              <a:t>to </a:t>
            </a:r>
            <a:r>
              <a:rPr lang="en-GB" sz="2000"/>
              <a:t>be fair</a:t>
            </a:r>
            <a:r>
              <a:rPr lang="en-GB" sz="2000" baseline="0"/>
              <a:t>, </a:t>
            </a:r>
            <a:r>
              <a:rPr lang="en-GB" sz="2000"/>
              <a:t>transparent </a:t>
            </a:r>
            <a:r>
              <a:rPr lang="en-GB" sz="2000" baseline="0"/>
              <a:t>and </a:t>
            </a:r>
            <a:r>
              <a:rPr lang="en-GB" sz="2000"/>
              <a:t>accountable, public trust increases.</a:t>
            </a:r>
          </a:p>
          <a:p>
            <a:pPr marL="285750" indent="-285750">
              <a:lnSpc>
                <a:spcPct val="90000"/>
              </a:lnSpc>
              <a:spcBef>
                <a:spcPts val="1000"/>
              </a:spcBef>
              <a:buFont typeface="Arial"/>
              <a:buChar char="•"/>
            </a:pPr>
            <a:endParaRPr lang="en-GB" sz="2000"/>
          </a:p>
          <a:p>
            <a:pPr>
              <a:lnSpc>
                <a:spcPct val="90000"/>
              </a:lnSpc>
              <a:spcBef>
                <a:spcPts val="1000"/>
              </a:spcBef>
            </a:pPr>
            <a:r>
              <a:rPr lang="en-GB" sz="2000"/>
              <a:t>Legitimacy = cooperation and trust.</a:t>
            </a:r>
          </a:p>
          <a:p>
            <a:pPr indent="-228600">
              <a:lnSpc>
                <a:spcPct val="90000"/>
              </a:lnSpc>
              <a:spcAft>
                <a:spcPts val="600"/>
              </a:spcAft>
              <a:buFont typeface="Arial" panose="020B0604020202020204" pitchFamily="34" charset="0"/>
              <a:buChar char="•"/>
            </a:pPr>
            <a:endParaRPr lang="en-US" sz="2000"/>
          </a:p>
        </p:txBody>
      </p:sp>
      <p:pic>
        <p:nvPicPr>
          <p:cNvPr id="4" name="Picture 3" descr="London, UK - March 18, 2023; Two London Metropolitan police officers in Trafalgar Square">
            <a:extLst>
              <a:ext uri="{FF2B5EF4-FFF2-40B4-BE49-F238E27FC236}">
                <a16:creationId xmlns:a16="http://schemas.microsoft.com/office/drawing/2014/main" id="{942AE2BF-3BCE-A8A4-53F4-689C76B1D8D4}"/>
              </a:ext>
            </a:extLst>
          </p:cNvPr>
          <p:cNvPicPr>
            <a:picLocks noChangeAspect="1"/>
          </p:cNvPicPr>
          <p:nvPr/>
        </p:nvPicPr>
        <p:blipFill>
          <a:blip r:embed="rId2"/>
          <a:srcRect r="-1" b="14146"/>
          <a:stretch>
            <a:fillRect/>
          </a:stretch>
        </p:blipFill>
        <p:spPr>
          <a:xfrm>
            <a:off x="6092384" y="10"/>
            <a:ext cx="6099616" cy="6857990"/>
          </a:xfrm>
          <a:prstGeom prst="rect">
            <a:avLst/>
          </a:prstGeom>
          <a:effectLst/>
        </p:spPr>
      </p:pic>
      <p:sp>
        <p:nvSpPr>
          <p:cNvPr id="3" name="TextBox 2">
            <a:extLst>
              <a:ext uri="{FF2B5EF4-FFF2-40B4-BE49-F238E27FC236}">
                <a16:creationId xmlns:a16="http://schemas.microsoft.com/office/drawing/2014/main" id="{BD79DB37-E803-C1A3-1156-88AC1B2A3E61}"/>
              </a:ext>
            </a:extLst>
          </p:cNvPr>
          <p:cNvSpPr txBox="1"/>
          <p:nvPr/>
        </p:nvSpPr>
        <p:spPr>
          <a:xfrm>
            <a:off x="-587" y="6488590"/>
            <a:ext cx="5334000" cy="3732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(Hanway and Hambly, 2023) (Police Now, 2020)</a:t>
            </a:r>
          </a:p>
        </p:txBody>
      </p:sp>
    </p:spTree>
    <p:extLst>
      <p:ext uri="{BB962C8B-B14F-4D97-AF65-F5344CB8AC3E}">
        <p14:creationId xmlns:p14="http://schemas.microsoft.com/office/powerpoint/2010/main" val="8942758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5B8A086-25FD-917E-32A8-7934EE38BABC}"/>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a:solidFill>
                  <a:schemeClr val="bg1">
                    <a:lumMod val="95000"/>
                    <a:lumOff val="5000"/>
                  </a:schemeClr>
                </a:solidFill>
              </a:rPr>
              <a:t>Surveillance in Contemporary Policing </a:t>
            </a:r>
          </a:p>
        </p:txBody>
      </p:sp>
    </p:spTree>
    <p:extLst>
      <p:ext uri="{BB962C8B-B14F-4D97-AF65-F5344CB8AC3E}">
        <p14:creationId xmlns:p14="http://schemas.microsoft.com/office/powerpoint/2010/main" val="171496174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134861E-D078-A9C6-577E-24BCE01D4523}"/>
            </a:ext>
          </a:extLst>
        </p:cNvPr>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3" name="Rectangle 1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5B5A47-A458-6E95-A7DE-2505EE4F4C56}"/>
              </a:ext>
            </a:extLst>
          </p:cNvPr>
          <p:cNvSpPr>
            <a:spLocks noGrp="1"/>
          </p:cNvSpPr>
          <p:nvPr>
            <p:ph type="title"/>
          </p:nvPr>
        </p:nvSpPr>
        <p:spPr>
          <a:xfrm>
            <a:off x="531765" y="335819"/>
            <a:ext cx="5106979" cy="1624520"/>
          </a:xfrm>
        </p:spPr>
        <p:txBody>
          <a:bodyPr vert="horz" lIns="91440" tIns="45720" rIns="91440" bIns="45720" rtlCol="0" anchor="ctr">
            <a:noAutofit/>
          </a:bodyPr>
          <a:lstStyle/>
          <a:p>
            <a:r>
              <a:rPr lang="en-US" sz="4000"/>
              <a:t>Surveillance in Contemporary Policing</a:t>
            </a:r>
          </a:p>
        </p:txBody>
      </p:sp>
      <p:sp>
        <p:nvSpPr>
          <p:cNvPr id="5" name="TextBox 4">
            <a:extLst>
              <a:ext uri="{FF2B5EF4-FFF2-40B4-BE49-F238E27FC236}">
                <a16:creationId xmlns:a16="http://schemas.microsoft.com/office/drawing/2014/main" id="{6A779E36-3649-760D-1121-4ADA548157C4}"/>
              </a:ext>
            </a:extLst>
          </p:cNvPr>
          <p:cNvSpPr txBox="1"/>
          <p:nvPr/>
        </p:nvSpPr>
        <p:spPr>
          <a:xfrm>
            <a:off x="761802" y="2283125"/>
            <a:ext cx="4646905" cy="459080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2000"/>
              <a:t>CCTV: Fundamental</a:t>
            </a:r>
            <a:r>
              <a:rPr lang="en-US" sz="2000" baseline="0"/>
              <a:t> to investigations, establishes a timeline, and verifies suspect/ witness accounts.</a:t>
            </a:r>
            <a:endParaRPr lang="en-US" sz="2000"/>
          </a:p>
          <a:p>
            <a:pPr indent="-228600">
              <a:lnSpc>
                <a:spcPct val="90000"/>
              </a:lnSpc>
              <a:spcAft>
                <a:spcPts val="600"/>
              </a:spcAft>
              <a:buFont typeface="Arial" panose="020B0604020202020204" pitchFamily="34" charset="0"/>
              <a:buChar char="•"/>
            </a:pPr>
            <a:endParaRPr lang="en-US" sz="2000"/>
          </a:p>
        </p:txBody>
      </p:sp>
      <p:pic>
        <p:nvPicPr>
          <p:cNvPr id="7" name="Picture 6" descr="Close-up of a camera lens">
            <a:extLst>
              <a:ext uri="{FF2B5EF4-FFF2-40B4-BE49-F238E27FC236}">
                <a16:creationId xmlns:a16="http://schemas.microsoft.com/office/drawing/2014/main" id="{BC10E0BE-1857-4D0F-29C4-4F4E73E328ED}"/>
              </a:ext>
            </a:extLst>
          </p:cNvPr>
          <p:cNvPicPr>
            <a:picLocks noChangeAspect="1"/>
          </p:cNvPicPr>
          <p:nvPr/>
        </p:nvPicPr>
        <p:blipFill>
          <a:blip r:embed="rId2"/>
          <a:srcRect l="36947" r="15955" b="7"/>
          <a:stretch>
            <a:fillRect/>
          </a:stretch>
        </p:blipFill>
        <p:spPr>
          <a:xfrm>
            <a:off x="6096000" y="1"/>
            <a:ext cx="6102825" cy="6858000"/>
          </a:xfrm>
          <a:prstGeom prst="rect">
            <a:avLst/>
          </a:prstGeom>
        </p:spPr>
      </p:pic>
      <p:sp>
        <p:nvSpPr>
          <p:cNvPr id="3" name="TextBox 2">
            <a:extLst>
              <a:ext uri="{FF2B5EF4-FFF2-40B4-BE49-F238E27FC236}">
                <a16:creationId xmlns:a16="http://schemas.microsoft.com/office/drawing/2014/main" id="{CC55631B-02A1-7204-E5FD-97BD670767BC}"/>
              </a:ext>
            </a:extLst>
          </p:cNvPr>
          <p:cNvSpPr txBox="1"/>
          <p:nvPr/>
        </p:nvSpPr>
        <p:spPr>
          <a:xfrm>
            <a:off x="4192" y="6486284"/>
            <a:ext cx="310760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College of Policing, 2024)</a:t>
            </a:r>
          </a:p>
        </p:txBody>
      </p:sp>
    </p:spTree>
    <p:extLst>
      <p:ext uri="{BB962C8B-B14F-4D97-AF65-F5344CB8AC3E}">
        <p14:creationId xmlns:p14="http://schemas.microsoft.com/office/powerpoint/2010/main" val="2727437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AAD9130-90D4-F7AF-3907-C01F24C88DE4}"/>
            </a:ext>
          </a:extLst>
        </p:cNvPr>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8312624A-89D9-BC0B-12D3-2EFCE8B122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3" name="Rectangle 12">
            <a:extLst>
              <a:ext uri="{FF2B5EF4-FFF2-40B4-BE49-F238E27FC236}">
                <a16:creationId xmlns:a16="http://schemas.microsoft.com/office/drawing/2014/main" id="{E1CA9F3A-3E42-B6E4-2197-479338828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0CECAE-081D-DD36-5B44-46FAF3D1AC3D}"/>
              </a:ext>
            </a:extLst>
          </p:cNvPr>
          <p:cNvSpPr>
            <a:spLocks noGrp="1"/>
          </p:cNvSpPr>
          <p:nvPr>
            <p:ph type="title"/>
          </p:nvPr>
        </p:nvSpPr>
        <p:spPr>
          <a:xfrm>
            <a:off x="531765" y="335819"/>
            <a:ext cx="5106979" cy="1624520"/>
          </a:xfrm>
        </p:spPr>
        <p:txBody>
          <a:bodyPr vert="horz" lIns="91440" tIns="45720" rIns="91440" bIns="45720" rtlCol="0" anchor="ctr">
            <a:noAutofit/>
          </a:bodyPr>
          <a:lstStyle/>
          <a:p>
            <a:r>
              <a:rPr lang="en-US" sz="4000"/>
              <a:t>Surveillance in Contemporary Policing</a:t>
            </a:r>
          </a:p>
        </p:txBody>
      </p:sp>
      <p:sp>
        <p:nvSpPr>
          <p:cNvPr id="5" name="TextBox 4">
            <a:extLst>
              <a:ext uri="{FF2B5EF4-FFF2-40B4-BE49-F238E27FC236}">
                <a16:creationId xmlns:a16="http://schemas.microsoft.com/office/drawing/2014/main" id="{5DA1BC65-5141-E6D9-BC7B-1F68AF38BB1C}"/>
              </a:ext>
            </a:extLst>
          </p:cNvPr>
          <p:cNvSpPr txBox="1"/>
          <p:nvPr/>
        </p:nvSpPr>
        <p:spPr>
          <a:xfrm>
            <a:off x="761802" y="2283126"/>
            <a:ext cx="4646905" cy="457643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2000"/>
              <a:t>ANPR: Automatically reads vehicles registration </a:t>
            </a:r>
            <a:r>
              <a:rPr lang="en-US" sz="2000" baseline="0"/>
              <a:t>and </a:t>
            </a:r>
            <a:r>
              <a:rPr lang="en-US" sz="2000"/>
              <a:t>checks them against the "vehicles of interest" database.</a:t>
            </a:r>
          </a:p>
          <a:p>
            <a:pPr indent="-228600">
              <a:lnSpc>
                <a:spcPct val="90000"/>
              </a:lnSpc>
              <a:spcAft>
                <a:spcPts val="600"/>
              </a:spcAft>
              <a:buFont typeface="Arial" panose="020B0604020202020204" pitchFamily="34" charset="0"/>
              <a:buChar char="•"/>
            </a:pPr>
            <a:endParaRPr lang="en-US" sz="2000"/>
          </a:p>
        </p:txBody>
      </p:sp>
      <p:pic>
        <p:nvPicPr>
          <p:cNvPr id="4" name="Picture 3" descr="Surveillance Camera Monitoring City Roadway in Jakarta, Indonesia on april 20, 2025">
            <a:extLst>
              <a:ext uri="{FF2B5EF4-FFF2-40B4-BE49-F238E27FC236}">
                <a16:creationId xmlns:a16="http://schemas.microsoft.com/office/drawing/2014/main" id="{E42758E2-F286-6E61-E73C-B099A156BA70}"/>
              </a:ext>
            </a:extLst>
          </p:cNvPr>
          <p:cNvPicPr>
            <a:picLocks noChangeAspect="1"/>
          </p:cNvPicPr>
          <p:nvPr/>
        </p:nvPicPr>
        <p:blipFill>
          <a:blip r:embed="rId2"/>
          <a:srcRect l="23116" r="17427" b="8613"/>
          <a:stretch>
            <a:fillRect/>
          </a:stretch>
        </p:blipFill>
        <p:spPr>
          <a:xfrm>
            <a:off x="6092385" y="10"/>
            <a:ext cx="6094742" cy="6856630"/>
          </a:xfrm>
          <a:prstGeom prst="rect">
            <a:avLst/>
          </a:prstGeom>
          <a:effectLst/>
        </p:spPr>
      </p:pic>
      <p:sp>
        <p:nvSpPr>
          <p:cNvPr id="6" name="TextBox 5">
            <a:extLst>
              <a:ext uri="{FF2B5EF4-FFF2-40B4-BE49-F238E27FC236}">
                <a16:creationId xmlns:a16="http://schemas.microsoft.com/office/drawing/2014/main" id="{A1AFC0C6-F928-463C-630D-30D722371392}"/>
              </a:ext>
            </a:extLst>
          </p:cNvPr>
          <p:cNvSpPr txBox="1"/>
          <p:nvPr/>
        </p:nvSpPr>
        <p:spPr>
          <a:xfrm>
            <a:off x="3894" y="6483290"/>
            <a:ext cx="2317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Police.UK, 2026) </a:t>
            </a:r>
          </a:p>
        </p:txBody>
      </p:sp>
    </p:spTree>
    <p:extLst>
      <p:ext uri="{BB962C8B-B14F-4D97-AF65-F5344CB8AC3E}">
        <p14:creationId xmlns:p14="http://schemas.microsoft.com/office/powerpoint/2010/main" val="41692063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C3E30B-DED0-D30A-D13B-37B75783446D}"/>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F3CDA8-2A6F-3EFF-5BD0-630052A2C8CA}"/>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3700"/>
              <a:t>Surveillance in contemporary policing</a:t>
            </a:r>
          </a:p>
        </p:txBody>
      </p:sp>
      <p:sp>
        <p:nvSpPr>
          <p:cNvPr id="3" name="TextBox 2">
            <a:extLst>
              <a:ext uri="{FF2B5EF4-FFF2-40B4-BE49-F238E27FC236}">
                <a16:creationId xmlns:a16="http://schemas.microsoft.com/office/drawing/2014/main" id="{9273ED00-8B7D-C937-89DA-6F7EA141FA78}"/>
              </a:ext>
            </a:extLst>
          </p:cNvPr>
          <p:cNvSpPr txBox="1"/>
          <p:nvPr/>
        </p:nvSpPr>
        <p:spPr>
          <a:xfrm>
            <a:off x="488631" y="2283126"/>
            <a:ext cx="5164489" cy="4590808"/>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90000"/>
              </a:lnSpc>
              <a:spcAft>
                <a:spcPts val="600"/>
              </a:spcAft>
            </a:pPr>
            <a:r>
              <a:rPr lang="en-GB" sz="2000" baseline="0"/>
              <a:t>Ring Doorbells/ Smart </a:t>
            </a:r>
            <a:r>
              <a:rPr lang="en-GB" sz="2000"/>
              <a:t>Surveillance Devices: </a:t>
            </a:r>
          </a:p>
          <a:p>
            <a:pPr>
              <a:lnSpc>
                <a:spcPct val="90000"/>
              </a:lnSpc>
              <a:spcAft>
                <a:spcPts val="600"/>
              </a:spcAft>
            </a:pPr>
            <a:endParaRPr lang="en-GB" sz="2000"/>
          </a:p>
          <a:p>
            <a:pPr>
              <a:lnSpc>
                <a:spcPct val="90000"/>
              </a:lnSpc>
              <a:spcAft>
                <a:spcPts val="600"/>
              </a:spcAft>
            </a:pPr>
            <a:r>
              <a:rPr lang="en-GB" sz="2000"/>
              <a:t>Affordable home surveillance device. These devices have turned residential areas into a decentralised surveillance network. </a:t>
            </a:r>
            <a:endParaRPr lang="en-US" sz="2000"/>
          </a:p>
          <a:p>
            <a:pPr>
              <a:lnSpc>
                <a:spcPct val="90000"/>
              </a:lnSpc>
              <a:spcAft>
                <a:spcPts val="600"/>
              </a:spcAft>
            </a:pPr>
            <a:endParaRPr lang="en-GB" sz="2000"/>
          </a:p>
          <a:p>
            <a:pPr>
              <a:lnSpc>
                <a:spcPct val="90000"/>
              </a:lnSpc>
              <a:spcAft>
                <a:spcPts val="600"/>
              </a:spcAft>
            </a:pPr>
            <a:r>
              <a:rPr lang="en-GB" sz="2000"/>
              <a:t>Police must submit formal legal request for access to non-consensual footage.</a:t>
            </a:r>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endParaRPr lang="en-US" sz="2000"/>
          </a:p>
        </p:txBody>
      </p:sp>
      <p:pic>
        <p:nvPicPr>
          <p:cNvPr id="4" name="Picture 3" descr="A doorbell on a wall&#10;&#10;AI-generated content may be incorrect.">
            <a:extLst>
              <a:ext uri="{FF2B5EF4-FFF2-40B4-BE49-F238E27FC236}">
                <a16:creationId xmlns:a16="http://schemas.microsoft.com/office/drawing/2014/main" id="{75F56480-5585-461A-F663-16F3B5E72D9C}"/>
              </a:ext>
            </a:extLst>
          </p:cNvPr>
          <p:cNvPicPr>
            <a:picLocks noChangeAspect="1"/>
          </p:cNvPicPr>
          <p:nvPr/>
        </p:nvPicPr>
        <p:blipFill>
          <a:blip r:embed="rId2"/>
          <a:srcRect l="33813" r="6601" b="9488"/>
          <a:stretch>
            <a:fillRect/>
          </a:stretch>
        </p:blipFill>
        <p:spPr>
          <a:xfrm>
            <a:off x="6093379" y="0"/>
            <a:ext cx="6097573" cy="6870003"/>
          </a:xfrm>
          <a:prstGeom prst="rect">
            <a:avLst/>
          </a:prstGeom>
        </p:spPr>
      </p:pic>
      <p:sp>
        <p:nvSpPr>
          <p:cNvPr id="6" name="TextBox 5">
            <a:extLst>
              <a:ext uri="{FF2B5EF4-FFF2-40B4-BE49-F238E27FC236}">
                <a16:creationId xmlns:a16="http://schemas.microsoft.com/office/drawing/2014/main" id="{C7EFB905-9EB0-DBE8-7FE0-E4DB35EB593C}"/>
              </a:ext>
            </a:extLst>
          </p:cNvPr>
          <p:cNvSpPr txBox="1"/>
          <p:nvPr/>
        </p:nvSpPr>
        <p:spPr>
          <a:xfrm>
            <a:off x="4193" y="6495271"/>
            <a:ext cx="40322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(BBC News, 2019) (Ring, 2026)</a:t>
            </a:r>
          </a:p>
        </p:txBody>
      </p:sp>
    </p:spTree>
    <p:extLst>
      <p:ext uri="{BB962C8B-B14F-4D97-AF65-F5344CB8AC3E}">
        <p14:creationId xmlns:p14="http://schemas.microsoft.com/office/powerpoint/2010/main" val="38792806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a:extLst>
            <a:ext uri="{FF2B5EF4-FFF2-40B4-BE49-F238E27FC236}">
              <a16:creationId xmlns:a16="http://schemas.microsoft.com/office/drawing/2014/main" id="{93DA4A18-9D88-C5EC-C190-01113D5EBAC1}"/>
            </a:ext>
          </a:extLst>
        </p:cNvPr>
        <p:cNvGrpSpPr/>
        <p:nvPr/>
      </p:nvGrpSpPr>
      <p:grpSpPr>
        <a:xfrm>
          <a:off x="0" y="0"/>
          <a:ext cx="0" cy="0"/>
          <a:chOff x="0" y="0"/>
          <a:chExt cx="0" cy="0"/>
        </a:xfrm>
      </p:grpSpPr>
      <p:sp>
        <p:nvSpPr>
          <p:cNvPr id="7" name="Freeform: Shape 6">
            <a:extLst>
              <a:ext uri="{FF2B5EF4-FFF2-40B4-BE49-F238E27FC236}">
                <a16:creationId xmlns:a16="http://schemas.microsoft.com/office/drawing/2014/main" id="{20B58156-229F-C400-9837-AF9602E6A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F5D0FC3A-6267-BA6F-0282-7573AEE0BE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F3D0E7F-D474-AB13-F12D-BD424E83D4B0}"/>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GB" sz="5400">
                <a:solidFill>
                  <a:srgbClr val="000000"/>
                </a:solidFill>
              </a:rPr>
              <a:t>Surveillance as a Help</a:t>
            </a:r>
            <a:endParaRPr lang="en-US" sz="5400"/>
          </a:p>
        </p:txBody>
      </p:sp>
    </p:spTree>
    <p:extLst>
      <p:ext uri="{BB962C8B-B14F-4D97-AF65-F5344CB8AC3E}">
        <p14:creationId xmlns:p14="http://schemas.microsoft.com/office/powerpoint/2010/main" val="406329051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1110913-2C7D-26B2-0DD2-E2FAE79CEC70}"/>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F7EA26A5-6C51-167A-96AA-7DE66913A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8C16150C-06FA-ED74-60A6-E6215006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D43BE6-B244-D205-68BD-6B649A0DB639}"/>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3700"/>
              <a:t>Surveillance as a Help</a:t>
            </a:r>
            <a:endParaRPr lang="en-US"/>
          </a:p>
        </p:txBody>
      </p:sp>
      <p:sp>
        <p:nvSpPr>
          <p:cNvPr id="3" name="TextBox 2">
            <a:extLst>
              <a:ext uri="{FF2B5EF4-FFF2-40B4-BE49-F238E27FC236}">
                <a16:creationId xmlns:a16="http://schemas.microsoft.com/office/drawing/2014/main" id="{CFABAA6D-00F2-B7B0-F45E-0F2BED9FF516}"/>
              </a:ext>
            </a:extLst>
          </p:cNvPr>
          <p:cNvSpPr txBox="1"/>
          <p:nvPr/>
        </p:nvSpPr>
        <p:spPr>
          <a:xfrm>
            <a:off x="431122" y="2283125"/>
            <a:ext cx="5322640" cy="4576431"/>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en-GB" sz="2000"/>
              <a:t>Deterrence: In areas with CCTV, it was found that crime had decreased by 13% compared to those without. </a:t>
            </a:r>
            <a:endParaRPr lang="en-US" sz="2000"/>
          </a:p>
          <a:p>
            <a:endParaRPr lang="en-GB" sz="2000"/>
          </a:p>
          <a:p>
            <a:r>
              <a:rPr lang="en-GB" sz="2000"/>
              <a:t>Deterrence relies on rational choices theory. Potential offenders will abstain from crime if the perceived risk outweighs the potential reward. </a:t>
            </a:r>
          </a:p>
        </p:txBody>
      </p:sp>
      <p:pic>
        <p:nvPicPr>
          <p:cNvPr id="4" name="Picture 3" descr="White cctv dome camera providing surveillance at building entrance, enhancing security and safety">
            <a:extLst>
              <a:ext uri="{FF2B5EF4-FFF2-40B4-BE49-F238E27FC236}">
                <a16:creationId xmlns:a16="http://schemas.microsoft.com/office/drawing/2014/main" id="{F2D8A029-649E-B8D7-5AF4-B75E55CB676E}"/>
              </a:ext>
            </a:extLst>
          </p:cNvPr>
          <p:cNvPicPr>
            <a:picLocks noChangeAspect="1"/>
          </p:cNvPicPr>
          <p:nvPr/>
        </p:nvPicPr>
        <p:blipFill>
          <a:blip r:embed="rId2"/>
          <a:srcRect l="28461" t="-376" r="29389" b="10714"/>
          <a:stretch>
            <a:fillRect/>
          </a:stretch>
        </p:blipFill>
        <p:spPr>
          <a:xfrm>
            <a:off x="6102973" y="0"/>
            <a:ext cx="6077925" cy="6854816"/>
          </a:xfrm>
          <a:prstGeom prst="rect">
            <a:avLst/>
          </a:prstGeom>
        </p:spPr>
      </p:pic>
      <p:sp>
        <p:nvSpPr>
          <p:cNvPr id="5" name="TextBox 4">
            <a:extLst>
              <a:ext uri="{FF2B5EF4-FFF2-40B4-BE49-F238E27FC236}">
                <a16:creationId xmlns:a16="http://schemas.microsoft.com/office/drawing/2014/main" id="{214097DB-DCD9-BF58-4BA8-245BDC0D5EC1}"/>
              </a:ext>
            </a:extLst>
          </p:cNvPr>
          <p:cNvSpPr txBox="1"/>
          <p:nvPr/>
        </p:nvSpPr>
        <p:spPr>
          <a:xfrm>
            <a:off x="-45528" y="6207723"/>
            <a:ext cx="579826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(College of Policing, 2021)</a:t>
            </a:r>
            <a:endParaRPr lang="en-US"/>
          </a:p>
          <a:p>
            <a:r>
              <a:rPr lang="en-GB"/>
              <a:t>(Sidebottom and Wortley, 2017)</a:t>
            </a:r>
          </a:p>
        </p:txBody>
      </p:sp>
    </p:spTree>
    <p:extLst>
      <p:ext uri="{BB962C8B-B14F-4D97-AF65-F5344CB8AC3E}">
        <p14:creationId xmlns:p14="http://schemas.microsoft.com/office/powerpoint/2010/main" val="25896205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24E8439-C987-1FA8-C19B-AD3020751A82}"/>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85C2AADE-4172-700E-9BE6-741A08F86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F818782C-9355-5B47-865D-F468B0BFF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856BD3-387B-1ACD-E83C-3D487FF93B25}"/>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3700"/>
              <a:t>Surveillance as a Help</a:t>
            </a:r>
            <a:endParaRPr lang="en-US"/>
          </a:p>
        </p:txBody>
      </p:sp>
      <p:sp>
        <p:nvSpPr>
          <p:cNvPr id="3" name="TextBox 2">
            <a:extLst>
              <a:ext uri="{FF2B5EF4-FFF2-40B4-BE49-F238E27FC236}">
                <a16:creationId xmlns:a16="http://schemas.microsoft.com/office/drawing/2014/main" id="{2D1D9202-CA3D-BF3F-4557-810A232E4B09}"/>
              </a:ext>
            </a:extLst>
          </p:cNvPr>
          <p:cNvSpPr txBox="1"/>
          <p:nvPr/>
        </p:nvSpPr>
        <p:spPr>
          <a:xfrm>
            <a:off x="431122" y="2829465"/>
            <a:ext cx="5322640" cy="3685036"/>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en-US" sz="2000"/>
              <a:t>Detection: A study done by Nottingham Trent University (Ashby, 2017) found that CCTV was useful in 65% of crime investigations when available. </a:t>
            </a:r>
          </a:p>
        </p:txBody>
      </p:sp>
      <p:pic>
        <p:nvPicPr>
          <p:cNvPr id="6" name="Picture 5" descr="Female security officer watches security cameras with AI facial recognition with male colleagues. Monitoring center workers. Computer monitors and big digital screens with CCTV cameras video footage.">
            <a:extLst>
              <a:ext uri="{FF2B5EF4-FFF2-40B4-BE49-F238E27FC236}">
                <a16:creationId xmlns:a16="http://schemas.microsoft.com/office/drawing/2014/main" id="{F27C388A-86D8-9404-6416-109BAE1BEE30}"/>
              </a:ext>
            </a:extLst>
          </p:cNvPr>
          <p:cNvPicPr>
            <a:picLocks noChangeAspect="1"/>
          </p:cNvPicPr>
          <p:nvPr/>
        </p:nvPicPr>
        <p:blipFill>
          <a:blip r:embed="rId2"/>
          <a:srcRect l="18595" r="28608" b="10469"/>
          <a:stretch>
            <a:fillRect/>
          </a:stretch>
        </p:blipFill>
        <p:spPr>
          <a:xfrm>
            <a:off x="6090411" y="10"/>
            <a:ext cx="6099781" cy="6858868"/>
          </a:xfrm>
          <a:prstGeom prst="rect">
            <a:avLst/>
          </a:prstGeom>
          <a:effectLst/>
        </p:spPr>
      </p:pic>
    </p:spTree>
    <p:extLst>
      <p:ext uri="{BB962C8B-B14F-4D97-AF65-F5344CB8AC3E}">
        <p14:creationId xmlns:p14="http://schemas.microsoft.com/office/powerpoint/2010/main" val="27915810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F55E295-D84E-0DE5-5629-AA7961661CBC}"/>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A1BF6FC4-76A4-2573-EAD3-79D6840B10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D3EF01A1-05B6-F6C3-224B-00021FE427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4589DF-FFF4-D875-DC11-1C92F02BE6B3}"/>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3700"/>
              <a:t>Surveillance as a Help</a:t>
            </a:r>
            <a:endParaRPr lang="en-US"/>
          </a:p>
        </p:txBody>
      </p:sp>
      <p:sp>
        <p:nvSpPr>
          <p:cNvPr id="3" name="TextBox 2">
            <a:extLst>
              <a:ext uri="{FF2B5EF4-FFF2-40B4-BE49-F238E27FC236}">
                <a16:creationId xmlns:a16="http://schemas.microsoft.com/office/drawing/2014/main" id="{9D0C3A7F-FCCF-6543-14B4-6D8A76122F8E}"/>
              </a:ext>
            </a:extLst>
          </p:cNvPr>
          <p:cNvSpPr txBox="1"/>
          <p:nvPr/>
        </p:nvSpPr>
        <p:spPr>
          <a:xfrm>
            <a:off x="431122" y="2283126"/>
            <a:ext cx="5322640" cy="4590809"/>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57150">
              <a:lnSpc>
                <a:spcPct val="90000"/>
              </a:lnSpc>
              <a:spcAft>
                <a:spcPts val="600"/>
              </a:spcAft>
            </a:pPr>
            <a:r>
              <a:rPr lang="en-US" sz="2000"/>
              <a:t>Evidence: Surveillance footage acts as a "silent witness", CCTV helped identify the Sailsbury Novichok poisoning suspects in 2018. </a:t>
            </a:r>
            <a:endParaRPr lang="en-US"/>
          </a:p>
          <a:p>
            <a:pPr marL="285750" indent="-228600">
              <a:lnSpc>
                <a:spcPct val="90000"/>
              </a:lnSpc>
              <a:spcAft>
                <a:spcPts val="600"/>
              </a:spcAft>
              <a:buFont typeface="Arial,Sans-Serif"/>
              <a:buChar char="•"/>
            </a:pPr>
            <a:endParaRPr lang="en-US" sz="2000"/>
          </a:p>
          <a:p>
            <a:pPr marL="57150">
              <a:lnSpc>
                <a:spcPct val="90000"/>
              </a:lnSpc>
              <a:spcAft>
                <a:spcPts val="600"/>
              </a:spcAft>
            </a:pPr>
            <a:r>
              <a:rPr lang="en-US" sz="2000"/>
              <a:t>The BBC reported that Scotland yard used CCTV footage as evidence in 95% of murder cases. </a:t>
            </a:r>
          </a:p>
        </p:txBody>
      </p:sp>
      <p:pic>
        <p:nvPicPr>
          <p:cNvPr id="7" name="Picture 6" descr="Salisbury, UK - July 6, 2018: Police cordon off a hostel in the city centre as investigations continue after local residents Charlie Rowley and Dawn Sturgess fell ill with nerve agent poisoning.">
            <a:extLst>
              <a:ext uri="{FF2B5EF4-FFF2-40B4-BE49-F238E27FC236}">
                <a16:creationId xmlns:a16="http://schemas.microsoft.com/office/drawing/2014/main" id="{BDA048AA-8F83-5DF7-689E-852FDA83A192}"/>
              </a:ext>
            </a:extLst>
          </p:cNvPr>
          <p:cNvPicPr>
            <a:picLocks noChangeAspect="1"/>
          </p:cNvPicPr>
          <p:nvPr/>
        </p:nvPicPr>
        <p:blipFill>
          <a:blip r:embed="rId2"/>
          <a:srcRect l="27119" r="19379" b="8613"/>
          <a:stretch>
            <a:fillRect/>
          </a:stretch>
        </p:blipFill>
        <p:spPr>
          <a:xfrm>
            <a:off x="6092384" y="10"/>
            <a:ext cx="6099065" cy="6856631"/>
          </a:xfrm>
          <a:prstGeom prst="rect">
            <a:avLst/>
          </a:prstGeom>
          <a:effectLst/>
        </p:spPr>
      </p:pic>
      <p:sp>
        <p:nvSpPr>
          <p:cNvPr id="5" name="TextBox 4">
            <a:extLst>
              <a:ext uri="{FF2B5EF4-FFF2-40B4-BE49-F238E27FC236}">
                <a16:creationId xmlns:a16="http://schemas.microsoft.com/office/drawing/2014/main" id="{4F0599CD-1C8E-E0E9-F241-4467DDEF07D0}"/>
              </a:ext>
            </a:extLst>
          </p:cNvPr>
          <p:cNvSpPr txBox="1"/>
          <p:nvPr/>
        </p:nvSpPr>
        <p:spPr>
          <a:xfrm>
            <a:off x="-6889" y="6485686"/>
            <a:ext cx="34925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(BBC News, 2015)(Porter, 2019) </a:t>
            </a:r>
          </a:p>
        </p:txBody>
      </p:sp>
    </p:spTree>
    <p:extLst>
      <p:ext uri="{BB962C8B-B14F-4D97-AF65-F5344CB8AC3E}">
        <p14:creationId xmlns:p14="http://schemas.microsoft.com/office/powerpoint/2010/main" val="23206479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a:extLst>
            <a:ext uri="{FF2B5EF4-FFF2-40B4-BE49-F238E27FC236}">
              <a16:creationId xmlns:a16="http://schemas.microsoft.com/office/drawing/2014/main" id="{26D3345E-1C21-1EB6-5F04-5DC3D4E1A921}"/>
            </a:ext>
          </a:extLst>
        </p:cNvPr>
        <p:cNvGrpSpPr/>
        <p:nvPr/>
      </p:nvGrpSpPr>
      <p:grpSpPr>
        <a:xfrm>
          <a:off x="0" y="0"/>
          <a:ext cx="0" cy="0"/>
          <a:chOff x="0" y="0"/>
          <a:chExt cx="0" cy="0"/>
        </a:xfrm>
      </p:grpSpPr>
      <p:sp>
        <p:nvSpPr>
          <p:cNvPr id="7" name="Freeform: Shape 6">
            <a:extLst>
              <a:ext uri="{FF2B5EF4-FFF2-40B4-BE49-F238E27FC236}">
                <a16:creationId xmlns:a16="http://schemas.microsoft.com/office/drawing/2014/main" id="{72DA7F1B-2E5C-A0FF-4BE3-9FA46EFC98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E62CA984-4BFD-F67B-3410-09BCD6B45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D74C0FD-0FFF-59B8-F693-C23DC4910E47}"/>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GB" sz="5400">
                <a:solidFill>
                  <a:srgbClr val="000000"/>
                </a:solidFill>
              </a:rPr>
              <a:t>Surveillance as a Hinderance</a:t>
            </a:r>
            <a:endParaRPr lang="en-US" sz="5400"/>
          </a:p>
        </p:txBody>
      </p:sp>
    </p:spTree>
    <p:extLst>
      <p:ext uri="{BB962C8B-B14F-4D97-AF65-F5344CB8AC3E}">
        <p14:creationId xmlns:p14="http://schemas.microsoft.com/office/powerpoint/2010/main" val="89436868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043D2AD-E07E-B835-49BE-3D5BB7489CBA}"/>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C144FA-A9AC-89DA-7BDB-3A6BB4A7E4B5}"/>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4000"/>
              <a:t>Surveillance as a Hinderance</a:t>
            </a:r>
          </a:p>
        </p:txBody>
      </p:sp>
      <p:sp>
        <p:nvSpPr>
          <p:cNvPr id="3" name="TextBox 2">
            <a:extLst>
              <a:ext uri="{FF2B5EF4-FFF2-40B4-BE49-F238E27FC236}">
                <a16:creationId xmlns:a16="http://schemas.microsoft.com/office/drawing/2014/main" id="{6E000632-4445-B7DE-B948-0914056BEF69}"/>
              </a:ext>
            </a:extLst>
          </p:cNvPr>
          <p:cNvSpPr txBox="1"/>
          <p:nvPr/>
        </p:nvSpPr>
        <p:spPr>
          <a:xfrm>
            <a:off x="761802" y="2283125"/>
            <a:ext cx="4646905" cy="459080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lnSpc>
                <a:spcPct val="90000"/>
              </a:lnSpc>
              <a:spcAft>
                <a:spcPts val="600"/>
              </a:spcAft>
            </a:pPr>
            <a:r>
              <a:rPr lang="en-US" sz="2000"/>
              <a:t>Over-policing: The use of targeted monitoring and predictive algorithms can lead to disproportionate police presence in certain areas. </a:t>
            </a:r>
            <a:endParaRPr lang="en-US"/>
          </a:p>
          <a:p>
            <a:pPr>
              <a:lnSpc>
                <a:spcPct val="90000"/>
              </a:lnSpc>
              <a:spcAft>
                <a:spcPts val="600"/>
              </a:spcAft>
            </a:pPr>
            <a:endParaRPr lang="en-US" sz="2000"/>
          </a:p>
          <a:p>
            <a:pPr>
              <a:lnSpc>
                <a:spcPct val="90000"/>
              </a:lnSpc>
              <a:spcAft>
                <a:spcPts val="600"/>
              </a:spcAft>
            </a:pPr>
            <a:r>
              <a:rPr lang="en-US" sz="2000"/>
              <a:t>AI could predict "hotspots" based on historical data, sending police there, leading to more arrest, which reinforces the AI's algorithms creating a bias and flagging the area as high risk.</a:t>
            </a:r>
            <a:endParaRPr lang="en-US"/>
          </a:p>
        </p:txBody>
      </p:sp>
      <p:pic>
        <p:nvPicPr>
          <p:cNvPr id="10" name="Picture 9" descr="Ai Chips, AI microprocessor, Artificial intelligent memory computer processor on circuit board concept.">
            <a:extLst>
              <a:ext uri="{FF2B5EF4-FFF2-40B4-BE49-F238E27FC236}">
                <a16:creationId xmlns:a16="http://schemas.microsoft.com/office/drawing/2014/main" id="{2F2B7E9F-89BA-05F8-6C9E-3DC0004FD8B3}"/>
              </a:ext>
            </a:extLst>
          </p:cNvPr>
          <p:cNvPicPr>
            <a:picLocks noChangeAspect="1"/>
          </p:cNvPicPr>
          <p:nvPr/>
        </p:nvPicPr>
        <p:blipFill>
          <a:blip r:embed="rId2"/>
          <a:srcRect l="22996" r="31376" b="10409"/>
          <a:stretch>
            <a:fillRect/>
          </a:stretch>
        </p:blipFill>
        <p:spPr>
          <a:xfrm>
            <a:off x="6106762" y="10"/>
            <a:ext cx="6079435" cy="6863071"/>
          </a:xfrm>
          <a:prstGeom prst="rect">
            <a:avLst/>
          </a:prstGeom>
          <a:effectLst/>
        </p:spPr>
      </p:pic>
      <p:sp>
        <p:nvSpPr>
          <p:cNvPr id="4" name="TextBox 3">
            <a:extLst>
              <a:ext uri="{FF2B5EF4-FFF2-40B4-BE49-F238E27FC236}">
                <a16:creationId xmlns:a16="http://schemas.microsoft.com/office/drawing/2014/main" id="{3ECC4D1F-19B6-1186-FA0D-61ECD2E0AF31}"/>
              </a:ext>
            </a:extLst>
          </p:cNvPr>
          <p:cNvSpPr txBox="1"/>
          <p:nvPr/>
        </p:nvSpPr>
        <p:spPr>
          <a:xfrm>
            <a:off x="-6889" y="6494672"/>
            <a:ext cx="26035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(Rolland, 2025)</a:t>
            </a:r>
          </a:p>
        </p:txBody>
      </p:sp>
    </p:spTree>
    <p:extLst>
      <p:ext uri="{BB962C8B-B14F-4D97-AF65-F5344CB8AC3E}">
        <p14:creationId xmlns:p14="http://schemas.microsoft.com/office/powerpoint/2010/main" val="21326779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EAF300-3AF8-D552-3393-9EFCD78B8FBE}"/>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7E419ED5-11AF-D3B4-F28A-C2EC9201E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9E503BAB-126D-53AB-79D0-9448D3E7FB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39C65E-92CD-356E-9995-99CFE30B0E55}"/>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4000"/>
              <a:t>Surveillance as a Hinderance</a:t>
            </a:r>
          </a:p>
        </p:txBody>
      </p:sp>
      <p:sp>
        <p:nvSpPr>
          <p:cNvPr id="3" name="TextBox 2">
            <a:extLst>
              <a:ext uri="{FF2B5EF4-FFF2-40B4-BE49-F238E27FC236}">
                <a16:creationId xmlns:a16="http://schemas.microsoft.com/office/drawing/2014/main" id="{733EF090-7A08-4597-54B1-7E0F9576EA88}"/>
              </a:ext>
            </a:extLst>
          </p:cNvPr>
          <p:cNvSpPr txBox="1"/>
          <p:nvPr/>
        </p:nvSpPr>
        <p:spPr>
          <a:xfrm>
            <a:off x="761802" y="2283125"/>
            <a:ext cx="4646905" cy="457643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2000"/>
              <a:t>Function creep: Tools that were originally installed to deter crime like CCTV, or drone with search and rescue operations, now bring concerns regarding mass monitoring of daily life. </a:t>
            </a:r>
            <a:endParaRPr lang="en-US"/>
          </a:p>
        </p:txBody>
      </p:sp>
      <p:pic>
        <p:nvPicPr>
          <p:cNvPr id="6" name="Picture 5" descr="Police unmanned aircraft system, Drone flying, blue sky background">
            <a:extLst>
              <a:ext uri="{FF2B5EF4-FFF2-40B4-BE49-F238E27FC236}">
                <a16:creationId xmlns:a16="http://schemas.microsoft.com/office/drawing/2014/main" id="{10BF7F19-59DE-F127-D64E-73E49F38B043}"/>
              </a:ext>
            </a:extLst>
          </p:cNvPr>
          <p:cNvPicPr>
            <a:picLocks noChangeAspect="1"/>
          </p:cNvPicPr>
          <p:nvPr/>
        </p:nvPicPr>
        <p:blipFill>
          <a:blip r:embed="rId2"/>
          <a:srcRect l="21726" r="24772" b="8613"/>
          <a:stretch>
            <a:fillRect/>
          </a:stretch>
        </p:blipFill>
        <p:spPr>
          <a:xfrm>
            <a:off x="6106761" y="10"/>
            <a:ext cx="6084678" cy="6856630"/>
          </a:xfrm>
          <a:prstGeom prst="rect">
            <a:avLst/>
          </a:prstGeom>
          <a:effectLst/>
        </p:spPr>
      </p:pic>
      <p:sp>
        <p:nvSpPr>
          <p:cNvPr id="4" name="TextBox 3">
            <a:extLst>
              <a:ext uri="{FF2B5EF4-FFF2-40B4-BE49-F238E27FC236}">
                <a16:creationId xmlns:a16="http://schemas.microsoft.com/office/drawing/2014/main" id="{5E691A39-55F3-F950-4AFB-CA1F29804416}"/>
              </a:ext>
            </a:extLst>
          </p:cNvPr>
          <p:cNvSpPr txBox="1"/>
          <p:nvPr/>
        </p:nvSpPr>
        <p:spPr>
          <a:xfrm>
            <a:off x="7488" y="6492875"/>
            <a:ext cx="44273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(Simpson, Davies, and Cox, 2025)</a:t>
            </a:r>
          </a:p>
        </p:txBody>
      </p:sp>
    </p:spTree>
    <p:extLst>
      <p:ext uri="{BB962C8B-B14F-4D97-AF65-F5344CB8AC3E}">
        <p14:creationId xmlns:p14="http://schemas.microsoft.com/office/powerpoint/2010/main" val="11479309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2030BD2-DED1-84C3-4A46-F7ACFA655F94}"/>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8FFA2546-5EA0-172C-4537-82D9C1C71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2E1C2002-3C4C-B1BC-3F06-308D164CB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1EEF87-A09D-6903-E5A1-05EC6FF403A5}"/>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4000"/>
              <a:t>Surveillance as a Hinderance</a:t>
            </a:r>
          </a:p>
        </p:txBody>
      </p:sp>
      <p:sp>
        <p:nvSpPr>
          <p:cNvPr id="3" name="TextBox 2">
            <a:extLst>
              <a:ext uri="{FF2B5EF4-FFF2-40B4-BE49-F238E27FC236}">
                <a16:creationId xmlns:a16="http://schemas.microsoft.com/office/drawing/2014/main" id="{992ECC75-C4FC-5C69-4FC1-D8DA2BB1A2C3}"/>
              </a:ext>
            </a:extLst>
          </p:cNvPr>
          <p:cNvSpPr txBox="1"/>
          <p:nvPr/>
        </p:nvSpPr>
        <p:spPr>
          <a:xfrm>
            <a:off x="-198" y="2326256"/>
            <a:ext cx="6099018" cy="361314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1900" baseline="0"/>
              <a:t>Privacy erosion</a:t>
            </a:r>
            <a:r>
              <a:rPr lang="en-US" sz="1900"/>
              <a:t>: Article 8 of the </a:t>
            </a:r>
            <a:r>
              <a:rPr lang="en-US" sz="1900" i="1"/>
              <a:t>European Convention on Human Rights</a:t>
            </a:r>
            <a:r>
              <a:rPr lang="en-US" sz="1900"/>
              <a:t> protects the rights to respect private and family life. The UK has been found to violate this law, in the case of BIG BROTHER WATCH AND OTHERS v. THE UNITED KINGDOM in 2018, The UK had been bulk intercepting communications, will little safe-guarding regulations or oversight for the data.</a:t>
            </a:r>
            <a:endParaRPr lang="en-US" sz="1900" b="1"/>
          </a:p>
          <a:p>
            <a:pPr indent="-228600">
              <a:lnSpc>
                <a:spcPct val="90000"/>
              </a:lnSpc>
              <a:spcAft>
                <a:spcPts val="600"/>
              </a:spcAft>
              <a:buFont typeface="Arial" panose="020B0604020202020204" pitchFamily="34" charset="0"/>
              <a:buChar char="•"/>
            </a:pPr>
            <a:endParaRPr lang="en-US" sz="1900"/>
          </a:p>
          <a:p>
            <a:pPr>
              <a:lnSpc>
                <a:spcPct val="90000"/>
              </a:lnSpc>
              <a:spcAft>
                <a:spcPts val="600"/>
              </a:spcAft>
            </a:pPr>
            <a:r>
              <a:rPr lang="en-US" sz="1900"/>
              <a:t>And again, in the case of R (HM and MA and KH) v Secretary of State for the Home Department in 2021 with the blanket seizure, searching and extraction of data from mobile phone of asylum seekers.</a:t>
            </a:r>
            <a:endParaRPr lang="en-US" sz="1900" b="1"/>
          </a:p>
        </p:txBody>
      </p:sp>
      <p:pic>
        <p:nvPicPr>
          <p:cNvPr id="5" name="Picture 4" descr="Rear-view of rows of people watching a film in a theater">
            <a:extLst>
              <a:ext uri="{FF2B5EF4-FFF2-40B4-BE49-F238E27FC236}">
                <a16:creationId xmlns:a16="http://schemas.microsoft.com/office/drawing/2014/main" id="{0A4D9C4D-B2E6-E1E2-A0DA-D41B79AB1737}"/>
              </a:ext>
            </a:extLst>
          </p:cNvPr>
          <p:cNvPicPr>
            <a:picLocks noChangeAspect="1"/>
          </p:cNvPicPr>
          <p:nvPr/>
        </p:nvPicPr>
        <p:blipFill>
          <a:blip r:embed="rId2"/>
          <a:srcRect l="12798" r="27889" b="-3"/>
          <a:stretch>
            <a:fillRect/>
          </a:stretch>
        </p:blipFill>
        <p:spPr>
          <a:xfrm>
            <a:off x="6096000" y="1"/>
            <a:ext cx="6102825" cy="6858000"/>
          </a:xfrm>
          <a:prstGeom prst="rect">
            <a:avLst/>
          </a:prstGeom>
        </p:spPr>
      </p:pic>
      <p:sp>
        <p:nvSpPr>
          <p:cNvPr id="4" name="TextBox 3">
            <a:extLst>
              <a:ext uri="{FF2B5EF4-FFF2-40B4-BE49-F238E27FC236}">
                <a16:creationId xmlns:a16="http://schemas.microsoft.com/office/drawing/2014/main" id="{A2A8A398-CA4B-1379-7FCB-14626C6B699D}"/>
              </a:ext>
            </a:extLst>
          </p:cNvPr>
          <p:cNvSpPr txBox="1"/>
          <p:nvPr/>
        </p:nvSpPr>
        <p:spPr>
          <a:xfrm>
            <a:off x="-1498" y="5939944"/>
            <a:ext cx="609450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t>
            </a:r>
            <a:r>
              <a:rPr lang="en-GB" i="1"/>
              <a:t>Big Brother Watch and Others v. the United Kingdom, 2018</a:t>
            </a:r>
            <a:r>
              <a:rPr lang="en-GB"/>
              <a:t>)</a:t>
            </a:r>
          </a:p>
          <a:p>
            <a:r>
              <a:rPr lang="en-GB"/>
              <a:t>(</a:t>
            </a:r>
            <a:r>
              <a:rPr lang="en-GB" i="1">
                <a:solidFill>
                  <a:srgbClr val="000000"/>
                </a:solidFill>
                <a:ea typeface="+mn-lt"/>
                <a:cs typeface="+mn-lt"/>
              </a:rPr>
              <a:t>R (on the application of HM and MA and KH) v Secretary of State for the Home Department, 2022</a:t>
            </a:r>
            <a:r>
              <a:rPr lang="en-GB">
                <a:solidFill>
                  <a:srgbClr val="000000"/>
                </a:solidFill>
                <a:ea typeface="+mn-lt"/>
                <a:cs typeface="+mn-lt"/>
              </a:rPr>
              <a:t>)</a:t>
            </a:r>
            <a:endParaRPr lang="en-GB">
              <a:solidFill>
                <a:srgbClr val="000000"/>
              </a:solidFill>
            </a:endParaRPr>
          </a:p>
        </p:txBody>
      </p:sp>
    </p:spTree>
    <p:extLst>
      <p:ext uri="{BB962C8B-B14F-4D97-AF65-F5344CB8AC3E}">
        <p14:creationId xmlns:p14="http://schemas.microsoft.com/office/powerpoint/2010/main" val="30155816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a:extLst>
            <a:ext uri="{FF2B5EF4-FFF2-40B4-BE49-F238E27FC236}">
              <a16:creationId xmlns:a16="http://schemas.microsoft.com/office/drawing/2014/main" id="{181B8994-E851-A4D8-9B86-2E615CBBFD6E}"/>
            </a:ext>
          </a:extLst>
        </p:cNvPr>
        <p:cNvGrpSpPr/>
        <p:nvPr/>
      </p:nvGrpSpPr>
      <p:grpSpPr>
        <a:xfrm>
          <a:off x="0" y="0"/>
          <a:ext cx="0" cy="0"/>
          <a:chOff x="0" y="0"/>
          <a:chExt cx="0" cy="0"/>
        </a:xfrm>
      </p:grpSpPr>
      <p:sp>
        <p:nvSpPr>
          <p:cNvPr id="7" name="Freeform: Shape 6">
            <a:extLst>
              <a:ext uri="{FF2B5EF4-FFF2-40B4-BE49-F238E27FC236}">
                <a16:creationId xmlns:a16="http://schemas.microsoft.com/office/drawing/2014/main" id="{58DF7035-04FF-DE3C-F4D3-8B3557C418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CEF7DD1C-484D-C1C0-8CDF-44609794B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C3F9BC0-3876-D345-E1D9-304FAEE49543}"/>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GB">
                <a:solidFill>
                  <a:srgbClr val="000000"/>
                </a:solidFill>
              </a:rPr>
              <a:t>Case study: </a:t>
            </a:r>
            <a:br>
              <a:rPr lang="en-GB">
                <a:solidFill>
                  <a:srgbClr val="000000"/>
                </a:solidFill>
              </a:rPr>
            </a:br>
            <a:r>
              <a:rPr lang="en-GB">
                <a:solidFill>
                  <a:srgbClr val="000000"/>
                </a:solidFill>
              </a:rPr>
              <a:t>Fairhurst v Woodard</a:t>
            </a:r>
            <a:endParaRPr lang="en-US"/>
          </a:p>
        </p:txBody>
      </p:sp>
    </p:spTree>
    <p:extLst>
      <p:ext uri="{BB962C8B-B14F-4D97-AF65-F5344CB8AC3E}">
        <p14:creationId xmlns:p14="http://schemas.microsoft.com/office/powerpoint/2010/main" val="4082302782"/>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9197D-2F7D-5CEB-4CDC-E5321761D19D}"/>
              </a:ext>
            </a:extLst>
          </p:cNvPr>
          <p:cNvSpPr>
            <a:spLocks noGrp="1"/>
          </p:cNvSpPr>
          <p:nvPr>
            <p:ph type="title"/>
          </p:nvPr>
        </p:nvSpPr>
        <p:spPr/>
        <p:txBody>
          <a:bodyPr/>
          <a:lstStyle/>
          <a:p>
            <a:r>
              <a:rPr lang="en-GB"/>
              <a:t>Case Study: </a:t>
            </a:r>
            <a:r>
              <a:rPr lang="en-GB">
                <a:solidFill>
                  <a:srgbClr val="000000"/>
                </a:solidFill>
                <a:latin typeface="Aptos Display"/>
                <a:ea typeface="Lato"/>
                <a:cs typeface="Lato"/>
              </a:rPr>
              <a:t>Fairhurst v Woodard</a:t>
            </a:r>
            <a:endParaRPr lang="en-GB">
              <a:solidFill>
                <a:srgbClr val="000000"/>
              </a:solidFill>
              <a:latin typeface="Aptos Display"/>
            </a:endParaRPr>
          </a:p>
        </p:txBody>
      </p:sp>
      <p:sp>
        <p:nvSpPr>
          <p:cNvPr id="3" name="Content Placeholder 2">
            <a:extLst>
              <a:ext uri="{FF2B5EF4-FFF2-40B4-BE49-F238E27FC236}">
                <a16:creationId xmlns:a16="http://schemas.microsoft.com/office/drawing/2014/main" id="{62716E58-5BCD-F4DB-E951-318A5873CFCB}"/>
              </a:ext>
            </a:extLst>
          </p:cNvPr>
          <p:cNvSpPr>
            <a:spLocks noGrp="1"/>
          </p:cNvSpPr>
          <p:nvPr>
            <p:ph idx="1"/>
          </p:nvPr>
        </p:nvSpPr>
        <p:spPr/>
        <p:txBody>
          <a:bodyPr vert="horz" lIns="91440" tIns="45720" rIns="91440" bIns="45720" rtlCol="0" anchor="t">
            <a:noAutofit/>
          </a:bodyPr>
          <a:lstStyle/>
          <a:p>
            <a:pPr marL="0" indent="0">
              <a:buNone/>
            </a:pPr>
            <a:r>
              <a:rPr lang="en-GB" sz="2000">
                <a:ea typeface="+mn-lt"/>
                <a:cs typeface="+mn-lt"/>
              </a:rPr>
              <a:t>In 2021, Dr Mary Fairhurst claimed that a Ring Doorbell device that was installed onto the neighbour Jon Woodard's house, broke data laws and was harassment. </a:t>
            </a:r>
          </a:p>
          <a:p>
            <a:pPr marL="0" indent="0">
              <a:buNone/>
            </a:pPr>
            <a:endParaRPr lang="en-GB" sz="2000"/>
          </a:p>
          <a:p>
            <a:pPr marL="0" indent="0">
              <a:buNone/>
            </a:pPr>
            <a:r>
              <a:rPr lang="en-GB" sz="2000"/>
              <a:t>The court found that the audio capabilities of the Ring Doorbell (up to 60ft) were too excessive and disproportionate for the purpose of crime prevention.</a:t>
            </a:r>
          </a:p>
          <a:p>
            <a:pPr marL="0" indent="0">
              <a:buNone/>
            </a:pPr>
            <a:endParaRPr lang="en-GB" sz="2000"/>
          </a:p>
          <a:p>
            <a:pPr marL="0" indent="0">
              <a:buNone/>
            </a:pPr>
            <a:r>
              <a:rPr lang="en-GB" sz="2000"/>
              <a:t>The camera was in violation of the (</a:t>
            </a:r>
            <a:r>
              <a:rPr lang="en-GB" sz="2000" i="1"/>
              <a:t>Data Protection Act 2018</a:t>
            </a:r>
            <a:r>
              <a:rPr lang="en-GB" sz="2000"/>
              <a:t>), due to the camera capturing images and audio of the Dr Fairhurst property. The audio radius covered the entirety of Dr Fairhurst house and most of her garden. </a:t>
            </a:r>
          </a:p>
          <a:p>
            <a:pPr marL="0" indent="0">
              <a:buNone/>
            </a:pPr>
            <a:endParaRPr lang="en-GB" sz="2000"/>
          </a:p>
          <a:p>
            <a:pPr marL="0" indent="0">
              <a:buNone/>
            </a:pPr>
            <a:r>
              <a:rPr lang="en-GB" sz="2000"/>
              <a:t>Mr Woodard used the footage to intimidate Dr Fairhurst and lied saying that the cameras were not capable of such range. </a:t>
            </a:r>
          </a:p>
        </p:txBody>
      </p:sp>
      <p:sp>
        <p:nvSpPr>
          <p:cNvPr id="4" name="TextBox 3">
            <a:extLst>
              <a:ext uri="{FF2B5EF4-FFF2-40B4-BE49-F238E27FC236}">
                <a16:creationId xmlns:a16="http://schemas.microsoft.com/office/drawing/2014/main" id="{11D4EC31-DF3A-5179-EFBB-F471E42E2EBA}"/>
              </a:ext>
            </a:extLst>
          </p:cNvPr>
          <p:cNvSpPr txBox="1"/>
          <p:nvPr/>
        </p:nvSpPr>
        <p:spPr>
          <a:xfrm>
            <a:off x="47625" y="6159499"/>
            <a:ext cx="563562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(BBC News, 2021)</a:t>
            </a:r>
          </a:p>
          <a:p>
            <a:r>
              <a:rPr lang="en-GB"/>
              <a:t>(</a:t>
            </a:r>
            <a:r>
              <a:rPr lang="en-GB" i="1"/>
              <a:t>Fairhurst v Woodard, 2021</a:t>
            </a:r>
            <a:r>
              <a:rPr lang="en-GB"/>
              <a:t>)</a:t>
            </a:r>
          </a:p>
        </p:txBody>
      </p:sp>
    </p:spTree>
    <p:extLst>
      <p:ext uri="{BB962C8B-B14F-4D97-AF65-F5344CB8AC3E}">
        <p14:creationId xmlns:p14="http://schemas.microsoft.com/office/powerpoint/2010/main" val="20907519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a:extLst>
            <a:ext uri="{FF2B5EF4-FFF2-40B4-BE49-F238E27FC236}">
              <a16:creationId xmlns:a16="http://schemas.microsoft.com/office/drawing/2014/main" id="{A14B75FA-B926-751E-1448-D0633FC4023F}"/>
            </a:ext>
          </a:extLst>
        </p:cNvPr>
        <p:cNvGrpSpPr/>
        <p:nvPr/>
      </p:nvGrpSpPr>
      <p:grpSpPr>
        <a:xfrm>
          <a:off x="0" y="0"/>
          <a:ext cx="0" cy="0"/>
          <a:chOff x="0" y="0"/>
          <a:chExt cx="0" cy="0"/>
        </a:xfrm>
      </p:grpSpPr>
      <p:sp>
        <p:nvSpPr>
          <p:cNvPr id="7" name="Freeform: Shape 6">
            <a:extLst>
              <a:ext uri="{FF2B5EF4-FFF2-40B4-BE49-F238E27FC236}">
                <a16:creationId xmlns:a16="http://schemas.microsoft.com/office/drawing/2014/main" id="{446DC517-03E5-AF97-F33A-801C0545F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C4B836DE-0C16-E527-B837-AC69F7CA4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E0811A3-D7D3-C168-6A5C-76FAB3054604}"/>
              </a:ext>
            </a:extLst>
          </p:cNvPr>
          <p:cNvSpPr>
            <a:spLocks noGrp="1"/>
          </p:cNvSpPr>
          <p:nvPr>
            <p:ph type="title"/>
          </p:nvPr>
        </p:nvSpPr>
        <p:spPr>
          <a:xfrm>
            <a:off x="2570008" y="1715108"/>
            <a:ext cx="7080738" cy="3974124"/>
          </a:xfrm>
        </p:spPr>
        <p:txBody>
          <a:bodyPr vert="horz" lIns="91440" tIns="45720" rIns="91440" bIns="45720" rtlCol="0" anchor="ctr">
            <a:normAutofit/>
          </a:bodyPr>
          <a:lstStyle/>
          <a:p>
            <a:pPr algn="ctr"/>
            <a:r>
              <a:rPr lang="en-GB">
                <a:solidFill>
                  <a:schemeClr val="bg1"/>
                </a:solidFill>
              </a:rPr>
              <a:t>Case study: </a:t>
            </a:r>
            <a:br>
              <a:rPr lang="en-GB">
                <a:solidFill>
                  <a:schemeClr val="bg1"/>
                </a:solidFill>
              </a:rPr>
            </a:br>
            <a:r>
              <a:rPr lang="en-GB">
                <a:solidFill>
                  <a:schemeClr val="bg1"/>
                </a:solidFill>
              </a:rPr>
              <a:t>Operation Wolverine</a:t>
            </a:r>
            <a:br>
              <a:rPr lang="en-GB">
                <a:solidFill>
                  <a:schemeClr val="bg1"/>
                </a:solidFill>
              </a:rPr>
            </a:br>
            <a:endParaRPr lang="en-GB">
              <a:solidFill>
                <a:schemeClr val="bg1"/>
              </a:solidFill>
            </a:endParaRPr>
          </a:p>
        </p:txBody>
      </p:sp>
    </p:spTree>
    <p:extLst>
      <p:ext uri="{BB962C8B-B14F-4D97-AF65-F5344CB8AC3E}">
        <p14:creationId xmlns:p14="http://schemas.microsoft.com/office/powerpoint/2010/main" val="3512545724"/>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3D95C-08CA-9488-82F0-63A7C89BBD97}"/>
              </a:ext>
            </a:extLst>
          </p:cNvPr>
          <p:cNvSpPr>
            <a:spLocks noGrp="1"/>
          </p:cNvSpPr>
          <p:nvPr>
            <p:ph type="title"/>
          </p:nvPr>
        </p:nvSpPr>
        <p:spPr/>
        <p:txBody>
          <a:bodyPr/>
          <a:lstStyle/>
          <a:p>
            <a:r>
              <a:rPr lang="en-GB">
                <a:solidFill>
                  <a:srgbClr val="000000"/>
                </a:solidFill>
              </a:rPr>
              <a:t>Case study: Operation Wolverine</a:t>
            </a:r>
            <a:endParaRPr lang="en-US"/>
          </a:p>
        </p:txBody>
      </p:sp>
      <p:sp>
        <p:nvSpPr>
          <p:cNvPr id="3" name="Content Placeholder 2">
            <a:extLst>
              <a:ext uri="{FF2B5EF4-FFF2-40B4-BE49-F238E27FC236}">
                <a16:creationId xmlns:a16="http://schemas.microsoft.com/office/drawing/2014/main" id="{7DED37FD-2212-1D47-D8F2-874938B63557}"/>
              </a:ext>
            </a:extLst>
          </p:cNvPr>
          <p:cNvSpPr>
            <a:spLocks noGrp="1"/>
          </p:cNvSpPr>
          <p:nvPr>
            <p:ph idx="1"/>
          </p:nvPr>
        </p:nvSpPr>
        <p:spPr/>
        <p:txBody>
          <a:bodyPr vert="horz" lIns="91440" tIns="45720" rIns="91440" bIns="45720" rtlCol="0" anchor="t">
            <a:noAutofit/>
          </a:bodyPr>
          <a:lstStyle/>
          <a:p>
            <a:pPr marL="0" indent="0">
              <a:buNone/>
            </a:pPr>
            <a:r>
              <a:rPr lang="en-GB" sz="2000"/>
              <a:t>Operation Wolverine was first established in 2007, by the Greater Manchester Police. This initiative uses ANPR cameras to target uninsured vehicles and unlicenced drivers. </a:t>
            </a:r>
            <a:endParaRPr lang="en-US" sz="2000"/>
          </a:p>
          <a:p>
            <a:endParaRPr lang="en-GB" sz="2000"/>
          </a:p>
          <a:p>
            <a:pPr marL="0" indent="0">
              <a:buNone/>
            </a:pPr>
            <a:r>
              <a:rPr lang="en-GB" sz="2000"/>
              <a:t>By the end of 2023, 10,990 vehicles had been seized that year, in both July and August 2023 over 1,000 vehicles had been seized. Operation Wolverine recovered £2.2 million worth of assets.</a:t>
            </a:r>
          </a:p>
          <a:p>
            <a:endParaRPr lang="en-GB" sz="2000"/>
          </a:p>
          <a:p>
            <a:pPr marL="0" indent="0">
              <a:buNone/>
            </a:pPr>
            <a:r>
              <a:rPr lang="en-GB" sz="2000"/>
              <a:t>The Greater Manchester Police reported a 20% – 31% reduction in road deaths since 2021, which was partly attributed to the removal of high-risk uninsured drivers form the roads. </a:t>
            </a:r>
          </a:p>
          <a:p>
            <a:endParaRPr lang="en-GB"/>
          </a:p>
        </p:txBody>
      </p:sp>
      <p:sp>
        <p:nvSpPr>
          <p:cNvPr id="4" name="TextBox 3">
            <a:extLst>
              <a:ext uri="{FF2B5EF4-FFF2-40B4-BE49-F238E27FC236}">
                <a16:creationId xmlns:a16="http://schemas.microsoft.com/office/drawing/2014/main" id="{AF2D0A40-2A4A-7245-A426-3ADA9930200A}"/>
              </a:ext>
            </a:extLst>
          </p:cNvPr>
          <p:cNvSpPr txBox="1"/>
          <p:nvPr/>
        </p:nvSpPr>
        <p:spPr>
          <a:xfrm>
            <a:off x="4673" y="6489221"/>
            <a:ext cx="45073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(Greater Manchester Police, 2024)</a:t>
            </a:r>
          </a:p>
        </p:txBody>
      </p:sp>
    </p:spTree>
    <p:extLst>
      <p:ext uri="{BB962C8B-B14F-4D97-AF65-F5344CB8AC3E}">
        <p14:creationId xmlns:p14="http://schemas.microsoft.com/office/powerpoint/2010/main" val="10831307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46C143-791C-D90B-8FE2-AD5BB2D985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3C1428-69EC-A112-DF4F-A2DD8D6E27CF}"/>
              </a:ext>
            </a:extLst>
          </p:cNvPr>
          <p:cNvSpPr>
            <a:spLocks noGrp="1"/>
          </p:cNvSpPr>
          <p:nvPr>
            <p:ph type="title"/>
          </p:nvPr>
        </p:nvSpPr>
        <p:spPr/>
        <p:txBody>
          <a:bodyPr/>
          <a:lstStyle/>
          <a:p>
            <a:r>
              <a:rPr lang="en-GB">
                <a:solidFill>
                  <a:srgbClr val="000000"/>
                </a:solidFill>
              </a:rPr>
              <a:t>Case study: Operation Wolverine</a:t>
            </a:r>
            <a:endParaRPr lang="en-US"/>
          </a:p>
        </p:txBody>
      </p:sp>
      <p:sp>
        <p:nvSpPr>
          <p:cNvPr id="3" name="Content Placeholder 2">
            <a:extLst>
              <a:ext uri="{FF2B5EF4-FFF2-40B4-BE49-F238E27FC236}">
                <a16:creationId xmlns:a16="http://schemas.microsoft.com/office/drawing/2014/main" id="{FED9A12C-0FE5-CF30-F856-81069F528526}"/>
              </a:ext>
            </a:extLst>
          </p:cNvPr>
          <p:cNvSpPr>
            <a:spLocks noGrp="1"/>
          </p:cNvSpPr>
          <p:nvPr>
            <p:ph idx="1"/>
          </p:nvPr>
        </p:nvSpPr>
        <p:spPr/>
        <p:txBody>
          <a:bodyPr vert="horz" lIns="91440" tIns="45720" rIns="91440" bIns="45720" rtlCol="0" anchor="t">
            <a:normAutofit/>
          </a:bodyPr>
          <a:lstStyle/>
          <a:p>
            <a:pPr marL="0" indent="0">
              <a:buNone/>
            </a:pPr>
            <a:r>
              <a:rPr lang="en-GB" sz="2000"/>
              <a:t>The operation utilises powers under Section 165 of the (</a:t>
            </a:r>
            <a:r>
              <a:rPr lang="en-GB" sz="2000" i="1"/>
              <a:t>Roads Traffic Act 1988</a:t>
            </a:r>
            <a:r>
              <a:rPr lang="en-GB" sz="2000"/>
              <a:t>), which allows for the seizing of vehicles if officers have reasonable grounds to believe a driver is uninsured or does not have a license. </a:t>
            </a:r>
            <a:endParaRPr lang="en-US" sz="2000"/>
          </a:p>
          <a:p>
            <a:pPr marL="0" indent="0">
              <a:buNone/>
            </a:pPr>
            <a:endParaRPr lang="en-GB" sz="2000"/>
          </a:p>
          <a:p>
            <a:pPr marL="0" indent="0">
              <a:buNone/>
            </a:pPr>
            <a:r>
              <a:rPr lang="en-GB" sz="2000"/>
              <a:t>In 2023 Operation Wolverine receive 2 awards, the first being 'Outstanding Contribution for Road Safety' from the National Police Chiefs Council. And the second, 'Operation of the Year' at the Chief Constable's Annual Award's.</a:t>
            </a:r>
          </a:p>
        </p:txBody>
      </p:sp>
      <p:sp>
        <p:nvSpPr>
          <p:cNvPr id="5" name="TextBox 4">
            <a:extLst>
              <a:ext uri="{FF2B5EF4-FFF2-40B4-BE49-F238E27FC236}">
                <a16:creationId xmlns:a16="http://schemas.microsoft.com/office/drawing/2014/main" id="{8EE19779-F88C-92CC-A375-1D60AE248209}"/>
              </a:ext>
            </a:extLst>
          </p:cNvPr>
          <p:cNvSpPr txBox="1"/>
          <p:nvPr/>
        </p:nvSpPr>
        <p:spPr>
          <a:xfrm>
            <a:off x="4673" y="6489221"/>
            <a:ext cx="45073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(Greater Manchester Police, 2024)</a:t>
            </a:r>
          </a:p>
        </p:txBody>
      </p:sp>
    </p:spTree>
    <p:extLst>
      <p:ext uri="{BB962C8B-B14F-4D97-AF65-F5344CB8AC3E}">
        <p14:creationId xmlns:p14="http://schemas.microsoft.com/office/powerpoint/2010/main" val="4857966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F118112-C751-1A74-BA47-486C85FCD062}"/>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0BEEE73D-6CF2-7F68-1E79-607A424A02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9EB7BEF7-31E8-28FC-5006-20399115B9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A3833F-2BBD-FBDE-8761-44E73E18BEE2}"/>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GB"/>
              <a:t>Facial Recognition Technology (FRT)</a:t>
            </a:r>
            <a:endParaRPr lang="en-US"/>
          </a:p>
        </p:txBody>
      </p:sp>
      <p:sp>
        <p:nvSpPr>
          <p:cNvPr id="3" name="TextBox 2">
            <a:extLst>
              <a:ext uri="{FF2B5EF4-FFF2-40B4-BE49-F238E27FC236}">
                <a16:creationId xmlns:a16="http://schemas.microsoft.com/office/drawing/2014/main" id="{ED1D9C98-0372-4B04-8F3F-3DC810F939CD}"/>
              </a:ext>
            </a:extLst>
          </p:cNvPr>
          <p:cNvSpPr txBox="1"/>
          <p:nvPr/>
        </p:nvSpPr>
        <p:spPr>
          <a:xfrm>
            <a:off x="761802" y="2786332"/>
            <a:ext cx="4777873" cy="361314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r>
              <a:rPr lang="en-GB" sz="2000"/>
              <a:t>Live Facial Recognition Technology: Uses real time video feed to scan faces of the public and compares them against a watchlist of person of interest.</a:t>
            </a:r>
            <a:endParaRPr lang="en-US"/>
          </a:p>
          <a:p>
            <a:endParaRPr lang="en-GB" sz="2000"/>
          </a:p>
          <a:p>
            <a:r>
              <a:rPr lang="en-GB" sz="2000"/>
              <a:t>It is Intended to locate wanted criminals, individuals who pose a risk of harm, and vulnerable missing persons.</a:t>
            </a:r>
            <a:endParaRPr lang="en-GB"/>
          </a:p>
          <a:p>
            <a:pPr marL="285750" indent="-285750" algn="ctr">
              <a:buFont typeface="Arial" panose="020B0604020202020204" pitchFamily="34" charset="0"/>
              <a:buChar char="•"/>
            </a:pPr>
            <a:endParaRPr lang="en-GB"/>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endParaRPr lang="en-US" sz="1900"/>
          </a:p>
        </p:txBody>
      </p:sp>
      <p:pic>
        <p:nvPicPr>
          <p:cNvPr id="4" name="Picture 3" descr="Cardiff, Wales - February 2018: A police van with facial recognition equipment parked in a city centre street">
            <a:extLst>
              <a:ext uri="{FF2B5EF4-FFF2-40B4-BE49-F238E27FC236}">
                <a16:creationId xmlns:a16="http://schemas.microsoft.com/office/drawing/2014/main" id="{ABEE58EC-E174-A873-BF82-43CE83677A30}"/>
              </a:ext>
            </a:extLst>
          </p:cNvPr>
          <p:cNvPicPr>
            <a:picLocks noChangeAspect="1"/>
          </p:cNvPicPr>
          <p:nvPr/>
        </p:nvPicPr>
        <p:blipFill>
          <a:blip r:embed="rId2"/>
          <a:srcRect l="6780" t="-993" r="33172" b="8609"/>
          <a:stretch>
            <a:fillRect/>
          </a:stretch>
        </p:blipFill>
        <p:spPr>
          <a:xfrm>
            <a:off x="6091990" y="1"/>
            <a:ext cx="6099022" cy="6865695"/>
          </a:xfrm>
          <a:prstGeom prst="rect">
            <a:avLst/>
          </a:prstGeom>
        </p:spPr>
      </p:pic>
      <p:sp>
        <p:nvSpPr>
          <p:cNvPr id="5" name="TextBox 4">
            <a:extLst>
              <a:ext uri="{FF2B5EF4-FFF2-40B4-BE49-F238E27FC236}">
                <a16:creationId xmlns:a16="http://schemas.microsoft.com/office/drawing/2014/main" id="{E8CC122E-CA40-FFE7-A1AD-A64BE0DBEBBF}"/>
              </a:ext>
            </a:extLst>
          </p:cNvPr>
          <p:cNvSpPr txBox="1"/>
          <p:nvPr/>
        </p:nvSpPr>
        <p:spPr>
          <a:xfrm>
            <a:off x="-5032" y="6220364"/>
            <a:ext cx="32194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(South Wales Police, 2026)</a:t>
            </a:r>
          </a:p>
          <a:p>
            <a:r>
              <a:rPr lang="en-GB"/>
              <a:t>(Home Office, 2025)</a:t>
            </a:r>
          </a:p>
        </p:txBody>
      </p:sp>
    </p:spTree>
    <p:extLst>
      <p:ext uri="{BB962C8B-B14F-4D97-AF65-F5344CB8AC3E}">
        <p14:creationId xmlns:p14="http://schemas.microsoft.com/office/powerpoint/2010/main" val="3936230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3403D22-EC3B-7475-82DA-F69EA6BA2958}"/>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2FBF832B-AA50-EE94-53C5-512AE31BE8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691121DB-2C9C-C6BD-2406-E851F961F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779309-505F-85FB-F0BA-E4463A5C9C48}"/>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GB"/>
              <a:t>Facial Recognition Technology (FRT)</a:t>
            </a:r>
            <a:endParaRPr lang="en-US"/>
          </a:p>
        </p:txBody>
      </p:sp>
      <p:sp>
        <p:nvSpPr>
          <p:cNvPr id="3" name="TextBox 2">
            <a:extLst>
              <a:ext uri="{FF2B5EF4-FFF2-40B4-BE49-F238E27FC236}">
                <a16:creationId xmlns:a16="http://schemas.microsoft.com/office/drawing/2014/main" id="{DB1AE634-9570-6E5B-5DFC-80CC2BEAAA85}"/>
              </a:ext>
            </a:extLst>
          </p:cNvPr>
          <p:cNvSpPr txBox="1"/>
          <p:nvPr/>
        </p:nvSpPr>
        <p:spPr>
          <a:xfrm>
            <a:off x="761802" y="2786332"/>
            <a:ext cx="4646905" cy="361314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r>
              <a:rPr lang="en-GB" sz="2000"/>
              <a:t>Retrospective Facial Recognition: RFR is used to identify individuals from images or videos captured in the past (e.g. CCTV, social media, or witness footage).  </a:t>
            </a:r>
            <a:endParaRPr lang="en-US" sz="2000"/>
          </a:p>
        </p:txBody>
      </p:sp>
      <p:pic>
        <p:nvPicPr>
          <p:cNvPr id="4" name="Picture 3" descr="CCTV AI Facial Recognition Camera Authentificating People on Street. Security Camera Surveillance Footage Identity Scanning Crowds of People Walking Safely on Big City Streets. Big Data AI Analysis">
            <a:extLst>
              <a:ext uri="{FF2B5EF4-FFF2-40B4-BE49-F238E27FC236}">
                <a16:creationId xmlns:a16="http://schemas.microsoft.com/office/drawing/2014/main" id="{3094A42D-88A8-7D53-06FB-F79488AA63F4}"/>
              </a:ext>
            </a:extLst>
          </p:cNvPr>
          <p:cNvPicPr>
            <a:picLocks noChangeAspect="1"/>
          </p:cNvPicPr>
          <p:nvPr/>
        </p:nvPicPr>
        <p:blipFill>
          <a:blip r:embed="rId2"/>
          <a:srcRect l="25999" t="10296" r="15579" b="16643"/>
          <a:stretch>
            <a:fillRect/>
          </a:stretch>
        </p:blipFill>
        <p:spPr>
          <a:xfrm>
            <a:off x="6096000" y="1"/>
            <a:ext cx="6099332" cy="6854702"/>
          </a:xfrm>
          <a:prstGeom prst="rect">
            <a:avLst/>
          </a:prstGeom>
        </p:spPr>
      </p:pic>
      <p:sp>
        <p:nvSpPr>
          <p:cNvPr id="5" name="TextBox 4">
            <a:extLst>
              <a:ext uri="{FF2B5EF4-FFF2-40B4-BE49-F238E27FC236}">
                <a16:creationId xmlns:a16="http://schemas.microsoft.com/office/drawing/2014/main" id="{98547C07-8894-D251-5F3E-5A56F8116939}"/>
              </a:ext>
            </a:extLst>
          </p:cNvPr>
          <p:cNvSpPr txBox="1"/>
          <p:nvPr/>
        </p:nvSpPr>
        <p:spPr>
          <a:xfrm>
            <a:off x="0" y="6483928"/>
            <a:ext cx="28817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(South Wales Police, 2026)</a:t>
            </a:r>
          </a:p>
        </p:txBody>
      </p:sp>
    </p:spTree>
    <p:extLst>
      <p:ext uri="{BB962C8B-B14F-4D97-AF65-F5344CB8AC3E}">
        <p14:creationId xmlns:p14="http://schemas.microsoft.com/office/powerpoint/2010/main" val="12875542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a:extLst>
            <a:ext uri="{FF2B5EF4-FFF2-40B4-BE49-F238E27FC236}">
              <a16:creationId xmlns:a16="http://schemas.microsoft.com/office/drawing/2014/main" id="{3242B817-BD80-2A95-D171-A157CA5BD698}"/>
            </a:ext>
          </a:extLst>
        </p:cNvPr>
        <p:cNvGrpSpPr/>
        <p:nvPr/>
      </p:nvGrpSpPr>
      <p:grpSpPr>
        <a:xfrm>
          <a:off x="0" y="0"/>
          <a:ext cx="0" cy="0"/>
          <a:chOff x="0" y="0"/>
          <a:chExt cx="0" cy="0"/>
        </a:xfrm>
      </p:grpSpPr>
      <p:sp>
        <p:nvSpPr>
          <p:cNvPr id="7" name="Freeform: Shape 6">
            <a:extLst>
              <a:ext uri="{FF2B5EF4-FFF2-40B4-BE49-F238E27FC236}">
                <a16:creationId xmlns:a16="http://schemas.microsoft.com/office/drawing/2014/main" id="{A5D594CA-2FB6-78DB-777A-795A9B2064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08EA713B-6563-C8E5-2977-41FDDA860C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92ADF5E-A2B4-88A3-5EB7-0101E4BDAB4D}"/>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GB">
                <a:solidFill>
                  <a:srgbClr val="000000"/>
                </a:solidFill>
              </a:rPr>
              <a:t>FRT as a Help</a:t>
            </a:r>
            <a:endParaRPr lang="en-US"/>
          </a:p>
        </p:txBody>
      </p:sp>
    </p:spTree>
    <p:extLst>
      <p:ext uri="{BB962C8B-B14F-4D97-AF65-F5344CB8AC3E}">
        <p14:creationId xmlns:p14="http://schemas.microsoft.com/office/powerpoint/2010/main" val="3390244075"/>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71B2254-C3AF-B6A5-6B01-4C508E1FCA3F}"/>
            </a:ext>
          </a:extLst>
        </p:cNvPr>
        <p:cNvGrpSpPr/>
        <p:nvPr/>
      </p:nvGrpSpPr>
      <p:grpSpPr>
        <a:xfrm>
          <a:off x="0" y="0"/>
          <a:ext cx="0" cy="0"/>
          <a:chOff x="0" y="0"/>
          <a:chExt cx="0" cy="0"/>
        </a:xfrm>
      </p:grpSpPr>
      <p:sp useBgFill="1">
        <p:nvSpPr>
          <p:cNvPr id="28"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29">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ectangle 31">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33E8AB-AD47-C9C6-0341-AA9BFA734B90}"/>
              </a:ext>
            </a:extLst>
          </p:cNvPr>
          <p:cNvSpPr>
            <a:spLocks noGrp="1"/>
          </p:cNvSpPr>
          <p:nvPr>
            <p:ph type="title"/>
          </p:nvPr>
        </p:nvSpPr>
        <p:spPr>
          <a:xfrm>
            <a:off x="761801" y="328512"/>
            <a:ext cx="4778387" cy="1628970"/>
          </a:xfrm>
        </p:spPr>
        <p:txBody>
          <a:bodyPr vert="horz" lIns="91440" tIns="45720" rIns="91440" bIns="45720" rtlCol="0" anchor="ctr">
            <a:normAutofit/>
          </a:bodyPr>
          <a:lstStyle/>
          <a:p>
            <a:r>
              <a:rPr lang="en-US" sz="4000"/>
              <a:t>FRT as a Help</a:t>
            </a:r>
          </a:p>
        </p:txBody>
      </p:sp>
      <p:sp>
        <p:nvSpPr>
          <p:cNvPr id="3" name="TextBox 2">
            <a:extLst>
              <a:ext uri="{FF2B5EF4-FFF2-40B4-BE49-F238E27FC236}">
                <a16:creationId xmlns:a16="http://schemas.microsoft.com/office/drawing/2014/main" id="{490EB507-626F-770A-1123-D4B261B973DA}"/>
              </a:ext>
            </a:extLst>
          </p:cNvPr>
          <p:cNvSpPr txBox="1"/>
          <p:nvPr/>
        </p:nvSpPr>
        <p:spPr>
          <a:xfrm>
            <a:off x="761801" y="2884929"/>
            <a:ext cx="4659756" cy="337413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GB" sz="2000"/>
              <a:t>Rapid identification: FRT drastically reduces the time required to identify individuals. </a:t>
            </a:r>
            <a:endParaRPr lang="en-US"/>
          </a:p>
          <a:p>
            <a:pPr>
              <a:lnSpc>
                <a:spcPct val="90000"/>
              </a:lnSpc>
              <a:spcAft>
                <a:spcPts val="600"/>
              </a:spcAft>
            </a:pPr>
            <a:endParaRPr lang="en-GB" sz="2000"/>
          </a:p>
          <a:p>
            <a:pPr>
              <a:lnSpc>
                <a:spcPct val="90000"/>
              </a:lnSpc>
              <a:spcAft>
                <a:spcPts val="600"/>
              </a:spcAft>
            </a:pPr>
            <a:r>
              <a:rPr lang="en-GB" sz="2000"/>
              <a:t>It is used to find missing persons like children, high-risk adult (those with dementia), and people who risk harm to others. It is installed in crowded areas and can scan thousands of faces a minute and instantly alerts officers.</a:t>
            </a:r>
            <a:endParaRPr lang="en-US"/>
          </a:p>
          <a:p>
            <a:pPr indent="-228600">
              <a:lnSpc>
                <a:spcPct val="90000"/>
              </a:lnSpc>
              <a:spcAft>
                <a:spcPts val="600"/>
              </a:spcAft>
              <a:buFont typeface="Arial" panose="020B0604020202020204" pitchFamily="34" charset="0"/>
              <a:buChar char="•"/>
            </a:pPr>
            <a:endParaRPr lang="en-US" sz="2000"/>
          </a:p>
        </p:txBody>
      </p:sp>
      <p:pic>
        <p:nvPicPr>
          <p:cNvPr id="6" name="Picture 5" descr="CCTV AI Facial Recognition Camera Authentificating People on Street. Security Camera Surveillance Footage Identity Scanning. Crowds of People Walking Safely on Big City Streets. Big Data AI Analytics">
            <a:extLst>
              <a:ext uri="{FF2B5EF4-FFF2-40B4-BE49-F238E27FC236}">
                <a16:creationId xmlns:a16="http://schemas.microsoft.com/office/drawing/2014/main" id="{50A9EDD3-0BDF-66B9-3B47-D25E3DBF04CE}"/>
              </a:ext>
            </a:extLst>
          </p:cNvPr>
          <p:cNvPicPr>
            <a:picLocks noChangeAspect="1"/>
          </p:cNvPicPr>
          <p:nvPr/>
        </p:nvPicPr>
        <p:blipFill>
          <a:blip r:embed="rId2"/>
          <a:srcRect l="29466" t="10000" r="15725" b="16000"/>
          <a:stretch>
            <a:fillRect/>
          </a:stretch>
        </p:blipFill>
        <p:spPr>
          <a:xfrm>
            <a:off x="6096395" y="0"/>
            <a:ext cx="6097574" cy="6858336"/>
          </a:xfrm>
          <a:prstGeom prst="rect">
            <a:avLst/>
          </a:prstGeom>
        </p:spPr>
      </p:pic>
      <p:sp>
        <p:nvSpPr>
          <p:cNvPr id="5" name="TextBox 4">
            <a:extLst>
              <a:ext uri="{FF2B5EF4-FFF2-40B4-BE49-F238E27FC236}">
                <a16:creationId xmlns:a16="http://schemas.microsoft.com/office/drawing/2014/main" id="{8F8E6E50-6094-14C6-1E2F-4AD4271B0682}"/>
              </a:ext>
            </a:extLst>
          </p:cNvPr>
          <p:cNvSpPr txBox="1"/>
          <p:nvPr/>
        </p:nvSpPr>
        <p:spPr>
          <a:xfrm>
            <a:off x="0" y="6483927"/>
            <a:ext cx="49876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(Centre for Data Ethics and Innovation, 2020)</a:t>
            </a:r>
          </a:p>
        </p:txBody>
      </p:sp>
    </p:spTree>
    <p:extLst>
      <p:ext uri="{BB962C8B-B14F-4D97-AF65-F5344CB8AC3E}">
        <p14:creationId xmlns:p14="http://schemas.microsoft.com/office/powerpoint/2010/main" val="28873736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73970C8-3A3D-066A-E5FD-A3C26C0152F5}"/>
            </a:ext>
          </a:extLst>
        </p:cNvPr>
        <p:cNvGrpSpPr/>
        <p:nvPr/>
      </p:nvGrpSpPr>
      <p:grpSpPr>
        <a:xfrm>
          <a:off x="0" y="0"/>
          <a:ext cx="0" cy="0"/>
          <a:chOff x="0" y="0"/>
          <a:chExt cx="0" cy="0"/>
        </a:xfrm>
      </p:grpSpPr>
      <p:sp useBgFill="1">
        <p:nvSpPr>
          <p:cNvPr id="28" name="Slide Background">
            <a:extLst>
              <a:ext uri="{FF2B5EF4-FFF2-40B4-BE49-F238E27FC236}">
                <a16:creationId xmlns:a16="http://schemas.microsoft.com/office/drawing/2014/main" id="{E3B93CD1-E5D2-2B96-A78C-5C7A854E53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29">
            <a:extLst>
              <a:ext uri="{FF2B5EF4-FFF2-40B4-BE49-F238E27FC236}">
                <a16:creationId xmlns:a16="http://schemas.microsoft.com/office/drawing/2014/main" id="{B60D637E-06FF-CEA9-4EB4-D71ED6869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ectangle 31">
            <a:extLst>
              <a:ext uri="{FF2B5EF4-FFF2-40B4-BE49-F238E27FC236}">
                <a16:creationId xmlns:a16="http://schemas.microsoft.com/office/drawing/2014/main" id="{C53B7407-E706-FF54-F57A-3A31DC6D3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11EDAE-7A93-802D-C662-1CF3F7063E0C}"/>
              </a:ext>
            </a:extLst>
          </p:cNvPr>
          <p:cNvSpPr>
            <a:spLocks noGrp="1"/>
          </p:cNvSpPr>
          <p:nvPr>
            <p:ph type="title"/>
          </p:nvPr>
        </p:nvSpPr>
        <p:spPr>
          <a:xfrm>
            <a:off x="761801" y="328512"/>
            <a:ext cx="4778387" cy="1628970"/>
          </a:xfrm>
        </p:spPr>
        <p:txBody>
          <a:bodyPr vert="horz" lIns="91440" tIns="45720" rIns="91440" bIns="45720" rtlCol="0" anchor="ctr">
            <a:normAutofit/>
          </a:bodyPr>
          <a:lstStyle/>
          <a:p>
            <a:r>
              <a:rPr lang="en-US" sz="4000"/>
              <a:t>FRT as a Help</a:t>
            </a:r>
          </a:p>
        </p:txBody>
      </p:sp>
      <p:sp>
        <p:nvSpPr>
          <p:cNvPr id="3" name="TextBox 2">
            <a:extLst>
              <a:ext uri="{FF2B5EF4-FFF2-40B4-BE49-F238E27FC236}">
                <a16:creationId xmlns:a16="http://schemas.microsoft.com/office/drawing/2014/main" id="{B1A1E7FE-3F6C-5AFD-9FA5-D643DEE8EF3B}"/>
              </a:ext>
            </a:extLst>
          </p:cNvPr>
          <p:cNvSpPr txBox="1"/>
          <p:nvPr/>
        </p:nvSpPr>
        <p:spPr>
          <a:xfrm>
            <a:off x="372305" y="2281643"/>
            <a:ext cx="5574155" cy="392983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r>
              <a:rPr lang="en-GB" sz="2000"/>
              <a:t>Serious crime focus: Police forces such as the Metropolitan Police Service, limit the use of LFR watchlist to serious crimes or those who pose significant risk of harm. </a:t>
            </a:r>
            <a:endParaRPr lang="en-US" sz="2000"/>
          </a:p>
          <a:p>
            <a:pPr marL="285750" indent="-285750">
              <a:buFont typeface="Arial" panose="020B0604020202020204" pitchFamily="34" charset="0"/>
              <a:buChar char="•"/>
            </a:pPr>
            <a:endParaRPr lang="en-GB" sz="2000"/>
          </a:p>
          <a:p>
            <a:r>
              <a:rPr lang="en-GB" sz="2000"/>
              <a:t>In the 12 months the Metropolitan Police used LFR, they made 580 arrest for crimes such as rape, domestic abuse, robbery and knife crime.</a:t>
            </a:r>
          </a:p>
          <a:p>
            <a:endParaRPr lang="en-GB" sz="2000"/>
          </a:p>
          <a:p>
            <a:r>
              <a:rPr lang="en-GB" sz="2000"/>
              <a:t>This also include 52 registered sex offenders who breached their conditions. </a:t>
            </a:r>
            <a:endParaRPr lang="en-GB"/>
          </a:p>
        </p:txBody>
      </p:sp>
      <p:pic>
        <p:nvPicPr>
          <p:cNvPr id="4" name="Picture 3" descr="London  UK - May 6 2023: A sign from the Metropolitan Police in London, UK announcing the use of live facial recognition technology during the coronation of King Charles III">
            <a:extLst>
              <a:ext uri="{FF2B5EF4-FFF2-40B4-BE49-F238E27FC236}">
                <a16:creationId xmlns:a16="http://schemas.microsoft.com/office/drawing/2014/main" id="{BA8258D5-F431-5AA7-FD08-EA8F15F2F45A}"/>
              </a:ext>
            </a:extLst>
          </p:cNvPr>
          <p:cNvPicPr>
            <a:picLocks noChangeAspect="1"/>
          </p:cNvPicPr>
          <p:nvPr/>
        </p:nvPicPr>
        <p:blipFill>
          <a:blip r:embed="rId2"/>
          <a:srcRect l="39718" t="949" r="563" b="8517"/>
          <a:stretch>
            <a:fillRect/>
          </a:stretch>
        </p:blipFill>
        <p:spPr>
          <a:xfrm>
            <a:off x="6096551" y="0"/>
            <a:ext cx="6088395" cy="6872587"/>
          </a:xfrm>
          <a:prstGeom prst="rect">
            <a:avLst/>
          </a:prstGeom>
        </p:spPr>
      </p:pic>
      <p:sp>
        <p:nvSpPr>
          <p:cNvPr id="5" name="TextBox 4">
            <a:extLst>
              <a:ext uri="{FF2B5EF4-FFF2-40B4-BE49-F238E27FC236}">
                <a16:creationId xmlns:a16="http://schemas.microsoft.com/office/drawing/2014/main" id="{15C15240-4B58-70D8-5292-D1354255CEA1}"/>
              </a:ext>
            </a:extLst>
          </p:cNvPr>
          <p:cNvSpPr txBox="1"/>
          <p:nvPr/>
        </p:nvSpPr>
        <p:spPr>
          <a:xfrm>
            <a:off x="0" y="6206836"/>
            <a:ext cx="46551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(Metropolitan Police Service, 2022)</a:t>
            </a:r>
          </a:p>
          <a:p>
            <a:r>
              <a:rPr lang="en-GB"/>
              <a:t>(Home Office, 2025)</a:t>
            </a:r>
          </a:p>
        </p:txBody>
      </p:sp>
    </p:spTree>
    <p:extLst>
      <p:ext uri="{BB962C8B-B14F-4D97-AF65-F5344CB8AC3E}">
        <p14:creationId xmlns:p14="http://schemas.microsoft.com/office/powerpoint/2010/main" val="19562529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BC3064A-8C6E-F3E8-F9B3-06A764E720EC}"/>
            </a:ext>
          </a:extLst>
        </p:cNvPr>
        <p:cNvGrpSpPr/>
        <p:nvPr/>
      </p:nvGrpSpPr>
      <p:grpSpPr>
        <a:xfrm>
          <a:off x="0" y="0"/>
          <a:ext cx="0" cy="0"/>
          <a:chOff x="0" y="0"/>
          <a:chExt cx="0" cy="0"/>
        </a:xfrm>
      </p:grpSpPr>
      <p:sp useBgFill="1">
        <p:nvSpPr>
          <p:cNvPr id="28" name="Slide Background">
            <a:extLst>
              <a:ext uri="{FF2B5EF4-FFF2-40B4-BE49-F238E27FC236}">
                <a16:creationId xmlns:a16="http://schemas.microsoft.com/office/drawing/2014/main" id="{3B937781-9A5B-0E0B-D494-CE9DF3F96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8E44093-D50C-4C9A-9A0F-E06C87342E98}"/>
              </a:ext>
            </a:extLst>
          </p:cNvPr>
          <p:cNvPicPr>
            <a:picLocks noChangeAspect="1"/>
          </p:cNvPicPr>
          <p:nvPr/>
        </p:nvPicPr>
        <p:blipFill>
          <a:blip r:embed="rId2"/>
          <a:srcRect l="31011" r="19047"/>
          <a:stretch>
            <a:fillRect/>
          </a:stretch>
        </p:blipFill>
        <p:spPr>
          <a:xfrm>
            <a:off x="6103027" y="10"/>
            <a:ext cx="6088971" cy="6857990"/>
          </a:xfrm>
          <a:prstGeom prst="rect">
            <a:avLst/>
          </a:prstGeom>
        </p:spPr>
      </p:pic>
      <p:sp useBgFill="1">
        <p:nvSpPr>
          <p:cNvPr id="30" name="Rectangle 29">
            <a:extLst>
              <a:ext uri="{FF2B5EF4-FFF2-40B4-BE49-F238E27FC236}">
                <a16:creationId xmlns:a16="http://schemas.microsoft.com/office/drawing/2014/main" id="{2F9C1029-C414-D202-C023-1685DF42E3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ectangle 31">
            <a:extLst>
              <a:ext uri="{FF2B5EF4-FFF2-40B4-BE49-F238E27FC236}">
                <a16:creationId xmlns:a16="http://schemas.microsoft.com/office/drawing/2014/main" id="{DDF0DF16-1F61-A90F-EA35-0FB95A9A3E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8D9B54-5AF9-313B-566E-E89ABE1FFEFF}"/>
              </a:ext>
            </a:extLst>
          </p:cNvPr>
          <p:cNvSpPr>
            <a:spLocks noGrp="1"/>
          </p:cNvSpPr>
          <p:nvPr>
            <p:ph type="title"/>
          </p:nvPr>
        </p:nvSpPr>
        <p:spPr>
          <a:xfrm>
            <a:off x="761801" y="328512"/>
            <a:ext cx="4778387" cy="1628970"/>
          </a:xfrm>
        </p:spPr>
        <p:txBody>
          <a:bodyPr vert="horz" lIns="91440" tIns="45720" rIns="91440" bIns="45720" rtlCol="0" anchor="ctr">
            <a:normAutofit/>
          </a:bodyPr>
          <a:lstStyle/>
          <a:p>
            <a:r>
              <a:rPr lang="en-US" sz="4000"/>
              <a:t>FRT as a Help</a:t>
            </a:r>
          </a:p>
        </p:txBody>
      </p:sp>
      <p:sp>
        <p:nvSpPr>
          <p:cNvPr id="3" name="TextBox 2">
            <a:extLst>
              <a:ext uri="{FF2B5EF4-FFF2-40B4-BE49-F238E27FC236}">
                <a16:creationId xmlns:a16="http://schemas.microsoft.com/office/drawing/2014/main" id="{66937945-9B3A-1532-DE60-77671247E6C7}"/>
              </a:ext>
            </a:extLst>
          </p:cNvPr>
          <p:cNvSpPr txBox="1"/>
          <p:nvPr/>
        </p:nvSpPr>
        <p:spPr>
          <a:xfrm>
            <a:off x="761801" y="2289617"/>
            <a:ext cx="4659756" cy="455285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2000" baseline="0"/>
              <a:t>Resource efficiency</a:t>
            </a:r>
            <a:r>
              <a:rPr lang="en-US" sz="2000"/>
              <a:t>: Automating the search process can save thousands of hours. </a:t>
            </a:r>
            <a:endParaRPr lang="en-US"/>
          </a:p>
          <a:p>
            <a:pPr>
              <a:lnSpc>
                <a:spcPct val="90000"/>
              </a:lnSpc>
              <a:spcAft>
                <a:spcPts val="600"/>
              </a:spcAft>
            </a:pPr>
            <a:endParaRPr lang="en-US" sz="2000"/>
          </a:p>
          <a:p>
            <a:pPr>
              <a:lnSpc>
                <a:spcPct val="90000"/>
              </a:lnSpc>
              <a:spcAft>
                <a:spcPts val="600"/>
              </a:spcAft>
            </a:pPr>
            <a:r>
              <a:rPr lang="en-US" sz="2000"/>
              <a:t>RFR more than double the successful identification of a suspect, providing a digital lead, allowing police to allocate officers more effectively. </a:t>
            </a:r>
            <a:endParaRPr lang="en-US"/>
          </a:p>
          <a:p>
            <a:pPr indent="-228600">
              <a:lnSpc>
                <a:spcPct val="90000"/>
              </a:lnSpc>
              <a:spcAft>
                <a:spcPts val="600"/>
              </a:spcAft>
              <a:buFont typeface="Arial" panose="020B0604020202020204" pitchFamily="34" charset="0"/>
              <a:buChar char="•"/>
            </a:pPr>
            <a:endParaRPr lang="en-US" sz="2000"/>
          </a:p>
        </p:txBody>
      </p:sp>
      <p:sp>
        <p:nvSpPr>
          <p:cNvPr id="4" name="TextBox 3">
            <a:extLst>
              <a:ext uri="{FF2B5EF4-FFF2-40B4-BE49-F238E27FC236}">
                <a16:creationId xmlns:a16="http://schemas.microsoft.com/office/drawing/2014/main" id="{56024601-4C0B-B26B-9234-1643C7C39266}"/>
              </a:ext>
            </a:extLst>
          </p:cNvPr>
          <p:cNvSpPr txBox="1"/>
          <p:nvPr/>
        </p:nvSpPr>
        <p:spPr>
          <a:xfrm>
            <a:off x="-5032" y="6483829"/>
            <a:ext cx="36004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(College of Policing, 2025)</a:t>
            </a:r>
          </a:p>
        </p:txBody>
      </p:sp>
    </p:spTree>
    <p:extLst>
      <p:ext uri="{BB962C8B-B14F-4D97-AF65-F5344CB8AC3E}">
        <p14:creationId xmlns:p14="http://schemas.microsoft.com/office/powerpoint/2010/main" val="29362517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a:extLst>
            <a:ext uri="{FF2B5EF4-FFF2-40B4-BE49-F238E27FC236}">
              <a16:creationId xmlns:a16="http://schemas.microsoft.com/office/drawing/2014/main" id="{37C96D7D-95E2-C6C0-A670-9C6D1D9ACA55}"/>
            </a:ext>
          </a:extLst>
        </p:cNvPr>
        <p:cNvGrpSpPr/>
        <p:nvPr/>
      </p:nvGrpSpPr>
      <p:grpSpPr>
        <a:xfrm>
          <a:off x="0" y="0"/>
          <a:ext cx="0" cy="0"/>
          <a:chOff x="0" y="0"/>
          <a:chExt cx="0" cy="0"/>
        </a:xfrm>
      </p:grpSpPr>
      <p:sp>
        <p:nvSpPr>
          <p:cNvPr id="7" name="Freeform: Shape 6">
            <a:extLst>
              <a:ext uri="{FF2B5EF4-FFF2-40B4-BE49-F238E27FC236}">
                <a16:creationId xmlns:a16="http://schemas.microsoft.com/office/drawing/2014/main" id="{7722A755-47F9-AAC4-F432-69A4EA032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981556AF-0B3A-8277-D6B1-06C0AFE2A3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3BFD3E9-16FA-A074-6D25-FE0D4F6F2DFD}"/>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GB">
                <a:solidFill>
                  <a:srgbClr val="000000"/>
                </a:solidFill>
              </a:rPr>
              <a:t>FRT as a Hinderance</a:t>
            </a:r>
            <a:endParaRPr lang="en-US"/>
          </a:p>
        </p:txBody>
      </p:sp>
    </p:spTree>
    <p:extLst>
      <p:ext uri="{BB962C8B-B14F-4D97-AF65-F5344CB8AC3E}">
        <p14:creationId xmlns:p14="http://schemas.microsoft.com/office/powerpoint/2010/main" val="228802597"/>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F80265-8923-A1C1-3A19-0A309CEE3792}"/>
              </a:ext>
            </a:extLst>
          </p:cNvPr>
          <p:cNvSpPr>
            <a:spLocks noGrp="1"/>
          </p:cNvSpPr>
          <p:nvPr>
            <p:ph type="title"/>
          </p:nvPr>
        </p:nvSpPr>
        <p:spPr>
          <a:xfrm>
            <a:off x="761801" y="328512"/>
            <a:ext cx="4778387" cy="1628970"/>
          </a:xfrm>
        </p:spPr>
        <p:txBody>
          <a:bodyPr vert="horz" lIns="91440" tIns="45720" rIns="91440" bIns="45720" rtlCol="0" anchor="ctr">
            <a:normAutofit/>
          </a:bodyPr>
          <a:lstStyle/>
          <a:p>
            <a:r>
              <a:rPr lang="en-US" sz="4000"/>
              <a:t>FRT as a Hinderance</a:t>
            </a:r>
          </a:p>
        </p:txBody>
      </p:sp>
      <p:sp>
        <p:nvSpPr>
          <p:cNvPr id="7" name="TextBox 6">
            <a:extLst>
              <a:ext uri="{FF2B5EF4-FFF2-40B4-BE49-F238E27FC236}">
                <a16:creationId xmlns:a16="http://schemas.microsoft.com/office/drawing/2014/main" id="{0017356B-4787-28CD-B483-E83042D9BC6B}"/>
              </a:ext>
            </a:extLst>
          </p:cNvPr>
          <p:cNvSpPr txBox="1"/>
          <p:nvPr/>
        </p:nvSpPr>
        <p:spPr>
          <a:xfrm>
            <a:off x="443147" y="2280092"/>
            <a:ext cx="5091195" cy="386229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1900" baseline="0"/>
              <a:t>Bias (racial/gender</a:t>
            </a:r>
            <a:r>
              <a:rPr lang="en-US" sz="1900"/>
              <a:t>): The algorithms used are trained on data sets that may lack diversity leading to bias.</a:t>
            </a:r>
            <a:endParaRPr lang="en-US"/>
          </a:p>
          <a:p>
            <a:pPr>
              <a:lnSpc>
                <a:spcPct val="90000"/>
              </a:lnSpc>
              <a:spcAft>
                <a:spcPts val="600"/>
              </a:spcAft>
            </a:pPr>
            <a:endParaRPr lang="en-US" sz="1900"/>
          </a:p>
          <a:p>
            <a:pPr>
              <a:lnSpc>
                <a:spcPct val="90000"/>
              </a:lnSpc>
              <a:spcAft>
                <a:spcPts val="600"/>
              </a:spcAft>
            </a:pPr>
            <a:r>
              <a:rPr lang="en-US" sz="1900"/>
              <a:t>MIT's 2018 Gender Shades study, found that the error rate for dark skinned women can be up to 34% higher than the error rate for light skinned men.</a:t>
            </a:r>
            <a:endParaRPr lang="en-US"/>
          </a:p>
          <a:p>
            <a:pPr>
              <a:lnSpc>
                <a:spcPct val="90000"/>
              </a:lnSpc>
              <a:spcAft>
                <a:spcPts val="600"/>
              </a:spcAft>
            </a:pPr>
            <a:endParaRPr lang="en-US" sz="1900"/>
          </a:p>
          <a:p>
            <a:pPr>
              <a:lnSpc>
                <a:spcPct val="90000"/>
              </a:lnSpc>
              <a:spcAft>
                <a:spcPts val="600"/>
              </a:spcAft>
              <a:buFont typeface="Arial" panose="020B0604020202020204" pitchFamily="34" charset="0"/>
            </a:pPr>
            <a:r>
              <a:rPr lang="en-US" sz="1900"/>
              <a:t>If technology is less accurate for minorities, its use in policing become inherently discriminatory by design, eroding public trust. </a:t>
            </a:r>
          </a:p>
        </p:txBody>
      </p:sp>
      <p:pic>
        <p:nvPicPr>
          <p:cNvPr id="3" name="Picture 2" descr="A person stands in a relaxed posture, with their face framed by a technology overlay for identification. The background is softly blurred, creating a focus on the subject's features.">
            <a:extLst>
              <a:ext uri="{FF2B5EF4-FFF2-40B4-BE49-F238E27FC236}">
                <a16:creationId xmlns:a16="http://schemas.microsoft.com/office/drawing/2014/main" id="{4AC27C29-BAF7-4743-4FB9-D1B519B1F8C6}"/>
              </a:ext>
            </a:extLst>
          </p:cNvPr>
          <p:cNvPicPr>
            <a:picLocks noChangeAspect="1"/>
          </p:cNvPicPr>
          <p:nvPr/>
        </p:nvPicPr>
        <p:blipFill>
          <a:blip r:embed="rId2"/>
          <a:srcRect l="23154" r="22935" b="10147"/>
          <a:stretch>
            <a:fillRect/>
          </a:stretch>
        </p:blipFill>
        <p:spPr>
          <a:xfrm>
            <a:off x="6108290" y="0"/>
            <a:ext cx="6083104" cy="6853932"/>
          </a:xfrm>
          <a:prstGeom prst="rect">
            <a:avLst/>
          </a:prstGeom>
        </p:spPr>
      </p:pic>
      <p:sp>
        <p:nvSpPr>
          <p:cNvPr id="4" name="TextBox 3">
            <a:extLst>
              <a:ext uri="{FF2B5EF4-FFF2-40B4-BE49-F238E27FC236}">
                <a16:creationId xmlns:a16="http://schemas.microsoft.com/office/drawing/2014/main" id="{57AF6771-08B8-201F-D54B-D7FC02D2A0B4}"/>
              </a:ext>
            </a:extLst>
          </p:cNvPr>
          <p:cNvSpPr txBox="1"/>
          <p:nvPr/>
        </p:nvSpPr>
        <p:spPr>
          <a:xfrm>
            <a:off x="-13855" y="6137564"/>
            <a:ext cx="392083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(Oxley et al., 2024)</a:t>
            </a:r>
          </a:p>
          <a:p>
            <a:r>
              <a:rPr lang="en-GB"/>
              <a:t>(</a:t>
            </a:r>
            <a:r>
              <a:rPr lang="en-GB" err="1"/>
              <a:t>Buolamwini</a:t>
            </a:r>
            <a:r>
              <a:rPr lang="en-GB"/>
              <a:t> and Gebru, 2018)</a:t>
            </a:r>
          </a:p>
        </p:txBody>
      </p:sp>
    </p:spTree>
    <p:extLst>
      <p:ext uri="{BB962C8B-B14F-4D97-AF65-F5344CB8AC3E}">
        <p14:creationId xmlns:p14="http://schemas.microsoft.com/office/powerpoint/2010/main" val="30972882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4555D83-2E42-C145-0B0E-2189F4DDEA41}"/>
            </a:ext>
          </a:extLst>
        </p:cNvPr>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4F9FE8C2-8F8E-E3D3-577E-9DB20916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EF22EC06-30EC-6B34-4274-102FB9E78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406E4DD7-F255-7C4F-2737-FF1FF1DC3C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62190B-F575-35B0-3A31-6238E4E43383}"/>
              </a:ext>
            </a:extLst>
          </p:cNvPr>
          <p:cNvSpPr>
            <a:spLocks noGrp="1"/>
          </p:cNvSpPr>
          <p:nvPr>
            <p:ph type="title"/>
          </p:nvPr>
        </p:nvSpPr>
        <p:spPr>
          <a:xfrm>
            <a:off x="761801" y="328512"/>
            <a:ext cx="4778387" cy="1628970"/>
          </a:xfrm>
        </p:spPr>
        <p:txBody>
          <a:bodyPr vert="horz" lIns="91440" tIns="45720" rIns="91440" bIns="45720" rtlCol="0" anchor="ctr">
            <a:normAutofit/>
          </a:bodyPr>
          <a:lstStyle/>
          <a:p>
            <a:r>
              <a:rPr lang="en-US" sz="4000"/>
              <a:t>FRT as a Hinderance</a:t>
            </a:r>
          </a:p>
        </p:txBody>
      </p:sp>
      <p:sp>
        <p:nvSpPr>
          <p:cNvPr id="7" name="TextBox 6">
            <a:extLst>
              <a:ext uri="{FF2B5EF4-FFF2-40B4-BE49-F238E27FC236}">
                <a16:creationId xmlns:a16="http://schemas.microsoft.com/office/drawing/2014/main" id="{A54B4901-4EA6-4C58-90AA-B06ED08A49D9}"/>
              </a:ext>
            </a:extLst>
          </p:cNvPr>
          <p:cNvSpPr txBox="1"/>
          <p:nvPr/>
        </p:nvSpPr>
        <p:spPr>
          <a:xfrm>
            <a:off x="567837" y="2288319"/>
            <a:ext cx="5172374" cy="455285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lnSpc>
                <a:spcPct val="90000"/>
              </a:lnSpc>
              <a:spcAft>
                <a:spcPts val="600"/>
              </a:spcAft>
            </a:pPr>
            <a:r>
              <a:rPr lang="en-GB" sz="2000"/>
              <a:t>False positives: Every match requires human verification, if an officer acts on a false positive and it leads to the wrongful detention of an innocent person, it will damage public trust. </a:t>
            </a:r>
            <a:endParaRPr lang="en-US" sz="2000"/>
          </a:p>
          <a:p>
            <a:pPr>
              <a:lnSpc>
                <a:spcPct val="90000"/>
              </a:lnSpc>
              <a:spcAft>
                <a:spcPts val="600"/>
              </a:spcAft>
            </a:pPr>
            <a:endParaRPr lang="en-GB" sz="2000"/>
          </a:p>
          <a:p>
            <a:pPr>
              <a:lnSpc>
                <a:spcPct val="90000"/>
              </a:lnSpc>
              <a:spcAft>
                <a:spcPts val="600"/>
              </a:spcAft>
            </a:pPr>
            <a:r>
              <a:rPr lang="en-GB" sz="2000"/>
              <a:t>A report done by Big Brother Watch, surveillance group, found that 90% of matches taken from operational data from the Metropolitan Police and South Wales Police were false positives. </a:t>
            </a:r>
          </a:p>
          <a:p>
            <a:pPr indent="-228600">
              <a:lnSpc>
                <a:spcPct val="90000"/>
              </a:lnSpc>
              <a:spcAft>
                <a:spcPts val="600"/>
              </a:spcAft>
              <a:buFont typeface="Arial" panose="020B0604020202020204" pitchFamily="34" charset="0"/>
              <a:buChar char="•"/>
            </a:pPr>
            <a:endParaRPr lang="en-US" sz="1900"/>
          </a:p>
        </p:txBody>
      </p:sp>
      <p:pic>
        <p:nvPicPr>
          <p:cNvPr id="5" name="Picture 4" descr="Weybridge, UK. 12th May 2019. Angled view of Metropolitan Police sign on the side of a patrol car which is covered in high visibility blue and yellow.">
            <a:extLst>
              <a:ext uri="{FF2B5EF4-FFF2-40B4-BE49-F238E27FC236}">
                <a16:creationId xmlns:a16="http://schemas.microsoft.com/office/drawing/2014/main" id="{1AB2ED13-ADCB-BEAA-012B-3FBCB0B2C176}"/>
              </a:ext>
            </a:extLst>
          </p:cNvPr>
          <p:cNvPicPr>
            <a:picLocks noChangeAspect="1"/>
          </p:cNvPicPr>
          <p:nvPr/>
        </p:nvPicPr>
        <p:blipFill>
          <a:blip r:embed="rId2"/>
          <a:srcRect b="9177"/>
          <a:stretch>
            <a:fillRect/>
          </a:stretch>
        </p:blipFill>
        <p:spPr>
          <a:xfrm>
            <a:off x="6098523" y="-5548"/>
            <a:ext cx="6209581" cy="6858163"/>
          </a:xfrm>
          <a:prstGeom prst="rect">
            <a:avLst/>
          </a:prstGeom>
        </p:spPr>
      </p:pic>
      <p:sp>
        <p:nvSpPr>
          <p:cNvPr id="3" name="TextBox 2">
            <a:extLst>
              <a:ext uri="{FF2B5EF4-FFF2-40B4-BE49-F238E27FC236}">
                <a16:creationId xmlns:a16="http://schemas.microsoft.com/office/drawing/2014/main" id="{FD50239A-36ED-0FDE-FF60-0FC6D7782174}"/>
              </a:ext>
            </a:extLst>
          </p:cNvPr>
          <p:cNvSpPr txBox="1"/>
          <p:nvPr/>
        </p:nvSpPr>
        <p:spPr>
          <a:xfrm>
            <a:off x="0" y="6206837"/>
            <a:ext cx="338050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(Wernick et al., 2025)</a:t>
            </a:r>
          </a:p>
          <a:p>
            <a:r>
              <a:rPr lang="en-GB"/>
              <a:t>(Big Brother Watch, 2023)</a:t>
            </a:r>
          </a:p>
        </p:txBody>
      </p:sp>
    </p:spTree>
    <p:extLst>
      <p:ext uri="{BB962C8B-B14F-4D97-AF65-F5344CB8AC3E}">
        <p14:creationId xmlns:p14="http://schemas.microsoft.com/office/powerpoint/2010/main" val="12224651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FA1B42F-0B2D-56DC-CA4E-5ECA7D2650EF}"/>
            </a:ext>
          </a:extLst>
        </p:cNvPr>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45421B94-6307-A89D-E131-00ECAC8AE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1959E3C6-6353-A5BC-C3DD-826E0CB3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22CF72AE-BB18-2F56-249F-63FE3DFC2B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F25E9D-1D49-B26A-07CD-995B56CB18F8}"/>
              </a:ext>
            </a:extLst>
          </p:cNvPr>
          <p:cNvSpPr>
            <a:spLocks noGrp="1"/>
          </p:cNvSpPr>
          <p:nvPr>
            <p:ph type="title"/>
          </p:nvPr>
        </p:nvSpPr>
        <p:spPr>
          <a:xfrm>
            <a:off x="761801" y="328512"/>
            <a:ext cx="4778387" cy="1628970"/>
          </a:xfrm>
        </p:spPr>
        <p:txBody>
          <a:bodyPr vert="horz" lIns="91440" tIns="45720" rIns="91440" bIns="45720" rtlCol="0" anchor="ctr">
            <a:normAutofit/>
          </a:bodyPr>
          <a:lstStyle/>
          <a:p>
            <a:r>
              <a:rPr lang="en-US" sz="4000"/>
              <a:t>FRT as a Hinderance</a:t>
            </a:r>
          </a:p>
        </p:txBody>
      </p:sp>
      <p:sp>
        <p:nvSpPr>
          <p:cNvPr id="7" name="TextBox 6">
            <a:extLst>
              <a:ext uri="{FF2B5EF4-FFF2-40B4-BE49-F238E27FC236}">
                <a16:creationId xmlns:a16="http://schemas.microsoft.com/office/drawing/2014/main" id="{AEC42502-F932-30CA-CF60-C3E0432700D5}"/>
              </a:ext>
            </a:extLst>
          </p:cNvPr>
          <p:cNvSpPr txBox="1"/>
          <p:nvPr/>
        </p:nvSpPr>
        <p:spPr>
          <a:xfrm>
            <a:off x="373874" y="2282257"/>
            <a:ext cx="5352483" cy="45766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GB" sz="2000"/>
              <a:t>Legal challenges: The rapid development of FRT has outpaced legislation leading to court battles.</a:t>
            </a:r>
            <a:endParaRPr lang="en-US" sz="2000"/>
          </a:p>
          <a:p>
            <a:pPr>
              <a:lnSpc>
                <a:spcPct val="90000"/>
              </a:lnSpc>
              <a:spcAft>
                <a:spcPts val="600"/>
              </a:spcAft>
            </a:pPr>
            <a:endParaRPr lang="en-GB" sz="2000"/>
          </a:p>
          <a:p>
            <a:pPr>
              <a:lnSpc>
                <a:spcPct val="90000"/>
              </a:lnSpc>
              <a:spcAft>
                <a:spcPts val="600"/>
              </a:spcAft>
            </a:pPr>
            <a:r>
              <a:rPr lang="en-GB" sz="2000"/>
              <a:t>A review done by Ada Lovelace Institute (2022), suggest that the UK needs new legislation regrading biometrics as current legislation is insufficient. </a:t>
            </a:r>
          </a:p>
          <a:p>
            <a:pPr>
              <a:lnSpc>
                <a:spcPct val="90000"/>
              </a:lnSpc>
              <a:spcAft>
                <a:spcPts val="600"/>
              </a:spcAft>
            </a:pPr>
            <a:endParaRPr lang="en-GB" sz="2000"/>
          </a:p>
          <a:p>
            <a:pPr>
              <a:lnSpc>
                <a:spcPct val="90000"/>
              </a:lnSpc>
              <a:spcAft>
                <a:spcPts val="600"/>
              </a:spcAft>
            </a:pPr>
            <a:r>
              <a:rPr lang="en-GB" sz="2000"/>
              <a:t>Current legislation is unable to protect human rights and therefore erode public trust. </a:t>
            </a:r>
          </a:p>
          <a:p>
            <a:pPr indent="-228600">
              <a:lnSpc>
                <a:spcPct val="90000"/>
              </a:lnSpc>
              <a:spcAft>
                <a:spcPts val="600"/>
              </a:spcAft>
              <a:buFont typeface="Arial" panose="020B0604020202020204" pitchFamily="34" charset="0"/>
              <a:buChar char="•"/>
            </a:pPr>
            <a:endParaRPr lang="en-US" sz="1900"/>
          </a:p>
        </p:txBody>
      </p:sp>
      <p:pic>
        <p:nvPicPr>
          <p:cNvPr id="3" name="Picture 2" descr="Legal and law concept. Statue of Lady Justice with scales of justice and wooden judge gavel on wooden table. Panoramic image statue of lady justice.">
            <a:extLst>
              <a:ext uri="{FF2B5EF4-FFF2-40B4-BE49-F238E27FC236}">
                <a16:creationId xmlns:a16="http://schemas.microsoft.com/office/drawing/2014/main" id="{F91B7A5E-5344-0068-6BA8-36C95C6CEC44}"/>
              </a:ext>
            </a:extLst>
          </p:cNvPr>
          <p:cNvPicPr>
            <a:picLocks noChangeAspect="1"/>
          </p:cNvPicPr>
          <p:nvPr/>
        </p:nvPicPr>
        <p:blipFill>
          <a:blip r:embed="rId2"/>
          <a:srcRect l="40503" r="-213" b="10000"/>
          <a:stretch>
            <a:fillRect/>
          </a:stretch>
        </p:blipFill>
        <p:spPr>
          <a:xfrm>
            <a:off x="6108290" y="0"/>
            <a:ext cx="6087622" cy="6860746"/>
          </a:xfrm>
          <a:prstGeom prst="rect">
            <a:avLst/>
          </a:prstGeom>
        </p:spPr>
      </p:pic>
      <p:sp>
        <p:nvSpPr>
          <p:cNvPr id="4" name="TextBox 3">
            <a:extLst>
              <a:ext uri="{FF2B5EF4-FFF2-40B4-BE49-F238E27FC236}">
                <a16:creationId xmlns:a16="http://schemas.microsoft.com/office/drawing/2014/main" id="{34AF60D9-8AF5-48B0-F632-644BEDD61008}"/>
              </a:ext>
            </a:extLst>
          </p:cNvPr>
          <p:cNvSpPr txBox="1"/>
          <p:nvPr/>
        </p:nvSpPr>
        <p:spPr>
          <a:xfrm>
            <a:off x="-1" y="6483927"/>
            <a:ext cx="29787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(BBC News, 2022)</a:t>
            </a:r>
          </a:p>
        </p:txBody>
      </p:sp>
    </p:spTree>
    <p:extLst>
      <p:ext uri="{BB962C8B-B14F-4D97-AF65-F5344CB8AC3E}">
        <p14:creationId xmlns:p14="http://schemas.microsoft.com/office/powerpoint/2010/main" val="33942354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a:extLst>
            <a:ext uri="{FF2B5EF4-FFF2-40B4-BE49-F238E27FC236}">
              <a16:creationId xmlns:a16="http://schemas.microsoft.com/office/drawing/2014/main" id="{20BAB680-588F-9A25-E1B7-0DF9E7469F34}"/>
            </a:ext>
          </a:extLst>
        </p:cNvPr>
        <p:cNvGrpSpPr/>
        <p:nvPr/>
      </p:nvGrpSpPr>
      <p:grpSpPr>
        <a:xfrm>
          <a:off x="0" y="0"/>
          <a:ext cx="0" cy="0"/>
          <a:chOff x="0" y="0"/>
          <a:chExt cx="0" cy="0"/>
        </a:xfrm>
      </p:grpSpPr>
      <p:sp>
        <p:nvSpPr>
          <p:cNvPr id="7" name="Freeform: Shape 6">
            <a:extLst>
              <a:ext uri="{FF2B5EF4-FFF2-40B4-BE49-F238E27FC236}">
                <a16:creationId xmlns:a16="http://schemas.microsoft.com/office/drawing/2014/main" id="{E560CF81-ACFC-FAF4-62B4-4A1D9316CF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93B19953-26A8-E88F-1E35-C6FC17CE1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61DA120-C5D7-2219-BCC2-7876714926CB}"/>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GB">
                <a:solidFill>
                  <a:srgbClr val="000000"/>
                </a:solidFill>
              </a:rPr>
              <a:t>Case study: </a:t>
            </a:r>
            <a:br>
              <a:rPr lang="en-GB">
                <a:solidFill>
                  <a:srgbClr val="000000"/>
                </a:solidFill>
              </a:rPr>
            </a:br>
            <a:r>
              <a:rPr lang="en-GB">
                <a:solidFill>
                  <a:srgbClr val="000000"/>
                </a:solidFill>
              </a:rPr>
              <a:t>R (Bridges) v Chief Constable (2020)</a:t>
            </a:r>
          </a:p>
        </p:txBody>
      </p:sp>
    </p:spTree>
    <p:extLst>
      <p:ext uri="{BB962C8B-B14F-4D97-AF65-F5344CB8AC3E}">
        <p14:creationId xmlns:p14="http://schemas.microsoft.com/office/powerpoint/2010/main" val="3943054637"/>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210C2-C2AC-0F77-DC2B-E2262B8ACD50}"/>
              </a:ext>
            </a:extLst>
          </p:cNvPr>
          <p:cNvSpPr>
            <a:spLocks noGrp="1"/>
          </p:cNvSpPr>
          <p:nvPr>
            <p:ph type="title"/>
          </p:nvPr>
        </p:nvSpPr>
        <p:spPr/>
        <p:txBody>
          <a:bodyPr/>
          <a:lstStyle/>
          <a:p>
            <a:r>
              <a:rPr lang="en-GB"/>
              <a:t>Case study: R (Bridges) v Chief Constable (2020)</a:t>
            </a:r>
            <a:endParaRPr lang="en-US"/>
          </a:p>
        </p:txBody>
      </p:sp>
      <p:sp>
        <p:nvSpPr>
          <p:cNvPr id="3" name="Content Placeholder 2">
            <a:extLst>
              <a:ext uri="{FF2B5EF4-FFF2-40B4-BE49-F238E27FC236}">
                <a16:creationId xmlns:a16="http://schemas.microsoft.com/office/drawing/2014/main" id="{BA6CE609-2C5E-45F7-DECE-9F947652B128}"/>
              </a:ext>
            </a:extLst>
          </p:cNvPr>
          <p:cNvSpPr>
            <a:spLocks noGrp="1"/>
          </p:cNvSpPr>
          <p:nvPr>
            <p:ph idx="1"/>
          </p:nvPr>
        </p:nvSpPr>
        <p:spPr>
          <a:xfrm>
            <a:off x="838200" y="2185059"/>
            <a:ext cx="10515600" cy="3129263"/>
          </a:xfrm>
        </p:spPr>
        <p:txBody>
          <a:bodyPr vert="horz" lIns="91440" tIns="45720" rIns="91440" bIns="45720" rtlCol="0" anchor="t">
            <a:normAutofit/>
          </a:bodyPr>
          <a:lstStyle/>
          <a:p>
            <a:pPr marL="0" indent="0">
              <a:buNone/>
            </a:pPr>
            <a:r>
              <a:rPr lang="en-GB" sz="2000"/>
              <a:t>Ed Bridges, a civil liberties campaigner challenged South Wales Police for scanning his face at a protest and on a busy shopping street.</a:t>
            </a:r>
          </a:p>
          <a:p>
            <a:pPr marL="0" indent="0">
              <a:buNone/>
            </a:pPr>
            <a:endParaRPr lang="en-GB" sz="2000"/>
          </a:p>
          <a:p>
            <a:pPr marL="0" indent="0">
              <a:buNone/>
            </a:pPr>
            <a:r>
              <a:rPr lang="en-GB" sz="2000"/>
              <a:t>South Wales Police was found to have breached the right to privacy under </a:t>
            </a:r>
            <a:r>
              <a:rPr lang="en-GB" sz="2000">
                <a:solidFill>
                  <a:srgbClr val="000000"/>
                </a:solidFill>
                <a:latin typeface="Aptos"/>
              </a:rPr>
              <a:t>Article 8 of the (</a:t>
            </a:r>
            <a:r>
              <a:rPr lang="en-GB" sz="2000" i="1">
                <a:solidFill>
                  <a:srgbClr val="000000"/>
                </a:solidFill>
                <a:latin typeface="Aptos"/>
              </a:rPr>
              <a:t>European Convention on Human Rights)</a:t>
            </a:r>
            <a:r>
              <a:rPr lang="en-GB" sz="2000">
                <a:solidFill>
                  <a:srgbClr val="000000"/>
                </a:solidFill>
                <a:latin typeface="Aptos"/>
              </a:rPr>
              <a:t>(ECHR), As well as section 149 of the (</a:t>
            </a:r>
            <a:r>
              <a:rPr lang="en-GB" sz="2000" i="1">
                <a:solidFill>
                  <a:srgbClr val="000000"/>
                </a:solidFill>
                <a:latin typeface="Aptos"/>
              </a:rPr>
              <a:t>Equality Act 2010</a:t>
            </a:r>
            <a:r>
              <a:rPr lang="en-GB" sz="2000">
                <a:solidFill>
                  <a:srgbClr val="000000"/>
                </a:solidFill>
                <a:latin typeface="Aptos"/>
              </a:rPr>
              <a:t>), and Section 4(4) of the UK's (</a:t>
            </a:r>
            <a:r>
              <a:rPr lang="en-GB" sz="2000" i="1">
                <a:solidFill>
                  <a:srgbClr val="000000"/>
                </a:solidFill>
                <a:latin typeface="Aptos"/>
              </a:rPr>
              <a:t>Data Protection Act 1998</a:t>
            </a:r>
            <a:r>
              <a:rPr lang="en-GB" sz="2000">
                <a:solidFill>
                  <a:srgbClr val="000000"/>
                </a:solidFill>
                <a:latin typeface="Aptos"/>
              </a:rPr>
              <a:t>). </a:t>
            </a:r>
          </a:p>
          <a:p>
            <a:pPr marL="0" indent="0">
              <a:buNone/>
            </a:pPr>
            <a:endParaRPr lang="en-GB" sz="2000"/>
          </a:p>
          <a:p>
            <a:pPr marL="0" indent="0">
              <a:buNone/>
            </a:pPr>
            <a:r>
              <a:rPr lang="en-GB" sz="2000"/>
              <a:t>First major court case regarding the legality of police use of FRT. </a:t>
            </a:r>
          </a:p>
        </p:txBody>
      </p:sp>
      <p:sp>
        <p:nvSpPr>
          <p:cNvPr id="4" name="TextBox 3">
            <a:extLst>
              <a:ext uri="{FF2B5EF4-FFF2-40B4-BE49-F238E27FC236}">
                <a16:creationId xmlns:a16="http://schemas.microsoft.com/office/drawing/2014/main" id="{7456D6D3-EB0A-83DD-4B51-F2263AAA9A03}"/>
              </a:ext>
            </a:extLst>
          </p:cNvPr>
          <p:cNvSpPr txBox="1"/>
          <p:nvPr/>
        </p:nvSpPr>
        <p:spPr>
          <a:xfrm>
            <a:off x="-359" y="6484908"/>
            <a:ext cx="74460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 (Bridges) v Chief Constable of South Wales Police, 2020)</a:t>
            </a:r>
          </a:p>
        </p:txBody>
      </p:sp>
    </p:spTree>
    <p:extLst>
      <p:ext uri="{BB962C8B-B14F-4D97-AF65-F5344CB8AC3E}">
        <p14:creationId xmlns:p14="http://schemas.microsoft.com/office/powerpoint/2010/main" val="9937054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a:extLst>
            <a:ext uri="{FF2B5EF4-FFF2-40B4-BE49-F238E27FC236}">
              <a16:creationId xmlns:a16="http://schemas.microsoft.com/office/drawing/2014/main" id="{EC124B70-FD70-3E5C-E13C-3A10BCCBC1F6}"/>
            </a:ext>
          </a:extLst>
        </p:cNvPr>
        <p:cNvGrpSpPr/>
        <p:nvPr/>
      </p:nvGrpSpPr>
      <p:grpSpPr>
        <a:xfrm>
          <a:off x="0" y="0"/>
          <a:ext cx="0" cy="0"/>
          <a:chOff x="0" y="0"/>
          <a:chExt cx="0" cy="0"/>
        </a:xfrm>
      </p:grpSpPr>
      <p:sp>
        <p:nvSpPr>
          <p:cNvPr id="7" name="Freeform: Shape 6">
            <a:extLst>
              <a:ext uri="{FF2B5EF4-FFF2-40B4-BE49-F238E27FC236}">
                <a16:creationId xmlns:a16="http://schemas.microsoft.com/office/drawing/2014/main" id="{5D6A740E-ACE8-0F58-FC95-88FD3693B0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BD8F7574-65D8-517E-45F9-492CFF9CE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CA132A-8D47-8726-D1FB-2BF785FD3197}"/>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GB">
                <a:solidFill>
                  <a:schemeClr val="bg1"/>
                </a:solidFill>
              </a:rPr>
              <a:t>Case study: </a:t>
            </a:r>
            <a:br>
              <a:rPr lang="en-GB">
                <a:solidFill>
                  <a:schemeClr val="bg1"/>
                </a:solidFill>
              </a:rPr>
            </a:br>
            <a:r>
              <a:rPr lang="en-GB">
                <a:solidFill>
                  <a:schemeClr val="bg1"/>
                </a:solidFill>
              </a:rPr>
              <a:t>Metropolitan Police Service Live Facial Recognition Trials</a:t>
            </a:r>
          </a:p>
        </p:txBody>
      </p:sp>
    </p:spTree>
    <p:extLst>
      <p:ext uri="{BB962C8B-B14F-4D97-AF65-F5344CB8AC3E}">
        <p14:creationId xmlns:p14="http://schemas.microsoft.com/office/powerpoint/2010/main" val="1146978154"/>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6AD6B-D1A2-6EC7-EC83-A6FF078E6FDD}"/>
              </a:ext>
            </a:extLst>
          </p:cNvPr>
          <p:cNvSpPr>
            <a:spLocks noGrp="1"/>
          </p:cNvSpPr>
          <p:nvPr>
            <p:ph type="title"/>
          </p:nvPr>
        </p:nvSpPr>
        <p:spPr/>
        <p:txBody>
          <a:bodyPr>
            <a:normAutofit/>
          </a:bodyPr>
          <a:lstStyle/>
          <a:p>
            <a:r>
              <a:rPr lang="en-GB"/>
              <a:t>Case study:  Metropolitan Police Service Live Facial Recognition Trials</a:t>
            </a:r>
            <a:endParaRPr lang="en-US"/>
          </a:p>
        </p:txBody>
      </p:sp>
      <p:sp>
        <p:nvSpPr>
          <p:cNvPr id="3" name="Content Placeholder 2">
            <a:extLst>
              <a:ext uri="{FF2B5EF4-FFF2-40B4-BE49-F238E27FC236}">
                <a16:creationId xmlns:a16="http://schemas.microsoft.com/office/drawing/2014/main" id="{CF24617F-5CC8-D3DE-D294-85F6A68427FF}"/>
              </a:ext>
            </a:extLst>
          </p:cNvPr>
          <p:cNvSpPr>
            <a:spLocks noGrp="1"/>
          </p:cNvSpPr>
          <p:nvPr>
            <p:ph idx="1"/>
          </p:nvPr>
        </p:nvSpPr>
        <p:spPr>
          <a:xfrm>
            <a:off x="838200" y="2271323"/>
            <a:ext cx="10515600" cy="3143640"/>
          </a:xfrm>
        </p:spPr>
        <p:txBody>
          <a:bodyPr vert="horz" lIns="91440" tIns="45720" rIns="91440" bIns="45720" rtlCol="0" anchor="t">
            <a:normAutofit/>
          </a:bodyPr>
          <a:lstStyle/>
          <a:p>
            <a:pPr marL="0" indent="0">
              <a:buNone/>
            </a:pPr>
            <a:r>
              <a:rPr lang="en-GB" sz="2000"/>
              <a:t>From 2016 – 2019 the Metropolitan Police Service conducted 10 trials around the Greater London area. </a:t>
            </a:r>
            <a:endParaRPr lang="en-US" sz="2000"/>
          </a:p>
          <a:p>
            <a:endParaRPr lang="en-GB" sz="2000"/>
          </a:p>
          <a:p>
            <a:pPr marL="0" indent="0">
              <a:buNone/>
            </a:pPr>
            <a:r>
              <a:rPr lang="en-GB" sz="2000"/>
              <a:t>Out of the 180,000 faces scanned, 27 people were engaged by police officers, which lead to 9 people being arrested.</a:t>
            </a:r>
          </a:p>
          <a:p>
            <a:endParaRPr lang="en-GB" sz="2000"/>
          </a:p>
          <a:p>
            <a:pPr marL="0" indent="0">
              <a:buNone/>
            </a:pPr>
            <a:r>
              <a:rPr lang="en-GB" sz="2000"/>
              <a:t>LFR achieved a 30% arrest rate following an alert, compared to 13.3% arrest rate using traditional stop and search tactics. </a:t>
            </a:r>
          </a:p>
        </p:txBody>
      </p:sp>
      <p:sp>
        <p:nvSpPr>
          <p:cNvPr id="4" name="TextBox 3">
            <a:extLst>
              <a:ext uri="{FF2B5EF4-FFF2-40B4-BE49-F238E27FC236}">
                <a16:creationId xmlns:a16="http://schemas.microsoft.com/office/drawing/2014/main" id="{701DB84B-2A3A-18B0-8125-4712966A1634}"/>
              </a:ext>
            </a:extLst>
          </p:cNvPr>
          <p:cNvSpPr txBox="1"/>
          <p:nvPr/>
        </p:nvSpPr>
        <p:spPr>
          <a:xfrm>
            <a:off x="57150" y="6191249"/>
            <a:ext cx="43434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(Metropolitan Police Service, 2020)</a:t>
            </a:r>
          </a:p>
        </p:txBody>
      </p:sp>
    </p:spTree>
    <p:extLst>
      <p:ext uri="{BB962C8B-B14F-4D97-AF65-F5344CB8AC3E}">
        <p14:creationId xmlns:p14="http://schemas.microsoft.com/office/powerpoint/2010/main" val="7568403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3B6F6-1F81-B589-0231-0D1501FA27CD}"/>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2B632399-FDEC-DBD6-D863-76062FC29D14}"/>
              </a:ext>
            </a:extLst>
          </p:cNvPr>
          <p:cNvSpPr>
            <a:spLocks noGrp="1"/>
          </p:cNvSpPr>
          <p:nvPr>
            <p:ph idx="1"/>
          </p:nvPr>
        </p:nvSpPr>
        <p:spPr/>
        <p:txBody>
          <a:bodyPr vert="horz" lIns="91440" tIns="45720" rIns="91440" bIns="45720" rtlCol="0" anchor="t">
            <a:noAutofit/>
          </a:bodyPr>
          <a:lstStyle/>
          <a:p>
            <a:pPr marL="0" indent="0">
              <a:buNone/>
            </a:pPr>
            <a:r>
              <a:rPr lang="en-GB" sz="2000"/>
              <a:t>Technology is both a help and a hinderance.</a:t>
            </a:r>
            <a:endParaRPr lang="en-US" sz="2000"/>
          </a:p>
          <a:p>
            <a:pPr marL="0" indent="0">
              <a:buNone/>
            </a:pPr>
            <a:endParaRPr lang="en-GB" sz="2000"/>
          </a:p>
          <a:p>
            <a:pPr marL="0" indent="0">
              <a:buNone/>
            </a:pPr>
            <a:r>
              <a:rPr lang="en-GB" sz="2000"/>
              <a:t>Tools such as CCTV, ANPR, and FRT improve crime detection, deterrence, and operation efficiency as seen in Operation Wolverine. </a:t>
            </a:r>
          </a:p>
          <a:p>
            <a:pPr marL="0" indent="0">
              <a:buNone/>
            </a:pPr>
            <a:endParaRPr lang="en-GB" sz="2000"/>
          </a:p>
          <a:p>
            <a:pPr marL="0" indent="0">
              <a:buNone/>
            </a:pPr>
            <a:r>
              <a:rPr lang="en-GB" sz="2000"/>
              <a:t>However, there are issues surrounding, privacy, bias, over policing, and weak legislation, which risk undermining public trust and therefore policing by consent. </a:t>
            </a:r>
          </a:p>
          <a:p>
            <a:pPr marL="0" indent="0">
              <a:buNone/>
            </a:pPr>
            <a:endParaRPr lang="en-GB" sz="2000"/>
          </a:p>
          <a:p>
            <a:pPr marL="0" indent="0">
              <a:buNone/>
            </a:pPr>
            <a:r>
              <a:rPr lang="en-GB" sz="2000"/>
              <a:t>Technology can enhance policing, but only when used proportionately, transparently, and within set legal frameworks. Without this, the harms outweigh its benefits. </a:t>
            </a:r>
          </a:p>
        </p:txBody>
      </p:sp>
    </p:spTree>
    <p:extLst>
      <p:ext uri="{BB962C8B-B14F-4D97-AF65-F5344CB8AC3E}">
        <p14:creationId xmlns:p14="http://schemas.microsoft.com/office/powerpoint/2010/main" val="25428256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897E7-8A93-511B-38E9-8E945CBC8EC7}"/>
              </a:ext>
            </a:extLst>
          </p:cNvPr>
          <p:cNvSpPr>
            <a:spLocks noGrp="1"/>
          </p:cNvSpPr>
          <p:nvPr>
            <p:ph type="title"/>
          </p:nvPr>
        </p:nvSpPr>
        <p:spPr>
          <a:xfrm>
            <a:off x="4313" y="5691"/>
            <a:ext cx="10515600" cy="1325563"/>
          </a:xfrm>
        </p:spPr>
        <p:txBody>
          <a:bodyPr/>
          <a:lstStyle/>
          <a:p>
            <a:r>
              <a:rPr lang="en-GB"/>
              <a:t>Reference List:</a:t>
            </a:r>
          </a:p>
        </p:txBody>
      </p:sp>
      <p:sp>
        <p:nvSpPr>
          <p:cNvPr id="3" name="Content Placeholder 2">
            <a:extLst>
              <a:ext uri="{FF2B5EF4-FFF2-40B4-BE49-F238E27FC236}">
                <a16:creationId xmlns:a16="http://schemas.microsoft.com/office/drawing/2014/main" id="{92A1FE7F-73BB-5A2C-F208-CBE80F0B036B}"/>
              </a:ext>
            </a:extLst>
          </p:cNvPr>
          <p:cNvSpPr>
            <a:spLocks noGrp="1"/>
          </p:cNvSpPr>
          <p:nvPr>
            <p:ph idx="1"/>
          </p:nvPr>
        </p:nvSpPr>
        <p:spPr>
          <a:xfrm>
            <a:off x="4313" y="991738"/>
            <a:ext cx="12168995" cy="5860959"/>
          </a:xfrm>
        </p:spPr>
        <p:txBody>
          <a:bodyPr vert="horz" lIns="91440" tIns="45720" rIns="91440" bIns="45720" rtlCol="0" anchor="t">
            <a:noAutofit/>
          </a:bodyPr>
          <a:lstStyle/>
          <a:p>
            <a:pPr marL="0" indent="0">
              <a:buNone/>
            </a:pPr>
            <a:r>
              <a:rPr lang="en-GB" sz="1800"/>
              <a:t>Ada Lovelace Institute (2022) </a:t>
            </a:r>
            <a:r>
              <a:rPr lang="en-GB" sz="1800" i="1"/>
              <a:t>The Ryder Review</a:t>
            </a:r>
            <a:r>
              <a:rPr lang="en-GB" sz="1800"/>
              <a:t>. Available at: </a:t>
            </a:r>
            <a:r>
              <a:rPr lang="en-GB" sz="1800">
                <a:ea typeface="+mn-lt"/>
                <a:cs typeface="+mn-lt"/>
                <a:hlinkClick r:id="rId2"/>
              </a:rPr>
              <a:t>https://www.adalovelaceinstitute.org/wp-content/uploads/2025/06/The-Ryder-Review-Ada-Lovelace-Institute-June-2022.pdf</a:t>
            </a:r>
            <a:r>
              <a:rPr lang="en-GB" sz="1800">
                <a:ea typeface="+mn-lt"/>
                <a:cs typeface="+mn-lt"/>
              </a:rPr>
              <a:t> (Accessed: 12 January 2026). </a:t>
            </a:r>
            <a:endParaRPr lang="en-GB" sz="1800"/>
          </a:p>
          <a:p>
            <a:pPr marL="0" indent="0">
              <a:buNone/>
            </a:pPr>
            <a:r>
              <a:rPr lang="en-GB" sz="1800"/>
              <a:t>Ashby, M. (2017) </a:t>
            </a:r>
            <a:r>
              <a:rPr lang="en-GB" sz="1800" i="1"/>
              <a:t>The value of CCTV surveillance cameras as an investigation tool: An empirical analysis</a:t>
            </a:r>
            <a:r>
              <a:rPr lang="en-GB" sz="1800"/>
              <a:t>. Nottingham Trent University. Available at: </a:t>
            </a:r>
            <a:r>
              <a:rPr lang="en-GB" sz="1800">
                <a:ea typeface="+mn-lt"/>
                <a:cs typeface="+mn-lt"/>
                <a:hlinkClick r:id="rId3"/>
              </a:rPr>
              <a:t>https://irep.ntu.ac.uk/id/eprint/30588/1/PubSub8405_Ashby.pdf</a:t>
            </a:r>
            <a:r>
              <a:rPr lang="en-GB" sz="1800">
                <a:ea typeface="+mn-lt"/>
                <a:cs typeface="+mn-lt"/>
              </a:rPr>
              <a:t> (Accessed: 12 January 2026). </a:t>
            </a:r>
            <a:endParaRPr lang="en-GB" sz="1800"/>
          </a:p>
          <a:p>
            <a:pPr marL="0" indent="0">
              <a:buNone/>
            </a:pPr>
            <a:r>
              <a:rPr lang="en-GB" sz="1800"/>
              <a:t>BBC News (2022) </a:t>
            </a:r>
            <a:r>
              <a:rPr lang="en-GB" sz="1800" i="1"/>
              <a:t>New biometrics laws urgently needed, review finds</a:t>
            </a:r>
            <a:r>
              <a:rPr lang="en-GB" sz="1800"/>
              <a:t>. Available at: </a:t>
            </a:r>
            <a:r>
              <a:rPr lang="en-GB" sz="1800">
                <a:ea typeface="+mn-lt"/>
                <a:cs typeface="+mn-lt"/>
                <a:hlinkClick r:id="rId4"/>
              </a:rPr>
              <a:t>https://www.bbc.co.uk/news/technology-61896187</a:t>
            </a:r>
            <a:r>
              <a:rPr lang="en-GB" sz="1800">
                <a:ea typeface="+mn-lt"/>
                <a:cs typeface="+mn-lt"/>
              </a:rPr>
              <a:t> (Accessed: 12 January 2026). </a:t>
            </a:r>
          </a:p>
          <a:p>
            <a:pPr marL="0" indent="0">
              <a:buNone/>
            </a:pPr>
            <a:r>
              <a:rPr lang="en-GB" sz="1800"/>
              <a:t>BBC News (2021) </a:t>
            </a:r>
            <a:r>
              <a:rPr lang="en-GB" sz="1800" i="1"/>
              <a:t>Neighbour wins privacy row over smart doorbell and cameras</a:t>
            </a:r>
            <a:r>
              <a:rPr lang="en-GB" sz="1800"/>
              <a:t>. Available at: </a:t>
            </a:r>
            <a:r>
              <a:rPr lang="en-GB" sz="1800">
                <a:ea typeface="+mn-lt"/>
                <a:cs typeface="+mn-lt"/>
                <a:hlinkClick r:id="rId5"/>
              </a:rPr>
              <a:t>https://www.bbc.co.uk/news/technology-58911296</a:t>
            </a:r>
            <a:r>
              <a:rPr lang="en-GB" sz="1800">
                <a:ea typeface="+mn-lt"/>
                <a:cs typeface="+mn-lt"/>
              </a:rPr>
              <a:t> (Accessed: 12 January 2026). </a:t>
            </a:r>
            <a:endParaRPr lang="en-GB" sz="1800"/>
          </a:p>
          <a:p>
            <a:pPr marL="0" indent="0">
              <a:buNone/>
            </a:pPr>
            <a:r>
              <a:rPr lang="en-GB" sz="1800"/>
              <a:t>BBC News (2019) </a:t>
            </a:r>
            <a:r>
              <a:rPr lang="en-GB" sz="1800" i="1"/>
              <a:t>Amazon Ring: Police tie-up criticised by anti-surveillance campaigners</a:t>
            </a:r>
            <a:r>
              <a:rPr lang="en-GB" sz="1800"/>
              <a:t>. Available at: </a:t>
            </a:r>
            <a:r>
              <a:rPr lang="en-GB" sz="1800">
                <a:ea typeface="+mn-lt"/>
                <a:cs typeface="+mn-lt"/>
                <a:hlinkClick r:id="rId6"/>
              </a:rPr>
              <a:t>https://www.bbc.co.uk/news/technology-49191005</a:t>
            </a:r>
            <a:r>
              <a:rPr lang="en-GB" sz="1800">
                <a:ea typeface="+mn-lt"/>
                <a:cs typeface="+mn-lt"/>
              </a:rPr>
              <a:t> (Accessed: 12 January 2026). </a:t>
            </a:r>
            <a:endParaRPr lang="en-GB" sz="1800"/>
          </a:p>
          <a:p>
            <a:pPr marL="0" indent="0">
              <a:buNone/>
            </a:pPr>
            <a:r>
              <a:rPr lang="en-GB" sz="1800"/>
              <a:t>BBC News (2015) </a:t>
            </a:r>
            <a:r>
              <a:rPr lang="en-GB" sz="1800" i="1"/>
              <a:t>The end of the CCTV era?</a:t>
            </a:r>
            <a:r>
              <a:rPr lang="en-GB" sz="1800"/>
              <a:t> Available at: </a:t>
            </a:r>
            <a:r>
              <a:rPr lang="en-GB" sz="1800">
                <a:ea typeface="+mn-lt"/>
                <a:cs typeface="+mn-lt"/>
                <a:hlinkClick r:id="rId7"/>
              </a:rPr>
              <a:t>https://www.bbc.co.uk/news/magazine-30793614</a:t>
            </a:r>
            <a:r>
              <a:rPr lang="en-GB" sz="1800">
                <a:ea typeface="+mn-lt"/>
                <a:cs typeface="+mn-lt"/>
              </a:rPr>
              <a:t> (Accessed: 12 January 2026). </a:t>
            </a:r>
          </a:p>
          <a:p>
            <a:pPr marL="0" indent="0">
              <a:buNone/>
            </a:pPr>
            <a:r>
              <a:rPr lang="en-GB" sz="1800">
                <a:ea typeface="+mn-lt"/>
                <a:cs typeface="+mn-lt"/>
              </a:rPr>
              <a:t>Big Brother Watch (2023) </a:t>
            </a:r>
            <a:r>
              <a:rPr lang="en-GB" sz="1800" i="1">
                <a:ea typeface="+mn-lt"/>
                <a:cs typeface="+mn-lt"/>
              </a:rPr>
              <a:t>Biometric Britian: The Expansion of Facial Recognition Surveillance</a:t>
            </a:r>
            <a:r>
              <a:rPr lang="en-GB" sz="1800">
                <a:ea typeface="+mn-lt"/>
                <a:cs typeface="+mn-lt"/>
              </a:rPr>
              <a:t>. Available at: </a:t>
            </a:r>
            <a:r>
              <a:rPr lang="en-GB" sz="1800">
                <a:ea typeface="+mn-lt"/>
                <a:cs typeface="+mn-lt"/>
                <a:hlinkClick r:id="rId8"/>
              </a:rPr>
              <a:t>https://bigbrotherwatch.org.uk/wp-content/uploads/2023/05/Biometric-Britain.pdf</a:t>
            </a:r>
            <a:r>
              <a:rPr lang="en-GB" sz="1800">
                <a:ea typeface="+mn-lt"/>
                <a:cs typeface="+mn-lt"/>
              </a:rPr>
              <a:t> (Accessed: 12 January 2026). </a:t>
            </a:r>
            <a:endParaRPr lang="en-US" sz="1800">
              <a:ea typeface="+mn-lt"/>
              <a:cs typeface="+mn-lt"/>
            </a:endParaRPr>
          </a:p>
          <a:p>
            <a:pPr marL="0" indent="0">
              <a:buNone/>
            </a:pPr>
            <a:r>
              <a:rPr lang="en-GB" sz="1800" i="1">
                <a:ea typeface="+mn-lt"/>
                <a:cs typeface="+mn-lt"/>
              </a:rPr>
              <a:t>Big Brother Watch and Others v. United Kingdom </a:t>
            </a:r>
            <a:r>
              <a:rPr lang="en-GB" sz="1800">
                <a:ea typeface="+mn-lt"/>
                <a:cs typeface="+mn-lt"/>
              </a:rPr>
              <a:t>(2021) European Court of Human Rights, Application nos. 58170/13, 62322/14 and 24960/15. Available at: </a:t>
            </a:r>
            <a:r>
              <a:rPr lang="en-GB" sz="1800">
                <a:ea typeface="+mn-lt"/>
                <a:cs typeface="+mn-lt"/>
                <a:hlinkClick r:id="rId9"/>
              </a:rPr>
              <a:t>https://hudoc.echr.coe.int/eng#{%22itemid%22:[%22001-186048%22]}</a:t>
            </a:r>
            <a:r>
              <a:rPr lang="en-GB" sz="1800">
                <a:ea typeface="+mn-lt"/>
                <a:cs typeface="+mn-lt"/>
              </a:rPr>
              <a:t> (Accessed: 12 January 2026). </a:t>
            </a:r>
            <a:endParaRPr lang="en-GB"/>
          </a:p>
          <a:p>
            <a:pPr marL="0" indent="0">
              <a:buNone/>
            </a:pPr>
            <a:endParaRPr lang="en-GB" sz="1300">
              <a:ea typeface="+mn-lt"/>
              <a:cs typeface="+mn-lt"/>
            </a:endParaRPr>
          </a:p>
        </p:txBody>
      </p:sp>
    </p:spTree>
    <p:extLst>
      <p:ext uri="{BB962C8B-B14F-4D97-AF65-F5344CB8AC3E}">
        <p14:creationId xmlns:p14="http://schemas.microsoft.com/office/powerpoint/2010/main" val="41705571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46FFA-979B-F41C-DC68-498E295DE067}"/>
              </a:ext>
            </a:extLst>
          </p:cNvPr>
          <p:cNvSpPr>
            <a:spLocks noGrp="1"/>
          </p:cNvSpPr>
          <p:nvPr>
            <p:ph type="title"/>
          </p:nvPr>
        </p:nvSpPr>
        <p:spPr>
          <a:xfrm>
            <a:off x="4313" y="5691"/>
            <a:ext cx="10515600" cy="1325563"/>
          </a:xfrm>
        </p:spPr>
        <p:txBody>
          <a:bodyPr/>
          <a:lstStyle/>
          <a:p>
            <a:r>
              <a:rPr lang="en-GB"/>
              <a:t>Reference List:</a:t>
            </a:r>
          </a:p>
        </p:txBody>
      </p:sp>
      <p:sp>
        <p:nvSpPr>
          <p:cNvPr id="3" name="Content Placeholder 2">
            <a:extLst>
              <a:ext uri="{FF2B5EF4-FFF2-40B4-BE49-F238E27FC236}">
                <a16:creationId xmlns:a16="http://schemas.microsoft.com/office/drawing/2014/main" id="{E68CA4E3-028C-A4ED-E8DD-890BFE610D15}"/>
              </a:ext>
            </a:extLst>
          </p:cNvPr>
          <p:cNvSpPr>
            <a:spLocks noGrp="1"/>
          </p:cNvSpPr>
          <p:nvPr>
            <p:ph idx="1"/>
          </p:nvPr>
        </p:nvSpPr>
        <p:spPr>
          <a:xfrm>
            <a:off x="4313" y="991738"/>
            <a:ext cx="12193576" cy="5461409"/>
          </a:xfrm>
        </p:spPr>
        <p:txBody>
          <a:bodyPr vert="horz" lIns="91440" tIns="45720" rIns="91440" bIns="45720" rtlCol="0" anchor="t">
            <a:noAutofit/>
          </a:bodyPr>
          <a:lstStyle/>
          <a:p>
            <a:pPr marL="0" indent="0">
              <a:buNone/>
            </a:pPr>
            <a:r>
              <a:rPr lang="en-GB" sz="1800" err="1"/>
              <a:t>Buolamwini</a:t>
            </a:r>
            <a:r>
              <a:rPr lang="en-GB" sz="1800"/>
              <a:t>, J. and Gebru, T. (2018) </a:t>
            </a:r>
            <a:r>
              <a:rPr lang="en-GB" sz="1800" i="1"/>
              <a:t>Gender Shades: Intersectional Accuracy Disparities in Commercial Gender Classification</a:t>
            </a:r>
            <a:r>
              <a:rPr lang="en-GB" sz="1800"/>
              <a:t>. In: Conference on Fairness, Accountability, and Transparency. Available at: </a:t>
            </a:r>
            <a:r>
              <a:rPr lang="en-GB" sz="1800">
                <a:hlinkClick r:id="rId2"/>
              </a:rPr>
              <a:t>https://proceedings.mlr.press/v81/buolamwini18a/buolamwini18a.pdf</a:t>
            </a:r>
            <a:r>
              <a:rPr lang="en-GB" sz="1800"/>
              <a:t> (Accessed: 12 January 2026). </a:t>
            </a:r>
          </a:p>
          <a:p>
            <a:pPr marL="0" indent="0">
              <a:buNone/>
            </a:pPr>
            <a:r>
              <a:rPr lang="en-GB" sz="1800"/>
              <a:t>Centre for Data Ethics and Innovation (2020) </a:t>
            </a:r>
            <a:r>
              <a:rPr lang="en-GB" sz="1800" i="1"/>
              <a:t>Snapshot Paper - Facial Recognition Technology</a:t>
            </a:r>
            <a:r>
              <a:rPr lang="en-GB" sz="1800"/>
              <a:t>. Available at: </a:t>
            </a:r>
            <a:r>
              <a:rPr lang="en-GB" sz="1800">
                <a:hlinkClick r:id="rId3"/>
              </a:rPr>
              <a:t>https://www.gov.uk/government/publications/cdei-publishes-briefing-paper-on-facial-recognition-technology/snapshot-paper-facial-recognition-technology</a:t>
            </a:r>
            <a:r>
              <a:rPr lang="en-GB" sz="1800"/>
              <a:t> (Accessed: 12 January 2026). </a:t>
            </a:r>
            <a:endParaRPr lang="en-US" sz="1800"/>
          </a:p>
          <a:p>
            <a:pPr marL="0" indent="0">
              <a:buNone/>
            </a:pPr>
            <a:r>
              <a:rPr lang="en-GB" sz="1800"/>
              <a:t>College of policing (2025) </a:t>
            </a:r>
            <a:r>
              <a:rPr lang="en-GB" sz="1800" i="1"/>
              <a:t>Retrospective facial recognition (RFR) to identify suspects of acquisitive crime</a:t>
            </a:r>
            <a:r>
              <a:rPr lang="en-GB" sz="1800"/>
              <a:t>. Available at: </a:t>
            </a:r>
            <a:r>
              <a:rPr lang="en-GB" sz="1800">
                <a:hlinkClick r:id="rId4"/>
              </a:rPr>
              <a:t>https://www.college.police.uk/support-forces/practices/retrospective-facial-recognition-rfr-identify-suspects-acquisitive-crime</a:t>
            </a:r>
            <a:r>
              <a:rPr lang="en-GB" sz="1800"/>
              <a:t> (Accessed: 12 January 2026). </a:t>
            </a:r>
            <a:endParaRPr lang="en-US" sz="1800"/>
          </a:p>
          <a:p>
            <a:pPr marL="0" indent="0">
              <a:buNone/>
            </a:pPr>
            <a:r>
              <a:rPr lang="en-GB" sz="1800"/>
              <a:t>College of Policing (2024) </a:t>
            </a:r>
            <a:r>
              <a:rPr lang="en-GB" sz="1800" i="1"/>
              <a:t>CCTV</a:t>
            </a:r>
            <a:r>
              <a:rPr lang="en-GB" sz="1800"/>
              <a:t>. Available at: </a:t>
            </a:r>
            <a:r>
              <a:rPr lang="en-GB" sz="1800">
                <a:hlinkClick r:id="rId5"/>
              </a:rPr>
              <a:t>https://www.college.police.uk/guidance/investigation/investigative-strategies/cctv</a:t>
            </a:r>
            <a:r>
              <a:rPr lang="en-GB" sz="1800"/>
              <a:t> (Accessed 12 January 2026). </a:t>
            </a:r>
            <a:endParaRPr lang="en-US" sz="1800"/>
          </a:p>
          <a:p>
            <a:pPr marL="0" indent="0">
              <a:buNone/>
            </a:pPr>
            <a:r>
              <a:rPr lang="en-GB" sz="1800"/>
              <a:t>College of Policing (2021) </a:t>
            </a:r>
            <a:r>
              <a:rPr lang="en-GB" sz="1800" i="1"/>
              <a:t>Crime reduction toolkit: CCTV</a:t>
            </a:r>
            <a:r>
              <a:rPr lang="en-GB" sz="1800"/>
              <a:t>. Available at: </a:t>
            </a:r>
            <a:r>
              <a:rPr lang="en-GB" sz="1800">
                <a:hlinkClick r:id="rId6"/>
              </a:rPr>
              <a:t>https://www.college.police.uk/research/crime-reduction-toolkit/cctv</a:t>
            </a:r>
            <a:r>
              <a:rPr lang="en-GB" sz="1800"/>
              <a:t> (Accessed: 12 January 2026). </a:t>
            </a:r>
            <a:endParaRPr lang="en-US" sz="1800"/>
          </a:p>
          <a:p>
            <a:pPr marL="0" indent="0">
              <a:buNone/>
            </a:pPr>
            <a:r>
              <a:rPr lang="en-GB" sz="1800" i="1"/>
              <a:t>Data Protection Act 2018</a:t>
            </a:r>
            <a:r>
              <a:rPr lang="en-GB" sz="1800"/>
              <a:t>. Available at: </a:t>
            </a:r>
            <a:r>
              <a:rPr lang="en-GB" sz="1800">
                <a:hlinkClick r:id="rId7"/>
              </a:rPr>
              <a:t>https://www.legislation.gov.uk/ukpga/2018/12/contents</a:t>
            </a:r>
            <a:r>
              <a:rPr lang="en-GB" sz="1800"/>
              <a:t> (Accessed: 12 January 2026). </a:t>
            </a:r>
          </a:p>
          <a:p>
            <a:pPr marL="0" indent="0">
              <a:buNone/>
            </a:pPr>
            <a:r>
              <a:rPr lang="en-GB" sz="1800" i="1"/>
              <a:t>Data Protection Act 1998</a:t>
            </a:r>
            <a:r>
              <a:rPr lang="en-GB" sz="1800"/>
              <a:t>, c. 29, s. 4(4) Available at: </a:t>
            </a:r>
            <a:r>
              <a:rPr lang="en-GB" sz="1800">
                <a:ea typeface="+mn-lt"/>
                <a:cs typeface="+mn-lt"/>
                <a:hlinkClick r:id="rId8"/>
              </a:rPr>
              <a:t>https://www.legislation.gov.uk/ukpga/1998/29/contents</a:t>
            </a:r>
            <a:r>
              <a:rPr lang="en-GB" sz="1800">
                <a:ea typeface="+mn-lt"/>
                <a:cs typeface="+mn-lt"/>
              </a:rPr>
              <a:t> (Accessed: 12 January 2026). </a:t>
            </a:r>
            <a:endParaRPr lang="en-GB" sz="1800"/>
          </a:p>
          <a:p>
            <a:pPr marL="0" indent="0">
              <a:buNone/>
            </a:pPr>
            <a:endParaRPr lang="en-GB" sz="1300"/>
          </a:p>
        </p:txBody>
      </p:sp>
    </p:spTree>
    <p:extLst>
      <p:ext uri="{BB962C8B-B14F-4D97-AF65-F5344CB8AC3E}">
        <p14:creationId xmlns:p14="http://schemas.microsoft.com/office/powerpoint/2010/main" val="27213255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76398-6F19-96A1-6D65-5CC573C84C2B}"/>
              </a:ext>
            </a:extLst>
          </p:cNvPr>
          <p:cNvSpPr>
            <a:spLocks noGrp="1"/>
          </p:cNvSpPr>
          <p:nvPr>
            <p:ph type="title"/>
          </p:nvPr>
        </p:nvSpPr>
        <p:spPr>
          <a:xfrm>
            <a:off x="4313" y="5691"/>
            <a:ext cx="10515600" cy="1325563"/>
          </a:xfrm>
        </p:spPr>
        <p:txBody>
          <a:bodyPr/>
          <a:lstStyle/>
          <a:p>
            <a:r>
              <a:rPr lang="en-GB"/>
              <a:t>Reference List:</a:t>
            </a:r>
            <a:endParaRPr lang="en-US"/>
          </a:p>
        </p:txBody>
      </p:sp>
      <p:sp>
        <p:nvSpPr>
          <p:cNvPr id="3" name="Content Placeholder 2">
            <a:extLst>
              <a:ext uri="{FF2B5EF4-FFF2-40B4-BE49-F238E27FC236}">
                <a16:creationId xmlns:a16="http://schemas.microsoft.com/office/drawing/2014/main" id="{DA941E2B-6626-B0FF-B9FE-61BE93E85379}"/>
              </a:ext>
            </a:extLst>
          </p:cNvPr>
          <p:cNvSpPr>
            <a:spLocks noGrp="1"/>
          </p:cNvSpPr>
          <p:nvPr>
            <p:ph idx="1"/>
          </p:nvPr>
        </p:nvSpPr>
        <p:spPr>
          <a:xfrm>
            <a:off x="4314" y="675437"/>
            <a:ext cx="12154618" cy="5918470"/>
          </a:xfrm>
        </p:spPr>
        <p:txBody>
          <a:bodyPr vert="horz" lIns="91440" tIns="45720" rIns="91440" bIns="45720" rtlCol="0" anchor="t">
            <a:noAutofit/>
          </a:bodyPr>
          <a:lstStyle/>
          <a:p>
            <a:pPr marL="0" indent="0">
              <a:buNone/>
            </a:pPr>
            <a:endParaRPr lang="en-GB" sz="1800"/>
          </a:p>
          <a:p>
            <a:pPr marL="0" indent="0">
              <a:buNone/>
            </a:pPr>
            <a:r>
              <a:rPr lang="en-GB" sz="1800" i="1"/>
              <a:t>European Convention on Human Rights </a:t>
            </a:r>
            <a:r>
              <a:rPr lang="en-GB" sz="1800"/>
              <a:t>(1950) Article 8: Right to respect for private and family life. Available at: </a:t>
            </a:r>
            <a:r>
              <a:rPr lang="en-GB" sz="1800">
                <a:hlinkClick r:id="rId2"/>
              </a:rPr>
              <a:t>http://echr.coe.int/documents/d/echr/convention_ENG</a:t>
            </a:r>
            <a:r>
              <a:rPr lang="en-GB" sz="1800"/>
              <a:t> (Accessed: 12 January 2026). </a:t>
            </a:r>
          </a:p>
          <a:p>
            <a:pPr marL="0" indent="0">
              <a:buNone/>
            </a:pPr>
            <a:r>
              <a:rPr lang="en-GB" sz="1800" i="1"/>
              <a:t>Equality Act 2010</a:t>
            </a:r>
            <a:r>
              <a:rPr lang="en-GB" sz="1800"/>
              <a:t>, c. 15, s. 149. Available at: </a:t>
            </a:r>
            <a:r>
              <a:rPr lang="en-GB" sz="1800">
                <a:ea typeface="+mn-lt"/>
                <a:cs typeface="+mn-lt"/>
                <a:hlinkClick r:id="rId3"/>
              </a:rPr>
              <a:t>https://www.legislation.gov.uk/ukpga/2010/15/section/149</a:t>
            </a:r>
            <a:r>
              <a:rPr lang="en-GB" sz="1800">
                <a:ea typeface="+mn-lt"/>
                <a:cs typeface="+mn-lt"/>
              </a:rPr>
              <a:t> (Accessed: 12 January 2026). </a:t>
            </a:r>
            <a:endParaRPr lang="en-GB" sz="1800"/>
          </a:p>
          <a:p>
            <a:pPr marL="0" indent="0">
              <a:buNone/>
            </a:pPr>
            <a:r>
              <a:rPr lang="en-GB" sz="1800" i="1"/>
              <a:t>Fairhurst v Woodard</a:t>
            </a:r>
            <a:r>
              <a:rPr lang="en-GB" sz="1800"/>
              <a:t> (2021) High Court (administrative Court), Case No: G00MK161 . Available at: </a:t>
            </a:r>
            <a:r>
              <a:rPr lang="en-GB" sz="1800">
                <a:hlinkClick r:id="rId4"/>
              </a:rPr>
              <a:t>https://www.judiciary.uk/wp-content/uploads/2022/07/Fairhurst-v-Woodard-Judgment-1.pdf</a:t>
            </a:r>
            <a:r>
              <a:rPr lang="en-GB" sz="1800"/>
              <a:t> (Accessed: 12 January 2026). </a:t>
            </a:r>
            <a:endParaRPr lang="en-US" sz="1800"/>
          </a:p>
          <a:p>
            <a:pPr marL="0" indent="0">
              <a:buNone/>
            </a:pPr>
            <a:r>
              <a:rPr lang="en-GB" sz="1800"/>
              <a:t>Greater Manchester Pollice (2024) </a:t>
            </a:r>
            <a:r>
              <a:rPr lang="en-GB" sz="1800" i="1"/>
              <a:t>Operation Wolverine recover more than £2 million through vehicle seizures in 2023</a:t>
            </a:r>
            <a:r>
              <a:rPr lang="en-GB" sz="1800"/>
              <a:t>. Available at: </a:t>
            </a:r>
            <a:r>
              <a:rPr lang="en-GB" sz="1800">
                <a:ea typeface="+mn-lt"/>
                <a:cs typeface="+mn-lt"/>
                <a:hlinkClick r:id="rId5"/>
              </a:rPr>
              <a:t>https://www.gmp.police.uk/news/greater-manchester/news/news/2024/march/operation-wolverine-recover-more-than-2-million-through-vehicle-seizures-in-2023</a:t>
            </a:r>
            <a:r>
              <a:rPr lang="en-GB" sz="1800">
                <a:ea typeface="+mn-lt"/>
                <a:cs typeface="+mn-lt"/>
              </a:rPr>
              <a:t> (Accessed: 12 January 2026). </a:t>
            </a:r>
            <a:endParaRPr lang="en-GB" sz="1800"/>
          </a:p>
          <a:p>
            <a:pPr marL="0" indent="0">
              <a:buNone/>
            </a:pPr>
            <a:r>
              <a:rPr lang="en-GB" sz="1800"/>
              <a:t>Hanway, P. and Hambly, O. (2023) </a:t>
            </a:r>
            <a:r>
              <a:rPr lang="en-GB" sz="1800" i="1"/>
              <a:t>Public perceptions of policing: A review of research and literature</a:t>
            </a:r>
            <a:r>
              <a:rPr lang="en-GB" sz="1800"/>
              <a:t>. Home Office. Available at: </a:t>
            </a:r>
            <a:r>
              <a:rPr lang="en-GB" sz="1800">
                <a:hlinkClick r:id="rId6"/>
              </a:rPr>
              <a:t>https://www.gov.uk/government/publications/public-perceptions-of-policing-a-review-of-research-and-literature/public-perceptions-of-policing-a-review-of-research-and-literature</a:t>
            </a:r>
            <a:r>
              <a:rPr lang="en-GB" sz="1800"/>
              <a:t> (Accessed: 12 January 2026).</a:t>
            </a:r>
          </a:p>
          <a:p>
            <a:pPr marL="0" indent="0">
              <a:buNone/>
            </a:pPr>
            <a:r>
              <a:rPr lang="en-GB" sz="1800"/>
              <a:t>Home Office (2025) </a:t>
            </a:r>
            <a:r>
              <a:rPr lang="en-GB" sz="1800" i="1"/>
              <a:t>Live Facial Recognition technology to catch high-harm offenders</a:t>
            </a:r>
            <a:r>
              <a:rPr lang="en-GB" sz="1800"/>
              <a:t>. Available at: </a:t>
            </a:r>
            <a:r>
              <a:rPr lang="en-GB" sz="1800">
                <a:hlinkClick r:id="rId7"/>
              </a:rPr>
              <a:t>https://www.gov.uk/government/news/live-facial-recognition-technology-to-catch-high-harm-offenders</a:t>
            </a:r>
            <a:r>
              <a:rPr lang="en-GB" sz="1800"/>
              <a:t> (Accessed:12 January 2026). </a:t>
            </a:r>
            <a:endParaRPr lang="en-US" sz="1800"/>
          </a:p>
          <a:p>
            <a:pPr marL="0" indent="0">
              <a:buNone/>
            </a:pPr>
            <a:r>
              <a:rPr lang="en-GB" sz="1800"/>
              <a:t>Home Office (2025)</a:t>
            </a:r>
            <a:r>
              <a:rPr lang="en-GB" sz="1800" i="1"/>
              <a:t> Police use of facial recognition: factsheet</a:t>
            </a:r>
            <a:r>
              <a:rPr lang="en-GB" sz="1800"/>
              <a:t>. Available at: </a:t>
            </a:r>
            <a:r>
              <a:rPr lang="en-GB" sz="1800">
                <a:hlinkClick r:id="rId8"/>
              </a:rPr>
              <a:t>https://www.gov.uk/government/publications/police-use-of-facial-recognition/police-use-of-facial-recognition-factsheet</a:t>
            </a:r>
            <a:r>
              <a:rPr lang="en-GB" sz="1800"/>
              <a:t> (Accessed: 12 January 2026). </a:t>
            </a:r>
          </a:p>
          <a:p>
            <a:pPr marL="0" indent="0">
              <a:buNone/>
            </a:pPr>
            <a:endParaRPr lang="en-GB" sz="1400">
              <a:ea typeface="+mn-lt"/>
              <a:cs typeface="+mn-lt"/>
            </a:endParaRPr>
          </a:p>
          <a:p>
            <a:pPr marL="0" indent="0">
              <a:buNone/>
            </a:pPr>
            <a:endParaRPr lang="en-GB" sz="1200"/>
          </a:p>
          <a:p>
            <a:pPr marL="0" indent="0">
              <a:buNone/>
            </a:pPr>
            <a:endParaRPr lang="en-GB"/>
          </a:p>
        </p:txBody>
      </p:sp>
    </p:spTree>
    <p:extLst>
      <p:ext uri="{BB962C8B-B14F-4D97-AF65-F5344CB8AC3E}">
        <p14:creationId xmlns:p14="http://schemas.microsoft.com/office/powerpoint/2010/main" val="18952735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557A6-F5FA-63E1-C92E-9801A5489F86}"/>
              </a:ext>
            </a:extLst>
          </p:cNvPr>
          <p:cNvSpPr>
            <a:spLocks noGrp="1"/>
          </p:cNvSpPr>
          <p:nvPr>
            <p:ph type="title"/>
          </p:nvPr>
        </p:nvSpPr>
        <p:spPr>
          <a:xfrm>
            <a:off x="4313" y="5691"/>
            <a:ext cx="10515600" cy="1325563"/>
          </a:xfrm>
        </p:spPr>
        <p:txBody>
          <a:bodyPr/>
          <a:lstStyle/>
          <a:p>
            <a:r>
              <a:rPr lang="en-GB"/>
              <a:t>Reference List:</a:t>
            </a:r>
          </a:p>
        </p:txBody>
      </p:sp>
      <p:sp>
        <p:nvSpPr>
          <p:cNvPr id="3" name="Content Placeholder 2">
            <a:extLst>
              <a:ext uri="{FF2B5EF4-FFF2-40B4-BE49-F238E27FC236}">
                <a16:creationId xmlns:a16="http://schemas.microsoft.com/office/drawing/2014/main" id="{8119BC50-B9C1-AE50-4942-3FA2AF0A43CF}"/>
              </a:ext>
            </a:extLst>
          </p:cNvPr>
          <p:cNvSpPr>
            <a:spLocks noGrp="1"/>
          </p:cNvSpPr>
          <p:nvPr>
            <p:ph idx="1"/>
          </p:nvPr>
        </p:nvSpPr>
        <p:spPr>
          <a:xfrm>
            <a:off x="18690" y="1049248"/>
            <a:ext cx="12168996" cy="4293829"/>
          </a:xfrm>
        </p:spPr>
        <p:txBody>
          <a:bodyPr vert="horz" lIns="91440" tIns="45720" rIns="91440" bIns="45720" rtlCol="0" anchor="t">
            <a:noAutofit/>
          </a:bodyPr>
          <a:lstStyle/>
          <a:p>
            <a:pPr marL="0" indent="0">
              <a:buNone/>
            </a:pPr>
            <a:r>
              <a:rPr lang="en-GB" sz="1800"/>
              <a:t>Metropolitan Police Service (2022)</a:t>
            </a:r>
            <a:r>
              <a:rPr lang="en-GB" sz="1800" i="1"/>
              <a:t> MPS LFR POLICY DOCUMENT: Direction for the MPS Deployment of overt Live Facial Recognition Technology to locate person(s) on a Watchlist</a:t>
            </a:r>
            <a:r>
              <a:rPr lang="en-GB" sz="1800"/>
              <a:t>. Available at: </a:t>
            </a:r>
            <a:r>
              <a:rPr lang="en-GB" sz="1800">
                <a:hlinkClick r:id="rId2"/>
              </a:rPr>
              <a:t>https://www.met.police.uk/SysSiteAssets/media/downloads/force-content/met/advice/lfr/policy-documents/lfr-policy-document.pdf</a:t>
            </a:r>
            <a:r>
              <a:rPr lang="en-GB" sz="1800"/>
              <a:t> (Accessed: 12 January 2026). </a:t>
            </a:r>
          </a:p>
          <a:p>
            <a:pPr marL="0" indent="0">
              <a:buNone/>
            </a:pPr>
            <a:r>
              <a:rPr lang="en-GB" sz="1800"/>
              <a:t>Metropolitan Police Service (2020) </a:t>
            </a:r>
            <a:r>
              <a:rPr lang="en-GB" sz="1800" i="1">
                <a:ea typeface="+mn-lt"/>
                <a:cs typeface="+mn-lt"/>
              </a:rPr>
              <a:t>Metropolitan Police Service Live Facial Recognition Trials</a:t>
            </a:r>
            <a:r>
              <a:rPr lang="en-GB" sz="1800">
                <a:ea typeface="+mn-lt"/>
                <a:cs typeface="+mn-lt"/>
              </a:rPr>
              <a:t>. Available at: </a:t>
            </a:r>
            <a:r>
              <a:rPr lang="en-GB" sz="1800">
                <a:ea typeface="+mn-lt"/>
                <a:cs typeface="+mn-lt"/>
                <a:hlinkClick r:id="rId3"/>
              </a:rPr>
              <a:t>https://www.met.police.uk/syssiteassets/media/downloads/central/services/accessing-information/facial-recognition/met-evaluation-report.pdf</a:t>
            </a:r>
            <a:r>
              <a:rPr lang="en-GB" sz="1800">
                <a:ea typeface="+mn-lt"/>
                <a:cs typeface="+mn-lt"/>
              </a:rPr>
              <a:t> (Accessed: 12 January 2026). </a:t>
            </a:r>
            <a:endParaRPr lang="en-GB" sz="1800"/>
          </a:p>
          <a:p>
            <a:pPr marL="0" indent="0">
              <a:buNone/>
            </a:pPr>
            <a:r>
              <a:rPr lang="en-GB" sz="1800"/>
              <a:t>Oxley, G., </a:t>
            </a:r>
            <a:r>
              <a:rPr lang="en-GB" sz="1800" err="1"/>
              <a:t>Uwazuruike</a:t>
            </a:r>
            <a:r>
              <a:rPr lang="en-GB" sz="1800"/>
              <a:t>, A., Lalic, M., Samuel, H. and Downs, W. (2024) Police use of live facial recognition technology. House of Commons Library. Available at: </a:t>
            </a:r>
            <a:r>
              <a:rPr lang="en-GB" sz="1800">
                <a:hlinkClick r:id="rId4"/>
              </a:rPr>
              <a:t>https://researchbriefings.files.parliament.uk/documents/CDP-2024-0144/CDP-2024-0144.pdf</a:t>
            </a:r>
            <a:r>
              <a:rPr lang="en-GB" sz="1800"/>
              <a:t> (Accessed: 12 January 2026). </a:t>
            </a:r>
            <a:endParaRPr lang="en-US" sz="1800"/>
          </a:p>
          <a:p>
            <a:pPr marL="0" indent="0">
              <a:buNone/>
            </a:pPr>
            <a:r>
              <a:rPr lang="en-GB" sz="1800"/>
              <a:t>Police.UK (2026) </a:t>
            </a:r>
            <a:r>
              <a:rPr lang="en-GB" sz="1800" i="1"/>
              <a:t>Automatic Number Plate Recognition (ANPR)</a:t>
            </a:r>
            <a:r>
              <a:rPr lang="en-GB" sz="1800"/>
              <a:t>. Available at: </a:t>
            </a:r>
            <a:r>
              <a:rPr lang="en-GB" sz="1800">
                <a:hlinkClick r:id="rId5"/>
              </a:rPr>
              <a:t>https://www.police.uk/advice/advice-and-information/rs/road-safety/automatic-</a:t>
            </a:r>
            <a:r>
              <a:rPr lang="en-GB" sz="1800">
                <a:hlinkClick r:id="rId6"/>
              </a:rPr>
              <a:t>number-plate-recognition-anpr/</a:t>
            </a:r>
            <a:r>
              <a:rPr lang="en-GB" sz="1800"/>
              <a:t> (Accessed: 12 January 2026). </a:t>
            </a:r>
            <a:endParaRPr lang="en-US" sz="1800"/>
          </a:p>
          <a:p>
            <a:pPr marL="0" indent="0">
              <a:buNone/>
            </a:pPr>
            <a:r>
              <a:rPr lang="en-GB" sz="1800"/>
              <a:t>Police Now (2020) </a:t>
            </a:r>
            <a:r>
              <a:rPr lang="en-GB" sz="1800" i="1"/>
              <a:t>Procedural Justice: insight briefing</a:t>
            </a:r>
            <a:r>
              <a:rPr lang="en-GB" sz="1800"/>
              <a:t>. Available at: </a:t>
            </a:r>
            <a:r>
              <a:rPr lang="en-GB" sz="1800">
                <a:hlinkClick r:id="rId6"/>
              </a:rPr>
              <a:t>https://www.policenow.org.uk/wp-content/uploads/2020/10/Procedural-justice-insight-briefing.pdf</a:t>
            </a:r>
            <a:r>
              <a:rPr lang="en-GB" sz="1800"/>
              <a:t> (Accessed 12 January 2026). </a:t>
            </a:r>
          </a:p>
          <a:p>
            <a:pPr marL="0" indent="0">
              <a:buNone/>
            </a:pPr>
            <a:endParaRPr lang="en-GB" sz="1400"/>
          </a:p>
        </p:txBody>
      </p:sp>
    </p:spTree>
    <p:extLst>
      <p:ext uri="{BB962C8B-B14F-4D97-AF65-F5344CB8AC3E}">
        <p14:creationId xmlns:p14="http://schemas.microsoft.com/office/powerpoint/2010/main" val="274213267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70745-329A-C440-D017-CB435CCEAEB8}"/>
              </a:ext>
            </a:extLst>
          </p:cNvPr>
          <p:cNvSpPr>
            <a:spLocks noGrp="1"/>
          </p:cNvSpPr>
          <p:nvPr>
            <p:ph type="title"/>
          </p:nvPr>
        </p:nvSpPr>
        <p:spPr>
          <a:xfrm>
            <a:off x="4313" y="5691"/>
            <a:ext cx="10515600" cy="1325563"/>
          </a:xfrm>
        </p:spPr>
        <p:txBody>
          <a:bodyPr/>
          <a:lstStyle/>
          <a:p>
            <a:r>
              <a:rPr lang="en-GB"/>
              <a:t>Reference List: </a:t>
            </a:r>
          </a:p>
        </p:txBody>
      </p:sp>
      <p:sp>
        <p:nvSpPr>
          <p:cNvPr id="3" name="Content Placeholder 2">
            <a:extLst>
              <a:ext uri="{FF2B5EF4-FFF2-40B4-BE49-F238E27FC236}">
                <a16:creationId xmlns:a16="http://schemas.microsoft.com/office/drawing/2014/main" id="{DB5494EB-A2CB-DD43-4678-2C04C5EEA0B9}"/>
              </a:ext>
            </a:extLst>
          </p:cNvPr>
          <p:cNvSpPr>
            <a:spLocks noGrp="1"/>
          </p:cNvSpPr>
          <p:nvPr>
            <p:ph idx="1"/>
          </p:nvPr>
        </p:nvSpPr>
        <p:spPr>
          <a:xfrm>
            <a:off x="18690" y="977360"/>
            <a:ext cx="12154618" cy="5975979"/>
          </a:xfrm>
        </p:spPr>
        <p:txBody>
          <a:bodyPr vert="horz" lIns="91440" tIns="45720" rIns="91440" bIns="45720" rtlCol="0" anchor="t">
            <a:normAutofit/>
          </a:bodyPr>
          <a:lstStyle/>
          <a:p>
            <a:pPr marL="0" indent="0">
              <a:buNone/>
            </a:pPr>
            <a:r>
              <a:rPr lang="en-GB" sz="1800"/>
              <a:t>Porter, T (2019) </a:t>
            </a:r>
            <a:r>
              <a:rPr lang="en-GB" sz="1800" i="1"/>
              <a:t>How effective are Video Surveillance Systems (VSS)?</a:t>
            </a:r>
            <a:r>
              <a:rPr lang="en-GB" sz="1800"/>
              <a:t> Available at: </a:t>
            </a:r>
            <a:r>
              <a:rPr lang="en-GB" sz="1800">
                <a:hlinkClick r:id="rId2"/>
              </a:rPr>
              <a:t>https://videosurveillance.blog.gov.uk/2019/05/28/how-effective-are-video-surveillance-systems-vss/</a:t>
            </a:r>
            <a:r>
              <a:rPr lang="en-GB" sz="1800"/>
              <a:t> (Accessed: 12 January 2026). </a:t>
            </a:r>
            <a:endParaRPr lang="en-US" sz="1800"/>
          </a:p>
          <a:p>
            <a:pPr marL="0" indent="0">
              <a:buNone/>
            </a:pPr>
            <a:r>
              <a:rPr lang="en-GB" sz="1800" i="1"/>
              <a:t>R (Bridges) v Chief Constable of South Wales Police</a:t>
            </a:r>
            <a:r>
              <a:rPr lang="en-GB" sz="1800"/>
              <a:t> (2020) EWCA </a:t>
            </a:r>
            <a:r>
              <a:rPr lang="en-GB" sz="1800" err="1"/>
              <a:t>Civ</a:t>
            </a:r>
            <a:r>
              <a:rPr lang="en-GB" sz="1800"/>
              <a:t> 1058, Court of Appeal (Civil Division), Case No: </a:t>
            </a:r>
            <a:r>
              <a:rPr lang="en-GB" sz="1800">
                <a:ea typeface="+mn-lt"/>
                <a:cs typeface="+mn-lt"/>
              </a:rPr>
              <a:t>C1/2019/2670. Available at: </a:t>
            </a:r>
            <a:r>
              <a:rPr lang="en-GB" sz="1800">
                <a:ea typeface="+mn-lt"/>
                <a:cs typeface="+mn-lt"/>
                <a:hlinkClick r:id="rId3"/>
              </a:rPr>
              <a:t>https://www.judiciary.uk/wp-content/uploads/2020/08/R-Bridges-v-CC-South-Wales-ors-Judgment.pdf</a:t>
            </a:r>
            <a:r>
              <a:rPr lang="en-GB" sz="1800">
                <a:ea typeface="+mn-lt"/>
                <a:cs typeface="+mn-lt"/>
              </a:rPr>
              <a:t> (Accessed: 12 January 2026). </a:t>
            </a:r>
          </a:p>
          <a:p>
            <a:pPr marL="0" indent="0">
              <a:buNone/>
            </a:pPr>
            <a:r>
              <a:rPr lang="en-GB" sz="1800" i="1"/>
              <a:t>R (on the application of HM and MA and KH) v Secretary of State for the Home Department</a:t>
            </a:r>
            <a:r>
              <a:rPr lang="en-GB" sz="1800"/>
              <a:t> (2022) EWHC 695 (Admin),High Court (Administrative Court). Available at: </a:t>
            </a:r>
            <a:r>
              <a:rPr lang="en-GB" sz="1800">
                <a:hlinkClick r:id="rId4"/>
              </a:rPr>
              <a:t>https://www.bailii.org/cgi-bin/format.cgi?doc=/ew/cases/EWHC/Admin/2022/695.html&amp;query=(.2022.)+AND+(EWHC)+AND+(695)+AND+((Admin))</a:t>
            </a:r>
            <a:r>
              <a:rPr lang="en-GB" sz="1800"/>
              <a:t> (Accessed: 12 January 2026). </a:t>
            </a:r>
          </a:p>
          <a:p>
            <a:pPr marL="0" indent="0">
              <a:buNone/>
            </a:pPr>
            <a:r>
              <a:rPr lang="en-GB" sz="1800"/>
              <a:t>Ring (2026)</a:t>
            </a:r>
            <a:r>
              <a:rPr lang="en-GB" sz="1800" i="1"/>
              <a:t> Law Enforcement Legal Process Guidelines</a:t>
            </a:r>
            <a:r>
              <a:rPr lang="en-GB" sz="1800"/>
              <a:t>. Available at: </a:t>
            </a:r>
            <a:r>
              <a:rPr lang="en-GB" sz="1800">
                <a:hlinkClick r:id="rId5"/>
              </a:rPr>
              <a:t>https://ring.com/gb/en/support/articles/oi8t6/Learn-About-Ring-Law-Enforcement-Guidelines</a:t>
            </a:r>
            <a:r>
              <a:rPr lang="en-GB" sz="1800"/>
              <a:t> (Accessed: 12 January 2026).</a:t>
            </a:r>
            <a:endParaRPr lang="en-US" sz="1800"/>
          </a:p>
          <a:p>
            <a:pPr marL="0" indent="0">
              <a:buNone/>
            </a:pPr>
            <a:r>
              <a:rPr lang="en-GB" sz="1800" i="1"/>
              <a:t>Road Traffic Act 1988</a:t>
            </a:r>
            <a:r>
              <a:rPr lang="en-GB" sz="1800"/>
              <a:t>, c. 52, s. 165. Available at: </a:t>
            </a:r>
            <a:r>
              <a:rPr lang="en-GB" sz="1800">
                <a:ea typeface="+mn-lt"/>
                <a:cs typeface="+mn-lt"/>
                <a:hlinkClick r:id="rId6"/>
              </a:rPr>
              <a:t>https://www.legislation.gov.uk/ukpga/1988/52/section/165</a:t>
            </a:r>
            <a:r>
              <a:rPr lang="en-GB" sz="1800">
                <a:ea typeface="+mn-lt"/>
                <a:cs typeface="+mn-lt"/>
              </a:rPr>
              <a:t> (Accessed: 12 January 2026). </a:t>
            </a:r>
            <a:endParaRPr lang="en-GB" sz="1800"/>
          </a:p>
          <a:p>
            <a:pPr marL="0" indent="0">
              <a:buNone/>
            </a:pPr>
            <a:r>
              <a:rPr lang="en-GB" sz="1800"/>
              <a:t>Rolland, A. (2025) </a:t>
            </a:r>
            <a:r>
              <a:rPr lang="en-GB" sz="1800" i="1"/>
              <a:t>Data protection and privacy in data-driven policing</a:t>
            </a:r>
            <a:r>
              <a:rPr lang="en-GB" sz="1800"/>
              <a:t>. Available at: </a:t>
            </a:r>
            <a:r>
              <a:rPr lang="en-GB" sz="1800">
                <a:hlinkClick r:id="rId7"/>
              </a:rPr>
              <a:t>https://incyber.org/en/article/data-protection-and-privacy-in-data-driven-policing/</a:t>
            </a:r>
            <a:r>
              <a:rPr lang="en-GB" sz="1800"/>
              <a:t> (Accessed: 12 January 2026). </a:t>
            </a:r>
            <a:endParaRPr lang="en-US" sz="1800"/>
          </a:p>
          <a:p>
            <a:pPr marL="0" indent="0">
              <a:buNone/>
            </a:pPr>
            <a:endParaRPr lang="en-GB" sz="1400">
              <a:solidFill>
                <a:srgbClr val="000000"/>
              </a:solidFill>
              <a:latin typeface="Aptos"/>
            </a:endParaRPr>
          </a:p>
          <a:p>
            <a:pPr marL="0" indent="0">
              <a:buNone/>
            </a:pPr>
            <a:endParaRPr lang="en-GB" sz="1200"/>
          </a:p>
          <a:p>
            <a:pPr marL="0" indent="0">
              <a:buNone/>
            </a:pPr>
            <a:endParaRPr lang="en-GB" sz="1200"/>
          </a:p>
        </p:txBody>
      </p:sp>
    </p:spTree>
    <p:extLst>
      <p:ext uri="{BB962C8B-B14F-4D97-AF65-F5344CB8AC3E}">
        <p14:creationId xmlns:p14="http://schemas.microsoft.com/office/powerpoint/2010/main" val="8020097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1A7AF9-7CEA-B131-C8E2-E6795CB0A1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5825FB-540E-A7F1-1328-E90A8A617D2E}"/>
              </a:ext>
            </a:extLst>
          </p:cNvPr>
          <p:cNvSpPr>
            <a:spLocks noGrp="1"/>
          </p:cNvSpPr>
          <p:nvPr>
            <p:ph type="title"/>
          </p:nvPr>
        </p:nvSpPr>
        <p:spPr>
          <a:xfrm>
            <a:off x="4313" y="5691"/>
            <a:ext cx="10515600" cy="1325563"/>
          </a:xfrm>
        </p:spPr>
        <p:txBody>
          <a:bodyPr/>
          <a:lstStyle/>
          <a:p>
            <a:r>
              <a:rPr lang="en-GB"/>
              <a:t>Reference List:</a:t>
            </a:r>
          </a:p>
        </p:txBody>
      </p:sp>
      <p:sp>
        <p:nvSpPr>
          <p:cNvPr id="3" name="Content Placeholder 2">
            <a:extLst>
              <a:ext uri="{FF2B5EF4-FFF2-40B4-BE49-F238E27FC236}">
                <a16:creationId xmlns:a16="http://schemas.microsoft.com/office/drawing/2014/main" id="{BFF6B398-6608-4934-BCD5-C39A375CDFF3}"/>
              </a:ext>
            </a:extLst>
          </p:cNvPr>
          <p:cNvSpPr>
            <a:spLocks noGrp="1"/>
          </p:cNvSpPr>
          <p:nvPr>
            <p:ph idx="1"/>
          </p:nvPr>
        </p:nvSpPr>
        <p:spPr>
          <a:xfrm>
            <a:off x="18690" y="1106756"/>
            <a:ext cx="12154618" cy="5530282"/>
          </a:xfrm>
        </p:spPr>
        <p:txBody>
          <a:bodyPr vert="horz" lIns="91440" tIns="45720" rIns="91440" bIns="45720" rtlCol="0" anchor="t">
            <a:noAutofit/>
          </a:bodyPr>
          <a:lstStyle/>
          <a:p>
            <a:pPr marL="0" indent="0">
              <a:buNone/>
            </a:pPr>
            <a:r>
              <a:rPr lang="en-GB" sz="1800"/>
              <a:t>Sidebottom, A. and Wortley, R. (2017) </a:t>
            </a:r>
            <a:r>
              <a:rPr lang="en-GB" sz="1800" i="1"/>
              <a:t>Deterrence and Rational Choice Theory</a:t>
            </a:r>
            <a:r>
              <a:rPr lang="en-GB" sz="1800"/>
              <a:t>. Available at: </a:t>
            </a:r>
            <a:r>
              <a:rPr lang="en-GB" sz="1800">
                <a:hlinkClick r:id="rId2"/>
              </a:rPr>
              <a:t>https://discovery.ucl.ac.uk/id/eprint/10201152/1/Sidebottom%20Wortley%202017%20Deterrence%20and%20Rational%20Choice.pdf</a:t>
            </a:r>
            <a:r>
              <a:rPr lang="en-GB" sz="1800"/>
              <a:t> (Accessed: 12 January 2026). </a:t>
            </a:r>
            <a:endParaRPr lang="en-US" sz="1800"/>
          </a:p>
          <a:p>
            <a:pPr marL="0" indent="0">
              <a:buNone/>
            </a:pPr>
            <a:r>
              <a:rPr lang="en-GB" sz="1800"/>
              <a:t>Simpson, G., Davies, C. and Cox, C. (2025) 'Do Advances in Smart City Technology Provide a Plausible Route of Crime Fighting and if so, Which Areas Would Affect the Most Progress Given Concerns in Facial Recognition and Drone Technology?', </a:t>
            </a:r>
            <a:r>
              <a:rPr lang="en-GB" sz="1800" i="1"/>
              <a:t>International Journal of Criminology and Policing Education</a:t>
            </a:r>
            <a:r>
              <a:rPr lang="en-GB" sz="1800"/>
              <a:t>, 1(1) September. Available at: </a:t>
            </a:r>
            <a:r>
              <a:rPr lang="en-GB" sz="1800">
                <a:hlinkClick r:id="rId3"/>
              </a:rPr>
              <a:t>https://researchonline.ljmu.ac.uk/id/eprint/27162/1/International%20Journal%20of%20Criminology%20and%20Policing%20Education.pdf</a:t>
            </a:r>
            <a:r>
              <a:rPr lang="en-GB" sz="1800"/>
              <a:t> (Accessed: 12 January 2026). </a:t>
            </a:r>
            <a:endParaRPr lang="en-US" sz="1800"/>
          </a:p>
          <a:p>
            <a:pPr marL="0" indent="0">
              <a:buNone/>
            </a:pPr>
            <a:r>
              <a:rPr lang="en-GB" sz="1800"/>
              <a:t>South Wales Police (2026) </a:t>
            </a:r>
            <a:r>
              <a:rPr lang="en-GB" sz="1800" i="1"/>
              <a:t>Facial Recognition Technology</a:t>
            </a:r>
            <a:r>
              <a:rPr lang="en-GB" sz="1800"/>
              <a:t>. Available at: </a:t>
            </a:r>
            <a:r>
              <a:rPr lang="en-GB" sz="1800">
                <a:hlinkClick r:id="rId4"/>
              </a:rPr>
              <a:t>https://www.south-wales.police.uk/police-forces/south-wales-police/areas/about-us/about-us/facial-recognition-technology/</a:t>
            </a:r>
            <a:r>
              <a:rPr lang="en-GB" sz="1800"/>
              <a:t> (Accessed: 12 January 2026). </a:t>
            </a:r>
          </a:p>
          <a:p>
            <a:pPr marL="0" indent="0">
              <a:buNone/>
            </a:pPr>
            <a:r>
              <a:rPr lang="en-GB" sz="1800"/>
              <a:t>Wernick, A., Medlar, A., Söderholm, S. and Głowacka, D. (2025) 'Evaluating the Contextual Integrity of False Positives in Algorithmic Travel Surveillance', In </a:t>
            </a:r>
            <a:r>
              <a:rPr lang="en-GB" sz="1800" i="1"/>
              <a:t>Proceedings of the 2025 ACM Conference on Fairness, Accountability, and Transparency</a:t>
            </a:r>
            <a:r>
              <a:rPr lang="en-GB" sz="1800"/>
              <a:t> (</a:t>
            </a:r>
            <a:r>
              <a:rPr lang="en-GB" sz="1800" err="1"/>
              <a:t>FAccT</a:t>
            </a:r>
            <a:r>
              <a:rPr lang="en-GB" sz="1800"/>
              <a:t> '25). Association for Computing Machinery, New York, NY, USA, 2056–2070. Available at: </a:t>
            </a:r>
            <a:r>
              <a:rPr lang="en-GB" sz="1800">
                <a:hlinkClick r:id="rId5"/>
              </a:rPr>
              <a:t>https://doi.org/10.1145/3715275.3732139</a:t>
            </a:r>
            <a:r>
              <a:rPr lang="en-GB" sz="1800"/>
              <a:t> (Accessed: 12 January 2026). </a:t>
            </a:r>
          </a:p>
        </p:txBody>
      </p:sp>
    </p:spTree>
    <p:extLst>
      <p:ext uri="{BB962C8B-B14F-4D97-AF65-F5344CB8AC3E}">
        <p14:creationId xmlns:p14="http://schemas.microsoft.com/office/powerpoint/2010/main" val="32393143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2A6A7-7213-3D96-53A8-855AD2548295}"/>
              </a:ext>
            </a:extLst>
          </p:cNvPr>
          <p:cNvSpPr>
            <a:spLocks noGrp="1"/>
          </p:cNvSpPr>
          <p:nvPr>
            <p:ph type="title"/>
          </p:nvPr>
        </p:nvSpPr>
        <p:spPr/>
        <p:txBody>
          <a:bodyPr/>
          <a:lstStyle/>
          <a:p>
            <a:r>
              <a:rPr lang="en-GB"/>
              <a:t>Acknowledgment: </a:t>
            </a:r>
          </a:p>
        </p:txBody>
      </p:sp>
      <p:sp>
        <p:nvSpPr>
          <p:cNvPr id="3" name="Content Placeholder 2">
            <a:extLst>
              <a:ext uri="{FF2B5EF4-FFF2-40B4-BE49-F238E27FC236}">
                <a16:creationId xmlns:a16="http://schemas.microsoft.com/office/drawing/2014/main" id="{BC2A2683-1471-A570-BB3D-8FC0F68B2161}"/>
              </a:ext>
            </a:extLst>
          </p:cNvPr>
          <p:cNvSpPr>
            <a:spLocks noGrp="1"/>
          </p:cNvSpPr>
          <p:nvPr>
            <p:ph idx="1"/>
          </p:nvPr>
        </p:nvSpPr>
        <p:spPr/>
        <p:txBody>
          <a:bodyPr vert="horz" lIns="91440" tIns="45720" rIns="91440" bIns="45720" rtlCol="0" anchor="t">
            <a:normAutofit lnSpcReduction="10000"/>
          </a:bodyPr>
          <a:lstStyle/>
          <a:p>
            <a:pPr marL="0" indent="0">
              <a:buNone/>
            </a:pPr>
            <a:r>
              <a:rPr lang="en-GB"/>
              <a:t>Basic Acknowledgement format of AI tool use</a:t>
            </a:r>
            <a:endParaRPr lang="en-US"/>
          </a:p>
          <a:p>
            <a:pPr marL="0" indent="0">
              <a:buNone/>
            </a:pPr>
            <a:r>
              <a:rPr lang="en-GB"/>
              <a:t>I acknowledge the use of PowerPoints Designer tool on 12/01/26 to make my slide look good. I used the prompt(s): </a:t>
            </a:r>
          </a:p>
          <a:p>
            <a:pPr marL="0" indent="0">
              <a:buNone/>
            </a:pPr>
            <a:endParaRPr lang="en-GB"/>
          </a:p>
          <a:p>
            <a:pPr marL="0" indent="0">
              <a:buNone/>
            </a:pPr>
            <a:r>
              <a:rPr lang="en-GB"/>
              <a:t>N/A, no prompt was used.</a:t>
            </a:r>
          </a:p>
          <a:p>
            <a:pPr marL="0" indent="0">
              <a:buNone/>
            </a:pPr>
            <a:endParaRPr lang="en-GB"/>
          </a:p>
          <a:p>
            <a:pPr marL="0" indent="0">
              <a:buNone/>
            </a:pPr>
            <a:r>
              <a:rPr lang="en-GB"/>
              <a:t>I confirm that I have not presented any AI generated text as my own work. I confirm I have copies of my drafts, notes, and other resources I used before, and after the use of AI tools which I may be asked to provide in evidence.</a:t>
            </a:r>
          </a:p>
        </p:txBody>
      </p:sp>
    </p:spTree>
    <p:extLst>
      <p:ext uri="{BB962C8B-B14F-4D97-AF65-F5344CB8AC3E}">
        <p14:creationId xmlns:p14="http://schemas.microsoft.com/office/powerpoint/2010/main" val="9794920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43</Slides>
  <Notes>3</Notes>
  <HiddenSlides>0</HiddenSlide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office theme</vt:lpstr>
      <vt:lpstr>Technology in Contemporary Policing: A Help or Hindrance to Crime Control and Public Trust</vt:lpstr>
      <vt:lpstr>CONTENT</vt:lpstr>
      <vt:lpstr>What is meant by Help or Hinderance?</vt:lpstr>
      <vt:lpstr>Policing by Consent and Trust</vt:lpstr>
      <vt:lpstr>Surveillance in Contemporary Policing </vt:lpstr>
      <vt:lpstr>Surveillance in Contemporary Policing</vt:lpstr>
      <vt:lpstr>Surveillance in Contemporary Policing</vt:lpstr>
      <vt:lpstr>Surveillance in contemporary policing</vt:lpstr>
      <vt:lpstr>Surveillance as a Help</vt:lpstr>
      <vt:lpstr>Surveillance as a Help</vt:lpstr>
      <vt:lpstr>Surveillance as a Help</vt:lpstr>
      <vt:lpstr>Surveillance as a Help</vt:lpstr>
      <vt:lpstr>Surveillance as a Hinderance</vt:lpstr>
      <vt:lpstr>Surveillance as a Hinderance</vt:lpstr>
      <vt:lpstr>Surveillance as a Hinderance</vt:lpstr>
      <vt:lpstr>Surveillance as a Hinderance</vt:lpstr>
      <vt:lpstr>Case study:  Fairhurst v Woodard</vt:lpstr>
      <vt:lpstr>Case Study: Fairhurst v Woodard</vt:lpstr>
      <vt:lpstr>Case study:  Operation Wolverine </vt:lpstr>
      <vt:lpstr>Case study: Operation Wolverine</vt:lpstr>
      <vt:lpstr>Case study: Operation Wolverine</vt:lpstr>
      <vt:lpstr>Facial Recognition Technology (FRT)</vt:lpstr>
      <vt:lpstr>Facial Recognition Technology (FRT)</vt:lpstr>
      <vt:lpstr>FRT as a Help</vt:lpstr>
      <vt:lpstr>FRT as a Help</vt:lpstr>
      <vt:lpstr>FRT as a Help</vt:lpstr>
      <vt:lpstr>FRT as a Help</vt:lpstr>
      <vt:lpstr>FRT as a Hinderance</vt:lpstr>
      <vt:lpstr>FRT as a Hinderance</vt:lpstr>
      <vt:lpstr>FRT as a Hinderance</vt:lpstr>
      <vt:lpstr>FRT as a Hinderance</vt:lpstr>
      <vt:lpstr>Case study:  R (Bridges) v Chief Constable (2020)</vt:lpstr>
      <vt:lpstr>Case study: R (Bridges) v Chief Constable (2020)</vt:lpstr>
      <vt:lpstr>Case study:  Metropolitan Police Service Live Facial Recognition Trials</vt:lpstr>
      <vt:lpstr>Case study:  Metropolitan Police Service Live Facial Recognition Trials</vt:lpstr>
      <vt:lpstr>Conclusion:</vt:lpstr>
      <vt:lpstr>Reference List:</vt:lpstr>
      <vt:lpstr>Reference List:</vt:lpstr>
      <vt:lpstr>Reference List:</vt:lpstr>
      <vt:lpstr>Reference List:</vt:lpstr>
      <vt:lpstr>Reference List: </vt:lpstr>
      <vt:lpstr>Reference List:</vt:lpstr>
      <vt:lpstr>Acknowledgment: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2026-01-05T13:24:18Z</dcterms:created>
  <dcterms:modified xsi:type="dcterms:W3CDTF">2026-01-12T20:01:58Z</dcterms:modified>
</cp:coreProperties>
</file>