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6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74" r:id="rId6"/>
    <p:sldId id="265" r:id="rId7"/>
    <p:sldId id="269" r:id="rId8"/>
    <p:sldId id="268" r:id="rId9"/>
    <p:sldId id="270" r:id="rId10"/>
    <p:sldId id="272" r:id="rId11"/>
    <p:sldId id="275" r:id="rId12"/>
    <p:sldId id="27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64" d="100"/>
          <a:sy n="64" d="100"/>
        </p:scale>
        <p:origin x="259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1E084E-EC03-4F98-90A9-417A4E8AAEA0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05C6A7C5-B56F-4215-8B0C-9848A785EA96}">
      <dgm:prSet/>
      <dgm:spPr/>
      <dgm:t>
        <a:bodyPr/>
        <a:lstStyle/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1CB4A1-07C6-4992-9718-B02B4ABAE336}" type="parTrans" cxnId="{7E32D0AF-5431-48CF-A80B-3F8857F19D0D}">
      <dgm:prSet/>
      <dgm:spPr/>
      <dgm:t>
        <a:bodyPr/>
        <a:lstStyle/>
        <a:p>
          <a:endParaRPr lang="en-US"/>
        </a:p>
      </dgm:t>
    </dgm:pt>
    <dgm:pt modelId="{213C357A-EDC7-4BD4-9C8F-581F2B7BAFFC}" type="sibTrans" cxnId="{7E32D0AF-5431-48CF-A80B-3F8857F19D0D}">
      <dgm:prSet/>
      <dgm:spPr/>
      <dgm:t>
        <a:bodyPr/>
        <a:lstStyle/>
        <a:p>
          <a:endParaRPr lang="en-US"/>
        </a:p>
      </dgm:t>
    </dgm:pt>
    <dgm:pt modelId="{50C2228D-B0A1-4865-801A-BD827FD8F66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What Culture is ?: </a:t>
          </a:r>
        </a:p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Important aspects of culture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747FF5-6ABA-41B7-AAD5-F8A41876D9B3}" type="parTrans" cxnId="{816BBA21-7AE0-43BD-BD15-05721386AF12}">
      <dgm:prSet/>
      <dgm:spPr/>
      <dgm:t>
        <a:bodyPr/>
        <a:lstStyle/>
        <a:p>
          <a:endParaRPr lang="en-US"/>
        </a:p>
      </dgm:t>
    </dgm:pt>
    <dgm:pt modelId="{A7F74CAC-6650-4B4B-B240-45422034437A}" type="sibTrans" cxnId="{816BBA21-7AE0-43BD-BD15-05721386AF12}">
      <dgm:prSet/>
      <dgm:spPr/>
      <dgm:t>
        <a:bodyPr/>
        <a:lstStyle/>
        <a:p>
          <a:endParaRPr lang="en-US"/>
        </a:p>
      </dgm:t>
    </dgm:pt>
    <dgm:pt modelId="{F4ED1565-BDB8-46B9-AE3C-C18C05E3A794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Theoretical Framework Theories on how business is affected by culture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40C1D0-37CC-4648-B38C-3D07288F8B5D}" type="parTrans" cxnId="{6C365EFB-F11C-4E87-82A2-19302DF64C12}">
      <dgm:prSet/>
      <dgm:spPr/>
      <dgm:t>
        <a:bodyPr/>
        <a:lstStyle/>
        <a:p>
          <a:endParaRPr lang="en-US"/>
        </a:p>
      </dgm:t>
    </dgm:pt>
    <dgm:pt modelId="{C4301424-2476-4CDC-8A2E-55169FACA2D3}" type="sibTrans" cxnId="{6C365EFB-F11C-4E87-82A2-19302DF64C12}">
      <dgm:prSet/>
      <dgm:spPr/>
      <dgm:t>
        <a:bodyPr/>
        <a:lstStyle/>
        <a:p>
          <a:endParaRPr lang="en-US"/>
        </a:p>
      </dgm:t>
    </dgm:pt>
    <dgm:pt modelId="{BF9CB2A9-08FF-4541-AE0F-6176C861CFB1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Cultural Components to Address: 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he Main Cultural Obstacles in UK-China Negotiations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69FC61-EEBA-46FB-B552-FDDD0872A548}" type="parTrans" cxnId="{993957C2-CD71-47E6-8A78-6B5846276CC8}">
      <dgm:prSet/>
      <dgm:spPr/>
      <dgm:t>
        <a:bodyPr/>
        <a:lstStyle/>
        <a:p>
          <a:endParaRPr lang="en-US"/>
        </a:p>
      </dgm:t>
    </dgm:pt>
    <dgm:pt modelId="{085B4C2F-B26D-4216-877D-6F8A422DE86E}" type="sibTrans" cxnId="{993957C2-CD71-47E6-8A78-6B5846276CC8}">
      <dgm:prSet/>
      <dgm:spPr/>
      <dgm:t>
        <a:bodyPr/>
        <a:lstStyle/>
        <a:p>
          <a:endParaRPr lang="en-US"/>
        </a:p>
      </dgm:t>
    </dgm:pt>
    <dgm:pt modelId="{7395D91E-26D2-4809-951F-CC041DFD3303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Successful Negotiation Techniques: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Realistic methods for closing deals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FD28FD-D45C-4D29-9BF1-C25DA4132EF4}" type="parTrans" cxnId="{506BC1A3-01A8-4FEE-9A00-216A5A61CBCF}">
      <dgm:prSet/>
      <dgm:spPr/>
      <dgm:t>
        <a:bodyPr/>
        <a:lstStyle/>
        <a:p>
          <a:endParaRPr lang="en-US"/>
        </a:p>
      </dgm:t>
    </dgm:pt>
    <dgm:pt modelId="{9F058D46-9EC4-4F88-8DCE-F56268FE23E8}" type="sibTrans" cxnId="{506BC1A3-01A8-4FEE-9A00-216A5A61CBCF}">
      <dgm:prSet/>
      <dgm:spPr/>
      <dgm:t>
        <a:bodyPr/>
        <a:lstStyle/>
        <a:p>
          <a:endParaRPr lang="en-US"/>
        </a:p>
      </dgm:t>
    </dgm:pt>
    <dgm:pt modelId="{CD7F67DE-40C4-42D1-921B-CBD23817DB48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US" b="0" i="0" baseline="0" dirty="0"/>
            <a:t> </a:t>
          </a:r>
          <a:endParaRPr lang="en-US" dirty="0"/>
        </a:p>
      </dgm:t>
    </dgm:pt>
    <dgm:pt modelId="{4F7505BC-747F-4E1A-A13A-31D5C652723B}" type="parTrans" cxnId="{030E65D3-D60E-48B6-B1FA-84112901D741}">
      <dgm:prSet/>
      <dgm:spPr/>
      <dgm:t>
        <a:bodyPr/>
        <a:lstStyle/>
        <a:p>
          <a:endParaRPr lang="en-US"/>
        </a:p>
      </dgm:t>
    </dgm:pt>
    <dgm:pt modelId="{E80995CE-A0BF-4FFE-8ACB-DB52745393CD}" type="sibTrans" cxnId="{030E65D3-D60E-48B6-B1FA-84112901D741}">
      <dgm:prSet/>
      <dgm:spPr/>
      <dgm:t>
        <a:bodyPr/>
        <a:lstStyle/>
        <a:p>
          <a:endParaRPr lang="en-US"/>
        </a:p>
      </dgm:t>
    </dgm:pt>
    <dgm:pt modelId="{D8641FDA-2EA8-4123-B0DC-34AE2D9CD64F}" type="pres">
      <dgm:prSet presAssocID="{031E084E-EC03-4F98-90A9-417A4E8AAEA0}" presName="vert0" presStyleCnt="0">
        <dgm:presLayoutVars>
          <dgm:dir/>
          <dgm:animOne val="branch"/>
          <dgm:animLvl val="lvl"/>
        </dgm:presLayoutVars>
      </dgm:prSet>
      <dgm:spPr/>
    </dgm:pt>
    <dgm:pt modelId="{F2AFADAF-22B5-4A12-9011-7A03C1CA7770}" type="pres">
      <dgm:prSet presAssocID="{05C6A7C5-B56F-4215-8B0C-9848A785EA96}" presName="thickLine" presStyleLbl="alignNode1" presStyleIdx="0" presStyleCnt="6"/>
      <dgm:spPr/>
    </dgm:pt>
    <dgm:pt modelId="{00A2885C-3F7E-484D-B08E-C5A2C3161F8C}" type="pres">
      <dgm:prSet presAssocID="{05C6A7C5-B56F-4215-8B0C-9848A785EA96}" presName="horz1" presStyleCnt="0"/>
      <dgm:spPr/>
    </dgm:pt>
    <dgm:pt modelId="{D1E518FA-A404-4D43-8770-1D8B6182E432}" type="pres">
      <dgm:prSet presAssocID="{05C6A7C5-B56F-4215-8B0C-9848A785EA96}" presName="tx1" presStyleLbl="revTx" presStyleIdx="0" presStyleCnt="6"/>
      <dgm:spPr/>
    </dgm:pt>
    <dgm:pt modelId="{8740F7D7-F74F-48AD-92B8-06918EA2E6C3}" type="pres">
      <dgm:prSet presAssocID="{05C6A7C5-B56F-4215-8B0C-9848A785EA96}" presName="vert1" presStyleCnt="0"/>
      <dgm:spPr/>
    </dgm:pt>
    <dgm:pt modelId="{67B53F08-30A0-48F3-B732-283E10CA190B}" type="pres">
      <dgm:prSet presAssocID="{50C2228D-B0A1-4865-801A-BD827FD8F66D}" presName="thickLine" presStyleLbl="alignNode1" presStyleIdx="1" presStyleCnt="6"/>
      <dgm:spPr/>
    </dgm:pt>
    <dgm:pt modelId="{126E7506-9F68-42C1-BC21-4D0354FAD879}" type="pres">
      <dgm:prSet presAssocID="{50C2228D-B0A1-4865-801A-BD827FD8F66D}" presName="horz1" presStyleCnt="0"/>
      <dgm:spPr/>
    </dgm:pt>
    <dgm:pt modelId="{CA95E5B3-EDE4-4BC0-910A-DEECC02BFAE1}" type="pres">
      <dgm:prSet presAssocID="{50C2228D-B0A1-4865-801A-BD827FD8F66D}" presName="tx1" presStyleLbl="revTx" presStyleIdx="1" presStyleCnt="6"/>
      <dgm:spPr/>
    </dgm:pt>
    <dgm:pt modelId="{B40371FF-8AA5-4183-B21E-FDABC195626D}" type="pres">
      <dgm:prSet presAssocID="{50C2228D-B0A1-4865-801A-BD827FD8F66D}" presName="vert1" presStyleCnt="0"/>
      <dgm:spPr/>
    </dgm:pt>
    <dgm:pt modelId="{3515B13F-4443-49E3-A0D9-D6ED33CA9941}" type="pres">
      <dgm:prSet presAssocID="{F4ED1565-BDB8-46B9-AE3C-C18C05E3A794}" presName="thickLine" presStyleLbl="alignNode1" presStyleIdx="2" presStyleCnt="6"/>
      <dgm:spPr/>
    </dgm:pt>
    <dgm:pt modelId="{A3AFF1B3-6A86-4C4F-A636-0A0D4767F13D}" type="pres">
      <dgm:prSet presAssocID="{F4ED1565-BDB8-46B9-AE3C-C18C05E3A794}" presName="horz1" presStyleCnt="0"/>
      <dgm:spPr/>
    </dgm:pt>
    <dgm:pt modelId="{A72773F7-D0AC-4682-83B2-730CDAA0055A}" type="pres">
      <dgm:prSet presAssocID="{F4ED1565-BDB8-46B9-AE3C-C18C05E3A794}" presName="tx1" presStyleLbl="revTx" presStyleIdx="2" presStyleCnt="6"/>
      <dgm:spPr/>
    </dgm:pt>
    <dgm:pt modelId="{52EADCCF-E464-4666-BFA2-8AF6684FD50C}" type="pres">
      <dgm:prSet presAssocID="{F4ED1565-BDB8-46B9-AE3C-C18C05E3A794}" presName="vert1" presStyleCnt="0"/>
      <dgm:spPr/>
    </dgm:pt>
    <dgm:pt modelId="{94942F58-AAF1-4D91-910B-FC81F5A902C5}" type="pres">
      <dgm:prSet presAssocID="{BF9CB2A9-08FF-4541-AE0F-6176C861CFB1}" presName="thickLine" presStyleLbl="alignNode1" presStyleIdx="3" presStyleCnt="6"/>
      <dgm:spPr/>
    </dgm:pt>
    <dgm:pt modelId="{8C83CCC9-97A0-4382-81D7-73910DA741E7}" type="pres">
      <dgm:prSet presAssocID="{BF9CB2A9-08FF-4541-AE0F-6176C861CFB1}" presName="horz1" presStyleCnt="0"/>
      <dgm:spPr/>
    </dgm:pt>
    <dgm:pt modelId="{5B768F64-C544-414F-B40C-630415DC3360}" type="pres">
      <dgm:prSet presAssocID="{BF9CB2A9-08FF-4541-AE0F-6176C861CFB1}" presName="tx1" presStyleLbl="revTx" presStyleIdx="3" presStyleCnt="6"/>
      <dgm:spPr/>
    </dgm:pt>
    <dgm:pt modelId="{10911B3E-ACF1-4BD4-B111-62C6CE944BCE}" type="pres">
      <dgm:prSet presAssocID="{BF9CB2A9-08FF-4541-AE0F-6176C861CFB1}" presName="vert1" presStyleCnt="0"/>
      <dgm:spPr/>
    </dgm:pt>
    <dgm:pt modelId="{41B3A2DD-A0D5-47F9-8376-D34773ECC263}" type="pres">
      <dgm:prSet presAssocID="{7395D91E-26D2-4809-951F-CC041DFD3303}" presName="thickLine" presStyleLbl="alignNode1" presStyleIdx="4" presStyleCnt="6"/>
      <dgm:spPr/>
    </dgm:pt>
    <dgm:pt modelId="{09F87823-8124-4533-9F3C-98036F4E1AA9}" type="pres">
      <dgm:prSet presAssocID="{7395D91E-26D2-4809-951F-CC041DFD3303}" presName="horz1" presStyleCnt="0"/>
      <dgm:spPr/>
    </dgm:pt>
    <dgm:pt modelId="{9456B9C5-4226-43B9-AC55-5F17E7D720C0}" type="pres">
      <dgm:prSet presAssocID="{7395D91E-26D2-4809-951F-CC041DFD3303}" presName="tx1" presStyleLbl="revTx" presStyleIdx="4" presStyleCnt="6"/>
      <dgm:spPr/>
    </dgm:pt>
    <dgm:pt modelId="{0D8BFC85-9D97-4C3E-ABA3-149A729FD79A}" type="pres">
      <dgm:prSet presAssocID="{7395D91E-26D2-4809-951F-CC041DFD3303}" presName="vert1" presStyleCnt="0"/>
      <dgm:spPr/>
    </dgm:pt>
    <dgm:pt modelId="{5C096411-E900-4B01-B744-C51C1E5C80D7}" type="pres">
      <dgm:prSet presAssocID="{CD7F67DE-40C4-42D1-921B-CBD23817DB48}" presName="thickLine" presStyleLbl="alignNode1" presStyleIdx="5" presStyleCnt="6"/>
      <dgm:spPr/>
    </dgm:pt>
    <dgm:pt modelId="{96A99F46-A53C-44BA-8574-0BAA0DEA8120}" type="pres">
      <dgm:prSet presAssocID="{CD7F67DE-40C4-42D1-921B-CBD23817DB48}" presName="horz1" presStyleCnt="0"/>
      <dgm:spPr/>
    </dgm:pt>
    <dgm:pt modelId="{67A21C4B-29B0-4DE6-8711-F393FF61060D}" type="pres">
      <dgm:prSet presAssocID="{CD7F67DE-40C4-42D1-921B-CBD23817DB48}" presName="tx1" presStyleLbl="revTx" presStyleIdx="5" presStyleCnt="6"/>
      <dgm:spPr/>
    </dgm:pt>
    <dgm:pt modelId="{05E635D7-18F2-4FB6-BF20-10ED9668F972}" type="pres">
      <dgm:prSet presAssocID="{CD7F67DE-40C4-42D1-921B-CBD23817DB48}" presName="vert1" presStyleCnt="0"/>
      <dgm:spPr/>
    </dgm:pt>
  </dgm:ptLst>
  <dgm:cxnLst>
    <dgm:cxn modelId="{816BBA21-7AE0-43BD-BD15-05721386AF12}" srcId="{031E084E-EC03-4F98-90A9-417A4E8AAEA0}" destId="{50C2228D-B0A1-4865-801A-BD827FD8F66D}" srcOrd="1" destOrd="0" parTransId="{CF747FF5-6ABA-41B7-AAD5-F8A41876D9B3}" sibTransId="{A7F74CAC-6650-4B4B-B240-45422034437A}"/>
    <dgm:cxn modelId="{5DFEA891-9C4C-4FD2-83E5-4135DF0E89F3}" type="presOf" srcId="{CD7F67DE-40C4-42D1-921B-CBD23817DB48}" destId="{67A21C4B-29B0-4DE6-8711-F393FF61060D}" srcOrd="0" destOrd="0" presId="urn:microsoft.com/office/officeart/2008/layout/LinedList"/>
    <dgm:cxn modelId="{506BC1A3-01A8-4FEE-9A00-216A5A61CBCF}" srcId="{031E084E-EC03-4F98-90A9-417A4E8AAEA0}" destId="{7395D91E-26D2-4809-951F-CC041DFD3303}" srcOrd="4" destOrd="0" parTransId="{6FFD28FD-D45C-4D29-9BF1-C25DA4132EF4}" sibTransId="{9F058D46-9EC4-4F88-8DCE-F56268FE23E8}"/>
    <dgm:cxn modelId="{7E32D0AF-5431-48CF-A80B-3F8857F19D0D}" srcId="{031E084E-EC03-4F98-90A9-417A4E8AAEA0}" destId="{05C6A7C5-B56F-4215-8B0C-9848A785EA96}" srcOrd="0" destOrd="0" parTransId="{071CB4A1-07C6-4992-9718-B02B4ABAE336}" sibTransId="{213C357A-EDC7-4BD4-9C8F-581F2B7BAFFC}"/>
    <dgm:cxn modelId="{993957C2-CD71-47E6-8A78-6B5846276CC8}" srcId="{031E084E-EC03-4F98-90A9-417A4E8AAEA0}" destId="{BF9CB2A9-08FF-4541-AE0F-6176C861CFB1}" srcOrd="3" destOrd="0" parTransId="{DB69FC61-EEBA-46FB-B552-FDDD0872A548}" sibTransId="{085B4C2F-B26D-4216-877D-6F8A422DE86E}"/>
    <dgm:cxn modelId="{EF7D3DC5-9422-4259-A91B-F5641F1B9DC0}" type="presOf" srcId="{BF9CB2A9-08FF-4541-AE0F-6176C861CFB1}" destId="{5B768F64-C544-414F-B40C-630415DC3360}" srcOrd="0" destOrd="0" presId="urn:microsoft.com/office/officeart/2008/layout/LinedList"/>
    <dgm:cxn modelId="{C03074C8-9377-40C7-9EF8-7C772E69BB02}" type="presOf" srcId="{05C6A7C5-B56F-4215-8B0C-9848A785EA96}" destId="{D1E518FA-A404-4D43-8770-1D8B6182E432}" srcOrd="0" destOrd="0" presId="urn:microsoft.com/office/officeart/2008/layout/LinedList"/>
    <dgm:cxn modelId="{5A1EBFD2-F043-4CE9-A200-318829B20DFD}" type="presOf" srcId="{031E084E-EC03-4F98-90A9-417A4E8AAEA0}" destId="{D8641FDA-2EA8-4123-B0DC-34AE2D9CD64F}" srcOrd="0" destOrd="0" presId="urn:microsoft.com/office/officeart/2008/layout/LinedList"/>
    <dgm:cxn modelId="{030E65D3-D60E-48B6-B1FA-84112901D741}" srcId="{031E084E-EC03-4F98-90A9-417A4E8AAEA0}" destId="{CD7F67DE-40C4-42D1-921B-CBD23817DB48}" srcOrd="5" destOrd="0" parTransId="{4F7505BC-747F-4E1A-A13A-31D5C652723B}" sibTransId="{E80995CE-A0BF-4FFE-8ACB-DB52745393CD}"/>
    <dgm:cxn modelId="{EED073EE-DCBC-4BEF-9C6A-30BC0253B66B}" type="presOf" srcId="{F4ED1565-BDB8-46B9-AE3C-C18C05E3A794}" destId="{A72773F7-D0AC-4682-83B2-730CDAA0055A}" srcOrd="0" destOrd="0" presId="urn:microsoft.com/office/officeart/2008/layout/LinedList"/>
    <dgm:cxn modelId="{DBC9EAF9-AA3F-46CA-8100-ABA37766C917}" type="presOf" srcId="{50C2228D-B0A1-4865-801A-BD827FD8F66D}" destId="{CA95E5B3-EDE4-4BC0-910A-DEECC02BFAE1}" srcOrd="0" destOrd="0" presId="urn:microsoft.com/office/officeart/2008/layout/LinedList"/>
    <dgm:cxn modelId="{6C365EFB-F11C-4E87-82A2-19302DF64C12}" srcId="{031E084E-EC03-4F98-90A9-417A4E8AAEA0}" destId="{F4ED1565-BDB8-46B9-AE3C-C18C05E3A794}" srcOrd="2" destOrd="0" parTransId="{D940C1D0-37CC-4648-B38C-3D07288F8B5D}" sibTransId="{C4301424-2476-4CDC-8A2E-55169FACA2D3}"/>
    <dgm:cxn modelId="{3A97B3FB-0B43-485F-8E41-905FA6EF5B66}" type="presOf" srcId="{7395D91E-26D2-4809-951F-CC041DFD3303}" destId="{9456B9C5-4226-43B9-AC55-5F17E7D720C0}" srcOrd="0" destOrd="0" presId="urn:microsoft.com/office/officeart/2008/layout/LinedList"/>
    <dgm:cxn modelId="{9BF888CA-DE13-40E4-9A04-E35B69BDFA10}" type="presParOf" srcId="{D8641FDA-2EA8-4123-B0DC-34AE2D9CD64F}" destId="{F2AFADAF-22B5-4A12-9011-7A03C1CA7770}" srcOrd="0" destOrd="0" presId="urn:microsoft.com/office/officeart/2008/layout/LinedList"/>
    <dgm:cxn modelId="{0133BEF9-17AB-4850-958A-7D5C051F942E}" type="presParOf" srcId="{D8641FDA-2EA8-4123-B0DC-34AE2D9CD64F}" destId="{00A2885C-3F7E-484D-B08E-C5A2C3161F8C}" srcOrd="1" destOrd="0" presId="urn:microsoft.com/office/officeart/2008/layout/LinedList"/>
    <dgm:cxn modelId="{BAA12F89-A84C-428B-9E06-78C05002CDC0}" type="presParOf" srcId="{00A2885C-3F7E-484D-B08E-C5A2C3161F8C}" destId="{D1E518FA-A404-4D43-8770-1D8B6182E432}" srcOrd="0" destOrd="0" presId="urn:microsoft.com/office/officeart/2008/layout/LinedList"/>
    <dgm:cxn modelId="{CB989999-6B2A-4913-91B6-2FFC5A6B26EC}" type="presParOf" srcId="{00A2885C-3F7E-484D-B08E-C5A2C3161F8C}" destId="{8740F7D7-F74F-48AD-92B8-06918EA2E6C3}" srcOrd="1" destOrd="0" presId="urn:microsoft.com/office/officeart/2008/layout/LinedList"/>
    <dgm:cxn modelId="{E45BE426-EE44-467F-9F00-12A8EA5A77C1}" type="presParOf" srcId="{D8641FDA-2EA8-4123-B0DC-34AE2D9CD64F}" destId="{67B53F08-30A0-48F3-B732-283E10CA190B}" srcOrd="2" destOrd="0" presId="urn:microsoft.com/office/officeart/2008/layout/LinedList"/>
    <dgm:cxn modelId="{0F99BEEB-C1AE-466E-8E69-835B6E0159AF}" type="presParOf" srcId="{D8641FDA-2EA8-4123-B0DC-34AE2D9CD64F}" destId="{126E7506-9F68-42C1-BC21-4D0354FAD879}" srcOrd="3" destOrd="0" presId="urn:microsoft.com/office/officeart/2008/layout/LinedList"/>
    <dgm:cxn modelId="{C5A262D0-230F-45CF-8CAB-12A8B1F8EEFC}" type="presParOf" srcId="{126E7506-9F68-42C1-BC21-4D0354FAD879}" destId="{CA95E5B3-EDE4-4BC0-910A-DEECC02BFAE1}" srcOrd="0" destOrd="0" presId="urn:microsoft.com/office/officeart/2008/layout/LinedList"/>
    <dgm:cxn modelId="{517597DA-2F04-414F-BA84-C205DC9B4519}" type="presParOf" srcId="{126E7506-9F68-42C1-BC21-4D0354FAD879}" destId="{B40371FF-8AA5-4183-B21E-FDABC195626D}" srcOrd="1" destOrd="0" presId="urn:microsoft.com/office/officeart/2008/layout/LinedList"/>
    <dgm:cxn modelId="{0DD7CE70-5746-4C02-B048-B233122A9FA0}" type="presParOf" srcId="{D8641FDA-2EA8-4123-B0DC-34AE2D9CD64F}" destId="{3515B13F-4443-49E3-A0D9-D6ED33CA9941}" srcOrd="4" destOrd="0" presId="urn:microsoft.com/office/officeart/2008/layout/LinedList"/>
    <dgm:cxn modelId="{73FA1CEB-B3ED-4B1B-9113-FFA5DECF71D6}" type="presParOf" srcId="{D8641FDA-2EA8-4123-B0DC-34AE2D9CD64F}" destId="{A3AFF1B3-6A86-4C4F-A636-0A0D4767F13D}" srcOrd="5" destOrd="0" presId="urn:microsoft.com/office/officeart/2008/layout/LinedList"/>
    <dgm:cxn modelId="{4FE7CC26-CB87-4AB8-99BE-62A389610607}" type="presParOf" srcId="{A3AFF1B3-6A86-4C4F-A636-0A0D4767F13D}" destId="{A72773F7-D0AC-4682-83B2-730CDAA0055A}" srcOrd="0" destOrd="0" presId="urn:microsoft.com/office/officeart/2008/layout/LinedList"/>
    <dgm:cxn modelId="{59F3584D-4F3C-49FA-A2CF-E6C1701290A8}" type="presParOf" srcId="{A3AFF1B3-6A86-4C4F-A636-0A0D4767F13D}" destId="{52EADCCF-E464-4666-BFA2-8AF6684FD50C}" srcOrd="1" destOrd="0" presId="urn:microsoft.com/office/officeart/2008/layout/LinedList"/>
    <dgm:cxn modelId="{903DBE96-638B-4448-BA0C-8438BB29E981}" type="presParOf" srcId="{D8641FDA-2EA8-4123-B0DC-34AE2D9CD64F}" destId="{94942F58-AAF1-4D91-910B-FC81F5A902C5}" srcOrd="6" destOrd="0" presId="urn:microsoft.com/office/officeart/2008/layout/LinedList"/>
    <dgm:cxn modelId="{F7B49C0C-6D28-4C2B-983D-DDD66F337519}" type="presParOf" srcId="{D8641FDA-2EA8-4123-B0DC-34AE2D9CD64F}" destId="{8C83CCC9-97A0-4382-81D7-73910DA741E7}" srcOrd="7" destOrd="0" presId="urn:microsoft.com/office/officeart/2008/layout/LinedList"/>
    <dgm:cxn modelId="{6D017CBC-8C1D-4036-B300-01AB4B44805F}" type="presParOf" srcId="{8C83CCC9-97A0-4382-81D7-73910DA741E7}" destId="{5B768F64-C544-414F-B40C-630415DC3360}" srcOrd="0" destOrd="0" presId="urn:microsoft.com/office/officeart/2008/layout/LinedList"/>
    <dgm:cxn modelId="{E76C0241-951E-4875-B096-09E532F0B2BE}" type="presParOf" srcId="{8C83CCC9-97A0-4382-81D7-73910DA741E7}" destId="{10911B3E-ACF1-4BD4-B111-62C6CE944BCE}" srcOrd="1" destOrd="0" presId="urn:microsoft.com/office/officeart/2008/layout/LinedList"/>
    <dgm:cxn modelId="{7D899DA0-C4A0-43DD-9160-8BA58988A6E2}" type="presParOf" srcId="{D8641FDA-2EA8-4123-B0DC-34AE2D9CD64F}" destId="{41B3A2DD-A0D5-47F9-8376-D34773ECC263}" srcOrd="8" destOrd="0" presId="urn:microsoft.com/office/officeart/2008/layout/LinedList"/>
    <dgm:cxn modelId="{7A763941-F475-43B2-8F68-13C513BC2C3E}" type="presParOf" srcId="{D8641FDA-2EA8-4123-B0DC-34AE2D9CD64F}" destId="{09F87823-8124-4533-9F3C-98036F4E1AA9}" srcOrd="9" destOrd="0" presId="urn:microsoft.com/office/officeart/2008/layout/LinedList"/>
    <dgm:cxn modelId="{853D03DD-B535-42F6-89EF-411B6C047B3E}" type="presParOf" srcId="{09F87823-8124-4533-9F3C-98036F4E1AA9}" destId="{9456B9C5-4226-43B9-AC55-5F17E7D720C0}" srcOrd="0" destOrd="0" presId="urn:microsoft.com/office/officeart/2008/layout/LinedList"/>
    <dgm:cxn modelId="{8D6E7B74-E42F-462C-83B7-E7E13A26277A}" type="presParOf" srcId="{09F87823-8124-4533-9F3C-98036F4E1AA9}" destId="{0D8BFC85-9D97-4C3E-ABA3-149A729FD79A}" srcOrd="1" destOrd="0" presId="urn:microsoft.com/office/officeart/2008/layout/LinedList"/>
    <dgm:cxn modelId="{B1F5D1B1-39C6-4C33-B435-795F949CB1A8}" type="presParOf" srcId="{D8641FDA-2EA8-4123-B0DC-34AE2D9CD64F}" destId="{5C096411-E900-4B01-B744-C51C1E5C80D7}" srcOrd="10" destOrd="0" presId="urn:microsoft.com/office/officeart/2008/layout/LinedList"/>
    <dgm:cxn modelId="{C58EF9DE-BCA5-4618-85AC-50F2CC48E542}" type="presParOf" srcId="{D8641FDA-2EA8-4123-B0DC-34AE2D9CD64F}" destId="{96A99F46-A53C-44BA-8574-0BAA0DEA8120}" srcOrd="11" destOrd="0" presId="urn:microsoft.com/office/officeart/2008/layout/LinedList"/>
    <dgm:cxn modelId="{6995943A-F490-4E93-891A-2369D44CA43B}" type="presParOf" srcId="{96A99F46-A53C-44BA-8574-0BAA0DEA8120}" destId="{67A21C4B-29B0-4DE6-8711-F393FF61060D}" srcOrd="0" destOrd="0" presId="urn:microsoft.com/office/officeart/2008/layout/LinedList"/>
    <dgm:cxn modelId="{B80FFA4B-F39A-417C-A67B-BCCD05D07154}" type="presParOf" srcId="{96A99F46-A53C-44BA-8574-0BAA0DEA8120}" destId="{05E635D7-18F2-4FB6-BF20-10ED9668F9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C0B2F6-B567-4248-8170-85F31784A5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F7B8A37-752F-4A5D-85A3-FD90FB86EE39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The term "culture" describes the common values, beliefs, customs, and behavior's that shape how people interact, communicate, and conduct business. (Indeed</a:t>
          </a:r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,2023)</a:t>
          </a: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B73706-E30E-4414-8FBA-A01CF980D360}" type="parTrans" cxnId="{EDEEFA41-2779-4673-AC9F-C277F9092FC6}">
      <dgm:prSet/>
      <dgm:spPr/>
      <dgm:t>
        <a:bodyPr/>
        <a:lstStyle/>
        <a:p>
          <a:endParaRPr lang="en-US"/>
        </a:p>
      </dgm:t>
    </dgm:pt>
    <dgm:pt modelId="{BDC7238C-431D-4F78-8D38-244AD11EA59E}" type="sibTrans" cxnId="{EDEEFA41-2779-4673-AC9F-C277F9092FC6}">
      <dgm:prSet/>
      <dgm:spPr/>
      <dgm:t>
        <a:bodyPr/>
        <a:lstStyle/>
        <a:p>
          <a:endParaRPr lang="en-US"/>
        </a:p>
      </dgm:t>
    </dgm:pt>
    <dgm:pt modelId="{79CF8442-FB92-4180-9E95-92F09C0CAC8B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Important Components:</a:t>
          </a: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Values: What matters (collectivism vs. individualism, for example).</a:t>
          </a: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Norms are expected actions (e.g., equality vs. hierarchy).</a:t>
          </a:r>
          <a:b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Interaction: Direct versus indirect.</a:t>
          </a:r>
        </a:p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                     (Valenzuela, 2019)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E34255-EEDE-4FB1-A987-6A82339306AF}" type="parTrans" cxnId="{564FC50B-5A58-4EAA-832E-CC4CD93069C7}">
      <dgm:prSet/>
      <dgm:spPr/>
      <dgm:t>
        <a:bodyPr/>
        <a:lstStyle/>
        <a:p>
          <a:endParaRPr lang="en-US"/>
        </a:p>
      </dgm:t>
    </dgm:pt>
    <dgm:pt modelId="{A3ED0681-FEDC-4116-B02A-133347A954AB}" type="sibTrans" cxnId="{564FC50B-5A58-4EAA-832E-CC4CD93069C7}">
      <dgm:prSet/>
      <dgm:spPr/>
      <dgm:t>
        <a:bodyPr/>
        <a:lstStyle/>
        <a:p>
          <a:endParaRPr lang="en-US"/>
        </a:p>
      </dgm:t>
    </dgm:pt>
    <dgm:pt modelId="{3253247E-6934-4089-B4F3-F0501A9B7A36}" type="pres">
      <dgm:prSet presAssocID="{51C0B2F6-B567-4248-8170-85F31784A5CC}" presName="vert0" presStyleCnt="0">
        <dgm:presLayoutVars>
          <dgm:dir/>
          <dgm:animOne val="branch"/>
          <dgm:animLvl val="lvl"/>
        </dgm:presLayoutVars>
      </dgm:prSet>
      <dgm:spPr/>
    </dgm:pt>
    <dgm:pt modelId="{1BEF9472-169F-4C7B-A7EC-36771575DBFA}" type="pres">
      <dgm:prSet presAssocID="{CF7B8A37-752F-4A5D-85A3-FD90FB86EE39}" presName="thickLine" presStyleLbl="alignNode1" presStyleIdx="0" presStyleCnt="2"/>
      <dgm:spPr/>
    </dgm:pt>
    <dgm:pt modelId="{314E5389-D73E-4E3C-8403-D44DB0BEF7A4}" type="pres">
      <dgm:prSet presAssocID="{CF7B8A37-752F-4A5D-85A3-FD90FB86EE39}" presName="horz1" presStyleCnt="0"/>
      <dgm:spPr/>
    </dgm:pt>
    <dgm:pt modelId="{97388586-D54A-467F-87E5-CB4A40F86083}" type="pres">
      <dgm:prSet presAssocID="{CF7B8A37-752F-4A5D-85A3-FD90FB86EE39}" presName="tx1" presStyleLbl="revTx" presStyleIdx="0" presStyleCnt="2"/>
      <dgm:spPr/>
    </dgm:pt>
    <dgm:pt modelId="{BA3FE659-0CBA-43A3-B23A-25068C10AA5E}" type="pres">
      <dgm:prSet presAssocID="{CF7B8A37-752F-4A5D-85A3-FD90FB86EE39}" presName="vert1" presStyleCnt="0"/>
      <dgm:spPr/>
    </dgm:pt>
    <dgm:pt modelId="{B03EC111-21E8-4E5E-86CA-3DAF6009E161}" type="pres">
      <dgm:prSet presAssocID="{79CF8442-FB92-4180-9E95-92F09C0CAC8B}" presName="thickLine" presStyleLbl="alignNode1" presStyleIdx="1" presStyleCnt="2"/>
      <dgm:spPr/>
    </dgm:pt>
    <dgm:pt modelId="{5B077F0A-354B-449D-AD27-6B9861D7E950}" type="pres">
      <dgm:prSet presAssocID="{79CF8442-FB92-4180-9E95-92F09C0CAC8B}" presName="horz1" presStyleCnt="0"/>
      <dgm:spPr/>
    </dgm:pt>
    <dgm:pt modelId="{B43A8D1A-7D4A-4595-B9BC-69348CD148FF}" type="pres">
      <dgm:prSet presAssocID="{79CF8442-FB92-4180-9E95-92F09C0CAC8B}" presName="tx1" presStyleLbl="revTx" presStyleIdx="1" presStyleCnt="2"/>
      <dgm:spPr/>
    </dgm:pt>
    <dgm:pt modelId="{147A9C0D-BDEE-4330-BA5C-FA7128673662}" type="pres">
      <dgm:prSet presAssocID="{79CF8442-FB92-4180-9E95-92F09C0CAC8B}" presName="vert1" presStyleCnt="0"/>
      <dgm:spPr/>
    </dgm:pt>
  </dgm:ptLst>
  <dgm:cxnLst>
    <dgm:cxn modelId="{564FC50B-5A58-4EAA-832E-CC4CD93069C7}" srcId="{51C0B2F6-B567-4248-8170-85F31784A5CC}" destId="{79CF8442-FB92-4180-9E95-92F09C0CAC8B}" srcOrd="1" destOrd="0" parTransId="{04E34255-EEDE-4FB1-A987-6A82339306AF}" sibTransId="{A3ED0681-FEDC-4116-B02A-133347A954AB}"/>
    <dgm:cxn modelId="{EDEEFA41-2779-4673-AC9F-C277F9092FC6}" srcId="{51C0B2F6-B567-4248-8170-85F31784A5CC}" destId="{CF7B8A37-752F-4A5D-85A3-FD90FB86EE39}" srcOrd="0" destOrd="0" parTransId="{79B73706-E30E-4414-8FBA-A01CF980D360}" sibTransId="{BDC7238C-431D-4F78-8D38-244AD11EA59E}"/>
    <dgm:cxn modelId="{940AB970-4651-476D-9C34-A37A6AE57534}" type="presOf" srcId="{79CF8442-FB92-4180-9E95-92F09C0CAC8B}" destId="{B43A8D1A-7D4A-4595-B9BC-69348CD148FF}" srcOrd="0" destOrd="0" presId="urn:microsoft.com/office/officeart/2008/layout/LinedList"/>
    <dgm:cxn modelId="{1FEA878F-D1CB-4A57-9AFA-E0701D972754}" type="presOf" srcId="{51C0B2F6-B567-4248-8170-85F31784A5CC}" destId="{3253247E-6934-4089-B4F3-F0501A9B7A36}" srcOrd="0" destOrd="0" presId="urn:microsoft.com/office/officeart/2008/layout/LinedList"/>
    <dgm:cxn modelId="{1FE79EA1-29E2-419F-B168-A7A1039CA5C5}" type="presOf" srcId="{CF7B8A37-752F-4A5D-85A3-FD90FB86EE39}" destId="{97388586-D54A-467F-87E5-CB4A40F86083}" srcOrd="0" destOrd="0" presId="urn:microsoft.com/office/officeart/2008/layout/LinedList"/>
    <dgm:cxn modelId="{27C07482-D0D1-4C3D-8854-00213F039573}" type="presParOf" srcId="{3253247E-6934-4089-B4F3-F0501A9B7A36}" destId="{1BEF9472-169F-4C7B-A7EC-36771575DBFA}" srcOrd="0" destOrd="0" presId="urn:microsoft.com/office/officeart/2008/layout/LinedList"/>
    <dgm:cxn modelId="{92076779-B2AE-4C6B-BA58-A99BF08BF4CA}" type="presParOf" srcId="{3253247E-6934-4089-B4F3-F0501A9B7A36}" destId="{314E5389-D73E-4E3C-8403-D44DB0BEF7A4}" srcOrd="1" destOrd="0" presId="urn:microsoft.com/office/officeart/2008/layout/LinedList"/>
    <dgm:cxn modelId="{8AB882EA-47EF-49EB-BDFE-99B277C56E99}" type="presParOf" srcId="{314E5389-D73E-4E3C-8403-D44DB0BEF7A4}" destId="{97388586-D54A-467F-87E5-CB4A40F86083}" srcOrd="0" destOrd="0" presId="urn:microsoft.com/office/officeart/2008/layout/LinedList"/>
    <dgm:cxn modelId="{2A083A7B-544F-4CF3-B26C-F0C2EF82F864}" type="presParOf" srcId="{314E5389-D73E-4E3C-8403-D44DB0BEF7A4}" destId="{BA3FE659-0CBA-43A3-B23A-25068C10AA5E}" srcOrd="1" destOrd="0" presId="urn:microsoft.com/office/officeart/2008/layout/LinedList"/>
    <dgm:cxn modelId="{7C171B02-CA4A-4FF5-8456-E4C87623B805}" type="presParOf" srcId="{3253247E-6934-4089-B4F3-F0501A9B7A36}" destId="{B03EC111-21E8-4E5E-86CA-3DAF6009E161}" srcOrd="2" destOrd="0" presId="urn:microsoft.com/office/officeart/2008/layout/LinedList"/>
    <dgm:cxn modelId="{907CB361-CE05-4150-B5C6-0032C64CD373}" type="presParOf" srcId="{3253247E-6934-4089-B4F3-F0501A9B7A36}" destId="{5B077F0A-354B-449D-AD27-6B9861D7E950}" srcOrd="3" destOrd="0" presId="urn:microsoft.com/office/officeart/2008/layout/LinedList"/>
    <dgm:cxn modelId="{6ACB8C01-3643-4742-841D-DE7C14288768}" type="presParOf" srcId="{5B077F0A-354B-449D-AD27-6B9861D7E950}" destId="{B43A8D1A-7D4A-4595-B9BC-69348CD148FF}" srcOrd="0" destOrd="0" presId="urn:microsoft.com/office/officeart/2008/layout/LinedList"/>
    <dgm:cxn modelId="{E8A12202-C6DF-40CB-9E19-AF217A977BF9}" type="presParOf" srcId="{5B077F0A-354B-449D-AD27-6B9861D7E950}" destId="{147A9C0D-BDEE-4330-BA5C-FA71286736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805BF8-7554-4DAE-A21D-078A9AEF403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9C840C3-DA68-4EAB-B852-9491A3223205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Style of communication: 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Verbal and nonverbal information transmission. (Saner</a:t>
          </a:r>
          <a:r>
            <a:rPr lang="en-US" b="0" i="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, 2022)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8B7DA9-8B11-433F-A8D5-A145F6B2C3CC}" type="parTrans" cxnId="{061B612E-5E0B-41C4-BF82-9BF443842701}">
      <dgm:prSet/>
      <dgm:spPr/>
      <dgm:t>
        <a:bodyPr/>
        <a:lstStyle/>
        <a:p>
          <a:endParaRPr lang="en-US"/>
        </a:p>
      </dgm:t>
    </dgm:pt>
    <dgm:pt modelId="{167F7C09-BF14-43B7-B078-CAA10188924D}" type="sibTrans" cxnId="{061B612E-5E0B-41C4-BF82-9BF443842701}">
      <dgm:prSet/>
      <dgm:spPr/>
      <dgm:t>
        <a:bodyPr/>
        <a:lstStyle/>
        <a:p>
          <a:endParaRPr lang="en-US"/>
        </a:p>
      </dgm:t>
    </dgm:pt>
    <dgm:pt modelId="{4A4992E6-4432-427C-83D7-A7534D11C661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Decision – making: 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Centralized and decentralised decision-making processes (Saner, </a:t>
          </a:r>
          <a:r>
            <a:rPr lang="en-US" b="0" i="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EAA70E-B057-4745-B609-E9977929D787}" type="parTrans" cxnId="{BFC29D37-A5D8-4AF0-BE28-04403685824A}">
      <dgm:prSet/>
      <dgm:spPr/>
      <dgm:t>
        <a:bodyPr/>
        <a:lstStyle/>
        <a:p>
          <a:endParaRPr lang="en-US"/>
        </a:p>
      </dgm:t>
    </dgm:pt>
    <dgm:pt modelId="{6FEB7C0C-9C31-4CB1-9355-B64EF92D76E2}" type="sibTrans" cxnId="{BFC29D37-A5D8-4AF0-BE28-04403685824A}">
      <dgm:prSet/>
      <dgm:spPr/>
      <dgm:t>
        <a:bodyPr/>
        <a:lstStyle/>
        <a:p>
          <a:endParaRPr lang="en-US"/>
        </a:p>
      </dgm:t>
    </dgm:pt>
    <dgm:pt modelId="{DBBDDD48-C75C-4217-959C-7D441BBFFB7F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Attitudes Regarding Time: 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Focus on the short term versus the long term.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A1820B-584A-47AF-9C33-B810DCDA6A0E}" type="parTrans" cxnId="{4D243AE0-70C2-4384-A95D-ABC8ECCA4C3C}">
      <dgm:prSet/>
      <dgm:spPr/>
      <dgm:t>
        <a:bodyPr/>
        <a:lstStyle/>
        <a:p>
          <a:endParaRPr lang="en-US"/>
        </a:p>
      </dgm:t>
    </dgm:pt>
    <dgm:pt modelId="{B9E38ACE-C913-4669-9637-B23809B58924}" type="sibTrans" cxnId="{4D243AE0-70C2-4384-A95D-ABC8ECCA4C3C}">
      <dgm:prSet/>
      <dgm:spPr/>
      <dgm:t>
        <a:bodyPr/>
        <a:lstStyle/>
        <a:p>
          <a:endParaRPr lang="en-US"/>
        </a:p>
      </dgm:t>
    </dgm:pt>
    <dgm:pt modelId="{7426C100-3E2A-4647-898A-038E9DDF5F23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Power Distance 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: How people respect the authority.  </a:t>
          </a:r>
          <a:r>
            <a:rPr lang="en-GB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(Nickerson,2023)</a:t>
          </a:r>
          <a:r>
            <a:rPr kumimoji="0" lang="en-US" altLang="en-US" b="0" i="0" u="none" strike="noStrike" cap="none" normalizeH="0" baseline="0">
              <a:effectLst/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C29FB9-2256-46DE-879E-7DFB92990359}" type="parTrans" cxnId="{AA85B953-BF74-45C1-A638-95B4319C36CB}">
      <dgm:prSet/>
      <dgm:spPr/>
      <dgm:t>
        <a:bodyPr/>
        <a:lstStyle/>
        <a:p>
          <a:endParaRPr lang="en-US"/>
        </a:p>
      </dgm:t>
    </dgm:pt>
    <dgm:pt modelId="{7D189665-9457-43C2-89A1-B8642D952C8D}" type="sibTrans" cxnId="{AA85B953-BF74-45C1-A638-95B4319C36CB}">
      <dgm:prSet/>
      <dgm:spPr/>
      <dgm:t>
        <a:bodyPr/>
        <a:lstStyle/>
        <a:p>
          <a:endParaRPr lang="en-US"/>
        </a:p>
      </dgm:t>
    </dgm:pt>
    <dgm:pt modelId="{4C640F4B-445E-449D-8EA1-B302C227D557}" type="pres">
      <dgm:prSet presAssocID="{55805BF8-7554-4DAE-A21D-078A9AEF403F}" presName="vert0" presStyleCnt="0">
        <dgm:presLayoutVars>
          <dgm:dir/>
          <dgm:animOne val="branch"/>
          <dgm:animLvl val="lvl"/>
        </dgm:presLayoutVars>
      </dgm:prSet>
      <dgm:spPr/>
    </dgm:pt>
    <dgm:pt modelId="{9C0C9391-46CC-4FDF-8827-53BCD122E803}" type="pres">
      <dgm:prSet presAssocID="{C9C840C3-DA68-4EAB-B852-9491A3223205}" presName="thickLine" presStyleLbl="alignNode1" presStyleIdx="0" presStyleCnt="4"/>
      <dgm:spPr/>
    </dgm:pt>
    <dgm:pt modelId="{963698E0-6898-4896-8E1D-19DF0CF040C5}" type="pres">
      <dgm:prSet presAssocID="{C9C840C3-DA68-4EAB-B852-9491A3223205}" presName="horz1" presStyleCnt="0"/>
      <dgm:spPr/>
    </dgm:pt>
    <dgm:pt modelId="{189EE892-90E5-494E-9247-822CE428B312}" type="pres">
      <dgm:prSet presAssocID="{C9C840C3-DA68-4EAB-B852-9491A3223205}" presName="tx1" presStyleLbl="revTx" presStyleIdx="0" presStyleCnt="4"/>
      <dgm:spPr/>
    </dgm:pt>
    <dgm:pt modelId="{3B92BFD9-296C-4753-BDA2-607C1128B721}" type="pres">
      <dgm:prSet presAssocID="{C9C840C3-DA68-4EAB-B852-9491A3223205}" presName="vert1" presStyleCnt="0"/>
      <dgm:spPr/>
    </dgm:pt>
    <dgm:pt modelId="{97AAAFC8-EA24-4244-8D45-7E179C0437AF}" type="pres">
      <dgm:prSet presAssocID="{4A4992E6-4432-427C-83D7-A7534D11C661}" presName="thickLine" presStyleLbl="alignNode1" presStyleIdx="1" presStyleCnt="4"/>
      <dgm:spPr/>
    </dgm:pt>
    <dgm:pt modelId="{A84BAE24-0A51-44ED-A121-BC0C7A7A2038}" type="pres">
      <dgm:prSet presAssocID="{4A4992E6-4432-427C-83D7-A7534D11C661}" presName="horz1" presStyleCnt="0"/>
      <dgm:spPr/>
    </dgm:pt>
    <dgm:pt modelId="{607CE0D8-9944-4298-8E24-8FC7E8ED6D4A}" type="pres">
      <dgm:prSet presAssocID="{4A4992E6-4432-427C-83D7-A7534D11C661}" presName="tx1" presStyleLbl="revTx" presStyleIdx="1" presStyleCnt="4"/>
      <dgm:spPr/>
    </dgm:pt>
    <dgm:pt modelId="{8FA74E04-85D8-4ED8-9093-0688007210EC}" type="pres">
      <dgm:prSet presAssocID="{4A4992E6-4432-427C-83D7-A7534D11C661}" presName="vert1" presStyleCnt="0"/>
      <dgm:spPr/>
    </dgm:pt>
    <dgm:pt modelId="{4E0662D6-4D7D-4489-A9A3-E0AA74D6FBD4}" type="pres">
      <dgm:prSet presAssocID="{DBBDDD48-C75C-4217-959C-7D441BBFFB7F}" presName="thickLine" presStyleLbl="alignNode1" presStyleIdx="2" presStyleCnt="4"/>
      <dgm:spPr/>
    </dgm:pt>
    <dgm:pt modelId="{D966728E-2F24-4184-9972-33E6F0AB94E8}" type="pres">
      <dgm:prSet presAssocID="{DBBDDD48-C75C-4217-959C-7D441BBFFB7F}" presName="horz1" presStyleCnt="0"/>
      <dgm:spPr/>
    </dgm:pt>
    <dgm:pt modelId="{BE4855FE-0600-4EDA-AD81-84291CFC8658}" type="pres">
      <dgm:prSet presAssocID="{DBBDDD48-C75C-4217-959C-7D441BBFFB7F}" presName="tx1" presStyleLbl="revTx" presStyleIdx="2" presStyleCnt="4"/>
      <dgm:spPr/>
    </dgm:pt>
    <dgm:pt modelId="{8D4D3E18-9AFE-437D-9BAF-B1478441CA28}" type="pres">
      <dgm:prSet presAssocID="{DBBDDD48-C75C-4217-959C-7D441BBFFB7F}" presName="vert1" presStyleCnt="0"/>
      <dgm:spPr/>
    </dgm:pt>
    <dgm:pt modelId="{24B84531-5732-4C03-86CD-AA4DD2FAD182}" type="pres">
      <dgm:prSet presAssocID="{7426C100-3E2A-4647-898A-038E9DDF5F23}" presName="thickLine" presStyleLbl="alignNode1" presStyleIdx="3" presStyleCnt="4"/>
      <dgm:spPr/>
    </dgm:pt>
    <dgm:pt modelId="{71996EFA-458C-401C-B0E9-504E93D3C8D3}" type="pres">
      <dgm:prSet presAssocID="{7426C100-3E2A-4647-898A-038E9DDF5F23}" presName="horz1" presStyleCnt="0"/>
      <dgm:spPr/>
    </dgm:pt>
    <dgm:pt modelId="{913E79A7-BDA6-49FE-B275-2944EC425F8A}" type="pres">
      <dgm:prSet presAssocID="{7426C100-3E2A-4647-898A-038E9DDF5F23}" presName="tx1" presStyleLbl="revTx" presStyleIdx="3" presStyleCnt="4"/>
      <dgm:spPr/>
    </dgm:pt>
    <dgm:pt modelId="{3E028865-458B-478C-8CA2-10DDEC786628}" type="pres">
      <dgm:prSet presAssocID="{7426C100-3E2A-4647-898A-038E9DDF5F23}" presName="vert1" presStyleCnt="0"/>
      <dgm:spPr/>
    </dgm:pt>
  </dgm:ptLst>
  <dgm:cxnLst>
    <dgm:cxn modelId="{D699050D-C687-4734-958C-8BEAFDC99BE8}" type="presOf" srcId="{C9C840C3-DA68-4EAB-B852-9491A3223205}" destId="{189EE892-90E5-494E-9247-822CE428B312}" srcOrd="0" destOrd="0" presId="urn:microsoft.com/office/officeart/2008/layout/LinedList"/>
    <dgm:cxn modelId="{2976CC17-F27B-4A8A-9133-C87F7861045E}" type="presOf" srcId="{7426C100-3E2A-4647-898A-038E9DDF5F23}" destId="{913E79A7-BDA6-49FE-B275-2944EC425F8A}" srcOrd="0" destOrd="0" presId="urn:microsoft.com/office/officeart/2008/layout/LinedList"/>
    <dgm:cxn modelId="{1F6C711A-D109-431C-867A-9B37DBFC343D}" type="presOf" srcId="{DBBDDD48-C75C-4217-959C-7D441BBFFB7F}" destId="{BE4855FE-0600-4EDA-AD81-84291CFC8658}" srcOrd="0" destOrd="0" presId="urn:microsoft.com/office/officeart/2008/layout/LinedList"/>
    <dgm:cxn modelId="{061B612E-5E0B-41C4-BF82-9BF443842701}" srcId="{55805BF8-7554-4DAE-A21D-078A9AEF403F}" destId="{C9C840C3-DA68-4EAB-B852-9491A3223205}" srcOrd="0" destOrd="0" parTransId="{2E8B7DA9-8B11-433F-A8D5-A145F6B2C3CC}" sibTransId="{167F7C09-BF14-43B7-B078-CAA10188924D}"/>
    <dgm:cxn modelId="{BFC29D37-A5D8-4AF0-BE28-04403685824A}" srcId="{55805BF8-7554-4DAE-A21D-078A9AEF403F}" destId="{4A4992E6-4432-427C-83D7-A7534D11C661}" srcOrd="1" destOrd="0" parTransId="{AFEAA70E-B057-4745-B609-E9977929D787}" sibTransId="{6FEB7C0C-9C31-4CB1-9355-B64EF92D76E2}"/>
    <dgm:cxn modelId="{D152D552-B6C7-42F0-A3D5-98958E4DD1BD}" type="presOf" srcId="{4A4992E6-4432-427C-83D7-A7534D11C661}" destId="{607CE0D8-9944-4298-8E24-8FC7E8ED6D4A}" srcOrd="0" destOrd="0" presId="urn:microsoft.com/office/officeart/2008/layout/LinedList"/>
    <dgm:cxn modelId="{AA85B953-BF74-45C1-A638-95B4319C36CB}" srcId="{55805BF8-7554-4DAE-A21D-078A9AEF403F}" destId="{7426C100-3E2A-4647-898A-038E9DDF5F23}" srcOrd="3" destOrd="0" parTransId="{4FC29FB9-2256-46DE-879E-7DFB92990359}" sibTransId="{7D189665-9457-43C2-89A1-B8642D952C8D}"/>
    <dgm:cxn modelId="{5D9A589B-0029-4423-8A61-4B40726CED92}" type="presOf" srcId="{55805BF8-7554-4DAE-A21D-078A9AEF403F}" destId="{4C640F4B-445E-449D-8EA1-B302C227D557}" srcOrd="0" destOrd="0" presId="urn:microsoft.com/office/officeart/2008/layout/LinedList"/>
    <dgm:cxn modelId="{4D243AE0-70C2-4384-A95D-ABC8ECCA4C3C}" srcId="{55805BF8-7554-4DAE-A21D-078A9AEF403F}" destId="{DBBDDD48-C75C-4217-959C-7D441BBFFB7F}" srcOrd="2" destOrd="0" parTransId="{79A1820B-584A-47AF-9C33-B810DCDA6A0E}" sibTransId="{B9E38ACE-C913-4669-9637-B23809B58924}"/>
    <dgm:cxn modelId="{F6E0AAE5-CC53-4D4A-B194-E1F57E95C543}" type="presParOf" srcId="{4C640F4B-445E-449D-8EA1-B302C227D557}" destId="{9C0C9391-46CC-4FDF-8827-53BCD122E803}" srcOrd="0" destOrd="0" presId="urn:microsoft.com/office/officeart/2008/layout/LinedList"/>
    <dgm:cxn modelId="{9C308A80-B06A-4417-A0FC-33F8D85B560E}" type="presParOf" srcId="{4C640F4B-445E-449D-8EA1-B302C227D557}" destId="{963698E0-6898-4896-8E1D-19DF0CF040C5}" srcOrd="1" destOrd="0" presId="urn:microsoft.com/office/officeart/2008/layout/LinedList"/>
    <dgm:cxn modelId="{AEF0544E-89E1-4C15-B4C5-CF34E62202B8}" type="presParOf" srcId="{963698E0-6898-4896-8E1D-19DF0CF040C5}" destId="{189EE892-90E5-494E-9247-822CE428B312}" srcOrd="0" destOrd="0" presId="urn:microsoft.com/office/officeart/2008/layout/LinedList"/>
    <dgm:cxn modelId="{DB4B1123-7B68-488B-8149-D954A95EFE85}" type="presParOf" srcId="{963698E0-6898-4896-8E1D-19DF0CF040C5}" destId="{3B92BFD9-296C-4753-BDA2-607C1128B721}" srcOrd="1" destOrd="0" presId="urn:microsoft.com/office/officeart/2008/layout/LinedList"/>
    <dgm:cxn modelId="{0B0D7D9B-3FBF-4DEA-8ED3-06855B7EB42E}" type="presParOf" srcId="{4C640F4B-445E-449D-8EA1-B302C227D557}" destId="{97AAAFC8-EA24-4244-8D45-7E179C0437AF}" srcOrd="2" destOrd="0" presId="urn:microsoft.com/office/officeart/2008/layout/LinedList"/>
    <dgm:cxn modelId="{FAD8A7B7-4330-40A1-815B-7AA6F7C9B505}" type="presParOf" srcId="{4C640F4B-445E-449D-8EA1-B302C227D557}" destId="{A84BAE24-0A51-44ED-A121-BC0C7A7A2038}" srcOrd="3" destOrd="0" presId="urn:microsoft.com/office/officeart/2008/layout/LinedList"/>
    <dgm:cxn modelId="{F54F21DC-07B1-47C2-8FAD-248FADA91DEE}" type="presParOf" srcId="{A84BAE24-0A51-44ED-A121-BC0C7A7A2038}" destId="{607CE0D8-9944-4298-8E24-8FC7E8ED6D4A}" srcOrd="0" destOrd="0" presId="urn:microsoft.com/office/officeart/2008/layout/LinedList"/>
    <dgm:cxn modelId="{D1284649-B156-4347-B110-0796DDEF1837}" type="presParOf" srcId="{A84BAE24-0A51-44ED-A121-BC0C7A7A2038}" destId="{8FA74E04-85D8-4ED8-9093-0688007210EC}" srcOrd="1" destOrd="0" presId="urn:microsoft.com/office/officeart/2008/layout/LinedList"/>
    <dgm:cxn modelId="{4A7A9CE4-150C-4C74-BE09-124B7870AD7C}" type="presParOf" srcId="{4C640F4B-445E-449D-8EA1-B302C227D557}" destId="{4E0662D6-4D7D-4489-A9A3-E0AA74D6FBD4}" srcOrd="4" destOrd="0" presId="urn:microsoft.com/office/officeart/2008/layout/LinedList"/>
    <dgm:cxn modelId="{97304307-392D-474D-81F4-E7BCCFB58A4A}" type="presParOf" srcId="{4C640F4B-445E-449D-8EA1-B302C227D557}" destId="{D966728E-2F24-4184-9972-33E6F0AB94E8}" srcOrd="5" destOrd="0" presId="urn:microsoft.com/office/officeart/2008/layout/LinedList"/>
    <dgm:cxn modelId="{BE3876F0-6630-4741-BC49-AE67BA17C499}" type="presParOf" srcId="{D966728E-2F24-4184-9972-33E6F0AB94E8}" destId="{BE4855FE-0600-4EDA-AD81-84291CFC8658}" srcOrd="0" destOrd="0" presId="urn:microsoft.com/office/officeart/2008/layout/LinedList"/>
    <dgm:cxn modelId="{D68E2A53-14DA-480F-8744-F9ED058F2C38}" type="presParOf" srcId="{D966728E-2F24-4184-9972-33E6F0AB94E8}" destId="{8D4D3E18-9AFE-437D-9BAF-B1478441CA28}" srcOrd="1" destOrd="0" presId="urn:microsoft.com/office/officeart/2008/layout/LinedList"/>
    <dgm:cxn modelId="{1F069DA1-85C2-425F-9C0C-52E782E14132}" type="presParOf" srcId="{4C640F4B-445E-449D-8EA1-B302C227D557}" destId="{24B84531-5732-4C03-86CD-AA4DD2FAD182}" srcOrd="6" destOrd="0" presId="urn:microsoft.com/office/officeart/2008/layout/LinedList"/>
    <dgm:cxn modelId="{B6F37F76-54BD-4908-ABF1-A939196A5D7B}" type="presParOf" srcId="{4C640F4B-445E-449D-8EA1-B302C227D557}" destId="{71996EFA-458C-401C-B0E9-504E93D3C8D3}" srcOrd="7" destOrd="0" presId="urn:microsoft.com/office/officeart/2008/layout/LinedList"/>
    <dgm:cxn modelId="{2B3B175D-85AA-479A-858D-AA685D7E22C3}" type="presParOf" srcId="{71996EFA-458C-401C-B0E9-504E93D3C8D3}" destId="{913E79A7-BDA6-49FE-B275-2944EC425F8A}" srcOrd="0" destOrd="0" presId="urn:microsoft.com/office/officeart/2008/layout/LinedList"/>
    <dgm:cxn modelId="{92631406-8D25-4269-8220-48336AFB6C40}" type="presParOf" srcId="{71996EFA-458C-401C-B0E9-504E93D3C8D3}" destId="{3E028865-458B-478C-8CA2-10DDEC78662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AB05DA7-0D35-47E6-AE00-783F6A1AFF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D967889-DBF8-4322-BF73-D717757FD6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Modify Communication Style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9613D2-9103-47BD-9A2B-C087135B8FAC}" type="parTrans" cxnId="{0A10FA56-18C7-4D6F-BEE7-92D4C0E53EE5}">
      <dgm:prSet/>
      <dgm:spPr/>
      <dgm:t>
        <a:bodyPr/>
        <a:lstStyle/>
        <a:p>
          <a:endParaRPr lang="en-US"/>
        </a:p>
      </dgm:t>
    </dgm:pt>
    <dgm:pt modelId="{553F7D9C-3AD3-4024-9030-0A3361B88086}" type="sibTrans" cxnId="{0A10FA56-18C7-4D6F-BEE7-92D4C0E53EE5}">
      <dgm:prSet phldrT="1" phldr="0"/>
      <dgm:spPr/>
      <dgm:t>
        <a:bodyPr/>
        <a:lstStyle/>
        <a:p>
          <a:endParaRPr lang="en-US"/>
        </a:p>
      </dgm:t>
    </dgm:pt>
    <dgm:pt modelId="{F631AFB6-4093-4D3F-9886-931F8119FB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Invest in Developing Relationships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6679FE-00E8-4E73-91B2-E4879DEDE682}" type="parTrans" cxnId="{5E6BFD93-540F-4299-91E9-287F82F2EF12}">
      <dgm:prSet/>
      <dgm:spPr/>
      <dgm:t>
        <a:bodyPr/>
        <a:lstStyle/>
        <a:p>
          <a:endParaRPr lang="en-US"/>
        </a:p>
      </dgm:t>
    </dgm:pt>
    <dgm:pt modelId="{6B8424AD-F097-42F7-A458-AA026AF27F57}" type="sibTrans" cxnId="{5E6BFD93-540F-4299-91E9-287F82F2EF12}">
      <dgm:prSet phldrT="2" phldr="0"/>
      <dgm:spPr/>
      <dgm:t>
        <a:bodyPr/>
        <a:lstStyle/>
        <a:p>
          <a:endParaRPr lang="en-US"/>
        </a:p>
      </dgm:t>
    </dgm:pt>
    <dgm:pt modelId="{B444CB90-B7DC-4D1E-8B60-F5BDB2BEE4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Honour the hierarchy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/>
        </a:p>
      </dgm:t>
    </dgm:pt>
    <dgm:pt modelId="{625A0BD9-BCD2-4F46-B599-6E2EFFC506AD}" type="parTrans" cxnId="{8BDA96D0-7109-44A9-8739-BE558BCB7CDD}">
      <dgm:prSet/>
      <dgm:spPr/>
      <dgm:t>
        <a:bodyPr/>
        <a:lstStyle/>
        <a:p>
          <a:endParaRPr lang="en-US"/>
        </a:p>
      </dgm:t>
    </dgm:pt>
    <dgm:pt modelId="{26B24C37-446F-44AA-91D1-53271C3E08AF}" type="sibTrans" cxnId="{8BDA96D0-7109-44A9-8739-BE558BCB7CDD}">
      <dgm:prSet phldrT="3" phldr="0"/>
      <dgm:spPr/>
      <dgm:t>
        <a:bodyPr/>
        <a:lstStyle/>
        <a:p>
          <a:endParaRPr lang="en-US"/>
        </a:p>
      </dgm:t>
    </dgm:pt>
    <dgm:pt modelId="{35451F67-E75A-40E8-B3E9-DFA8EBDDBA4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i="0" baseline="0" dirty="0">
              <a:latin typeface="Arial" panose="020B0604020202020204" pitchFamily="34" charset="0"/>
              <a:cs typeface="Arial" panose="020B0604020202020204" pitchFamily="34" charset="0"/>
            </a:rPr>
            <a:t>Exhibit Patience , flexibility</a:t>
          </a:r>
        </a:p>
        <a:p>
          <a:pPr>
            <a:lnSpc>
              <a:spcPct val="100000"/>
            </a:lnSpc>
          </a:pPr>
          <a:r>
            <a:rPr lang="en-US" sz="2000" b="1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                                     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355B78-55B0-4C8E-B190-EC7018B8F373}" type="parTrans" cxnId="{6738D079-D3DD-4343-9AD7-905925657B69}">
      <dgm:prSet/>
      <dgm:spPr/>
      <dgm:t>
        <a:bodyPr/>
        <a:lstStyle/>
        <a:p>
          <a:endParaRPr lang="en-US"/>
        </a:p>
      </dgm:t>
    </dgm:pt>
    <dgm:pt modelId="{EDF99DFA-B9EB-47D9-9FC9-8C39E9AB9CA3}" type="sibTrans" cxnId="{6738D079-D3DD-4343-9AD7-905925657B69}">
      <dgm:prSet phldrT="4" phldr="0"/>
      <dgm:spPr/>
      <dgm:t>
        <a:bodyPr/>
        <a:lstStyle/>
        <a:p>
          <a:endParaRPr lang="en-US"/>
        </a:p>
      </dgm:t>
    </dgm:pt>
    <dgm:pt modelId="{93F75775-5465-46C3-B769-90C08A6A1C32}" type="pres">
      <dgm:prSet presAssocID="{BAB05DA7-0D35-47E6-AE00-783F6A1AFFE8}" presName="root" presStyleCnt="0">
        <dgm:presLayoutVars>
          <dgm:dir/>
          <dgm:resizeHandles val="exact"/>
        </dgm:presLayoutVars>
      </dgm:prSet>
      <dgm:spPr/>
    </dgm:pt>
    <dgm:pt modelId="{C6D7E017-4492-441B-9D2A-2F968034E73A}" type="pres">
      <dgm:prSet presAssocID="{3D967889-DBF8-4322-BF73-D717757FD6F1}" presName="compNode" presStyleCnt="0"/>
      <dgm:spPr/>
    </dgm:pt>
    <dgm:pt modelId="{210A588A-B384-447E-B719-3C3D0A803316}" type="pres">
      <dgm:prSet presAssocID="{3D967889-DBF8-4322-BF73-D717757FD6F1}" presName="bgRect" presStyleLbl="bgShp" presStyleIdx="0" presStyleCnt="4"/>
      <dgm:spPr/>
    </dgm:pt>
    <dgm:pt modelId="{6EF6EA8F-57DF-47BD-AD35-6A761A15127E}" type="pres">
      <dgm:prSet presAssocID="{3D967889-DBF8-4322-BF73-D717757FD6F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C09D51B-DCBC-41E8-89A0-5D2062F98D79}" type="pres">
      <dgm:prSet presAssocID="{3D967889-DBF8-4322-BF73-D717757FD6F1}" presName="spaceRect" presStyleCnt="0"/>
      <dgm:spPr/>
    </dgm:pt>
    <dgm:pt modelId="{B22908F8-5631-4384-91D0-EAF3F61C812A}" type="pres">
      <dgm:prSet presAssocID="{3D967889-DBF8-4322-BF73-D717757FD6F1}" presName="parTx" presStyleLbl="revTx" presStyleIdx="0" presStyleCnt="4">
        <dgm:presLayoutVars>
          <dgm:chMax val="0"/>
          <dgm:chPref val="0"/>
        </dgm:presLayoutVars>
      </dgm:prSet>
      <dgm:spPr/>
    </dgm:pt>
    <dgm:pt modelId="{1FE0242D-753D-4F7A-8397-E1B2700E5605}" type="pres">
      <dgm:prSet presAssocID="{553F7D9C-3AD3-4024-9030-0A3361B88086}" presName="sibTrans" presStyleCnt="0"/>
      <dgm:spPr/>
    </dgm:pt>
    <dgm:pt modelId="{4AF8D352-AD34-424C-B976-62A1E4BF83EB}" type="pres">
      <dgm:prSet presAssocID="{F631AFB6-4093-4D3F-9886-931F8119FB56}" presName="compNode" presStyleCnt="0"/>
      <dgm:spPr/>
    </dgm:pt>
    <dgm:pt modelId="{34FBE6F1-AFC4-4D62-8A84-C124EDFC398D}" type="pres">
      <dgm:prSet presAssocID="{F631AFB6-4093-4D3F-9886-931F8119FB56}" presName="bgRect" presStyleLbl="bgShp" presStyleIdx="1" presStyleCnt="4"/>
      <dgm:spPr/>
    </dgm:pt>
    <dgm:pt modelId="{F363FE5C-522C-4BBB-9ADE-DC0E8AF640C7}" type="pres">
      <dgm:prSet presAssocID="{F631AFB6-4093-4D3F-9886-931F8119FB5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8A1755C-49F0-4985-9C4C-18A0473A4F2C}" type="pres">
      <dgm:prSet presAssocID="{F631AFB6-4093-4D3F-9886-931F8119FB56}" presName="spaceRect" presStyleCnt="0"/>
      <dgm:spPr/>
    </dgm:pt>
    <dgm:pt modelId="{BFFF6354-4C91-43E5-BCD8-66B08526D7BC}" type="pres">
      <dgm:prSet presAssocID="{F631AFB6-4093-4D3F-9886-931F8119FB56}" presName="parTx" presStyleLbl="revTx" presStyleIdx="1" presStyleCnt="4">
        <dgm:presLayoutVars>
          <dgm:chMax val="0"/>
          <dgm:chPref val="0"/>
        </dgm:presLayoutVars>
      </dgm:prSet>
      <dgm:spPr/>
    </dgm:pt>
    <dgm:pt modelId="{D35E92C3-50A2-4EF2-877F-C95B842FB82C}" type="pres">
      <dgm:prSet presAssocID="{6B8424AD-F097-42F7-A458-AA026AF27F57}" presName="sibTrans" presStyleCnt="0"/>
      <dgm:spPr/>
    </dgm:pt>
    <dgm:pt modelId="{02F933EF-0283-44CA-B22C-29BE6BB7D814}" type="pres">
      <dgm:prSet presAssocID="{B444CB90-B7DC-4D1E-8B60-F5BDB2BEE4CB}" presName="compNode" presStyleCnt="0"/>
      <dgm:spPr/>
    </dgm:pt>
    <dgm:pt modelId="{8424A2A9-D787-4DBC-8219-1C4520260D5A}" type="pres">
      <dgm:prSet presAssocID="{B444CB90-B7DC-4D1E-8B60-F5BDB2BEE4CB}" presName="bgRect" presStyleLbl="bgShp" presStyleIdx="2" presStyleCnt="4" custLinFactNeighborX="-8059" custLinFactNeighborY="18041"/>
      <dgm:spPr/>
    </dgm:pt>
    <dgm:pt modelId="{FAB53F50-8557-4745-8FB5-2669E89B22AB}" type="pres">
      <dgm:prSet presAssocID="{B444CB90-B7DC-4D1E-8B60-F5BDB2BEE4C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D44C81F-8AF8-497E-A069-026DB3FCB783}" type="pres">
      <dgm:prSet presAssocID="{B444CB90-B7DC-4D1E-8B60-F5BDB2BEE4CB}" presName="spaceRect" presStyleCnt="0"/>
      <dgm:spPr/>
    </dgm:pt>
    <dgm:pt modelId="{21B3B5C3-D002-403A-9EFA-E36D8C0217E5}" type="pres">
      <dgm:prSet presAssocID="{B444CB90-B7DC-4D1E-8B60-F5BDB2BEE4CB}" presName="parTx" presStyleLbl="revTx" presStyleIdx="2" presStyleCnt="4">
        <dgm:presLayoutVars>
          <dgm:chMax val="0"/>
          <dgm:chPref val="0"/>
        </dgm:presLayoutVars>
      </dgm:prSet>
      <dgm:spPr/>
    </dgm:pt>
    <dgm:pt modelId="{BB5C6CBB-7BC5-43A9-B586-221BCEC2B4F5}" type="pres">
      <dgm:prSet presAssocID="{26B24C37-446F-44AA-91D1-53271C3E08AF}" presName="sibTrans" presStyleCnt="0"/>
      <dgm:spPr/>
    </dgm:pt>
    <dgm:pt modelId="{8B7C8D4E-A53C-4A77-8E46-F0175F40B818}" type="pres">
      <dgm:prSet presAssocID="{35451F67-E75A-40E8-B3E9-DFA8EBDDBA48}" presName="compNode" presStyleCnt="0"/>
      <dgm:spPr/>
    </dgm:pt>
    <dgm:pt modelId="{D25F8291-C79B-4ED2-A60F-128CFB0B931F}" type="pres">
      <dgm:prSet presAssocID="{35451F67-E75A-40E8-B3E9-DFA8EBDDBA48}" presName="bgRect" presStyleLbl="bgShp" presStyleIdx="3" presStyleCnt="4" custLinFactNeighborX="2371" custLinFactNeighborY="2303"/>
      <dgm:spPr/>
    </dgm:pt>
    <dgm:pt modelId="{0DE3F356-EA80-4BBE-A27C-F09B8D673D22}" type="pres">
      <dgm:prSet presAssocID="{35451F67-E75A-40E8-B3E9-DFA8EBDDBA4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2144CB5-6DD3-457F-94E9-4D95A213FE93}" type="pres">
      <dgm:prSet presAssocID="{35451F67-E75A-40E8-B3E9-DFA8EBDDBA48}" presName="spaceRect" presStyleCnt="0"/>
      <dgm:spPr/>
    </dgm:pt>
    <dgm:pt modelId="{6425536A-53BB-49A5-8F0B-7B064CA1B2B7}" type="pres">
      <dgm:prSet presAssocID="{35451F67-E75A-40E8-B3E9-DFA8EBDDBA4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AAADF21-1CFE-47EF-A370-FF45921B6B88}" type="presOf" srcId="{B444CB90-B7DC-4D1E-8B60-F5BDB2BEE4CB}" destId="{21B3B5C3-D002-403A-9EFA-E36D8C0217E5}" srcOrd="0" destOrd="0" presId="urn:microsoft.com/office/officeart/2018/2/layout/IconVerticalSolidList"/>
    <dgm:cxn modelId="{7ADA9561-2ED1-422C-B494-8B02EE6CC29B}" type="presOf" srcId="{F631AFB6-4093-4D3F-9886-931F8119FB56}" destId="{BFFF6354-4C91-43E5-BCD8-66B08526D7BC}" srcOrd="0" destOrd="0" presId="urn:microsoft.com/office/officeart/2018/2/layout/IconVerticalSolidList"/>
    <dgm:cxn modelId="{FF4DB26C-FB0A-4E31-A2A0-B49ADEBC4F9F}" type="presOf" srcId="{BAB05DA7-0D35-47E6-AE00-783F6A1AFFE8}" destId="{93F75775-5465-46C3-B769-90C08A6A1C32}" srcOrd="0" destOrd="0" presId="urn:microsoft.com/office/officeart/2018/2/layout/IconVerticalSolidList"/>
    <dgm:cxn modelId="{0A10FA56-18C7-4D6F-BEE7-92D4C0E53EE5}" srcId="{BAB05DA7-0D35-47E6-AE00-783F6A1AFFE8}" destId="{3D967889-DBF8-4322-BF73-D717757FD6F1}" srcOrd="0" destOrd="0" parTransId="{569613D2-9103-47BD-9A2B-C087135B8FAC}" sibTransId="{553F7D9C-3AD3-4024-9030-0A3361B88086}"/>
    <dgm:cxn modelId="{6738D079-D3DD-4343-9AD7-905925657B69}" srcId="{BAB05DA7-0D35-47E6-AE00-783F6A1AFFE8}" destId="{35451F67-E75A-40E8-B3E9-DFA8EBDDBA48}" srcOrd="3" destOrd="0" parTransId="{E6355B78-55B0-4C8E-B190-EC7018B8F373}" sibTransId="{EDF99DFA-B9EB-47D9-9FC9-8C39E9AB9CA3}"/>
    <dgm:cxn modelId="{2C2E578E-B8BE-4AAC-9E59-79334C25F895}" type="presOf" srcId="{35451F67-E75A-40E8-B3E9-DFA8EBDDBA48}" destId="{6425536A-53BB-49A5-8F0B-7B064CA1B2B7}" srcOrd="0" destOrd="0" presId="urn:microsoft.com/office/officeart/2018/2/layout/IconVerticalSolidList"/>
    <dgm:cxn modelId="{5E6BFD93-540F-4299-91E9-287F82F2EF12}" srcId="{BAB05DA7-0D35-47E6-AE00-783F6A1AFFE8}" destId="{F631AFB6-4093-4D3F-9886-931F8119FB56}" srcOrd="1" destOrd="0" parTransId="{0B6679FE-00E8-4E73-91B2-E4879DEDE682}" sibTransId="{6B8424AD-F097-42F7-A458-AA026AF27F57}"/>
    <dgm:cxn modelId="{970DF0CA-98E0-4EAE-8F35-67A818BD89C0}" type="presOf" srcId="{3D967889-DBF8-4322-BF73-D717757FD6F1}" destId="{B22908F8-5631-4384-91D0-EAF3F61C812A}" srcOrd="0" destOrd="0" presId="urn:microsoft.com/office/officeart/2018/2/layout/IconVerticalSolidList"/>
    <dgm:cxn modelId="{8BDA96D0-7109-44A9-8739-BE558BCB7CDD}" srcId="{BAB05DA7-0D35-47E6-AE00-783F6A1AFFE8}" destId="{B444CB90-B7DC-4D1E-8B60-F5BDB2BEE4CB}" srcOrd="2" destOrd="0" parTransId="{625A0BD9-BCD2-4F46-B599-6E2EFFC506AD}" sibTransId="{26B24C37-446F-44AA-91D1-53271C3E08AF}"/>
    <dgm:cxn modelId="{975C326F-F1F5-4230-88DD-A7C740CE91F0}" type="presParOf" srcId="{93F75775-5465-46C3-B769-90C08A6A1C32}" destId="{C6D7E017-4492-441B-9D2A-2F968034E73A}" srcOrd="0" destOrd="0" presId="urn:microsoft.com/office/officeart/2018/2/layout/IconVerticalSolidList"/>
    <dgm:cxn modelId="{8EED0DA8-6817-49D2-BC45-C47B4AC4F8A0}" type="presParOf" srcId="{C6D7E017-4492-441B-9D2A-2F968034E73A}" destId="{210A588A-B384-447E-B719-3C3D0A803316}" srcOrd="0" destOrd="0" presId="urn:microsoft.com/office/officeart/2018/2/layout/IconVerticalSolidList"/>
    <dgm:cxn modelId="{72F2C2B0-4C41-4868-B9DD-CBB46EEBC714}" type="presParOf" srcId="{C6D7E017-4492-441B-9D2A-2F968034E73A}" destId="{6EF6EA8F-57DF-47BD-AD35-6A761A15127E}" srcOrd="1" destOrd="0" presId="urn:microsoft.com/office/officeart/2018/2/layout/IconVerticalSolidList"/>
    <dgm:cxn modelId="{16002148-F51D-42BD-ACE7-200B3D6E592B}" type="presParOf" srcId="{C6D7E017-4492-441B-9D2A-2F968034E73A}" destId="{BC09D51B-DCBC-41E8-89A0-5D2062F98D79}" srcOrd="2" destOrd="0" presId="urn:microsoft.com/office/officeart/2018/2/layout/IconVerticalSolidList"/>
    <dgm:cxn modelId="{FC92B441-831A-4337-AD92-A44CD01AA82B}" type="presParOf" srcId="{C6D7E017-4492-441B-9D2A-2F968034E73A}" destId="{B22908F8-5631-4384-91D0-EAF3F61C812A}" srcOrd="3" destOrd="0" presId="urn:microsoft.com/office/officeart/2018/2/layout/IconVerticalSolidList"/>
    <dgm:cxn modelId="{CCFAA35A-A432-411D-8644-D34C03690C4A}" type="presParOf" srcId="{93F75775-5465-46C3-B769-90C08A6A1C32}" destId="{1FE0242D-753D-4F7A-8397-E1B2700E5605}" srcOrd="1" destOrd="0" presId="urn:microsoft.com/office/officeart/2018/2/layout/IconVerticalSolidList"/>
    <dgm:cxn modelId="{CE30DBE2-6BB1-413E-A340-0F4AA9CD66CA}" type="presParOf" srcId="{93F75775-5465-46C3-B769-90C08A6A1C32}" destId="{4AF8D352-AD34-424C-B976-62A1E4BF83EB}" srcOrd="2" destOrd="0" presId="urn:microsoft.com/office/officeart/2018/2/layout/IconVerticalSolidList"/>
    <dgm:cxn modelId="{5C458A00-1511-4EBC-BCBA-D9C35B824D10}" type="presParOf" srcId="{4AF8D352-AD34-424C-B976-62A1E4BF83EB}" destId="{34FBE6F1-AFC4-4D62-8A84-C124EDFC398D}" srcOrd="0" destOrd="0" presId="urn:microsoft.com/office/officeart/2018/2/layout/IconVerticalSolidList"/>
    <dgm:cxn modelId="{D6A21AC1-F675-45B6-9884-311CB06B816E}" type="presParOf" srcId="{4AF8D352-AD34-424C-B976-62A1E4BF83EB}" destId="{F363FE5C-522C-4BBB-9ADE-DC0E8AF640C7}" srcOrd="1" destOrd="0" presId="urn:microsoft.com/office/officeart/2018/2/layout/IconVerticalSolidList"/>
    <dgm:cxn modelId="{F93E0D6E-7BB7-4106-9C4A-AFCFCD0BC3AB}" type="presParOf" srcId="{4AF8D352-AD34-424C-B976-62A1E4BF83EB}" destId="{28A1755C-49F0-4985-9C4C-18A0473A4F2C}" srcOrd="2" destOrd="0" presId="urn:microsoft.com/office/officeart/2018/2/layout/IconVerticalSolidList"/>
    <dgm:cxn modelId="{A1D29249-0B21-458A-B25C-F78481D13BB5}" type="presParOf" srcId="{4AF8D352-AD34-424C-B976-62A1E4BF83EB}" destId="{BFFF6354-4C91-43E5-BCD8-66B08526D7BC}" srcOrd="3" destOrd="0" presId="urn:microsoft.com/office/officeart/2018/2/layout/IconVerticalSolidList"/>
    <dgm:cxn modelId="{BA829845-E1BA-46C7-93F4-4C155E31B57D}" type="presParOf" srcId="{93F75775-5465-46C3-B769-90C08A6A1C32}" destId="{D35E92C3-50A2-4EF2-877F-C95B842FB82C}" srcOrd="3" destOrd="0" presId="urn:microsoft.com/office/officeart/2018/2/layout/IconVerticalSolidList"/>
    <dgm:cxn modelId="{C97AB16F-404D-4E05-9362-EF293EB3F8F7}" type="presParOf" srcId="{93F75775-5465-46C3-B769-90C08A6A1C32}" destId="{02F933EF-0283-44CA-B22C-29BE6BB7D814}" srcOrd="4" destOrd="0" presId="urn:microsoft.com/office/officeart/2018/2/layout/IconVerticalSolidList"/>
    <dgm:cxn modelId="{F8D74862-8C64-4A9B-8AF4-E59A1158F7F1}" type="presParOf" srcId="{02F933EF-0283-44CA-B22C-29BE6BB7D814}" destId="{8424A2A9-D787-4DBC-8219-1C4520260D5A}" srcOrd="0" destOrd="0" presId="urn:microsoft.com/office/officeart/2018/2/layout/IconVerticalSolidList"/>
    <dgm:cxn modelId="{FB05FE40-BC31-4451-BD43-2372B384E89B}" type="presParOf" srcId="{02F933EF-0283-44CA-B22C-29BE6BB7D814}" destId="{FAB53F50-8557-4745-8FB5-2669E89B22AB}" srcOrd="1" destOrd="0" presId="urn:microsoft.com/office/officeart/2018/2/layout/IconVerticalSolidList"/>
    <dgm:cxn modelId="{2205B5A3-ED56-48A7-A8B2-9573103C41BB}" type="presParOf" srcId="{02F933EF-0283-44CA-B22C-29BE6BB7D814}" destId="{4D44C81F-8AF8-497E-A069-026DB3FCB783}" srcOrd="2" destOrd="0" presId="urn:microsoft.com/office/officeart/2018/2/layout/IconVerticalSolidList"/>
    <dgm:cxn modelId="{A3BA4C6E-AD33-4F7F-8F0B-7732E3706B03}" type="presParOf" srcId="{02F933EF-0283-44CA-B22C-29BE6BB7D814}" destId="{21B3B5C3-D002-403A-9EFA-E36D8C0217E5}" srcOrd="3" destOrd="0" presId="urn:microsoft.com/office/officeart/2018/2/layout/IconVerticalSolidList"/>
    <dgm:cxn modelId="{06E9CCC4-70CE-480B-B6B4-A1114D123C46}" type="presParOf" srcId="{93F75775-5465-46C3-B769-90C08A6A1C32}" destId="{BB5C6CBB-7BC5-43A9-B586-221BCEC2B4F5}" srcOrd="5" destOrd="0" presId="urn:microsoft.com/office/officeart/2018/2/layout/IconVerticalSolidList"/>
    <dgm:cxn modelId="{0BBA55EF-ADA4-4415-862D-E8C5FE281275}" type="presParOf" srcId="{93F75775-5465-46C3-B769-90C08A6A1C32}" destId="{8B7C8D4E-A53C-4A77-8E46-F0175F40B818}" srcOrd="6" destOrd="0" presId="urn:microsoft.com/office/officeart/2018/2/layout/IconVerticalSolidList"/>
    <dgm:cxn modelId="{DC0E6183-9DA7-4900-9EFB-909760821C7C}" type="presParOf" srcId="{8B7C8D4E-A53C-4A77-8E46-F0175F40B818}" destId="{D25F8291-C79B-4ED2-A60F-128CFB0B931F}" srcOrd="0" destOrd="0" presId="urn:microsoft.com/office/officeart/2018/2/layout/IconVerticalSolidList"/>
    <dgm:cxn modelId="{379EFC19-23EC-49DF-9A06-DC2EB3B0C9C9}" type="presParOf" srcId="{8B7C8D4E-A53C-4A77-8E46-F0175F40B818}" destId="{0DE3F356-EA80-4BBE-A27C-F09B8D673D22}" srcOrd="1" destOrd="0" presId="urn:microsoft.com/office/officeart/2018/2/layout/IconVerticalSolidList"/>
    <dgm:cxn modelId="{75A3F63D-AD4B-4140-9C92-DDEF471DE041}" type="presParOf" srcId="{8B7C8D4E-A53C-4A77-8E46-F0175F40B818}" destId="{02144CB5-6DD3-457F-94E9-4D95A213FE93}" srcOrd="2" destOrd="0" presId="urn:microsoft.com/office/officeart/2018/2/layout/IconVerticalSolidList"/>
    <dgm:cxn modelId="{0ABBA11C-741F-4B6F-8F20-5719563E3765}" type="presParOf" srcId="{8B7C8D4E-A53C-4A77-8E46-F0175F40B818}" destId="{6425536A-53BB-49A5-8F0B-7B064CA1B2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8B0C09F-A3F0-4FB3-B3CE-BAE63E89D90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D4EC5B4-2820-4B98-9177-BC6D9871020B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Understanding Culture: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Being aware of cultural standards promotes respect and helps avoid misunderstandings.</a:t>
          </a:r>
          <a:b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88FF76-60E4-4DE6-84FC-B6F4C7DE3093}" type="parTrans" cxnId="{3AEC5013-3F62-4863-847A-CB6D69748D8E}">
      <dgm:prSet/>
      <dgm:spPr/>
      <dgm:t>
        <a:bodyPr/>
        <a:lstStyle/>
        <a:p>
          <a:endParaRPr lang="en-US"/>
        </a:p>
      </dgm:t>
    </dgm:pt>
    <dgm:pt modelId="{B455255A-368E-4C2A-AA21-96F8B90422E6}" type="sibTrans" cxnId="{3AEC5013-3F62-4863-847A-CB6D69748D8E}">
      <dgm:prSet/>
      <dgm:spPr/>
      <dgm:t>
        <a:bodyPr/>
        <a:lstStyle/>
        <a:p>
          <a:endParaRPr lang="en-US"/>
        </a:p>
      </dgm:t>
    </dgm:pt>
    <dgm:pt modelId="{4C499D4A-6A6D-4792-9862-F464C72DC0FC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Adaptability</a:t>
          </a:r>
          <a:b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Interactions run more smoothly when local business traditions are accommodated.</a:t>
          </a:r>
          <a:b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A83F50-C175-4D64-A8F9-7CFB3738CB49}" type="parTrans" cxnId="{2DE890DE-BCCF-458B-AA84-2A4DF5CC36F7}">
      <dgm:prSet/>
      <dgm:spPr/>
      <dgm:t>
        <a:bodyPr/>
        <a:lstStyle/>
        <a:p>
          <a:endParaRPr lang="en-US"/>
        </a:p>
      </dgm:t>
    </dgm:pt>
    <dgm:pt modelId="{F714E66B-395E-4355-8795-376D0741EBAC}" type="sibTrans" cxnId="{2DE890DE-BCCF-458B-AA84-2A4DF5CC36F7}">
      <dgm:prSet/>
      <dgm:spPr/>
      <dgm:t>
        <a:bodyPr/>
        <a:lstStyle/>
        <a:p>
          <a:endParaRPr lang="en-US"/>
        </a:p>
      </dgm:t>
    </dgm:pt>
    <dgm:pt modelId="{0D482922-A2F0-45D7-A247-55D365476B89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Developing Trust: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To have successful talks in China, building rapport and trust takes time. </a:t>
          </a:r>
        </a:p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(</a:t>
          </a:r>
          <a:r>
            <a: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Saner, 2022) 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49BBB0-78BF-4EC3-881E-2203DC305C73}" type="parTrans" cxnId="{39B6D550-8D57-450B-8B82-E900C3CC2CC5}">
      <dgm:prSet/>
      <dgm:spPr/>
      <dgm:t>
        <a:bodyPr/>
        <a:lstStyle/>
        <a:p>
          <a:endParaRPr lang="en-US"/>
        </a:p>
      </dgm:t>
    </dgm:pt>
    <dgm:pt modelId="{3D2352E8-FF04-4525-AB04-A38CC755054E}" type="sibTrans" cxnId="{39B6D550-8D57-450B-8B82-E900C3CC2CC5}">
      <dgm:prSet/>
      <dgm:spPr/>
      <dgm:t>
        <a:bodyPr/>
        <a:lstStyle/>
        <a:p>
          <a:endParaRPr lang="en-US"/>
        </a:p>
      </dgm:t>
    </dgm:pt>
    <dgm:pt modelId="{34701CE7-E63C-462B-AE11-4ECE68B86C87}" type="pres">
      <dgm:prSet presAssocID="{28B0C09F-A3F0-4FB3-B3CE-BAE63E89D902}" presName="vert0" presStyleCnt="0">
        <dgm:presLayoutVars>
          <dgm:dir/>
          <dgm:animOne val="branch"/>
          <dgm:animLvl val="lvl"/>
        </dgm:presLayoutVars>
      </dgm:prSet>
      <dgm:spPr/>
    </dgm:pt>
    <dgm:pt modelId="{58BA93C4-4B28-4D2F-8B58-9FBC4A3D030E}" type="pres">
      <dgm:prSet presAssocID="{8D4EC5B4-2820-4B98-9177-BC6D9871020B}" presName="thickLine" presStyleLbl="alignNode1" presStyleIdx="0" presStyleCnt="3"/>
      <dgm:spPr/>
    </dgm:pt>
    <dgm:pt modelId="{DAC81FCC-48C2-4727-BADC-6DA9CD9650F0}" type="pres">
      <dgm:prSet presAssocID="{8D4EC5B4-2820-4B98-9177-BC6D9871020B}" presName="horz1" presStyleCnt="0"/>
      <dgm:spPr/>
    </dgm:pt>
    <dgm:pt modelId="{BDCB6A4A-EE60-4F68-8632-FA39831CA76D}" type="pres">
      <dgm:prSet presAssocID="{8D4EC5B4-2820-4B98-9177-BC6D9871020B}" presName="tx1" presStyleLbl="revTx" presStyleIdx="0" presStyleCnt="3"/>
      <dgm:spPr/>
    </dgm:pt>
    <dgm:pt modelId="{0C8E05C9-7679-45F6-A3F3-E180985EDDC2}" type="pres">
      <dgm:prSet presAssocID="{8D4EC5B4-2820-4B98-9177-BC6D9871020B}" presName="vert1" presStyleCnt="0"/>
      <dgm:spPr/>
    </dgm:pt>
    <dgm:pt modelId="{EDC2E20F-7265-4DE6-A180-84233A4E4CB9}" type="pres">
      <dgm:prSet presAssocID="{4C499D4A-6A6D-4792-9862-F464C72DC0FC}" presName="thickLine" presStyleLbl="alignNode1" presStyleIdx="1" presStyleCnt="3"/>
      <dgm:spPr/>
    </dgm:pt>
    <dgm:pt modelId="{0F369406-DAE4-4877-A5EB-20541621D5D6}" type="pres">
      <dgm:prSet presAssocID="{4C499D4A-6A6D-4792-9862-F464C72DC0FC}" presName="horz1" presStyleCnt="0"/>
      <dgm:spPr/>
    </dgm:pt>
    <dgm:pt modelId="{E1633DE0-6CF1-4C56-9497-FE85DE8FBD08}" type="pres">
      <dgm:prSet presAssocID="{4C499D4A-6A6D-4792-9862-F464C72DC0FC}" presName="tx1" presStyleLbl="revTx" presStyleIdx="1" presStyleCnt="3"/>
      <dgm:spPr/>
    </dgm:pt>
    <dgm:pt modelId="{7A23A551-1022-484A-9D35-E65CB2F4B91A}" type="pres">
      <dgm:prSet presAssocID="{4C499D4A-6A6D-4792-9862-F464C72DC0FC}" presName="vert1" presStyleCnt="0"/>
      <dgm:spPr/>
    </dgm:pt>
    <dgm:pt modelId="{527BFE0F-8D4D-4CAF-AF72-554EFEBE6761}" type="pres">
      <dgm:prSet presAssocID="{0D482922-A2F0-45D7-A247-55D365476B89}" presName="thickLine" presStyleLbl="alignNode1" presStyleIdx="2" presStyleCnt="3"/>
      <dgm:spPr/>
    </dgm:pt>
    <dgm:pt modelId="{2194F127-5E0A-49FA-91E3-96D7008DFB71}" type="pres">
      <dgm:prSet presAssocID="{0D482922-A2F0-45D7-A247-55D365476B89}" presName="horz1" presStyleCnt="0"/>
      <dgm:spPr/>
    </dgm:pt>
    <dgm:pt modelId="{62AC4868-B44D-406E-8B78-36B75FE8FC80}" type="pres">
      <dgm:prSet presAssocID="{0D482922-A2F0-45D7-A247-55D365476B89}" presName="tx1" presStyleLbl="revTx" presStyleIdx="2" presStyleCnt="3"/>
      <dgm:spPr/>
    </dgm:pt>
    <dgm:pt modelId="{B2BE62CF-D7AA-42F4-91BC-044795A46146}" type="pres">
      <dgm:prSet presAssocID="{0D482922-A2F0-45D7-A247-55D365476B89}" presName="vert1" presStyleCnt="0"/>
      <dgm:spPr/>
    </dgm:pt>
  </dgm:ptLst>
  <dgm:cxnLst>
    <dgm:cxn modelId="{3AEC5013-3F62-4863-847A-CB6D69748D8E}" srcId="{28B0C09F-A3F0-4FB3-B3CE-BAE63E89D902}" destId="{8D4EC5B4-2820-4B98-9177-BC6D9871020B}" srcOrd="0" destOrd="0" parTransId="{0C88FF76-60E4-4DE6-84FC-B6F4C7DE3093}" sibTransId="{B455255A-368E-4C2A-AA21-96F8B90422E6}"/>
    <dgm:cxn modelId="{E97F662B-6473-4C34-99CF-F974A1200835}" type="presOf" srcId="{8D4EC5B4-2820-4B98-9177-BC6D9871020B}" destId="{BDCB6A4A-EE60-4F68-8632-FA39831CA76D}" srcOrd="0" destOrd="0" presId="urn:microsoft.com/office/officeart/2008/layout/LinedList"/>
    <dgm:cxn modelId="{057A7C39-1DAF-41B5-95E5-591F14A39CA0}" type="presOf" srcId="{28B0C09F-A3F0-4FB3-B3CE-BAE63E89D902}" destId="{34701CE7-E63C-462B-AE11-4ECE68B86C87}" srcOrd="0" destOrd="0" presId="urn:microsoft.com/office/officeart/2008/layout/LinedList"/>
    <dgm:cxn modelId="{8DF6105E-50F0-4957-AE77-908AEBBE9BD0}" type="presOf" srcId="{0D482922-A2F0-45D7-A247-55D365476B89}" destId="{62AC4868-B44D-406E-8B78-36B75FE8FC80}" srcOrd="0" destOrd="0" presId="urn:microsoft.com/office/officeart/2008/layout/LinedList"/>
    <dgm:cxn modelId="{39B6D550-8D57-450B-8B82-E900C3CC2CC5}" srcId="{28B0C09F-A3F0-4FB3-B3CE-BAE63E89D902}" destId="{0D482922-A2F0-45D7-A247-55D365476B89}" srcOrd="2" destOrd="0" parTransId="{E049BBB0-78BF-4EC3-881E-2203DC305C73}" sibTransId="{3D2352E8-FF04-4525-AB04-A38CC755054E}"/>
    <dgm:cxn modelId="{ED0CD78D-1A63-46D8-9114-65EDA70AF1B0}" type="presOf" srcId="{4C499D4A-6A6D-4792-9862-F464C72DC0FC}" destId="{E1633DE0-6CF1-4C56-9497-FE85DE8FBD08}" srcOrd="0" destOrd="0" presId="urn:microsoft.com/office/officeart/2008/layout/LinedList"/>
    <dgm:cxn modelId="{2DE890DE-BCCF-458B-AA84-2A4DF5CC36F7}" srcId="{28B0C09F-A3F0-4FB3-B3CE-BAE63E89D902}" destId="{4C499D4A-6A6D-4792-9862-F464C72DC0FC}" srcOrd="1" destOrd="0" parTransId="{21A83F50-C175-4D64-A8F9-7CFB3738CB49}" sibTransId="{F714E66B-395E-4355-8795-376D0741EBAC}"/>
    <dgm:cxn modelId="{B0C719C5-2C11-44F1-9523-11D26B4C4264}" type="presParOf" srcId="{34701CE7-E63C-462B-AE11-4ECE68B86C87}" destId="{58BA93C4-4B28-4D2F-8B58-9FBC4A3D030E}" srcOrd="0" destOrd="0" presId="urn:microsoft.com/office/officeart/2008/layout/LinedList"/>
    <dgm:cxn modelId="{F4DCFFB4-77A3-4298-A2DE-7228BE0BA47F}" type="presParOf" srcId="{34701CE7-E63C-462B-AE11-4ECE68B86C87}" destId="{DAC81FCC-48C2-4727-BADC-6DA9CD9650F0}" srcOrd="1" destOrd="0" presId="urn:microsoft.com/office/officeart/2008/layout/LinedList"/>
    <dgm:cxn modelId="{07246EA0-6833-4EF4-AC79-51A07F8DC8AE}" type="presParOf" srcId="{DAC81FCC-48C2-4727-BADC-6DA9CD9650F0}" destId="{BDCB6A4A-EE60-4F68-8632-FA39831CA76D}" srcOrd="0" destOrd="0" presId="urn:microsoft.com/office/officeart/2008/layout/LinedList"/>
    <dgm:cxn modelId="{C9A9C55C-B274-461F-AD75-7737A583A563}" type="presParOf" srcId="{DAC81FCC-48C2-4727-BADC-6DA9CD9650F0}" destId="{0C8E05C9-7679-45F6-A3F3-E180985EDDC2}" srcOrd="1" destOrd="0" presId="urn:microsoft.com/office/officeart/2008/layout/LinedList"/>
    <dgm:cxn modelId="{8801DB6D-347A-4EA4-BF74-293D4AEBBBA0}" type="presParOf" srcId="{34701CE7-E63C-462B-AE11-4ECE68B86C87}" destId="{EDC2E20F-7265-4DE6-A180-84233A4E4CB9}" srcOrd="2" destOrd="0" presId="urn:microsoft.com/office/officeart/2008/layout/LinedList"/>
    <dgm:cxn modelId="{AF38A2C2-888F-429F-B0F2-EE86EB19D129}" type="presParOf" srcId="{34701CE7-E63C-462B-AE11-4ECE68B86C87}" destId="{0F369406-DAE4-4877-A5EB-20541621D5D6}" srcOrd="3" destOrd="0" presId="urn:microsoft.com/office/officeart/2008/layout/LinedList"/>
    <dgm:cxn modelId="{2C23941E-142A-4AC8-B25B-C392CC0CF9AA}" type="presParOf" srcId="{0F369406-DAE4-4877-A5EB-20541621D5D6}" destId="{E1633DE0-6CF1-4C56-9497-FE85DE8FBD08}" srcOrd="0" destOrd="0" presId="urn:microsoft.com/office/officeart/2008/layout/LinedList"/>
    <dgm:cxn modelId="{8863E4C7-6A04-44ED-A437-394CF0F23B1C}" type="presParOf" srcId="{0F369406-DAE4-4877-A5EB-20541621D5D6}" destId="{7A23A551-1022-484A-9D35-E65CB2F4B91A}" srcOrd="1" destOrd="0" presId="urn:microsoft.com/office/officeart/2008/layout/LinedList"/>
    <dgm:cxn modelId="{537DB61C-6D5D-4AAC-8294-780C7CADFD3D}" type="presParOf" srcId="{34701CE7-E63C-462B-AE11-4ECE68B86C87}" destId="{527BFE0F-8D4D-4CAF-AF72-554EFEBE6761}" srcOrd="4" destOrd="0" presId="urn:microsoft.com/office/officeart/2008/layout/LinedList"/>
    <dgm:cxn modelId="{62D97449-5F89-453D-BB3D-C779DD399E24}" type="presParOf" srcId="{34701CE7-E63C-462B-AE11-4ECE68B86C87}" destId="{2194F127-5E0A-49FA-91E3-96D7008DFB71}" srcOrd="5" destOrd="0" presId="urn:microsoft.com/office/officeart/2008/layout/LinedList"/>
    <dgm:cxn modelId="{0CAB4F56-1E03-480F-9B49-058618C5D338}" type="presParOf" srcId="{2194F127-5E0A-49FA-91E3-96D7008DFB71}" destId="{62AC4868-B44D-406E-8B78-36B75FE8FC80}" srcOrd="0" destOrd="0" presId="urn:microsoft.com/office/officeart/2008/layout/LinedList"/>
    <dgm:cxn modelId="{87E2799B-EA68-407A-A498-35A631A4E50E}" type="presParOf" srcId="{2194F127-5E0A-49FA-91E3-96D7008DFB71}" destId="{B2BE62CF-D7AA-42F4-91BC-044795A461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AFADAF-22B5-4A12-9011-7A03C1CA7770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E518FA-A404-4D43-8770-1D8B6182E432}">
      <dsp:nvSpPr>
        <dsp:cNvPr id="0" name=""/>
        <dsp:cNvSpPr/>
      </dsp:nvSpPr>
      <dsp:spPr>
        <a:xfrm>
          <a:off x="0" y="2492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92"/>
        <a:ext cx="6492875" cy="850069"/>
      </dsp:txXfrm>
    </dsp:sp>
    <dsp:sp modelId="{67B53F08-30A0-48F3-B732-283E10CA190B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95E5B3-EDE4-4BC0-910A-DEECC02BFAE1}">
      <dsp:nvSpPr>
        <dsp:cNvPr id="0" name=""/>
        <dsp:cNvSpPr/>
      </dsp:nvSpPr>
      <dsp:spPr>
        <a:xfrm>
          <a:off x="0" y="852561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What Culture is ?: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Important aspects of culture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52561"/>
        <a:ext cx="6492875" cy="850069"/>
      </dsp:txXfrm>
    </dsp:sp>
    <dsp:sp modelId="{3515B13F-4443-49E3-A0D9-D6ED33CA9941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773F7-D0AC-4682-83B2-730CDAA0055A}">
      <dsp:nvSpPr>
        <dsp:cNvPr id="0" name=""/>
        <dsp:cNvSpPr/>
      </dsp:nvSpPr>
      <dsp:spPr>
        <a:xfrm>
          <a:off x="0" y="1702630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Theoretical Framework Theories on how business is affected by culture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02630"/>
        <a:ext cx="6492875" cy="850069"/>
      </dsp:txXfrm>
    </dsp:sp>
    <dsp:sp modelId="{94942F58-AAF1-4D91-910B-FC81F5A902C5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68F64-C544-414F-B40C-630415DC3360}">
      <dsp:nvSpPr>
        <dsp:cNvPr id="0" name=""/>
        <dsp:cNvSpPr/>
      </dsp:nvSpPr>
      <dsp:spPr>
        <a:xfrm>
          <a:off x="0" y="255269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Cultural Components to Address: 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he Main Cultural Obstacles in UK-China Negotiations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52699"/>
        <a:ext cx="6492875" cy="850069"/>
      </dsp:txXfrm>
    </dsp:sp>
    <dsp:sp modelId="{41B3A2DD-A0D5-47F9-8376-D34773ECC263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6B9C5-4226-43B9-AC55-5F17E7D720C0}">
      <dsp:nvSpPr>
        <dsp:cNvPr id="0" name=""/>
        <dsp:cNvSpPr/>
      </dsp:nvSpPr>
      <dsp:spPr>
        <a:xfrm>
          <a:off x="0" y="340276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Successful Negotiation Techniques: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Realistic methods for closing deals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02769"/>
        <a:ext cx="6492875" cy="850069"/>
      </dsp:txXfrm>
    </dsp:sp>
    <dsp:sp modelId="{5C096411-E900-4B01-B744-C51C1E5C80D7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A21C4B-29B0-4DE6-8711-F393FF61060D}">
      <dsp:nvSpPr>
        <dsp:cNvPr id="0" name=""/>
        <dsp:cNvSpPr/>
      </dsp:nvSpPr>
      <dsp:spPr>
        <a:xfrm>
          <a:off x="0" y="4252838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US" sz="2100" b="0" i="0" kern="1200" baseline="0" dirty="0"/>
            <a:t> </a:t>
          </a:r>
          <a:endParaRPr lang="en-US" sz="2100" kern="1200" dirty="0"/>
        </a:p>
      </dsp:txBody>
      <dsp:txXfrm>
        <a:off x="0" y="4252838"/>
        <a:ext cx="6492875" cy="8500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F9472-169F-4C7B-A7EC-36771575DBFA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88586-D54A-467F-87E5-CB4A40F86083}">
      <dsp:nvSpPr>
        <dsp:cNvPr id="0" name=""/>
        <dsp:cNvSpPr/>
      </dsp:nvSpPr>
      <dsp:spPr>
        <a:xfrm>
          <a:off x="0" y="0"/>
          <a:ext cx="6492875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 term "culture" describes the common values, beliefs, customs, and behavior's that shape how people interact, communicate, and conduct business. (Indeed</a:t>
          </a: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,2023)</a:t>
          </a: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492875" cy="2552700"/>
      </dsp:txXfrm>
    </dsp:sp>
    <dsp:sp modelId="{B03EC111-21E8-4E5E-86CA-3DAF6009E161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rnd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A8D1A-7D4A-4595-B9BC-69348CD148FF}">
      <dsp:nvSpPr>
        <dsp:cNvPr id="0" name=""/>
        <dsp:cNvSpPr/>
      </dsp:nvSpPr>
      <dsp:spPr>
        <a:xfrm>
          <a:off x="0" y="2552700"/>
          <a:ext cx="6492875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Important Components:</a:t>
          </a: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Values: What matters (collectivism vs. individualism, for example).</a:t>
          </a: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Norms are expected actions (e.g., equality vs. hierarchy).</a:t>
          </a:r>
          <a:b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Interaction: Direct versus indirect.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                    (Valenzuela, 2019)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52700"/>
        <a:ext cx="6492875" cy="25527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0C9391-46CC-4FDF-8827-53BCD122E803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EE892-90E5-494E-9247-822CE428B312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Style of communication: </a:t>
          </a: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Verbal and nonverbal information transmission. (Saner</a:t>
          </a:r>
          <a:r>
            <a:rPr lang="en-US" sz="2700" b="0" i="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, 2022)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492875" cy="1276350"/>
      </dsp:txXfrm>
    </dsp:sp>
    <dsp:sp modelId="{97AAAFC8-EA24-4244-8D45-7E179C0437AF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rnd" cmpd="sng" algn="ctr">
          <a:solidFill>
            <a:schemeClr val="accent2">
              <a:hueOff val="-441124"/>
              <a:satOff val="49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CE0D8-9944-4298-8E24-8FC7E8ED6D4A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Decision – making: </a:t>
          </a: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Centralized and decentralised decision-making processes (Saner, </a:t>
          </a:r>
          <a:r>
            <a:rPr lang="en-US" sz="2700" b="0" i="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76350"/>
        <a:ext cx="6492875" cy="1276350"/>
      </dsp:txXfrm>
    </dsp:sp>
    <dsp:sp modelId="{4E0662D6-4D7D-4489-A9A3-E0AA74D6FBD4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rnd" cmpd="sng" algn="ctr">
          <a:solidFill>
            <a:schemeClr val="accent2">
              <a:hueOff val="-882249"/>
              <a:satOff val="995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855FE-0600-4EDA-AD81-84291CFC8658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>
              <a:latin typeface="Arial" panose="020B0604020202020204" pitchFamily="34" charset="0"/>
              <a:cs typeface="Arial" panose="020B0604020202020204" pitchFamily="34" charset="0"/>
            </a:rPr>
            <a:t>Attitudes Regarding Time: </a:t>
          </a:r>
          <a:r>
            <a:rPr lang="en-US" sz="2700" b="0" i="0" kern="1200" baseline="0">
              <a:latin typeface="Arial" panose="020B0604020202020204" pitchFamily="34" charset="0"/>
              <a:cs typeface="Arial" panose="020B0604020202020204" pitchFamily="34" charset="0"/>
            </a:rPr>
            <a:t>Focus on the short term versus the long term.</a:t>
          </a:r>
          <a:endParaRPr lang="en-US" sz="2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52700"/>
        <a:ext cx="6492875" cy="1276350"/>
      </dsp:txXfrm>
    </dsp:sp>
    <dsp:sp modelId="{24B84531-5732-4C03-86CD-AA4DD2FAD182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rnd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3E79A7-BDA6-49FE-B275-2944EC425F8A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Arial" panose="020B0604020202020204" pitchFamily="34" charset="0"/>
              <a:cs typeface="Arial" panose="020B0604020202020204" pitchFamily="34" charset="0"/>
            </a:rPr>
            <a:t>Power Distance </a:t>
          </a:r>
          <a:r>
            <a:rPr lang="en-US" sz="2700" kern="1200">
              <a:latin typeface="Arial" panose="020B0604020202020204" pitchFamily="34" charset="0"/>
              <a:cs typeface="Arial" panose="020B0604020202020204" pitchFamily="34" charset="0"/>
            </a:rPr>
            <a:t>: How people respect the authority.  </a:t>
          </a:r>
          <a:r>
            <a:rPr lang="en-GB" sz="27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(Nickerson,2023)</a:t>
          </a:r>
          <a:r>
            <a:rPr kumimoji="0" lang="en-US" altLang="en-US" sz="2700" b="0" i="0" u="none" strike="noStrike" kern="1200" cap="none" normalizeH="0" baseline="0">
              <a:effectLst/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29050"/>
        <a:ext cx="6492875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0A588A-B384-447E-B719-3C3D0A803316}">
      <dsp:nvSpPr>
        <dsp:cNvPr id="0" name=""/>
        <dsp:cNvSpPr/>
      </dsp:nvSpPr>
      <dsp:spPr>
        <a:xfrm>
          <a:off x="0" y="2272"/>
          <a:ext cx="6492875" cy="1151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F6EA8F-57DF-47BD-AD35-6A761A15127E}">
      <dsp:nvSpPr>
        <dsp:cNvPr id="0" name=""/>
        <dsp:cNvSpPr/>
      </dsp:nvSpPr>
      <dsp:spPr>
        <a:xfrm>
          <a:off x="348341" y="261368"/>
          <a:ext cx="633348" cy="6333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908F8-5631-4384-91D0-EAF3F61C812A}">
      <dsp:nvSpPr>
        <dsp:cNvPr id="0" name=""/>
        <dsp:cNvSpPr/>
      </dsp:nvSpPr>
      <dsp:spPr>
        <a:xfrm>
          <a:off x="1330030" y="2272"/>
          <a:ext cx="5162844" cy="1151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872" tIns="121872" rIns="121872" bIns="1218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Modify Communication Style</a:t>
          </a:r>
          <a:b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30030" y="2272"/>
        <a:ext cx="5162844" cy="1151541"/>
      </dsp:txXfrm>
    </dsp:sp>
    <dsp:sp modelId="{34FBE6F1-AFC4-4D62-8A84-C124EDFC398D}">
      <dsp:nvSpPr>
        <dsp:cNvPr id="0" name=""/>
        <dsp:cNvSpPr/>
      </dsp:nvSpPr>
      <dsp:spPr>
        <a:xfrm>
          <a:off x="0" y="1441699"/>
          <a:ext cx="6492875" cy="1151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3FE5C-522C-4BBB-9ADE-DC0E8AF640C7}">
      <dsp:nvSpPr>
        <dsp:cNvPr id="0" name=""/>
        <dsp:cNvSpPr/>
      </dsp:nvSpPr>
      <dsp:spPr>
        <a:xfrm>
          <a:off x="348341" y="1700796"/>
          <a:ext cx="633348" cy="6333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F6354-4C91-43E5-BCD8-66B08526D7BC}">
      <dsp:nvSpPr>
        <dsp:cNvPr id="0" name=""/>
        <dsp:cNvSpPr/>
      </dsp:nvSpPr>
      <dsp:spPr>
        <a:xfrm>
          <a:off x="1330030" y="1441699"/>
          <a:ext cx="5162844" cy="1151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872" tIns="121872" rIns="121872" bIns="1218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Invest in Developing Relationships</a:t>
          </a:r>
          <a:b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30030" y="1441699"/>
        <a:ext cx="5162844" cy="1151541"/>
      </dsp:txXfrm>
    </dsp:sp>
    <dsp:sp modelId="{8424A2A9-D787-4DBC-8219-1C4520260D5A}">
      <dsp:nvSpPr>
        <dsp:cNvPr id="0" name=""/>
        <dsp:cNvSpPr/>
      </dsp:nvSpPr>
      <dsp:spPr>
        <a:xfrm>
          <a:off x="0" y="3088876"/>
          <a:ext cx="6492875" cy="1151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B53F50-8557-4745-8FB5-2669E89B22AB}">
      <dsp:nvSpPr>
        <dsp:cNvPr id="0" name=""/>
        <dsp:cNvSpPr/>
      </dsp:nvSpPr>
      <dsp:spPr>
        <a:xfrm>
          <a:off x="348341" y="3140223"/>
          <a:ext cx="633348" cy="6333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3B5C3-D002-403A-9EFA-E36D8C0217E5}">
      <dsp:nvSpPr>
        <dsp:cNvPr id="0" name=""/>
        <dsp:cNvSpPr/>
      </dsp:nvSpPr>
      <dsp:spPr>
        <a:xfrm>
          <a:off x="1330030" y="2881126"/>
          <a:ext cx="5162844" cy="1151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872" tIns="121872" rIns="121872" bIns="1218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Honour the hierarchy</a:t>
          </a:r>
          <a:br>
            <a:rPr lang="en-US" sz="2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200" kern="1200" dirty="0"/>
        </a:p>
      </dsp:txBody>
      <dsp:txXfrm>
        <a:off x="1330030" y="2881126"/>
        <a:ext cx="5162844" cy="1151541"/>
      </dsp:txXfrm>
    </dsp:sp>
    <dsp:sp modelId="{D25F8291-C79B-4ED2-A60F-128CFB0B931F}">
      <dsp:nvSpPr>
        <dsp:cNvPr id="0" name=""/>
        <dsp:cNvSpPr/>
      </dsp:nvSpPr>
      <dsp:spPr>
        <a:xfrm>
          <a:off x="0" y="4322826"/>
          <a:ext cx="6492875" cy="11515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E3F356-EA80-4BBE-A27C-F09B8D673D22}">
      <dsp:nvSpPr>
        <dsp:cNvPr id="0" name=""/>
        <dsp:cNvSpPr/>
      </dsp:nvSpPr>
      <dsp:spPr>
        <a:xfrm>
          <a:off x="348341" y="4579650"/>
          <a:ext cx="633348" cy="6333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5536A-53BB-49A5-8F0B-7B064CA1B2B7}">
      <dsp:nvSpPr>
        <dsp:cNvPr id="0" name=""/>
        <dsp:cNvSpPr/>
      </dsp:nvSpPr>
      <dsp:spPr>
        <a:xfrm>
          <a:off x="1330030" y="4320554"/>
          <a:ext cx="5162844" cy="1151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872" tIns="121872" rIns="121872" bIns="12187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Exhibit Patience , flexibility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                                     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30030" y="4320554"/>
        <a:ext cx="5162844" cy="11515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A93C4-4B28-4D2F-8B58-9FBC4A3D030E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B6A4A-EE60-4F68-8632-FA39831CA76D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Understanding Culture:</a:t>
          </a:r>
          <a:b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Being aware of cultural standards promotes respect and helps avoid misunderstandings.</a:t>
          </a:r>
          <a:b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92"/>
        <a:ext cx="6492875" cy="1700138"/>
      </dsp:txXfrm>
    </dsp:sp>
    <dsp:sp modelId="{EDC2E20F-7265-4DE6-A180-84233A4E4CB9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rnd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33DE0-6CF1-4C56-9497-FE85DE8FBD08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Adaptability</a:t>
          </a:r>
          <a:b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Interactions run more smoothly when local business traditions are accommodated.</a:t>
          </a:r>
          <a:b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02630"/>
        <a:ext cx="6492875" cy="1700138"/>
      </dsp:txXfrm>
    </dsp:sp>
    <dsp:sp modelId="{527BFE0F-8D4D-4CAF-AF72-554EFEBE6761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rnd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C4868-B44D-406E-8B78-36B75FE8FC80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Developing Trust:</a:t>
          </a:r>
          <a:br>
            <a:rPr lang="en-US" sz="25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have successful talks in China, building rapport and trust takes time.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(</a:t>
          </a:r>
          <a:r>
            <a:rPr lang="en-US" sz="2500" b="0" i="0" kern="12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Saner, 2022) </a:t>
          </a:r>
          <a:endParaRPr lang="en-US" sz="2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E914A7-C3E3-4AFC-8EAF-939D889EAED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1320D-2A9C-4934-917A-0DDD9168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081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1320D-2A9C-4934-917A-0DDD9168773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4441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1320D-2A9C-4934-917A-0DDD9168773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917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924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454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964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772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474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873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94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630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292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84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572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4373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8981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3988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599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74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663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1B8F32D-D8B6-4B9E-9CBF-DCAC30B7B93D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665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7" r:id="rId1"/>
    <p:sldLayoutId id="2147483968" r:id="rId2"/>
    <p:sldLayoutId id="2147483969" r:id="rId3"/>
    <p:sldLayoutId id="2147483970" r:id="rId4"/>
    <p:sldLayoutId id="2147483971" r:id="rId5"/>
    <p:sldLayoutId id="2147483972" r:id="rId6"/>
    <p:sldLayoutId id="2147483973" r:id="rId7"/>
    <p:sldLayoutId id="2147483974" r:id="rId8"/>
    <p:sldLayoutId id="2147483975" r:id="rId9"/>
    <p:sldLayoutId id="2147483976" r:id="rId10"/>
    <p:sldLayoutId id="2147483977" r:id="rId11"/>
    <p:sldLayoutId id="2147483978" r:id="rId12"/>
    <p:sldLayoutId id="2147483979" r:id="rId13"/>
    <p:sldLayoutId id="2147483980" r:id="rId14"/>
    <p:sldLayoutId id="2147483981" r:id="rId15"/>
    <p:sldLayoutId id="2147483982" r:id="rId16"/>
    <p:sldLayoutId id="214748398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.com/academy/lesson/elements-of-culture-definitions-and-ideal-real-culture.html" TargetMode="External"/><Relationship Id="rId2" Type="http://schemas.openxmlformats.org/officeDocument/2006/relationships/hyperlink" Target="https://www.indeed.com/hire/c/info/business-in-culture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theculturefactor.com/country-comparison-tool" TargetMode="External"/><Relationship Id="rId4" Type="http://schemas.openxmlformats.org/officeDocument/2006/relationships/hyperlink" Target="https://www.simplypsychology.org/hofstedes-cultural-dimensions-theory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understanding-chinese-negotiation-tactics-suppliers-culture-sharma-xqfwc" TargetMode="External"/><Relationship Id="rId2" Type="http://schemas.openxmlformats.org/officeDocument/2006/relationships/hyperlink" Target="https://www.chorus.co.uk/resources/why-is-culture-so-important-in-business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5CF45-A841-2206-A6F9-0110ED2839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1667" y="490537"/>
            <a:ext cx="6900329" cy="162877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kumimoji="0" lang="en-US" altLang="en-US" sz="3200" b="1" i="0" u="none" strike="noStrike" normalizeH="0" dirty="0">
                <a:latin typeface="Arial" panose="020B0604020202020204" pitchFamily="34" charset="0"/>
                <a:cs typeface="Arial" panose="020B0604020202020204" pitchFamily="34" charset="0"/>
              </a:rPr>
              <a:t>Cross-Cultural Negotiations: Building a Successful Partnership between China and the United Kingdom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42A5D3-2581-1CD8-C383-58CE7F2920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19652" y="2614612"/>
            <a:ext cx="6189746" cy="375284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Presented by : Navjot  Kaur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  2214338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 : LCBB6001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 name:  Dr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Rexon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Nting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b="1" dirty="0"/>
          </a:p>
        </p:txBody>
      </p:sp>
      <p:pic>
        <p:nvPicPr>
          <p:cNvPr id="4" name="Picture 3" descr="Hands moving forward">
            <a:extLst>
              <a:ext uri="{FF2B5EF4-FFF2-40B4-BE49-F238E27FC236}">
                <a16:creationId xmlns:a16="http://schemas.microsoft.com/office/drawing/2014/main" id="{05334CC9-3842-7C32-33FE-3EBF8FFF5E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62" r="18866"/>
          <a:stretch/>
        </p:blipFill>
        <p:spPr>
          <a:xfrm>
            <a:off x="3" y="1587"/>
            <a:ext cx="5291664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23786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9FE609-AFEF-F81F-25D4-C105E5130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  </a:t>
            </a: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</a:t>
            </a:r>
            <a:endParaRPr lang="en-GB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1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2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4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5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130" name="Rectangle 1">
            <a:extLst>
              <a:ext uri="{FF2B5EF4-FFF2-40B4-BE49-F238E27FC236}">
                <a16:creationId xmlns:a16="http://schemas.microsoft.com/office/drawing/2014/main" id="{FC1469AC-0FA9-E537-055A-8AFFC4C734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1179696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2668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679ADED-FDEB-9E52-4C7F-4CF6161BD8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87380" y="457200"/>
            <a:ext cx="3573377" cy="5105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kumimoji="0" lang="en-US" altLang="en-US" sz="3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meant by culture in businesses? </a:t>
            </a:r>
            <a:br>
              <a:rPr kumimoji="0" lang="en-US" altLang="en-US" sz="3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3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Rectangle 2">
            <a:extLst>
              <a:ext uri="{FF2B5EF4-FFF2-40B4-BE49-F238E27FC236}">
                <a16:creationId xmlns:a16="http://schemas.microsoft.com/office/drawing/2014/main" id="{F301502F-6F43-F167-BE34-2706357E0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3218828"/>
              </p:ext>
            </p:extLst>
          </p:nvPr>
        </p:nvGraphicFramePr>
        <p:xfrm>
          <a:off x="4594514" y="778934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5059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F974F-9290-880F-420C-A3AB9C1DC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Ho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  the culture impact the business process.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25" name="Rectangle 1">
            <a:extLst>
              <a:ext uri="{FF2B5EF4-FFF2-40B4-BE49-F238E27FC236}">
                <a16:creationId xmlns:a16="http://schemas.microsoft.com/office/drawing/2014/main" id="{4D8778C7-DC3C-5A39-090A-CA670623F5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528028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6991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41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4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28C2B80-BE84-8C8A-A9C6-3DA7E5CF3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Applying Hofstede's Cultural Dimensions to China</a:t>
            </a:r>
            <a:endParaRPr lang="en-GB"/>
          </a:p>
        </p:txBody>
      </p:sp>
      <p:pic>
        <p:nvPicPr>
          <p:cNvPr id="5" name="Picture 4" descr="A lantern with written characters">
            <a:extLst>
              <a:ext uri="{FF2B5EF4-FFF2-40B4-BE49-F238E27FC236}">
                <a16:creationId xmlns:a16="http://schemas.microsoft.com/office/drawing/2014/main" id="{648A867F-DC94-AC78-3F06-5E90EFC1C7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044" r="50126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3AA64DD-B9A3-A25B-3B3D-7470602DC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Essential Dimensions: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Collectivism versus individualism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China is a collectivistic country</a:t>
            </a:r>
            <a:r>
              <a:rPr lang="en-US" altLang="en-US" sz="2200" dirty="0"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Distance of Power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:China has a </a:t>
            </a:r>
            <a:r>
              <a:rPr lang="en-US" altLang="en-US" sz="2200" dirty="0">
                <a:latin typeface="Arial" panose="020B0604020202020204" pitchFamily="34" charset="0"/>
              </a:rPr>
              <a:t>High-Power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Distance.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Uncertainty Avoidance: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Insecurity China favor's stability</a:t>
            </a:r>
            <a:r>
              <a:rPr lang="en-US" altLang="en-US" sz="2200" dirty="0">
                <a:latin typeface="Arial" panose="020B0604020202020204" pitchFamily="34" charset="0"/>
              </a:rPr>
              <a:t>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2200" b="1" dirty="0">
                <a:latin typeface="Arial" panose="020B0604020202020204" pitchFamily="34" charset="0"/>
              </a:rPr>
              <a:t>(</a:t>
            </a:r>
            <a:r>
              <a:rPr lang="en-GB" altLang="en-US" sz="2200" b="1" dirty="0">
                <a:latin typeface="Arial" panose="020B0604020202020204" pitchFamily="34" charset="0"/>
              </a:rPr>
              <a:t> The Culture Factor, 2024)</a:t>
            </a: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248220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40B2CA-B3CF-33F8-7741-8F6D68F5A4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78" r="47249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22BC1E-2FAB-432C-3621-C923862ADFAA}"/>
              </a:ext>
            </a:extLst>
          </p:cNvPr>
          <p:cNvSpPr txBox="1"/>
          <p:nvPr/>
        </p:nvSpPr>
        <p:spPr>
          <a:xfrm>
            <a:off x="3284621" y="1251284"/>
            <a:ext cx="8806976" cy="50830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4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Overcoming Cultural Barriers in  Negotiations (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kumimoji="0" lang="en-US" altLang="en-US" sz="24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hina).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kumimoji="0" lang="en-US" altLang="en-US" sz="2000" b="1" i="0" u="none" strike="noStrike" normalizeH="0" baseline="0" dirty="0">
              <a:ln>
                <a:noFill/>
              </a:ln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kumimoji="0" lang="en-US" altLang="en-US" sz="20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Communication: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China: Situational and indirect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Impact: Differing communication styles can lead to misunderstandings.</a:t>
            </a:r>
            <a:b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2000" b="0" i="0" u="none" strike="noStrike" normalizeH="0" baseline="0" dirty="0">
              <a:ln>
                <a:noFill/>
              </a:ln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kumimoji="0" lang="en-US" altLang="en-US" sz="20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Attitude Regarding Authority: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Strong respect for seniority in China.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 China consults senior officials for final approval which could lead to delays.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kumimoji="0" lang="en-US" altLang="en-US" sz="2000" b="0" i="0" u="none" strike="noStrike" normalizeH="0" baseline="0" dirty="0">
              <a:ln>
                <a:noFill/>
              </a:ln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kumimoji="0" lang="en-US" altLang="en-US" sz="2000" b="1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Establishing Relationships: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China: Relationship-oriented and builds trust.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kumimoji="0" lang="en-US" altLang="en-US" sz="2000" b="0" i="0" u="none" strike="noStrik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Impact: produce more solid, long-lasting alliances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altLang="en-US" sz="2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 The Culture Factor, 2024)</a:t>
            </a:r>
            <a:endParaRPr lang="en-GB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kumimoji="0" lang="en-US" altLang="en-US" sz="2000" b="0" i="0" u="none" strike="noStrike" normalizeH="0" baseline="0" dirty="0">
              <a:ln>
                <a:noFill/>
              </a:ln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078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61D27-5DD0-E366-8986-80E0A1344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76" y="218573"/>
            <a:ext cx="4580856" cy="60398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kumimoji="0" lang="en-US" altLang="en-US" sz="31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Techniques for Effective Cross-Cultural Negotiations</a:t>
            </a:r>
            <a:br>
              <a:rPr kumimoji="0" lang="en-US" altLang="en-US" sz="31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3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lang="en-GB" sz="3100" dirty="0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2290F195-4A1A-9E3D-B713-5479DBE84C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2188918"/>
              </p:ext>
            </p:extLst>
          </p:nvPr>
        </p:nvGraphicFramePr>
        <p:xfrm>
          <a:off x="5010150" y="685800"/>
          <a:ext cx="6492875" cy="5474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E129080-D2FD-E514-022D-52721155F012}"/>
              </a:ext>
            </a:extLst>
          </p:cNvPr>
          <p:cNvSpPr txBox="1"/>
          <p:nvPr/>
        </p:nvSpPr>
        <p:spPr>
          <a:xfrm>
            <a:off x="1639302" y="4098577"/>
            <a:ext cx="6093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(Sam, 2024).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891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60787-0618-23E6-2191-BD2F34ADF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7" y="876300"/>
            <a:ext cx="3128211" cy="5105400"/>
          </a:xfrm>
        </p:spPr>
        <p:txBody>
          <a:bodyPr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tabLst/>
            </a:pPr>
            <a:r>
              <a:rPr kumimoji="0" lang="en-US" altLang="en-US" sz="3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Value of Cultural Knowledge and Adaptation:</a:t>
            </a:r>
            <a:br>
              <a:rPr kumimoji="0" lang="en-US" altLang="en-US" sz="3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3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lang="en-GB" sz="3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09BEEB-A5CB-E6A0-DDE6-7E3E22E93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711783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6839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ands-on top of each other">
            <a:extLst>
              <a:ext uri="{FF2B5EF4-FFF2-40B4-BE49-F238E27FC236}">
                <a16:creationId xmlns:a16="http://schemas.microsoft.com/office/drawing/2014/main" id="{06FA9AF6-A20E-1296-F271-EA950E98AB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220" r="10975" b="1"/>
          <a:stretch/>
        </p:blipFill>
        <p:spPr>
          <a:xfrm>
            <a:off x="8085221" y="10"/>
            <a:ext cx="4106780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987D6D-E279-5A69-CF6B-662E93CAD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79" y="9526"/>
            <a:ext cx="7423775" cy="1104379"/>
          </a:xfrm>
        </p:spPr>
        <p:txBody>
          <a:bodyPr>
            <a:normAutofit/>
          </a:bodyPr>
          <a:lstStyle/>
          <a:p>
            <a:pPr algn="l"/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Conclusion</a:t>
            </a:r>
            <a:endParaRPr lang="en-GB" dirty="0"/>
          </a:p>
        </p:txBody>
      </p:sp>
      <p:sp>
        <p:nvSpPr>
          <p:cNvPr id="63" name="Rectangle 1">
            <a:extLst>
              <a:ext uri="{FF2B5EF4-FFF2-40B4-BE49-F238E27FC236}">
                <a16:creationId xmlns:a16="http://schemas.microsoft.com/office/drawing/2014/main" id="{34453717-3220-6B5D-78D4-3A9EFEE57E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15979" y="931025"/>
            <a:ext cx="6364705" cy="46883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 Understanding: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Recognize variations in business the pace, power dynamics, and communication.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Adaptation: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outcome of your negotiations depends on how adaptable you are.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Building Trust: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Prior to making business decisions, concentrate on building trust.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 can successfully navigate these obstacles in our strategic engagement with China if we are culturally aware and flexible.</a:t>
            </a:r>
          </a:p>
        </p:txBody>
      </p:sp>
    </p:spTree>
    <p:extLst>
      <p:ext uri="{BB962C8B-B14F-4D97-AF65-F5344CB8AC3E}">
        <p14:creationId xmlns:p14="http://schemas.microsoft.com/office/powerpoint/2010/main" val="1014938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35A228DB-6D31-9D59-4567-F6179B8CE21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6302" b="17089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3DFCA2-92D3-C684-0D84-69C2FC4B2075}"/>
              </a:ext>
            </a:extLst>
          </p:cNvPr>
          <p:cNvSpPr txBox="1"/>
          <p:nvPr/>
        </p:nvSpPr>
        <p:spPr>
          <a:xfrm>
            <a:off x="4791450" y="1678665"/>
            <a:ext cx="4482553" cy="23691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80000"/>
            </a:pPr>
            <a:r>
              <a:rPr lang="en-US" sz="5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 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8F78B6-5266-7381-26FB-EA3E17F22F30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488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409C012-3F79-F744-3D48-C9805EBF917E}"/>
              </a:ext>
            </a:extLst>
          </p:cNvPr>
          <p:cNvSpPr txBox="1"/>
          <p:nvPr/>
        </p:nvSpPr>
        <p:spPr>
          <a:xfrm>
            <a:off x="1560094" y="485300"/>
            <a:ext cx="10551695" cy="5667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 </a:t>
            </a:r>
          </a:p>
          <a:p>
            <a:pPr>
              <a:lnSpc>
                <a:spcPct val="90000"/>
              </a:lnSpc>
            </a:pPr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Indeed (2023). </a:t>
            </a:r>
            <a:r>
              <a:rPr lang="en-US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company culture?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www.indeed.com. Available at: 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https://www.indeed.com/hire/c/info/business-in-culture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: 7 December 2024)_</a:t>
            </a:r>
          </a:p>
          <a:p>
            <a:pPr algn="l"/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Valenzuela, A. (2019). Elements of culture: Explanation of the major elements that defines culture | Study.com. [Online] Study.com. Available at  : 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https://study.com/academy/lesson/elements-of-culture-definitions-and-ideal-real-culture.html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: 7 December 2024)_</a:t>
            </a:r>
          </a:p>
          <a:p>
            <a:pPr>
              <a:lnSpc>
                <a:spcPct val="90000"/>
              </a:lnSpc>
            </a:pPr>
            <a:endParaRPr lang="en-GB" sz="20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Nickerson, C. (2023). 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Hofstede’s Cultural Dimensions Theory &amp; Examples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Simply Psychology. Available at: </a:t>
            </a:r>
            <a:r>
              <a:rPr lang="en-GB" sz="20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https://www.simplypsychology.org/hofstedes-cultural-dimensions-theory.html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 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: 7 December 2024].</a:t>
            </a:r>
          </a:p>
          <a:p>
            <a:pPr>
              <a:lnSpc>
                <a:spcPct val="90000"/>
              </a:lnSpc>
            </a:pPr>
            <a:endParaRPr lang="en-GB" sz="20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Culture Factor (2024). 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Country comparison tool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Theculturefactor.com. Available at: </a:t>
            </a:r>
            <a:r>
              <a:rPr lang="en-GB" sz="20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https://www.theculturefactor.com/country-comparison-tool</a:t>
            </a:r>
            <a:r>
              <a:rPr lang="en-GB" sz="20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000" kern="1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  </a:t>
            </a:r>
            <a:r>
              <a:rPr lang="en-GB" sz="20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7 Nov. 2024).</a:t>
            </a:r>
          </a:p>
          <a:p>
            <a:pPr>
              <a:lnSpc>
                <a:spcPct val="90000"/>
              </a:lnSpc>
            </a:pPr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7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5746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9336BC-EC45-2FA9-8550-A1411F56D35B}"/>
              </a:ext>
            </a:extLst>
          </p:cNvPr>
          <p:cNvSpPr txBox="1"/>
          <p:nvPr/>
        </p:nvSpPr>
        <p:spPr>
          <a:xfrm>
            <a:off x="1612232" y="998621"/>
            <a:ext cx="10311063" cy="63094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US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algn="l"/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Saner, N. (2022). </a:t>
            </a:r>
            <a:r>
              <a:rPr lang="en-US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is culture so important in business?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Chorus. Available at: 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https://www.chorus.co.uk/resources/why-is-culture-so-important-in-business/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endParaRPr lang="en-US" sz="2000" b="0" i="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Sam, S. (2024). </a:t>
            </a:r>
            <a:r>
              <a:rPr lang="en-US" sz="2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Chinese negotiation tactics and culture is crucial for successfully navigating business dealings  in China. Here are key aspects to consider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Linkedin.com. Available at: 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https://www.linkedin.com/pulse/understanding-chinese-negotiation-tactics-suppliers-culture-sharma-xqfwc</a:t>
            </a:r>
            <a:r>
              <a:rPr lang="en-US" sz="2000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kern="1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  </a:t>
            </a:r>
            <a:r>
              <a:rPr lang="en-GB" sz="20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7 </a:t>
            </a:r>
            <a:r>
              <a:rPr lang="en-GB" sz="2000" kern="1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decembr</a:t>
            </a:r>
            <a:r>
              <a:rPr lang="en-GB" sz="20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2024).</a:t>
            </a:r>
            <a:endParaRPr lang="en-US" sz="2000" b="0" i="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6996481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521</TotalTime>
  <Words>803</Words>
  <Application>Microsoft Office PowerPoint</Application>
  <PresentationFormat>Widescreen</PresentationFormat>
  <Paragraphs>91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Corbel</vt:lpstr>
      <vt:lpstr>Wingdings 3</vt:lpstr>
      <vt:lpstr>Parallax</vt:lpstr>
      <vt:lpstr>Cross-Cultural Negotiations: Building a Successful Partnership between China and the United Kingdom</vt:lpstr>
      <vt:lpstr>   Overview </vt:lpstr>
      <vt:lpstr>What is meant by culture in businesses?  </vt:lpstr>
      <vt:lpstr>How  the culture impact the business process.</vt:lpstr>
      <vt:lpstr>Applying Hofstede's Cultural Dimensions to China</vt:lpstr>
      <vt:lpstr>PowerPoint Presentation</vt:lpstr>
      <vt:lpstr>Techniques for Effective Cross-Cultural Negotiations  </vt:lpstr>
      <vt:lpstr>The Value of Cultural Knowledge and Adaptation:  </vt:lpstr>
      <vt:lpstr>Conclusion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Navjot kaur</dc:creator>
  <cp:lastModifiedBy>Navjot kaur</cp:lastModifiedBy>
  <cp:revision>17</cp:revision>
  <dcterms:created xsi:type="dcterms:W3CDTF">2024-12-02T07:41:22Z</dcterms:created>
  <dcterms:modified xsi:type="dcterms:W3CDTF">2024-12-10T07:09:02Z</dcterms:modified>
</cp:coreProperties>
</file>