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9" r:id="rId4"/>
    <p:sldId id="258" r:id="rId5"/>
    <p:sldId id="259" r:id="rId6"/>
    <p:sldId id="260" r:id="rId7"/>
    <p:sldId id="261" r:id="rId8"/>
    <p:sldId id="262" r:id="rId9"/>
    <p:sldId id="263" r:id="rId10"/>
    <p:sldId id="264" r:id="rId11"/>
    <p:sldId id="265" r:id="rId12"/>
    <p:sldId id="266" r:id="rId13"/>
    <p:sldId id="267"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41" d="100"/>
          <a:sy n="41" d="100"/>
        </p:scale>
        <p:origin x="528"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8885CC-0342-418E-A5E7-CAFF31FB85A1}"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5200C76B-C614-4B8A-B155-7D1B6392EDA3}">
      <dgm:prSet custT="1"/>
      <dgm:spPr/>
      <dgm:t>
        <a:bodyPr/>
        <a:lstStyle/>
        <a:p>
          <a:r>
            <a:rPr lang="en-GB" sz="2400" dirty="0"/>
            <a:t>Cadets</a:t>
          </a:r>
          <a:endParaRPr lang="en-US" sz="2400" dirty="0"/>
        </a:p>
      </dgm:t>
    </dgm:pt>
    <dgm:pt modelId="{9AAD495D-1EF1-4C31-AE12-26BE8ACDA6DB}" type="parTrans" cxnId="{904C5C97-F96C-4F6B-A943-56EEB5A3EB24}">
      <dgm:prSet/>
      <dgm:spPr/>
      <dgm:t>
        <a:bodyPr/>
        <a:lstStyle/>
        <a:p>
          <a:endParaRPr lang="en-US"/>
        </a:p>
      </dgm:t>
    </dgm:pt>
    <dgm:pt modelId="{55E8DFBA-4340-4E12-8F2B-0E4116259299}" type="sibTrans" cxnId="{904C5C97-F96C-4F6B-A943-56EEB5A3EB24}">
      <dgm:prSet/>
      <dgm:spPr/>
      <dgm:t>
        <a:bodyPr/>
        <a:lstStyle/>
        <a:p>
          <a:endParaRPr lang="en-US"/>
        </a:p>
      </dgm:t>
    </dgm:pt>
    <dgm:pt modelId="{609B0D61-ECD2-4000-8726-9394FDDBD490}">
      <dgm:prSet custT="1"/>
      <dgm:spPr/>
      <dgm:t>
        <a:bodyPr/>
        <a:lstStyle/>
        <a:p>
          <a:r>
            <a:rPr lang="en-GB" sz="2400" dirty="0"/>
            <a:t>Special Constable</a:t>
          </a:r>
          <a:endParaRPr lang="en-US" sz="2400" dirty="0"/>
        </a:p>
      </dgm:t>
    </dgm:pt>
    <dgm:pt modelId="{B5DFD92C-3367-4B60-A07C-BD645E28EA3B}" type="parTrans" cxnId="{20F2BE4A-EB72-4494-8E4B-487641C4FDCA}">
      <dgm:prSet/>
      <dgm:spPr/>
      <dgm:t>
        <a:bodyPr/>
        <a:lstStyle/>
        <a:p>
          <a:endParaRPr lang="en-US"/>
        </a:p>
      </dgm:t>
    </dgm:pt>
    <dgm:pt modelId="{6ADB6277-C109-4325-8D19-C911E17DB230}" type="sibTrans" cxnId="{20F2BE4A-EB72-4494-8E4B-487641C4FDCA}">
      <dgm:prSet/>
      <dgm:spPr/>
      <dgm:t>
        <a:bodyPr/>
        <a:lstStyle/>
        <a:p>
          <a:endParaRPr lang="en-US"/>
        </a:p>
      </dgm:t>
    </dgm:pt>
    <dgm:pt modelId="{9871C772-7CCE-45B7-B3A3-F7373A4B24D0}">
      <dgm:prSet custT="1"/>
      <dgm:spPr/>
      <dgm:t>
        <a:bodyPr/>
        <a:lstStyle/>
        <a:p>
          <a:r>
            <a:rPr lang="en-GB" sz="2400"/>
            <a:t>Police Constable</a:t>
          </a:r>
          <a:endParaRPr lang="en-US" sz="2400"/>
        </a:p>
      </dgm:t>
    </dgm:pt>
    <dgm:pt modelId="{62B46750-EBD0-4B3E-A2C0-7A85ECFC33EC}" type="parTrans" cxnId="{7472C108-9B67-4CF1-B5FF-1E5FDAB4C9D4}">
      <dgm:prSet/>
      <dgm:spPr/>
      <dgm:t>
        <a:bodyPr/>
        <a:lstStyle/>
        <a:p>
          <a:endParaRPr lang="en-US"/>
        </a:p>
      </dgm:t>
    </dgm:pt>
    <dgm:pt modelId="{B098C4E2-93E7-4114-A8F2-51F4F23C7FA2}" type="sibTrans" cxnId="{7472C108-9B67-4CF1-B5FF-1E5FDAB4C9D4}">
      <dgm:prSet/>
      <dgm:spPr/>
      <dgm:t>
        <a:bodyPr/>
        <a:lstStyle/>
        <a:p>
          <a:endParaRPr lang="en-US"/>
        </a:p>
      </dgm:t>
    </dgm:pt>
    <dgm:pt modelId="{0687C25F-68A2-4A49-A3BB-B71E8D5CBCFA}">
      <dgm:prSet custT="1"/>
      <dgm:spPr/>
      <dgm:t>
        <a:bodyPr/>
        <a:lstStyle/>
        <a:p>
          <a:r>
            <a:rPr lang="en-GB" sz="2400" dirty="0"/>
            <a:t>Neighbourhood policing</a:t>
          </a:r>
          <a:endParaRPr lang="en-US" sz="2400" dirty="0"/>
        </a:p>
      </dgm:t>
    </dgm:pt>
    <dgm:pt modelId="{D1DA7C74-5D60-42D6-A9A1-B15505E676AD}" type="parTrans" cxnId="{34D5657E-4307-4A03-9FC7-2943A54EC34D}">
      <dgm:prSet/>
      <dgm:spPr/>
      <dgm:t>
        <a:bodyPr/>
        <a:lstStyle/>
        <a:p>
          <a:endParaRPr lang="en-US"/>
        </a:p>
      </dgm:t>
    </dgm:pt>
    <dgm:pt modelId="{4066A37C-120A-46EB-BFF1-36D784ACEA50}" type="sibTrans" cxnId="{34D5657E-4307-4A03-9FC7-2943A54EC34D}">
      <dgm:prSet/>
      <dgm:spPr/>
      <dgm:t>
        <a:bodyPr/>
        <a:lstStyle/>
        <a:p>
          <a:endParaRPr lang="en-US"/>
        </a:p>
      </dgm:t>
    </dgm:pt>
    <dgm:pt modelId="{E0F05D51-CC8D-4F43-B62E-26F379DCFCA8}">
      <dgm:prSet custT="1"/>
      <dgm:spPr/>
      <dgm:t>
        <a:bodyPr/>
        <a:lstStyle/>
        <a:p>
          <a:r>
            <a:rPr lang="en-GB" sz="2400"/>
            <a:t>Detective</a:t>
          </a:r>
          <a:endParaRPr lang="en-US" sz="2400"/>
        </a:p>
      </dgm:t>
    </dgm:pt>
    <dgm:pt modelId="{96FAA383-B725-4FEB-8CC6-A44C068A4866}" type="parTrans" cxnId="{C6DB2A46-2BCE-410E-B6BC-4E806F3B8973}">
      <dgm:prSet/>
      <dgm:spPr/>
      <dgm:t>
        <a:bodyPr/>
        <a:lstStyle/>
        <a:p>
          <a:endParaRPr lang="en-US"/>
        </a:p>
      </dgm:t>
    </dgm:pt>
    <dgm:pt modelId="{6B0E291B-525F-421D-8366-D1D7B35F3FBF}" type="sibTrans" cxnId="{C6DB2A46-2BCE-410E-B6BC-4E806F3B8973}">
      <dgm:prSet/>
      <dgm:spPr/>
      <dgm:t>
        <a:bodyPr/>
        <a:lstStyle/>
        <a:p>
          <a:endParaRPr lang="en-US"/>
        </a:p>
      </dgm:t>
    </dgm:pt>
    <dgm:pt modelId="{25C85269-A427-4176-A08B-11197A251E5C}">
      <dgm:prSet custT="1"/>
      <dgm:spPr/>
      <dgm:t>
        <a:bodyPr/>
        <a:lstStyle/>
        <a:p>
          <a:r>
            <a:rPr lang="en-GB" sz="2400" dirty="0"/>
            <a:t>Road’s Policing</a:t>
          </a:r>
          <a:endParaRPr lang="en-US" sz="2400" dirty="0"/>
        </a:p>
      </dgm:t>
    </dgm:pt>
    <dgm:pt modelId="{1FCB16A7-70F9-4992-BC9E-B3C9F8317D0D}" type="parTrans" cxnId="{3C64E84F-6FDD-4C5B-A86D-DCA5CB8CE614}">
      <dgm:prSet/>
      <dgm:spPr/>
      <dgm:t>
        <a:bodyPr/>
        <a:lstStyle/>
        <a:p>
          <a:endParaRPr lang="en-US"/>
        </a:p>
      </dgm:t>
    </dgm:pt>
    <dgm:pt modelId="{A1E3CEF9-99AE-4910-A7B2-48FD436F9EFD}" type="sibTrans" cxnId="{3C64E84F-6FDD-4C5B-A86D-DCA5CB8CE614}">
      <dgm:prSet/>
      <dgm:spPr/>
      <dgm:t>
        <a:bodyPr/>
        <a:lstStyle/>
        <a:p>
          <a:endParaRPr lang="en-US"/>
        </a:p>
      </dgm:t>
    </dgm:pt>
    <dgm:pt modelId="{9EC0322F-129A-4C90-8EDA-A1FF9CADA123}">
      <dgm:prSet custT="1"/>
      <dgm:spPr/>
      <dgm:t>
        <a:bodyPr/>
        <a:lstStyle/>
        <a:p>
          <a:r>
            <a:rPr lang="en-GB" sz="2400" dirty="0"/>
            <a:t>Fraud</a:t>
          </a:r>
          <a:endParaRPr lang="en-US" sz="2400" dirty="0"/>
        </a:p>
      </dgm:t>
    </dgm:pt>
    <dgm:pt modelId="{D78F0EC1-2B9E-48EB-8CE0-D0FCECD6CB6D}" type="parTrans" cxnId="{75E339A6-B885-42A5-862A-D3D50F22F7FE}">
      <dgm:prSet/>
      <dgm:spPr/>
      <dgm:t>
        <a:bodyPr/>
        <a:lstStyle/>
        <a:p>
          <a:endParaRPr lang="en-US"/>
        </a:p>
      </dgm:t>
    </dgm:pt>
    <dgm:pt modelId="{F6237ED2-E8AD-4790-AC60-13E92ABC5AAE}" type="sibTrans" cxnId="{75E339A6-B885-42A5-862A-D3D50F22F7FE}">
      <dgm:prSet/>
      <dgm:spPr/>
      <dgm:t>
        <a:bodyPr/>
        <a:lstStyle/>
        <a:p>
          <a:endParaRPr lang="en-US"/>
        </a:p>
      </dgm:t>
    </dgm:pt>
    <dgm:pt modelId="{085934C2-79ED-4A83-ADDA-E227834269C4}">
      <dgm:prSet custT="1"/>
      <dgm:spPr/>
      <dgm:t>
        <a:bodyPr/>
        <a:lstStyle/>
        <a:p>
          <a:r>
            <a:rPr lang="en-GB" sz="2400" dirty="0"/>
            <a:t>Cyber Crime</a:t>
          </a:r>
          <a:endParaRPr lang="en-US" sz="2400" dirty="0"/>
        </a:p>
      </dgm:t>
    </dgm:pt>
    <dgm:pt modelId="{5DBE7374-C057-42EB-95B3-44F6B701E605}" type="parTrans" cxnId="{0DDADEC0-FF4B-42F2-BA35-EF0BED70C2F3}">
      <dgm:prSet/>
      <dgm:spPr/>
      <dgm:t>
        <a:bodyPr/>
        <a:lstStyle/>
        <a:p>
          <a:endParaRPr lang="en-US"/>
        </a:p>
      </dgm:t>
    </dgm:pt>
    <dgm:pt modelId="{9676CAB1-36B6-45C7-AC61-0F18D937C1A7}" type="sibTrans" cxnId="{0DDADEC0-FF4B-42F2-BA35-EF0BED70C2F3}">
      <dgm:prSet/>
      <dgm:spPr/>
      <dgm:t>
        <a:bodyPr/>
        <a:lstStyle/>
        <a:p>
          <a:endParaRPr lang="en-US"/>
        </a:p>
      </dgm:t>
    </dgm:pt>
    <dgm:pt modelId="{C9F126A8-D558-4701-A582-8FB4C33331BC}">
      <dgm:prSet custT="1"/>
      <dgm:spPr/>
      <dgm:t>
        <a:bodyPr/>
        <a:lstStyle/>
        <a:p>
          <a:r>
            <a:rPr lang="en-GB" sz="2400" dirty="0"/>
            <a:t>Intelligence</a:t>
          </a:r>
          <a:endParaRPr lang="en-US" sz="2400" dirty="0"/>
        </a:p>
      </dgm:t>
    </dgm:pt>
    <dgm:pt modelId="{C3548B09-720B-4692-B2FA-AC84F7D0F0C8}" type="parTrans" cxnId="{077872A0-9171-4DD5-BEFE-30BB678A555A}">
      <dgm:prSet/>
      <dgm:spPr/>
      <dgm:t>
        <a:bodyPr/>
        <a:lstStyle/>
        <a:p>
          <a:endParaRPr lang="en-US"/>
        </a:p>
      </dgm:t>
    </dgm:pt>
    <dgm:pt modelId="{09543DF1-BAED-4286-B2A7-464A293AAF51}" type="sibTrans" cxnId="{077872A0-9171-4DD5-BEFE-30BB678A555A}">
      <dgm:prSet/>
      <dgm:spPr/>
      <dgm:t>
        <a:bodyPr/>
        <a:lstStyle/>
        <a:p>
          <a:endParaRPr lang="en-US"/>
        </a:p>
      </dgm:t>
    </dgm:pt>
    <dgm:pt modelId="{D5B01460-CF32-42A3-9547-AD1200B8FAF5}">
      <dgm:prSet custT="1"/>
      <dgm:spPr/>
      <dgm:t>
        <a:bodyPr/>
        <a:lstStyle/>
        <a:p>
          <a:r>
            <a:rPr lang="en-GB" sz="2400" dirty="0"/>
            <a:t>Counter Terrorism</a:t>
          </a:r>
          <a:endParaRPr lang="en-US" sz="2400" dirty="0"/>
        </a:p>
      </dgm:t>
    </dgm:pt>
    <dgm:pt modelId="{9AC46D50-CA45-4767-BE15-8BE01A5EAC3F}" type="parTrans" cxnId="{51E708A1-EEA7-4257-A33F-7176D1C1B867}">
      <dgm:prSet/>
      <dgm:spPr/>
      <dgm:t>
        <a:bodyPr/>
        <a:lstStyle/>
        <a:p>
          <a:endParaRPr lang="en-US"/>
        </a:p>
      </dgm:t>
    </dgm:pt>
    <dgm:pt modelId="{88265FC0-165C-4854-8725-029E811BBDA4}" type="sibTrans" cxnId="{51E708A1-EEA7-4257-A33F-7176D1C1B867}">
      <dgm:prSet/>
      <dgm:spPr/>
      <dgm:t>
        <a:bodyPr/>
        <a:lstStyle/>
        <a:p>
          <a:endParaRPr lang="en-US"/>
        </a:p>
      </dgm:t>
    </dgm:pt>
    <dgm:pt modelId="{23E9368F-34F2-45F7-AE1B-3979214C07E3}">
      <dgm:prSet custT="1"/>
      <dgm:spPr/>
      <dgm:t>
        <a:bodyPr/>
        <a:lstStyle/>
        <a:p>
          <a:r>
            <a:rPr lang="en-GB" sz="2400" dirty="0"/>
            <a:t>Forensic officers</a:t>
          </a:r>
          <a:endParaRPr lang="en-US" sz="2400" dirty="0"/>
        </a:p>
      </dgm:t>
    </dgm:pt>
    <dgm:pt modelId="{F05FC0AE-2DF8-4A3E-AF09-B5A7C4A2ED8D}" type="parTrans" cxnId="{F241B446-2AEB-441E-AA73-F3CF3373B972}">
      <dgm:prSet/>
      <dgm:spPr/>
      <dgm:t>
        <a:bodyPr/>
        <a:lstStyle/>
        <a:p>
          <a:endParaRPr lang="en-US"/>
        </a:p>
      </dgm:t>
    </dgm:pt>
    <dgm:pt modelId="{28DD84CA-71C6-4FB2-92E7-323BB3919EC8}" type="sibTrans" cxnId="{F241B446-2AEB-441E-AA73-F3CF3373B972}">
      <dgm:prSet/>
      <dgm:spPr/>
      <dgm:t>
        <a:bodyPr/>
        <a:lstStyle/>
        <a:p>
          <a:endParaRPr lang="en-US"/>
        </a:p>
      </dgm:t>
    </dgm:pt>
    <dgm:pt modelId="{A0792F17-5267-482C-9741-19B78FCD434F}" type="pres">
      <dgm:prSet presAssocID="{EC8885CC-0342-418E-A5E7-CAFF31FB85A1}" presName="vert0" presStyleCnt="0">
        <dgm:presLayoutVars>
          <dgm:dir/>
          <dgm:animOne val="branch"/>
          <dgm:animLvl val="lvl"/>
        </dgm:presLayoutVars>
      </dgm:prSet>
      <dgm:spPr/>
    </dgm:pt>
    <dgm:pt modelId="{2FD5C6D0-D5D6-42D7-99C8-5E5AD0FAF571}" type="pres">
      <dgm:prSet presAssocID="{5200C76B-C614-4B8A-B155-7D1B6392EDA3}" presName="thickLine" presStyleLbl="alignNode1" presStyleIdx="0" presStyleCnt="11"/>
      <dgm:spPr/>
    </dgm:pt>
    <dgm:pt modelId="{E54E36F0-A62C-48EE-9986-875785513DD2}" type="pres">
      <dgm:prSet presAssocID="{5200C76B-C614-4B8A-B155-7D1B6392EDA3}" presName="horz1" presStyleCnt="0"/>
      <dgm:spPr/>
    </dgm:pt>
    <dgm:pt modelId="{863B35A9-3BAD-4227-869C-1C905E1E8193}" type="pres">
      <dgm:prSet presAssocID="{5200C76B-C614-4B8A-B155-7D1B6392EDA3}" presName="tx1" presStyleLbl="revTx" presStyleIdx="0" presStyleCnt="11"/>
      <dgm:spPr/>
    </dgm:pt>
    <dgm:pt modelId="{AF6E4E99-4842-4706-BD7A-A0FE380A2CCA}" type="pres">
      <dgm:prSet presAssocID="{5200C76B-C614-4B8A-B155-7D1B6392EDA3}" presName="vert1" presStyleCnt="0"/>
      <dgm:spPr/>
    </dgm:pt>
    <dgm:pt modelId="{19D30F1F-8C54-4492-9DD8-C2EC347729A3}" type="pres">
      <dgm:prSet presAssocID="{609B0D61-ECD2-4000-8726-9394FDDBD490}" presName="thickLine" presStyleLbl="alignNode1" presStyleIdx="1" presStyleCnt="11"/>
      <dgm:spPr/>
    </dgm:pt>
    <dgm:pt modelId="{88352B47-6FD8-433F-99AB-8414F878447E}" type="pres">
      <dgm:prSet presAssocID="{609B0D61-ECD2-4000-8726-9394FDDBD490}" presName="horz1" presStyleCnt="0"/>
      <dgm:spPr/>
    </dgm:pt>
    <dgm:pt modelId="{BF033391-1269-4329-AF55-6EB87F6B1DA8}" type="pres">
      <dgm:prSet presAssocID="{609B0D61-ECD2-4000-8726-9394FDDBD490}" presName="tx1" presStyleLbl="revTx" presStyleIdx="1" presStyleCnt="11"/>
      <dgm:spPr/>
    </dgm:pt>
    <dgm:pt modelId="{64C83D4F-5FF2-403C-A178-39D7E5EB4E60}" type="pres">
      <dgm:prSet presAssocID="{609B0D61-ECD2-4000-8726-9394FDDBD490}" presName="vert1" presStyleCnt="0"/>
      <dgm:spPr/>
    </dgm:pt>
    <dgm:pt modelId="{B9F1B656-B585-4A78-8AA9-798FB0688DC0}" type="pres">
      <dgm:prSet presAssocID="{9871C772-7CCE-45B7-B3A3-F7373A4B24D0}" presName="thickLine" presStyleLbl="alignNode1" presStyleIdx="2" presStyleCnt="11"/>
      <dgm:spPr/>
    </dgm:pt>
    <dgm:pt modelId="{3A60C2D8-E54B-47B3-AAB5-E1947F335F31}" type="pres">
      <dgm:prSet presAssocID="{9871C772-7CCE-45B7-B3A3-F7373A4B24D0}" presName="horz1" presStyleCnt="0"/>
      <dgm:spPr/>
    </dgm:pt>
    <dgm:pt modelId="{2CB71845-F63A-435E-9841-E96CB0DF465B}" type="pres">
      <dgm:prSet presAssocID="{9871C772-7CCE-45B7-B3A3-F7373A4B24D0}" presName="tx1" presStyleLbl="revTx" presStyleIdx="2" presStyleCnt="11"/>
      <dgm:spPr/>
    </dgm:pt>
    <dgm:pt modelId="{3CDC0E19-3AE4-42E3-B1F1-9E513FABBA1D}" type="pres">
      <dgm:prSet presAssocID="{9871C772-7CCE-45B7-B3A3-F7373A4B24D0}" presName="vert1" presStyleCnt="0"/>
      <dgm:spPr/>
    </dgm:pt>
    <dgm:pt modelId="{BAA1E394-C4C3-4157-8786-A14B0F8B7A01}" type="pres">
      <dgm:prSet presAssocID="{0687C25F-68A2-4A49-A3BB-B71E8D5CBCFA}" presName="thickLine" presStyleLbl="alignNode1" presStyleIdx="3" presStyleCnt="11"/>
      <dgm:spPr/>
    </dgm:pt>
    <dgm:pt modelId="{F8ED20B4-5CE0-4959-8CC4-B80F155D84DE}" type="pres">
      <dgm:prSet presAssocID="{0687C25F-68A2-4A49-A3BB-B71E8D5CBCFA}" presName="horz1" presStyleCnt="0"/>
      <dgm:spPr/>
    </dgm:pt>
    <dgm:pt modelId="{C30C8618-9D57-47B1-AD9B-F80D3C938BF8}" type="pres">
      <dgm:prSet presAssocID="{0687C25F-68A2-4A49-A3BB-B71E8D5CBCFA}" presName="tx1" presStyleLbl="revTx" presStyleIdx="3" presStyleCnt="11"/>
      <dgm:spPr/>
    </dgm:pt>
    <dgm:pt modelId="{C8F5DA68-A3B2-4020-AD0A-E849119B8022}" type="pres">
      <dgm:prSet presAssocID="{0687C25F-68A2-4A49-A3BB-B71E8D5CBCFA}" presName="vert1" presStyleCnt="0"/>
      <dgm:spPr/>
    </dgm:pt>
    <dgm:pt modelId="{38982F3F-DA24-4423-AD63-1117B08320DA}" type="pres">
      <dgm:prSet presAssocID="{E0F05D51-CC8D-4F43-B62E-26F379DCFCA8}" presName="thickLine" presStyleLbl="alignNode1" presStyleIdx="4" presStyleCnt="11"/>
      <dgm:spPr/>
    </dgm:pt>
    <dgm:pt modelId="{911A7E4C-921B-47E9-B1A8-BDB03E817F92}" type="pres">
      <dgm:prSet presAssocID="{E0F05D51-CC8D-4F43-B62E-26F379DCFCA8}" presName="horz1" presStyleCnt="0"/>
      <dgm:spPr/>
    </dgm:pt>
    <dgm:pt modelId="{3F40C950-9E54-4442-A6B2-6F748297EE8A}" type="pres">
      <dgm:prSet presAssocID="{E0F05D51-CC8D-4F43-B62E-26F379DCFCA8}" presName="tx1" presStyleLbl="revTx" presStyleIdx="4" presStyleCnt="11"/>
      <dgm:spPr/>
    </dgm:pt>
    <dgm:pt modelId="{0D6F1546-D220-42FA-A01A-137AF055F51B}" type="pres">
      <dgm:prSet presAssocID="{E0F05D51-CC8D-4F43-B62E-26F379DCFCA8}" presName="vert1" presStyleCnt="0"/>
      <dgm:spPr/>
    </dgm:pt>
    <dgm:pt modelId="{5C6D389E-09ED-4E7A-B1B7-EFA1C4934FDD}" type="pres">
      <dgm:prSet presAssocID="{25C85269-A427-4176-A08B-11197A251E5C}" presName="thickLine" presStyleLbl="alignNode1" presStyleIdx="5" presStyleCnt="11"/>
      <dgm:spPr/>
    </dgm:pt>
    <dgm:pt modelId="{02EC6A44-6E37-4935-84A3-587F73D708F6}" type="pres">
      <dgm:prSet presAssocID="{25C85269-A427-4176-A08B-11197A251E5C}" presName="horz1" presStyleCnt="0"/>
      <dgm:spPr/>
    </dgm:pt>
    <dgm:pt modelId="{0B66CC63-29D2-49AC-A1F9-1E14B49ED818}" type="pres">
      <dgm:prSet presAssocID="{25C85269-A427-4176-A08B-11197A251E5C}" presName="tx1" presStyleLbl="revTx" presStyleIdx="5" presStyleCnt="11"/>
      <dgm:spPr/>
    </dgm:pt>
    <dgm:pt modelId="{40767A17-0C29-445B-914D-D5DC1D52FC35}" type="pres">
      <dgm:prSet presAssocID="{25C85269-A427-4176-A08B-11197A251E5C}" presName="vert1" presStyleCnt="0"/>
      <dgm:spPr/>
    </dgm:pt>
    <dgm:pt modelId="{8259DB92-1F23-4DB9-82AD-BCF3BEC92F73}" type="pres">
      <dgm:prSet presAssocID="{085934C2-79ED-4A83-ADDA-E227834269C4}" presName="thickLine" presStyleLbl="alignNode1" presStyleIdx="6" presStyleCnt="11"/>
      <dgm:spPr/>
    </dgm:pt>
    <dgm:pt modelId="{1394B10E-F6AB-4699-B555-AF7FC8A0E74C}" type="pres">
      <dgm:prSet presAssocID="{085934C2-79ED-4A83-ADDA-E227834269C4}" presName="horz1" presStyleCnt="0"/>
      <dgm:spPr/>
    </dgm:pt>
    <dgm:pt modelId="{73C1FE4E-9384-446E-8420-F6095A83D6F7}" type="pres">
      <dgm:prSet presAssocID="{085934C2-79ED-4A83-ADDA-E227834269C4}" presName="tx1" presStyleLbl="revTx" presStyleIdx="6" presStyleCnt="11"/>
      <dgm:spPr/>
    </dgm:pt>
    <dgm:pt modelId="{CC228EC7-8AE9-487E-B59A-6AD790B59ED8}" type="pres">
      <dgm:prSet presAssocID="{085934C2-79ED-4A83-ADDA-E227834269C4}" presName="vert1" presStyleCnt="0"/>
      <dgm:spPr/>
    </dgm:pt>
    <dgm:pt modelId="{E6F72728-DA98-489E-8D4F-0876D16089F0}" type="pres">
      <dgm:prSet presAssocID="{9EC0322F-129A-4C90-8EDA-A1FF9CADA123}" presName="thickLine" presStyleLbl="alignNode1" presStyleIdx="7" presStyleCnt="11"/>
      <dgm:spPr/>
    </dgm:pt>
    <dgm:pt modelId="{2AE9941F-C548-475A-A2DE-79E54EC406B2}" type="pres">
      <dgm:prSet presAssocID="{9EC0322F-129A-4C90-8EDA-A1FF9CADA123}" presName="horz1" presStyleCnt="0"/>
      <dgm:spPr/>
    </dgm:pt>
    <dgm:pt modelId="{86188A51-14A7-4F9E-B82A-98F0BA54F7C9}" type="pres">
      <dgm:prSet presAssocID="{9EC0322F-129A-4C90-8EDA-A1FF9CADA123}" presName="tx1" presStyleLbl="revTx" presStyleIdx="7" presStyleCnt="11"/>
      <dgm:spPr/>
    </dgm:pt>
    <dgm:pt modelId="{5447D229-B8C0-4A49-966F-5DEA430D7F28}" type="pres">
      <dgm:prSet presAssocID="{9EC0322F-129A-4C90-8EDA-A1FF9CADA123}" presName="vert1" presStyleCnt="0"/>
      <dgm:spPr/>
    </dgm:pt>
    <dgm:pt modelId="{A46F025D-0F5E-4DA1-8F6E-FF914EDAF039}" type="pres">
      <dgm:prSet presAssocID="{C9F126A8-D558-4701-A582-8FB4C33331BC}" presName="thickLine" presStyleLbl="alignNode1" presStyleIdx="8" presStyleCnt="11"/>
      <dgm:spPr/>
    </dgm:pt>
    <dgm:pt modelId="{DFDA3E7C-BBE1-4307-9FDC-CC3D265F6CC3}" type="pres">
      <dgm:prSet presAssocID="{C9F126A8-D558-4701-A582-8FB4C33331BC}" presName="horz1" presStyleCnt="0"/>
      <dgm:spPr/>
    </dgm:pt>
    <dgm:pt modelId="{10AA5E71-7BFD-4B4B-89D4-AA1B1D3100A9}" type="pres">
      <dgm:prSet presAssocID="{C9F126A8-D558-4701-A582-8FB4C33331BC}" presName="tx1" presStyleLbl="revTx" presStyleIdx="8" presStyleCnt="11"/>
      <dgm:spPr/>
    </dgm:pt>
    <dgm:pt modelId="{66318C73-9CE7-4A3B-920F-5080C412CBDB}" type="pres">
      <dgm:prSet presAssocID="{C9F126A8-D558-4701-A582-8FB4C33331BC}" presName="vert1" presStyleCnt="0"/>
      <dgm:spPr/>
    </dgm:pt>
    <dgm:pt modelId="{D2C04573-F0E5-43D2-B9DD-A724EC076A31}" type="pres">
      <dgm:prSet presAssocID="{D5B01460-CF32-42A3-9547-AD1200B8FAF5}" presName="thickLine" presStyleLbl="alignNode1" presStyleIdx="9" presStyleCnt="11"/>
      <dgm:spPr/>
    </dgm:pt>
    <dgm:pt modelId="{F634773B-D327-4F1C-9D46-A0F23A7835C6}" type="pres">
      <dgm:prSet presAssocID="{D5B01460-CF32-42A3-9547-AD1200B8FAF5}" presName="horz1" presStyleCnt="0"/>
      <dgm:spPr/>
    </dgm:pt>
    <dgm:pt modelId="{22DD782A-FB3D-4B2A-9913-D928F871313E}" type="pres">
      <dgm:prSet presAssocID="{D5B01460-CF32-42A3-9547-AD1200B8FAF5}" presName="tx1" presStyleLbl="revTx" presStyleIdx="9" presStyleCnt="11"/>
      <dgm:spPr/>
    </dgm:pt>
    <dgm:pt modelId="{6A9F9154-3E18-42C9-944D-FF0270379155}" type="pres">
      <dgm:prSet presAssocID="{D5B01460-CF32-42A3-9547-AD1200B8FAF5}" presName="vert1" presStyleCnt="0"/>
      <dgm:spPr/>
    </dgm:pt>
    <dgm:pt modelId="{4D67E1A8-B4AD-4056-BCA2-87DE7407D057}" type="pres">
      <dgm:prSet presAssocID="{23E9368F-34F2-45F7-AE1B-3979214C07E3}" presName="thickLine" presStyleLbl="alignNode1" presStyleIdx="10" presStyleCnt="11"/>
      <dgm:spPr/>
    </dgm:pt>
    <dgm:pt modelId="{0CA50B90-9ACC-44F2-AA8F-34748246EEA7}" type="pres">
      <dgm:prSet presAssocID="{23E9368F-34F2-45F7-AE1B-3979214C07E3}" presName="horz1" presStyleCnt="0"/>
      <dgm:spPr/>
    </dgm:pt>
    <dgm:pt modelId="{9133EE1D-13C6-4F11-A7BD-374824146676}" type="pres">
      <dgm:prSet presAssocID="{23E9368F-34F2-45F7-AE1B-3979214C07E3}" presName="tx1" presStyleLbl="revTx" presStyleIdx="10" presStyleCnt="11"/>
      <dgm:spPr/>
    </dgm:pt>
    <dgm:pt modelId="{9A861A22-9C96-4E02-82D2-5A487B99B03A}" type="pres">
      <dgm:prSet presAssocID="{23E9368F-34F2-45F7-AE1B-3979214C07E3}" presName="vert1" presStyleCnt="0"/>
      <dgm:spPr/>
    </dgm:pt>
  </dgm:ptLst>
  <dgm:cxnLst>
    <dgm:cxn modelId="{7472C108-9B67-4CF1-B5FF-1E5FDAB4C9D4}" srcId="{EC8885CC-0342-418E-A5E7-CAFF31FB85A1}" destId="{9871C772-7CCE-45B7-B3A3-F7373A4B24D0}" srcOrd="2" destOrd="0" parTransId="{62B46750-EBD0-4B3E-A2C0-7A85ECFC33EC}" sibTransId="{B098C4E2-93E7-4114-A8F2-51F4F23C7FA2}"/>
    <dgm:cxn modelId="{62BF9E19-9CCA-4D0D-83EF-6E596B00E2FB}" type="presOf" srcId="{D5B01460-CF32-42A3-9547-AD1200B8FAF5}" destId="{22DD782A-FB3D-4B2A-9913-D928F871313E}" srcOrd="0" destOrd="0" presId="urn:microsoft.com/office/officeart/2008/layout/LinedList"/>
    <dgm:cxn modelId="{321DE72B-2AF9-447A-8B99-ACD21172A638}" type="presOf" srcId="{0687C25F-68A2-4A49-A3BB-B71E8D5CBCFA}" destId="{C30C8618-9D57-47B1-AD9B-F80D3C938BF8}" srcOrd="0" destOrd="0" presId="urn:microsoft.com/office/officeart/2008/layout/LinedList"/>
    <dgm:cxn modelId="{185B463A-41AD-4C63-B615-692B3C3C1560}" type="presOf" srcId="{085934C2-79ED-4A83-ADDA-E227834269C4}" destId="{73C1FE4E-9384-446E-8420-F6095A83D6F7}" srcOrd="0" destOrd="0" presId="urn:microsoft.com/office/officeart/2008/layout/LinedList"/>
    <dgm:cxn modelId="{EE804D5F-C4AB-4628-9864-D2A87E6F6C76}" type="presOf" srcId="{23E9368F-34F2-45F7-AE1B-3979214C07E3}" destId="{9133EE1D-13C6-4F11-A7BD-374824146676}" srcOrd="0" destOrd="0" presId="urn:microsoft.com/office/officeart/2008/layout/LinedList"/>
    <dgm:cxn modelId="{C6DB2A46-2BCE-410E-B6BC-4E806F3B8973}" srcId="{EC8885CC-0342-418E-A5E7-CAFF31FB85A1}" destId="{E0F05D51-CC8D-4F43-B62E-26F379DCFCA8}" srcOrd="4" destOrd="0" parTransId="{96FAA383-B725-4FEB-8CC6-A44C068A4866}" sibTransId="{6B0E291B-525F-421D-8366-D1D7B35F3FBF}"/>
    <dgm:cxn modelId="{F241B446-2AEB-441E-AA73-F3CF3373B972}" srcId="{EC8885CC-0342-418E-A5E7-CAFF31FB85A1}" destId="{23E9368F-34F2-45F7-AE1B-3979214C07E3}" srcOrd="10" destOrd="0" parTransId="{F05FC0AE-2DF8-4A3E-AF09-B5A7C4A2ED8D}" sibTransId="{28DD84CA-71C6-4FB2-92E7-323BB3919EC8}"/>
    <dgm:cxn modelId="{20F2BE4A-EB72-4494-8E4B-487641C4FDCA}" srcId="{EC8885CC-0342-418E-A5E7-CAFF31FB85A1}" destId="{609B0D61-ECD2-4000-8726-9394FDDBD490}" srcOrd="1" destOrd="0" parTransId="{B5DFD92C-3367-4B60-A07C-BD645E28EA3B}" sibTransId="{6ADB6277-C109-4325-8D19-C911E17DB230}"/>
    <dgm:cxn modelId="{3C64E84F-6FDD-4C5B-A86D-DCA5CB8CE614}" srcId="{EC8885CC-0342-418E-A5E7-CAFF31FB85A1}" destId="{25C85269-A427-4176-A08B-11197A251E5C}" srcOrd="5" destOrd="0" parTransId="{1FCB16A7-70F9-4992-BC9E-B3C9F8317D0D}" sibTransId="{A1E3CEF9-99AE-4910-A7B2-48FD436F9EFD}"/>
    <dgm:cxn modelId="{3BF7EC74-2825-46CB-9A4A-83915BF3009B}" type="presOf" srcId="{9871C772-7CCE-45B7-B3A3-F7373A4B24D0}" destId="{2CB71845-F63A-435E-9841-E96CB0DF465B}" srcOrd="0" destOrd="0" presId="urn:microsoft.com/office/officeart/2008/layout/LinedList"/>
    <dgm:cxn modelId="{7C0EF774-48B9-4072-A05A-CAE6E8041829}" type="presOf" srcId="{9EC0322F-129A-4C90-8EDA-A1FF9CADA123}" destId="{86188A51-14A7-4F9E-B82A-98F0BA54F7C9}" srcOrd="0" destOrd="0" presId="urn:microsoft.com/office/officeart/2008/layout/LinedList"/>
    <dgm:cxn modelId="{225B1559-CCD8-4BED-8F76-333BDF9305FA}" type="presOf" srcId="{C9F126A8-D558-4701-A582-8FB4C33331BC}" destId="{10AA5E71-7BFD-4B4B-89D4-AA1B1D3100A9}" srcOrd="0" destOrd="0" presId="urn:microsoft.com/office/officeart/2008/layout/LinedList"/>
    <dgm:cxn modelId="{34D5657E-4307-4A03-9FC7-2943A54EC34D}" srcId="{EC8885CC-0342-418E-A5E7-CAFF31FB85A1}" destId="{0687C25F-68A2-4A49-A3BB-B71E8D5CBCFA}" srcOrd="3" destOrd="0" parTransId="{D1DA7C74-5D60-42D6-A9A1-B15505E676AD}" sibTransId="{4066A37C-120A-46EB-BFF1-36D784ACEA50}"/>
    <dgm:cxn modelId="{C5DBA283-A4F4-4B18-977D-6F86302BD03F}" type="presOf" srcId="{E0F05D51-CC8D-4F43-B62E-26F379DCFCA8}" destId="{3F40C950-9E54-4442-A6B2-6F748297EE8A}" srcOrd="0" destOrd="0" presId="urn:microsoft.com/office/officeart/2008/layout/LinedList"/>
    <dgm:cxn modelId="{9BFEFB8A-680A-438E-B8B4-A36D70703565}" type="presOf" srcId="{25C85269-A427-4176-A08B-11197A251E5C}" destId="{0B66CC63-29D2-49AC-A1F9-1E14B49ED818}" srcOrd="0" destOrd="0" presId="urn:microsoft.com/office/officeart/2008/layout/LinedList"/>
    <dgm:cxn modelId="{904C5C97-F96C-4F6B-A943-56EEB5A3EB24}" srcId="{EC8885CC-0342-418E-A5E7-CAFF31FB85A1}" destId="{5200C76B-C614-4B8A-B155-7D1B6392EDA3}" srcOrd="0" destOrd="0" parTransId="{9AAD495D-1EF1-4C31-AE12-26BE8ACDA6DB}" sibTransId="{55E8DFBA-4340-4E12-8F2B-0E4116259299}"/>
    <dgm:cxn modelId="{077872A0-9171-4DD5-BEFE-30BB678A555A}" srcId="{EC8885CC-0342-418E-A5E7-CAFF31FB85A1}" destId="{C9F126A8-D558-4701-A582-8FB4C33331BC}" srcOrd="8" destOrd="0" parTransId="{C3548B09-720B-4692-B2FA-AC84F7D0F0C8}" sibTransId="{09543DF1-BAED-4286-B2A7-464A293AAF51}"/>
    <dgm:cxn modelId="{51E708A1-EEA7-4257-A33F-7176D1C1B867}" srcId="{EC8885CC-0342-418E-A5E7-CAFF31FB85A1}" destId="{D5B01460-CF32-42A3-9547-AD1200B8FAF5}" srcOrd="9" destOrd="0" parTransId="{9AC46D50-CA45-4767-BE15-8BE01A5EAC3F}" sibTransId="{88265FC0-165C-4854-8725-029E811BBDA4}"/>
    <dgm:cxn modelId="{EFF278A4-DB36-4D1D-B1D5-2372E1C8A097}" type="presOf" srcId="{5200C76B-C614-4B8A-B155-7D1B6392EDA3}" destId="{863B35A9-3BAD-4227-869C-1C905E1E8193}" srcOrd="0" destOrd="0" presId="urn:microsoft.com/office/officeart/2008/layout/LinedList"/>
    <dgm:cxn modelId="{75E339A6-B885-42A5-862A-D3D50F22F7FE}" srcId="{EC8885CC-0342-418E-A5E7-CAFF31FB85A1}" destId="{9EC0322F-129A-4C90-8EDA-A1FF9CADA123}" srcOrd="7" destOrd="0" parTransId="{D78F0EC1-2B9E-48EB-8CE0-D0FCECD6CB6D}" sibTransId="{F6237ED2-E8AD-4790-AC60-13E92ABC5AAE}"/>
    <dgm:cxn modelId="{5D9839AD-E59B-40AC-8F69-D8887F77C93E}" type="presOf" srcId="{609B0D61-ECD2-4000-8726-9394FDDBD490}" destId="{BF033391-1269-4329-AF55-6EB87F6B1DA8}" srcOrd="0" destOrd="0" presId="urn:microsoft.com/office/officeart/2008/layout/LinedList"/>
    <dgm:cxn modelId="{0DDADEC0-FF4B-42F2-BA35-EF0BED70C2F3}" srcId="{EC8885CC-0342-418E-A5E7-CAFF31FB85A1}" destId="{085934C2-79ED-4A83-ADDA-E227834269C4}" srcOrd="6" destOrd="0" parTransId="{5DBE7374-C057-42EB-95B3-44F6B701E605}" sibTransId="{9676CAB1-36B6-45C7-AC61-0F18D937C1A7}"/>
    <dgm:cxn modelId="{65BDCDCA-9D67-44A0-8C80-25FBF839C223}" type="presOf" srcId="{EC8885CC-0342-418E-A5E7-CAFF31FB85A1}" destId="{A0792F17-5267-482C-9741-19B78FCD434F}" srcOrd="0" destOrd="0" presId="urn:microsoft.com/office/officeart/2008/layout/LinedList"/>
    <dgm:cxn modelId="{9D28EEA4-CA65-4E63-8152-DEB99A053F8E}" type="presParOf" srcId="{A0792F17-5267-482C-9741-19B78FCD434F}" destId="{2FD5C6D0-D5D6-42D7-99C8-5E5AD0FAF571}" srcOrd="0" destOrd="0" presId="urn:microsoft.com/office/officeart/2008/layout/LinedList"/>
    <dgm:cxn modelId="{DFD4B4A0-D74A-45AD-A7F7-8E9E80700B4A}" type="presParOf" srcId="{A0792F17-5267-482C-9741-19B78FCD434F}" destId="{E54E36F0-A62C-48EE-9986-875785513DD2}" srcOrd="1" destOrd="0" presId="urn:microsoft.com/office/officeart/2008/layout/LinedList"/>
    <dgm:cxn modelId="{22084971-3F27-440A-9335-20170232AF8F}" type="presParOf" srcId="{E54E36F0-A62C-48EE-9986-875785513DD2}" destId="{863B35A9-3BAD-4227-869C-1C905E1E8193}" srcOrd="0" destOrd="0" presId="urn:microsoft.com/office/officeart/2008/layout/LinedList"/>
    <dgm:cxn modelId="{EB63895E-468D-4830-B083-30F58CE100D7}" type="presParOf" srcId="{E54E36F0-A62C-48EE-9986-875785513DD2}" destId="{AF6E4E99-4842-4706-BD7A-A0FE380A2CCA}" srcOrd="1" destOrd="0" presId="urn:microsoft.com/office/officeart/2008/layout/LinedList"/>
    <dgm:cxn modelId="{FB6A4A8B-4132-45C4-93A2-803A61400F54}" type="presParOf" srcId="{A0792F17-5267-482C-9741-19B78FCD434F}" destId="{19D30F1F-8C54-4492-9DD8-C2EC347729A3}" srcOrd="2" destOrd="0" presId="urn:microsoft.com/office/officeart/2008/layout/LinedList"/>
    <dgm:cxn modelId="{5CD6CF83-3A12-4792-A65A-876899F5A584}" type="presParOf" srcId="{A0792F17-5267-482C-9741-19B78FCD434F}" destId="{88352B47-6FD8-433F-99AB-8414F878447E}" srcOrd="3" destOrd="0" presId="urn:microsoft.com/office/officeart/2008/layout/LinedList"/>
    <dgm:cxn modelId="{44E27B7A-470E-46D9-AFC2-949C7827C285}" type="presParOf" srcId="{88352B47-6FD8-433F-99AB-8414F878447E}" destId="{BF033391-1269-4329-AF55-6EB87F6B1DA8}" srcOrd="0" destOrd="0" presId="urn:microsoft.com/office/officeart/2008/layout/LinedList"/>
    <dgm:cxn modelId="{7B991036-8BDA-4744-8F64-9F6A976C0F7F}" type="presParOf" srcId="{88352B47-6FD8-433F-99AB-8414F878447E}" destId="{64C83D4F-5FF2-403C-A178-39D7E5EB4E60}" srcOrd="1" destOrd="0" presId="urn:microsoft.com/office/officeart/2008/layout/LinedList"/>
    <dgm:cxn modelId="{EF9E5387-9AD3-4B0C-981A-A59F00AAEB4E}" type="presParOf" srcId="{A0792F17-5267-482C-9741-19B78FCD434F}" destId="{B9F1B656-B585-4A78-8AA9-798FB0688DC0}" srcOrd="4" destOrd="0" presId="urn:microsoft.com/office/officeart/2008/layout/LinedList"/>
    <dgm:cxn modelId="{43BD89C2-E180-4AB9-9BB6-8C1B771770E0}" type="presParOf" srcId="{A0792F17-5267-482C-9741-19B78FCD434F}" destId="{3A60C2D8-E54B-47B3-AAB5-E1947F335F31}" srcOrd="5" destOrd="0" presId="urn:microsoft.com/office/officeart/2008/layout/LinedList"/>
    <dgm:cxn modelId="{B70B3CD9-029E-492E-B81C-E778A0E6034D}" type="presParOf" srcId="{3A60C2D8-E54B-47B3-AAB5-E1947F335F31}" destId="{2CB71845-F63A-435E-9841-E96CB0DF465B}" srcOrd="0" destOrd="0" presId="urn:microsoft.com/office/officeart/2008/layout/LinedList"/>
    <dgm:cxn modelId="{DEBBDB3F-D784-4BE1-A29B-A66C149DAE0F}" type="presParOf" srcId="{3A60C2D8-E54B-47B3-AAB5-E1947F335F31}" destId="{3CDC0E19-3AE4-42E3-B1F1-9E513FABBA1D}" srcOrd="1" destOrd="0" presId="urn:microsoft.com/office/officeart/2008/layout/LinedList"/>
    <dgm:cxn modelId="{04E3F341-FC5D-48FA-88D6-47E32F8E25DC}" type="presParOf" srcId="{A0792F17-5267-482C-9741-19B78FCD434F}" destId="{BAA1E394-C4C3-4157-8786-A14B0F8B7A01}" srcOrd="6" destOrd="0" presId="urn:microsoft.com/office/officeart/2008/layout/LinedList"/>
    <dgm:cxn modelId="{141362AA-03CB-4BCC-912F-1CB9D5A13CF4}" type="presParOf" srcId="{A0792F17-5267-482C-9741-19B78FCD434F}" destId="{F8ED20B4-5CE0-4959-8CC4-B80F155D84DE}" srcOrd="7" destOrd="0" presId="urn:microsoft.com/office/officeart/2008/layout/LinedList"/>
    <dgm:cxn modelId="{B60ADC99-3D5A-42C2-B58E-3A0462943148}" type="presParOf" srcId="{F8ED20B4-5CE0-4959-8CC4-B80F155D84DE}" destId="{C30C8618-9D57-47B1-AD9B-F80D3C938BF8}" srcOrd="0" destOrd="0" presId="urn:microsoft.com/office/officeart/2008/layout/LinedList"/>
    <dgm:cxn modelId="{F22B73C0-EC89-4B92-9E73-1555D320399E}" type="presParOf" srcId="{F8ED20B4-5CE0-4959-8CC4-B80F155D84DE}" destId="{C8F5DA68-A3B2-4020-AD0A-E849119B8022}" srcOrd="1" destOrd="0" presId="urn:microsoft.com/office/officeart/2008/layout/LinedList"/>
    <dgm:cxn modelId="{CE1826F5-C535-4258-A6BE-0966A4E7AE84}" type="presParOf" srcId="{A0792F17-5267-482C-9741-19B78FCD434F}" destId="{38982F3F-DA24-4423-AD63-1117B08320DA}" srcOrd="8" destOrd="0" presId="urn:microsoft.com/office/officeart/2008/layout/LinedList"/>
    <dgm:cxn modelId="{5BEB7449-E8A1-49D3-8227-41915E221B5B}" type="presParOf" srcId="{A0792F17-5267-482C-9741-19B78FCD434F}" destId="{911A7E4C-921B-47E9-B1A8-BDB03E817F92}" srcOrd="9" destOrd="0" presId="urn:microsoft.com/office/officeart/2008/layout/LinedList"/>
    <dgm:cxn modelId="{E07637DE-966F-46B1-BACE-F296514B72C8}" type="presParOf" srcId="{911A7E4C-921B-47E9-B1A8-BDB03E817F92}" destId="{3F40C950-9E54-4442-A6B2-6F748297EE8A}" srcOrd="0" destOrd="0" presId="urn:microsoft.com/office/officeart/2008/layout/LinedList"/>
    <dgm:cxn modelId="{35130F2A-670D-4E1E-858E-B3927771F0F2}" type="presParOf" srcId="{911A7E4C-921B-47E9-B1A8-BDB03E817F92}" destId="{0D6F1546-D220-42FA-A01A-137AF055F51B}" srcOrd="1" destOrd="0" presId="urn:microsoft.com/office/officeart/2008/layout/LinedList"/>
    <dgm:cxn modelId="{659D6046-23A4-47F1-9FDE-451CFB009C16}" type="presParOf" srcId="{A0792F17-5267-482C-9741-19B78FCD434F}" destId="{5C6D389E-09ED-4E7A-B1B7-EFA1C4934FDD}" srcOrd="10" destOrd="0" presId="urn:microsoft.com/office/officeart/2008/layout/LinedList"/>
    <dgm:cxn modelId="{2559A3CE-5AED-4683-91C2-5FD6C79FF3E1}" type="presParOf" srcId="{A0792F17-5267-482C-9741-19B78FCD434F}" destId="{02EC6A44-6E37-4935-84A3-587F73D708F6}" srcOrd="11" destOrd="0" presId="urn:microsoft.com/office/officeart/2008/layout/LinedList"/>
    <dgm:cxn modelId="{3D8872F5-6828-471A-86F8-AEA5D0B25D03}" type="presParOf" srcId="{02EC6A44-6E37-4935-84A3-587F73D708F6}" destId="{0B66CC63-29D2-49AC-A1F9-1E14B49ED818}" srcOrd="0" destOrd="0" presId="urn:microsoft.com/office/officeart/2008/layout/LinedList"/>
    <dgm:cxn modelId="{45E9BABF-82E3-4803-B66D-DDED46C52156}" type="presParOf" srcId="{02EC6A44-6E37-4935-84A3-587F73D708F6}" destId="{40767A17-0C29-445B-914D-D5DC1D52FC35}" srcOrd="1" destOrd="0" presId="urn:microsoft.com/office/officeart/2008/layout/LinedList"/>
    <dgm:cxn modelId="{C4F6B65A-A1A6-4D3D-B640-1E6289964436}" type="presParOf" srcId="{A0792F17-5267-482C-9741-19B78FCD434F}" destId="{8259DB92-1F23-4DB9-82AD-BCF3BEC92F73}" srcOrd="12" destOrd="0" presId="urn:microsoft.com/office/officeart/2008/layout/LinedList"/>
    <dgm:cxn modelId="{6DFA7360-0A05-4AD0-91E9-C3C381852880}" type="presParOf" srcId="{A0792F17-5267-482C-9741-19B78FCD434F}" destId="{1394B10E-F6AB-4699-B555-AF7FC8A0E74C}" srcOrd="13" destOrd="0" presId="urn:microsoft.com/office/officeart/2008/layout/LinedList"/>
    <dgm:cxn modelId="{D5EE1807-BC1E-45AA-9645-30B6BCB118CF}" type="presParOf" srcId="{1394B10E-F6AB-4699-B555-AF7FC8A0E74C}" destId="{73C1FE4E-9384-446E-8420-F6095A83D6F7}" srcOrd="0" destOrd="0" presId="urn:microsoft.com/office/officeart/2008/layout/LinedList"/>
    <dgm:cxn modelId="{C4D277C4-352D-444A-9A78-FA3FF6613D4F}" type="presParOf" srcId="{1394B10E-F6AB-4699-B555-AF7FC8A0E74C}" destId="{CC228EC7-8AE9-487E-B59A-6AD790B59ED8}" srcOrd="1" destOrd="0" presId="urn:microsoft.com/office/officeart/2008/layout/LinedList"/>
    <dgm:cxn modelId="{9117E0FF-2BA6-46C6-B7DF-8AFB5D659968}" type="presParOf" srcId="{A0792F17-5267-482C-9741-19B78FCD434F}" destId="{E6F72728-DA98-489E-8D4F-0876D16089F0}" srcOrd="14" destOrd="0" presId="urn:microsoft.com/office/officeart/2008/layout/LinedList"/>
    <dgm:cxn modelId="{59DF1DBB-AFCD-4558-84E0-8F9DEC1654A1}" type="presParOf" srcId="{A0792F17-5267-482C-9741-19B78FCD434F}" destId="{2AE9941F-C548-475A-A2DE-79E54EC406B2}" srcOrd="15" destOrd="0" presId="urn:microsoft.com/office/officeart/2008/layout/LinedList"/>
    <dgm:cxn modelId="{BDDAF742-689A-4501-AD25-E575D2DA0386}" type="presParOf" srcId="{2AE9941F-C548-475A-A2DE-79E54EC406B2}" destId="{86188A51-14A7-4F9E-B82A-98F0BA54F7C9}" srcOrd="0" destOrd="0" presId="urn:microsoft.com/office/officeart/2008/layout/LinedList"/>
    <dgm:cxn modelId="{CAB9DA83-775F-497D-8050-8CDD532371C9}" type="presParOf" srcId="{2AE9941F-C548-475A-A2DE-79E54EC406B2}" destId="{5447D229-B8C0-4A49-966F-5DEA430D7F28}" srcOrd="1" destOrd="0" presId="urn:microsoft.com/office/officeart/2008/layout/LinedList"/>
    <dgm:cxn modelId="{3C8903BE-CF5F-46F2-895C-BB1CAEC11D0C}" type="presParOf" srcId="{A0792F17-5267-482C-9741-19B78FCD434F}" destId="{A46F025D-0F5E-4DA1-8F6E-FF914EDAF039}" srcOrd="16" destOrd="0" presId="urn:microsoft.com/office/officeart/2008/layout/LinedList"/>
    <dgm:cxn modelId="{FB91041B-94AC-4F50-A373-E05DB299B949}" type="presParOf" srcId="{A0792F17-5267-482C-9741-19B78FCD434F}" destId="{DFDA3E7C-BBE1-4307-9FDC-CC3D265F6CC3}" srcOrd="17" destOrd="0" presId="urn:microsoft.com/office/officeart/2008/layout/LinedList"/>
    <dgm:cxn modelId="{E038BC06-D442-4CED-8010-8B073E8C98FE}" type="presParOf" srcId="{DFDA3E7C-BBE1-4307-9FDC-CC3D265F6CC3}" destId="{10AA5E71-7BFD-4B4B-89D4-AA1B1D3100A9}" srcOrd="0" destOrd="0" presId="urn:microsoft.com/office/officeart/2008/layout/LinedList"/>
    <dgm:cxn modelId="{8DE77731-9386-423D-B5DD-35C32C566C7F}" type="presParOf" srcId="{DFDA3E7C-BBE1-4307-9FDC-CC3D265F6CC3}" destId="{66318C73-9CE7-4A3B-920F-5080C412CBDB}" srcOrd="1" destOrd="0" presId="urn:microsoft.com/office/officeart/2008/layout/LinedList"/>
    <dgm:cxn modelId="{38D455DA-0008-49DB-9C76-B4450F0BB0F2}" type="presParOf" srcId="{A0792F17-5267-482C-9741-19B78FCD434F}" destId="{D2C04573-F0E5-43D2-B9DD-A724EC076A31}" srcOrd="18" destOrd="0" presId="urn:microsoft.com/office/officeart/2008/layout/LinedList"/>
    <dgm:cxn modelId="{200403CC-FFF2-45C8-A7D9-406AB8F7B9A5}" type="presParOf" srcId="{A0792F17-5267-482C-9741-19B78FCD434F}" destId="{F634773B-D327-4F1C-9D46-A0F23A7835C6}" srcOrd="19" destOrd="0" presId="urn:microsoft.com/office/officeart/2008/layout/LinedList"/>
    <dgm:cxn modelId="{C7D806D7-DCBC-4E73-AD9D-D38C0791C83F}" type="presParOf" srcId="{F634773B-D327-4F1C-9D46-A0F23A7835C6}" destId="{22DD782A-FB3D-4B2A-9913-D928F871313E}" srcOrd="0" destOrd="0" presId="urn:microsoft.com/office/officeart/2008/layout/LinedList"/>
    <dgm:cxn modelId="{3EAF7BFC-4FB8-4B09-B278-ACB501AC7BA9}" type="presParOf" srcId="{F634773B-D327-4F1C-9D46-A0F23A7835C6}" destId="{6A9F9154-3E18-42C9-944D-FF0270379155}" srcOrd="1" destOrd="0" presId="urn:microsoft.com/office/officeart/2008/layout/LinedList"/>
    <dgm:cxn modelId="{EFED2A26-2A04-4173-B75B-360B81AB0E03}" type="presParOf" srcId="{A0792F17-5267-482C-9741-19B78FCD434F}" destId="{4D67E1A8-B4AD-4056-BCA2-87DE7407D057}" srcOrd="20" destOrd="0" presId="urn:microsoft.com/office/officeart/2008/layout/LinedList"/>
    <dgm:cxn modelId="{5232A971-3A57-4809-9F7D-9E1B550989CB}" type="presParOf" srcId="{A0792F17-5267-482C-9741-19B78FCD434F}" destId="{0CA50B90-9ACC-44F2-AA8F-34748246EEA7}" srcOrd="21" destOrd="0" presId="urn:microsoft.com/office/officeart/2008/layout/LinedList"/>
    <dgm:cxn modelId="{39BB5301-69FE-4477-B6EF-6586CC6673C6}" type="presParOf" srcId="{0CA50B90-9ACC-44F2-AA8F-34748246EEA7}" destId="{9133EE1D-13C6-4F11-A7BD-374824146676}" srcOrd="0" destOrd="0" presId="urn:microsoft.com/office/officeart/2008/layout/LinedList"/>
    <dgm:cxn modelId="{8C909028-95A1-4D1A-BBA4-0EAE97B2956C}" type="presParOf" srcId="{0CA50B90-9ACC-44F2-AA8F-34748246EEA7}" destId="{9A861A22-9C96-4E02-82D2-5A487B99B03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5C6D0-D5D6-42D7-99C8-5E5AD0FAF571}">
      <dsp:nvSpPr>
        <dsp:cNvPr id="0" name=""/>
        <dsp:cNvSpPr/>
      </dsp:nvSpPr>
      <dsp:spPr>
        <a:xfrm>
          <a:off x="0" y="2619"/>
          <a:ext cx="4325821"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63B35A9-3BAD-4227-869C-1C905E1E8193}">
      <dsp:nvSpPr>
        <dsp:cNvPr id="0" name=""/>
        <dsp:cNvSpPr/>
      </dsp:nvSpPr>
      <dsp:spPr>
        <a:xfrm>
          <a:off x="0" y="2619"/>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Cadets</a:t>
          </a:r>
          <a:endParaRPr lang="en-US" sz="2400" kern="1200" dirty="0"/>
        </a:p>
      </dsp:txBody>
      <dsp:txXfrm>
        <a:off x="0" y="2619"/>
        <a:ext cx="4325821" cy="487219"/>
      </dsp:txXfrm>
    </dsp:sp>
    <dsp:sp modelId="{19D30F1F-8C54-4492-9DD8-C2EC347729A3}">
      <dsp:nvSpPr>
        <dsp:cNvPr id="0" name=""/>
        <dsp:cNvSpPr/>
      </dsp:nvSpPr>
      <dsp:spPr>
        <a:xfrm>
          <a:off x="0" y="489839"/>
          <a:ext cx="4325821" cy="0"/>
        </a:xfrm>
        <a:prstGeom prst="line">
          <a:avLst/>
        </a:prstGeom>
        <a:gradFill rotWithShape="0">
          <a:gsLst>
            <a:gs pos="0">
              <a:schemeClr val="accent5">
                <a:hueOff val="-1215215"/>
                <a:satOff val="-83"/>
                <a:lumOff val="196"/>
                <a:alphaOff val="0"/>
                <a:satMod val="103000"/>
                <a:lumMod val="102000"/>
                <a:tint val="94000"/>
              </a:schemeClr>
            </a:gs>
            <a:gs pos="50000">
              <a:schemeClr val="accent5">
                <a:hueOff val="-1215215"/>
                <a:satOff val="-83"/>
                <a:lumOff val="196"/>
                <a:alphaOff val="0"/>
                <a:satMod val="110000"/>
                <a:lumMod val="100000"/>
                <a:shade val="100000"/>
              </a:schemeClr>
            </a:gs>
            <a:gs pos="100000">
              <a:schemeClr val="accent5">
                <a:hueOff val="-1215215"/>
                <a:satOff val="-83"/>
                <a:lumOff val="196"/>
                <a:alphaOff val="0"/>
                <a:lumMod val="99000"/>
                <a:satMod val="120000"/>
                <a:shade val="78000"/>
              </a:schemeClr>
            </a:gs>
          </a:gsLst>
          <a:lin ang="5400000" scaled="0"/>
        </a:gradFill>
        <a:ln w="12700" cap="flat" cmpd="sng" algn="ctr">
          <a:solidFill>
            <a:schemeClr val="accent5">
              <a:hueOff val="-1215215"/>
              <a:satOff val="-83"/>
              <a:lumOff val="19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F033391-1269-4329-AF55-6EB87F6B1DA8}">
      <dsp:nvSpPr>
        <dsp:cNvPr id="0" name=""/>
        <dsp:cNvSpPr/>
      </dsp:nvSpPr>
      <dsp:spPr>
        <a:xfrm>
          <a:off x="0" y="489839"/>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Special Constable</a:t>
          </a:r>
          <a:endParaRPr lang="en-US" sz="2400" kern="1200" dirty="0"/>
        </a:p>
      </dsp:txBody>
      <dsp:txXfrm>
        <a:off x="0" y="489839"/>
        <a:ext cx="4325821" cy="487219"/>
      </dsp:txXfrm>
    </dsp:sp>
    <dsp:sp modelId="{B9F1B656-B585-4A78-8AA9-798FB0688DC0}">
      <dsp:nvSpPr>
        <dsp:cNvPr id="0" name=""/>
        <dsp:cNvSpPr/>
      </dsp:nvSpPr>
      <dsp:spPr>
        <a:xfrm>
          <a:off x="0" y="977059"/>
          <a:ext cx="4325821" cy="0"/>
        </a:xfrm>
        <a:prstGeom prst="line">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w="12700" cap="flat" cmpd="sng" algn="ctr">
          <a:solidFill>
            <a:schemeClr val="accent5">
              <a:hueOff val="-2430430"/>
              <a:satOff val="-165"/>
              <a:lumOff val="39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B71845-F63A-435E-9841-E96CB0DF465B}">
      <dsp:nvSpPr>
        <dsp:cNvPr id="0" name=""/>
        <dsp:cNvSpPr/>
      </dsp:nvSpPr>
      <dsp:spPr>
        <a:xfrm>
          <a:off x="0" y="977059"/>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Police Constable</a:t>
          </a:r>
          <a:endParaRPr lang="en-US" sz="2400" kern="1200"/>
        </a:p>
      </dsp:txBody>
      <dsp:txXfrm>
        <a:off x="0" y="977059"/>
        <a:ext cx="4325821" cy="487219"/>
      </dsp:txXfrm>
    </dsp:sp>
    <dsp:sp modelId="{BAA1E394-C4C3-4157-8786-A14B0F8B7A01}">
      <dsp:nvSpPr>
        <dsp:cNvPr id="0" name=""/>
        <dsp:cNvSpPr/>
      </dsp:nvSpPr>
      <dsp:spPr>
        <a:xfrm>
          <a:off x="0" y="1464279"/>
          <a:ext cx="4325821" cy="0"/>
        </a:xfrm>
        <a:prstGeom prst="line">
          <a:avLst/>
        </a:prstGeom>
        <a:gradFill rotWithShape="0">
          <a:gsLst>
            <a:gs pos="0">
              <a:schemeClr val="accent5">
                <a:hueOff val="-3645645"/>
                <a:satOff val="-248"/>
                <a:lumOff val="588"/>
                <a:alphaOff val="0"/>
                <a:satMod val="103000"/>
                <a:lumMod val="102000"/>
                <a:tint val="94000"/>
              </a:schemeClr>
            </a:gs>
            <a:gs pos="50000">
              <a:schemeClr val="accent5">
                <a:hueOff val="-3645645"/>
                <a:satOff val="-248"/>
                <a:lumOff val="588"/>
                <a:alphaOff val="0"/>
                <a:satMod val="110000"/>
                <a:lumMod val="100000"/>
                <a:shade val="100000"/>
              </a:schemeClr>
            </a:gs>
            <a:gs pos="100000">
              <a:schemeClr val="accent5">
                <a:hueOff val="-3645645"/>
                <a:satOff val="-248"/>
                <a:lumOff val="588"/>
                <a:alphaOff val="0"/>
                <a:lumMod val="99000"/>
                <a:satMod val="120000"/>
                <a:shade val="78000"/>
              </a:schemeClr>
            </a:gs>
          </a:gsLst>
          <a:lin ang="5400000" scaled="0"/>
        </a:gradFill>
        <a:ln w="12700" cap="flat" cmpd="sng" algn="ctr">
          <a:solidFill>
            <a:schemeClr val="accent5">
              <a:hueOff val="-3645645"/>
              <a:satOff val="-248"/>
              <a:lumOff val="58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30C8618-9D57-47B1-AD9B-F80D3C938BF8}">
      <dsp:nvSpPr>
        <dsp:cNvPr id="0" name=""/>
        <dsp:cNvSpPr/>
      </dsp:nvSpPr>
      <dsp:spPr>
        <a:xfrm>
          <a:off x="0" y="1464279"/>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Neighbourhood policing</a:t>
          </a:r>
          <a:endParaRPr lang="en-US" sz="2400" kern="1200" dirty="0"/>
        </a:p>
      </dsp:txBody>
      <dsp:txXfrm>
        <a:off x="0" y="1464279"/>
        <a:ext cx="4325821" cy="487219"/>
      </dsp:txXfrm>
    </dsp:sp>
    <dsp:sp modelId="{38982F3F-DA24-4423-AD63-1117B08320DA}">
      <dsp:nvSpPr>
        <dsp:cNvPr id="0" name=""/>
        <dsp:cNvSpPr/>
      </dsp:nvSpPr>
      <dsp:spPr>
        <a:xfrm>
          <a:off x="0" y="1951499"/>
          <a:ext cx="4325821" cy="0"/>
        </a:xfrm>
        <a:prstGeom prst="line">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w="12700" cap="flat" cmpd="sng" algn="ctr">
          <a:solidFill>
            <a:schemeClr val="accent5">
              <a:hueOff val="-4860860"/>
              <a:satOff val="-330"/>
              <a:lumOff val="78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F40C950-9E54-4442-A6B2-6F748297EE8A}">
      <dsp:nvSpPr>
        <dsp:cNvPr id="0" name=""/>
        <dsp:cNvSpPr/>
      </dsp:nvSpPr>
      <dsp:spPr>
        <a:xfrm>
          <a:off x="0" y="1951499"/>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Detective</a:t>
          </a:r>
          <a:endParaRPr lang="en-US" sz="2400" kern="1200"/>
        </a:p>
      </dsp:txBody>
      <dsp:txXfrm>
        <a:off x="0" y="1951499"/>
        <a:ext cx="4325821" cy="487219"/>
      </dsp:txXfrm>
    </dsp:sp>
    <dsp:sp modelId="{5C6D389E-09ED-4E7A-B1B7-EFA1C4934FDD}">
      <dsp:nvSpPr>
        <dsp:cNvPr id="0" name=""/>
        <dsp:cNvSpPr/>
      </dsp:nvSpPr>
      <dsp:spPr>
        <a:xfrm>
          <a:off x="0" y="2438719"/>
          <a:ext cx="4325821" cy="0"/>
        </a:xfrm>
        <a:prstGeom prst="line">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B66CC63-29D2-49AC-A1F9-1E14B49ED818}">
      <dsp:nvSpPr>
        <dsp:cNvPr id="0" name=""/>
        <dsp:cNvSpPr/>
      </dsp:nvSpPr>
      <dsp:spPr>
        <a:xfrm>
          <a:off x="0" y="2438719"/>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Road’s Policing</a:t>
          </a:r>
          <a:endParaRPr lang="en-US" sz="2400" kern="1200" dirty="0"/>
        </a:p>
      </dsp:txBody>
      <dsp:txXfrm>
        <a:off x="0" y="2438719"/>
        <a:ext cx="4325821" cy="487219"/>
      </dsp:txXfrm>
    </dsp:sp>
    <dsp:sp modelId="{8259DB92-1F23-4DB9-82AD-BCF3BEC92F73}">
      <dsp:nvSpPr>
        <dsp:cNvPr id="0" name=""/>
        <dsp:cNvSpPr/>
      </dsp:nvSpPr>
      <dsp:spPr>
        <a:xfrm>
          <a:off x="0" y="2925938"/>
          <a:ext cx="4325821" cy="0"/>
        </a:xfrm>
        <a:prstGeom prst="line">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w="12700" cap="flat" cmpd="sng" algn="ctr">
          <a:solidFill>
            <a:schemeClr val="accent5">
              <a:hueOff val="-7291290"/>
              <a:satOff val="-496"/>
              <a:lumOff val="117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3C1FE4E-9384-446E-8420-F6095A83D6F7}">
      <dsp:nvSpPr>
        <dsp:cNvPr id="0" name=""/>
        <dsp:cNvSpPr/>
      </dsp:nvSpPr>
      <dsp:spPr>
        <a:xfrm>
          <a:off x="0" y="2925938"/>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Cyber Crime</a:t>
          </a:r>
          <a:endParaRPr lang="en-US" sz="2400" kern="1200" dirty="0"/>
        </a:p>
      </dsp:txBody>
      <dsp:txXfrm>
        <a:off x="0" y="2925938"/>
        <a:ext cx="4325821" cy="487219"/>
      </dsp:txXfrm>
    </dsp:sp>
    <dsp:sp modelId="{E6F72728-DA98-489E-8D4F-0876D16089F0}">
      <dsp:nvSpPr>
        <dsp:cNvPr id="0" name=""/>
        <dsp:cNvSpPr/>
      </dsp:nvSpPr>
      <dsp:spPr>
        <a:xfrm>
          <a:off x="0" y="3413158"/>
          <a:ext cx="4325821" cy="0"/>
        </a:xfrm>
        <a:prstGeom prst="line">
          <a:avLst/>
        </a:prstGeom>
        <a:gradFill rotWithShape="0">
          <a:gsLst>
            <a:gs pos="0">
              <a:schemeClr val="accent5">
                <a:hueOff val="-8506504"/>
                <a:satOff val="-578"/>
                <a:lumOff val="1373"/>
                <a:alphaOff val="0"/>
                <a:satMod val="103000"/>
                <a:lumMod val="102000"/>
                <a:tint val="94000"/>
              </a:schemeClr>
            </a:gs>
            <a:gs pos="50000">
              <a:schemeClr val="accent5">
                <a:hueOff val="-8506504"/>
                <a:satOff val="-578"/>
                <a:lumOff val="1373"/>
                <a:alphaOff val="0"/>
                <a:satMod val="110000"/>
                <a:lumMod val="100000"/>
                <a:shade val="100000"/>
              </a:schemeClr>
            </a:gs>
            <a:gs pos="100000">
              <a:schemeClr val="accent5">
                <a:hueOff val="-8506504"/>
                <a:satOff val="-578"/>
                <a:lumOff val="1373"/>
                <a:alphaOff val="0"/>
                <a:lumMod val="99000"/>
                <a:satMod val="120000"/>
                <a:shade val="78000"/>
              </a:schemeClr>
            </a:gs>
          </a:gsLst>
          <a:lin ang="5400000" scaled="0"/>
        </a:gradFill>
        <a:ln w="12700" cap="flat" cmpd="sng" algn="ctr">
          <a:solidFill>
            <a:schemeClr val="accent5">
              <a:hueOff val="-8506504"/>
              <a:satOff val="-578"/>
              <a:lumOff val="137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6188A51-14A7-4F9E-B82A-98F0BA54F7C9}">
      <dsp:nvSpPr>
        <dsp:cNvPr id="0" name=""/>
        <dsp:cNvSpPr/>
      </dsp:nvSpPr>
      <dsp:spPr>
        <a:xfrm>
          <a:off x="0" y="3413158"/>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Fraud</a:t>
          </a:r>
          <a:endParaRPr lang="en-US" sz="2400" kern="1200" dirty="0"/>
        </a:p>
      </dsp:txBody>
      <dsp:txXfrm>
        <a:off x="0" y="3413158"/>
        <a:ext cx="4325821" cy="487219"/>
      </dsp:txXfrm>
    </dsp:sp>
    <dsp:sp modelId="{A46F025D-0F5E-4DA1-8F6E-FF914EDAF039}">
      <dsp:nvSpPr>
        <dsp:cNvPr id="0" name=""/>
        <dsp:cNvSpPr/>
      </dsp:nvSpPr>
      <dsp:spPr>
        <a:xfrm>
          <a:off x="0" y="3900378"/>
          <a:ext cx="4325821" cy="0"/>
        </a:xfrm>
        <a:prstGeom prst="line">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w="12700" cap="flat" cmpd="sng" algn="ctr">
          <a:solidFill>
            <a:schemeClr val="accent5">
              <a:hueOff val="-9721720"/>
              <a:satOff val="-661"/>
              <a:lumOff val="156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0AA5E71-7BFD-4B4B-89D4-AA1B1D3100A9}">
      <dsp:nvSpPr>
        <dsp:cNvPr id="0" name=""/>
        <dsp:cNvSpPr/>
      </dsp:nvSpPr>
      <dsp:spPr>
        <a:xfrm>
          <a:off x="0" y="3900378"/>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Intelligence</a:t>
          </a:r>
          <a:endParaRPr lang="en-US" sz="2400" kern="1200" dirty="0"/>
        </a:p>
      </dsp:txBody>
      <dsp:txXfrm>
        <a:off x="0" y="3900378"/>
        <a:ext cx="4325821" cy="487219"/>
      </dsp:txXfrm>
    </dsp:sp>
    <dsp:sp modelId="{D2C04573-F0E5-43D2-B9DD-A724EC076A31}">
      <dsp:nvSpPr>
        <dsp:cNvPr id="0" name=""/>
        <dsp:cNvSpPr/>
      </dsp:nvSpPr>
      <dsp:spPr>
        <a:xfrm>
          <a:off x="0" y="4387598"/>
          <a:ext cx="4325821" cy="0"/>
        </a:xfrm>
        <a:prstGeom prst="line">
          <a:avLst/>
        </a:prstGeom>
        <a:gradFill rotWithShape="0">
          <a:gsLst>
            <a:gs pos="0">
              <a:schemeClr val="accent5">
                <a:hueOff val="-10936935"/>
                <a:satOff val="-743"/>
                <a:lumOff val="1765"/>
                <a:alphaOff val="0"/>
                <a:satMod val="103000"/>
                <a:lumMod val="102000"/>
                <a:tint val="94000"/>
              </a:schemeClr>
            </a:gs>
            <a:gs pos="50000">
              <a:schemeClr val="accent5">
                <a:hueOff val="-10936935"/>
                <a:satOff val="-743"/>
                <a:lumOff val="1765"/>
                <a:alphaOff val="0"/>
                <a:satMod val="110000"/>
                <a:lumMod val="100000"/>
                <a:shade val="100000"/>
              </a:schemeClr>
            </a:gs>
            <a:gs pos="100000">
              <a:schemeClr val="accent5">
                <a:hueOff val="-10936935"/>
                <a:satOff val="-743"/>
                <a:lumOff val="1765"/>
                <a:alphaOff val="0"/>
                <a:lumMod val="99000"/>
                <a:satMod val="120000"/>
                <a:shade val="78000"/>
              </a:schemeClr>
            </a:gs>
          </a:gsLst>
          <a:lin ang="5400000" scaled="0"/>
        </a:gradFill>
        <a:ln w="12700" cap="flat" cmpd="sng" algn="ctr">
          <a:solidFill>
            <a:schemeClr val="accent5">
              <a:hueOff val="-10936935"/>
              <a:satOff val="-743"/>
              <a:lumOff val="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DD782A-FB3D-4B2A-9913-D928F871313E}">
      <dsp:nvSpPr>
        <dsp:cNvPr id="0" name=""/>
        <dsp:cNvSpPr/>
      </dsp:nvSpPr>
      <dsp:spPr>
        <a:xfrm>
          <a:off x="0" y="4387598"/>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Counter Terrorism</a:t>
          </a:r>
          <a:endParaRPr lang="en-US" sz="2400" kern="1200" dirty="0"/>
        </a:p>
      </dsp:txBody>
      <dsp:txXfrm>
        <a:off x="0" y="4387598"/>
        <a:ext cx="4325821" cy="487219"/>
      </dsp:txXfrm>
    </dsp:sp>
    <dsp:sp modelId="{4D67E1A8-B4AD-4056-BCA2-87DE7407D057}">
      <dsp:nvSpPr>
        <dsp:cNvPr id="0" name=""/>
        <dsp:cNvSpPr/>
      </dsp:nvSpPr>
      <dsp:spPr>
        <a:xfrm>
          <a:off x="0" y="4874818"/>
          <a:ext cx="4325821"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133EE1D-13C6-4F11-A7BD-374824146676}">
      <dsp:nvSpPr>
        <dsp:cNvPr id="0" name=""/>
        <dsp:cNvSpPr/>
      </dsp:nvSpPr>
      <dsp:spPr>
        <a:xfrm>
          <a:off x="0" y="4874818"/>
          <a:ext cx="4325821" cy="48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Forensic officers</a:t>
          </a:r>
          <a:endParaRPr lang="en-US" sz="2400" kern="1200" dirty="0"/>
        </a:p>
      </dsp:txBody>
      <dsp:txXfrm>
        <a:off x="0" y="4874818"/>
        <a:ext cx="4325821" cy="4872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8A27D-CDDE-831A-CD5D-8B63274744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BBA4CD-7C78-4127-0AD9-E56760B9B7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A307CE-E7A6-D9AE-F460-A1A20E295A12}"/>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5" name="Footer Placeholder 4">
            <a:extLst>
              <a:ext uri="{FF2B5EF4-FFF2-40B4-BE49-F238E27FC236}">
                <a16:creationId xmlns:a16="http://schemas.microsoft.com/office/drawing/2014/main" id="{73ABD424-E33E-7DFA-6E9E-CC253B5771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1275B2-F49F-14B3-4BC6-5BAEB42BD0D6}"/>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659379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7D44B-03CA-6929-C0D7-74452C4C4B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9A8CF8-B85B-7CEF-7CF5-6CFA41DC97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41B9E3-D1A8-8ABA-CBDB-45FEA5AD97E5}"/>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5" name="Footer Placeholder 4">
            <a:extLst>
              <a:ext uri="{FF2B5EF4-FFF2-40B4-BE49-F238E27FC236}">
                <a16:creationId xmlns:a16="http://schemas.microsoft.com/office/drawing/2014/main" id="{E26B9E37-172B-E660-2931-D239976716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463D54-7EE1-4B2B-CD77-4BE93FB76BC3}"/>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772974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D7149-844A-50A0-5655-722B826ACB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E269B9-137E-EE6A-7E8B-95D9CAEE2C1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B74CAF-D25F-CF2C-DC91-0E52E714A4B3}"/>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5" name="Footer Placeholder 4">
            <a:extLst>
              <a:ext uri="{FF2B5EF4-FFF2-40B4-BE49-F238E27FC236}">
                <a16:creationId xmlns:a16="http://schemas.microsoft.com/office/drawing/2014/main" id="{60A9458A-E32A-64CF-AC37-808EA1CF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5B4EEA-4494-43D6-D583-158E1A1E7F18}"/>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1451563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3A702-0E52-8EF9-5394-36D011E60F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EED53C-A161-FEF1-A59D-6F6604A075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24F1A0-0E51-42F3-FCAC-86BE5FAFE8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F33ED7-23CD-5C1C-480C-7C3904B15AD1}"/>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6" name="Footer Placeholder 5">
            <a:extLst>
              <a:ext uri="{FF2B5EF4-FFF2-40B4-BE49-F238E27FC236}">
                <a16:creationId xmlns:a16="http://schemas.microsoft.com/office/drawing/2014/main" id="{E89CE866-E162-DD2D-942E-CAF4DB7FC3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5ADCFC-A3D4-1C47-D74A-2CD89C893916}"/>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085066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8B808-2DF7-AF99-C6AC-90D8AF2A28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2D595B-C0AB-9BC7-B89E-68B6328C18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760C55-8ADD-120D-C3CD-405028E6B0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8BB797-EFA4-A883-618E-1D68C5DD09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93011A-BD3D-E592-BBD0-31C403FC8C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51FE18B-6F97-6C86-A967-59C96BE75D22}"/>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8" name="Footer Placeholder 7">
            <a:extLst>
              <a:ext uri="{FF2B5EF4-FFF2-40B4-BE49-F238E27FC236}">
                <a16:creationId xmlns:a16="http://schemas.microsoft.com/office/drawing/2014/main" id="{B561220D-68BC-C7A8-685C-4E467ACB93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52629-9248-0FDF-262A-A44390053361}"/>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699533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17783-106F-C25A-B2F0-77880A1599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978724-F119-C4F7-1E8F-1B3A35B5B618}"/>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4" name="Footer Placeholder 3">
            <a:extLst>
              <a:ext uri="{FF2B5EF4-FFF2-40B4-BE49-F238E27FC236}">
                <a16:creationId xmlns:a16="http://schemas.microsoft.com/office/drawing/2014/main" id="{A98EA97C-EE04-0931-A4C2-B5A50D992D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FF003B-1ACF-B671-C460-F126492B21E8}"/>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1740699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A9EA4F-B87C-3811-B09C-41B45D2C174E}"/>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3" name="Footer Placeholder 2">
            <a:extLst>
              <a:ext uri="{FF2B5EF4-FFF2-40B4-BE49-F238E27FC236}">
                <a16:creationId xmlns:a16="http://schemas.microsoft.com/office/drawing/2014/main" id="{4A60DC46-4848-457B-32DF-C4E7D4CD24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C0DDBE-92A1-4A96-E08C-A9E60979F124}"/>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50575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3416E-88B0-D5E9-3AFE-137F8A6312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8D7A6E-B6A8-3236-C605-673B18B280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5D8BEA-F96F-11D6-7C16-C48AC5D2BA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6832AA-C16B-50FA-7578-CD0AFA23ADC4}"/>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6" name="Footer Placeholder 5">
            <a:extLst>
              <a:ext uri="{FF2B5EF4-FFF2-40B4-BE49-F238E27FC236}">
                <a16:creationId xmlns:a16="http://schemas.microsoft.com/office/drawing/2014/main" id="{8C1BC0FE-FC49-3E58-895B-2C8E7A0CE6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0F3D00-E6F0-3A56-4D74-E04E7C04F9F0}"/>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99287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AF24-CA3E-D772-A444-EAB93C9203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E4605C-ECFA-D323-56BE-C69C6A7A49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092CE61-13DB-7134-DCEC-1775D999A5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599C9D-D8FD-7FDA-4792-83751F03BC18}"/>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6" name="Footer Placeholder 5">
            <a:extLst>
              <a:ext uri="{FF2B5EF4-FFF2-40B4-BE49-F238E27FC236}">
                <a16:creationId xmlns:a16="http://schemas.microsoft.com/office/drawing/2014/main" id="{A59744A8-0844-EF92-8EA4-EFC1DA3F05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DFD10F-33F4-9E3D-D850-1AAAAF5C8E9B}"/>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273503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91679-DF68-4E6C-7424-D17B7D18B0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BAD097-BED0-2D9A-D849-16705B6FA8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FC97FF-31AD-48F5-7051-D6C6B121BCB9}"/>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5" name="Footer Placeholder 4">
            <a:extLst>
              <a:ext uri="{FF2B5EF4-FFF2-40B4-BE49-F238E27FC236}">
                <a16:creationId xmlns:a16="http://schemas.microsoft.com/office/drawing/2014/main" id="{22B688AC-E8C7-3555-2870-23AF51B4E9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8DC1A-2688-6C4A-4C62-922D1B08DDBA}"/>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910580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362FD1-5655-7AB0-8969-C3192A5FF9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8E7B62-7AA4-B3A3-8E05-F5B0DDE002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83475D-ED77-8847-80D8-B64BF92BF565}"/>
              </a:ext>
            </a:extLst>
          </p:cNvPr>
          <p:cNvSpPr>
            <a:spLocks noGrp="1"/>
          </p:cNvSpPr>
          <p:nvPr>
            <p:ph type="dt" sz="half" idx="10"/>
          </p:nvPr>
        </p:nvSpPr>
        <p:spPr/>
        <p:txBody>
          <a:bodyPr/>
          <a:lstStyle/>
          <a:p>
            <a:fld id="{B16CD0F1-9A3A-4C81-AA35-CA77BBD4A257}" type="datetimeFigureOut">
              <a:rPr lang="en-GB" smtClean="0"/>
              <a:t>02/02/2026</a:t>
            </a:fld>
            <a:endParaRPr lang="en-GB"/>
          </a:p>
        </p:txBody>
      </p:sp>
      <p:sp>
        <p:nvSpPr>
          <p:cNvPr id="5" name="Footer Placeholder 4">
            <a:extLst>
              <a:ext uri="{FF2B5EF4-FFF2-40B4-BE49-F238E27FC236}">
                <a16:creationId xmlns:a16="http://schemas.microsoft.com/office/drawing/2014/main" id="{2DF76DBB-243C-A2DC-8832-C642058B53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D5A920-A1B1-6127-E7E6-3E5C5B4D2ED5}"/>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4102244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C813D5-32D0-9439-3347-9027862931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6CE4ED-5456-8367-9492-65AE349E8C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B82A1-8844-2EBA-B006-3D99A055CF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6CD0F1-9A3A-4C81-AA35-CA77BBD4A257}" type="datetimeFigureOut">
              <a:rPr lang="en-GB" smtClean="0"/>
              <a:t>02/02/2026</a:t>
            </a:fld>
            <a:endParaRPr lang="en-GB"/>
          </a:p>
        </p:txBody>
      </p:sp>
      <p:sp>
        <p:nvSpPr>
          <p:cNvPr id="5" name="Footer Placeholder 4">
            <a:extLst>
              <a:ext uri="{FF2B5EF4-FFF2-40B4-BE49-F238E27FC236}">
                <a16:creationId xmlns:a16="http://schemas.microsoft.com/office/drawing/2014/main" id="{2EBF30E9-28FF-1ABE-3D34-2D295286E3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EC805D-F3BA-7BDB-B576-769AB0920D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E8DB40E-A159-4EC3-AC5D-06CB905E0DE6}" type="slidenum">
              <a:rPr lang="en-GB" smtClean="0"/>
              <a:t>‹#›</a:t>
            </a:fld>
            <a:endParaRPr lang="en-GB"/>
          </a:p>
        </p:txBody>
      </p:sp>
    </p:spTree>
    <p:extLst>
      <p:ext uri="{BB962C8B-B14F-4D97-AF65-F5344CB8AC3E}">
        <p14:creationId xmlns:p14="http://schemas.microsoft.com/office/powerpoint/2010/main" val="3310633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15E015-32B8-102B-E808-0AE3C1CFFC7F}"/>
              </a:ext>
            </a:extLst>
          </p:cNvPr>
          <p:cNvSpPr>
            <a:spLocks noGrp="1"/>
          </p:cNvSpPr>
          <p:nvPr>
            <p:ph type="ctrTitle"/>
          </p:nvPr>
        </p:nvSpPr>
        <p:spPr>
          <a:xfrm>
            <a:off x="1127208" y="857251"/>
            <a:ext cx="4747280" cy="3098061"/>
          </a:xfrm>
        </p:spPr>
        <p:txBody>
          <a:bodyPr anchor="b">
            <a:normAutofit/>
          </a:bodyPr>
          <a:lstStyle/>
          <a:p>
            <a:pPr algn="l"/>
            <a:r>
              <a:rPr lang="en-GB" sz="4400" dirty="0">
                <a:solidFill>
                  <a:srgbClr val="FFFFFF"/>
                </a:solidFill>
              </a:rPr>
              <a:t>Roles within the police</a:t>
            </a:r>
          </a:p>
        </p:txBody>
      </p:sp>
      <p:sp>
        <p:nvSpPr>
          <p:cNvPr id="44" name="Rectangle 43">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2974087-0019-8CBA-82A7-B8DEF5F66691}"/>
              </a:ext>
            </a:extLst>
          </p:cNvPr>
          <p:cNvSpPr>
            <a:spLocks noGrp="1"/>
          </p:cNvSpPr>
          <p:nvPr>
            <p:ph type="subTitle" idx="1"/>
          </p:nvPr>
        </p:nvSpPr>
        <p:spPr>
          <a:xfrm>
            <a:off x="1127208" y="4756265"/>
            <a:ext cx="4393278" cy="1244483"/>
          </a:xfrm>
        </p:spPr>
        <p:txBody>
          <a:bodyPr anchor="t">
            <a:normAutofit/>
          </a:bodyPr>
          <a:lstStyle/>
          <a:p>
            <a:pPr algn="l"/>
            <a:r>
              <a:rPr lang="en-GB" dirty="0">
                <a:solidFill>
                  <a:srgbClr val="FFFFFF"/>
                </a:solidFill>
              </a:rPr>
              <a:t>Wynne Jones</a:t>
            </a:r>
          </a:p>
        </p:txBody>
      </p:sp>
      <p:sp>
        <p:nvSpPr>
          <p:cNvPr id="46" name="Oval 45">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and person in uniform&#10;&#10;Description automatically generated">
            <a:extLst>
              <a:ext uri="{FF2B5EF4-FFF2-40B4-BE49-F238E27FC236}">
                <a16:creationId xmlns:a16="http://schemas.microsoft.com/office/drawing/2014/main" id="{FD19B6DA-1D8D-D9A3-A3C6-ECB0F4997F7A}"/>
              </a:ext>
            </a:extLst>
          </p:cNvPr>
          <p:cNvPicPr>
            <a:picLocks noChangeAspect="1"/>
          </p:cNvPicPr>
          <p:nvPr/>
        </p:nvPicPr>
        <p:blipFill>
          <a:blip r:embed="rId2"/>
          <a:srcRect r="1" b="14342"/>
          <a:stretch/>
        </p:blipFill>
        <p:spPr>
          <a:xfrm>
            <a:off x="7974977" y="3665241"/>
            <a:ext cx="4062836" cy="1894451"/>
          </a:xfrm>
          <a:prstGeom prst="rect">
            <a:avLst/>
          </a:prstGeom>
        </p:spPr>
      </p:pic>
      <p:pic>
        <p:nvPicPr>
          <p:cNvPr id="4" name="Picture 3">
            <a:extLst>
              <a:ext uri="{FF2B5EF4-FFF2-40B4-BE49-F238E27FC236}">
                <a16:creationId xmlns:a16="http://schemas.microsoft.com/office/drawing/2014/main" id="{2C794770-84C0-B7F8-D88B-3DC7F93DC16C}"/>
              </a:ext>
            </a:extLst>
          </p:cNvPr>
          <p:cNvPicPr>
            <a:picLocks noChangeAspect="1"/>
          </p:cNvPicPr>
          <p:nvPr/>
        </p:nvPicPr>
        <p:blipFill>
          <a:blip r:embed="rId3"/>
          <a:stretch>
            <a:fillRect/>
          </a:stretch>
        </p:blipFill>
        <p:spPr>
          <a:xfrm>
            <a:off x="5520486" y="962304"/>
            <a:ext cx="3327628" cy="2987799"/>
          </a:xfrm>
          <a:prstGeom prst="rect">
            <a:avLst/>
          </a:prstGeom>
        </p:spPr>
      </p:pic>
      <p:pic>
        <p:nvPicPr>
          <p:cNvPr id="6" name="Picture 5">
            <a:extLst>
              <a:ext uri="{FF2B5EF4-FFF2-40B4-BE49-F238E27FC236}">
                <a16:creationId xmlns:a16="http://schemas.microsoft.com/office/drawing/2014/main" id="{C226337C-59CC-45E1-7ADF-1658E4E09FEB}"/>
              </a:ext>
            </a:extLst>
          </p:cNvPr>
          <p:cNvPicPr>
            <a:picLocks noChangeAspect="1"/>
          </p:cNvPicPr>
          <p:nvPr/>
        </p:nvPicPr>
        <p:blipFill>
          <a:blip r:embed="rId4"/>
          <a:stretch>
            <a:fillRect/>
          </a:stretch>
        </p:blipFill>
        <p:spPr>
          <a:xfrm>
            <a:off x="8620198" y="604784"/>
            <a:ext cx="3090940" cy="3060457"/>
          </a:xfrm>
          <a:prstGeom prst="rect">
            <a:avLst/>
          </a:prstGeom>
        </p:spPr>
      </p:pic>
      <p:pic>
        <p:nvPicPr>
          <p:cNvPr id="7" name="Picture 6">
            <a:extLst>
              <a:ext uri="{FF2B5EF4-FFF2-40B4-BE49-F238E27FC236}">
                <a16:creationId xmlns:a16="http://schemas.microsoft.com/office/drawing/2014/main" id="{D7C6AE50-004F-7675-35D6-8FCAB092C687}"/>
              </a:ext>
            </a:extLst>
          </p:cNvPr>
          <p:cNvPicPr>
            <a:picLocks noChangeAspect="1"/>
          </p:cNvPicPr>
          <p:nvPr/>
        </p:nvPicPr>
        <p:blipFill>
          <a:blip r:embed="rId5"/>
          <a:stretch>
            <a:fillRect/>
          </a:stretch>
        </p:blipFill>
        <p:spPr>
          <a:xfrm>
            <a:off x="6879519" y="4414666"/>
            <a:ext cx="3090940" cy="1560558"/>
          </a:xfrm>
          <a:prstGeom prst="rect">
            <a:avLst/>
          </a:prstGeom>
        </p:spPr>
      </p:pic>
      <p:pic>
        <p:nvPicPr>
          <p:cNvPr id="8" name="Picture 7">
            <a:extLst>
              <a:ext uri="{FF2B5EF4-FFF2-40B4-BE49-F238E27FC236}">
                <a16:creationId xmlns:a16="http://schemas.microsoft.com/office/drawing/2014/main" id="{3902AA54-4E9E-D763-4661-FF062A63AFD9}"/>
              </a:ext>
            </a:extLst>
          </p:cNvPr>
          <p:cNvPicPr>
            <a:picLocks noChangeAspect="1"/>
          </p:cNvPicPr>
          <p:nvPr/>
        </p:nvPicPr>
        <p:blipFill>
          <a:blip r:embed="rId6"/>
          <a:stretch>
            <a:fillRect/>
          </a:stretch>
        </p:blipFill>
        <p:spPr>
          <a:xfrm>
            <a:off x="5848612" y="2903872"/>
            <a:ext cx="2185606" cy="1852393"/>
          </a:xfrm>
          <a:prstGeom prst="rect">
            <a:avLst/>
          </a:prstGeom>
        </p:spPr>
      </p:pic>
    </p:spTree>
    <p:extLst>
      <p:ext uri="{BB962C8B-B14F-4D97-AF65-F5344CB8AC3E}">
        <p14:creationId xmlns:p14="http://schemas.microsoft.com/office/powerpoint/2010/main" val="2675439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ACDAB8B-22F1-8480-C57C-C465037F6755}"/>
              </a:ext>
            </a:extLst>
          </p:cNvPr>
          <p:cNvPicPr>
            <a:picLocks noChangeAspect="1"/>
          </p:cNvPicPr>
          <p:nvPr/>
        </p:nvPicPr>
        <p:blipFill>
          <a:blip r:embed="rId2"/>
          <a:srcRect l="8746" r="6415" b="-1"/>
          <a:stretch>
            <a:fillRect/>
          </a:stretch>
        </p:blipFill>
        <p:spPr>
          <a:xfrm>
            <a:off x="429768" y="615518"/>
            <a:ext cx="6704891" cy="5626963"/>
          </a:xfrm>
          <a:prstGeom prst="rect">
            <a:avLst/>
          </a:prstGeom>
        </p:spPr>
      </p:pic>
      <p:sp useBgFill="1">
        <p:nvSpPr>
          <p:cNvPr id="53" name="Rectangle 52">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4" name="Content Placeholder 2">
            <a:extLst>
              <a:ext uri="{FF2B5EF4-FFF2-40B4-BE49-F238E27FC236}">
                <a16:creationId xmlns:a16="http://schemas.microsoft.com/office/drawing/2014/main" id="{7976F4F3-68B6-B664-50D7-41BAFCBE1E28}"/>
              </a:ext>
            </a:extLst>
          </p:cNvPr>
          <p:cNvGraphicFramePr>
            <a:graphicFrameLocks noGrp="1"/>
          </p:cNvGraphicFramePr>
          <p:nvPr>
            <p:ph idx="1"/>
            <p:extLst>
              <p:ext uri="{D42A27DB-BD31-4B8C-83A1-F6EECF244321}">
                <p14:modId xmlns:p14="http://schemas.microsoft.com/office/powerpoint/2010/main" val="155050992"/>
              </p:ext>
            </p:extLst>
          </p:nvPr>
        </p:nvGraphicFramePr>
        <p:xfrm>
          <a:off x="7436411" y="615518"/>
          <a:ext cx="4325821" cy="5364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307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E1F96B-6CD2-749C-A66C-38AD19D70152}"/>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233C971-7227-C548-0B76-0DC3C5DEE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FEF29-4736-AE4D-A191-2C779A73BDDD}"/>
              </a:ext>
            </a:extLst>
          </p:cNvPr>
          <p:cNvSpPr>
            <a:spLocks noGrp="1"/>
          </p:cNvSpPr>
          <p:nvPr>
            <p:ph type="title"/>
          </p:nvPr>
        </p:nvSpPr>
        <p:spPr>
          <a:xfrm>
            <a:off x="1215744" y="58487"/>
            <a:ext cx="10117810" cy="1150470"/>
          </a:xfrm>
        </p:spPr>
        <p:txBody>
          <a:bodyPr anchor="b">
            <a:normAutofit/>
          </a:bodyPr>
          <a:lstStyle/>
          <a:p>
            <a:r>
              <a:rPr lang="en-GB" dirty="0"/>
              <a:t>Volunteer police Cadets</a:t>
            </a:r>
          </a:p>
        </p:txBody>
      </p:sp>
      <p:sp>
        <p:nvSpPr>
          <p:cNvPr id="3" name="Content Placeholder 2">
            <a:extLst>
              <a:ext uri="{FF2B5EF4-FFF2-40B4-BE49-F238E27FC236}">
                <a16:creationId xmlns:a16="http://schemas.microsoft.com/office/drawing/2014/main" id="{7F3ABC47-7C41-581D-F347-E2F77828EA22}"/>
              </a:ext>
            </a:extLst>
          </p:cNvPr>
          <p:cNvSpPr>
            <a:spLocks noGrp="1"/>
          </p:cNvSpPr>
          <p:nvPr>
            <p:ph idx="1"/>
          </p:nvPr>
        </p:nvSpPr>
        <p:spPr>
          <a:xfrm>
            <a:off x="1319225" y="1214234"/>
            <a:ext cx="7801329" cy="2591225"/>
          </a:xfrm>
        </p:spPr>
        <p:txBody>
          <a:bodyPr anchor="t">
            <a:noAutofit/>
          </a:bodyPr>
          <a:lstStyle/>
          <a:p>
            <a:pPr>
              <a:lnSpc>
                <a:spcPct val="150000"/>
              </a:lnSpc>
            </a:pPr>
            <a:r>
              <a:rPr lang="en-GB" sz="2400" dirty="0"/>
              <a:t>Volunteers aged 14 – 18 yrs of age</a:t>
            </a:r>
          </a:p>
          <a:p>
            <a:pPr>
              <a:lnSpc>
                <a:spcPct val="150000"/>
              </a:lnSpc>
            </a:pPr>
            <a:r>
              <a:rPr lang="en-GB" sz="2400" dirty="0"/>
              <a:t>20 % of the volunteers must be from disadvantaged groups or communities</a:t>
            </a:r>
          </a:p>
          <a:p>
            <a:pPr>
              <a:lnSpc>
                <a:spcPct val="150000"/>
              </a:lnSpc>
            </a:pPr>
            <a:r>
              <a:rPr lang="en-GB" sz="2400" dirty="0"/>
              <a:t>Cadets are provided with law and practical inputs suitable to their needs and age, designed to develop their interest in working within the police service.</a:t>
            </a:r>
          </a:p>
          <a:p>
            <a:pPr>
              <a:lnSpc>
                <a:spcPct val="150000"/>
              </a:lnSpc>
            </a:pPr>
            <a:r>
              <a:rPr lang="en-GB" sz="2400" dirty="0"/>
              <a:t>They take part in parades on behalf of the organisation and get involved in community projects and fundraising.</a:t>
            </a:r>
          </a:p>
        </p:txBody>
      </p:sp>
      <p:pic>
        <p:nvPicPr>
          <p:cNvPr id="5" name="Picture 4">
            <a:extLst>
              <a:ext uri="{FF2B5EF4-FFF2-40B4-BE49-F238E27FC236}">
                <a16:creationId xmlns:a16="http://schemas.microsoft.com/office/drawing/2014/main" id="{03429D0A-840E-97DB-A6F8-D4B035CCC723}"/>
              </a:ext>
            </a:extLst>
          </p:cNvPr>
          <p:cNvPicPr>
            <a:picLocks noChangeAspect="1"/>
          </p:cNvPicPr>
          <p:nvPr/>
        </p:nvPicPr>
        <p:blipFill>
          <a:blip r:embed="rId2"/>
          <a:srcRect l="27154" r="20037" b="1"/>
          <a:stretch>
            <a:fillRect/>
          </a:stretch>
        </p:blipFill>
        <p:spPr>
          <a:xfrm>
            <a:off x="8797124" y="2064870"/>
            <a:ext cx="2913691" cy="2823507"/>
          </a:xfrm>
          <a:prstGeom prst="rect">
            <a:avLst/>
          </a:prstGeom>
        </p:spPr>
      </p:pic>
      <p:sp>
        <p:nvSpPr>
          <p:cNvPr id="35" name="Rectangle 34">
            <a:extLst>
              <a:ext uri="{FF2B5EF4-FFF2-40B4-BE49-F238E27FC236}">
                <a16:creationId xmlns:a16="http://schemas.microsoft.com/office/drawing/2014/main" id="{1B629647-26D8-DF69-9DD4-AE5E61BBA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EE3C991-2E69-BD86-2FCD-8447FB779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2407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879E7-25B4-654E-1405-6C47D6C35215}"/>
              </a:ext>
            </a:extLst>
          </p:cNvPr>
          <p:cNvSpPr>
            <a:spLocks noGrp="1"/>
          </p:cNvSpPr>
          <p:nvPr>
            <p:ph type="title"/>
          </p:nvPr>
        </p:nvSpPr>
        <p:spPr>
          <a:xfrm>
            <a:off x="1136398" y="457201"/>
            <a:ext cx="10117810" cy="1150470"/>
          </a:xfrm>
        </p:spPr>
        <p:txBody>
          <a:bodyPr anchor="b">
            <a:normAutofit/>
          </a:bodyPr>
          <a:lstStyle/>
          <a:p>
            <a:r>
              <a:rPr lang="en-GB" dirty="0"/>
              <a:t>Volunteer police Cadets</a:t>
            </a:r>
          </a:p>
        </p:txBody>
      </p:sp>
      <p:sp>
        <p:nvSpPr>
          <p:cNvPr id="3" name="Content Placeholder 2">
            <a:extLst>
              <a:ext uri="{FF2B5EF4-FFF2-40B4-BE49-F238E27FC236}">
                <a16:creationId xmlns:a16="http://schemas.microsoft.com/office/drawing/2014/main" id="{4B2E74B2-3429-9005-38E5-DE753DCDCD35}"/>
              </a:ext>
            </a:extLst>
          </p:cNvPr>
          <p:cNvSpPr>
            <a:spLocks noGrp="1"/>
          </p:cNvSpPr>
          <p:nvPr>
            <p:ph idx="1"/>
          </p:nvPr>
        </p:nvSpPr>
        <p:spPr>
          <a:xfrm>
            <a:off x="1150285" y="1980775"/>
            <a:ext cx="7477899" cy="3632824"/>
          </a:xfrm>
        </p:spPr>
        <p:txBody>
          <a:bodyPr anchor="t">
            <a:noAutofit/>
          </a:bodyPr>
          <a:lstStyle/>
          <a:p>
            <a:pPr>
              <a:lnSpc>
                <a:spcPct val="150000"/>
              </a:lnSpc>
            </a:pPr>
            <a:r>
              <a:rPr lang="en-GB" sz="2400" dirty="0"/>
              <a:t>The cadets provide a student with structure, discipline, opportunity to contribute towards their community and an insight into a career within the public service.</a:t>
            </a:r>
          </a:p>
          <a:p>
            <a:pPr>
              <a:lnSpc>
                <a:spcPct val="150000"/>
              </a:lnSpc>
            </a:pPr>
            <a:r>
              <a:rPr lang="en-GB" sz="2400" dirty="0"/>
              <a:t>Many cadets go on to then join the special constables and become a full-time police officer.</a:t>
            </a:r>
          </a:p>
        </p:txBody>
      </p:sp>
      <p:pic>
        <p:nvPicPr>
          <p:cNvPr id="5" name="Picture 4">
            <a:extLst>
              <a:ext uri="{FF2B5EF4-FFF2-40B4-BE49-F238E27FC236}">
                <a16:creationId xmlns:a16="http://schemas.microsoft.com/office/drawing/2014/main" id="{3E019C61-5749-D8DC-7191-AD94D63156FD}"/>
              </a:ext>
            </a:extLst>
          </p:cNvPr>
          <p:cNvPicPr>
            <a:picLocks noChangeAspect="1"/>
          </p:cNvPicPr>
          <p:nvPr/>
        </p:nvPicPr>
        <p:blipFill>
          <a:blip r:embed="rId2"/>
          <a:srcRect l="27154" r="20037" b="1"/>
          <a:stretch>
            <a:fillRect/>
          </a:stretch>
        </p:blipFill>
        <p:spPr>
          <a:xfrm>
            <a:off x="8797124" y="2064870"/>
            <a:ext cx="2913691" cy="2823507"/>
          </a:xfrm>
          <a:prstGeom prst="rect">
            <a:avLst/>
          </a:prstGeom>
        </p:spPr>
      </p:pic>
      <p:sp>
        <p:nvSpPr>
          <p:cNvPr id="35" name="Rectangle 34">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7000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Fill">
            <a:extLst>
              <a:ext uri="{FF2B5EF4-FFF2-40B4-BE49-F238E27FC236}">
                <a16:creationId xmlns:a16="http://schemas.microsoft.com/office/drawing/2014/main" id="{953EC90C-082B-4667-A29F-E4E4D515A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lor Cover">
            <a:extLst>
              <a:ext uri="{FF2B5EF4-FFF2-40B4-BE49-F238E27FC236}">
                <a16:creationId xmlns:a16="http://schemas.microsoft.com/office/drawing/2014/main" id="{E99FF883-3EBA-49CC-8D77-1EE69E18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6" name="Group 35">
            <a:extLst>
              <a:ext uri="{FF2B5EF4-FFF2-40B4-BE49-F238E27FC236}">
                <a16:creationId xmlns:a16="http://schemas.microsoft.com/office/drawing/2014/main" id="{F690C4ED-5E67-4827-AED1-DEC2B100A4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37" name="Color">
              <a:extLst>
                <a:ext uri="{FF2B5EF4-FFF2-40B4-BE49-F238E27FC236}">
                  <a16:creationId xmlns:a16="http://schemas.microsoft.com/office/drawing/2014/main" id="{316B1774-E483-4832-A4C7-1277F9928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Color">
              <a:extLst>
                <a:ext uri="{FF2B5EF4-FFF2-40B4-BE49-F238E27FC236}">
                  <a16:creationId xmlns:a16="http://schemas.microsoft.com/office/drawing/2014/main" id="{CE4BA6BE-9BF5-4DFA-8E3F-C49023E53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0" name="Group 3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41" name="Freeform: Shape 4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90A2C99-8B13-16BE-F784-1435684C89E6}"/>
              </a:ext>
            </a:extLst>
          </p:cNvPr>
          <p:cNvSpPr>
            <a:spLocks noGrp="1"/>
          </p:cNvSpPr>
          <p:nvPr>
            <p:ph type="title"/>
          </p:nvPr>
        </p:nvSpPr>
        <p:spPr>
          <a:xfrm rot="16200000">
            <a:off x="-1171367" y="1793158"/>
            <a:ext cx="5961888" cy="3097947"/>
          </a:xfrm>
        </p:spPr>
        <p:txBody>
          <a:bodyPr anchor="ctr">
            <a:normAutofit/>
          </a:bodyPr>
          <a:lstStyle/>
          <a:p>
            <a:r>
              <a:rPr lang="en-GB" sz="4800">
                <a:solidFill>
                  <a:schemeClr val="bg1"/>
                </a:solidFill>
              </a:rPr>
              <a:t>Special Constable</a:t>
            </a:r>
          </a:p>
        </p:txBody>
      </p:sp>
      <p:sp>
        <p:nvSpPr>
          <p:cNvPr id="3" name="Content Placeholder 2">
            <a:extLst>
              <a:ext uri="{FF2B5EF4-FFF2-40B4-BE49-F238E27FC236}">
                <a16:creationId xmlns:a16="http://schemas.microsoft.com/office/drawing/2014/main" id="{2DE31B83-6CEE-D9CC-D7C7-A24353E7E0FC}"/>
              </a:ext>
            </a:extLst>
          </p:cNvPr>
          <p:cNvSpPr>
            <a:spLocks noGrp="1"/>
          </p:cNvSpPr>
          <p:nvPr>
            <p:ph idx="1"/>
          </p:nvPr>
        </p:nvSpPr>
        <p:spPr>
          <a:xfrm>
            <a:off x="3792175" y="1298535"/>
            <a:ext cx="7773329" cy="2435076"/>
          </a:xfrm>
        </p:spPr>
        <p:txBody>
          <a:bodyPr anchor="ctr">
            <a:noAutofit/>
          </a:bodyPr>
          <a:lstStyle/>
          <a:p>
            <a:pPr marL="0" indent="0">
              <a:lnSpc>
                <a:spcPct val="150000"/>
              </a:lnSpc>
              <a:buNone/>
            </a:pPr>
            <a:r>
              <a:rPr lang="en-GB" sz="2400" dirty="0">
                <a:solidFill>
                  <a:schemeClr val="tx2"/>
                </a:solidFill>
              </a:rPr>
              <a:t>Are volunteer police constables, who are attested and serve as a non-paid police officer within their force area.  They have exactly the same powers as a full-time police officer within their force area and neighbouring force and receive training in respect of police powers and procedures.  Many Special Constables go on to have careers with the police, but others have other occupations and continue to serve supporting their communities.</a:t>
            </a:r>
          </a:p>
        </p:txBody>
      </p:sp>
      <p:pic>
        <p:nvPicPr>
          <p:cNvPr id="5" name="Picture 4">
            <a:extLst>
              <a:ext uri="{FF2B5EF4-FFF2-40B4-BE49-F238E27FC236}">
                <a16:creationId xmlns:a16="http://schemas.microsoft.com/office/drawing/2014/main" id="{51D8954A-E307-D8A5-57B6-625269D27741}"/>
              </a:ext>
            </a:extLst>
          </p:cNvPr>
          <p:cNvPicPr>
            <a:picLocks noChangeAspect="1"/>
          </p:cNvPicPr>
          <p:nvPr/>
        </p:nvPicPr>
        <p:blipFill>
          <a:blip r:embed="rId2"/>
          <a:srcRect t="1504" r="-1" b="4558"/>
          <a:stretch>
            <a:fillRect/>
          </a:stretch>
        </p:blipFill>
        <p:spPr>
          <a:xfrm>
            <a:off x="6589820" y="4460764"/>
            <a:ext cx="4625248" cy="2197402"/>
          </a:xfrm>
          <a:prstGeom prst="rect">
            <a:avLst/>
          </a:prstGeom>
        </p:spPr>
      </p:pic>
    </p:spTree>
    <p:extLst>
      <p:ext uri="{BB962C8B-B14F-4D97-AF65-F5344CB8AC3E}">
        <p14:creationId xmlns:p14="http://schemas.microsoft.com/office/powerpoint/2010/main" val="1199141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Fill">
            <a:extLst>
              <a:ext uri="{FF2B5EF4-FFF2-40B4-BE49-F238E27FC236}">
                <a16:creationId xmlns:a16="http://schemas.microsoft.com/office/drawing/2014/main" id="{953EC90C-082B-4667-A29F-E4E4D515A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lor Cover">
            <a:extLst>
              <a:ext uri="{FF2B5EF4-FFF2-40B4-BE49-F238E27FC236}">
                <a16:creationId xmlns:a16="http://schemas.microsoft.com/office/drawing/2014/main" id="{E99FF883-3EBA-49CC-8D77-1EE69E18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F690C4ED-5E67-4827-AED1-DEC2B100A4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24" name="Color">
              <a:extLst>
                <a:ext uri="{FF2B5EF4-FFF2-40B4-BE49-F238E27FC236}">
                  <a16:creationId xmlns:a16="http://schemas.microsoft.com/office/drawing/2014/main" id="{316B1774-E483-4832-A4C7-1277F9928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CE4BA6BE-9BF5-4DFA-8E3F-C49023E53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2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8" name="Freeform: Shape 2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B4E0A09-312D-D92E-9E21-B6A41CFD398B}"/>
              </a:ext>
            </a:extLst>
          </p:cNvPr>
          <p:cNvSpPr>
            <a:spLocks noGrp="1"/>
          </p:cNvSpPr>
          <p:nvPr>
            <p:ph type="title"/>
          </p:nvPr>
        </p:nvSpPr>
        <p:spPr>
          <a:xfrm rot="16200000">
            <a:off x="-1171367" y="1793158"/>
            <a:ext cx="5961888" cy="3097947"/>
          </a:xfrm>
        </p:spPr>
        <p:txBody>
          <a:bodyPr anchor="ctr">
            <a:normAutofit/>
          </a:bodyPr>
          <a:lstStyle/>
          <a:p>
            <a:r>
              <a:rPr lang="en-GB" sz="4800">
                <a:solidFill>
                  <a:schemeClr val="bg1"/>
                </a:solidFill>
              </a:rPr>
              <a:t>Police Constable</a:t>
            </a:r>
          </a:p>
        </p:txBody>
      </p:sp>
      <p:sp>
        <p:nvSpPr>
          <p:cNvPr id="3" name="Content Placeholder 2">
            <a:extLst>
              <a:ext uri="{FF2B5EF4-FFF2-40B4-BE49-F238E27FC236}">
                <a16:creationId xmlns:a16="http://schemas.microsoft.com/office/drawing/2014/main" id="{DAE40E19-540E-B45B-95FC-9634737CBAD1}"/>
              </a:ext>
            </a:extLst>
          </p:cNvPr>
          <p:cNvSpPr>
            <a:spLocks noGrp="1"/>
          </p:cNvSpPr>
          <p:nvPr>
            <p:ph idx="1"/>
          </p:nvPr>
        </p:nvSpPr>
        <p:spPr>
          <a:xfrm>
            <a:off x="4280007" y="546341"/>
            <a:ext cx="7262371" cy="2435076"/>
          </a:xfrm>
        </p:spPr>
        <p:txBody>
          <a:bodyPr anchor="ctr">
            <a:normAutofit fontScale="92500" lnSpcReduction="20000"/>
          </a:bodyPr>
          <a:lstStyle/>
          <a:p>
            <a:r>
              <a:rPr lang="en-GB" sz="2600" dirty="0">
                <a:solidFill>
                  <a:schemeClr val="tx2"/>
                </a:solidFill>
              </a:rPr>
              <a:t>Dealing with vulnerable people</a:t>
            </a:r>
          </a:p>
          <a:p>
            <a:r>
              <a:rPr lang="en-GB" sz="2600" dirty="0">
                <a:solidFill>
                  <a:schemeClr val="tx2"/>
                </a:solidFill>
              </a:rPr>
              <a:t>Arresting offenders</a:t>
            </a:r>
          </a:p>
          <a:p>
            <a:r>
              <a:rPr lang="en-GB" sz="2600" dirty="0">
                <a:solidFill>
                  <a:schemeClr val="tx2"/>
                </a:solidFill>
              </a:rPr>
              <a:t>Investigating offences</a:t>
            </a:r>
          </a:p>
          <a:p>
            <a:r>
              <a:rPr lang="en-GB" sz="2600" dirty="0">
                <a:solidFill>
                  <a:schemeClr val="tx2"/>
                </a:solidFill>
              </a:rPr>
              <a:t>Public Disorder</a:t>
            </a:r>
          </a:p>
          <a:p>
            <a:r>
              <a:rPr lang="en-GB" sz="2600" dirty="0">
                <a:solidFill>
                  <a:schemeClr val="tx2"/>
                </a:solidFill>
              </a:rPr>
              <a:t>Public events</a:t>
            </a:r>
          </a:p>
          <a:p>
            <a:r>
              <a:rPr lang="en-GB" sz="2600" dirty="0">
                <a:solidFill>
                  <a:schemeClr val="tx2"/>
                </a:solidFill>
              </a:rPr>
              <a:t>General safeguarding of communities</a:t>
            </a:r>
          </a:p>
          <a:p>
            <a:endParaRPr lang="en-GB" sz="1800" dirty="0">
              <a:solidFill>
                <a:schemeClr val="tx2"/>
              </a:solidFill>
            </a:endParaRPr>
          </a:p>
        </p:txBody>
      </p:sp>
      <p:pic>
        <p:nvPicPr>
          <p:cNvPr id="5" name="Picture 4">
            <a:extLst>
              <a:ext uri="{FF2B5EF4-FFF2-40B4-BE49-F238E27FC236}">
                <a16:creationId xmlns:a16="http://schemas.microsoft.com/office/drawing/2014/main" id="{DEF60CD8-998B-4187-CACE-65156A788C11}"/>
              </a:ext>
            </a:extLst>
          </p:cNvPr>
          <p:cNvPicPr>
            <a:picLocks noChangeAspect="1"/>
          </p:cNvPicPr>
          <p:nvPr/>
        </p:nvPicPr>
        <p:blipFill>
          <a:blip r:embed="rId2"/>
          <a:srcRect t="13510" b="13510"/>
          <a:stretch>
            <a:fillRect/>
          </a:stretch>
        </p:blipFill>
        <p:spPr>
          <a:xfrm>
            <a:off x="4280007" y="3429000"/>
            <a:ext cx="6735921" cy="3200158"/>
          </a:xfrm>
          <a:prstGeom prst="rect">
            <a:avLst/>
          </a:prstGeom>
        </p:spPr>
      </p:pic>
    </p:spTree>
    <p:extLst>
      <p:ext uri="{BB962C8B-B14F-4D97-AF65-F5344CB8AC3E}">
        <p14:creationId xmlns:p14="http://schemas.microsoft.com/office/powerpoint/2010/main" val="3086347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953EC90C-082B-4667-A29F-E4E4D515A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Cover">
            <a:extLst>
              <a:ext uri="{FF2B5EF4-FFF2-40B4-BE49-F238E27FC236}">
                <a16:creationId xmlns:a16="http://schemas.microsoft.com/office/drawing/2014/main" id="{E99FF883-3EBA-49CC-8D77-1EE69E18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F690C4ED-5E67-4827-AED1-DEC2B100A4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30" name="Color">
              <a:extLst>
                <a:ext uri="{FF2B5EF4-FFF2-40B4-BE49-F238E27FC236}">
                  <a16:creationId xmlns:a16="http://schemas.microsoft.com/office/drawing/2014/main" id="{316B1774-E483-4832-A4C7-1277F9928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a:extLst>
                <a:ext uri="{FF2B5EF4-FFF2-40B4-BE49-F238E27FC236}">
                  <a16:creationId xmlns:a16="http://schemas.microsoft.com/office/drawing/2014/main" id="{CE4BA6BE-9BF5-4DFA-8E3F-C49023E53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3" name="Group 3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34" name="Freeform: Shape 3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731CF54-A851-6CBA-B93D-7D629BB6811D}"/>
              </a:ext>
            </a:extLst>
          </p:cNvPr>
          <p:cNvSpPr>
            <a:spLocks noGrp="1"/>
          </p:cNvSpPr>
          <p:nvPr>
            <p:ph type="title"/>
          </p:nvPr>
        </p:nvSpPr>
        <p:spPr>
          <a:xfrm rot="16200000">
            <a:off x="-1171367" y="1793158"/>
            <a:ext cx="5961888" cy="3097947"/>
          </a:xfrm>
        </p:spPr>
        <p:txBody>
          <a:bodyPr anchor="ctr">
            <a:normAutofit/>
          </a:bodyPr>
          <a:lstStyle/>
          <a:p>
            <a:r>
              <a:rPr lang="en-GB" sz="4800">
                <a:solidFill>
                  <a:schemeClr val="bg1"/>
                </a:solidFill>
              </a:rPr>
              <a:t>Neighbourhood policing</a:t>
            </a:r>
          </a:p>
        </p:txBody>
      </p:sp>
      <p:sp>
        <p:nvSpPr>
          <p:cNvPr id="9" name="Content Placeholder 8">
            <a:extLst>
              <a:ext uri="{FF2B5EF4-FFF2-40B4-BE49-F238E27FC236}">
                <a16:creationId xmlns:a16="http://schemas.microsoft.com/office/drawing/2014/main" id="{43E42A00-174C-B35B-15C3-95D585EFF58F}"/>
              </a:ext>
            </a:extLst>
          </p:cNvPr>
          <p:cNvSpPr>
            <a:spLocks noGrp="1"/>
          </p:cNvSpPr>
          <p:nvPr>
            <p:ph idx="1"/>
          </p:nvPr>
        </p:nvSpPr>
        <p:spPr>
          <a:xfrm>
            <a:off x="4280007" y="546341"/>
            <a:ext cx="7262371" cy="2435076"/>
          </a:xfrm>
        </p:spPr>
        <p:txBody>
          <a:bodyPr anchor="ctr">
            <a:noAutofit/>
          </a:bodyPr>
          <a:lstStyle/>
          <a:p>
            <a:r>
              <a:rPr lang="en-US" sz="2400" dirty="0">
                <a:solidFill>
                  <a:schemeClr val="tx2"/>
                </a:solidFill>
              </a:rPr>
              <a:t>Building relationships with the community</a:t>
            </a:r>
          </a:p>
          <a:p>
            <a:r>
              <a:rPr lang="en-US" sz="2400" dirty="0">
                <a:solidFill>
                  <a:schemeClr val="tx2"/>
                </a:solidFill>
              </a:rPr>
              <a:t>Problem solving</a:t>
            </a:r>
          </a:p>
          <a:p>
            <a:r>
              <a:rPr lang="en-US" sz="2400" dirty="0">
                <a:solidFill>
                  <a:schemeClr val="tx2"/>
                </a:solidFill>
              </a:rPr>
              <a:t>Dealing with disputes</a:t>
            </a:r>
          </a:p>
          <a:p>
            <a:r>
              <a:rPr lang="en-US" sz="2400" dirty="0">
                <a:solidFill>
                  <a:schemeClr val="tx2"/>
                </a:solidFill>
              </a:rPr>
              <a:t>Developing partnership solutions</a:t>
            </a:r>
          </a:p>
          <a:p>
            <a:r>
              <a:rPr lang="en-US" sz="2400" dirty="0">
                <a:solidFill>
                  <a:schemeClr val="tx2"/>
                </a:solidFill>
              </a:rPr>
              <a:t>Develop and maintain community trust in the Police</a:t>
            </a:r>
          </a:p>
          <a:p>
            <a:r>
              <a:rPr lang="en-US" sz="2400" dirty="0">
                <a:solidFill>
                  <a:schemeClr val="tx2"/>
                </a:solidFill>
              </a:rPr>
              <a:t>Full powers of a police officer</a:t>
            </a:r>
          </a:p>
        </p:txBody>
      </p:sp>
      <p:pic>
        <p:nvPicPr>
          <p:cNvPr id="5" name="Content Placeholder 4">
            <a:extLst>
              <a:ext uri="{FF2B5EF4-FFF2-40B4-BE49-F238E27FC236}">
                <a16:creationId xmlns:a16="http://schemas.microsoft.com/office/drawing/2014/main" id="{0D2F15CD-69DD-7C55-73B4-1CEC7DFBA729}"/>
              </a:ext>
            </a:extLst>
          </p:cNvPr>
          <p:cNvPicPr>
            <a:picLocks noChangeAspect="1"/>
          </p:cNvPicPr>
          <p:nvPr/>
        </p:nvPicPr>
        <p:blipFill>
          <a:blip r:embed="rId2"/>
          <a:srcRect t="91" b="33624"/>
          <a:stretch>
            <a:fillRect/>
          </a:stretch>
        </p:blipFill>
        <p:spPr>
          <a:xfrm>
            <a:off x="4305529" y="3262074"/>
            <a:ext cx="7262372" cy="3450269"/>
          </a:xfrm>
          <a:prstGeom prst="rect">
            <a:avLst/>
          </a:prstGeom>
        </p:spPr>
      </p:pic>
    </p:spTree>
    <p:extLst>
      <p:ext uri="{BB962C8B-B14F-4D97-AF65-F5344CB8AC3E}">
        <p14:creationId xmlns:p14="http://schemas.microsoft.com/office/powerpoint/2010/main" val="2636564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953EC90C-082B-4667-A29F-E4E4D515A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lor Cover">
            <a:extLst>
              <a:ext uri="{FF2B5EF4-FFF2-40B4-BE49-F238E27FC236}">
                <a16:creationId xmlns:a16="http://schemas.microsoft.com/office/drawing/2014/main" id="{E99FF883-3EBA-49CC-8D77-1EE69E18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F690C4ED-5E67-4827-AED1-DEC2B100A4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33" name="Color">
              <a:extLst>
                <a:ext uri="{FF2B5EF4-FFF2-40B4-BE49-F238E27FC236}">
                  <a16:creationId xmlns:a16="http://schemas.microsoft.com/office/drawing/2014/main" id="{316B1774-E483-4832-A4C7-1277F9928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a:extLst>
                <a:ext uri="{FF2B5EF4-FFF2-40B4-BE49-F238E27FC236}">
                  <a16:creationId xmlns:a16="http://schemas.microsoft.com/office/drawing/2014/main" id="{CE4BA6BE-9BF5-4DFA-8E3F-C49023E53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37" name="Freeform: Shape 3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4AA087F-F1F8-8CC2-20B6-32DFF18BB552}"/>
              </a:ext>
            </a:extLst>
          </p:cNvPr>
          <p:cNvSpPr>
            <a:spLocks noGrp="1"/>
          </p:cNvSpPr>
          <p:nvPr>
            <p:ph type="title"/>
          </p:nvPr>
        </p:nvSpPr>
        <p:spPr>
          <a:xfrm rot="16200000">
            <a:off x="-1171367" y="1793158"/>
            <a:ext cx="5961888" cy="3097947"/>
          </a:xfrm>
        </p:spPr>
        <p:txBody>
          <a:bodyPr anchor="ctr">
            <a:normAutofit/>
          </a:bodyPr>
          <a:lstStyle/>
          <a:p>
            <a:r>
              <a:rPr lang="en-GB" sz="4800">
                <a:solidFill>
                  <a:schemeClr val="bg1"/>
                </a:solidFill>
              </a:rPr>
              <a:t>Criminal Investigations Department Detective</a:t>
            </a:r>
          </a:p>
        </p:txBody>
      </p:sp>
      <p:sp>
        <p:nvSpPr>
          <p:cNvPr id="3" name="Content Placeholder 2">
            <a:extLst>
              <a:ext uri="{FF2B5EF4-FFF2-40B4-BE49-F238E27FC236}">
                <a16:creationId xmlns:a16="http://schemas.microsoft.com/office/drawing/2014/main" id="{250FC943-C4A0-7210-2493-B181BCFA6A51}"/>
              </a:ext>
            </a:extLst>
          </p:cNvPr>
          <p:cNvSpPr>
            <a:spLocks noGrp="1"/>
          </p:cNvSpPr>
          <p:nvPr>
            <p:ph idx="1"/>
          </p:nvPr>
        </p:nvSpPr>
        <p:spPr>
          <a:xfrm>
            <a:off x="4280007" y="546341"/>
            <a:ext cx="7262371" cy="2435076"/>
          </a:xfrm>
        </p:spPr>
        <p:txBody>
          <a:bodyPr anchor="ctr">
            <a:normAutofit/>
          </a:bodyPr>
          <a:lstStyle/>
          <a:p>
            <a:r>
              <a:rPr lang="en-GB" sz="2400" dirty="0">
                <a:solidFill>
                  <a:schemeClr val="tx2"/>
                </a:solidFill>
              </a:rPr>
              <a:t>Serious and complex crime</a:t>
            </a:r>
          </a:p>
          <a:p>
            <a:r>
              <a:rPr lang="en-GB" sz="2400" dirty="0">
                <a:solidFill>
                  <a:schemeClr val="tx2"/>
                </a:solidFill>
              </a:rPr>
              <a:t>Rape and Sexual Offences</a:t>
            </a:r>
          </a:p>
          <a:p>
            <a:r>
              <a:rPr lang="en-GB" sz="2400" dirty="0">
                <a:solidFill>
                  <a:schemeClr val="tx2"/>
                </a:solidFill>
              </a:rPr>
              <a:t>Child protection</a:t>
            </a:r>
          </a:p>
        </p:txBody>
      </p:sp>
      <p:pic>
        <p:nvPicPr>
          <p:cNvPr id="5" name="Picture 4">
            <a:extLst>
              <a:ext uri="{FF2B5EF4-FFF2-40B4-BE49-F238E27FC236}">
                <a16:creationId xmlns:a16="http://schemas.microsoft.com/office/drawing/2014/main" id="{BA0D45A3-9401-7B77-E17A-25DF9BC581B3}"/>
              </a:ext>
            </a:extLst>
          </p:cNvPr>
          <p:cNvPicPr>
            <a:picLocks noChangeAspect="1"/>
          </p:cNvPicPr>
          <p:nvPr/>
        </p:nvPicPr>
        <p:blipFill>
          <a:blip r:embed="rId2"/>
          <a:srcRect t="12042" r="-1" b="15620"/>
          <a:stretch>
            <a:fillRect/>
          </a:stretch>
        </p:blipFill>
        <p:spPr>
          <a:xfrm>
            <a:off x="4280011" y="3128501"/>
            <a:ext cx="7262372" cy="3450269"/>
          </a:xfrm>
          <a:prstGeom prst="rect">
            <a:avLst/>
          </a:prstGeom>
        </p:spPr>
      </p:pic>
    </p:spTree>
    <p:extLst>
      <p:ext uri="{BB962C8B-B14F-4D97-AF65-F5344CB8AC3E}">
        <p14:creationId xmlns:p14="http://schemas.microsoft.com/office/powerpoint/2010/main" val="3921660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953EC90C-082B-4667-A29F-E4E4D515A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lor Cover">
            <a:extLst>
              <a:ext uri="{FF2B5EF4-FFF2-40B4-BE49-F238E27FC236}">
                <a16:creationId xmlns:a16="http://schemas.microsoft.com/office/drawing/2014/main" id="{E99FF883-3EBA-49CC-8D77-1EE69E18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F690C4ED-5E67-4827-AED1-DEC2B100A4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26" name="Color">
              <a:extLst>
                <a:ext uri="{FF2B5EF4-FFF2-40B4-BE49-F238E27FC236}">
                  <a16:creationId xmlns:a16="http://schemas.microsoft.com/office/drawing/2014/main" id="{316B1774-E483-4832-A4C7-1277F9928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a:extLst>
                <a:ext uri="{FF2B5EF4-FFF2-40B4-BE49-F238E27FC236}">
                  <a16:creationId xmlns:a16="http://schemas.microsoft.com/office/drawing/2014/main" id="{CE4BA6BE-9BF5-4DFA-8E3F-C49023E53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30" name="Freeform: Shape 2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8DF3B5F-61BD-DB0B-0E3E-012617D2E9C1}"/>
              </a:ext>
            </a:extLst>
          </p:cNvPr>
          <p:cNvSpPr>
            <a:spLocks noGrp="1"/>
          </p:cNvSpPr>
          <p:nvPr>
            <p:ph type="title"/>
          </p:nvPr>
        </p:nvSpPr>
        <p:spPr>
          <a:xfrm rot="16200000">
            <a:off x="-1171367" y="1793158"/>
            <a:ext cx="5961888" cy="3097947"/>
          </a:xfrm>
        </p:spPr>
        <p:txBody>
          <a:bodyPr anchor="ctr">
            <a:normAutofit/>
          </a:bodyPr>
          <a:lstStyle/>
          <a:p>
            <a:r>
              <a:rPr lang="en-GB" sz="4800">
                <a:solidFill>
                  <a:schemeClr val="bg1"/>
                </a:solidFill>
              </a:rPr>
              <a:t>Roads policing and collision investigation</a:t>
            </a:r>
          </a:p>
        </p:txBody>
      </p:sp>
      <p:sp>
        <p:nvSpPr>
          <p:cNvPr id="9" name="Content Placeholder 8">
            <a:extLst>
              <a:ext uri="{FF2B5EF4-FFF2-40B4-BE49-F238E27FC236}">
                <a16:creationId xmlns:a16="http://schemas.microsoft.com/office/drawing/2014/main" id="{96C3ECD9-A341-278B-D8AC-E7489A359158}"/>
              </a:ext>
            </a:extLst>
          </p:cNvPr>
          <p:cNvSpPr>
            <a:spLocks noGrp="1"/>
          </p:cNvSpPr>
          <p:nvPr>
            <p:ph idx="1"/>
          </p:nvPr>
        </p:nvSpPr>
        <p:spPr>
          <a:xfrm>
            <a:off x="4280007" y="546341"/>
            <a:ext cx="7262371" cy="2435076"/>
          </a:xfrm>
        </p:spPr>
        <p:txBody>
          <a:bodyPr anchor="ctr">
            <a:normAutofit/>
          </a:bodyPr>
          <a:lstStyle/>
          <a:p>
            <a:r>
              <a:rPr lang="en-US" sz="2400" dirty="0">
                <a:solidFill>
                  <a:schemeClr val="tx2"/>
                </a:solidFill>
              </a:rPr>
              <a:t>Serious Road Traffic Collisions</a:t>
            </a:r>
          </a:p>
          <a:p>
            <a:r>
              <a:rPr lang="en-US" sz="2400" dirty="0">
                <a:solidFill>
                  <a:schemeClr val="tx2"/>
                </a:solidFill>
              </a:rPr>
              <a:t>Fatalities</a:t>
            </a:r>
          </a:p>
          <a:p>
            <a:r>
              <a:rPr lang="en-US" sz="2400" dirty="0">
                <a:solidFill>
                  <a:schemeClr val="tx2"/>
                </a:solidFill>
              </a:rPr>
              <a:t>Major incidents affect the road network</a:t>
            </a:r>
          </a:p>
          <a:p>
            <a:r>
              <a:rPr lang="en-US" sz="2400" dirty="0">
                <a:solidFill>
                  <a:schemeClr val="tx2"/>
                </a:solidFill>
              </a:rPr>
              <a:t>RPU officers have full powers of a police officer</a:t>
            </a:r>
          </a:p>
          <a:p>
            <a:endParaRPr lang="en-US" sz="1800" dirty="0">
              <a:solidFill>
                <a:schemeClr val="tx2"/>
              </a:solidFill>
            </a:endParaRPr>
          </a:p>
        </p:txBody>
      </p:sp>
      <p:pic>
        <p:nvPicPr>
          <p:cNvPr id="5" name="Content Placeholder 4">
            <a:extLst>
              <a:ext uri="{FF2B5EF4-FFF2-40B4-BE49-F238E27FC236}">
                <a16:creationId xmlns:a16="http://schemas.microsoft.com/office/drawing/2014/main" id="{EFCBCDA5-BBBC-4794-DC6D-40CCEF0E38A0}"/>
              </a:ext>
            </a:extLst>
          </p:cNvPr>
          <p:cNvPicPr>
            <a:picLocks noChangeAspect="1"/>
          </p:cNvPicPr>
          <p:nvPr/>
        </p:nvPicPr>
        <p:blipFill>
          <a:blip r:embed="rId2"/>
          <a:srcRect t="3915" r="2" b="3919"/>
          <a:stretch>
            <a:fillRect/>
          </a:stretch>
        </p:blipFill>
        <p:spPr>
          <a:xfrm>
            <a:off x="4280011" y="3128501"/>
            <a:ext cx="7262372" cy="3450269"/>
          </a:xfrm>
          <a:prstGeom prst="rect">
            <a:avLst/>
          </a:prstGeom>
        </p:spPr>
      </p:pic>
    </p:spTree>
    <p:extLst>
      <p:ext uri="{BB962C8B-B14F-4D97-AF65-F5344CB8AC3E}">
        <p14:creationId xmlns:p14="http://schemas.microsoft.com/office/powerpoint/2010/main" val="1496004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0"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806C46EA-82A5-9410-98C0-0357CEE3FEF3}"/>
              </a:ext>
            </a:extLst>
          </p:cNvPr>
          <p:cNvPicPr>
            <a:picLocks noChangeAspect="1"/>
          </p:cNvPicPr>
          <p:nvPr/>
        </p:nvPicPr>
        <p:blipFill>
          <a:blip r:embed="rId2"/>
          <a:stretch>
            <a:fillRect/>
          </a:stretch>
        </p:blipFill>
        <p:spPr>
          <a:xfrm>
            <a:off x="6803647" y="1640461"/>
            <a:ext cx="4730214" cy="3577077"/>
          </a:xfrm>
          <a:prstGeom prst="rect">
            <a:avLst/>
          </a:prstGeom>
        </p:spPr>
      </p:pic>
      <p:grpSp>
        <p:nvGrpSpPr>
          <p:cNvPr id="23" name="Group 2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4" name="Freeform: Shape 2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D4955D5-B362-F62C-1609-1DB589096D4D}"/>
              </a:ext>
            </a:extLst>
          </p:cNvPr>
          <p:cNvSpPr>
            <a:spLocks noGrp="1"/>
          </p:cNvSpPr>
          <p:nvPr>
            <p:ph type="title"/>
          </p:nvPr>
        </p:nvSpPr>
        <p:spPr>
          <a:xfrm>
            <a:off x="786384" y="841249"/>
            <a:ext cx="5692953" cy="2587131"/>
          </a:xfrm>
        </p:spPr>
        <p:txBody>
          <a:bodyPr anchor="b">
            <a:normAutofit/>
          </a:bodyPr>
          <a:lstStyle/>
          <a:p>
            <a:r>
              <a:rPr lang="en-GB" sz="4800">
                <a:solidFill>
                  <a:schemeClr val="bg1"/>
                </a:solidFill>
              </a:rPr>
              <a:t>Fraud investigators</a:t>
            </a:r>
          </a:p>
        </p:txBody>
      </p:sp>
      <p:sp>
        <p:nvSpPr>
          <p:cNvPr id="3" name="Content Placeholder 2">
            <a:extLst>
              <a:ext uri="{FF2B5EF4-FFF2-40B4-BE49-F238E27FC236}">
                <a16:creationId xmlns:a16="http://schemas.microsoft.com/office/drawing/2014/main" id="{BDCFD4F2-7486-02BF-E766-C3E8279EAECF}"/>
              </a:ext>
            </a:extLst>
          </p:cNvPr>
          <p:cNvSpPr>
            <a:spLocks noGrp="1"/>
          </p:cNvSpPr>
          <p:nvPr>
            <p:ph idx="1"/>
          </p:nvPr>
        </p:nvSpPr>
        <p:spPr>
          <a:xfrm>
            <a:off x="786383" y="3566810"/>
            <a:ext cx="5692953" cy="2651110"/>
          </a:xfrm>
        </p:spPr>
        <p:txBody>
          <a:bodyPr anchor="ctr">
            <a:normAutofit/>
          </a:bodyPr>
          <a:lstStyle/>
          <a:p>
            <a:pPr marL="0" indent="0">
              <a:buNone/>
            </a:pPr>
            <a:r>
              <a:rPr lang="en-GB" sz="2400" dirty="0">
                <a:solidFill>
                  <a:schemeClr val="tx2"/>
                </a:solidFill>
              </a:rPr>
              <a:t>Serious and complex fraud.</a:t>
            </a:r>
          </a:p>
          <a:p>
            <a:pPr marL="0" indent="0">
              <a:buNone/>
            </a:pPr>
            <a:r>
              <a:rPr lang="en-GB" sz="2400" dirty="0">
                <a:solidFill>
                  <a:schemeClr val="tx2"/>
                </a:solidFill>
              </a:rPr>
              <a:t>Large organisational fraud</a:t>
            </a:r>
          </a:p>
          <a:p>
            <a:pPr marL="0" indent="0">
              <a:buNone/>
            </a:pPr>
            <a:r>
              <a:rPr lang="en-GB" sz="2400" dirty="0">
                <a:solidFill>
                  <a:schemeClr val="tx2"/>
                </a:solidFill>
              </a:rPr>
              <a:t>Large scale romance fraud</a:t>
            </a:r>
          </a:p>
          <a:p>
            <a:pPr marL="0" indent="0">
              <a:buNone/>
            </a:pPr>
            <a:r>
              <a:rPr lang="en-GB" sz="2400" dirty="0">
                <a:solidFill>
                  <a:schemeClr val="tx2"/>
                </a:solidFill>
              </a:rPr>
              <a:t>High value frauds</a:t>
            </a:r>
          </a:p>
          <a:p>
            <a:pPr marL="0" indent="0">
              <a:buNone/>
            </a:pPr>
            <a:r>
              <a:rPr lang="en-GB" sz="2400" dirty="0">
                <a:solidFill>
                  <a:schemeClr val="tx2"/>
                </a:solidFill>
              </a:rPr>
              <a:t>Frauds within public bodies</a:t>
            </a:r>
          </a:p>
        </p:txBody>
      </p:sp>
    </p:spTree>
    <p:extLst>
      <p:ext uri="{BB962C8B-B14F-4D97-AF65-F5344CB8AC3E}">
        <p14:creationId xmlns:p14="http://schemas.microsoft.com/office/powerpoint/2010/main" val="3632757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Fill">
            <a:extLst>
              <a:ext uri="{FF2B5EF4-FFF2-40B4-BE49-F238E27FC236}">
                <a16:creationId xmlns:a16="http://schemas.microsoft.com/office/drawing/2014/main" id="{953EC90C-082B-4667-A29F-E4E4D515A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lor Cover">
            <a:extLst>
              <a:ext uri="{FF2B5EF4-FFF2-40B4-BE49-F238E27FC236}">
                <a16:creationId xmlns:a16="http://schemas.microsoft.com/office/drawing/2014/main" id="{E99FF883-3EBA-49CC-8D77-1EE69E18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F690C4ED-5E67-4827-AED1-DEC2B100A4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24" name="Color">
              <a:extLst>
                <a:ext uri="{FF2B5EF4-FFF2-40B4-BE49-F238E27FC236}">
                  <a16:creationId xmlns:a16="http://schemas.microsoft.com/office/drawing/2014/main" id="{316B1774-E483-4832-A4C7-1277F9928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CE4BA6BE-9BF5-4DFA-8E3F-C49023E53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2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8" name="Freeform: Shape 2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FB58E44-012A-2E7F-3A5F-02A17C0CC89B}"/>
              </a:ext>
            </a:extLst>
          </p:cNvPr>
          <p:cNvSpPr>
            <a:spLocks noGrp="1"/>
          </p:cNvSpPr>
          <p:nvPr>
            <p:ph type="title"/>
          </p:nvPr>
        </p:nvSpPr>
        <p:spPr>
          <a:xfrm rot="16200000">
            <a:off x="-1171367" y="1793158"/>
            <a:ext cx="5961888" cy="3097947"/>
          </a:xfrm>
        </p:spPr>
        <p:txBody>
          <a:bodyPr anchor="ctr">
            <a:normAutofit/>
          </a:bodyPr>
          <a:lstStyle/>
          <a:p>
            <a:r>
              <a:rPr lang="en-GB" sz="4800">
                <a:solidFill>
                  <a:schemeClr val="bg1"/>
                </a:solidFill>
              </a:rPr>
              <a:t>Cyber Investigations Team</a:t>
            </a:r>
          </a:p>
        </p:txBody>
      </p:sp>
      <p:sp>
        <p:nvSpPr>
          <p:cNvPr id="3" name="Content Placeholder 2">
            <a:extLst>
              <a:ext uri="{FF2B5EF4-FFF2-40B4-BE49-F238E27FC236}">
                <a16:creationId xmlns:a16="http://schemas.microsoft.com/office/drawing/2014/main" id="{652625E6-5B49-02FB-BEB8-2CB7F74D16A6}"/>
              </a:ext>
            </a:extLst>
          </p:cNvPr>
          <p:cNvSpPr>
            <a:spLocks noGrp="1"/>
          </p:cNvSpPr>
          <p:nvPr>
            <p:ph idx="1"/>
          </p:nvPr>
        </p:nvSpPr>
        <p:spPr>
          <a:xfrm>
            <a:off x="4280007" y="546341"/>
            <a:ext cx="7262371" cy="2435076"/>
          </a:xfrm>
        </p:spPr>
        <p:txBody>
          <a:bodyPr anchor="ctr">
            <a:normAutofit/>
          </a:bodyPr>
          <a:lstStyle/>
          <a:p>
            <a:r>
              <a:rPr lang="en-GB" sz="2400" dirty="0">
                <a:solidFill>
                  <a:schemeClr val="tx2"/>
                </a:solidFill>
              </a:rPr>
              <a:t>Indecent images of children</a:t>
            </a:r>
          </a:p>
          <a:p>
            <a:r>
              <a:rPr lang="en-GB" sz="2400" dirty="0">
                <a:solidFill>
                  <a:schemeClr val="tx2"/>
                </a:solidFill>
              </a:rPr>
              <a:t>Fraud</a:t>
            </a:r>
          </a:p>
          <a:p>
            <a:r>
              <a:rPr lang="en-GB" sz="2400" dirty="0">
                <a:solidFill>
                  <a:schemeClr val="tx2"/>
                </a:solidFill>
              </a:rPr>
              <a:t>Hacking</a:t>
            </a:r>
          </a:p>
          <a:p>
            <a:r>
              <a:rPr lang="en-GB" sz="2400" dirty="0">
                <a:solidFill>
                  <a:schemeClr val="tx2"/>
                </a:solidFill>
              </a:rPr>
              <a:t>Terrorism offences</a:t>
            </a:r>
          </a:p>
          <a:p>
            <a:r>
              <a:rPr lang="en-GB" sz="2400" dirty="0">
                <a:solidFill>
                  <a:schemeClr val="tx2"/>
                </a:solidFill>
              </a:rPr>
              <a:t>Criminal Activity</a:t>
            </a:r>
          </a:p>
          <a:p>
            <a:endParaRPr lang="en-GB" sz="1800" dirty="0">
              <a:solidFill>
                <a:schemeClr val="tx2"/>
              </a:solidFill>
            </a:endParaRPr>
          </a:p>
        </p:txBody>
      </p:sp>
      <p:pic>
        <p:nvPicPr>
          <p:cNvPr id="5" name="Picture 4">
            <a:extLst>
              <a:ext uri="{FF2B5EF4-FFF2-40B4-BE49-F238E27FC236}">
                <a16:creationId xmlns:a16="http://schemas.microsoft.com/office/drawing/2014/main" id="{745F0D6D-9B2F-150B-2476-3EF469D71737}"/>
              </a:ext>
            </a:extLst>
          </p:cNvPr>
          <p:cNvPicPr>
            <a:picLocks noChangeAspect="1"/>
          </p:cNvPicPr>
          <p:nvPr/>
        </p:nvPicPr>
        <p:blipFill>
          <a:blip r:embed="rId2"/>
          <a:srcRect t="14279" b="14280"/>
          <a:stretch>
            <a:fillRect/>
          </a:stretch>
        </p:blipFill>
        <p:spPr>
          <a:xfrm>
            <a:off x="4280011" y="3128501"/>
            <a:ext cx="7262372" cy="3450269"/>
          </a:xfrm>
          <a:prstGeom prst="rect">
            <a:avLst/>
          </a:prstGeom>
        </p:spPr>
      </p:pic>
    </p:spTree>
    <p:extLst>
      <p:ext uri="{BB962C8B-B14F-4D97-AF65-F5344CB8AC3E}">
        <p14:creationId xmlns:p14="http://schemas.microsoft.com/office/powerpoint/2010/main" val="2740608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8"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ADB412FD-21AD-0257-C1AF-6AF6FF81279D}"/>
              </a:ext>
            </a:extLst>
          </p:cNvPr>
          <p:cNvPicPr>
            <a:picLocks noChangeAspect="1"/>
          </p:cNvPicPr>
          <p:nvPr/>
        </p:nvPicPr>
        <p:blipFill>
          <a:blip r:embed="rId2"/>
          <a:stretch>
            <a:fillRect/>
          </a:stretch>
        </p:blipFill>
        <p:spPr>
          <a:xfrm>
            <a:off x="786385" y="2326884"/>
            <a:ext cx="5270026" cy="3644167"/>
          </a:xfrm>
          <a:prstGeom prst="rect">
            <a:avLst/>
          </a:prstGeom>
        </p:spPr>
      </p:pic>
      <p:grpSp>
        <p:nvGrpSpPr>
          <p:cNvPr id="21" name="Group 2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B3E78D6-9ACE-710C-033B-DEF6735890E6}"/>
              </a:ext>
            </a:extLst>
          </p:cNvPr>
          <p:cNvSpPr>
            <a:spLocks noGrp="1"/>
          </p:cNvSpPr>
          <p:nvPr>
            <p:ph type="title"/>
          </p:nvPr>
        </p:nvSpPr>
        <p:spPr>
          <a:xfrm>
            <a:off x="786384" y="576072"/>
            <a:ext cx="10377484" cy="1546533"/>
          </a:xfrm>
        </p:spPr>
        <p:txBody>
          <a:bodyPr anchor="t">
            <a:normAutofit/>
          </a:bodyPr>
          <a:lstStyle/>
          <a:p>
            <a:r>
              <a:rPr lang="en-GB" sz="4800">
                <a:solidFill>
                  <a:schemeClr val="bg1"/>
                </a:solidFill>
              </a:rPr>
              <a:t>Intelligence </a:t>
            </a:r>
          </a:p>
        </p:txBody>
      </p:sp>
      <p:sp>
        <p:nvSpPr>
          <p:cNvPr id="3" name="Content Placeholder 2">
            <a:extLst>
              <a:ext uri="{FF2B5EF4-FFF2-40B4-BE49-F238E27FC236}">
                <a16:creationId xmlns:a16="http://schemas.microsoft.com/office/drawing/2014/main" id="{41B5E827-2F27-923D-BE7C-ACAA34129057}"/>
              </a:ext>
            </a:extLst>
          </p:cNvPr>
          <p:cNvSpPr>
            <a:spLocks noGrp="1"/>
          </p:cNvSpPr>
          <p:nvPr>
            <p:ph idx="1"/>
          </p:nvPr>
        </p:nvSpPr>
        <p:spPr>
          <a:xfrm>
            <a:off x="6464409" y="2197386"/>
            <a:ext cx="4699459" cy="3903163"/>
          </a:xfrm>
        </p:spPr>
        <p:txBody>
          <a:bodyPr anchor="ctr">
            <a:normAutofit/>
          </a:bodyPr>
          <a:lstStyle/>
          <a:p>
            <a:r>
              <a:rPr lang="en-GB" sz="2400" dirty="0">
                <a:solidFill>
                  <a:schemeClr val="bg1"/>
                </a:solidFill>
              </a:rPr>
              <a:t>Evaluate and Manage the intelligence generated with the force area.</a:t>
            </a:r>
          </a:p>
          <a:p>
            <a:r>
              <a:rPr lang="en-GB" sz="2400" dirty="0">
                <a:solidFill>
                  <a:schemeClr val="bg1"/>
                </a:solidFill>
              </a:rPr>
              <a:t>Facilitate national and international intelligence processes</a:t>
            </a:r>
          </a:p>
          <a:p>
            <a:r>
              <a:rPr lang="en-GB" sz="2400" dirty="0">
                <a:solidFill>
                  <a:schemeClr val="bg1"/>
                </a:solidFill>
              </a:rPr>
              <a:t>Assist officers and Major incident teams with intelligence led investigations.</a:t>
            </a:r>
          </a:p>
          <a:p>
            <a:endParaRPr lang="en-GB" sz="1800" dirty="0">
              <a:solidFill>
                <a:schemeClr val="bg1"/>
              </a:solidFill>
            </a:endParaRPr>
          </a:p>
        </p:txBody>
      </p:sp>
    </p:spTree>
    <p:extLst>
      <p:ext uri="{BB962C8B-B14F-4D97-AF65-F5344CB8AC3E}">
        <p14:creationId xmlns:p14="http://schemas.microsoft.com/office/powerpoint/2010/main" val="625200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6"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A317A7E7-A768-2B19-7E20-67C864AD80FE}"/>
              </a:ext>
            </a:extLst>
          </p:cNvPr>
          <p:cNvPicPr>
            <a:picLocks noChangeAspect="1"/>
          </p:cNvPicPr>
          <p:nvPr/>
        </p:nvPicPr>
        <p:blipFill>
          <a:blip r:embed="rId2"/>
          <a:stretch>
            <a:fillRect/>
          </a:stretch>
        </p:blipFill>
        <p:spPr>
          <a:xfrm>
            <a:off x="786385" y="2817785"/>
            <a:ext cx="5270026" cy="2662366"/>
          </a:xfrm>
          <a:prstGeom prst="rect">
            <a:avLst/>
          </a:prstGeom>
        </p:spPr>
      </p:pic>
      <p:grpSp>
        <p:nvGrpSpPr>
          <p:cNvPr id="29" name="Group 2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079B94C-DB9B-460E-0BAC-9208B8B7B817}"/>
              </a:ext>
            </a:extLst>
          </p:cNvPr>
          <p:cNvSpPr>
            <a:spLocks noGrp="1"/>
          </p:cNvSpPr>
          <p:nvPr>
            <p:ph type="title"/>
          </p:nvPr>
        </p:nvSpPr>
        <p:spPr>
          <a:xfrm>
            <a:off x="786384" y="576072"/>
            <a:ext cx="10377484" cy="1546533"/>
          </a:xfrm>
        </p:spPr>
        <p:txBody>
          <a:bodyPr anchor="t">
            <a:normAutofit/>
          </a:bodyPr>
          <a:lstStyle/>
          <a:p>
            <a:r>
              <a:rPr lang="en-GB" sz="4800" dirty="0">
                <a:solidFill>
                  <a:schemeClr val="bg1"/>
                </a:solidFill>
              </a:rPr>
              <a:t>Counter Terrorism</a:t>
            </a:r>
          </a:p>
        </p:txBody>
      </p:sp>
      <p:sp>
        <p:nvSpPr>
          <p:cNvPr id="3" name="Content Placeholder 2">
            <a:extLst>
              <a:ext uri="{FF2B5EF4-FFF2-40B4-BE49-F238E27FC236}">
                <a16:creationId xmlns:a16="http://schemas.microsoft.com/office/drawing/2014/main" id="{9B7E22A3-8E98-CBFB-A4C8-18B35339C1EB}"/>
              </a:ext>
            </a:extLst>
          </p:cNvPr>
          <p:cNvSpPr>
            <a:spLocks noGrp="1"/>
          </p:cNvSpPr>
          <p:nvPr>
            <p:ph idx="1"/>
          </p:nvPr>
        </p:nvSpPr>
        <p:spPr>
          <a:xfrm>
            <a:off x="6464409" y="2197386"/>
            <a:ext cx="4699459" cy="3903163"/>
          </a:xfrm>
        </p:spPr>
        <p:txBody>
          <a:bodyPr anchor="ctr">
            <a:normAutofit/>
          </a:bodyPr>
          <a:lstStyle/>
          <a:p>
            <a:r>
              <a:rPr lang="en-GB" sz="2400" dirty="0">
                <a:solidFill>
                  <a:schemeClr val="bg1"/>
                </a:solidFill>
              </a:rPr>
              <a:t>Work together with other agencies to support preventative and reactive activities and investigations in respect of terrorist offences and those that are likely to be at risk of being involved in such activities.</a:t>
            </a:r>
          </a:p>
        </p:txBody>
      </p:sp>
    </p:spTree>
    <p:extLst>
      <p:ext uri="{BB962C8B-B14F-4D97-AF65-F5344CB8AC3E}">
        <p14:creationId xmlns:p14="http://schemas.microsoft.com/office/powerpoint/2010/main" val="30005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953EC90C-082B-4667-A29F-E4E4D515A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Cover">
            <a:extLst>
              <a:ext uri="{FF2B5EF4-FFF2-40B4-BE49-F238E27FC236}">
                <a16:creationId xmlns:a16="http://schemas.microsoft.com/office/drawing/2014/main" id="{E99FF883-3EBA-49CC-8D77-1EE69E18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F690C4ED-5E67-4827-AED1-DEC2B100A4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30" name="Color">
              <a:extLst>
                <a:ext uri="{FF2B5EF4-FFF2-40B4-BE49-F238E27FC236}">
                  <a16:creationId xmlns:a16="http://schemas.microsoft.com/office/drawing/2014/main" id="{316B1774-E483-4832-A4C7-1277F9928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a:extLst>
                <a:ext uri="{FF2B5EF4-FFF2-40B4-BE49-F238E27FC236}">
                  <a16:creationId xmlns:a16="http://schemas.microsoft.com/office/drawing/2014/main" id="{CE4BA6BE-9BF5-4DFA-8E3F-C49023E53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3" name="Group 3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34" name="Freeform: Shape 3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495E040-3C3B-E4BD-2FA3-6555B5423186}"/>
              </a:ext>
            </a:extLst>
          </p:cNvPr>
          <p:cNvSpPr>
            <a:spLocks noGrp="1"/>
          </p:cNvSpPr>
          <p:nvPr>
            <p:ph type="title"/>
          </p:nvPr>
        </p:nvSpPr>
        <p:spPr>
          <a:xfrm rot="16200000">
            <a:off x="-1171367" y="1793158"/>
            <a:ext cx="5961888" cy="3097947"/>
          </a:xfrm>
        </p:spPr>
        <p:txBody>
          <a:bodyPr anchor="ctr">
            <a:normAutofit/>
          </a:bodyPr>
          <a:lstStyle/>
          <a:p>
            <a:r>
              <a:rPr lang="en-GB" sz="4800">
                <a:solidFill>
                  <a:schemeClr val="bg1"/>
                </a:solidFill>
              </a:rPr>
              <a:t>Forensics</a:t>
            </a:r>
          </a:p>
        </p:txBody>
      </p:sp>
      <p:sp>
        <p:nvSpPr>
          <p:cNvPr id="9" name="Content Placeholder 8">
            <a:extLst>
              <a:ext uri="{FF2B5EF4-FFF2-40B4-BE49-F238E27FC236}">
                <a16:creationId xmlns:a16="http://schemas.microsoft.com/office/drawing/2014/main" id="{68CC8510-AE6A-25AC-5EDE-95305EB7B3B8}"/>
              </a:ext>
            </a:extLst>
          </p:cNvPr>
          <p:cNvSpPr>
            <a:spLocks noGrp="1"/>
          </p:cNvSpPr>
          <p:nvPr>
            <p:ph idx="1"/>
          </p:nvPr>
        </p:nvSpPr>
        <p:spPr>
          <a:xfrm>
            <a:off x="4280007" y="546341"/>
            <a:ext cx="7262371" cy="2435076"/>
          </a:xfrm>
        </p:spPr>
        <p:txBody>
          <a:bodyPr anchor="ctr">
            <a:normAutofit/>
          </a:bodyPr>
          <a:lstStyle/>
          <a:p>
            <a:r>
              <a:rPr lang="en-US" sz="2400" dirty="0">
                <a:solidFill>
                  <a:schemeClr val="tx2"/>
                </a:solidFill>
              </a:rPr>
              <a:t>Scenes of crime</a:t>
            </a:r>
          </a:p>
          <a:p>
            <a:r>
              <a:rPr lang="en-US" sz="2400" dirty="0">
                <a:solidFill>
                  <a:schemeClr val="tx2"/>
                </a:solidFill>
              </a:rPr>
              <a:t>Fingerprint department</a:t>
            </a:r>
          </a:p>
          <a:p>
            <a:r>
              <a:rPr lang="en-US" sz="2400" dirty="0">
                <a:solidFill>
                  <a:schemeClr val="tx2"/>
                </a:solidFill>
              </a:rPr>
              <a:t>Photography</a:t>
            </a:r>
          </a:p>
          <a:p>
            <a:r>
              <a:rPr lang="en-US" sz="2400" dirty="0">
                <a:solidFill>
                  <a:schemeClr val="tx2"/>
                </a:solidFill>
              </a:rPr>
              <a:t>Laboratory </a:t>
            </a:r>
            <a:r>
              <a:rPr lang="en-US" sz="2400" dirty="0" err="1">
                <a:solidFill>
                  <a:schemeClr val="tx2"/>
                </a:solidFill>
              </a:rPr>
              <a:t>techician</a:t>
            </a:r>
            <a:endParaRPr lang="en-US" sz="2400" dirty="0">
              <a:solidFill>
                <a:schemeClr val="tx2"/>
              </a:solidFill>
            </a:endParaRPr>
          </a:p>
        </p:txBody>
      </p:sp>
      <p:pic>
        <p:nvPicPr>
          <p:cNvPr id="5" name="Content Placeholder 4">
            <a:extLst>
              <a:ext uri="{FF2B5EF4-FFF2-40B4-BE49-F238E27FC236}">
                <a16:creationId xmlns:a16="http://schemas.microsoft.com/office/drawing/2014/main" id="{3621A425-72E7-82E9-B51F-A90FBC972646}"/>
              </a:ext>
            </a:extLst>
          </p:cNvPr>
          <p:cNvPicPr>
            <a:picLocks noChangeAspect="1"/>
          </p:cNvPicPr>
          <p:nvPr/>
        </p:nvPicPr>
        <p:blipFill>
          <a:blip r:embed="rId2"/>
          <a:srcRect t="8528" r="1" b="1"/>
          <a:stretch>
            <a:fillRect/>
          </a:stretch>
        </p:blipFill>
        <p:spPr>
          <a:xfrm>
            <a:off x="4280011" y="3128501"/>
            <a:ext cx="7262372" cy="3450269"/>
          </a:xfrm>
          <a:prstGeom prst="rect">
            <a:avLst/>
          </a:prstGeom>
        </p:spPr>
      </p:pic>
    </p:spTree>
    <p:extLst>
      <p:ext uri="{BB962C8B-B14F-4D97-AF65-F5344CB8AC3E}">
        <p14:creationId xmlns:p14="http://schemas.microsoft.com/office/powerpoint/2010/main" val="3384846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804D722-1B14-9472-D4AA-696211D75D63}"/>
              </a:ext>
            </a:extLst>
          </p:cNvPr>
          <p:cNvSpPr>
            <a:spLocks noGrp="1"/>
          </p:cNvSpPr>
          <p:nvPr>
            <p:ph type="title"/>
          </p:nvPr>
        </p:nvSpPr>
        <p:spPr>
          <a:xfrm>
            <a:off x="786385" y="841248"/>
            <a:ext cx="5129600" cy="5340097"/>
          </a:xfrm>
        </p:spPr>
        <p:txBody>
          <a:bodyPr anchor="ctr">
            <a:normAutofit/>
          </a:bodyPr>
          <a:lstStyle/>
          <a:p>
            <a:r>
              <a:rPr lang="en-GB" sz="4800" dirty="0">
                <a:solidFill>
                  <a:schemeClr val="bg1"/>
                </a:solidFill>
              </a:rPr>
              <a:t> Roles in the Police Service</a:t>
            </a:r>
          </a:p>
        </p:txBody>
      </p:sp>
      <p:sp>
        <p:nvSpPr>
          <p:cNvPr id="3" name="Content Placeholder 2">
            <a:extLst>
              <a:ext uri="{FF2B5EF4-FFF2-40B4-BE49-F238E27FC236}">
                <a16:creationId xmlns:a16="http://schemas.microsoft.com/office/drawing/2014/main" id="{917F1DAA-A920-1F01-99D2-26682E094AE9}"/>
              </a:ext>
            </a:extLst>
          </p:cNvPr>
          <p:cNvSpPr>
            <a:spLocks noGrp="1"/>
          </p:cNvSpPr>
          <p:nvPr>
            <p:ph idx="1"/>
          </p:nvPr>
        </p:nvSpPr>
        <p:spPr>
          <a:xfrm>
            <a:off x="6464410" y="841247"/>
            <a:ext cx="4484536" cy="5340097"/>
          </a:xfrm>
        </p:spPr>
        <p:txBody>
          <a:bodyPr anchor="ctr">
            <a:normAutofit/>
          </a:bodyPr>
          <a:lstStyle/>
          <a:p>
            <a:pPr marL="0" indent="0">
              <a:buNone/>
            </a:pPr>
            <a:r>
              <a:rPr lang="en-GB" sz="4400" dirty="0">
                <a:solidFill>
                  <a:schemeClr val="tx2"/>
                </a:solidFill>
              </a:rPr>
              <a:t>Questions?</a:t>
            </a:r>
          </a:p>
        </p:txBody>
      </p:sp>
    </p:spTree>
    <p:extLst>
      <p:ext uri="{BB962C8B-B14F-4D97-AF65-F5344CB8AC3E}">
        <p14:creationId xmlns:p14="http://schemas.microsoft.com/office/powerpoint/2010/main" val="24364334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239</TotalTime>
  <Words>418</Words>
  <Application>Microsoft Office PowerPoint</Application>
  <PresentationFormat>Widescreen</PresentationFormat>
  <Paragraphs>71</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Roles within the police</vt:lpstr>
      <vt:lpstr>PowerPoint Presentation</vt:lpstr>
      <vt:lpstr>Volunteer police Cadets</vt:lpstr>
      <vt:lpstr>Volunteer police Cadets</vt:lpstr>
      <vt:lpstr>Special Constable</vt:lpstr>
      <vt:lpstr>Police Constable</vt:lpstr>
      <vt:lpstr>Neighbourhood policing</vt:lpstr>
      <vt:lpstr>Criminal Investigations Department Detective</vt:lpstr>
      <vt:lpstr>Roads policing and collision investigation</vt:lpstr>
      <vt:lpstr>Fraud investigators</vt:lpstr>
      <vt:lpstr>Cyber Investigations Team</vt:lpstr>
      <vt:lpstr>Intelligence </vt:lpstr>
      <vt:lpstr>Counter Terrorism</vt:lpstr>
      <vt:lpstr>Forensics</vt:lpstr>
      <vt:lpstr> Roles in the Police Service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wynne jones</cp:lastModifiedBy>
  <cp:revision>3</cp:revision>
  <dcterms:created xsi:type="dcterms:W3CDTF">2025-02-02T13:00:57Z</dcterms:created>
  <dcterms:modified xsi:type="dcterms:W3CDTF">2026-02-02T14:10:14Z</dcterms:modified>
</cp:coreProperties>
</file>