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0" r:id="rId2"/>
    <p:sldId id="264" r:id="rId3"/>
    <p:sldId id="265" r:id="rId4"/>
    <p:sldId id="258" r:id="rId5"/>
    <p:sldId id="279" r:id="rId6"/>
    <p:sldId id="267" r:id="rId7"/>
    <p:sldId id="268" r:id="rId8"/>
    <p:sldId id="269" r:id="rId9"/>
    <p:sldId id="266" r:id="rId10"/>
    <p:sldId id="270" r:id="rId11"/>
    <p:sldId id="261" r:id="rId12"/>
    <p:sldId id="271" r:id="rId13"/>
    <p:sldId id="272" r:id="rId14"/>
    <p:sldId id="273" r:id="rId15"/>
    <p:sldId id="274" r:id="rId16"/>
    <p:sldId id="277" r:id="rId17"/>
    <p:sldId id="275" r:id="rId18"/>
    <p:sldId id="278" r:id="rId19"/>
    <p:sldId id="262" r:id="rId20"/>
    <p:sldId id="276" r:id="rId21"/>
    <p:sldId id="263" r:id="rId22"/>
    <p:sldId id="280" r:id="rId23"/>
    <p:sldId id="281" r:id="rId24"/>
    <p:sldId id="28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42" y="8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Cartwright" userId="c8129c12-4aad-4f00-a765-fc80ae8680fc" providerId="ADAL" clId="{5B87E44D-2B4E-4869-9271-097D80AC5903}"/>
    <pc:docChg chg="custSel modSld">
      <pc:chgData name="Jane Cartwright" userId="c8129c12-4aad-4f00-a765-fc80ae8680fc" providerId="ADAL" clId="{5B87E44D-2B4E-4869-9271-097D80AC5903}" dt="2024-10-21T21:24:16.931" v="183" actId="20577"/>
      <pc:docMkLst>
        <pc:docMk/>
      </pc:docMkLst>
      <pc:sldChg chg="modSp mod">
        <pc:chgData name="Jane Cartwright" userId="c8129c12-4aad-4f00-a765-fc80ae8680fc" providerId="ADAL" clId="{5B87E44D-2B4E-4869-9271-097D80AC5903}" dt="2024-10-21T21:10:38.440" v="55" actId="6549"/>
        <pc:sldMkLst>
          <pc:docMk/>
          <pc:sldMk cId="154642894" sldId="258"/>
        </pc:sldMkLst>
        <pc:spChg chg="mod">
          <ac:chgData name="Jane Cartwright" userId="c8129c12-4aad-4f00-a765-fc80ae8680fc" providerId="ADAL" clId="{5B87E44D-2B4E-4869-9271-097D80AC5903}" dt="2024-10-21T21:10:38.440" v="55" actId="6549"/>
          <ac:spMkLst>
            <pc:docMk/>
            <pc:sldMk cId="154642894" sldId="258"/>
            <ac:spMk id="3" creationId="{830A67DA-B4AC-4357-852A-C2325E6EDEDB}"/>
          </ac:spMkLst>
        </pc:spChg>
      </pc:sldChg>
      <pc:sldChg chg="modSp mod">
        <pc:chgData name="Jane Cartwright" userId="c8129c12-4aad-4f00-a765-fc80ae8680fc" providerId="ADAL" clId="{5B87E44D-2B4E-4869-9271-097D80AC5903}" dt="2024-10-21T21:16:49.584" v="132" actId="20577"/>
        <pc:sldMkLst>
          <pc:docMk/>
          <pc:sldMk cId="2817520556" sldId="261"/>
        </pc:sldMkLst>
        <pc:spChg chg="mod">
          <ac:chgData name="Jane Cartwright" userId="c8129c12-4aad-4f00-a765-fc80ae8680fc" providerId="ADAL" clId="{5B87E44D-2B4E-4869-9271-097D80AC5903}" dt="2024-10-21T21:16:49.584" v="132" actId="20577"/>
          <ac:spMkLst>
            <pc:docMk/>
            <pc:sldMk cId="2817520556" sldId="261"/>
            <ac:spMk id="3" creationId="{9966B3D0-D42A-4B54-AA14-F42C316D1BDB}"/>
          </ac:spMkLst>
        </pc:spChg>
      </pc:sldChg>
      <pc:sldChg chg="modSp mod">
        <pc:chgData name="Jane Cartwright" userId="c8129c12-4aad-4f00-a765-fc80ae8680fc" providerId="ADAL" clId="{5B87E44D-2B4E-4869-9271-097D80AC5903}" dt="2024-10-21T21:23:22.934" v="181" actId="6549"/>
        <pc:sldMkLst>
          <pc:docMk/>
          <pc:sldMk cId="4029180474" sldId="262"/>
        </pc:sldMkLst>
        <pc:spChg chg="mod">
          <ac:chgData name="Jane Cartwright" userId="c8129c12-4aad-4f00-a765-fc80ae8680fc" providerId="ADAL" clId="{5B87E44D-2B4E-4869-9271-097D80AC5903}" dt="2024-10-21T21:23:22.934" v="181" actId="6549"/>
          <ac:spMkLst>
            <pc:docMk/>
            <pc:sldMk cId="4029180474" sldId="262"/>
            <ac:spMk id="5175" creationId="{F78B3BB9-8362-4BA3-9971-18197A7EEBCF}"/>
          </ac:spMkLst>
        </pc:spChg>
      </pc:sldChg>
      <pc:sldChg chg="modSp mod">
        <pc:chgData name="Jane Cartwright" userId="c8129c12-4aad-4f00-a765-fc80ae8680fc" providerId="ADAL" clId="{5B87E44D-2B4E-4869-9271-097D80AC5903}" dt="2024-10-21T21:12:53.697" v="127" actId="20577"/>
        <pc:sldMkLst>
          <pc:docMk/>
          <pc:sldMk cId="1067236176" sldId="264"/>
        </pc:sldMkLst>
        <pc:spChg chg="mod">
          <ac:chgData name="Jane Cartwright" userId="c8129c12-4aad-4f00-a765-fc80ae8680fc" providerId="ADAL" clId="{5B87E44D-2B4E-4869-9271-097D80AC5903}" dt="2024-10-21T21:12:53.697" v="127" actId="20577"/>
          <ac:spMkLst>
            <pc:docMk/>
            <pc:sldMk cId="1067236176" sldId="264"/>
            <ac:spMk id="3" creationId="{676AD153-754C-433D-9F00-04F715964A4C}"/>
          </ac:spMkLst>
        </pc:spChg>
      </pc:sldChg>
      <pc:sldChg chg="modSp mod">
        <pc:chgData name="Jane Cartwright" userId="c8129c12-4aad-4f00-a765-fc80ae8680fc" providerId="ADAL" clId="{5B87E44D-2B4E-4869-9271-097D80AC5903}" dt="2024-10-21T21:16:31.376" v="131" actId="20577"/>
        <pc:sldMkLst>
          <pc:docMk/>
          <pc:sldMk cId="1165627150" sldId="270"/>
        </pc:sldMkLst>
        <pc:spChg chg="mod">
          <ac:chgData name="Jane Cartwright" userId="c8129c12-4aad-4f00-a765-fc80ae8680fc" providerId="ADAL" clId="{5B87E44D-2B4E-4869-9271-097D80AC5903}" dt="2024-10-21T21:16:31.376" v="131" actId="20577"/>
          <ac:spMkLst>
            <pc:docMk/>
            <pc:sldMk cId="1165627150" sldId="270"/>
            <ac:spMk id="3" creationId="{B8CB67DF-A44E-424F-83DC-1E02ABC79370}"/>
          </ac:spMkLst>
        </pc:spChg>
      </pc:sldChg>
      <pc:sldChg chg="modSp mod">
        <pc:chgData name="Jane Cartwright" userId="c8129c12-4aad-4f00-a765-fc80ae8680fc" providerId="ADAL" clId="{5B87E44D-2B4E-4869-9271-097D80AC5903}" dt="2024-10-21T21:18:43.107" v="137" actId="20577"/>
        <pc:sldMkLst>
          <pc:docMk/>
          <pc:sldMk cId="3920233879" sldId="272"/>
        </pc:sldMkLst>
        <pc:spChg chg="mod">
          <ac:chgData name="Jane Cartwright" userId="c8129c12-4aad-4f00-a765-fc80ae8680fc" providerId="ADAL" clId="{5B87E44D-2B4E-4869-9271-097D80AC5903}" dt="2024-10-21T21:18:43.107" v="137" actId="20577"/>
          <ac:spMkLst>
            <pc:docMk/>
            <pc:sldMk cId="3920233879" sldId="272"/>
            <ac:spMk id="3" creationId="{9966B3D0-D42A-4B54-AA14-F42C316D1BDB}"/>
          </ac:spMkLst>
        </pc:spChg>
      </pc:sldChg>
      <pc:sldChg chg="modSp mod">
        <pc:chgData name="Jane Cartwright" userId="c8129c12-4aad-4f00-a765-fc80ae8680fc" providerId="ADAL" clId="{5B87E44D-2B4E-4869-9271-097D80AC5903}" dt="2024-10-21T21:21:39.140" v="175" actId="20577"/>
        <pc:sldMkLst>
          <pc:docMk/>
          <pc:sldMk cId="499969491" sldId="275"/>
        </pc:sldMkLst>
        <pc:spChg chg="mod">
          <ac:chgData name="Jane Cartwright" userId="c8129c12-4aad-4f00-a765-fc80ae8680fc" providerId="ADAL" clId="{5B87E44D-2B4E-4869-9271-097D80AC5903}" dt="2024-10-21T21:21:39.140" v="175" actId="20577"/>
          <ac:spMkLst>
            <pc:docMk/>
            <pc:sldMk cId="499969491" sldId="275"/>
            <ac:spMk id="3" creationId="{C3B19591-F354-458E-9824-ECF34E01AA91}"/>
          </ac:spMkLst>
        </pc:spChg>
      </pc:sldChg>
      <pc:sldChg chg="modSp mod">
        <pc:chgData name="Jane Cartwright" userId="c8129c12-4aad-4f00-a765-fc80ae8680fc" providerId="ADAL" clId="{5B87E44D-2B4E-4869-9271-097D80AC5903}" dt="2024-10-21T21:24:16.931" v="183" actId="20577"/>
        <pc:sldMkLst>
          <pc:docMk/>
          <pc:sldMk cId="2569183563" sldId="276"/>
        </pc:sldMkLst>
        <pc:spChg chg="mod">
          <ac:chgData name="Jane Cartwright" userId="c8129c12-4aad-4f00-a765-fc80ae8680fc" providerId="ADAL" clId="{5B87E44D-2B4E-4869-9271-097D80AC5903}" dt="2024-10-21T21:24:16.931" v="183" actId="20577"/>
          <ac:spMkLst>
            <pc:docMk/>
            <pc:sldMk cId="2569183563" sldId="276"/>
            <ac:spMk id="3" creationId="{3EF9896C-E339-46F9-822C-59E160284C87}"/>
          </ac:spMkLst>
        </pc:spChg>
      </pc:sldChg>
      <pc:sldChg chg="modSp mod">
        <pc:chgData name="Jane Cartwright" userId="c8129c12-4aad-4f00-a765-fc80ae8680fc" providerId="ADAL" clId="{5B87E44D-2B4E-4869-9271-097D80AC5903}" dt="2024-10-21T21:22:21.992" v="177" actId="6549"/>
        <pc:sldMkLst>
          <pc:docMk/>
          <pc:sldMk cId="3332878198" sldId="278"/>
        </pc:sldMkLst>
        <pc:spChg chg="mod">
          <ac:chgData name="Jane Cartwright" userId="c8129c12-4aad-4f00-a765-fc80ae8680fc" providerId="ADAL" clId="{5B87E44D-2B4E-4869-9271-097D80AC5903}" dt="2024-10-21T21:22:21.992" v="177" actId="6549"/>
          <ac:spMkLst>
            <pc:docMk/>
            <pc:sldMk cId="3332878198" sldId="278"/>
            <ac:spMk id="3" creationId="{C8488B05-D98F-466A-88FB-1D6E5E8F564F}"/>
          </ac:spMkLst>
        </pc:spChg>
      </pc:sldChg>
    </pc:docChg>
  </pc:docChgLst>
  <pc:docChgLst>
    <pc:chgData name="Jane Cartwright" userId="c8129c12-4aad-4f00-a765-fc80ae8680fc" providerId="ADAL" clId="{BB79CBED-D62D-4C00-AAE6-7B7332A4190A}"/>
    <pc:docChg chg="undo custSel addSld delSld modSld sldOrd">
      <pc:chgData name="Jane Cartwright" userId="c8129c12-4aad-4f00-a765-fc80ae8680fc" providerId="ADAL" clId="{BB79CBED-D62D-4C00-AAE6-7B7332A4190A}" dt="2021-05-19T20:40:14.940" v="12094" actId="20577"/>
      <pc:docMkLst>
        <pc:docMk/>
      </pc:docMkLst>
      <pc:sldChg chg="del ord">
        <pc:chgData name="Jane Cartwright" userId="c8129c12-4aad-4f00-a765-fc80ae8680fc" providerId="ADAL" clId="{BB79CBED-D62D-4C00-AAE6-7B7332A4190A}" dt="2021-05-18T16:55:26.996" v="11485" actId="2696"/>
        <pc:sldMkLst>
          <pc:docMk/>
          <pc:sldMk cId="3328268618" sldId="257"/>
        </pc:sldMkLst>
      </pc:sldChg>
      <pc:sldChg chg="addSp delSp modSp mod setBg">
        <pc:chgData name="Jane Cartwright" userId="c8129c12-4aad-4f00-a765-fc80ae8680fc" providerId="ADAL" clId="{BB79CBED-D62D-4C00-AAE6-7B7332A4190A}" dt="2021-05-17T13:52:37.973" v="1698" actId="20577"/>
        <pc:sldMkLst>
          <pc:docMk/>
          <pc:sldMk cId="154642894" sldId="258"/>
        </pc:sldMkLst>
        <pc:spChg chg="mod ord">
          <ac:chgData name="Jane Cartwright" userId="c8129c12-4aad-4f00-a765-fc80ae8680fc" providerId="ADAL" clId="{BB79CBED-D62D-4C00-AAE6-7B7332A4190A}" dt="2021-05-17T13:51:18.392" v="1683" actId="26606"/>
          <ac:spMkLst>
            <pc:docMk/>
            <pc:sldMk cId="154642894" sldId="258"/>
            <ac:spMk id="2" creationId="{090B0ED4-17CA-4445-BB65-9D3BBC199884}"/>
          </ac:spMkLst>
        </pc:spChg>
        <pc:spChg chg="mod ord">
          <ac:chgData name="Jane Cartwright" userId="c8129c12-4aad-4f00-a765-fc80ae8680fc" providerId="ADAL" clId="{BB79CBED-D62D-4C00-AAE6-7B7332A4190A}" dt="2021-05-17T13:52:37.973" v="1698" actId="20577"/>
          <ac:spMkLst>
            <pc:docMk/>
            <pc:sldMk cId="154642894" sldId="258"/>
            <ac:spMk id="3" creationId="{830A67DA-B4AC-4357-852A-C2325E6EDEDB}"/>
          </ac:spMkLst>
        </pc:spChg>
        <pc:spChg chg="add del">
          <ac:chgData name="Jane Cartwright" userId="c8129c12-4aad-4f00-a765-fc80ae8680fc" providerId="ADAL" clId="{BB79CBED-D62D-4C00-AAE6-7B7332A4190A}" dt="2021-05-17T13:50:19.550" v="1657" actId="26606"/>
          <ac:spMkLst>
            <pc:docMk/>
            <pc:sldMk cId="154642894" sldId="258"/>
            <ac:spMk id="10" creationId="{8651CFA9-6065-4243-AC48-858E359780B1}"/>
          </ac:spMkLst>
        </pc:spChg>
        <pc:spChg chg="add del">
          <ac:chgData name="Jane Cartwright" userId="c8129c12-4aad-4f00-a765-fc80ae8680fc" providerId="ADAL" clId="{BB79CBED-D62D-4C00-AAE6-7B7332A4190A}" dt="2021-05-17T13:50:19.550" v="1657" actId="26606"/>
          <ac:spMkLst>
            <pc:docMk/>
            <pc:sldMk cId="154642894" sldId="258"/>
            <ac:spMk id="12" creationId="{37962AE0-6A1C-4B76-9D52-10E5E6D7D3BB}"/>
          </ac:spMkLst>
        </pc:spChg>
        <pc:spChg chg="add del">
          <ac:chgData name="Jane Cartwright" userId="c8129c12-4aad-4f00-a765-fc80ae8680fc" providerId="ADAL" clId="{BB79CBED-D62D-4C00-AAE6-7B7332A4190A}" dt="2021-05-17T13:50:24.959" v="1659" actId="26606"/>
          <ac:spMkLst>
            <pc:docMk/>
            <pc:sldMk cId="154642894" sldId="258"/>
            <ac:spMk id="36" creationId="{8651CFA9-6065-4243-AC48-858E359780B1}"/>
          </ac:spMkLst>
        </pc:spChg>
        <pc:spChg chg="add del">
          <ac:chgData name="Jane Cartwright" userId="c8129c12-4aad-4f00-a765-fc80ae8680fc" providerId="ADAL" clId="{BB79CBED-D62D-4C00-AAE6-7B7332A4190A}" dt="2021-05-17T13:50:24.959" v="1659" actId="26606"/>
          <ac:spMkLst>
            <pc:docMk/>
            <pc:sldMk cId="154642894" sldId="258"/>
            <ac:spMk id="37" creationId="{37962AE0-6A1C-4B76-9D52-10E5E6D7D3BB}"/>
          </ac:spMkLst>
        </pc:spChg>
        <pc:spChg chg="add del">
          <ac:chgData name="Jane Cartwright" userId="c8129c12-4aad-4f00-a765-fc80ae8680fc" providerId="ADAL" clId="{BB79CBED-D62D-4C00-AAE6-7B7332A4190A}" dt="2021-05-17T13:51:18.392" v="1683" actId="26606"/>
          <ac:spMkLst>
            <pc:docMk/>
            <pc:sldMk cId="154642894" sldId="258"/>
            <ac:spMk id="57" creationId="{8651CFA9-6065-4243-AC48-858E359780B1}"/>
          </ac:spMkLst>
        </pc:spChg>
        <pc:spChg chg="add del">
          <ac:chgData name="Jane Cartwright" userId="c8129c12-4aad-4f00-a765-fc80ae8680fc" providerId="ADAL" clId="{BB79CBED-D62D-4C00-AAE6-7B7332A4190A}" dt="2021-05-17T13:51:18.392" v="1683" actId="26606"/>
          <ac:spMkLst>
            <pc:docMk/>
            <pc:sldMk cId="154642894" sldId="258"/>
            <ac:spMk id="58" creationId="{37962AE0-6A1C-4B76-9D52-10E5E6D7D3BB}"/>
          </ac:spMkLst>
        </pc:spChg>
        <pc:spChg chg="add">
          <ac:chgData name="Jane Cartwright" userId="c8129c12-4aad-4f00-a765-fc80ae8680fc" providerId="ADAL" clId="{BB79CBED-D62D-4C00-AAE6-7B7332A4190A}" dt="2021-05-17T13:51:18.392" v="1683" actId="26606"/>
          <ac:spMkLst>
            <pc:docMk/>
            <pc:sldMk cId="154642894" sldId="258"/>
            <ac:spMk id="66" creationId="{8651CFA9-6065-4243-AC48-858E359780B1}"/>
          </ac:spMkLst>
        </pc:spChg>
        <pc:spChg chg="add">
          <ac:chgData name="Jane Cartwright" userId="c8129c12-4aad-4f00-a765-fc80ae8680fc" providerId="ADAL" clId="{BB79CBED-D62D-4C00-AAE6-7B7332A4190A}" dt="2021-05-17T13:51:18.392" v="1683" actId="26606"/>
          <ac:spMkLst>
            <pc:docMk/>
            <pc:sldMk cId="154642894" sldId="258"/>
            <ac:spMk id="68" creationId="{37962AE0-6A1C-4B76-9D52-10E5E6D7D3BB}"/>
          </ac:spMkLst>
        </pc:spChg>
        <pc:spChg chg="add">
          <ac:chgData name="Jane Cartwright" userId="c8129c12-4aad-4f00-a765-fc80ae8680fc" providerId="ADAL" clId="{BB79CBED-D62D-4C00-AAE6-7B7332A4190A}" dt="2021-05-17T13:51:18.392" v="1683" actId="26606"/>
          <ac:spMkLst>
            <pc:docMk/>
            <pc:sldMk cId="154642894" sldId="258"/>
            <ac:spMk id="70" creationId="{16E12301-1C96-4D15-9838-D5B894B22365}"/>
          </ac:spMkLst>
        </pc:spChg>
        <pc:grpChg chg="add del">
          <ac:chgData name="Jane Cartwright" userId="c8129c12-4aad-4f00-a765-fc80ae8680fc" providerId="ADAL" clId="{BB79CBED-D62D-4C00-AAE6-7B7332A4190A}" dt="2021-05-17T13:50:19.550" v="1657" actId="26606"/>
          <ac:grpSpMkLst>
            <pc:docMk/>
            <pc:sldMk cId="154642894" sldId="258"/>
            <ac:grpSpMk id="14" creationId="{DC655204-C06A-4A55-9BB4-C79C4AF9D63F}"/>
          </ac:grpSpMkLst>
        </pc:grpChg>
        <pc:grpChg chg="add del">
          <ac:chgData name="Jane Cartwright" userId="c8129c12-4aad-4f00-a765-fc80ae8680fc" providerId="ADAL" clId="{BB79CBED-D62D-4C00-AAE6-7B7332A4190A}" dt="2021-05-17T13:50:19.550" v="1657" actId="26606"/>
          <ac:grpSpMkLst>
            <pc:docMk/>
            <pc:sldMk cId="154642894" sldId="258"/>
            <ac:grpSpMk id="24" creationId="{4C476EAB-383B-48F9-B661-B049EB50AE63}"/>
          </ac:grpSpMkLst>
        </pc:grpChg>
        <pc:grpChg chg="add del">
          <ac:chgData name="Jane Cartwright" userId="c8129c12-4aad-4f00-a765-fc80ae8680fc" providerId="ADAL" clId="{BB79CBED-D62D-4C00-AAE6-7B7332A4190A}" dt="2021-05-17T13:50:24.959" v="1659" actId="26606"/>
          <ac:grpSpMkLst>
            <pc:docMk/>
            <pc:sldMk cId="154642894" sldId="258"/>
            <ac:grpSpMk id="38" creationId="{FADD1535-ED83-48B3-8EB1-671A080F0918}"/>
          </ac:grpSpMkLst>
        </pc:grpChg>
        <pc:grpChg chg="add del">
          <ac:chgData name="Jane Cartwright" userId="c8129c12-4aad-4f00-a765-fc80ae8680fc" providerId="ADAL" clId="{BB79CBED-D62D-4C00-AAE6-7B7332A4190A}" dt="2021-05-17T13:50:24.959" v="1659" actId="26606"/>
          <ac:grpSpMkLst>
            <pc:docMk/>
            <pc:sldMk cId="154642894" sldId="258"/>
            <ac:grpSpMk id="47" creationId="{01081332-6CA1-49C2-A979-7709509AD165}"/>
          </ac:grpSpMkLst>
        </pc:grpChg>
        <pc:grpChg chg="add del">
          <ac:chgData name="Jane Cartwright" userId="c8129c12-4aad-4f00-a765-fc80ae8680fc" providerId="ADAL" clId="{BB79CBED-D62D-4C00-AAE6-7B7332A4190A}" dt="2021-05-17T13:51:18.392" v="1683" actId="26606"/>
          <ac:grpSpMkLst>
            <pc:docMk/>
            <pc:sldMk cId="154642894" sldId="258"/>
            <ac:grpSpMk id="59" creationId="{49EBBDF7-403B-404C-AE65-6529C4797770}"/>
          </ac:grpSpMkLst>
        </pc:grpChg>
        <pc:grpChg chg="add del">
          <ac:chgData name="Jane Cartwright" userId="c8129c12-4aad-4f00-a765-fc80ae8680fc" providerId="ADAL" clId="{BB79CBED-D62D-4C00-AAE6-7B7332A4190A}" dt="2021-05-17T13:51:18.392" v="1683" actId="26606"/>
          <ac:grpSpMkLst>
            <pc:docMk/>
            <pc:sldMk cId="154642894" sldId="258"/>
            <ac:grpSpMk id="60" creationId="{1C0BEBF8-7FFB-422A-98F0-90FF9E7F3C1F}"/>
          </ac:grpSpMkLst>
        </pc:grpChg>
        <pc:grpChg chg="add">
          <ac:chgData name="Jane Cartwright" userId="c8129c12-4aad-4f00-a765-fc80ae8680fc" providerId="ADAL" clId="{BB79CBED-D62D-4C00-AAE6-7B7332A4190A}" dt="2021-05-17T13:51:18.392" v="1683" actId="26606"/>
          <ac:grpSpMkLst>
            <pc:docMk/>
            <pc:sldMk cId="154642894" sldId="258"/>
            <ac:grpSpMk id="72" creationId="{D7A5FD75-4B35-4162-9304-569491255811}"/>
          </ac:grpSpMkLst>
        </pc:grpChg>
        <pc:grpChg chg="add">
          <ac:chgData name="Jane Cartwright" userId="c8129c12-4aad-4f00-a765-fc80ae8680fc" providerId="ADAL" clId="{BB79CBED-D62D-4C00-AAE6-7B7332A4190A}" dt="2021-05-17T13:51:18.392" v="1683" actId="26606"/>
          <ac:grpSpMkLst>
            <pc:docMk/>
            <pc:sldMk cId="154642894" sldId="258"/>
            <ac:grpSpMk id="81" creationId="{34676384-D846-461C-B8F3-BDB849B4A408}"/>
          </ac:grpSpMkLst>
        </pc:grpChg>
        <pc:picChg chg="add mod">
          <ac:chgData name="Jane Cartwright" userId="c8129c12-4aad-4f00-a765-fc80ae8680fc" providerId="ADAL" clId="{BB79CBED-D62D-4C00-AAE6-7B7332A4190A}" dt="2021-05-17T13:51:27.895" v="1685" actId="1076"/>
          <ac:picMkLst>
            <pc:docMk/>
            <pc:sldMk cId="154642894" sldId="258"/>
            <ac:picMk id="5" creationId="{BA136FF9-AC4D-4196-9C34-E43F970D3090}"/>
          </ac:picMkLst>
        </pc:picChg>
      </pc:sldChg>
      <pc:sldChg chg="modSp mod">
        <pc:chgData name="Jane Cartwright" userId="c8129c12-4aad-4f00-a765-fc80ae8680fc" providerId="ADAL" clId="{BB79CBED-D62D-4C00-AAE6-7B7332A4190A}" dt="2021-05-17T11:35:18.571" v="88" actId="6549"/>
        <pc:sldMkLst>
          <pc:docMk/>
          <pc:sldMk cId="1546890477" sldId="260"/>
        </pc:sldMkLst>
        <pc:spChg chg="mod">
          <ac:chgData name="Jane Cartwright" userId="c8129c12-4aad-4f00-a765-fc80ae8680fc" providerId="ADAL" clId="{BB79CBED-D62D-4C00-AAE6-7B7332A4190A}" dt="2021-05-17T11:35:18.571" v="88" actId="6549"/>
          <ac:spMkLst>
            <pc:docMk/>
            <pc:sldMk cId="1546890477" sldId="260"/>
            <ac:spMk id="2" creationId="{07948832-AF4B-483E-BA2B-5192C5981A29}"/>
          </ac:spMkLst>
        </pc:spChg>
      </pc:sldChg>
      <pc:sldChg chg="modSp mod">
        <pc:chgData name="Jane Cartwright" userId="c8129c12-4aad-4f00-a765-fc80ae8680fc" providerId="ADAL" clId="{BB79CBED-D62D-4C00-AAE6-7B7332A4190A}" dt="2021-05-18T09:01:26.889" v="4009" actId="27636"/>
        <pc:sldMkLst>
          <pc:docMk/>
          <pc:sldMk cId="2817520556" sldId="261"/>
        </pc:sldMkLst>
        <pc:spChg chg="mod">
          <ac:chgData name="Jane Cartwright" userId="c8129c12-4aad-4f00-a765-fc80ae8680fc" providerId="ADAL" clId="{BB79CBED-D62D-4C00-AAE6-7B7332A4190A}" dt="2021-05-18T09:01:26.889" v="4009" actId="27636"/>
          <ac:spMkLst>
            <pc:docMk/>
            <pc:sldMk cId="2817520556" sldId="261"/>
            <ac:spMk id="3" creationId="{9966B3D0-D42A-4B54-AA14-F42C316D1BDB}"/>
          </ac:spMkLst>
        </pc:spChg>
      </pc:sldChg>
      <pc:sldChg chg="modSp mod">
        <pc:chgData name="Jane Cartwright" userId="c8129c12-4aad-4f00-a765-fc80ae8680fc" providerId="ADAL" clId="{BB79CBED-D62D-4C00-AAE6-7B7332A4190A}" dt="2021-05-18T16:53:26.180" v="11484" actId="14100"/>
        <pc:sldMkLst>
          <pc:docMk/>
          <pc:sldMk cId="4029180474" sldId="262"/>
        </pc:sldMkLst>
        <pc:spChg chg="mod">
          <ac:chgData name="Jane Cartwright" userId="c8129c12-4aad-4f00-a765-fc80ae8680fc" providerId="ADAL" clId="{BB79CBED-D62D-4C00-AAE6-7B7332A4190A}" dt="2021-05-18T15:52:48.641" v="9234" actId="14100"/>
          <ac:spMkLst>
            <pc:docMk/>
            <pc:sldMk cId="4029180474" sldId="262"/>
            <ac:spMk id="2" creationId="{4BCB23A8-0FAB-4C9E-9285-5B6101177C3D}"/>
          </ac:spMkLst>
        </pc:spChg>
        <pc:spChg chg="mod">
          <ac:chgData name="Jane Cartwright" userId="c8129c12-4aad-4f00-a765-fc80ae8680fc" providerId="ADAL" clId="{BB79CBED-D62D-4C00-AAE6-7B7332A4190A}" dt="2021-05-18T16:53:26.180" v="11484" actId="14100"/>
          <ac:spMkLst>
            <pc:docMk/>
            <pc:sldMk cId="4029180474" sldId="262"/>
            <ac:spMk id="5175" creationId="{F78B3BB9-8362-4BA3-9971-18197A7EEBCF}"/>
          </ac:spMkLst>
        </pc:spChg>
        <pc:picChg chg="mod">
          <ac:chgData name="Jane Cartwright" userId="c8129c12-4aad-4f00-a765-fc80ae8680fc" providerId="ADAL" clId="{BB79CBED-D62D-4C00-AAE6-7B7332A4190A}" dt="2021-05-18T16:53:22.849" v="11483" actId="1076"/>
          <ac:picMkLst>
            <pc:docMk/>
            <pc:sldMk cId="4029180474" sldId="262"/>
            <ac:picMk id="5122" creationId="{3F071EE4-FC9F-4E41-A15F-ACA117B66011}"/>
          </ac:picMkLst>
        </pc:picChg>
      </pc:sldChg>
      <pc:sldChg chg="modSp mod">
        <pc:chgData name="Jane Cartwright" userId="c8129c12-4aad-4f00-a765-fc80ae8680fc" providerId="ADAL" clId="{BB79CBED-D62D-4C00-AAE6-7B7332A4190A}" dt="2021-05-18T16:44:37.353" v="11144" actId="27636"/>
        <pc:sldMkLst>
          <pc:docMk/>
          <pc:sldMk cId="1644435612" sldId="263"/>
        </pc:sldMkLst>
        <pc:spChg chg="mod">
          <ac:chgData name="Jane Cartwright" userId="c8129c12-4aad-4f00-a765-fc80ae8680fc" providerId="ADAL" clId="{BB79CBED-D62D-4C00-AAE6-7B7332A4190A}" dt="2021-05-18T16:44:37.353" v="11144" actId="27636"/>
          <ac:spMkLst>
            <pc:docMk/>
            <pc:sldMk cId="1644435612" sldId="263"/>
            <ac:spMk id="3" creationId="{621F7432-CD37-442D-8C2E-39189DD93126}"/>
          </ac:spMkLst>
        </pc:spChg>
      </pc:sldChg>
      <pc:sldChg chg="modSp new mod ord">
        <pc:chgData name="Jane Cartwright" userId="c8129c12-4aad-4f00-a765-fc80ae8680fc" providerId="ADAL" clId="{BB79CBED-D62D-4C00-AAE6-7B7332A4190A}" dt="2021-05-18T17:02:02.737" v="12008" actId="27636"/>
        <pc:sldMkLst>
          <pc:docMk/>
          <pc:sldMk cId="1067236176" sldId="264"/>
        </pc:sldMkLst>
        <pc:spChg chg="mod">
          <ac:chgData name="Jane Cartwright" userId="c8129c12-4aad-4f00-a765-fc80ae8680fc" providerId="ADAL" clId="{BB79CBED-D62D-4C00-AAE6-7B7332A4190A}" dt="2021-05-17T11:35:55.452" v="143" actId="20577"/>
          <ac:spMkLst>
            <pc:docMk/>
            <pc:sldMk cId="1067236176" sldId="264"/>
            <ac:spMk id="2" creationId="{C116B433-CD93-45DE-9AAC-9CADD3F8EAB5}"/>
          </ac:spMkLst>
        </pc:spChg>
        <pc:spChg chg="mod">
          <ac:chgData name="Jane Cartwright" userId="c8129c12-4aad-4f00-a765-fc80ae8680fc" providerId="ADAL" clId="{BB79CBED-D62D-4C00-AAE6-7B7332A4190A}" dt="2021-05-18T17:02:02.737" v="12008" actId="27636"/>
          <ac:spMkLst>
            <pc:docMk/>
            <pc:sldMk cId="1067236176" sldId="264"/>
            <ac:spMk id="3" creationId="{676AD153-754C-433D-9F00-04F715964A4C}"/>
          </ac:spMkLst>
        </pc:spChg>
      </pc:sldChg>
      <pc:sldChg chg="addSp delSp modSp new mod setBg">
        <pc:chgData name="Jane Cartwright" userId="c8129c12-4aad-4f00-a765-fc80ae8680fc" providerId="ADAL" clId="{BB79CBED-D62D-4C00-AAE6-7B7332A4190A}" dt="2021-05-17T13:49:19.122" v="1518" actId="27636"/>
        <pc:sldMkLst>
          <pc:docMk/>
          <pc:sldMk cId="3512921345" sldId="265"/>
        </pc:sldMkLst>
        <pc:spChg chg="mod">
          <ac:chgData name="Jane Cartwright" userId="c8129c12-4aad-4f00-a765-fc80ae8680fc" providerId="ADAL" clId="{BB79CBED-D62D-4C00-AAE6-7B7332A4190A}" dt="2021-05-17T13:49:03.602" v="1515" actId="26606"/>
          <ac:spMkLst>
            <pc:docMk/>
            <pc:sldMk cId="3512921345" sldId="265"/>
            <ac:spMk id="2" creationId="{6EBA153C-B452-4504-9F8A-F01BE2BAE9C2}"/>
          </ac:spMkLst>
        </pc:spChg>
        <pc:spChg chg="mod ord">
          <ac:chgData name="Jane Cartwright" userId="c8129c12-4aad-4f00-a765-fc80ae8680fc" providerId="ADAL" clId="{BB79CBED-D62D-4C00-AAE6-7B7332A4190A}" dt="2021-05-17T13:49:19.122" v="1518" actId="27636"/>
          <ac:spMkLst>
            <pc:docMk/>
            <pc:sldMk cId="3512921345" sldId="265"/>
            <ac:spMk id="3" creationId="{0649FC72-DC35-4B17-B458-094AC0F5765A}"/>
          </ac:spMkLst>
        </pc:spChg>
        <pc:spChg chg="add del">
          <ac:chgData name="Jane Cartwright" userId="c8129c12-4aad-4f00-a765-fc80ae8680fc" providerId="ADAL" clId="{BB79CBED-D62D-4C00-AAE6-7B7332A4190A}" dt="2021-05-17T13:49:03.602" v="1515" actId="26606"/>
          <ac:spMkLst>
            <pc:docMk/>
            <pc:sldMk cId="3512921345" sldId="265"/>
            <ac:spMk id="10" creationId="{8651CFA9-6065-4243-AC48-858E359780B1}"/>
          </ac:spMkLst>
        </pc:spChg>
        <pc:spChg chg="add del">
          <ac:chgData name="Jane Cartwright" userId="c8129c12-4aad-4f00-a765-fc80ae8680fc" providerId="ADAL" clId="{BB79CBED-D62D-4C00-AAE6-7B7332A4190A}" dt="2021-05-17T13:49:03.602" v="1515" actId="26606"/>
          <ac:spMkLst>
            <pc:docMk/>
            <pc:sldMk cId="3512921345" sldId="265"/>
            <ac:spMk id="12" creationId="{37962AE0-6A1C-4B76-9D52-10E5E6D7D3BB}"/>
          </ac:spMkLst>
        </pc:spChg>
        <pc:grpChg chg="add del">
          <ac:chgData name="Jane Cartwright" userId="c8129c12-4aad-4f00-a765-fc80ae8680fc" providerId="ADAL" clId="{BB79CBED-D62D-4C00-AAE6-7B7332A4190A}" dt="2021-05-17T13:49:03.602" v="1515" actId="26606"/>
          <ac:grpSpMkLst>
            <pc:docMk/>
            <pc:sldMk cId="3512921345" sldId="265"/>
            <ac:grpSpMk id="14" creationId="{49EBBDF7-403B-404C-AE65-6529C4797770}"/>
          </ac:grpSpMkLst>
        </pc:grpChg>
        <pc:grpChg chg="add del">
          <ac:chgData name="Jane Cartwright" userId="c8129c12-4aad-4f00-a765-fc80ae8680fc" providerId="ADAL" clId="{BB79CBED-D62D-4C00-AAE6-7B7332A4190A}" dt="2021-05-17T13:49:03.602" v="1515" actId="26606"/>
          <ac:grpSpMkLst>
            <pc:docMk/>
            <pc:sldMk cId="3512921345" sldId="265"/>
            <ac:grpSpMk id="24" creationId="{1C0BEBF8-7FFB-422A-98F0-90FF9E7F3C1F}"/>
          </ac:grpSpMkLst>
        </pc:grpChg>
        <pc:picChg chg="add del mod">
          <ac:chgData name="Jane Cartwright" userId="c8129c12-4aad-4f00-a765-fc80ae8680fc" providerId="ADAL" clId="{BB79CBED-D62D-4C00-AAE6-7B7332A4190A}" dt="2021-05-17T13:49:04.938" v="1516"/>
          <ac:picMkLst>
            <pc:docMk/>
            <pc:sldMk cId="3512921345" sldId="265"/>
            <ac:picMk id="5" creationId="{4D2B6C8E-5B35-4E60-B09E-EBEBD37716F2}"/>
          </ac:picMkLst>
        </pc:picChg>
      </pc:sldChg>
      <pc:sldChg chg="addSp delSp modSp new mod setBg">
        <pc:chgData name="Jane Cartwright" userId="c8129c12-4aad-4f00-a765-fc80ae8680fc" providerId="ADAL" clId="{BB79CBED-D62D-4C00-AAE6-7B7332A4190A}" dt="2021-05-18T08:42:05.731" v="3103" actId="20577"/>
        <pc:sldMkLst>
          <pc:docMk/>
          <pc:sldMk cId="1636274881" sldId="266"/>
        </pc:sldMkLst>
        <pc:spChg chg="mod">
          <ac:chgData name="Jane Cartwright" userId="c8129c12-4aad-4f00-a765-fc80ae8680fc" providerId="ADAL" clId="{BB79CBED-D62D-4C00-AAE6-7B7332A4190A}" dt="2021-05-18T08:42:05.731" v="3103" actId="20577"/>
          <ac:spMkLst>
            <pc:docMk/>
            <pc:sldMk cId="1636274881" sldId="266"/>
            <ac:spMk id="2" creationId="{80554B58-FB46-433B-9E03-5D47E5657BC2}"/>
          </ac:spMkLst>
        </pc:spChg>
        <pc:spChg chg="del">
          <ac:chgData name="Jane Cartwright" userId="c8129c12-4aad-4f00-a765-fc80ae8680fc" providerId="ADAL" clId="{BB79CBED-D62D-4C00-AAE6-7B7332A4190A}" dt="2021-05-18T08:28:57.978" v="2574"/>
          <ac:spMkLst>
            <pc:docMk/>
            <pc:sldMk cId="1636274881" sldId="266"/>
            <ac:spMk id="3" creationId="{93803035-A32A-4E56-9BF8-49C32383479D}"/>
          </ac:spMkLst>
        </pc:spChg>
        <pc:spChg chg="add">
          <ac:chgData name="Jane Cartwright" userId="c8129c12-4aad-4f00-a765-fc80ae8680fc" providerId="ADAL" clId="{BB79CBED-D62D-4C00-AAE6-7B7332A4190A}" dt="2021-05-18T08:29:04.558" v="2575" actId="26606"/>
          <ac:spMkLst>
            <pc:docMk/>
            <pc:sldMk cId="1636274881" sldId="266"/>
            <ac:spMk id="73" creationId="{8651CFA9-6065-4243-AC48-858E359780B1}"/>
          </ac:spMkLst>
        </pc:spChg>
        <pc:spChg chg="add">
          <ac:chgData name="Jane Cartwright" userId="c8129c12-4aad-4f00-a765-fc80ae8680fc" providerId="ADAL" clId="{BB79CBED-D62D-4C00-AAE6-7B7332A4190A}" dt="2021-05-18T08:29:04.558" v="2575" actId="26606"/>
          <ac:spMkLst>
            <pc:docMk/>
            <pc:sldMk cId="1636274881" sldId="266"/>
            <ac:spMk id="75" creationId="{37962AE0-6A1C-4B76-9D52-10E5E6D7D3BB}"/>
          </ac:spMkLst>
        </pc:spChg>
        <pc:spChg chg="add mod">
          <ac:chgData name="Jane Cartwright" userId="c8129c12-4aad-4f00-a765-fc80ae8680fc" providerId="ADAL" clId="{BB79CBED-D62D-4C00-AAE6-7B7332A4190A}" dt="2021-05-18T08:41:54.661" v="3096" actId="255"/>
          <ac:spMkLst>
            <pc:docMk/>
            <pc:sldMk cId="1636274881" sldId="266"/>
            <ac:spMk id="1030" creationId="{95B68727-7919-4A7E-AB34-5756D435BD80}"/>
          </ac:spMkLst>
        </pc:spChg>
        <pc:grpChg chg="add">
          <ac:chgData name="Jane Cartwright" userId="c8129c12-4aad-4f00-a765-fc80ae8680fc" providerId="ADAL" clId="{BB79CBED-D62D-4C00-AAE6-7B7332A4190A}" dt="2021-05-18T08:29:04.558" v="2575" actId="26606"/>
          <ac:grpSpMkLst>
            <pc:docMk/>
            <pc:sldMk cId="1636274881" sldId="266"/>
            <ac:grpSpMk id="77" creationId="{30E2593C-D80A-46DA-80DF-172357084A49}"/>
          </ac:grpSpMkLst>
        </pc:grpChg>
        <pc:grpChg chg="add">
          <ac:chgData name="Jane Cartwright" userId="c8129c12-4aad-4f00-a765-fc80ae8680fc" providerId="ADAL" clId="{BB79CBED-D62D-4C00-AAE6-7B7332A4190A}" dt="2021-05-18T08:29:04.558" v="2575" actId="26606"/>
          <ac:grpSpMkLst>
            <pc:docMk/>
            <pc:sldMk cId="1636274881" sldId="266"/>
            <ac:grpSpMk id="87" creationId="{521AD032-2A8E-46DA-9ADE-ABE5E787FE32}"/>
          </ac:grpSpMkLst>
        </pc:grpChg>
        <pc:picChg chg="add mod">
          <ac:chgData name="Jane Cartwright" userId="c8129c12-4aad-4f00-a765-fc80ae8680fc" providerId="ADAL" clId="{BB79CBED-D62D-4C00-AAE6-7B7332A4190A}" dt="2021-05-18T08:29:04.558" v="2575" actId="26606"/>
          <ac:picMkLst>
            <pc:docMk/>
            <pc:sldMk cId="1636274881" sldId="266"/>
            <ac:picMk id="1026" creationId="{E06F4E13-A64E-4A5F-A493-BBCEE5D2005E}"/>
          </ac:picMkLst>
        </pc:picChg>
      </pc:sldChg>
      <pc:sldChg chg="addSp delSp modSp new mod ord">
        <pc:chgData name="Jane Cartwright" userId="c8129c12-4aad-4f00-a765-fc80ae8680fc" providerId="ADAL" clId="{BB79CBED-D62D-4C00-AAE6-7B7332A4190A}" dt="2021-05-18T16:49:12.165" v="11234" actId="20577"/>
        <pc:sldMkLst>
          <pc:docMk/>
          <pc:sldMk cId="1886984961" sldId="267"/>
        </pc:sldMkLst>
        <pc:spChg chg="mod">
          <ac:chgData name="Jane Cartwright" userId="c8129c12-4aad-4f00-a765-fc80ae8680fc" providerId="ADAL" clId="{BB79CBED-D62D-4C00-AAE6-7B7332A4190A}" dt="2021-05-17T13:35:18.417" v="1279" actId="20577"/>
          <ac:spMkLst>
            <pc:docMk/>
            <pc:sldMk cId="1886984961" sldId="267"/>
            <ac:spMk id="2" creationId="{04F97F78-1617-4322-BEBF-88B5D8716C91}"/>
          </ac:spMkLst>
        </pc:spChg>
        <pc:spChg chg="mod">
          <ac:chgData name="Jane Cartwright" userId="c8129c12-4aad-4f00-a765-fc80ae8680fc" providerId="ADAL" clId="{BB79CBED-D62D-4C00-AAE6-7B7332A4190A}" dt="2021-05-18T16:49:12.165" v="11234" actId="20577"/>
          <ac:spMkLst>
            <pc:docMk/>
            <pc:sldMk cId="1886984961" sldId="267"/>
            <ac:spMk id="3" creationId="{384BBA08-2892-48F8-A5EC-D49A59B2C3B0}"/>
          </ac:spMkLst>
        </pc:spChg>
        <pc:spChg chg="del">
          <ac:chgData name="Jane Cartwright" userId="c8129c12-4aad-4f00-a765-fc80ae8680fc" providerId="ADAL" clId="{BB79CBED-D62D-4C00-AAE6-7B7332A4190A}" dt="2021-05-17T13:43:27.042" v="1435"/>
          <ac:spMkLst>
            <pc:docMk/>
            <pc:sldMk cId="1886984961" sldId="267"/>
            <ac:spMk id="4" creationId="{26DA1997-1959-4D05-9684-5E8B65C11956}"/>
          </ac:spMkLst>
        </pc:spChg>
        <pc:picChg chg="add mod">
          <ac:chgData name="Jane Cartwright" userId="c8129c12-4aad-4f00-a765-fc80ae8680fc" providerId="ADAL" clId="{BB79CBED-D62D-4C00-AAE6-7B7332A4190A}" dt="2021-05-17T13:43:40.365" v="1436" actId="1076"/>
          <ac:picMkLst>
            <pc:docMk/>
            <pc:sldMk cId="1886984961" sldId="267"/>
            <ac:picMk id="1026" creationId="{A96524B9-3D2E-45F1-9FC2-D854FED7A6DB}"/>
          </ac:picMkLst>
        </pc:picChg>
      </pc:sldChg>
      <pc:sldChg chg="modSp new mod ord">
        <pc:chgData name="Jane Cartwright" userId="c8129c12-4aad-4f00-a765-fc80ae8680fc" providerId="ADAL" clId="{BB79CBED-D62D-4C00-AAE6-7B7332A4190A}" dt="2021-05-18T16:49:30.696" v="11242" actId="27636"/>
        <pc:sldMkLst>
          <pc:docMk/>
          <pc:sldMk cId="4194584896" sldId="268"/>
        </pc:sldMkLst>
        <pc:spChg chg="mod">
          <ac:chgData name="Jane Cartwright" userId="c8129c12-4aad-4f00-a765-fc80ae8680fc" providerId="ADAL" clId="{BB79CBED-D62D-4C00-AAE6-7B7332A4190A}" dt="2021-05-18T16:49:18.656" v="11235" actId="20577"/>
          <ac:spMkLst>
            <pc:docMk/>
            <pc:sldMk cId="4194584896" sldId="268"/>
            <ac:spMk id="2" creationId="{D21DCB15-18C7-4BC6-9AC1-90C29A1FC0E8}"/>
          </ac:spMkLst>
        </pc:spChg>
        <pc:spChg chg="mod">
          <ac:chgData name="Jane Cartwright" userId="c8129c12-4aad-4f00-a765-fc80ae8680fc" providerId="ADAL" clId="{BB79CBED-D62D-4C00-AAE6-7B7332A4190A}" dt="2021-05-18T16:49:30.696" v="11242" actId="27636"/>
          <ac:spMkLst>
            <pc:docMk/>
            <pc:sldMk cId="4194584896" sldId="268"/>
            <ac:spMk id="3" creationId="{597F81C1-F30E-4E1C-8AB7-5B5B8DBF8142}"/>
          </ac:spMkLst>
        </pc:spChg>
        <pc:spChg chg="mod">
          <ac:chgData name="Jane Cartwright" userId="c8129c12-4aad-4f00-a765-fc80ae8680fc" providerId="ADAL" clId="{BB79CBED-D62D-4C00-AAE6-7B7332A4190A}" dt="2021-05-18T16:49:30.696" v="11241" actId="27636"/>
          <ac:spMkLst>
            <pc:docMk/>
            <pc:sldMk cId="4194584896" sldId="268"/>
            <ac:spMk id="4" creationId="{8F3D373C-1969-4F4C-B6AF-003EB955501D}"/>
          </ac:spMkLst>
        </pc:spChg>
      </pc:sldChg>
      <pc:sldChg chg="addSp modSp add mod">
        <pc:chgData name="Jane Cartwright" userId="c8129c12-4aad-4f00-a765-fc80ae8680fc" providerId="ADAL" clId="{BB79CBED-D62D-4C00-AAE6-7B7332A4190A}" dt="2021-05-18T16:49:39.903" v="11245" actId="20577"/>
        <pc:sldMkLst>
          <pc:docMk/>
          <pc:sldMk cId="1891889460" sldId="269"/>
        </pc:sldMkLst>
        <pc:spChg chg="mod">
          <ac:chgData name="Jane Cartwright" userId="c8129c12-4aad-4f00-a765-fc80ae8680fc" providerId="ADAL" clId="{BB79CBED-D62D-4C00-AAE6-7B7332A4190A}" dt="2021-05-18T16:49:35.291" v="11243" actId="20577"/>
          <ac:spMkLst>
            <pc:docMk/>
            <pc:sldMk cId="1891889460" sldId="269"/>
            <ac:spMk id="2" creationId="{D21DCB15-18C7-4BC6-9AC1-90C29A1FC0E8}"/>
          </ac:spMkLst>
        </pc:spChg>
        <pc:spChg chg="mod">
          <ac:chgData name="Jane Cartwright" userId="c8129c12-4aad-4f00-a765-fc80ae8680fc" providerId="ADAL" clId="{BB79CBED-D62D-4C00-AAE6-7B7332A4190A}" dt="2021-05-18T16:49:39.903" v="11245" actId="20577"/>
          <ac:spMkLst>
            <pc:docMk/>
            <pc:sldMk cId="1891889460" sldId="269"/>
            <ac:spMk id="3" creationId="{597F81C1-F30E-4E1C-8AB7-5B5B8DBF8142}"/>
          </ac:spMkLst>
        </pc:spChg>
        <pc:spChg chg="mod">
          <ac:chgData name="Jane Cartwright" userId="c8129c12-4aad-4f00-a765-fc80ae8680fc" providerId="ADAL" clId="{BB79CBED-D62D-4C00-AAE6-7B7332A4190A}" dt="2021-05-18T08:39:17.897" v="2900" actId="14100"/>
          <ac:spMkLst>
            <pc:docMk/>
            <pc:sldMk cId="1891889460" sldId="269"/>
            <ac:spMk id="4" creationId="{8F3D373C-1969-4F4C-B6AF-003EB955501D}"/>
          </ac:spMkLst>
        </pc:spChg>
        <pc:picChg chg="add mod">
          <ac:chgData name="Jane Cartwright" userId="c8129c12-4aad-4f00-a765-fc80ae8680fc" providerId="ADAL" clId="{BB79CBED-D62D-4C00-AAE6-7B7332A4190A}" dt="2021-05-18T08:38:07.560" v="2893" actId="1076"/>
          <ac:picMkLst>
            <pc:docMk/>
            <pc:sldMk cId="1891889460" sldId="269"/>
            <ac:picMk id="2050" creationId="{BB7F6605-C126-4F6B-9869-0BAD165AFEB3}"/>
          </ac:picMkLst>
        </pc:picChg>
      </pc:sldChg>
      <pc:sldChg chg="modSp new mod">
        <pc:chgData name="Jane Cartwright" userId="c8129c12-4aad-4f00-a765-fc80ae8680fc" providerId="ADAL" clId="{BB79CBED-D62D-4C00-AAE6-7B7332A4190A}" dt="2021-05-18T16:49:54.531" v="11247" actId="20577"/>
        <pc:sldMkLst>
          <pc:docMk/>
          <pc:sldMk cId="1165627150" sldId="270"/>
        </pc:sldMkLst>
        <pc:spChg chg="mod">
          <ac:chgData name="Jane Cartwright" userId="c8129c12-4aad-4f00-a765-fc80ae8680fc" providerId="ADAL" clId="{BB79CBED-D62D-4C00-AAE6-7B7332A4190A}" dt="2021-05-18T16:49:54.531" v="11247" actId="20577"/>
          <ac:spMkLst>
            <pc:docMk/>
            <pc:sldMk cId="1165627150" sldId="270"/>
            <ac:spMk id="3" creationId="{B8CB67DF-A44E-424F-83DC-1E02ABC79370}"/>
          </ac:spMkLst>
        </pc:spChg>
      </pc:sldChg>
      <pc:sldChg chg="modSp add mod">
        <pc:chgData name="Jane Cartwright" userId="c8129c12-4aad-4f00-a765-fc80ae8680fc" providerId="ADAL" clId="{BB79CBED-D62D-4C00-AAE6-7B7332A4190A}" dt="2021-05-18T16:50:08.952" v="11249" actId="20577"/>
        <pc:sldMkLst>
          <pc:docMk/>
          <pc:sldMk cId="1232605811" sldId="271"/>
        </pc:sldMkLst>
        <pc:spChg chg="mod">
          <ac:chgData name="Jane Cartwright" userId="c8129c12-4aad-4f00-a765-fc80ae8680fc" providerId="ADAL" clId="{BB79CBED-D62D-4C00-AAE6-7B7332A4190A}" dt="2021-05-18T09:02:42.159" v="4012" actId="20577"/>
          <ac:spMkLst>
            <pc:docMk/>
            <pc:sldMk cId="1232605811" sldId="271"/>
            <ac:spMk id="2" creationId="{E528278E-DA5D-4BDE-A93C-EDA649DA3D36}"/>
          </ac:spMkLst>
        </pc:spChg>
        <pc:spChg chg="mod">
          <ac:chgData name="Jane Cartwright" userId="c8129c12-4aad-4f00-a765-fc80ae8680fc" providerId="ADAL" clId="{BB79CBED-D62D-4C00-AAE6-7B7332A4190A}" dt="2021-05-18T16:50:08.952" v="11249" actId="20577"/>
          <ac:spMkLst>
            <pc:docMk/>
            <pc:sldMk cId="1232605811" sldId="271"/>
            <ac:spMk id="3" creationId="{9966B3D0-D42A-4B54-AA14-F42C316D1BDB}"/>
          </ac:spMkLst>
        </pc:spChg>
      </pc:sldChg>
      <pc:sldChg chg="modSp add mod">
        <pc:chgData name="Jane Cartwright" userId="c8129c12-4aad-4f00-a765-fc80ae8680fc" providerId="ADAL" clId="{BB79CBED-D62D-4C00-AAE6-7B7332A4190A}" dt="2021-05-18T09:15:28.731" v="5169" actId="27636"/>
        <pc:sldMkLst>
          <pc:docMk/>
          <pc:sldMk cId="3920233879" sldId="272"/>
        </pc:sldMkLst>
        <pc:spChg chg="mod">
          <ac:chgData name="Jane Cartwright" userId="c8129c12-4aad-4f00-a765-fc80ae8680fc" providerId="ADAL" clId="{BB79CBED-D62D-4C00-AAE6-7B7332A4190A}" dt="2021-05-18T09:08:31.533" v="4584" actId="20577"/>
          <ac:spMkLst>
            <pc:docMk/>
            <pc:sldMk cId="3920233879" sldId="272"/>
            <ac:spMk id="2" creationId="{E528278E-DA5D-4BDE-A93C-EDA649DA3D36}"/>
          </ac:spMkLst>
        </pc:spChg>
        <pc:spChg chg="mod">
          <ac:chgData name="Jane Cartwright" userId="c8129c12-4aad-4f00-a765-fc80ae8680fc" providerId="ADAL" clId="{BB79CBED-D62D-4C00-AAE6-7B7332A4190A}" dt="2021-05-18T09:15:28.731" v="5169" actId="27636"/>
          <ac:spMkLst>
            <pc:docMk/>
            <pc:sldMk cId="3920233879" sldId="272"/>
            <ac:spMk id="3" creationId="{9966B3D0-D42A-4B54-AA14-F42C316D1BDB}"/>
          </ac:spMkLst>
        </pc:spChg>
      </pc:sldChg>
      <pc:sldChg chg="addSp delSp modSp new mod setBg">
        <pc:chgData name="Jane Cartwright" userId="c8129c12-4aad-4f00-a765-fc80ae8680fc" providerId="ADAL" clId="{BB79CBED-D62D-4C00-AAE6-7B7332A4190A}" dt="2021-05-18T09:27:30.343" v="5216" actId="14100"/>
        <pc:sldMkLst>
          <pc:docMk/>
          <pc:sldMk cId="3468890040" sldId="273"/>
        </pc:sldMkLst>
        <pc:spChg chg="mod">
          <ac:chgData name="Jane Cartwright" userId="c8129c12-4aad-4f00-a765-fc80ae8680fc" providerId="ADAL" clId="{BB79CBED-D62D-4C00-AAE6-7B7332A4190A}" dt="2021-05-18T09:25:40.126" v="5200" actId="26606"/>
          <ac:spMkLst>
            <pc:docMk/>
            <pc:sldMk cId="3468890040" sldId="273"/>
            <ac:spMk id="2" creationId="{DE5AA9D0-9ED2-40B2-A0F2-FDC00E91D346}"/>
          </ac:spMkLst>
        </pc:spChg>
        <pc:spChg chg="mod">
          <ac:chgData name="Jane Cartwright" userId="c8129c12-4aad-4f00-a765-fc80ae8680fc" providerId="ADAL" clId="{BB79CBED-D62D-4C00-AAE6-7B7332A4190A}" dt="2021-05-18T09:27:30.343" v="5216" actId="14100"/>
          <ac:spMkLst>
            <pc:docMk/>
            <pc:sldMk cId="3468890040" sldId="273"/>
            <ac:spMk id="3" creationId="{EB04029A-E208-4D01-981E-678A573154DE}"/>
          </ac:spMkLst>
        </pc:spChg>
        <pc:spChg chg="del mod">
          <ac:chgData name="Jane Cartwright" userId="c8129c12-4aad-4f00-a765-fc80ae8680fc" providerId="ADAL" clId="{BB79CBED-D62D-4C00-AAE6-7B7332A4190A}" dt="2021-05-18T09:25:35.426" v="5199"/>
          <ac:spMkLst>
            <pc:docMk/>
            <pc:sldMk cId="3468890040" sldId="273"/>
            <ac:spMk id="4" creationId="{9FE203D6-0E59-41DE-B89C-11D0A6809634}"/>
          </ac:spMkLst>
        </pc:spChg>
        <pc:spChg chg="add">
          <ac:chgData name="Jane Cartwright" userId="c8129c12-4aad-4f00-a765-fc80ae8680fc" providerId="ADAL" clId="{BB79CBED-D62D-4C00-AAE6-7B7332A4190A}" dt="2021-05-18T09:25:40.126" v="5200" actId="26606"/>
          <ac:spMkLst>
            <pc:docMk/>
            <pc:sldMk cId="3468890040" sldId="273"/>
            <ac:spMk id="71" creationId="{247A131F-D5DE-41A5-B4CF-4F345319B40B}"/>
          </ac:spMkLst>
        </pc:spChg>
        <pc:spChg chg="add">
          <ac:chgData name="Jane Cartwright" userId="c8129c12-4aad-4f00-a765-fc80ae8680fc" providerId="ADAL" clId="{BB79CBED-D62D-4C00-AAE6-7B7332A4190A}" dt="2021-05-18T09:25:40.126" v="5200" actId="26606"/>
          <ac:spMkLst>
            <pc:docMk/>
            <pc:sldMk cId="3468890040" sldId="273"/>
            <ac:spMk id="73" creationId="{3AF4666D-BD98-40A5-A75F-478B982010B2}"/>
          </ac:spMkLst>
        </pc:spChg>
        <pc:spChg chg="add">
          <ac:chgData name="Jane Cartwright" userId="c8129c12-4aad-4f00-a765-fc80ae8680fc" providerId="ADAL" clId="{BB79CBED-D62D-4C00-AAE6-7B7332A4190A}" dt="2021-05-18T09:25:40.126" v="5200" actId="26606"/>
          <ac:spMkLst>
            <pc:docMk/>
            <pc:sldMk cId="3468890040" sldId="273"/>
            <ac:spMk id="75" creationId="{68680585-71F9-4721-A998-4974171D2EB4}"/>
          </ac:spMkLst>
        </pc:spChg>
        <pc:spChg chg="add">
          <ac:chgData name="Jane Cartwright" userId="c8129c12-4aad-4f00-a765-fc80ae8680fc" providerId="ADAL" clId="{BB79CBED-D62D-4C00-AAE6-7B7332A4190A}" dt="2021-05-18T09:25:40.126" v="5200" actId="26606"/>
          <ac:spMkLst>
            <pc:docMk/>
            <pc:sldMk cId="3468890040" sldId="273"/>
            <ac:spMk id="77" creationId="{12BC95C2-2EEC-4F59-ABA8-660B0D059CCF}"/>
          </ac:spMkLst>
        </pc:spChg>
        <pc:spChg chg="add">
          <ac:chgData name="Jane Cartwright" userId="c8129c12-4aad-4f00-a765-fc80ae8680fc" providerId="ADAL" clId="{BB79CBED-D62D-4C00-AAE6-7B7332A4190A}" dt="2021-05-18T09:25:40.126" v="5200" actId="26606"/>
          <ac:spMkLst>
            <pc:docMk/>
            <pc:sldMk cId="3468890040" sldId="273"/>
            <ac:spMk id="97" creationId="{8651CFA9-6065-4243-AC48-858E359780B1}"/>
          </ac:spMkLst>
        </pc:spChg>
        <pc:spChg chg="add">
          <ac:chgData name="Jane Cartwright" userId="c8129c12-4aad-4f00-a765-fc80ae8680fc" providerId="ADAL" clId="{BB79CBED-D62D-4C00-AAE6-7B7332A4190A}" dt="2021-05-18T09:25:40.126" v="5200" actId="26606"/>
          <ac:spMkLst>
            <pc:docMk/>
            <pc:sldMk cId="3468890040" sldId="273"/>
            <ac:spMk id="99" creationId="{37962AE0-6A1C-4B76-9D52-10E5E6D7D3BB}"/>
          </ac:spMkLst>
        </pc:spChg>
        <pc:grpChg chg="add">
          <ac:chgData name="Jane Cartwright" userId="c8129c12-4aad-4f00-a765-fc80ae8680fc" providerId="ADAL" clId="{BB79CBED-D62D-4C00-AAE6-7B7332A4190A}" dt="2021-05-18T09:25:40.126" v="5200" actId="26606"/>
          <ac:grpSpMkLst>
            <pc:docMk/>
            <pc:sldMk cId="3468890040" sldId="273"/>
            <ac:grpSpMk id="79" creationId="{03E9870D-4BBA-43AF-8D44-BBADF020CFF6}"/>
          </ac:grpSpMkLst>
        </pc:grpChg>
        <pc:grpChg chg="add">
          <ac:chgData name="Jane Cartwright" userId="c8129c12-4aad-4f00-a765-fc80ae8680fc" providerId="ADAL" clId="{BB79CBED-D62D-4C00-AAE6-7B7332A4190A}" dt="2021-05-18T09:25:40.126" v="5200" actId="26606"/>
          <ac:grpSpMkLst>
            <pc:docMk/>
            <pc:sldMk cId="3468890040" sldId="273"/>
            <ac:grpSpMk id="88" creationId="{C3279E8D-2BAA-4CB1-834B-09FADD54DE56}"/>
          </ac:grpSpMkLst>
        </pc:grpChg>
        <pc:grpChg chg="add">
          <ac:chgData name="Jane Cartwright" userId="c8129c12-4aad-4f00-a765-fc80ae8680fc" providerId="ADAL" clId="{BB79CBED-D62D-4C00-AAE6-7B7332A4190A}" dt="2021-05-18T09:25:40.126" v="5200" actId="26606"/>
          <ac:grpSpMkLst>
            <pc:docMk/>
            <pc:sldMk cId="3468890040" sldId="273"/>
            <ac:grpSpMk id="101" creationId="{30E2593C-D80A-46DA-80DF-172357084A49}"/>
          </ac:grpSpMkLst>
        </pc:grpChg>
        <pc:grpChg chg="add">
          <ac:chgData name="Jane Cartwright" userId="c8129c12-4aad-4f00-a765-fc80ae8680fc" providerId="ADAL" clId="{BB79CBED-D62D-4C00-AAE6-7B7332A4190A}" dt="2021-05-18T09:25:40.126" v="5200" actId="26606"/>
          <ac:grpSpMkLst>
            <pc:docMk/>
            <pc:sldMk cId="3468890040" sldId="273"/>
            <ac:grpSpMk id="111" creationId="{521AD032-2A8E-46DA-9ADE-ABE5E787FE32}"/>
          </ac:grpSpMkLst>
        </pc:grpChg>
        <pc:picChg chg="add mod">
          <ac:chgData name="Jane Cartwright" userId="c8129c12-4aad-4f00-a765-fc80ae8680fc" providerId="ADAL" clId="{BB79CBED-D62D-4C00-AAE6-7B7332A4190A}" dt="2021-05-18T09:25:40.126" v="5200" actId="26606"/>
          <ac:picMkLst>
            <pc:docMk/>
            <pc:sldMk cId="3468890040" sldId="273"/>
            <ac:picMk id="3074" creationId="{CAC69332-D359-423F-A04F-461CAB1B35E3}"/>
          </ac:picMkLst>
        </pc:picChg>
      </pc:sldChg>
      <pc:sldChg chg="modSp new mod">
        <pc:chgData name="Jane Cartwright" userId="c8129c12-4aad-4f00-a765-fc80ae8680fc" providerId="ADAL" clId="{BB79CBED-D62D-4C00-AAE6-7B7332A4190A}" dt="2021-05-18T09:44:46.272" v="5599" actId="5793"/>
        <pc:sldMkLst>
          <pc:docMk/>
          <pc:sldMk cId="1511953119" sldId="274"/>
        </pc:sldMkLst>
        <pc:spChg chg="mod">
          <ac:chgData name="Jane Cartwright" userId="c8129c12-4aad-4f00-a765-fc80ae8680fc" providerId="ADAL" clId="{BB79CBED-D62D-4C00-AAE6-7B7332A4190A}" dt="2021-05-18T09:29:56.051" v="5239" actId="20577"/>
          <ac:spMkLst>
            <pc:docMk/>
            <pc:sldMk cId="1511953119" sldId="274"/>
            <ac:spMk id="2" creationId="{03175B09-E789-4B64-B701-25AB69AF176E}"/>
          </ac:spMkLst>
        </pc:spChg>
        <pc:spChg chg="mod">
          <ac:chgData name="Jane Cartwright" userId="c8129c12-4aad-4f00-a765-fc80ae8680fc" providerId="ADAL" clId="{BB79CBED-D62D-4C00-AAE6-7B7332A4190A}" dt="2021-05-18T09:42:10.025" v="5472" actId="255"/>
          <ac:spMkLst>
            <pc:docMk/>
            <pc:sldMk cId="1511953119" sldId="274"/>
            <ac:spMk id="3" creationId="{8697520E-41DD-453A-B929-B8020F565B36}"/>
          </ac:spMkLst>
        </pc:spChg>
        <pc:spChg chg="mod">
          <ac:chgData name="Jane Cartwright" userId="c8129c12-4aad-4f00-a765-fc80ae8680fc" providerId="ADAL" clId="{BB79CBED-D62D-4C00-AAE6-7B7332A4190A}" dt="2021-05-18T09:44:46.272" v="5599" actId="5793"/>
          <ac:spMkLst>
            <pc:docMk/>
            <pc:sldMk cId="1511953119" sldId="274"/>
            <ac:spMk id="4" creationId="{7AC1B230-D152-4A5A-9B73-A5008B24505E}"/>
          </ac:spMkLst>
        </pc:spChg>
      </pc:sldChg>
      <pc:sldChg chg="addSp delSp modSp new mod setBg">
        <pc:chgData name="Jane Cartwright" userId="c8129c12-4aad-4f00-a765-fc80ae8680fc" providerId="ADAL" clId="{BB79CBED-D62D-4C00-AAE6-7B7332A4190A}" dt="2021-05-18T11:43:16.482" v="6602" actId="20577"/>
        <pc:sldMkLst>
          <pc:docMk/>
          <pc:sldMk cId="499969491" sldId="275"/>
        </pc:sldMkLst>
        <pc:spChg chg="mod">
          <ac:chgData name="Jane Cartwright" userId="c8129c12-4aad-4f00-a765-fc80ae8680fc" providerId="ADAL" clId="{BB79CBED-D62D-4C00-AAE6-7B7332A4190A}" dt="2021-05-18T11:06:13.339" v="5678" actId="26606"/>
          <ac:spMkLst>
            <pc:docMk/>
            <pc:sldMk cId="499969491" sldId="275"/>
            <ac:spMk id="2" creationId="{C4A249B8-3419-4A72-A65F-839CFC098AA6}"/>
          </ac:spMkLst>
        </pc:spChg>
        <pc:spChg chg="mod">
          <ac:chgData name="Jane Cartwright" userId="c8129c12-4aad-4f00-a765-fc80ae8680fc" providerId="ADAL" clId="{BB79CBED-D62D-4C00-AAE6-7B7332A4190A}" dt="2021-05-18T11:43:16.482" v="6602" actId="20577"/>
          <ac:spMkLst>
            <pc:docMk/>
            <pc:sldMk cId="499969491" sldId="275"/>
            <ac:spMk id="3" creationId="{C3B19591-F354-458E-9824-ECF34E01AA91}"/>
          </ac:spMkLst>
        </pc:spChg>
        <pc:spChg chg="del mod">
          <ac:chgData name="Jane Cartwright" userId="c8129c12-4aad-4f00-a765-fc80ae8680fc" providerId="ADAL" clId="{BB79CBED-D62D-4C00-AAE6-7B7332A4190A}" dt="2021-05-18T11:05:55.616" v="5675"/>
          <ac:spMkLst>
            <pc:docMk/>
            <pc:sldMk cId="499969491" sldId="275"/>
            <ac:spMk id="4" creationId="{CB53036D-7418-4BF5-B575-EAB449CE94B1}"/>
          </ac:spMkLst>
        </pc:spChg>
        <pc:spChg chg="add del">
          <ac:chgData name="Jane Cartwright" userId="c8129c12-4aad-4f00-a765-fc80ae8680fc" providerId="ADAL" clId="{BB79CBED-D62D-4C00-AAE6-7B7332A4190A}" dt="2021-05-18T11:06:13.339" v="5678" actId="26606"/>
          <ac:spMkLst>
            <pc:docMk/>
            <pc:sldMk cId="499969491" sldId="275"/>
            <ac:spMk id="71" creationId="{247A131F-D5DE-41A5-B4CF-4F345319B40B}"/>
          </ac:spMkLst>
        </pc:spChg>
        <pc:spChg chg="add del">
          <ac:chgData name="Jane Cartwright" userId="c8129c12-4aad-4f00-a765-fc80ae8680fc" providerId="ADAL" clId="{BB79CBED-D62D-4C00-AAE6-7B7332A4190A}" dt="2021-05-18T11:06:13.339" v="5678" actId="26606"/>
          <ac:spMkLst>
            <pc:docMk/>
            <pc:sldMk cId="499969491" sldId="275"/>
            <ac:spMk id="73" creationId="{3AF4666D-BD98-40A5-A75F-478B982010B2}"/>
          </ac:spMkLst>
        </pc:spChg>
        <pc:spChg chg="add del">
          <ac:chgData name="Jane Cartwright" userId="c8129c12-4aad-4f00-a765-fc80ae8680fc" providerId="ADAL" clId="{BB79CBED-D62D-4C00-AAE6-7B7332A4190A}" dt="2021-05-18T11:06:13.339" v="5678" actId="26606"/>
          <ac:spMkLst>
            <pc:docMk/>
            <pc:sldMk cId="499969491" sldId="275"/>
            <ac:spMk id="75" creationId="{68680585-71F9-4721-A998-4974171D2EB4}"/>
          </ac:spMkLst>
        </pc:spChg>
        <pc:spChg chg="add del">
          <ac:chgData name="Jane Cartwright" userId="c8129c12-4aad-4f00-a765-fc80ae8680fc" providerId="ADAL" clId="{BB79CBED-D62D-4C00-AAE6-7B7332A4190A}" dt="2021-05-18T11:06:13.339" v="5678" actId="26606"/>
          <ac:spMkLst>
            <pc:docMk/>
            <pc:sldMk cId="499969491" sldId="275"/>
            <ac:spMk id="77" creationId="{12BC95C2-2EEC-4F59-ABA8-660B0D059CCF}"/>
          </ac:spMkLst>
        </pc:spChg>
        <pc:spChg chg="add del">
          <ac:chgData name="Jane Cartwright" userId="c8129c12-4aad-4f00-a765-fc80ae8680fc" providerId="ADAL" clId="{BB79CBED-D62D-4C00-AAE6-7B7332A4190A}" dt="2021-05-18T11:06:13.339" v="5678" actId="26606"/>
          <ac:spMkLst>
            <pc:docMk/>
            <pc:sldMk cId="499969491" sldId="275"/>
            <ac:spMk id="97" creationId="{8651CFA9-6065-4243-AC48-858E359780B1}"/>
          </ac:spMkLst>
        </pc:spChg>
        <pc:spChg chg="add del">
          <ac:chgData name="Jane Cartwright" userId="c8129c12-4aad-4f00-a765-fc80ae8680fc" providerId="ADAL" clId="{BB79CBED-D62D-4C00-AAE6-7B7332A4190A}" dt="2021-05-18T11:06:13.339" v="5678" actId="26606"/>
          <ac:spMkLst>
            <pc:docMk/>
            <pc:sldMk cId="499969491" sldId="275"/>
            <ac:spMk id="99" creationId="{37962AE0-6A1C-4B76-9D52-10E5E6D7D3BB}"/>
          </ac:spMkLst>
        </pc:spChg>
        <pc:grpChg chg="add del">
          <ac:chgData name="Jane Cartwright" userId="c8129c12-4aad-4f00-a765-fc80ae8680fc" providerId="ADAL" clId="{BB79CBED-D62D-4C00-AAE6-7B7332A4190A}" dt="2021-05-18T11:06:13.339" v="5678" actId="26606"/>
          <ac:grpSpMkLst>
            <pc:docMk/>
            <pc:sldMk cId="499969491" sldId="275"/>
            <ac:grpSpMk id="79" creationId="{03E9870D-4BBA-43AF-8D44-BBADF020CFF6}"/>
          </ac:grpSpMkLst>
        </pc:grpChg>
        <pc:grpChg chg="add del">
          <ac:chgData name="Jane Cartwright" userId="c8129c12-4aad-4f00-a765-fc80ae8680fc" providerId="ADAL" clId="{BB79CBED-D62D-4C00-AAE6-7B7332A4190A}" dt="2021-05-18T11:06:13.339" v="5678" actId="26606"/>
          <ac:grpSpMkLst>
            <pc:docMk/>
            <pc:sldMk cId="499969491" sldId="275"/>
            <ac:grpSpMk id="88" creationId="{C3279E8D-2BAA-4CB1-834B-09FADD54DE56}"/>
          </ac:grpSpMkLst>
        </pc:grpChg>
        <pc:grpChg chg="add del">
          <ac:chgData name="Jane Cartwright" userId="c8129c12-4aad-4f00-a765-fc80ae8680fc" providerId="ADAL" clId="{BB79CBED-D62D-4C00-AAE6-7B7332A4190A}" dt="2021-05-18T11:06:13.339" v="5678" actId="26606"/>
          <ac:grpSpMkLst>
            <pc:docMk/>
            <pc:sldMk cId="499969491" sldId="275"/>
            <ac:grpSpMk id="101" creationId="{9C6A6A21-4C17-4D70-902F-429763934904}"/>
          </ac:grpSpMkLst>
        </pc:grpChg>
        <pc:grpChg chg="add del">
          <ac:chgData name="Jane Cartwright" userId="c8129c12-4aad-4f00-a765-fc80ae8680fc" providerId="ADAL" clId="{BB79CBED-D62D-4C00-AAE6-7B7332A4190A}" dt="2021-05-18T11:06:13.339" v="5678" actId="26606"/>
          <ac:grpSpMkLst>
            <pc:docMk/>
            <pc:sldMk cId="499969491" sldId="275"/>
            <ac:grpSpMk id="111" creationId="{741948F9-C525-410D-9F0C-63EA1E0F393C}"/>
          </ac:grpSpMkLst>
        </pc:grpChg>
        <pc:picChg chg="add mod">
          <ac:chgData name="Jane Cartwright" userId="c8129c12-4aad-4f00-a765-fc80ae8680fc" providerId="ADAL" clId="{BB79CBED-D62D-4C00-AAE6-7B7332A4190A}" dt="2021-05-18T11:29:10.413" v="5735" actId="1076"/>
          <ac:picMkLst>
            <pc:docMk/>
            <pc:sldMk cId="499969491" sldId="275"/>
            <ac:picMk id="4098" creationId="{387918BF-6F1E-4B39-AF68-391419E6FE9A}"/>
          </ac:picMkLst>
        </pc:picChg>
      </pc:sldChg>
      <pc:sldChg chg="addSp delSp modSp new mod setBg">
        <pc:chgData name="Jane Cartwright" userId="c8129c12-4aad-4f00-a765-fc80ae8680fc" providerId="ADAL" clId="{BB79CBED-D62D-4C00-AAE6-7B7332A4190A}" dt="2021-05-18T16:50:57.104" v="11254" actId="12"/>
        <pc:sldMkLst>
          <pc:docMk/>
          <pc:sldMk cId="2569183563" sldId="276"/>
        </pc:sldMkLst>
        <pc:spChg chg="mod">
          <ac:chgData name="Jane Cartwright" userId="c8129c12-4aad-4f00-a765-fc80ae8680fc" providerId="ADAL" clId="{BB79CBED-D62D-4C00-AAE6-7B7332A4190A}" dt="2021-05-18T11:24:36.666" v="5727" actId="26606"/>
          <ac:spMkLst>
            <pc:docMk/>
            <pc:sldMk cId="2569183563" sldId="276"/>
            <ac:spMk id="2" creationId="{7628EE50-2601-4AB6-8BB1-C252C351E450}"/>
          </ac:spMkLst>
        </pc:spChg>
        <pc:spChg chg="mod">
          <ac:chgData name="Jane Cartwright" userId="c8129c12-4aad-4f00-a765-fc80ae8680fc" providerId="ADAL" clId="{BB79CBED-D62D-4C00-AAE6-7B7332A4190A}" dt="2021-05-18T16:50:57.104" v="11254" actId="12"/>
          <ac:spMkLst>
            <pc:docMk/>
            <pc:sldMk cId="2569183563" sldId="276"/>
            <ac:spMk id="3" creationId="{3EF9896C-E339-46F9-822C-59E160284C87}"/>
          </ac:spMkLst>
        </pc:spChg>
        <pc:spChg chg="del">
          <ac:chgData name="Jane Cartwright" userId="c8129c12-4aad-4f00-a765-fc80ae8680fc" providerId="ADAL" clId="{BB79CBED-D62D-4C00-AAE6-7B7332A4190A}" dt="2021-05-18T11:24:32.706" v="5726"/>
          <ac:spMkLst>
            <pc:docMk/>
            <pc:sldMk cId="2569183563" sldId="276"/>
            <ac:spMk id="4" creationId="{779ECABB-6624-4FE2-B99A-9714B314A6B7}"/>
          </ac:spMkLst>
        </pc:spChg>
        <pc:spChg chg="add">
          <ac:chgData name="Jane Cartwright" userId="c8129c12-4aad-4f00-a765-fc80ae8680fc" providerId="ADAL" clId="{BB79CBED-D62D-4C00-AAE6-7B7332A4190A}" dt="2021-05-18T11:24:36.666" v="5727" actId="26606"/>
          <ac:spMkLst>
            <pc:docMk/>
            <pc:sldMk cId="2569183563" sldId="276"/>
            <ac:spMk id="71" creationId="{247A131F-D5DE-41A5-B4CF-4F345319B40B}"/>
          </ac:spMkLst>
        </pc:spChg>
        <pc:spChg chg="add">
          <ac:chgData name="Jane Cartwright" userId="c8129c12-4aad-4f00-a765-fc80ae8680fc" providerId="ADAL" clId="{BB79CBED-D62D-4C00-AAE6-7B7332A4190A}" dt="2021-05-18T11:24:36.666" v="5727" actId="26606"/>
          <ac:spMkLst>
            <pc:docMk/>
            <pc:sldMk cId="2569183563" sldId="276"/>
            <ac:spMk id="73" creationId="{3AF4666D-BD98-40A5-A75F-478B982010B2}"/>
          </ac:spMkLst>
        </pc:spChg>
        <pc:spChg chg="add">
          <ac:chgData name="Jane Cartwright" userId="c8129c12-4aad-4f00-a765-fc80ae8680fc" providerId="ADAL" clId="{BB79CBED-D62D-4C00-AAE6-7B7332A4190A}" dt="2021-05-18T11:24:36.666" v="5727" actId="26606"/>
          <ac:spMkLst>
            <pc:docMk/>
            <pc:sldMk cId="2569183563" sldId="276"/>
            <ac:spMk id="75" creationId="{68680585-71F9-4721-A998-4974171D2EB4}"/>
          </ac:spMkLst>
        </pc:spChg>
        <pc:spChg chg="add">
          <ac:chgData name="Jane Cartwright" userId="c8129c12-4aad-4f00-a765-fc80ae8680fc" providerId="ADAL" clId="{BB79CBED-D62D-4C00-AAE6-7B7332A4190A}" dt="2021-05-18T11:24:36.666" v="5727" actId="26606"/>
          <ac:spMkLst>
            <pc:docMk/>
            <pc:sldMk cId="2569183563" sldId="276"/>
            <ac:spMk id="77" creationId="{12BC95C2-2EEC-4F59-ABA8-660B0D059CCF}"/>
          </ac:spMkLst>
        </pc:spChg>
        <pc:spChg chg="add">
          <ac:chgData name="Jane Cartwright" userId="c8129c12-4aad-4f00-a765-fc80ae8680fc" providerId="ADAL" clId="{BB79CBED-D62D-4C00-AAE6-7B7332A4190A}" dt="2021-05-18T11:24:36.666" v="5727" actId="26606"/>
          <ac:spMkLst>
            <pc:docMk/>
            <pc:sldMk cId="2569183563" sldId="276"/>
            <ac:spMk id="97" creationId="{8651CFA9-6065-4243-AC48-858E359780B1}"/>
          </ac:spMkLst>
        </pc:spChg>
        <pc:spChg chg="add">
          <ac:chgData name="Jane Cartwright" userId="c8129c12-4aad-4f00-a765-fc80ae8680fc" providerId="ADAL" clId="{BB79CBED-D62D-4C00-AAE6-7B7332A4190A}" dt="2021-05-18T11:24:36.666" v="5727" actId="26606"/>
          <ac:spMkLst>
            <pc:docMk/>
            <pc:sldMk cId="2569183563" sldId="276"/>
            <ac:spMk id="99" creationId="{37962AE0-6A1C-4B76-9D52-10E5E6D7D3BB}"/>
          </ac:spMkLst>
        </pc:spChg>
        <pc:grpChg chg="add">
          <ac:chgData name="Jane Cartwright" userId="c8129c12-4aad-4f00-a765-fc80ae8680fc" providerId="ADAL" clId="{BB79CBED-D62D-4C00-AAE6-7B7332A4190A}" dt="2021-05-18T11:24:36.666" v="5727" actId="26606"/>
          <ac:grpSpMkLst>
            <pc:docMk/>
            <pc:sldMk cId="2569183563" sldId="276"/>
            <ac:grpSpMk id="79" creationId="{03E9870D-4BBA-43AF-8D44-BBADF020CFF6}"/>
          </ac:grpSpMkLst>
        </pc:grpChg>
        <pc:grpChg chg="add">
          <ac:chgData name="Jane Cartwright" userId="c8129c12-4aad-4f00-a765-fc80ae8680fc" providerId="ADAL" clId="{BB79CBED-D62D-4C00-AAE6-7B7332A4190A}" dt="2021-05-18T11:24:36.666" v="5727" actId="26606"/>
          <ac:grpSpMkLst>
            <pc:docMk/>
            <pc:sldMk cId="2569183563" sldId="276"/>
            <ac:grpSpMk id="88" creationId="{C3279E8D-2BAA-4CB1-834B-09FADD54DE56}"/>
          </ac:grpSpMkLst>
        </pc:grpChg>
        <pc:grpChg chg="add">
          <ac:chgData name="Jane Cartwright" userId="c8129c12-4aad-4f00-a765-fc80ae8680fc" providerId="ADAL" clId="{BB79CBED-D62D-4C00-AAE6-7B7332A4190A}" dt="2021-05-18T11:24:36.666" v="5727" actId="26606"/>
          <ac:grpSpMkLst>
            <pc:docMk/>
            <pc:sldMk cId="2569183563" sldId="276"/>
            <ac:grpSpMk id="101" creationId="{9C6A6A21-4C17-4D70-902F-429763934904}"/>
          </ac:grpSpMkLst>
        </pc:grpChg>
        <pc:grpChg chg="add">
          <ac:chgData name="Jane Cartwright" userId="c8129c12-4aad-4f00-a765-fc80ae8680fc" providerId="ADAL" clId="{BB79CBED-D62D-4C00-AAE6-7B7332A4190A}" dt="2021-05-18T11:24:36.666" v="5727" actId="26606"/>
          <ac:grpSpMkLst>
            <pc:docMk/>
            <pc:sldMk cId="2569183563" sldId="276"/>
            <ac:grpSpMk id="111" creationId="{741948F9-C525-410D-9F0C-63EA1E0F393C}"/>
          </ac:grpSpMkLst>
        </pc:grpChg>
        <pc:picChg chg="add mod">
          <ac:chgData name="Jane Cartwright" userId="c8129c12-4aad-4f00-a765-fc80ae8680fc" providerId="ADAL" clId="{BB79CBED-D62D-4C00-AAE6-7B7332A4190A}" dt="2021-05-18T11:24:36.666" v="5727" actId="26606"/>
          <ac:picMkLst>
            <pc:docMk/>
            <pc:sldMk cId="2569183563" sldId="276"/>
            <ac:picMk id="5122" creationId="{A7B9AD41-1235-472C-A84B-AA59C4DA39FB}"/>
          </ac:picMkLst>
        </pc:picChg>
      </pc:sldChg>
      <pc:sldChg chg="addSp delSp modSp new mod ord">
        <pc:chgData name="Jane Cartwright" userId="c8129c12-4aad-4f00-a765-fc80ae8680fc" providerId="ADAL" clId="{BB79CBED-D62D-4C00-AAE6-7B7332A4190A}" dt="2021-05-18T11:42:17.066" v="6601"/>
        <pc:sldMkLst>
          <pc:docMk/>
          <pc:sldMk cId="2154367689" sldId="277"/>
        </pc:sldMkLst>
        <pc:spChg chg="mod">
          <ac:chgData name="Jane Cartwright" userId="c8129c12-4aad-4f00-a765-fc80ae8680fc" providerId="ADAL" clId="{BB79CBED-D62D-4C00-AAE6-7B7332A4190A}" dt="2021-05-18T11:31:40.335" v="5745" actId="20577"/>
          <ac:spMkLst>
            <pc:docMk/>
            <pc:sldMk cId="2154367689" sldId="277"/>
            <ac:spMk id="2" creationId="{DBD770B4-D60E-4496-9517-2949BF1526BB}"/>
          </ac:spMkLst>
        </pc:spChg>
        <pc:spChg chg="mod">
          <ac:chgData name="Jane Cartwright" userId="c8129c12-4aad-4f00-a765-fc80ae8680fc" providerId="ADAL" clId="{BB79CBED-D62D-4C00-AAE6-7B7332A4190A}" dt="2021-05-18T11:41:34.420" v="6597" actId="14100"/>
          <ac:spMkLst>
            <pc:docMk/>
            <pc:sldMk cId="2154367689" sldId="277"/>
            <ac:spMk id="3" creationId="{E4A2CF4A-CB71-4901-B3E4-DC875C210311}"/>
          </ac:spMkLst>
        </pc:spChg>
        <pc:spChg chg="del">
          <ac:chgData name="Jane Cartwright" userId="c8129c12-4aad-4f00-a765-fc80ae8680fc" providerId="ADAL" clId="{BB79CBED-D62D-4C00-AAE6-7B7332A4190A}" dt="2021-05-18T11:31:14.088" v="5736"/>
          <ac:spMkLst>
            <pc:docMk/>
            <pc:sldMk cId="2154367689" sldId="277"/>
            <ac:spMk id="4" creationId="{7920F285-84D9-41E0-959B-BC0CFE5B164A}"/>
          </ac:spMkLst>
        </pc:spChg>
        <pc:spChg chg="add mod">
          <ac:chgData name="Jane Cartwright" userId="c8129c12-4aad-4f00-a765-fc80ae8680fc" providerId="ADAL" clId="{BB79CBED-D62D-4C00-AAE6-7B7332A4190A}" dt="2021-05-18T11:41:44.540" v="6598" actId="14100"/>
          <ac:spMkLst>
            <pc:docMk/>
            <pc:sldMk cId="2154367689" sldId="277"/>
            <ac:spMk id="5" creationId="{DD6CFF35-D69B-4CF5-80CC-2D6CBDC17032}"/>
          </ac:spMkLst>
        </pc:spChg>
        <pc:picChg chg="add del mod">
          <ac:chgData name="Jane Cartwright" userId="c8129c12-4aad-4f00-a765-fc80ae8680fc" providerId="ADAL" clId="{BB79CBED-D62D-4C00-AAE6-7B7332A4190A}" dt="2021-05-18T11:32:19.849" v="5746" actId="478"/>
          <ac:picMkLst>
            <pc:docMk/>
            <pc:sldMk cId="2154367689" sldId="277"/>
            <ac:picMk id="6146" creationId="{952EAF24-89C1-4EEF-9606-F2ED46307F7F}"/>
          </ac:picMkLst>
        </pc:picChg>
        <pc:picChg chg="add mod">
          <ac:chgData name="Jane Cartwright" userId="c8129c12-4aad-4f00-a765-fc80ae8680fc" providerId="ADAL" clId="{BB79CBED-D62D-4C00-AAE6-7B7332A4190A}" dt="2021-05-18T11:41:47.103" v="6599" actId="1076"/>
          <ac:picMkLst>
            <pc:docMk/>
            <pc:sldMk cId="2154367689" sldId="277"/>
            <ac:picMk id="6148" creationId="{5485D692-9FDA-4E5A-9175-35A75FBDACF4}"/>
          </ac:picMkLst>
        </pc:picChg>
      </pc:sldChg>
      <pc:sldChg chg="addSp delSp modSp new mod setBg">
        <pc:chgData name="Jane Cartwright" userId="c8129c12-4aad-4f00-a765-fc80ae8680fc" providerId="ADAL" clId="{BB79CBED-D62D-4C00-AAE6-7B7332A4190A}" dt="2021-05-18T11:54:58.316" v="7244" actId="20577"/>
        <pc:sldMkLst>
          <pc:docMk/>
          <pc:sldMk cId="3332878198" sldId="278"/>
        </pc:sldMkLst>
        <pc:spChg chg="mod">
          <ac:chgData name="Jane Cartwright" userId="c8129c12-4aad-4f00-a765-fc80ae8680fc" providerId="ADAL" clId="{BB79CBED-D62D-4C00-AAE6-7B7332A4190A}" dt="2021-05-18T11:48:06.698" v="6621" actId="20577"/>
          <ac:spMkLst>
            <pc:docMk/>
            <pc:sldMk cId="3332878198" sldId="278"/>
            <ac:spMk id="2" creationId="{CCCC8B49-4EB8-406A-B145-50088DA846A3}"/>
          </ac:spMkLst>
        </pc:spChg>
        <pc:spChg chg="mod">
          <ac:chgData name="Jane Cartwright" userId="c8129c12-4aad-4f00-a765-fc80ae8680fc" providerId="ADAL" clId="{BB79CBED-D62D-4C00-AAE6-7B7332A4190A}" dt="2021-05-18T11:54:58.316" v="7244" actId="20577"/>
          <ac:spMkLst>
            <pc:docMk/>
            <pc:sldMk cId="3332878198" sldId="278"/>
            <ac:spMk id="3" creationId="{C8488B05-D98F-466A-88FB-1D6E5E8F564F}"/>
          </ac:spMkLst>
        </pc:spChg>
        <pc:spChg chg="del">
          <ac:chgData name="Jane Cartwright" userId="c8129c12-4aad-4f00-a765-fc80ae8680fc" providerId="ADAL" clId="{BB79CBED-D62D-4C00-AAE6-7B7332A4190A}" dt="2021-05-18T11:47:54.589" v="6604"/>
          <ac:spMkLst>
            <pc:docMk/>
            <pc:sldMk cId="3332878198" sldId="278"/>
            <ac:spMk id="4" creationId="{0D8982A0-69F6-4966-A986-A2FE029546FA}"/>
          </ac:spMkLst>
        </pc:spChg>
        <pc:spChg chg="add">
          <ac:chgData name="Jane Cartwright" userId="c8129c12-4aad-4f00-a765-fc80ae8680fc" providerId="ADAL" clId="{BB79CBED-D62D-4C00-AAE6-7B7332A4190A}" dt="2021-05-18T11:47:57.437" v="6605" actId="26606"/>
          <ac:spMkLst>
            <pc:docMk/>
            <pc:sldMk cId="3332878198" sldId="278"/>
            <ac:spMk id="71" creationId="{247A131F-D5DE-41A5-B4CF-4F345319B40B}"/>
          </ac:spMkLst>
        </pc:spChg>
        <pc:spChg chg="add">
          <ac:chgData name="Jane Cartwright" userId="c8129c12-4aad-4f00-a765-fc80ae8680fc" providerId="ADAL" clId="{BB79CBED-D62D-4C00-AAE6-7B7332A4190A}" dt="2021-05-18T11:47:57.437" v="6605" actId="26606"/>
          <ac:spMkLst>
            <pc:docMk/>
            <pc:sldMk cId="3332878198" sldId="278"/>
            <ac:spMk id="73" creationId="{3AF4666D-BD98-40A5-A75F-478B982010B2}"/>
          </ac:spMkLst>
        </pc:spChg>
        <pc:spChg chg="add">
          <ac:chgData name="Jane Cartwright" userId="c8129c12-4aad-4f00-a765-fc80ae8680fc" providerId="ADAL" clId="{BB79CBED-D62D-4C00-AAE6-7B7332A4190A}" dt="2021-05-18T11:47:57.437" v="6605" actId="26606"/>
          <ac:spMkLst>
            <pc:docMk/>
            <pc:sldMk cId="3332878198" sldId="278"/>
            <ac:spMk id="75" creationId="{68680585-71F9-4721-A998-4974171D2EB4}"/>
          </ac:spMkLst>
        </pc:spChg>
        <pc:spChg chg="add">
          <ac:chgData name="Jane Cartwright" userId="c8129c12-4aad-4f00-a765-fc80ae8680fc" providerId="ADAL" clId="{BB79CBED-D62D-4C00-AAE6-7B7332A4190A}" dt="2021-05-18T11:47:57.437" v="6605" actId="26606"/>
          <ac:spMkLst>
            <pc:docMk/>
            <pc:sldMk cId="3332878198" sldId="278"/>
            <ac:spMk id="77" creationId="{12BC95C2-2EEC-4F59-ABA8-660B0D059CCF}"/>
          </ac:spMkLst>
        </pc:spChg>
        <pc:spChg chg="add">
          <ac:chgData name="Jane Cartwright" userId="c8129c12-4aad-4f00-a765-fc80ae8680fc" providerId="ADAL" clId="{BB79CBED-D62D-4C00-AAE6-7B7332A4190A}" dt="2021-05-18T11:47:57.437" v="6605" actId="26606"/>
          <ac:spMkLst>
            <pc:docMk/>
            <pc:sldMk cId="3332878198" sldId="278"/>
            <ac:spMk id="97" creationId="{8651CFA9-6065-4243-AC48-858E359780B1}"/>
          </ac:spMkLst>
        </pc:spChg>
        <pc:spChg chg="add">
          <ac:chgData name="Jane Cartwright" userId="c8129c12-4aad-4f00-a765-fc80ae8680fc" providerId="ADAL" clId="{BB79CBED-D62D-4C00-AAE6-7B7332A4190A}" dt="2021-05-18T11:47:57.437" v="6605" actId="26606"/>
          <ac:spMkLst>
            <pc:docMk/>
            <pc:sldMk cId="3332878198" sldId="278"/>
            <ac:spMk id="99" creationId="{37962AE0-6A1C-4B76-9D52-10E5E6D7D3BB}"/>
          </ac:spMkLst>
        </pc:spChg>
        <pc:grpChg chg="add">
          <ac:chgData name="Jane Cartwright" userId="c8129c12-4aad-4f00-a765-fc80ae8680fc" providerId="ADAL" clId="{BB79CBED-D62D-4C00-AAE6-7B7332A4190A}" dt="2021-05-18T11:47:57.437" v="6605" actId="26606"/>
          <ac:grpSpMkLst>
            <pc:docMk/>
            <pc:sldMk cId="3332878198" sldId="278"/>
            <ac:grpSpMk id="79" creationId="{03E9870D-4BBA-43AF-8D44-BBADF020CFF6}"/>
          </ac:grpSpMkLst>
        </pc:grpChg>
        <pc:grpChg chg="add">
          <ac:chgData name="Jane Cartwright" userId="c8129c12-4aad-4f00-a765-fc80ae8680fc" providerId="ADAL" clId="{BB79CBED-D62D-4C00-AAE6-7B7332A4190A}" dt="2021-05-18T11:47:57.437" v="6605" actId="26606"/>
          <ac:grpSpMkLst>
            <pc:docMk/>
            <pc:sldMk cId="3332878198" sldId="278"/>
            <ac:grpSpMk id="88" creationId="{C3279E8D-2BAA-4CB1-834B-09FADD54DE56}"/>
          </ac:grpSpMkLst>
        </pc:grpChg>
        <pc:grpChg chg="add">
          <ac:chgData name="Jane Cartwright" userId="c8129c12-4aad-4f00-a765-fc80ae8680fc" providerId="ADAL" clId="{BB79CBED-D62D-4C00-AAE6-7B7332A4190A}" dt="2021-05-18T11:47:57.437" v="6605" actId="26606"/>
          <ac:grpSpMkLst>
            <pc:docMk/>
            <pc:sldMk cId="3332878198" sldId="278"/>
            <ac:grpSpMk id="101" creationId="{9C6A6A21-4C17-4D70-902F-429763934904}"/>
          </ac:grpSpMkLst>
        </pc:grpChg>
        <pc:grpChg chg="add">
          <ac:chgData name="Jane Cartwright" userId="c8129c12-4aad-4f00-a765-fc80ae8680fc" providerId="ADAL" clId="{BB79CBED-D62D-4C00-AAE6-7B7332A4190A}" dt="2021-05-18T11:47:57.437" v="6605" actId="26606"/>
          <ac:grpSpMkLst>
            <pc:docMk/>
            <pc:sldMk cId="3332878198" sldId="278"/>
            <ac:grpSpMk id="111" creationId="{741948F9-C525-410D-9F0C-63EA1E0F393C}"/>
          </ac:grpSpMkLst>
        </pc:grpChg>
        <pc:picChg chg="add mod">
          <ac:chgData name="Jane Cartwright" userId="c8129c12-4aad-4f00-a765-fc80ae8680fc" providerId="ADAL" clId="{BB79CBED-D62D-4C00-AAE6-7B7332A4190A}" dt="2021-05-18T11:47:57.437" v="6605" actId="26606"/>
          <ac:picMkLst>
            <pc:docMk/>
            <pc:sldMk cId="3332878198" sldId="278"/>
            <ac:picMk id="7170" creationId="{2FC3BE9A-B84E-47B4-8BCF-235BB57B6CB0}"/>
          </ac:picMkLst>
        </pc:picChg>
      </pc:sldChg>
      <pc:sldChg chg="modSp new mod ord">
        <pc:chgData name="Jane Cartwright" userId="c8129c12-4aad-4f00-a765-fc80ae8680fc" providerId="ADAL" clId="{BB79CBED-D62D-4C00-AAE6-7B7332A4190A}" dt="2021-05-18T16:48:32.139" v="11233" actId="14100"/>
        <pc:sldMkLst>
          <pc:docMk/>
          <pc:sldMk cId="3275410006" sldId="279"/>
        </pc:sldMkLst>
        <pc:spChg chg="mod">
          <ac:chgData name="Jane Cartwright" userId="c8129c12-4aad-4f00-a765-fc80ae8680fc" providerId="ADAL" clId="{BB79CBED-D62D-4C00-AAE6-7B7332A4190A}" dt="2021-05-18T16:25:42.188" v="9454" actId="20577"/>
          <ac:spMkLst>
            <pc:docMk/>
            <pc:sldMk cId="3275410006" sldId="279"/>
            <ac:spMk id="2" creationId="{9DEB7E76-ECD7-456C-BD4A-226AEAAF4C30}"/>
          </ac:spMkLst>
        </pc:spChg>
        <pc:spChg chg="mod">
          <ac:chgData name="Jane Cartwright" userId="c8129c12-4aad-4f00-a765-fc80ae8680fc" providerId="ADAL" clId="{BB79CBED-D62D-4C00-AAE6-7B7332A4190A}" dt="2021-05-18T16:48:32.139" v="11233" actId="14100"/>
          <ac:spMkLst>
            <pc:docMk/>
            <pc:sldMk cId="3275410006" sldId="279"/>
            <ac:spMk id="3" creationId="{634FE84C-91E5-4D1A-A2A3-7EB14D41D448}"/>
          </ac:spMkLst>
        </pc:spChg>
      </pc:sldChg>
      <pc:sldChg chg="modSp new add del mod">
        <pc:chgData name="Jane Cartwright" userId="c8129c12-4aad-4f00-a765-fc80ae8680fc" providerId="ADAL" clId="{BB79CBED-D62D-4C00-AAE6-7B7332A4190A}" dt="2021-05-18T16:57:29.299" v="11585" actId="2696"/>
        <pc:sldMkLst>
          <pc:docMk/>
          <pc:sldMk cId="592318370" sldId="280"/>
        </pc:sldMkLst>
        <pc:spChg chg="mod">
          <ac:chgData name="Jane Cartwright" userId="c8129c12-4aad-4f00-a765-fc80ae8680fc" providerId="ADAL" clId="{BB79CBED-D62D-4C00-AAE6-7B7332A4190A}" dt="2021-05-18T16:55:58.357" v="11551" actId="20577"/>
          <ac:spMkLst>
            <pc:docMk/>
            <pc:sldMk cId="592318370" sldId="280"/>
            <ac:spMk id="2" creationId="{BED06C50-5AC0-4F9F-BE71-5981BDBD42E0}"/>
          </ac:spMkLst>
        </pc:spChg>
        <pc:spChg chg="mod">
          <ac:chgData name="Jane Cartwright" userId="c8129c12-4aad-4f00-a765-fc80ae8680fc" providerId="ADAL" clId="{BB79CBED-D62D-4C00-AAE6-7B7332A4190A}" dt="2021-05-18T16:57:14.988" v="11583" actId="255"/>
          <ac:spMkLst>
            <pc:docMk/>
            <pc:sldMk cId="592318370" sldId="280"/>
            <ac:spMk id="3" creationId="{E4CBBE0A-C061-4803-AB6D-826A1D3C9E39}"/>
          </ac:spMkLst>
        </pc:spChg>
      </pc:sldChg>
      <pc:sldChg chg="modSp add mod">
        <pc:chgData name="Jane Cartwright" userId="c8129c12-4aad-4f00-a765-fc80ae8680fc" providerId="ADAL" clId="{BB79CBED-D62D-4C00-AAE6-7B7332A4190A}" dt="2021-05-18T19:06:08.608" v="12082" actId="20577"/>
        <pc:sldMkLst>
          <pc:docMk/>
          <pc:sldMk cId="417592564" sldId="281"/>
        </pc:sldMkLst>
        <pc:spChg chg="mod">
          <ac:chgData name="Jane Cartwright" userId="c8129c12-4aad-4f00-a765-fc80ae8680fc" providerId="ADAL" clId="{BB79CBED-D62D-4C00-AAE6-7B7332A4190A}" dt="2021-05-18T19:06:08.608" v="12082" actId="20577"/>
          <ac:spMkLst>
            <pc:docMk/>
            <pc:sldMk cId="417592564" sldId="281"/>
            <ac:spMk id="3" creationId="{E4CBBE0A-C061-4803-AB6D-826A1D3C9E39}"/>
          </ac:spMkLst>
        </pc:spChg>
      </pc:sldChg>
      <pc:sldChg chg="modSp new mod">
        <pc:chgData name="Jane Cartwright" userId="c8129c12-4aad-4f00-a765-fc80ae8680fc" providerId="ADAL" clId="{BB79CBED-D62D-4C00-AAE6-7B7332A4190A}" dt="2021-05-19T20:40:14.940" v="12094" actId="20577"/>
        <pc:sldMkLst>
          <pc:docMk/>
          <pc:sldMk cId="2684381781" sldId="282"/>
        </pc:sldMkLst>
        <pc:spChg chg="mod">
          <ac:chgData name="Jane Cartwright" userId="c8129c12-4aad-4f00-a765-fc80ae8680fc" providerId="ADAL" clId="{BB79CBED-D62D-4C00-AAE6-7B7332A4190A}" dt="2021-05-19T20:40:14.940" v="12094" actId="20577"/>
          <ac:spMkLst>
            <pc:docMk/>
            <pc:sldMk cId="2684381781" sldId="282"/>
            <ac:spMk id="2" creationId="{D27DFE34-DAF0-430F-96F1-8432915A603C}"/>
          </ac:spMkLst>
        </pc:spChg>
        <pc:spChg chg="mod">
          <ac:chgData name="Jane Cartwright" userId="c8129c12-4aad-4f00-a765-fc80ae8680fc" providerId="ADAL" clId="{BB79CBED-D62D-4C00-AAE6-7B7332A4190A}" dt="2021-05-19T20:40:07.282" v="12084"/>
          <ac:spMkLst>
            <pc:docMk/>
            <pc:sldMk cId="2684381781" sldId="282"/>
            <ac:spMk id="3" creationId="{A7BE1D70-1957-4B64-A262-3767ACACD26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10/21/2024</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17278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10/21/2024</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82319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10/21/2024</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7901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10/21/2024</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79019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10/21/2024</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2277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10/21/2024</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3338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10/21/2024</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63425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10/21/2024</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3800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10/21/2024</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87894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10/21/2024</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1389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10/21/2024</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06036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r>
              <a:rPr lang="en-US" dirty="0">
                <a:solidFill>
                  <a:schemeClr val="tx1">
                    <a:lumMod val="65000"/>
                    <a:lumOff val="35000"/>
                  </a:schemeClr>
                </a:solidFill>
                <a:latin typeface="AvenirNext LT Pro Medium" panose="020B0504020202020204" pitchFamily="34" charset="0"/>
              </a:rPr>
              <a:t> </a:t>
            </a: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r>
              <a:rPr lang="en-US" dirty="0">
                <a:solidFill>
                  <a:schemeClr val="tx1">
                    <a:lumMod val="65000"/>
                    <a:lumOff val="35000"/>
                  </a:schemeClr>
                </a:solidFill>
                <a:latin typeface="AvenirNext LT Pro Medium" panose="020B0504020202020204" pitchFamily="34" charset="0"/>
              </a:rPr>
              <a:t> </a:t>
            </a: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10/21/2024</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04995611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commons.wikimedia.org/wiki/Avicenna"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nursingcenter.com/journalarticle?Article_ID=4771669#P33" TargetMode="External"/><Relationship Id="rId2" Type="http://schemas.openxmlformats.org/officeDocument/2006/relationships/hyperlink" Target="https://www.nursingcenter.com/journalarticle?Article_ID=4771669#P29"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bbc.co.uk/sounds/play/b00bcqt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9" name="Freeform: Shape 138">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41" name="Freeform: Shape 140">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43" name="Freeform: Shape 142">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5"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46" name="Freeform: Shape 145">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7" name="Freeform: Shape 146">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8" name="Freeform: Shape 147">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49" name="Freeform: Shape 148">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0" name="Freeform: Shape 149">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51" name="Freeform: Shape 150">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52" name="Freeform: Shape 151">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54"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155" name="Freeform: Shape 154">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6" name="Freeform: Shape 155">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7" name="Freeform: Shape 156">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8" name="Freeform: Shape 157">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9" name="Freeform: Shape 158">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0" name="Freeform: Shape 159">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1" name="Freeform: Shape 160">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163" name="Rectangle 162">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5" name="Rectangle 164">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67" name="Top Left">
            <a:extLst>
              <a:ext uri="{FF2B5EF4-FFF2-40B4-BE49-F238E27FC236}">
                <a16:creationId xmlns:a16="http://schemas.microsoft.com/office/drawing/2014/main" id="{7092E392-4FB7-4E2D-928D-EFC63D148E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68" name="Freeform: Shape 167">
              <a:extLst>
                <a:ext uri="{FF2B5EF4-FFF2-40B4-BE49-F238E27FC236}">
                  <a16:creationId xmlns:a16="http://schemas.microsoft.com/office/drawing/2014/main" id="{9B57026F-1936-4B50-9E5F-0037B748BA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9" name="Freeform: Shape 168">
              <a:extLst>
                <a:ext uri="{FF2B5EF4-FFF2-40B4-BE49-F238E27FC236}">
                  <a16:creationId xmlns:a16="http://schemas.microsoft.com/office/drawing/2014/main" id="{31C2FEB5-C2DC-4FDF-9FE5-407608D6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0" name="Freeform: Shape 169">
              <a:extLst>
                <a:ext uri="{FF2B5EF4-FFF2-40B4-BE49-F238E27FC236}">
                  <a16:creationId xmlns:a16="http://schemas.microsoft.com/office/drawing/2014/main" id="{60B00B9B-BAB1-4074-A3AF-13B08F4E0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1" name="Freeform: Shape 170">
              <a:extLst>
                <a:ext uri="{FF2B5EF4-FFF2-40B4-BE49-F238E27FC236}">
                  <a16:creationId xmlns:a16="http://schemas.microsoft.com/office/drawing/2014/main" id="{0B6DF209-B3F7-4699-802B-4BE211132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72" name="Freeform: Shape 171">
              <a:extLst>
                <a:ext uri="{FF2B5EF4-FFF2-40B4-BE49-F238E27FC236}">
                  <a16:creationId xmlns:a16="http://schemas.microsoft.com/office/drawing/2014/main" id="{C45FFE10-7D64-45F0-B227-92979752A5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3" name="Freeform: Shape 172">
              <a:extLst>
                <a:ext uri="{FF2B5EF4-FFF2-40B4-BE49-F238E27FC236}">
                  <a16:creationId xmlns:a16="http://schemas.microsoft.com/office/drawing/2014/main" id="{4395C91B-6EED-4F5B-8873-5E0AA757F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74" name="Freeform: Shape 173">
              <a:extLst>
                <a:ext uri="{FF2B5EF4-FFF2-40B4-BE49-F238E27FC236}">
                  <a16:creationId xmlns:a16="http://schemas.microsoft.com/office/drawing/2014/main" id="{248D099A-D8DD-4FBA-AF53-928CE633CC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75" name="Freeform: Shape 174">
              <a:extLst>
                <a:ext uri="{FF2B5EF4-FFF2-40B4-BE49-F238E27FC236}">
                  <a16:creationId xmlns:a16="http://schemas.microsoft.com/office/drawing/2014/main" id="{1F857259-D6C4-41F7-82DC-37816E8AD0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07948832-AF4B-483E-BA2B-5192C5981A29}"/>
              </a:ext>
            </a:extLst>
          </p:cNvPr>
          <p:cNvSpPr>
            <a:spLocks noGrp="1"/>
          </p:cNvSpPr>
          <p:nvPr>
            <p:ph type="title"/>
          </p:nvPr>
        </p:nvSpPr>
        <p:spPr>
          <a:xfrm>
            <a:off x="407779" y="1123057"/>
            <a:ext cx="6073182" cy="4657504"/>
          </a:xfrm>
        </p:spPr>
        <p:txBody>
          <a:bodyPr vert="horz" lIns="91440" tIns="45720" rIns="91440" bIns="45720" rtlCol="0" anchor="b">
            <a:normAutofit/>
          </a:bodyPr>
          <a:lstStyle/>
          <a:p>
            <a:pPr>
              <a:lnSpc>
                <a:spcPct val="90000"/>
              </a:lnSpc>
            </a:pPr>
            <a:r>
              <a:rPr lang="en-US" sz="4800" kern="1200" dirty="0">
                <a:solidFill>
                  <a:schemeClr val="tx2"/>
                </a:solidFill>
                <a:latin typeface="+mj-lt"/>
                <a:ea typeface="+mj-ea"/>
                <a:cs typeface="+mj-cs"/>
              </a:rPr>
              <a:t>Medicine and Miracles: Health, Illness and Cures</a:t>
            </a:r>
            <a:br>
              <a:rPr lang="en-US" sz="4800" kern="1200" dirty="0">
                <a:solidFill>
                  <a:schemeClr val="tx2"/>
                </a:solidFill>
                <a:latin typeface="+mj-lt"/>
                <a:ea typeface="+mj-ea"/>
                <a:cs typeface="+mj-cs"/>
              </a:rPr>
            </a:br>
            <a:br>
              <a:rPr lang="en-US" sz="4800" kern="1200" dirty="0">
                <a:solidFill>
                  <a:schemeClr val="tx2"/>
                </a:solidFill>
                <a:latin typeface="+mj-lt"/>
                <a:ea typeface="+mj-ea"/>
                <a:cs typeface="+mj-cs"/>
              </a:rPr>
            </a:br>
            <a:r>
              <a:rPr lang="en-US" sz="3600" kern="1200" dirty="0">
                <a:solidFill>
                  <a:schemeClr val="tx2"/>
                </a:solidFill>
                <a:latin typeface="+mj-lt"/>
                <a:ea typeface="+mj-ea"/>
                <a:cs typeface="+mj-cs"/>
              </a:rPr>
              <a:t>Prof. Jane Cartwright</a:t>
            </a:r>
            <a:br>
              <a:rPr lang="en-US" sz="4800" kern="1200" dirty="0">
                <a:solidFill>
                  <a:schemeClr val="tx2"/>
                </a:solidFill>
                <a:latin typeface="+mj-lt"/>
                <a:ea typeface="+mj-ea"/>
                <a:cs typeface="+mj-cs"/>
              </a:rPr>
            </a:br>
            <a:r>
              <a:rPr lang="en-US" sz="1200" b="0" i="0" kern="1200" dirty="0" err="1">
                <a:solidFill>
                  <a:schemeClr val="tx2"/>
                </a:solidFill>
                <a:effectLst/>
                <a:latin typeface="+mj-lt"/>
                <a:ea typeface="+mj-ea"/>
                <a:cs typeface="+mj-cs"/>
              </a:rPr>
              <a:t>Détail</a:t>
            </a:r>
            <a:r>
              <a:rPr lang="en-US" sz="1200" b="0" i="0" kern="1200" dirty="0">
                <a:solidFill>
                  <a:schemeClr val="tx2"/>
                </a:solidFill>
                <a:effectLst/>
                <a:latin typeface="+mj-lt"/>
                <a:ea typeface="+mj-ea"/>
                <a:cs typeface="+mj-cs"/>
              </a:rPr>
              <a:t> </a:t>
            </a:r>
            <a:r>
              <a:rPr lang="en-US" sz="1200" b="0" i="0" kern="1200" dirty="0" err="1">
                <a:solidFill>
                  <a:schemeClr val="tx2"/>
                </a:solidFill>
                <a:effectLst/>
                <a:latin typeface="+mj-lt"/>
                <a:ea typeface="+mj-ea"/>
                <a:cs typeface="+mj-cs"/>
              </a:rPr>
              <a:t>d'une</a:t>
            </a:r>
            <a:r>
              <a:rPr lang="en-US" sz="1200" b="0" i="0" kern="1200" dirty="0">
                <a:solidFill>
                  <a:schemeClr val="tx2"/>
                </a:solidFill>
                <a:effectLst/>
                <a:latin typeface="+mj-lt"/>
                <a:ea typeface="+mj-ea"/>
                <a:cs typeface="+mj-cs"/>
              </a:rPr>
              <a:t> </a:t>
            </a:r>
            <a:r>
              <a:rPr lang="en-US" sz="1200" b="0" i="0" kern="1200" dirty="0" err="1">
                <a:solidFill>
                  <a:schemeClr val="tx2"/>
                </a:solidFill>
                <a:effectLst/>
                <a:latin typeface="+mj-lt"/>
                <a:ea typeface="+mj-ea"/>
                <a:cs typeface="+mj-cs"/>
              </a:rPr>
              <a:t>enluminure</a:t>
            </a:r>
            <a:r>
              <a:rPr lang="en-US" sz="1200" b="0" i="0" kern="1200" dirty="0">
                <a:solidFill>
                  <a:schemeClr val="tx2"/>
                </a:solidFill>
                <a:effectLst/>
                <a:latin typeface="+mj-lt"/>
                <a:ea typeface="+mj-ea"/>
                <a:cs typeface="+mj-cs"/>
              </a:rPr>
              <a:t> du </a:t>
            </a:r>
            <a:r>
              <a:rPr lang="en-US" sz="1200" b="0" i="1" kern="1200" dirty="0">
                <a:solidFill>
                  <a:schemeClr val="tx2"/>
                </a:solidFill>
                <a:effectLst/>
                <a:latin typeface="+mj-lt"/>
                <a:ea typeface="+mj-ea"/>
                <a:cs typeface="+mj-cs"/>
              </a:rPr>
              <a:t>Canon </a:t>
            </a:r>
            <a:r>
              <a:rPr lang="en-US" sz="1200" b="0" i="1" kern="1200" dirty="0" err="1">
                <a:solidFill>
                  <a:schemeClr val="tx2"/>
                </a:solidFill>
                <a:effectLst/>
                <a:latin typeface="+mj-lt"/>
                <a:ea typeface="+mj-ea"/>
                <a:cs typeface="+mj-cs"/>
              </a:rPr>
              <a:t>medicinae</a:t>
            </a:r>
            <a:r>
              <a:rPr lang="en-US" sz="1200" b="0" i="0" kern="1200" dirty="0">
                <a:solidFill>
                  <a:schemeClr val="tx2"/>
                </a:solidFill>
                <a:effectLst/>
                <a:latin typeface="+mj-lt"/>
                <a:ea typeface="+mj-ea"/>
                <a:cs typeface="+mj-cs"/>
              </a:rPr>
              <a:t> </a:t>
            </a:r>
            <a:r>
              <a:rPr lang="en-US" sz="1200" b="0" i="0" kern="1200" dirty="0" err="1">
                <a:solidFill>
                  <a:schemeClr val="tx2"/>
                </a:solidFill>
                <a:effectLst/>
                <a:latin typeface="+mj-lt"/>
                <a:ea typeface="+mj-ea"/>
                <a:cs typeface="+mj-cs"/>
              </a:rPr>
              <a:t>d’</a:t>
            </a:r>
            <a:r>
              <a:rPr lang="en-US" sz="1200" b="0" i="0" u="none" strike="noStrike" kern="1200" dirty="0" err="1">
                <a:solidFill>
                  <a:schemeClr val="tx2"/>
                </a:solidFill>
                <a:effectLst/>
                <a:latin typeface="+mj-lt"/>
                <a:ea typeface="+mj-ea"/>
                <a:cs typeface="+mj-cs"/>
                <a:hlinkClick r:id="rId2" tooltip="Avicenna"/>
              </a:rPr>
              <a:t>Avicenne</a:t>
            </a:r>
            <a:r>
              <a:rPr lang="en-US" sz="1200" b="0" i="0" kern="1200" dirty="0">
                <a:solidFill>
                  <a:schemeClr val="tx2"/>
                </a:solidFill>
                <a:effectLst/>
                <a:latin typeface="+mj-lt"/>
                <a:ea typeface="+mj-ea"/>
                <a:cs typeface="+mj-cs"/>
              </a:rPr>
              <a:t> (</a:t>
            </a:r>
            <a:r>
              <a:rPr lang="en-US" sz="1200" b="0" i="0" kern="1200" dirty="0" err="1">
                <a:solidFill>
                  <a:schemeClr val="tx2"/>
                </a:solidFill>
                <a:effectLst/>
                <a:latin typeface="+mj-lt"/>
                <a:ea typeface="+mj-ea"/>
                <a:cs typeface="+mj-cs"/>
              </a:rPr>
              <a:t>Besançon</a:t>
            </a:r>
            <a:r>
              <a:rPr lang="en-US" sz="1200" b="0" i="0" kern="1200" dirty="0">
                <a:solidFill>
                  <a:schemeClr val="tx2"/>
                </a:solidFill>
                <a:effectLst/>
                <a:latin typeface="+mj-lt"/>
                <a:ea typeface="+mj-ea"/>
                <a:cs typeface="+mj-cs"/>
              </a:rPr>
              <a:t> - BM - </a:t>
            </a:r>
            <a:r>
              <a:rPr lang="en-US" sz="1200" b="0" i="0" kern="1200" dirty="0" err="1">
                <a:solidFill>
                  <a:schemeClr val="tx2"/>
                </a:solidFill>
                <a:effectLst/>
                <a:latin typeface="+mj-lt"/>
                <a:ea typeface="+mj-ea"/>
                <a:cs typeface="+mj-cs"/>
              </a:rPr>
              <a:t>ms.</a:t>
            </a:r>
            <a:r>
              <a:rPr lang="en-US" sz="1200" b="0" i="0" kern="1200" dirty="0">
                <a:solidFill>
                  <a:schemeClr val="tx2"/>
                </a:solidFill>
                <a:effectLst/>
                <a:latin typeface="+mj-lt"/>
                <a:ea typeface="+mj-ea"/>
                <a:cs typeface="+mj-cs"/>
              </a:rPr>
              <a:t> 0457 - f. 051).</a:t>
            </a:r>
            <a:br>
              <a:rPr lang="en-US" sz="1200" kern="1200" dirty="0">
                <a:solidFill>
                  <a:schemeClr val="tx2"/>
                </a:solidFill>
                <a:latin typeface="+mj-lt"/>
                <a:ea typeface="+mj-ea"/>
                <a:cs typeface="+mj-cs"/>
              </a:rPr>
            </a:br>
            <a:br>
              <a:rPr lang="en-US" sz="1200" kern="1200" dirty="0">
                <a:solidFill>
                  <a:schemeClr val="tx2"/>
                </a:solidFill>
                <a:latin typeface="+mj-lt"/>
                <a:ea typeface="+mj-ea"/>
                <a:cs typeface="+mj-cs"/>
              </a:rPr>
            </a:br>
            <a:r>
              <a:rPr lang="en-US" sz="1200" b="0" i="0" kern="1200" dirty="0">
                <a:solidFill>
                  <a:schemeClr val="tx2"/>
                </a:solidFill>
                <a:effectLst/>
                <a:latin typeface="+mj-lt"/>
                <a:ea typeface="+mj-ea"/>
                <a:cs typeface="+mj-cs"/>
              </a:rPr>
              <a:t>File:Medieval </a:t>
            </a:r>
            <a:r>
              <a:rPr lang="en-US" sz="1200" b="0" i="0" kern="1200" dirty="0" err="1">
                <a:solidFill>
                  <a:schemeClr val="tx2"/>
                </a:solidFill>
                <a:effectLst/>
                <a:latin typeface="+mj-lt"/>
                <a:ea typeface="+mj-ea"/>
                <a:cs typeface="+mj-cs"/>
              </a:rPr>
              <a:t>wikisource.png|Medieval_wikisource</a:t>
            </a:r>
            <a:r>
              <a:rPr lang="en-US" sz="1200" b="0" i="0" kern="1200" dirty="0">
                <a:solidFill>
                  <a:schemeClr val="tx2"/>
                </a:solidFill>
                <a:effectLst/>
                <a:latin typeface="+mj-lt"/>
                <a:ea typeface="+mj-ea"/>
                <a:cs typeface="+mj-cs"/>
              </a:rPr>
              <a:t>]</a:t>
            </a:r>
            <a:endParaRPr lang="en-US" sz="1200" kern="1200" dirty="0">
              <a:solidFill>
                <a:schemeClr val="tx2"/>
              </a:solidFill>
              <a:latin typeface="+mj-lt"/>
              <a:ea typeface="+mj-ea"/>
              <a:cs typeface="+mj-cs"/>
            </a:endParaRPr>
          </a:p>
        </p:txBody>
      </p:sp>
      <p:pic>
        <p:nvPicPr>
          <p:cNvPr id="3076" name="Picture 4">
            <a:extLst>
              <a:ext uri="{FF2B5EF4-FFF2-40B4-BE49-F238E27FC236}">
                <a16:creationId xmlns:a16="http://schemas.microsoft.com/office/drawing/2014/main" id="{6F1EA39C-D87F-423C-BC14-FB01804D6151}"/>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4045" r="1553" b="1"/>
          <a:stretch/>
        </p:blipFill>
        <p:spPr bwMode="auto">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noFill/>
          <a:extLst>
            <a:ext uri="{909E8E84-426E-40DD-AFC4-6F175D3DCCD1}">
              <a14:hiddenFill xmlns:a14="http://schemas.microsoft.com/office/drawing/2010/main">
                <a:solidFill>
                  <a:srgbClr val="FFFFFF"/>
                </a:solidFill>
              </a14:hiddenFill>
            </a:ext>
          </a:extLst>
        </p:spPr>
      </p:pic>
      <p:grpSp>
        <p:nvGrpSpPr>
          <p:cNvPr id="177" name="Bottom Right">
            <a:extLst>
              <a:ext uri="{FF2B5EF4-FFF2-40B4-BE49-F238E27FC236}">
                <a16:creationId xmlns:a16="http://schemas.microsoft.com/office/drawing/2014/main" id="{A7C60A7A-4212-46AC-80A2-DE231DD3D1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78" name="Freeform: Shape 177">
              <a:extLst>
                <a:ext uri="{FF2B5EF4-FFF2-40B4-BE49-F238E27FC236}">
                  <a16:creationId xmlns:a16="http://schemas.microsoft.com/office/drawing/2014/main" id="{7EDA875D-6B8A-4B32-89EB-F4CD6D1FC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79" name="Graphic 157">
              <a:extLst>
                <a:ext uri="{FF2B5EF4-FFF2-40B4-BE49-F238E27FC236}">
                  <a16:creationId xmlns:a16="http://schemas.microsoft.com/office/drawing/2014/main" id="{AA7D7CCE-E90B-483E-AFF7-CF95CABC97F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81" name="Freeform: Shape 180">
                <a:extLst>
                  <a:ext uri="{FF2B5EF4-FFF2-40B4-BE49-F238E27FC236}">
                    <a16:creationId xmlns:a16="http://schemas.microsoft.com/office/drawing/2014/main" id="{67F2D919-84B6-4EC4-87F5-BDFF145BB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2" name="Freeform: Shape 181">
                <a:extLst>
                  <a:ext uri="{FF2B5EF4-FFF2-40B4-BE49-F238E27FC236}">
                    <a16:creationId xmlns:a16="http://schemas.microsoft.com/office/drawing/2014/main" id="{65C8244C-685B-42CF-B028-C7ADE067CC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3" name="Freeform: Shape 182">
                <a:extLst>
                  <a:ext uri="{FF2B5EF4-FFF2-40B4-BE49-F238E27FC236}">
                    <a16:creationId xmlns:a16="http://schemas.microsoft.com/office/drawing/2014/main" id="{0420B7EF-9249-4974-A978-AAD55C81B7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4" name="Freeform: Shape 183">
                <a:extLst>
                  <a:ext uri="{FF2B5EF4-FFF2-40B4-BE49-F238E27FC236}">
                    <a16:creationId xmlns:a16="http://schemas.microsoft.com/office/drawing/2014/main" id="{05BD8B59-E1C0-4320-BFC1-66D139E80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5" name="Freeform: Shape 184">
                <a:extLst>
                  <a:ext uri="{FF2B5EF4-FFF2-40B4-BE49-F238E27FC236}">
                    <a16:creationId xmlns:a16="http://schemas.microsoft.com/office/drawing/2014/main" id="{A983471C-A7FE-4ED8-BE9B-601CEC61EB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6" name="Freeform: Shape 185">
                <a:extLst>
                  <a:ext uri="{FF2B5EF4-FFF2-40B4-BE49-F238E27FC236}">
                    <a16:creationId xmlns:a16="http://schemas.microsoft.com/office/drawing/2014/main" id="{E8B842F2-803D-4F74-BBF6-6965BC0FD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7" name="Freeform: Shape 186">
                <a:extLst>
                  <a:ext uri="{FF2B5EF4-FFF2-40B4-BE49-F238E27FC236}">
                    <a16:creationId xmlns:a16="http://schemas.microsoft.com/office/drawing/2014/main" id="{94ECDF1E-AE5F-46C4-A134-C28C6D6B7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80" name="Freeform: Shape 179">
              <a:extLst>
                <a:ext uri="{FF2B5EF4-FFF2-40B4-BE49-F238E27FC236}">
                  <a16:creationId xmlns:a16="http://schemas.microsoft.com/office/drawing/2014/main" id="{C0E491A0-7D49-4A1F-B2DB-C94F56329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89" name="Cross">
            <a:extLst>
              <a:ext uri="{FF2B5EF4-FFF2-40B4-BE49-F238E27FC236}">
                <a16:creationId xmlns:a16="http://schemas.microsoft.com/office/drawing/2014/main" id="{5C0E6139-8A19-4905-87E2-E547D7B7F1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015507" y="3369564"/>
            <a:ext cx="118872" cy="118872"/>
            <a:chOff x="1175347" y="3733800"/>
            <a:chExt cx="118872" cy="118872"/>
          </a:xfrm>
        </p:grpSpPr>
        <p:cxnSp>
          <p:nvCxnSpPr>
            <p:cNvPr id="190" name="Straight Connector 189">
              <a:extLst>
                <a:ext uri="{FF2B5EF4-FFF2-40B4-BE49-F238E27FC236}">
                  <a16:creationId xmlns:a16="http://schemas.microsoft.com/office/drawing/2014/main" id="{BC05FFBD-B86A-4BD3-A147-FA95CE03CF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191" name="Straight Connector 190">
              <a:extLst>
                <a:ext uri="{FF2B5EF4-FFF2-40B4-BE49-F238E27FC236}">
                  <a16:creationId xmlns:a16="http://schemas.microsoft.com/office/drawing/2014/main" id="{EB69F8B1-78FB-4562-8A0D-8D29636755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Tree>
    <p:extLst>
      <p:ext uri="{BB962C8B-B14F-4D97-AF65-F5344CB8AC3E}">
        <p14:creationId xmlns:p14="http://schemas.microsoft.com/office/powerpoint/2010/main" val="1546890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6B433-CD93-45DE-9AAC-9CADD3F8EAB5}"/>
              </a:ext>
            </a:extLst>
          </p:cNvPr>
          <p:cNvSpPr>
            <a:spLocks noGrp="1"/>
          </p:cNvSpPr>
          <p:nvPr>
            <p:ph type="title"/>
          </p:nvPr>
        </p:nvSpPr>
        <p:spPr/>
        <p:txBody>
          <a:bodyPr>
            <a:normAutofit fontScale="90000"/>
          </a:bodyPr>
          <a:lstStyle/>
          <a:p>
            <a:r>
              <a:rPr lang="en-GB" dirty="0"/>
              <a:t>What will be studying in this section of the module?</a:t>
            </a:r>
          </a:p>
        </p:txBody>
      </p:sp>
      <p:sp>
        <p:nvSpPr>
          <p:cNvPr id="3" name="Content Placeholder 2">
            <a:extLst>
              <a:ext uri="{FF2B5EF4-FFF2-40B4-BE49-F238E27FC236}">
                <a16:creationId xmlns:a16="http://schemas.microsoft.com/office/drawing/2014/main" id="{676AD153-754C-433D-9F00-04F715964A4C}"/>
              </a:ext>
            </a:extLst>
          </p:cNvPr>
          <p:cNvSpPr>
            <a:spLocks noGrp="1"/>
          </p:cNvSpPr>
          <p:nvPr>
            <p:ph idx="1"/>
          </p:nvPr>
        </p:nvSpPr>
        <p:spPr/>
        <p:txBody>
          <a:bodyPr>
            <a:normAutofit fontScale="70000" lnSpcReduction="20000"/>
          </a:bodyPr>
          <a:lstStyle/>
          <a:p>
            <a:pPr marL="0" indent="0">
              <a:buNone/>
            </a:pPr>
            <a:r>
              <a:rPr lang="en-GB" b="1" dirty="0"/>
              <a:t>Medieval medical concepts:</a:t>
            </a:r>
          </a:p>
          <a:p>
            <a:pPr marL="0" indent="0">
              <a:buNone/>
            </a:pPr>
            <a:r>
              <a:rPr lang="en-GB" dirty="0"/>
              <a:t>What were the origins of medieval medical ideas?</a:t>
            </a:r>
          </a:p>
          <a:p>
            <a:pPr marL="0" indent="0">
              <a:buNone/>
            </a:pPr>
            <a:r>
              <a:rPr lang="en-GB" dirty="0"/>
              <a:t>the four humours, importance of a balanced diet, bloodletting, uroscopy, the zodiac, surgery, herbal medicine, what did medieval medicine have in common with current medical belief?</a:t>
            </a:r>
          </a:p>
          <a:p>
            <a:pPr marL="0" indent="0">
              <a:buNone/>
            </a:pPr>
            <a:r>
              <a:rPr lang="en-GB" b="1" dirty="0"/>
              <a:t>The plague: </a:t>
            </a:r>
          </a:p>
          <a:p>
            <a:pPr marL="0" indent="0">
              <a:buNone/>
            </a:pPr>
            <a:r>
              <a:rPr lang="en-GB" dirty="0"/>
              <a:t>How did people respond to an epidemic in the Middle Ages?</a:t>
            </a:r>
          </a:p>
          <a:p>
            <a:pPr marL="0" indent="0">
              <a:buNone/>
            </a:pPr>
            <a:r>
              <a:rPr lang="en-GB" dirty="0"/>
              <a:t>Secular v religious responses; medieval poetry requesting cures</a:t>
            </a:r>
          </a:p>
          <a:p>
            <a:pPr marL="0" indent="0">
              <a:buNone/>
            </a:pPr>
            <a:r>
              <a:rPr lang="en-GB" b="1" dirty="0"/>
              <a:t>Saints and relics:</a:t>
            </a:r>
          </a:p>
          <a:p>
            <a:pPr marL="0" indent="0">
              <a:buNone/>
            </a:pPr>
            <a:r>
              <a:rPr lang="en-GB" dirty="0"/>
              <a:t>The saints as guardians of the people, saints were associated with particular illnesses, e.g. St David with eye complaints and St Apollonia with toothache.</a:t>
            </a:r>
          </a:p>
          <a:p>
            <a:pPr marL="0" indent="0">
              <a:buNone/>
            </a:pPr>
            <a:r>
              <a:rPr lang="en-GB" dirty="0"/>
              <a:t>How can ‘miracle’ be defined? Holy bones, sacred objects and pilgrimage sites.</a:t>
            </a:r>
          </a:p>
          <a:p>
            <a:pPr marL="0" indent="0">
              <a:buNone/>
            </a:pPr>
            <a:endParaRPr lang="en-GB" dirty="0"/>
          </a:p>
        </p:txBody>
      </p:sp>
    </p:spTree>
    <p:extLst>
      <p:ext uri="{BB962C8B-B14F-4D97-AF65-F5344CB8AC3E}">
        <p14:creationId xmlns:p14="http://schemas.microsoft.com/office/powerpoint/2010/main" val="10672361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A153C-B452-4504-9F8A-F01BE2BAE9C2}"/>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649FC72-DC35-4B17-B458-094AC0F5765A}"/>
              </a:ext>
            </a:extLst>
          </p:cNvPr>
          <p:cNvSpPr>
            <a:spLocks noGrp="1"/>
          </p:cNvSpPr>
          <p:nvPr>
            <p:ph idx="1"/>
          </p:nvPr>
        </p:nvSpPr>
        <p:spPr>
          <a:xfrm>
            <a:off x="838200" y="701040"/>
            <a:ext cx="10515600" cy="5475923"/>
          </a:xfrm>
        </p:spPr>
        <p:txBody>
          <a:bodyPr>
            <a:normAutofit lnSpcReduction="10000"/>
          </a:bodyPr>
          <a:lstStyle/>
          <a:p>
            <a:pPr marL="0" indent="0">
              <a:buNone/>
            </a:pPr>
            <a:r>
              <a:rPr lang="en-GB" b="1" dirty="0"/>
              <a:t>Holy wells:</a:t>
            </a:r>
          </a:p>
          <a:p>
            <a:pPr marL="0" indent="0">
              <a:buNone/>
            </a:pPr>
            <a:r>
              <a:rPr lang="en-GB" dirty="0"/>
              <a:t>Pre-Christian and pagan? How were wells believed to have been formed? What stories and folklore are associated with wells?</a:t>
            </a:r>
          </a:p>
          <a:p>
            <a:pPr marL="0" indent="0">
              <a:buNone/>
            </a:pPr>
            <a:r>
              <a:rPr lang="en-GB" dirty="0"/>
              <a:t>Medieval poetry and saints’ Lives associated with holy wells</a:t>
            </a:r>
          </a:p>
          <a:p>
            <a:pPr marL="0" indent="0">
              <a:buNone/>
            </a:pPr>
            <a:r>
              <a:rPr lang="en-GB" dirty="0"/>
              <a:t>Later folk traditions, pilgrimage to holy wells, case studies, healing but also cursing wells.</a:t>
            </a:r>
          </a:p>
          <a:p>
            <a:pPr marL="0" indent="0">
              <a:buNone/>
            </a:pPr>
            <a:r>
              <a:rPr lang="en-GB" b="1" dirty="0"/>
              <a:t>The Physicians of </a:t>
            </a:r>
            <a:r>
              <a:rPr lang="en-GB" b="1" dirty="0" err="1"/>
              <a:t>Myddfai</a:t>
            </a:r>
            <a:r>
              <a:rPr lang="en-GB" b="1" dirty="0"/>
              <a:t>:</a:t>
            </a:r>
          </a:p>
          <a:p>
            <a:pPr marL="0" indent="0">
              <a:buNone/>
            </a:pPr>
            <a:r>
              <a:rPr lang="en-GB" dirty="0"/>
              <a:t>Who were the Physicians of </a:t>
            </a:r>
            <a:r>
              <a:rPr lang="en-GB" dirty="0" err="1"/>
              <a:t>Myddfai</a:t>
            </a:r>
            <a:r>
              <a:rPr lang="en-GB" dirty="0"/>
              <a:t>? Did they actually exits? </a:t>
            </a:r>
          </a:p>
          <a:p>
            <a:pPr marL="0" indent="0">
              <a:buNone/>
            </a:pPr>
            <a:r>
              <a:rPr lang="en-GB" dirty="0"/>
              <a:t>The Legend of the Lady of the Lake</a:t>
            </a:r>
          </a:p>
          <a:p>
            <a:pPr marL="0" indent="0">
              <a:buNone/>
            </a:pPr>
            <a:r>
              <a:rPr lang="en-GB" dirty="0"/>
              <a:t>Herbal medical recipes from Wales</a:t>
            </a:r>
          </a:p>
          <a:p>
            <a:pPr marL="0" indent="0">
              <a:buNone/>
            </a:pPr>
            <a:endParaRPr lang="en-GB" dirty="0"/>
          </a:p>
        </p:txBody>
      </p:sp>
    </p:spTree>
    <p:extLst>
      <p:ext uri="{BB962C8B-B14F-4D97-AF65-F5344CB8AC3E}">
        <p14:creationId xmlns:p14="http://schemas.microsoft.com/office/powerpoint/2010/main" val="3512921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8" name="Rectangle 67">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0" name="Rectangle 69">
            <a:extLst>
              <a:ext uri="{FF2B5EF4-FFF2-40B4-BE49-F238E27FC236}">
                <a16:creationId xmlns:a16="http://schemas.microsoft.com/office/drawing/2014/main" id="{16E12301-1C96-4D15-9838-D5B894B22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A136FF9-AC4D-4196-9C34-E43F970D3090}"/>
              </a:ext>
            </a:extLst>
          </p:cNvPr>
          <p:cNvPicPr>
            <a:picLocks noChangeAspect="1"/>
          </p:cNvPicPr>
          <p:nvPr/>
        </p:nvPicPr>
        <p:blipFill rotWithShape="1">
          <a:blip r:embed="rId2">
            <a:alphaModFix amt="60000"/>
            <a:extLst>
              <a:ext uri="{28A0092B-C50C-407E-A947-70E740481C1C}">
                <a14:useLocalDpi xmlns:a14="http://schemas.microsoft.com/office/drawing/2010/main" val="0"/>
              </a:ext>
            </a:extLst>
          </a:blip>
          <a:srcRect t="13198" r="-1" b="11797"/>
          <a:stretch/>
        </p:blipFill>
        <p:spPr>
          <a:xfrm>
            <a:off x="20" y="558579"/>
            <a:ext cx="12188932" cy="6856614"/>
          </a:xfrm>
          <a:prstGeom prst="rect">
            <a:avLst/>
          </a:prstGeom>
        </p:spPr>
      </p:pic>
      <p:grpSp>
        <p:nvGrpSpPr>
          <p:cNvPr id="72" name="Top Left">
            <a:extLst>
              <a:ext uri="{FF2B5EF4-FFF2-40B4-BE49-F238E27FC236}">
                <a16:creationId xmlns:a16="http://schemas.microsoft.com/office/drawing/2014/main" id="{D7A5FD75-4B35-4162-9304-5694912558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73" name="Freeform: Shape 72">
              <a:extLst>
                <a:ext uri="{FF2B5EF4-FFF2-40B4-BE49-F238E27FC236}">
                  <a16:creationId xmlns:a16="http://schemas.microsoft.com/office/drawing/2014/main" id="{A5107DF9-40C8-458E-82E1-523137E7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35000"/>
                </a:schemeClr>
              </a:solidFill>
              <a:prstDash val="lgDash"/>
              <a:round/>
            </a:ln>
          </p:spPr>
          <p:txBody>
            <a:bodyPr rtlCol="0" anchor="ctr"/>
            <a:lstStyle/>
            <a:p>
              <a:endParaRPr lang="en-US"/>
            </a:p>
          </p:txBody>
        </p:sp>
        <p:sp>
          <p:nvSpPr>
            <p:cNvPr id="74" name="Freeform: Shape 73">
              <a:extLst>
                <a:ext uri="{FF2B5EF4-FFF2-40B4-BE49-F238E27FC236}">
                  <a16:creationId xmlns:a16="http://schemas.microsoft.com/office/drawing/2014/main" id="{5BD83295-4F37-4B80-AF77-1798FB80C5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35000"/>
                </a:schemeClr>
              </a:solidFill>
              <a:prstDash val="lgDash"/>
              <a:round/>
            </a:ln>
          </p:spPr>
          <p:txBody>
            <a:bodyPr rtlCol="0" anchor="ctr"/>
            <a:lstStyle/>
            <a:p>
              <a:endParaRPr lang="en-US"/>
            </a:p>
          </p:txBody>
        </p:sp>
        <p:sp>
          <p:nvSpPr>
            <p:cNvPr id="75" name="Freeform: Shape 74">
              <a:extLst>
                <a:ext uri="{FF2B5EF4-FFF2-40B4-BE49-F238E27FC236}">
                  <a16:creationId xmlns:a16="http://schemas.microsoft.com/office/drawing/2014/main" id="{65888C74-4F56-4347-8944-E676A3C89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35000"/>
                </a:schemeClr>
              </a:solidFill>
              <a:prstDash val="lgDash"/>
              <a:round/>
            </a:ln>
          </p:spPr>
          <p:txBody>
            <a:bodyPr rtlCol="0" anchor="ctr"/>
            <a:lstStyle/>
            <a:p>
              <a:endParaRPr lang="en-US"/>
            </a:p>
          </p:txBody>
        </p:sp>
        <p:sp>
          <p:nvSpPr>
            <p:cNvPr id="76" name="Freeform: Shape 75">
              <a:extLst>
                <a:ext uri="{FF2B5EF4-FFF2-40B4-BE49-F238E27FC236}">
                  <a16:creationId xmlns:a16="http://schemas.microsoft.com/office/drawing/2014/main" id="{A69429CD-28C1-4DC7-84AD-4421A0AC8E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35000"/>
                </a:schemeClr>
              </a:solidFill>
              <a:prstDash val="lgDash"/>
              <a:round/>
            </a:ln>
          </p:spPr>
          <p:txBody>
            <a:bodyPr rtlCol="0" anchor="ctr"/>
            <a:lstStyle/>
            <a:p>
              <a:endParaRPr lang="en-US"/>
            </a:p>
          </p:txBody>
        </p:sp>
        <p:sp>
          <p:nvSpPr>
            <p:cNvPr id="77" name="Freeform: Shape 76">
              <a:extLst>
                <a:ext uri="{FF2B5EF4-FFF2-40B4-BE49-F238E27FC236}">
                  <a16:creationId xmlns:a16="http://schemas.microsoft.com/office/drawing/2014/main" id="{762D63CF-41E9-4561-A945-E199ABE75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35000"/>
                </a:schemeClr>
              </a:solidFill>
              <a:prstDash val="lgDash"/>
              <a:round/>
            </a:ln>
          </p:spPr>
          <p:txBody>
            <a:bodyPr rtlCol="0" anchor="ctr"/>
            <a:lstStyle/>
            <a:p>
              <a:endParaRPr lang="en-US"/>
            </a:p>
          </p:txBody>
        </p:sp>
        <p:sp>
          <p:nvSpPr>
            <p:cNvPr id="78" name="Freeform: Shape 77">
              <a:extLst>
                <a:ext uri="{FF2B5EF4-FFF2-40B4-BE49-F238E27FC236}">
                  <a16:creationId xmlns:a16="http://schemas.microsoft.com/office/drawing/2014/main" id="{0C95C339-F16B-492F-903D-A6855F56E1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35000"/>
                </a:schemeClr>
              </a:solidFill>
              <a:prstDash val="lgDash"/>
              <a:round/>
            </a:ln>
          </p:spPr>
          <p:txBody>
            <a:bodyPr rtlCol="0" anchor="ctr"/>
            <a:lstStyle/>
            <a:p>
              <a:endParaRPr lang="en-US"/>
            </a:p>
          </p:txBody>
        </p:sp>
        <p:sp>
          <p:nvSpPr>
            <p:cNvPr id="79" name="Freeform: Shape 78">
              <a:extLst>
                <a:ext uri="{FF2B5EF4-FFF2-40B4-BE49-F238E27FC236}">
                  <a16:creationId xmlns:a16="http://schemas.microsoft.com/office/drawing/2014/main" id="{E85BC65A-0C9A-45A6-B18B-5E020CE983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35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090B0ED4-17CA-4445-BB65-9D3BBC199884}"/>
              </a:ext>
            </a:extLst>
          </p:cNvPr>
          <p:cNvSpPr>
            <a:spLocks noGrp="1"/>
          </p:cNvSpPr>
          <p:nvPr>
            <p:ph type="title"/>
          </p:nvPr>
        </p:nvSpPr>
        <p:spPr>
          <a:xfrm>
            <a:off x="1198181" y="726066"/>
            <a:ext cx="4795282" cy="5018227"/>
          </a:xfrm>
        </p:spPr>
        <p:txBody>
          <a:bodyPr anchor="ctr">
            <a:normAutofit/>
          </a:bodyPr>
          <a:lstStyle/>
          <a:p>
            <a:r>
              <a:rPr lang="en-GB">
                <a:solidFill>
                  <a:srgbClr val="FFFFFF"/>
                </a:solidFill>
              </a:rPr>
              <a:t>How is this part of the module assessed?</a:t>
            </a:r>
          </a:p>
        </p:txBody>
      </p:sp>
      <p:grpSp>
        <p:nvGrpSpPr>
          <p:cNvPr id="81" name="Bottom Right">
            <a:extLst>
              <a:ext uri="{FF2B5EF4-FFF2-40B4-BE49-F238E27FC236}">
                <a16:creationId xmlns:a16="http://schemas.microsoft.com/office/drawing/2014/main" id="{34676384-D846-461C-B8F3-BDB849B4A4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82" name="Graphic 157">
              <a:extLst>
                <a:ext uri="{FF2B5EF4-FFF2-40B4-BE49-F238E27FC236}">
                  <a16:creationId xmlns:a16="http://schemas.microsoft.com/office/drawing/2014/main" id="{50480E57-05E0-42B6-8693-191B4E9CF5F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84" name="Freeform: Shape 83">
                <a:extLst>
                  <a:ext uri="{FF2B5EF4-FFF2-40B4-BE49-F238E27FC236}">
                    <a16:creationId xmlns:a16="http://schemas.microsoft.com/office/drawing/2014/main" id="{1C989BD5-54F6-4747-83F1-81FCAEDAD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6D7EE029-E135-4899-AC49-78D6946CD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4C9494D7-A3EA-4A41-8910-6B6FE95E5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87" name="Freeform: Shape 86">
                <a:extLst>
                  <a:ext uri="{FF2B5EF4-FFF2-40B4-BE49-F238E27FC236}">
                    <a16:creationId xmlns:a16="http://schemas.microsoft.com/office/drawing/2014/main" id="{89E7F2B7-DEB2-4B2A-99F9-10622D09E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88" name="Freeform: Shape 87">
                <a:extLst>
                  <a:ext uri="{FF2B5EF4-FFF2-40B4-BE49-F238E27FC236}">
                    <a16:creationId xmlns:a16="http://schemas.microsoft.com/office/drawing/2014/main" id="{9DACD4DB-BAF5-43DD-8CC8-4200A16D66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89" name="Freeform: Shape 88">
                <a:extLst>
                  <a:ext uri="{FF2B5EF4-FFF2-40B4-BE49-F238E27FC236}">
                    <a16:creationId xmlns:a16="http://schemas.microsoft.com/office/drawing/2014/main" id="{6532D7D7-91B4-4F7C-B38E-5BBD5F3B4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2B7428A0-A810-46D6-9CC7-2475B2DF6E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83" name="Freeform: Shape 82">
              <a:extLst>
                <a:ext uri="{FF2B5EF4-FFF2-40B4-BE49-F238E27FC236}">
                  <a16:creationId xmlns:a16="http://schemas.microsoft.com/office/drawing/2014/main" id="{9C4A0E07-B9C5-49FB-B94A-B28D740C74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830A67DA-B4AC-4357-852A-C2325E6EDEDB}"/>
              </a:ext>
            </a:extLst>
          </p:cNvPr>
          <p:cNvSpPr>
            <a:spLocks noGrp="1"/>
          </p:cNvSpPr>
          <p:nvPr>
            <p:ph idx="1"/>
          </p:nvPr>
        </p:nvSpPr>
        <p:spPr>
          <a:xfrm>
            <a:off x="6195372" y="264159"/>
            <a:ext cx="5741890" cy="6397465"/>
          </a:xfrm>
        </p:spPr>
        <p:txBody>
          <a:bodyPr anchor="ctr">
            <a:normAutofit/>
          </a:bodyPr>
          <a:lstStyle/>
          <a:p>
            <a:pPr marL="0" indent="0">
              <a:buNone/>
            </a:pPr>
            <a:r>
              <a:rPr lang="en-GB" b="0" i="0" dirty="0">
                <a:solidFill>
                  <a:srgbClr val="FFFFFF"/>
                </a:solidFill>
                <a:effectLst/>
                <a:latin typeface="-apple-system"/>
              </a:rPr>
              <a:t>Level 5 and 6 students:</a:t>
            </a:r>
          </a:p>
          <a:p>
            <a:pPr marL="0" indent="0">
              <a:buNone/>
            </a:pPr>
            <a:r>
              <a:rPr lang="en-GB" b="0" i="0" dirty="0">
                <a:solidFill>
                  <a:srgbClr val="FFFFFF"/>
                </a:solidFill>
                <a:effectLst/>
                <a:latin typeface="-apple-system"/>
              </a:rPr>
              <a:t>1. Write a long encyclopaedia entry (2,000 words) on EITHER any holy well OR any saintly relic of your choice.</a:t>
            </a:r>
          </a:p>
          <a:p>
            <a:pPr marL="0" indent="0">
              <a:buNone/>
            </a:pPr>
            <a:r>
              <a:rPr lang="en-GB" b="1" dirty="0">
                <a:solidFill>
                  <a:srgbClr val="FFFFFF"/>
                </a:solidFill>
                <a:latin typeface="-apple-system"/>
              </a:rPr>
              <a:t>Deadline: 3 November 2024</a:t>
            </a:r>
            <a:endParaRPr lang="en-GB" b="1" i="0" dirty="0">
              <a:solidFill>
                <a:srgbClr val="FFFFFF"/>
              </a:solidFill>
              <a:effectLst/>
              <a:latin typeface="-apple-system"/>
            </a:endParaRPr>
          </a:p>
          <a:p>
            <a:endParaRPr lang="en-GB" sz="1800" dirty="0">
              <a:solidFill>
                <a:srgbClr val="FFFFFF"/>
              </a:solidFill>
            </a:endParaRPr>
          </a:p>
        </p:txBody>
      </p:sp>
    </p:spTree>
    <p:extLst>
      <p:ext uri="{BB962C8B-B14F-4D97-AF65-F5344CB8AC3E}">
        <p14:creationId xmlns:p14="http://schemas.microsoft.com/office/powerpoint/2010/main" val="154642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B7E76-ECD7-456C-BD4A-226AEAAF4C30}"/>
              </a:ext>
            </a:extLst>
          </p:cNvPr>
          <p:cNvSpPr>
            <a:spLocks noGrp="1"/>
          </p:cNvSpPr>
          <p:nvPr>
            <p:ph type="title"/>
          </p:nvPr>
        </p:nvSpPr>
        <p:spPr/>
        <p:txBody>
          <a:bodyPr/>
          <a:lstStyle/>
          <a:p>
            <a:r>
              <a:rPr lang="en-GB" dirty="0"/>
              <a:t>Medieval Medicine</a:t>
            </a:r>
          </a:p>
        </p:txBody>
      </p:sp>
      <p:sp>
        <p:nvSpPr>
          <p:cNvPr id="3" name="Content Placeholder 2">
            <a:extLst>
              <a:ext uri="{FF2B5EF4-FFF2-40B4-BE49-F238E27FC236}">
                <a16:creationId xmlns:a16="http://schemas.microsoft.com/office/drawing/2014/main" id="{634FE84C-91E5-4D1A-A2A3-7EB14D41D448}"/>
              </a:ext>
            </a:extLst>
          </p:cNvPr>
          <p:cNvSpPr>
            <a:spLocks noGrp="1"/>
          </p:cNvSpPr>
          <p:nvPr>
            <p:ph idx="1"/>
          </p:nvPr>
        </p:nvSpPr>
        <p:spPr>
          <a:xfrm>
            <a:off x="838200" y="1371600"/>
            <a:ext cx="10515600" cy="5219700"/>
          </a:xfrm>
        </p:spPr>
        <p:txBody>
          <a:bodyPr>
            <a:normAutofit fontScale="62500" lnSpcReduction="20000"/>
          </a:bodyPr>
          <a:lstStyle/>
          <a:p>
            <a:pPr>
              <a:buFont typeface="Arial" panose="020B0604020202020204" pitchFamily="34" charset="0"/>
              <a:buChar char="•"/>
            </a:pPr>
            <a:r>
              <a:rPr lang="en-GB" dirty="0"/>
              <a:t>Based largely on Greek and Roman texts &lt; e.g. Hippocrates (460 BC-370 BC) born Kos Greece and Galen (129CE-200) also Greek (born in Pergamon now Turkey)</a:t>
            </a:r>
          </a:p>
          <a:p>
            <a:pPr>
              <a:buFont typeface="Arial" panose="020B0604020202020204" pitchFamily="34" charset="0"/>
              <a:buChar char="•"/>
            </a:pPr>
            <a:r>
              <a:rPr lang="en-GB" dirty="0"/>
              <a:t>– Hippocratic Oath today – ‘Do no harm’</a:t>
            </a:r>
          </a:p>
          <a:p>
            <a:pPr>
              <a:buFont typeface="Arial" panose="020B0604020202020204" pitchFamily="34" charset="0"/>
              <a:buChar char="•"/>
            </a:pPr>
            <a:r>
              <a:rPr lang="en-GB" dirty="0"/>
              <a:t>Galen hugely influential – infectious diseases, inflammation, muscles and spinal cord, but knowledge of anatomy based on dissection of animals.</a:t>
            </a:r>
          </a:p>
          <a:p>
            <a:pPr>
              <a:buFont typeface="Arial" panose="020B0604020202020204" pitchFamily="34" charset="0"/>
              <a:buChar char="•"/>
            </a:pPr>
            <a:r>
              <a:rPr lang="en-GB" dirty="0"/>
              <a:t>A formal body of theoretical knowledge, many medieval manuscripts and medical compendiums survive (in Wales some of these are associated with the Physicians of </a:t>
            </a:r>
            <a:r>
              <a:rPr lang="en-GB" dirty="0" err="1"/>
              <a:t>Myddfai</a:t>
            </a:r>
            <a:r>
              <a:rPr lang="en-GB" dirty="0"/>
              <a:t>)</a:t>
            </a:r>
          </a:p>
          <a:p>
            <a:pPr>
              <a:buFont typeface="Arial" panose="020B0604020202020204" pitchFamily="34" charset="0"/>
              <a:buChar char="•"/>
            </a:pPr>
            <a:r>
              <a:rPr lang="en-GB" dirty="0"/>
              <a:t>Many contain recipes using herbs and plants; monasteries copied, translated and produced medical texts; </a:t>
            </a:r>
          </a:p>
          <a:p>
            <a:pPr>
              <a:buFont typeface="Arial" panose="020B0604020202020204" pitchFamily="34" charset="0"/>
              <a:buChar char="•"/>
            </a:pPr>
            <a:r>
              <a:rPr lang="en-GB" dirty="0"/>
              <a:t>Monks and nuns translated works from Greek, Indian and Arabic traditions, e.g. one influential work = Avicenna’s </a:t>
            </a:r>
            <a:r>
              <a:rPr lang="en-GB" i="1" dirty="0"/>
              <a:t>The Canon of Medicine </a:t>
            </a:r>
            <a:r>
              <a:rPr lang="en-GB" dirty="0"/>
              <a:t>c. 1030 (summarized Greek, Indian and Arabic medical knowledge). </a:t>
            </a:r>
          </a:p>
          <a:p>
            <a:pPr>
              <a:buFont typeface="Arial" panose="020B0604020202020204" pitchFamily="34" charset="0"/>
              <a:buChar char="•"/>
            </a:pPr>
            <a:r>
              <a:rPr lang="en-GB" dirty="0"/>
              <a:t>Transmission of Islamic medical ideas following Crusades</a:t>
            </a:r>
          </a:p>
          <a:p>
            <a:pPr>
              <a:buFont typeface="Arial" panose="020B0604020202020204" pitchFamily="34" charset="0"/>
              <a:buChar char="•"/>
            </a:pPr>
            <a:r>
              <a:rPr lang="en-GB" dirty="0"/>
              <a:t>Foundation of medieval universities: Salerno C9th/C10th (but particularly renowned for medical training C13th), Paris (1150), Bologna (1158), Oxford (1167), Padua (1222)</a:t>
            </a:r>
          </a:p>
          <a:p>
            <a:endParaRPr lang="en-GB" dirty="0"/>
          </a:p>
        </p:txBody>
      </p:sp>
    </p:spTree>
    <p:extLst>
      <p:ext uri="{BB962C8B-B14F-4D97-AF65-F5344CB8AC3E}">
        <p14:creationId xmlns:p14="http://schemas.microsoft.com/office/powerpoint/2010/main" val="3275410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97F78-1617-4322-BEBF-88B5D8716C91}"/>
              </a:ext>
            </a:extLst>
          </p:cNvPr>
          <p:cNvSpPr>
            <a:spLocks noGrp="1"/>
          </p:cNvSpPr>
          <p:nvPr>
            <p:ph type="title"/>
          </p:nvPr>
        </p:nvSpPr>
        <p:spPr/>
        <p:txBody>
          <a:bodyPr/>
          <a:lstStyle/>
          <a:p>
            <a:r>
              <a:rPr lang="en-GB" dirty="0"/>
              <a:t>Medieval Medical Concepts</a:t>
            </a:r>
          </a:p>
        </p:txBody>
      </p:sp>
      <p:sp>
        <p:nvSpPr>
          <p:cNvPr id="3" name="Content Placeholder 2">
            <a:extLst>
              <a:ext uri="{FF2B5EF4-FFF2-40B4-BE49-F238E27FC236}">
                <a16:creationId xmlns:a16="http://schemas.microsoft.com/office/drawing/2014/main" id="{384BBA08-2892-48F8-A5EC-D49A59B2C3B0}"/>
              </a:ext>
            </a:extLst>
          </p:cNvPr>
          <p:cNvSpPr>
            <a:spLocks noGrp="1"/>
          </p:cNvSpPr>
          <p:nvPr>
            <p:ph sz="half" idx="1"/>
          </p:nvPr>
        </p:nvSpPr>
        <p:spPr/>
        <p:txBody>
          <a:bodyPr/>
          <a:lstStyle/>
          <a:p>
            <a:pPr marL="0" indent="0">
              <a:buNone/>
            </a:pPr>
            <a:r>
              <a:rPr lang="en-GB" dirty="0"/>
              <a:t>What is meant by the Four Humours?</a:t>
            </a:r>
          </a:p>
          <a:p>
            <a:pPr marL="0" indent="0">
              <a:buNone/>
            </a:pPr>
            <a:endParaRPr lang="en-GB" dirty="0"/>
          </a:p>
          <a:p>
            <a:pPr marL="0" indent="0">
              <a:buNone/>
            </a:pPr>
            <a:endParaRPr lang="en-GB" dirty="0"/>
          </a:p>
          <a:p>
            <a:pPr marL="0" indent="0">
              <a:buNone/>
            </a:pPr>
            <a:endParaRPr lang="en-GB" sz="1600" dirty="0"/>
          </a:p>
          <a:p>
            <a:pPr marL="0" indent="0">
              <a:buNone/>
            </a:pPr>
            <a:endParaRPr lang="en-GB" sz="1600" dirty="0"/>
          </a:p>
          <a:p>
            <a:pPr marL="0" indent="0">
              <a:buNone/>
            </a:pPr>
            <a:endParaRPr lang="en-GB" sz="1600" dirty="0"/>
          </a:p>
          <a:p>
            <a:pPr marL="0" indent="0">
              <a:buNone/>
            </a:pPr>
            <a:r>
              <a:rPr lang="en-GB" sz="1600" dirty="0"/>
              <a:t>Image: Leech applicator tubes and bloodletting knife</a:t>
            </a:r>
          </a:p>
          <a:p>
            <a:pPr marL="0" indent="0">
              <a:buNone/>
            </a:pPr>
            <a:r>
              <a:rPr lang="en-GB" sz="1100" dirty="0"/>
              <a:t>Simon Speed, Public domain, via Wikimedia Commons</a:t>
            </a:r>
          </a:p>
        </p:txBody>
      </p:sp>
      <p:pic>
        <p:nvPicPr>
          <p:cNvPr id="1026" name="Picture 2">
            <a:extLst>
              <a:ext uri="{FF2B5EF4-FFF2-40B4-BE49-F238E27FC236}">
                <a16:creationId xmlns:a16="http://schemas.microsoft.com/office/drawing/2014/main" id="{A96524B9-3D2E-45F1-9FC2-D854FED7A6DB}"/>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273800" y="1690688"/>
            <a:ext cx="4876800" cy="2190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69849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DCB15-18C7-4BC6-9AC1-90C29A1FC0E8}"/>
              </a:ext>
            </a:extLst>
          </p:cNvPr>
          <p:cNvSpPr>
            <a:spLocks noGrp="1"/>
          </p:cNvSpPr>
          <p:nvPr>
            <p:ph type="title"/>
          </p:nvPr>
        </p:nvSpPr>
        <p:spPr/>
        <p:txBody>
          <a:bodyPr/>
          <a:lstStyle/>
          <a:p>
            <a:r>
              <a:rPr lang="en-GB" dirty="0"/>
              <a:t>The Four Humours</a:t>
            </a:r>
          </a:p>
        </p:txBody>
      </p:sp>
      <p:sp>
        <p:nvSpPr>
          <p:cNvPr id="3" name="Content Placeholder 2">
            <a:extLst>
              <a:ext uri="{FF2B5EF4-FFF2-40B4-BE49-F238E27FC236}">
                <a16:creationId xmlns:a16="http://schemas.microsoft.com/office/drawing/2014/main" id="{597F81C1-F30E-4E1C-8AB7-5B5B8DBF8142}"/>
              </a:ext>
            </a:extLst>
          </p:cNvPr>
          <p:cNvSpPr>
            <a:spLocks noGrp="1"/>
          </p:cNvSpPr>
          <p:nvPr>
            <p:ph sz="half" idx="1"/>
          </p:nvPr>
        </p:nvSpPr>
        <p:spPr>
          <a:xfrm>
            <a:off x="838200" y="1825625"/>
            <a:ext cx="5181600" cy="4667250"/>
          </a:xfrm>
        </p:spPr>
        <p:txBody>
          <a:bodyPr>
            <a:normAutofit fontScale="62500" lnSpcReduction="20000"/>
          </a:bodyPr>
          <a:lstStyle/>
          <a:p>
            <a:pPr>
              <a:buFont typeface="Arial" panose="020B0604020202020204" pitchFamily="34" charset="0"/>
              <a:buChar char="•"/>
            </a:pPr>
            <a:r>
              <a:rPr lang="en-GB" dirty="0"/>
              <a:t>Idea that originated in Ancient Greece (some say it came from Ancient Egypt), but it is usually attributed to Hippocrates C4th BC.</a:t>
            </a:r>
          </a:p>
          <a:p>
            <a:pPr>
              <a:buFont typeface="Arial" panose="020B0604020202020204" pitchFamily="34" charset="0"/>
              <a:buChar char="•"/>
            </a:pPr>
            <a:r>
              <a:rPr lang="en-GB" dirty="0"/>
              <a:t>The theory that there are 4 humours in the body (vital bodily fluids):</a:t>
            </a:r>
          </a:p>
          <a:p>
            <a:pPr marL="514350" indent="-514350">
              <a:buFont typeface="+mj-lt"/>
              <a:buAutoNum type="arabicPeriod"/>
            </a:pPr>
            <a:r>
              <a:rPr lang="en-GB" dirty="0"/>
              <a:t>Blood</a:t>
            </a:r>
          </a:p>
          <a:p>
            <a:pPr marL="514350" indent="-514350">
              <a:buFont typeface="+mj-lt"/>
              <a:buAutoNum type="arabicPeriod"/>
            </a:pPr>
            <a:r>
              <a:rPr lang="en-GB" dirty="0"/>
              <a:t>Yellow bile</a:t>
            </a:r>
          </a:p>
          <a:p>
            <a:pPr marL="514350" indent="-514350">
              <a:buFont typeface="+mj-lt"/>
              <a:buAutoNum type="arabicPeriod"/>
            </a:pPr>
            <a:r>
              <a:rPr lang="en-GB" dirty="0"/>
              <a:t>Black bile</a:t>
            </a:r>
          </a:p>
          <a:p>
            <a:pPr marL="514350" indent="-514350">
              <a:buFont typeface="+mj-lt"/>
              <a:buAutoNum type="arabicPeriod"/>
            </a:pPr>
            <a:r>
              <a:rPr lang="en-GB" dirty="0"/>
              <a:t>Phlegm</a:t>
            </a:r>
          </a:p>
          <a:p>
            <a:pPr marL="0" indent="0">
              <a:buNone/>
            </a:pPr>
            <a:r>
              <a:rPr lang="en-GB" dirty="0"/>
              <a:t>and that these are linked to the elements (earth, air, water, fire) – the body as a microcosm of the world.</a:t>
            </a:r>
          </a:p>
          <a:p>
            <a:pPr>
              <a:buFont typeface="Arial" panose="020B0604020202020204" pitchFamily="34" charset="0"/>
              <a:buChar char="•"/>
            </a:pPr>
            <a:r>
              <a:rPr lang="en-GB" dirty="0"/>
              <a:t>Important that these humours are well balanced</a:t>
            </a:r>
          </a:p>
        </p:txBody>
      </p:sp>
      <p:sp>
        <p:nvSpPr>
          <p:cNvPr id="4" name="Content Placeholder 3">
            <a:extLst>
              <a:ext uri="{FF2B5EF4-FFF2-40B4-BE49-F238E27FC236}">
                <a16:creationId xmlns:a16="http://schemas.microsoft.com/office/drawing/2014/main" id="{8F3D373C-1969-4F4C-B6AF-003EB955501D}"/>
              </a:ext>
            </a:extLst>
          </p:cNvPr>
          <p:cNvSpPr>
            <a:spLocks noGrp="1"/>
          </p:cNvSpPr>
          <p:nvPr>
            <p:ph sz="half" idx="2"/>
          </p:nvPr>
        </p:nvSpPr>
        <p:spPr/>
        <p:txBody>
          <a:bodyPr>
            <a:normAutofit fontScale="62500" lnSpcReduction="20000"/>
          </a:bodyPr>
          <a:lstStyle/>
          <a:p>
            <a:pPr marL="0" indent="0">
              <a:buNone/>
            </a:pPr>
            <a:r>
              <a:rPr lang="en-GB" b="0" i="0" dirty="0">
                <a:solidFill>
                  <a:srgbClr val="202122"/>
                </a:solidFill>
                <a:effectLst/>
                <a:latin typeface="Arial" panose="020B0604020202020204" pitchFamily="34" charset="0"/>
              </a:rPr>
              <a:t>Hippocrates, </a:t>
            </a:r>
            <a:r>
              <a:rPr lang="en-GB" b="0" i="1" dirty="0">
                <a:solidFill>
                  <a:srgbClr val="202122"/>
                </a:solidFill>
                <a:effectLst/>
                <a:latin typeface="Arial" panose="020B0604020202020204" pitchFamily="34" charset="0"/>
              </a:rPr>
              <a:t>On the Nature of Man</a:t>
            </a:r>
            <a:r>
              <a:rPr lang="en-GB" b="0" i="0" dirty="0">
                <a:solidFill>
                  <a:srgbClr val="202122"/>
                </a:solidFill>
                <a:effectLst/>
                <a:latin typeface="Arial" panose="020B0604020202020204" pitchFamily="34" charset="0"/>
              </a:rPr>
              <a:t>:</a:t>
            </a:r>
          </a:p>
          <a:p>
            <a:pPr marL="0" indent="0">
              <a:buNone/>
            </a:pPr>
            <a:r>
              <a:rPr lang="en-GB" b="0" i="0" dirty="0">
                <a:solidFill>
                  <a:srgbClr val="202122"/>
                </a:solidFill>
                <a:effectLst/>
                <a:latin typeface="Arial" panose="020B0604020202020204" pitchFamily="34" charset="0"/>
              </a:rPr>
              <a:t>The Human body contains blood, phlegm, yellow bile and black bile. These are the things that make up its constitution and cause its pains and health. Health is primarily that state in which these constituent substances are in the correct proportion to each other, both in strength and quantity, and are well mixed. Pain occurs when one of the substances presents either a deficiency or an excess, or is separated in the body and not mixed with others.</a:t>
            </a:r>
          </a:p>
          <a:p>
            <a:pPr marL="0" indent="0">
              <a:buNone/>
            </a:pPr>
            <a:r>
              <a:rPr lang="en-GB" b="0" i="0" dirty="0">
                <a:solidFill>
                  <a:srgbClr val="202122"/>
                </a:solidFill>
                <a:effectLst/>
                <a:latin typeface="Arial" panose="020B0604020202020204" pitchFamily="34" charset="0"/>
              </a:rPr>
              <a:t>Mann, W. N. (1983). G. E. R. Lloyd (ed.). </a:t>
            </a:r>
            <a:r>
              <a:rPr lang="en-GB" b="0" i="1" u="none" strike="noStrike" dirty="0">
                <a:solidFill>
                  <a:srgbClr val="3366BB"/>
                </a:solidFill>
                <a:effectLst/>
                <a:latin typeface="Arial" panose="020B0604020202020204" pitchFamily="34" charset="0"/>
              </a:rPr>
              <a:t>Hippocratic writings</a:t>
            </a:r>
            <a:r>
              <a:rPr lang="en-GB" b="0" i="0" dirty="0">
                <a:solidFill>
                  <a:srgbClr val="202122"/>
                </a:solidFill>
                <a:effectLst/>
                <a:latin typeface="Arial" panose="020B0604020202020204" pitchFamily="34" charset="0"/>
              </a:rPr>
              <a:t>. (trans.) by J.  Chadwick (Harmondsworth: Penguin, 1978),p. 262.</a:t>
            </a:r>
            <a:endParaRPr lang="en-GB" dirty="0"/>
          </a:p>
        </p:txBody>
      </p:sp>
    </p:spTree>
    <p:extLst>
      <p:ext uri="{BB962C8B-B14F-4D97-AF65-F5344CB8AC3E}">
        <p14:creationId xmlns:p14="http://schemas.microsoft.com/office/powerpoint/2010/main" val="41945848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DCB15-18C7-4BC6-9AC1-90C29A1FC0E8}"/>
              </a:ext>
            </a:extLst>
          </p:cNvPr>
          <p:cNvSpPr>
            <a:spLocks noGrp="1"/>
          </p:cNvSpPr>
          <p:nvPr>
            <p:ph type="title"/>
          </p:nvPr>
        </p:nvSpPr>
        <p:spPr/>
        <p:txBody>
          <a:bodyPr/>
          <a:lstStyle/>
          <a:p>
            <a:r>
              <a:rPr lang="en-GB" dirty="0"/>
              <a:t>The Four Humours</a:t>
            </a:r>
          </a:p>
        </p:txBody>
      </p:sp>
      <p:sp>
        <p:nvSpPr>
          <p:cNvPr id="3" name="Content Placeholder 2">
            <a:extLst>
              <a:ext uri="{FF2B5EF4-FFF2-40B4-BE49-F238E27FC236}">
                <a16:creationId xmlns:a16="http://schemas.microsoft.com/office/drawing/2014/main" id="{597F81C1-F30E-4E1C-8AB7-5B5B8DBF8142}"/>
              </a:ext>
            </a:extLst>
          </p:cNvPr>
          <p:cNvSpPr>
            <a:spLocks noGrp="1"/>
          </p:cNvSpPr>
          <p:nvPr>
            <p:ph sz="half" idx="1"/>
          </p:nvPr>
        </p:nvSpPr>
        <p:spPr>
          <a:xfrm>
            <a:off x="838200" y="1581150"/>
            <a:ext cx="5181600" cy="4595813"/>
          </a:xfrm>
        </p:spPr>
        <p:txBody>
          <a:bodyPr>
            <a:noAutofit/>
          </a:bodyPr>
          <a:lstStyle/>
          <a:p>
            <a:pPr>
              <a:buFont typeface="Arial" panose="020B0604020202020204" pitchFamily="34" charset="0"/>
              <a:buChar char="•"/>
            </a:pPr>
            <a:r>
              <a:rPr lang="en-GB" sz="2400" dirty="0"/>
              <a:t>The balance of humours in the body determine a patient’s personality and health.</a:t>
            </a:r>
          </a:p>
          <a:p>
            <a:pPr>
              <a:buFont typeface="Arial" panose="020B0604020202020204" pitchFamily="34" charset="0"/>
              <a:buChar char="•"/>
            </a:pPr>
            <a:r>
              <a:rPr lang="en-GB" sz="2400" dirty="0"/>
              <a:t>dyscrasia = imbalance of the humours</a:t>
            </a:r>
          </a:p>
          <a:p>
            <a:pPr>
              <a:buFont typeface="Arial" panose="020B0604020202020204" pitchFamily="34" charset="0"/>
              <a:buChar char="•"/>
            </a:pPr>
            <a:r>
              <a:rPr lang="en-GB" sz="2400" b="1" dirty="0"/>
              <a:t>Sanguine</a:t>
            </a:r>
            <a:r>
              <a:rPr lang="en-GB" sz="2400" dirty="0"/>
              <a:t> – blood, associated with spring and air; sanguine temperament – courage, hope and playfulness; excess – fever and sweating; cure – bloodletting, leeches.</a:t>
            </a:r>
          </a:p>
        </p:txBody>
      </p:sp>
      <p:sp>
        <p:nvSpPr>
          <p:cNvPr id="4" name="Content Placeholder 3">
            <a:extLst>
              <a:ext uri="{FF2B5EF4-FFF2-40B4-BE49-F238E27FC236}">
                <a16:creationId xmlns:a16="http://schemas.microsoft.com/office/drawing/2014/main" id="{8F3D373C-1969-4F4C-B6AF-003EB955501D}"/>
              </a:ext>
            </a:extLst>
          </p:cNvPr>
          <p:cNvSpPr>
            <a:spLocks noGrp="1"/>
          </p:cNvSpPr>
          <p:nvPr>
            <p:ph sz="half" idx="2"/>
          </p:nvPr>
        </p:nvSpPr>
        <p:spPr>
          <a:xfrm>
            <a:off x="6172200" y="1438276"/>
            <a:ext cx="5181600" cy="4738688"/>
          </a:xfrm>
        </p:spPr>
        <p:txBody>
          <a:bodyPr>
            <a:normAutofit/>
          </a:bodyPr>
          <a:lstStyle/>
          <a:p>
            <a:pPr>
              <a:buFont typeface="Arial" panose="020B0604020202020204" pitchFamily="34" charset="0"/>
              <a:buChar char="•"/>
            </a:pPr>
            <a:r>
              <a:rPr lang="en-GB" b="1" dirty="0"/>
              <a:t>Choleric </a:t>
            </a:r>
            <a:r>
              <a:rPr lang="en-GB" dirty="0"/>
              <a:t>– yellow bile, associated with summer and fire; temperament – restlessness and aggression; chamomile sometimes used to treat excess of this.</a:t>
            </a:r>
          </a:p>
          <a:p>
            <a:pPr>
              <a:buFont typeface="Arial" panose="020B0604020202020204" pitchFamily="34" charset="0"/>
              <a:buChar char="•"/>
            </a:pPr>
            <a:r>
              <a:rPr lang="en-GB" sz="900" dirty="0" err="1"/>
              <a:t>Coffeevore</a:t>
            </a:r>
            <a:r>
              <a:rPr lang="en-GB" sz="900" dirty="0"/>
              <a:t>, CC BY-SA 4.0 &lt;https://creativecommons.org/licenses/by-sa/4.0&gt;, via Wikimedia Commons</a:t>
            </a:r>
          </a:p>
        </p:txBody>
      </p:sp>
      <p:pic>
        <p:nvPicPr>
          <p:cNvPr id="2050" name="Picture 2">
            <a:extLst>
              <a:ext uri="{FF2B5EF4-FFF2-40B4-BE49-F238E27FC236}">
                <a16:creationId xmlns:a16="http://schemas.microsoft.com/office/drawing/2014/main" id="{BB7F6605-C126-4F6B-9869-0BAD165AFE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7025" y="4778375"/>
            <a:ext cx="228600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1889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5" name="Rectangle 74">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77" name="Top Left">
            <a:extLst>
              <a:ext uri="{FF2B5EF4-FFF2-40B4-BE49-F238E27FC236}">
                <a16:creationId xmlns:a16="http://schemas.microsoft.com/office/drawing/2014/main" id="{30E2593C-D80A-46DA-80DF-172357084A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78" name="Freeform: Shape 77">
              <a:extLst>
                <a:ext uri="{FF2B5EF4-FFF2-40B4-BE49-F238E27FC236}">
                  <a16:creationId xmlns:a16="http://schemas.microsoft.com/office/drawing/2014/main" id="{01A9D4F6-4E29-4BDA-A516-7F3F736DB7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9" name="Freeform: Shape 78">
              <a:extLst>
                <a:ext uri="{FF2B5EF4-FFF2-40B4-BE49-F238E27FC236}">
                  <a16:creationId xmlns:a16="http://schemas.microsoft.com/office/drawing/2014/main" id="{F21C7B06-772C-4D26-AF38-02786B9F8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80" name="Freeform: Shape 79">
              <a:extLst>
                <a:ext uri="{FF2B5EF4-FFF2-40B4-BE49-F238E27FC236}">
                  <a16:creationId xmlns:a16="http://schemas.microsoft.com/office/drawing/2014/main" id="{98F1E44D-5255-4ED6-8D25-0616BC280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4D73AC6-0076-449C-8676-7D0AD28D6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6592273B-D4FB-437C-A81B-0CEEEB089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25058A91-09D6-41A3-B732-BD9820CAF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EB46C089-E160-4CFA-9B80-559D7A221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3A4BDAFA-2631-4743-B907-D9504D8E5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80554B58-FB46-433B-9E03-5D47E5657BC2}"/>
              </a:ext>
            </a:extLst>
          </p:cNvPr>
          <p:cNvSpPr>
            <a:spLocks noGrp="1"/>
          </p:cNvSpPr>
          <p:nvPr>
            <p:ph type="title"/>
          </p:nvPr>
        </p:nvSpPr>
        <p:spPr>
          <a:xfrm>
            <a:off x="1198182" y="1381125"/>
            <a:ext cx="4814412" cy="843261"/>
          </a:xfrm>
        </p:spPr>
        <p:txBody>
          <a:bodyPr>
            <a:noAutofit/>
          </a:bodyPr>
          <a:lstStyle/>
          <a:p>
            <a:pPr marL="285750" indent="-285750">
              <a:buFont typeface="Arial" panose="020B0604020202020204" pitchFamily="34" charset="0"/>
              <a:buChar char="•"/>
            </a:pPr>
            <a:r>
              <a:rPr lang="en-GB" sz="2400" b="1" dirty="0"/>
              <a:t>Melancholic</a:t>
            </a:r>
            <a:r>
              <a:rPr lang="en-GB" sz="2400" dirty="0"/>
              <a:t> – black bile;  associated with autumn and element earth; melancholic temperament – introverted, serious, sad and depressed; dietary or digestive problems; doctors might force patients to purge or throw up.</a:t>
            </a:r>
            <a:br>
              <a:rPr lang="en-GB" sz="2400" dirty="0"/>
            </a:br>
            <a:endParaRPr lang="en-GB" sz="2400" dirty="0"/>
          </a:p>
        </p:txBody>
      </p:sp>
      <p:sp>
        <p:nvSpPr>
          <p:cNvPr id="1030" name="Content Placeholder 1029">
            <a:extLst>
              <a:ext uri="{FF2B5EF4-FFF2-40B4-BE49-F238E27FC236}">
                <a16:creationId xmlns:a16="http://schemas.microsoft.com/office/drawing/2014/main" id="{95B68727-7919-4A7E-AB34-5756D435BD80}"/>
              </a:ext>
            </a:extLst>
          </p:cNvPr>
          <p:cNvSpPr>
            <a:spLocks noGrp="1"/>
          </p:cNvSpPr>
          <p:nvPr>
            <p:ph idx="1"/>
          </p:nvPr>
        </p:nvSpPr>
        <p:spPr>
          <a:xfrm>
            <a:off x="1185756" y="3361673"/>
            <a:ext cx="4814102" cy="3315954"/>
          </a:xfrm>
        </p:spPr>
        <p:txBody>
          <a:bodyPr>
            <a:normAutofit/>
          </a:bodyPr>
          <a:lstStyle/>
          <a:p>
            <a:pPr>
              <a:buFont typeface="Arial" panose="020B0604020202020204" pitchFamily="34" charset="0"/>
              <a:buChar char="•"/>
            </a:pPr>
            <a:r>
              <a:rPr lang="en-US" sz="2400" b="1" dirty="0"/>
              <a:t>Phlegmatic</a:t>
            </a:r>
            <a:r>
              <a:rPr lang="en-US" sz="2400" dirty="0"/>
              <a:t> – phlegm; associated with winter and the element water; too much phlegm – respiratory problems, cough, cold or energy problems; cure – consuming fluids or reducing stress</a:t>
            </a:r>
          </a:p>
        </p:txBody>
      </p:sp>
      <p:pic>
        <p:nvPicPr>
          <p:cNvPr id="1026" name="Picture 2">
            <a:extLst>
              <a:ext uri="{FF2B5EF4-FFF2-40B4-BE49-F238E27FC236}">
                <a16:creationId xmlns:a16="http://schemas.microsoft.com/office/drawing/2014/main" id="{E06F4E13-A64E-4A5F-A493-BBCEE5D2005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99"/>
          <a:stretch/>
        </p:blipFill>
        <p:spPr bwMode="auto">
          <a:xfrm>
            <a:off x="6626806" y="1019556"/>
            <a:ext cx="4817466" cy="4818888"/>
          </a:xfrm>
          <a:prstGeom prst="rect">
            <a:avLst/>
          </a:prstGeom>
          <a:noFill/>
          <a:extLst>
            <a:ext uri="{909E8E84-426E-40DD-AFC4-6F175D3DCCD1}">
              <a14:hiddenFill xmlns:a14="http://schemas.microsoft.com/office/drawing/2010/main">
                <a:solidFill>
                  <a:srgbClr val="FFFFFF"/>
                </a:solidFill>
              </a14:hiddenFill>
            </a:ext>
          </a:extLst>
        </p:spPr>
      </p:pic>
      <p:grpSp>
        <p:nvGrpSpPr>
          <p:cNvPr id="87" name="Bottom Right">
            <a:extLst>
              <a:ext uri="{FF2B5EF4-FFF2-40B4-BE49-F238E27FC236}">
                <a16:creationId xmlns:a16="http://schemas.microsoft.com/office/drawing/2014/main" id="{521AD032-2A8E-46DA-9ADE-ABE5E787FE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88" name="Freeform: Shape 87">
              <a:extLst>
                <a:ext uri="{FF2B5EF4-FFF2-40B4-BE49-F238E27FC236}">
                  <a16:creationId xmlns:a16="http://schemas.microsoft.com/office/drawing/2014/main" id="{4C99AC15-8ABA-4F63-9321-20BC70B7C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89" name="Graphic 157">
              <a:extLst>
                <a:ext uri="{FF2B5EF4-FFF2-40B4-BE49-F238E27FC236}">
                  <a16:creationId xmlns:a16="http://schemas.microsoft.com/office/drawing/2014/main" id="{4A4D9C63-9AE2-409A-AD6F-D6B96CC608F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91" name="Freeform: Shape 90">
                <a:extLst>
                  <a:ext uri="{FF2B5EF4-FFF2-40B4-BE49-F238E27FC236}">
                    <a16:creationId xmlns:a16="http://schemas.microsoft.com/office/drawing/2014/main" id="{1C414FAE-71E1-463A-AE68-63329132E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2AA2E51D-8749-4E45-B4DD-111ED901B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FF8F5908-4C35-43FC-A898-D3C8C3A09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B573C509-A7F3-4312-B67F-C55BB88DDF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79AB9BF4-2BB4-4BE7-98EB-B320312ED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96" name="Freeform: Shape 95">
                <a:extLst>
                  <a:ext uri="{FF2B5EF4-FFF2-40B4-BE49-F238E27FC236}">
                    <a16:creationId xmlns:a16="http://schemas.microsoft.com/office/drawing/2014/main" id="{971E7EF4-D2C5-4968-AC34-A0674E1F82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97" name="Freeform: Shape 96">
                <a:extLst>
                  <a:ext uri="{FF2B5EF4-FFF2-40B4-BE49-F238E27FC236}">
                    <a16:creationId xmlns:a16="http://schemas.microsoft.com/office/drawing/2014/main" id="{235D9000-8CED-4925-95A2-3F12C8023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90" name="Freeform: Shape 89">
              <a:extLst>
                <a:ext uri="{FF2B5EF4-FFF2-40B4-BE49-F238E27FC236}">
                  <a16:creationId xmlns:a16="http://schemas.microsoft.com/office/drawing/2014/main" id="{9F857165-8DF4-4025-B0D6-1079CDA8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6362748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7AD26-26AA-402C-BD86-451550557F0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8CB67DF-A44E-424F-83DC-1E02ABC79370}"/>
              </a:ext>
            </a:extLst>
          </p:cNvPr>
          <p:cNvSpPr>
            <a:spLocks noGrp="1"/>
          </p:cNvSpPr>
          <p:nvPr>
            <p:ph idx="1"/>
          </p:nvPr>
        </p:nvSpPr>
        <p:spPr/>
        <p:txBody>
          <a:bodyPr>
            <a:normAutofit fontScale="92500" lnSpcReduction="10000"/>
          </a:bodyPr>
          <a:lstStyle/>
          <a:p>
            <a:pPr>
              <a:buFont typeface="Arial" panose="020B0604020202020204" pitchFamily="34" charset="0"/>
              <a:buChar char="•"/>
            </a:pPr>
            <a:r>
              <a:rPr lang="en-GB" b="0" i="0" dirty="0">
                <a:solidFill>
                  <a:srgbClr val="000000"/>
                </a:solidFill>
                <a:effectLst/>
                <a:latin typeface="Arial" panose="020B0604020202020204" pitchFamily="34" charset="0"/>
              </a:rPr>
              <a:t>The influence of the humours changed with the seasons and times of day and with the human life span. </a:t>
            </a:r>
          </a:p>
          <a:p>
            <a:pPr>
              <a:buFont typeface="Arial" panose="020B0604020202020204" pitchFamily="34" charset="0"/>
              <a:buChar char="•"/>
            </a:pPr>
            <a:r>
              <a:rPr lang="en-GB" b="0" i="0" dirty="0">
                <a:solidFill>
                  <a:srgbClr val="000000"/>
                </a:solidFill>
                <a:effectLst/>
                <a:latin typeface="Arial" panose="020B0604020202020204" pitchFamily="34" charset="0"/>
              </a:rPr>
              <a:t>Heat stimulated action, cold depressed it. </a:t>
            </a:r>
          </a:p>
          <a:p>
            <a:pPr>
              <a:buFont typeface="Arial" panose="020B0604020202020204" pitchFamily="34" charset="0"/>
              <a:buChar char="•"/>
            </a:pPr>
            <a:r>
              <a:rPr lang="en-GB" b="0" i="0" dirty="0">
                <a:solidFill>
                  <a:srgbClr val="000000"/>
                </a:solidFill>
                <a:effectLst/>
                <a:latin typeface="Arial" panose="020B0604020202020204" pitchFamily="34" charset="0"/>
              </a:rPr>
              <a:t>Choler could give you courage on the battle field but too much phlegm could make you a coward. </a:t>
            </a:r>
          </a:p>
          <a:p>
            <a:pPr>
              <a:buFont typeface="Arial" panose="020B0604020202020204" pitchFamily="34" charset="0"/>
              <a:buChar char="•"/>
            </a:pPr>
            <a:r>
              <a:rPr lang="en-GB" b="0" i="0" dirty="0">
                <a:solidFill>
                  <a:srgbClr val="000000"/>
                </a:solidFill>
                <a:effectLst/>
                <a:latin typeface="Arial" panose="020B0604020202020204" pitchFamily="34" charset="0"/>
              </a:rPr>
              <a:t>Youth was hot and moist, age cold and dry. Men as a sex were hotter and drier than women.</a:t>
            </a:r>
          </a:p>
          <a:p>
            <a:pPr>
              <a:buFont typeface="Arial" panose="020B0604020202020204" pitchFamily="34" charset="0"/>
              <a:buChar char="•"/>
            </a:pPr>
            <a:r>
              <a:rPr lang="en-GB" dirty="0">
                <a:solidFill>
                  <a:srgbClr val="000000"/>
                </a:solidFill>
                <a:latin typeface="Arial" panose="020B0604020202020204" pitchFamily="34" charset="0"/>
              </a:rPr>
              <a:t>Blood was considered to be the most important humour as all of the others were carried in the blood.</a:t>
            </a:r>
            <a:endParaRPr lang="en-GB" dirty="0"/>
          </a:p>
        </p:txBody>
      </p:sp>
    </p:spTree>
    <p:extLst>
      <p:ext uri="{BB962C8B-B14F-4D97-AF65-F5344CB8AC3E}">
        <p14:creationId xmlns:p14="http://schemas.microsoft.com/office/powerpoint/2010/main" val="1165627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30E2593C-D80A-46DA-80DF-172357084A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01A9D4F6-4E29-4BDA-A516-7F3F736DB7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F21C7B06-772C-4D26-AF38-02786B9F8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98F1E44D-5255-4ED6-8D25-0616BC280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D4D73AC6-0076-449C-8676-7D0AD28D6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6592273B-D4FB-437C-A81B-0CEEEB089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25058A91-09D6-41A3-B732-BD9820CAF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EB46C089-E160-4CFA-9B80-559D7A221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3A4BDAFA-2631-4743-B907-D9504D8E5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E528278E-DA5D-4BDE-A93C-EDA649DA3D36}"/>
              </a:ext>
            </a:extLst>
          </p:cNvPr>
          <p:cNvSpPr>
            <a:spLocks noGrp="1"/>
          </p:cNvSpPr>
          <p:nvPr>
            <p:ph type="title"/>
          </p:nvPr>
        </p:nvSpPr>
        <p:spPr>
          <a:xfrm>
            <a:off x="1198182" y="559813"/>
            <a:ext cx="4814412" cy="1664573"/>
          </a:xfrm>
        </p:spPr>
        <p:txBody>
          <a:bodyPr vert="horz" lIns="91440" tIns="45720" rIns="91440" bIns="45720" rtlCol="0" anchor="ctr">
            <a:normAutofit/>
          </a:bodyPr>
          <a:lstStyle/>
          <a:p>
            <a:r>
              <a:rPr lang="en-US" sz="4400" kern="1200" dirty="0">
                <a:solidFill>
                  <a:schemeClr val="tx2"/>
                </a:solidFill>
                <a:latin typeface="+mj-lt"/>
                <a:ea typeface="+mj-ea"/>
                <a:cs typeface="+mj-cs"/>
              </a:rPr>
              <a:t>Bloodletting</a:t>
            </a:r>
          </a:p>
        </p:txBody>
      </p:sp>
      <p:sp>
        <p:nvSpPr>
          <p:cNvPr id="3" name="Content Placeholder 2">
            <a:extLst>
              <a:ext uri="{FF2B5EF4-FFF2-40B4-BE49-F238E27FC236}">
                <a16:creationId xmlns:a16="http://schemas.microsoft.com/office/drawing/2014/main" id="{9966B3D0-D42A-4B54-AA14-F42C316D1BDB}"/>
              </a:ext>
            </a:extLst>
          </p:cNvPr>
          <p:cNvSpPr>
            <a:spLocks noGrp="1"/>
          </p:cNvSpPr>
          <p:nvPr>
            <p:ph sz="half" idx="1"/>
          </p:nvPr>
        </p:nvSpPr>
        <p:spPr>
          <a:xfrm>
            <a:off x="407779" y="1847850"/>
            <a:ext cx="5951433" cy="4818888"/>
          </a:xfrm>
        </p:spPr>
        <p:txBody>
          <a:bodyPr vert="horz" lIns="91440" tIns="45720" rIns="91440" bIns="45720" rtlCol="0">
            <a:normAutofit fontScale="77500" lnSpcReduction="20000"/>
          </a:bodyPr>
          <a:lstStyle/>
          <a:p>
            <a:pPr>
              <a:buFont typeface="Arial" panose="020B0604020202020204" pitchFamily="34" charset="0"/>
              <a:buChar char="•"/>
            </a:pPr>
            <a:r>
              <a:rPr lang="en-GB" sz="2600" dirty="0"/>
              <a:t>Also known as phlebotomy</a:t>
            </a:r>
          </a:p>
          <a:p>
            <a:pPr>
              <a:buFont typeface="Arial" panose="020B0604020202020204" pitchFamily="34" charset="0"/>
              <a:buChar char="•"/>
            </a:pPr>
            <a:r>
              <a:rPr lang="en-GB" sz="2600" dirty="0"/>
              <a:t>Different methods of bloodletting are illustrated from a collection of medieval manuscript in Nancy G. </a:t>
            </a:r>
            <a:r>
              <a:rPr lang="en-GB" sz="2600" dirty="0" err="1"/>
              <a:t>Sirasi</a:t>
            </a:r>
            <a:r>
              <a:rPr lang="en-GB" sz="2600" dirty="0"/>
              <a:t>, </a:t>
            </a:r>
            <a:r>
              <a:rPr lang="en-GB" sz="2600" i="1" dirty="0"/>
              <a:t>Medieval and Early Renaissance Medicine</a:t>
            </a:r>
            <a:r>
              <a:rPr lang="en-GB" sz="2600" dirty="0"/>
              <a:t> (Chicago: Chicago University Press, 1990), p. 139.</a:t>
            </a:r>
          </a:p>
          <a:p>
            <a:pPr>
              <a:buFont typeface="Arial" panose="020B0604020202020204" pitchFamily="34" charset="0"/>
              <a:buChar char="•"/>
            </a:pPr>
            <a:r>
              <a:rPr lang="en-GB" sz="2600" dirty="0"/>
              <a:t>These include bloodletting – slicing the skin and collecting the blood in bowl; cupping – the practitioner places heated metal cups on the skin to draw the </a:t>
            </a:r>
            <a:r>
              <a:rPr lang="en-GB" sz="2600" dirty="0" err="1"/>
              <a:t>humor</a:t>
            </a:r>
            <a:r>
              <a:rPr lang="en-GB" sz="2600" dirty="0"/>
              <a:t> to the part of the body being treated;</a:t>
            </a:r>
          </a:p>
          <a:p>
            <a:pPr>
              <a:buFont typeface="Arial" panose="020B0604020202020204" pitchFamily="34" charset="0"/>
              <a:buChar char="•"/>
            </a:pPr>
            <a:r>
              <a:rPr lang="en-GB" sz="2600" dirty="0"/>
              <a:t>Illustrated guides to bloodletting list the sites and note the appropriate veins to incise for different complaints e.g. the basilic vein in the arm should be incised for complaints of the liver or spleen.</a:t>
            </a:r>
          </a:p>
          <a:p>
            <a:r>
              <a:rPr lang="en-GB" sz="900" dirty="0"/>
              <a:t>Unknown </a:t>
            </a:r>
            <a:r>
              <a:rPr lang="en-GB" sz="900" dirty="0" err="1"/>
              <a:t>authorUnknown</a:t>
            </a:r>
            <a:r>
              <a:rPr lang="en-GB" sz="900" dirty="0"/>
              <a:t> author, CC0, via Wikimedia Commons</a:t>
            </a:r>
            <a:endParaRPr lang="en-US" sz="900" dirty="0"/>
          </a:p>
        </p:txBody>
      </p:sp>
      <p:pic>
        <p:nvPicPr>
          <p:cNvPr id="4098" name="Picture 2">
            <a:extLst>
              <a:ext uri="{FF2B5EF4-FFF2-40B4-BE49-F238E27FC236}">
                <a16:creationId xmlns:a16="http://schemas.microsoft.com/office/drawing/2014/main" id="{2F4ACC20-858C-4F80-9B40-1E46CC035DF1}"/>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637"/>
          <a:stretch/>
        </p:blipFill>
        <p:spPr bwMode="auto">
          <a:xfrm>
            <a:off x="6626806" y="1019556"/>
            <a:ext cx="4817466" cy="4818888"/>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521AD032-2A8E-46DA-9ADE-ABE5E787FE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12" name="Freeform: Shape 111">
              <a:extLst>
                <a:ext uri="{FF2B5EF4-FFF2-40B4-BE49-F238E27FC236}">
                  <a16:creationId xmlns:a16="http://schemas.microsoft.com/office/drawing/2014/main" id="{4C99AC15-8ABA-4F63-9321-20BC70B7C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13" name="Graphic 157">
              <a:extLst>
                <a:ext uri="{FF2B5EF4-FFF2-40B4-BE49-F238E27FC236}">
                  <a16:creationId xmlns:a16="http://schemas.microsoft.com/office/drawing/2014/main" id="{4A4D9C63-9AE2-409A-AD6F-D6B96CC608F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5" name="Freeform: Shape 114">
                <a:extLst>
                  <a:ext uri="{FF2B5EF4-FFF2-40B4-BE49-F238E27FC236}">
                    <a16:creationId xmlns:a16="http://schemas.microsoft.com/office/drawing/2014/main" id="{1C414FAE-71E1-463A-AE68-63329132E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2AA2E51D-8749-4E45-B4DD-111ED901B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FF8F5908-4C35-43FC-A898-D3C8C3A09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B573C509-A7F3-4312-B67F-C55BB88DDF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79AB9BF4-2BB4-4BE7-98EB-B320312ED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971E7EF4-D2C5-4968-AC34-A0674E1F82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1" name="Freeform: Shape 120">
                <a:extLst>
                  <a:ext uri="{FF2B5EF4-FFF2-40B4-BE49-F238E27FC236}">
                    <a16:creationId xmlns:a16="http://schemas.microsoft.com/office/drawing/2014/main" id="{235D9000-8CED-4925-95A2-3F12C8023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4" name="Freeform: Shape 113">
              <a:extLst>
                <a:ext uri="{FF2B5EF4-FFF2-40B4-BE49-F238E27FC236}">
                  <a16:creationId xmlns:a16="http://schemas.microsoft.com/office/drawing/2014/main" id="{9F857165-8DF4-4025-B0D6-1079CDA8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8175205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30E2593C-D80A-46DA-80DF-172357084A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01A9D4F6-4E29-4BDA-A516-7F3F736DB7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F21C7B06-772C-4D26-AF38-02786B9F8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98F1E44D-5255-4ED6-8D25-0616BC280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D4D73AC6-0076-449C-8676-7D0AD28D6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6592273B-D4FB-437C-A81B-0CEEEB089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25058A91-09D6-41A3-B732-BD9820CAF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EB46C089-E160-4CFA-9B80-559D7A221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3A4BDAFA-2631-4743-B907-D9504D8E5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E528278E-DA5D-4BDE-A93C-EDA649DA3D36}"/>
              </a:ext>
            </a:extLst>
          </p:cNvPr>
          <p:cNvSpPr>
            <a:spLocks noGrp="1"/>
          </p:cNvSpPr>
          <p:nvPr>
            <p:ph type="title"/>
          </p:nvPr>
        </p:nvSpPr>
        <p:spPr>
          <a:xfrm>
            <a:off x="1198182" y="559813"/>
            <a:ext cx="4814412" cy="1664573"/>
          </a:xfrm>
        </p:spPr>
        <p:txBody>
          <a:bodyPr vert="horz" lIns="91440" tIns="45720" rIns="91440" bIns="45720" rtlCol="0" anchor="ctr">
            <a:normAutofit/>
          </a:bodyPr>
          <a:lstStyle/>
          <a:p>
            <a:r>
              <a:rPr lang="en-US" sz="4400" kern="1200" dirty="0">
                <a:solidFill>
                  <a:schemeClr val="tx2"/>
                </a:solidFill>
                <a:latin typeface="+mj-lt"/>
                <a:ea typeface="+mj-ea"/>
                <a:cs typeface="+mj-cs"/>
              </a:rPr>
              <a:t>Bloodletting 2</a:t>
            </a:r>
          </a:p>
        </p:txBody>
      </p:sp>
      <p:sp>
        <p:nvSpPr>
          <p:cNvPr id="3" name="Content Placeholder 2">
            <a:extLst>
              <a:ext uri="{FF2B5EF4-FFF2-40B4-BE49-F238E27FC236}">
                <a16:creationId xmlns:a16="http://schemas.microsoft.com/office/drawing/2014/main" id="{9966B3D0-D42A-4B54-AA14-F42C316D1BDB}"/>
              </a:ext>
            </a:extLst>
          </p:cNvPr>
          <p:cNvSpPr>
            <a:spLocks noGrp="1"/>
          </p:cNvSpPr>
          <p:nvPr>
            <p:ph sz="half" idx="1"/>
          </p:nvPr>
        </p:nvSpPr>
        <p:spPr>
          <a:xfrm>
            <a:off x="407779" y="1847850"/>
            <a:ext cx="5951433" cy="4818888"/>
          </a:xfrm>
        </p:spPr>
        <p:txBody>
          <a:bodyPr vert="horz" lIns="91440" tIns="45720" rIns="91440" bIns="45720" rtlCol="0">
            <a:normAutofit fontScale="92500" lnSpcReduction="20000"/>
          </a:bodyPr>
          <a:lstStyle/>
          <a:p>
            <a:pPr>
              <a:buFont typeface="Arial" panose="020B0604020202020204" pitchFamily="34" charset="0"/>
              <a:buChar char="•"/>
            </a:pPr>
            <a:r>
              <a:rPr lang="en-GB" sz="2400" dirty="0"/>
              <a:t>Unquestionably one of the most frequent forms of general therapy.</a:t>
            </a:r>
          </a:p>
          <a:p>
            <a:pPr>
              <a:buFont typeface="Arial" panose="020B0604020202020204" pitchFamily="34" charset="0"/>
              <a:buChar char="•"/>
            </a:pPr>
            <a:r>
              <a:rPr lang="en-GB" sz="2400" dirty="0" err="1"/>
              <a:t>Sirasi</a:t>
            </a:r>
            <a:r>
              <a:rPr lang="en-GB" sz="2400" dirty="0"/>
              <a:t>: ‘The principle behind this ancient and long-lived therapeutic procedure was that bloodletting drew off corrupt matter from the body. Each of the four humours, all of which was contained in blood, was capable of being transformed by disordered complexion into harmful secondary humour that had to be removed if the patient was to recover (or maintain) health. Galen was influential in systematizing and elaborating these concepts as well as many others.’ pp.139-140</a:t>
            </a:r>
          </a:p>
          <a:p>
            <a:r>
              <a:rPr lang="en-GB" sz="900" dirty="0"/>
              <a:t>Unknown </a:t>
            </a:r>
            <a:r>
              <a:rPr lang="en-GB" sz="900" dirty="0" err="1"/>
              <a:t>authorUnknown</a:t>
            </a:r>
            <a:r>
              <a:rPr lang="en-GB" sz="900" dirty="0"/>
              <a:t> author, CC0, via Wikimedia Commons</a:t>
            </a:r>
            <a:endParaRPr lang="en-US" sz="900" dirty="0"/>
          </a:p>
        </p:txBody>
      </p:sp>
      <p:pic>
        <p:nvPicPr>
          <p:cNvPr id="4098" name="Picture 2">
            <a:extLst>
              <a:ext uri="{FF2B5EF4-FFF2-40B4-BE49-F238E27FC236}">
                <a16:creationId xmlns:a16="http://schemas.microsoft.com/office/drawing/2014/main" id="{2F4ACC20-858C-4F80-9B40-1E46CC035DF1}"/>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637"/>
          <a:stretch/>
        </p:blipFill>
        <p:spPr bwMode="auto">
          <a:xfrm>
            <a:off x="6626806" y="1019556"/>
            <a:ext cx="4817466" cy="4818888"/>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521AD032-2A8E-46DA-9ADE-ABE5E787FE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12" name="Freeform: Shape 111">
              <a:extLst>
                <a:ext uri="{FF2B5EF4-FFF2-40B4-BE49-F238E27FC236}">
                  <a16:creationId xmlns:a16="http://schemas.microsoft.com/office/drawing/2014/main" id="{4C99AC15-8ABA-4F63-9321-20BC70B7C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13" name="Graphic 157">
              <a:extLst>
                <a:ext uri="{FF2B5EF4-FFF2-40B4-BE49-F238E27FC236}">
                  <a16:creationId xmlns:a16="http://schemas.microsoft.com/office/drawing/2014/main" id="{4A4D9C63-9AE2-409A-AD6F-D6B96CC608F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5" name="Freeform: Shape 114">
                <a:extLst>
                  <a:ext uri="{FF2B5EF4-FFF2-40B4-BE49-F238E27FC236}">
                    <a16:creationId xmlns:a16="http://schemas.microsoft.com/office/drawing/2014/main" id="{1C414FAE-71E1-463A-AE68-63329132E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2AA2E51D-8749-4E45-B4DD-111ED901B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FF8F5908-4C35-43FC-A898-D3C8C3A09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B573C509-A7F3-4312-B67F-C55BB88DDF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79AB9BF4-2BB4-4BE7-98EB-B320312ED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971E7EF4-D2C5-4968-AC34-A0674E1F82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1" name="Freeform: Shape 120">
                <a:extLst>
                  <a:ext uri="{FF2B5EF4-FFF2-40B4-BE49-F238E27FC236}">
                    <a16:creationId xmlns:a16="http://schemas.microsoft.com/office/drawing/2014/main" id="{235D9000-8CED-4925-95A2-3F12C8023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4" name="Freeform: Shape 113">
              <a:extLst>
                <a:ext uri="{FF2B5EF4-FFF2-40B4-BE49-F238E27FC236}">
                  <a16:creationId xmlns:a16="http://schemas.microsoft.com/office/drawing/2014/main" id="{9F857165-8DF4-4025-B0D6-1079CDA8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2326058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30E2593C-D80A-46DA-80DF-172357084A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01A9D4F6-4E29-4BDA-A516-7F3F736DB7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F21C7B06-772C-4D26-AF38-02786B9F8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98F1E44D-5255-4ED6-8D25-0616BC280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D4D73AC6-0076-449C-8676-7D0AD28D6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6592273B-D4FB-437C-A81B-0CEEEB089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25058A91-09D6-41A3-B732-BD9820CAF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EB46C089-E160-4CFA-9B80-559D7A221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3A4BDAFA-2631-4743-B907-D9504D8E5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E528278E-DA5D-4BDE-A93C-EDA649DA3D36}"/>
              </a:ext>
            </a:extLst>
          </p:cNvPr>
          <p:cNvSpPr>
            <a:spLocks noGrp="1"/>
          </p:cNvSpPr>
          <p:nvPr>
            <p:ph type="title"/>
          </p:nvPr>
        </p:nvSpPr>
        <p:spPr>
          <a:xfrm>
            <a:off x="1198182" y="559813"/>
            <a:ext cx="4814412" cy="1664573"/>
          </a:xfrm>
        </p:spPr>
        <p:txBody>
          <a:bodyPr vert="horz" lIns="91440" tIns="45720" rIns="91440" bIns="45720" rtlCol="0" anchor="ctr">
            <a:normAutofit/>
          </a:bodyPr>
          <a:lstStyle/>
          <a:p>
            <a:r>
              <a:rPr lang="en-US" sz="4400" kern="1200" dirty="0">
                <a:solidFill>
                  <a:schemeClr val="tx2"/>
                </a:solidFill>
                <a:latin typeface="+mj-lt"/>
                <a:ea typeface="+mj-ea"/>
                <a:cs typeface="+mj-cs"/>
              </a:rPr>
              <a:t>Bloodletting 3</a:t>
            </a:r>
          </a:p>
        </p:txBody>
      </p:sp>
      <p:sp>
        <p:nvSpPr>
          <p:cNvPr id="3" name="Content Placeholder 2">
            <a:extLst>
              <a:ext uri="{FF2B5EF4-FFF2-40B4-BE49-F238E27FC236}">
                <a16:creationId xmlns:a16="http://schemas.microsoft.com/office/drawing/2014/main" id="{9966B3D0-D42A-4B54-AA14-F42C316D1BDB}"/>
              </a:ext>
            </a:extLst>
          </p:cNvPr>
          <p:cNvSpPr>
            <a:spLocks noGrp="1"/>
          </p:cNvSpPr>
          <p:nvPr>
            <p:ph sz="half" idx="1"/>
          </p:nvPr>
        </p:nvSpPr>
        <p:spPr>
          <a:xfrm>
            <a:off x="407779" y="1847850"/>
            <a:ext cx="5951433" cy="4818888"/>
          </a:xfrm>
        </p:spPr>
        <p:txBody>
          <a:bodyPr vert="horz" lIns="91440" tIns="45720" rIns="91440" bIns="45720" rtlCol="0">
            <a:normAutofit fontScale="85000" lnSpcReduction="10000"/>
          </a:bodyPr>
          <a:lstStyle/>
          <a:p>
            <a:pPr>
              <a:buFont typeface="Arial" panose="020B0604020202020204" pitchFamily="34" charset="0"/>
              <a:buChar char="•"/>
            </a:pPr>
            <a:r>
              <a:rPr lang="en-GB" sz="2400" dirty="0"/>
              <a:t>Blood commonly drawn from one of the three major veins in the arm – the cephalic, median or basilic veins.</a:t>
            </a:r>
          </a:p>
          <a:p>
            <a:pPr>
              <a:buFont typeface="Arial" panose="020B0604020202020204" pitchFamily="34" charset="0"/>
              <a:buChar char="•"/>
            </a:pPr>
            <a:r>
              <a:rPr lang="en-GB" sz="2400" dirty="0"/>
              <a:t>Other veins could be used to treat specific conditions, e.g. the vein in the forehead for treating melancholy.</a:t>
            </a:r>
          </a:p>
          <a:p>
            <a:pPr>
              <a:buFont typeface="Arial" panose="020B0604020202020204" pitchFamily="34" charset="0"/>
              <a:buChar char="•"/>
            </a:pPr>
            <a:r>
              <a:rPr lang="en-GB" sz="2400" dirty="0"/>
              <a:t>Some medieval manuscripts warn against letting out too much blood and state that the patient should not become so weak he/she will faint.</a:t>
            </a:r>
          </a:p>
          <a:p>
            <a:pPr>
              <a:buFont typeface="Arial" panose="020B0604020202020204" pitchFamily="34" charset="0"/>
              <a:buChar char="•"/>
            </a:pPr>
            <a:r>
              <a:rPr lang="en-GB" sz="2400" dirty="0"/>
              <a:t>Unskilled phlebotomy could lead to cutting an artery; swelling of arm; infection and death.</a:t>
            </a:r>
          </a:p>
          <a:p>
            <a:pPr>
              <a:buFont typeface="Arial" panose="020B0604020202020204" pitchFamily="34" charset="0"/>
              <a:buChar char="•"/>
            </a:pPr>
            <a:r>
              <a:rPr lang="en-GB" sz="2400" dirty="0"/>
              <a:t>Bloodletting normally performed by surgical venesection, although leeches were also used.</a:t>
            </a:r>
            <a:endParaRPr lang="en-GB" sz="900" dirty="0"/>
          </a:p>
          <a:p>
            <a:r>
              <a:rPr lang="en-GB" sz="900" dirty="0"/>
              <a:t>Unknown </a:t>
            </a:r>
            <a:r>
              <a:rPr lang="en-GB" sz="900" dirty="0" err="1"/>
              <a:t>authorUnknown</a:t>
            </a:r>
            <a:r>
              <a:rPr lang="en-GB" sz="900" dirty="0"/>
              <a:t> author, CC0, via Wikimedia Commons</a:t>
            </a:r>
            <a:endParaRPr lang="en-US" sz="900" dirty="0"/>
          </a:p>
        </p:txBody>
      </p:sp>
      <p:pic>
        <p:nvPicPr>
          <p:cNvPr id="4098" name="Picture 2">
            <a:extLst>
              <a:ext uri="{FF2B5EF4-FFF2-40B4-BE49-F238E27FC236}">
                <a16:creationId xmlns:a16="http://schemas.microsoft.com/office/drawing/2014/main" id="{2F4ACC20-858C-4F80-9B40-1E46CC035DF1}"/>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637"/>
          <a:stretch/>
        </p:blipFill>
        <p:spPr bwMode="auto">
          <a:xfrm>
            <a:off x="6626806" y="1019556"/>
            <a:ext cx="4817466" cy="4818888"/>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521AD032-2A8E-46DA-9ADE-ABE5E787FE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12" name="Freeform: Shape 111">
              <a:extLst>
                <a:ext uri="{FF2B5EF4-FFF2-40B4-BE49-F238E27FC236}">
                  <a16:creationId xmlns:a16="http://schemas.microsoft.com/office/drawing/2014/main" id="{4C99AC15-8ABA-4F63-9321-20BC70B7C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13" name="Graphic 157">
              <a:extLst>
                <a:ext uri="{FF2B5EF4-FFF2-40B4-BE49-F238E27FC236}">
                  <a16:creationId xmlns:a16="http://schemas.microsoft.com/office/drawing/2014/main" id="{4A4D9C63-9AE2-409A-AD6F-D6B96CC608F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5" name="Freeform: Shape 114">
                <a:extLst>
                  <a:ext uri="{FF2B5EF4-FFF2-40B4-BE49-F238E27FC236}">
                    <a16:creationId xmlns:a16="http://schemas.microsoft.com/office/drawing/2014/main" id="{1C414FAE-71E1-463A-AE68-63329132E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2AA2E51D-8749-4E45-B4DD-111ED901B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FF8F5908-4C35-43FC-A898-D3C8C3A09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B573C509-A7F3-4312-B67F-C55BB88DDF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79AB9BF4-2BB4-4BE7-98EB-B320312ED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971E7EF4-D2C5-4968-AC34-A0674E1F82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1" name="Freeform: Shape 120">
                <a:extLst>
                  <a:ext uri="{FF2B5EF4-FFF2-40B4-BE49-F238E27FC236}">
                    <a16:creationId xmlns:a16="http://schemas.microsoft.com/office/drawing/2014/main" id="{235D9000-8CED-4925-95A2-3F12C8023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4" name="Freeform: Shape 113">
              <a:extLst>
                <a:ext uri="{FF2B5EF4-FFF2-40B4-BE49-F238E27FC236}">
                  <a16:creationId xmlns:a16="http://schemas.microsoft.com/office/drawing/2014/main" id="{9F857165-8DF4-4025-B0D6-1079CDA8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9202338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30E2593C-D80A-46DA-80DF-172357084A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01A9D4F6-4E29-4BDA-A516-7F3F736DB7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F21C7B06-772C-4D26-AF38-02786B9F8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98F1E44D-5255-4ED6-8D25-0616BC280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D4D73AC6-0076-449C-8676-7D0AD28D6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6592273B-D4FB-437C-A81B-0CEEEB089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25058A91-09D6-41A3-B732-BD9820CAF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EB46C089-E160-4CFA-9B80-559D7A221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3A4BDAFA-2631-4743-B907-D9504D8E5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DE5AA9D0-9ED2-40B2-A0F2-FDC00E91D346}"/>
              </a:ext>
            </a:extLst>
          </p:cNvPr>
          <p:cNvSpPr>
            <a:spLocks noGrp="1"/>
          </p:cNvSpPr>
          <p:nvPr>
            <p:ph type="title"/>
          </p:nvPr>
        </p:nvSpPr>
        <p:spPr>
          <a:xfrm>
            <a:off x="1198182" y="559813"/>
            <a:ext cx="4814412" cy="1664573"/>
          </a:xfrm>
        </p:spPr>
        <p:txBody>
          <a:bodyPr vert="horz" lIns="91440" tIns="45720" rIns="91440" bIns="45720" rtlCol="0" anchor="ctr">
            <a:normAutofit/>
          </a:bodyPr>
          <a:lstStyle/>
          <a:p>
            <a:r>
              <a:rPr lang="en-US" kern="1200">
                <a:solidFill>
                  <a:schemeClr val="tx2"/>
                </a:solidFill>
                <a:latin typeface="+mj-lt"/>
                <a:ea typeface="+mj-ea"/>
                <a:cs typeface="+mj-cs"/>
              </a:rPr>
              <a:t>Using Leeches</a:t>
            </a:r>
          </a:p>
        </p:txBody>
      </p:sp>
      <p:sp>
        <p:nvSpPr>
          <p:cNvPr id="3" name="Content Placeholder 2">
            <a:extLst>
              <a:ext uri="{FF2B5EF4-FFF2-40B4-BE49-F238E27FC236}">
                <a16:creationId xmlns:a16="http://schemas.microsoft.com/office/drawing/2014/main" id="{EB04029A-E208-4D01-981E-678A573154DE}"/>
              </a:ext>
            </a:extLst>
          </p:cNvPr>
          <p:cNvSpPr>
            <a:spLocks noGrp="1"/>
          </p:cNvSpPr>
          <p:nvPr>
            <p:ph sz="half" idx="1"/>
          </p:nvPr>
        </p:nvSpPr>
        <p:spPr>
          <a:xfrm>
            <a:off x="746250" y="1991360"/>
            <a:ext cx="5253608" cy="4399280"/>
          </a:xfrm>
        </p:spPr>
        <p:txBody>
          <a:bodyPr vert="horz" lIns="91440" tIns="45720" rIns="91440" bIns="45720" rtlCol="0">
            <a:normAutofit/>
          </a:bodyPr>
          <a:lstStyle/>
          <a:p>
            <a:pPr>
              <a:buFont typeface="Arial" panose="020B0604020202020204" pitchFamily="34" charset="0"/>
              <a:buChar char="•"/>
            </a:pPr>
            <a:r>
              <a:rPr lang="en-US" sz="1800" b="0" i="0" dirty="0">
                <a:effectLst/>
              </a:rPr>
              <a:t>Use of leeches in medicine dates from the Stone Age to the present and has stretched across the globe.</a:t>
            </a:r>
          </a:p>
          <a:p>
            <a:pPr>
              <a:buFont typeface="Arial" panose="020B0604020202020204" pitchFamily="34" charset="0"/>
              <a:buChar char="•"/>
            </a:pPr>
            <a:r>
              <a:rPr lang="en-US" sz="1800" b="0" i="0" dirty="0">
                <a:effectLst/>
              </a:rPr>
              <a:t>In the past, leeches were believed to remove evil spirits or humors from the body, while present knowledge of the unique properties of </a:t>
            </a:r>
            <a:r>
              <a:rPr lang="en-US" sz="1800" b="0" i="1" dirty="0" err="1">
                <a:effectLst/>
              </a:rPr>
              <a:t>Hirudo</a:t>
            </a:r>
            <a:r>
              <a:rPr lang="en-US" sz="1800" b="0" i="1" dirty="0">
                <a:effectLst/>
              </a:rPr>
              <a:t> </a:t>
            </a:r>
            <a:r>
              <a:rPr lang="en-US" sz="1800" b="0" i="1" dirty="0" err="1">
                <a:effectLst/>
              </a:rPr>
              <a:t>medicinalis</a:t>
            </a:r>
            <a:r>
              <a:rPr lang="en-US" sz="1800" b="0" i="0" dirty="0">
                <a:effectLst/>
              </a:rPr>
              <a:t> allows for its application to various surgical situations, particularly in reconstructive surgery. </a:t>
            </a:r>
          </a:p>
          <a:p>
            <a:pPr>
              <a:buFont typeface="Arial" panose="020B0604020202020204" pitchFamily="34" charset="0"/>
              <a:buChar char="•"/>
            </a:pPr>
            <a:endParaRPr lang="en-US" sz="1800" b="0" i="0" dirty="0">
              <a:effectLst/>
            </a:endParaRPr>
          </a:p>
          <a:p>
            <a:pPr>
              <a:buFont typeface="Arial" panose="020B0604020202020204" pitchFamily="34" charset="0"/>
              <a:buChar char="•"/>
            </a:pPr>
            <a:r>
              <a:rPr lang="en-US" sz="800" dirty="0"/>
              <a:t>Image: İZMİR HACAMAT, CC BY-SA 4.0 &lt;https://creativecommons.org/licenses/by-sa/4.0&gt;, via Wikimedia Commons</a:t>
            </a:r>
          </a:p>
        </p:txBody>
      </p:sp>
      <p:pic>
        <p:nvPicPr>
          <p:cNvPr id="3074" name="Picture 2">
            <a:extLst>
              <a:ext uri="{FF2B5EF4-FFF2-40B4-BE49-F238E27FC236}">
                <a16:creationId xmlns:a16="http://schemas.microsoft.com/office/drawing/2014/main" id="{CAC69332-D359-423F-A04F-461CAB1B35E3}"/>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7766" r="15503" b="-1"/>
          <a:stretch/>
        </p:blipFill>
        <p:spPr bwMode="auto">
          <a:xfrm>
            <a:off x="6626806" y="1019556"/>
            <a:ext cx="4817466" cy="4818888"/>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521AD032-2A8E-46DA-9ADE-ABE5E787FE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12" name="Freeform: Shape 111">
              <a:extLst>
                <a:ext uri="{FF2B5EF4-FFF2-40B4-BE49-F238E27FC236}">
                  <a16:creationId xmlns:a16="http://schemas.microsoft.com/office/drawing/2014/main" id="{4C99AC15-8ABA-4F63-9321-20BC70B7C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13" name="Graphic 157">
              <a:extLst>
                <a:ext uri="{FF2B5EF4-FFF2-40B4-BE49-F238E27FC236}">
                  <a16:creationId xmlns:a16="http://schemas.microsoft.com/office/drawing/2014/main" id="{4A4D9C63-9AE2-409A-AD6F-D6B96CC608F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5" name="Freeform: Shape 114">
                <a:extLst>
                  <a:ext uri="{FF2B5EF4-FFF2-40B4-BE49-F238E27FC236}">
                    <a16:creationId xmlns:a16="http://schemas.microsoft.com/office/drawing/2014/main" id="{1C414FAE-71E1-463A-AE68-63329132E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2AA2E51D-8749-4E45-B4DD-111ED901B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FF8F5908-4C35-43FC-A898-D3C8C3A09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B573C509-A7F3-4312-B67F-C55BB88DDF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79AB9BF4-2BB4-4BE7-98EB-B320312ED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971E7EF4-D2C5-4968-AC34-A0674E1F82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1" name="Freeform: Shape 120">
                <a:extLst>
                  <a:ext uri="{FF2B5EF4-FFF2-40B4-BE49-F238E27FC236}">
                    <a16:creationId xmlns:a16="http://schemas.microsoft.com/office/drawing/2014/main" id="{235D9000-8CED-4925-95A2-3F12C8023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4" name="Freeform: Shape 113">
              <a:extLst>
                <a:ext uri="{FF2B5EF4-FFF2-40B4-BE49-F238E27FC236}">
                  <a16:creationId xmlns:a16="http://schemas.microsoft.com/office/drawing/2014/main" id="{9F857165-8DF4-4025-B0D6-1079CDA8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4688900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75B09-E789-4B64-B701-25AB69AF176E}"/>
              </a:ext>
            </a:extLst>
          </p:cNvPr>
          <p:cNvSpPr>
            <a:spLocks noGrp="1"/>
          </p:cNvSpPr>
          <p:nvPr>
            <p:ph type="title"/>
          </p:nvPr>
        </p:nvSpPr>
        <p:spPr/>
        <p:txBody>
          <a:bodyPr/>
          <a:lstStyle/>
          <a:p>
            <a:r>
              <a:rPr lang="en-GB" dirty="0"/>
              <a:t>Using Leeches</a:t>
            </a:r>
          </a:p>
        </p:txBody>
      </p:sp>
      <p:sp>
        <p:nvSpPr>
          <p:cNvPr id="3" name="Content Placeholder 2">
            <a:extLst>
              <a:ext uri="{FF2B5EF4-FFF2-40B4-BE49-F238E27FC236}">
                <a16:creationId xmlns:a16="http://schemas.microsoft.com/office/drawing/2014/main" id="{8697520E-41DD-453A-B929-B8020F565B36}"/>
              </a:ext>
            </a:extLst>
          </p:cNvPr>
          <p:cNvSpPr>
            <a:spLocks noGrp="1"/>
          </p:cNvSpPr>
          <p:nvPr>
            <p:ph sz="half" idx="1"/>
          </p:nvPr>
        </p:nvSpPr>
        <p:spPr>
          <a:xfrm>
            <a:off x="142875" y="1457325"/>
            <a:ext cx="5876925" cy="5238750"/>
          </a:xfrm>
        </p:spPr>
        <p:txBody>
          <a:bodyPr>
            <a:noAutofit/>
          </a:bodyPr>
          <a:lstStyle/>
          <a:p>
            <a:pPr>
              <a:buFont typeface="Arial" panose="020B0604020202020204" pitchFamily="34" charset="0"/>
              <a:buChar char="•"/>
            </a:pPr>
            <a:r>
              <a:rPr lang="en-GB" sz="1800" b="0" i="0" dirty="0">
                <a:solidFill>
                  <a:srgbClr val="333333"/>
                </a:solidFill>
                <a:effectLst/>
                <a:latin typeface="Fira Sans"/>
              </a:rPr>
              <a:t>The key to the leech's success was discovered in 1884 by British physiologist John </a:t>
            </a:r>
            <a:r>
              <a:rPr lang="en-GB" sz="1800" b="0" i="0" dirty="0" err="1">
                <a:solidFill>
                  <a:srgbClr val="333333"/>
                </a:solidFill>
                <a:effectLst/>
                <a:latin typeface="Fira Sans"/>
              </a:rPr>
              <a:t>Haycraft</a:t>
            </a:r>
            <a:r>
              <a:rPr lang="en-GB" sz="1800" b="0" i="0" dirty="0">
                <a:solidFill>
                  <a:srgbClr val="333333"/>
                </a:solidFill>
                <a:effectLst/>
                <a:latin typeface="Fira Sans"/>
              </a:rPr>
              <a:t> when he discovered the leech secretes hirudin, a potent anticoagulant.</a:t>
            </a:r>
          </a:p>
          <a:p>
            <a:pPr>
              <a:buFont typeface="Arial" panose="020B0604020202020204" pitchFamily="34" charset="0"/>
              <a:buChar char="•"/>
            </a:pPr>
            <a:r>
              <a:rPr lang="en-GB" sz="1800" b="0" i="0" dirty="0">
                <a:solidFill>
                  <a:srgbClr val="333333"/>
                </a:solidFill>
                <a:effectLst/>
                <a:latin typeface="Fira Sans"/>
              </a:rPr>
              <a:t> Released from the leech's salivary glands, the polypeptide hirudin binds with high affinity to the coagulation enzyme thrombin, blocking further formation of fibrin from fibrinogen and thus inhibiting the coagulation cascade. As such, prior to the discovery of heparin, hirudin was one of the few agents known and used to inhibit clotting and has been used as an anticoagulant during blood transfusions since the early 1900s (</a:t>
            </a:r>
            <a:r>
              <a:rPr lang="en-GB" sz="1800" b="0" i="0" u="none" strike="noStrike" dirty="0" err="1">
                <a:solidFill>
                  <a:srgbClr val="156D95"/>
                </a:solidFill>
                <a:effectLst/>
                <a:latin typeface="Fira Sans"/>
                <a:hlinkClick r:id="rId2"/>
              </a:rPr>
              <a:t>Derganc</a:t>
            </a:r>
            <a:r>
              <a:rPr lang="en-GB" sz="1800" b="0" i="0" u="none" strike="noStrike" dirty="0">
                <a:solidFill>
                  <a:srgbClr val="156D95"/>
                </a:solidFill>
                <a:effectLst/>
                <a:latin typeface="Fira Sans"/>
                <a:hlinkClick r:id="rId2"/>
              </a:rPr>
              <a:t> &amp; </a:t>
            </a:r>
            <a:r>
              <a:rPr lang="en-GB" sz="1800" b="0" i="0" u="none" strike="noStrike" dirty="0" err="1">
                <a:solidFill>
                  <a:srgbClr val="156D95"/>
                </a:solidFill>
                <a:effectLst/>
                <a:latin typeface="Fira Sans"/>
                <a:hlinkClick r:id="rId2"/>
              </a:rPr>
              <a:t>Zdravic</a:t>
            </a:r>
            <a:r>
              <a:rPr lang="en-GB" sz="1800" b="0" i="0" u="none" strike="noStrike" dirty="0">
                <a:solidFill>
                  <a:srgbClr val="156D95"/>
                </a:solidFill>
                <a:effectLst/>
                <a:latin typeface="Fira Sans"/>
                <a:hlinkClick r:id="rId2"/>
              </a:rPr>
              <a:t>, 1960</a:t>
            </a:r>
            <a:r>
              <a:rPr lang="en-GB" sz="1800" b="0" i="0" dirty="0">
                <a:solidFill>
                  <a:srgbClr val="333333"/>
                </a:solidFill>
                <a:effectLst/>
                <a:latin typeface="Fira Sans"/>
              </a:rPr>
              <a:t>). </a:t>
            </a:r>
          </a:p>
          <a:p>
            <a:pPr>
              <a:buFont typeface="Arial" panose="020B0604020202020204" pitchFamily="34" charset="0"/>
              <a:buChar char="•"/>
            </a:pPr>
            <a:r>
              <a:rPr lang="en-GB" sz="1800" b="0" i="0" dirty="0">
                <a:solidFill>
                  <a:srgbClr val="333333"/>
                </a:solidFill>
                <a:effectLst/>
                <a:latin typeface="Fira Sans"/>
              </a:rPr>
              <a:t>In 1955, hirudin was first successfully isolated by </a:t>
            </a:r>
            <a:r>
              <a:rPr lang="en-GB" sz="1800" b="0" i="0" dirty="0" err="1">
                <a:solidFill>
                  <a:srgbClr val="333333"/>
                </a:solidFill>
                <a:effectLst/>
                <a:latin typeface="Fira Sans"/>
              </a:rPr>
              <a:t>Markwardt</a:t>
            </a:r>
            <a:r>
              <a:rPr lang="en-GB" sz="1800" b="0" i="0" dirty="0">
                <a:solidFill>
                  <a:srgbClr val="333333"/>
                </a:solidFill>
                <a:effectLst/>
                <a:latin typeface="Fira Sans"/>
              </a:rPr>
              <a:t>, reducing the importance of the animal in favour of its product (</a:t>
            </a:r>
            <a:r>
              <a:rPr lang="en-GB" sz="1800" b="0" i="0" u="none" strike="noStrike" dirty="0">
                <a:solidFill>
                  <a:srgbClr val="156D95"/>
                </a:solidFill>
                <a:effectLst/>
                <a:latin typeface="Fira Sans"/>
                <a:hlinkClick r:id="rId3"/>
              </a:rPr>
              <a:t>Spear, 2016</a:t>
            </a:r>
            <a:r>
              <a:rPr lang="en-GB" sz="1800" b="0" i="0" dirty="0">
                <a:solidFill>
                  <a:srgbClr val="333333"/>
                </a:solidFill>
                <a:effectLst/>
                <a:latin typeface="Fira Sans"/>
              </a:rPr>
              <a:t>). </a:t>
            </a:r>
          </a:p>
          <a:p>
            <a:pPr>
              <a:buFont typeface="Arial" panose="020B0604020202020204" pitchFamily="34" charset="0"/>
              <a:buChar char="•"/>
            </a:pPr>
            <a:r>
              <a:rPr lang="en-GB" sz="1800" b="0" i="0" dirty="0">
                <a:solidFill>
                  <a:srgbClr val="333333"/>
                </a:solidFill>
                <a:effectLst/>
                <a:latin typeface="Fira Sans"/>
              </a:rPr>
              <a:t>Further investigations through the 1990s resulted in the ability to genetically engineer this potent anticoagulant.</a:t>
            </a:r>
            <a:endParaRPr lang="en-GB" sz="1800" dirty="0"/>
          </a:p>
        </p:txBody>
      </p:sp>
      <p:sp>
        <p:nvSpPr>
          <p:cNvPr id="4" name="Content Placeholder 3">
            <a:extLst>
              <a:ext uri="{FF2B5EF4-FFF2-40B4-BE49-F238E27FC236}">
                <a16:creationId xmlns:a16="http://schemas.microsoft.com/office/drawing/2014/main" id="{7AC1B230-D152-4A5A-9B73-A5008B24505E}"/>
              </a:ext>
            </a:extLst>
          </p:cNvPr>
          <p:cNvSpPr>
            <a:spLocks noGrp="1"/>
          </p:cNvSpPr>
          <p:nvPr>
            <p:ph sz="half" idx="2"/>
          </p:nvPr>
        </p:nvSpPr>
        <p:spPr>
          <a:xfrm>
            <a:off x="6172199" y="161925"/>
            <a:ext cx="5876925" cy="6015038"/>
          </a:xfrm>
        </p:spPr>
        <p:txBody>
          <a:bodyPr>
            <a:normAutofit fontScale="25000" lnSpcReduction="20000"/>
          </a:bodyPr>
          <a:lstStyle/>
          <a:p>
            <a:pPr>
              <a:buFont typeface="Arial" panose="020B0604020202020204" pitchFamily="34" charset="0"/>
              <a:buChar char="•"/>
            </a:pPr>
            <a:r>
              <a:rPr lang="en-GB" sz="7200" b="0" i="0" dirty="0">
                <a:solidFill>
                  <a:srgbClr val="333333"/>
                </a:solidFill>
                <a:effectLst/>
                <a:latin typeface="Fira Sans"/>
              </a:rPr>
              <a:t>The benefits of utilizing leeches to alleviate venous congestion in reconstructive </a:t>
            </a:r>
            <a:r>
              <a:rPr lang="en-GB" sz="7200" b="0" i="0" dirty="0">
                <a:solidFill>
                  <a:schemeClr val="tx1"/>
                </a:solidFill>
                <a:effectLst/>
                <a:latin typeface="Fira Sans"/>
              </a:rPr>
              <a:t>procedures include increased viability of the flap from increased venous outflow as well as increased likelihood of replantation success in soft-tissue avulsion injuries.</a:t>
            </a:r>
          </a:p>
          <a:p>
            <a:pPr>
              <a:buFont typeface="Arial" panose="020B0604020202020204" pitchFamily="34" charset="0"/>
              <a:buChar char="•"/>
            </a:pPr>
            <a:r>
              <a:rPr lang="en-GB" sz="7200" b="0" i="0" dirty="0">
                <a:solidFill>
                  <a:schemeClr val="tx1"/>
                </a:solidFill>
                <a:effectLst/>
                <a:latin typeface="Fira Sans"/>
              </a:rPr>
              <a:t>Leech therapy remains valuable in contemporary reconstructive surgery as an adjuvant to promote successful flap microvasculature survival, and can even make the difference between limb loss and salvage.</a:t>
            </a:r>
          </a:p>
          <a:p>
            <a:pPr>
              <a:buFont typeface="Arial" panose="020B0604020202020204" pitchFamily="34" charset="0"/>
              <a:buChar char="•"/>
            </a:pPr>
            <a:r>
              <a:rPr lang="en-GB" sz="7200" b="0" i="0" dirty="0">
                <a:solidFill>
                  <a:schemeClr val="tx1"/>
                </a:solidFill>
                <a:effectLst/>
                <a:latin typeface="Fira Sans"/>
              </a:rPr>
              <a:t>There is a leech farm in Hendy, near Swansea called </a:t>
            </a:r>
            <a:r>
              <a:rPr lang="en-GB" sz="7200" b="0" i="0" dirty="0" err="1">
                <a:solidFill>
                  <a:schemeClr val="tx1"/>
                </a:solidFill>
                <a:effectLst/>
                <a:latin typeface="Fira Sans"/>
              </a:rPr>
              <a:t>Biopharm</a:t>
            </a:r>
            <a:r>
              <a:rPr lang="en-GB" sz="7200" b="0" i="0" dirty="0">
                <a:solidFill>
                  <a:schemeClr val="tx1"/>
                </a:solidFill>
                <a:effectLst/>
                <a:latin typeface="Fira Sans"/>
              </a:rPr>
              <a:t>. Established originally in 1812, it moved to its current base in 1984.  </a:t>
            </a:r>
            <a:r>
              <a:rPr lang="en-GB" sz="7200" b="0" i="0" dirty="0" err="1">
                <a:solidFill>
                  <a:schemeClr val="tx1"/>
                </a:solidFill>
                <a:effectLst/>
                <a:latin typeface="Fira Sans"/>
              </a:rPr>
              <a:t>Biopharm</a:t>
            </a:r>
            <a:r>
              <a:rPr lang="en-GB" sz="7200" b="0" i="0" dirty="0">
                <a:solidFill>
                  <a:schemeClr val="tx1"/>
                </a:solidFill>
                <a:effectLst/>
                <a:latin typeface="Fira Sans"/>
              </a:rPr>
              <a:t> specialises in the cultivation of the medicinal leech, currently producing the majority of leeches used in modern medicine worldwide.</a:t>
            </a:r>
            <a:br>
              <a:rPr lang="en-GB" sz="7200" dirty="0">
                <a:solidFill>
                  <a:schemeClr val="tx1"/>
                </a:solidFill>
                <a:latin typeface="Fira Sans"/>
              </a:rPr>
            </a:br>
            <a:r>
              <a:rPr lang="en-GB" sz="7200" b="0" i="0" dirty="0">
                <a:solidFill>
                  <a:schemeClr val="tx1"/>
                </a:solidFill>
                <a:effectLst/>
                <a:latin typeface="Fira Sans"/>
              </a:rPr>
              <a:t>​</a:t>
            </a:r>
          </a:p>
          <a:p>
            <a:pPr marL="0" indent="0">
              <a:buNone/>
            </a:pPr>
            <a:r>
              <a:rPr lang="en-GB" sz="7200" dirty="0">
                <a:solidFill>
                  <a:schemeClr val="tx1"/>
                </a:solidFill>
                <a:latin typeface="Fira Sans"/>
              </a:rPr>
              <a:t>Sources:</a:t>
            </a:r>
          </a:p>
          <a:p>
            <a:pPr>
              <a:buFont typeface="Arial" panose="020B0604020202020204" pitchFamily="34" charset="0"/>
              <a:buChar char="•"/>
            </a:pPr>
            <a:r>
              <a:rPr lang="en-GB" sz="7200" b="0" i="0" dirty="0" err="1">
                <a:solidFill>
                  <a:schemeClr val="tx1"/>
                </a:solidFill>
                <a:effectLst/>
                <a:latin typeface="Fira Sans"/>
              </a:rPr>
              <a:t>Derganc</a:t>
            </a:r>
            <a:r>
              <a:rPr lang="en-GB" sz="7200" b="0" i="0" dirty="0">
                <a:solidFill>
                  <a:schemeClr val="tx1"/>
                </a:solidFill>
                <a:effectLst/>
                <a:latin typeface="Fira Sans"/>
              </a:rPr>
              <a:t> M., </a:t>
            </a:r>
            <a:r>
              <a:rPr lang="en-GB" sz="7200" b="0" i="0" dirty="0" err="1">
                <a:solidFill>
                  <a:schemeClr val="tx1"/>
                </a:solidFill>
                <a:effectLst/>
                <a:latin typeface="Fira Sans"/>
              </a:rPr>
              <a:t>Zdravic</a:t>
            </a:r>
            <a:r>
              <a:rPr lang="en-GB" sz="7200" b="0" i="0" dirty="0">
                <a:solidFill>
                  <a:schemeClr val="tx1"/>
                </a:solidFill>
                <a:effectLst/>
                <a:latin typeface="Fira Sans"/>
              </a:rPr>
              <a:t> F. ‘Venous congestion of flaps treated by application of leeches’, </a:t>
            </a:r>
            <a:r>
              <a:rPr lang="en-GB" sz="7200" b="0" i="1" dirty="0">
                <a:solidFill>
                  <a:schemeClr val="tx1"/>
                </a:solidFill>
                <a:effectLst/>
                <a:latin typeface="Fira Sans"/>
              </a:rPr>
              <a:t>British Journal of Plastic Surgery</a:t>
            </a:r>
            <a:r>
              <a:rPr lang="en-GB" sz="7200" b="0" i="0" dirty="0">
                <a:solidFill>
                  <a:schemeClr val="tx1"/>
                </a:solidFill>
                <a:effectLst/>
                <a:latin typeface="Fira Sans"/>
              </a:rPr>
              <a:t>, 13 (1960), 187-192.</a:t>
            </a:r>
          </a:p>
          <a:p>
            <a:pPr>
              <a:buFont typeface="Arial" panose="020B0604020202020204" pitchFamily="34" charset="0"/>
              <a:buChar char="•"/>
            </a:pPr>
            <a:r>
              <a:rPr lang="en-GB" sz="7200" b="0" i="0" dirty="0">
                <a:solidFill>
                  <a:schemeClr val="tx1"/>
                </a:solidFill>
                <a:effectLst/>
                <a:latin typeface="Fira Sans"/>
              </a:rPr>
              <a:t>Oliver, J. and E. </a:t>
            </a:r>
            <a:r>
              <a:rPr lang="en-GB" sz="7200" b="0" i="0" dirty="0" err="1">
                <a:solidFill>
                  <a:schemeClr val="tx1"/>
                </a:solidFill>
                <a:effectLst/>
                <a:latin typeface="Fira Sans"/>
              </a:rPr>
              <a:t>DeLoughery</a:t>
            </a:r>
            <a:r>
              <a:rPr lang="en-GB" sz="7200" b="0" i="0" dirty="0">
                <a:solidFill>
                  <a:schemeClr val="tx1"/>
                </a:solidFill>
                <a:effectLst/>
                <a:latin typeface="Fira Sans"/>
              </a:rPr>
              <a:t>, ‘Leeches and Plastic Surgery in the Modern Era</a:t>
            </a:r>
            <a:r>
              <a:rPr lang="en-GB" sz="7200" b="0" i="1" dirty="0">
                <a:solidFill>
                  <a:schemeClr val="tx1"/>
                </a:solidFill>
                <a:effectLst/>
                <a:latin typeface="Fira Sans"/>
              </a:rPr>
              <a:t>’, Plastic Surgical Nursing 3</a:t>
            </a:r>
            <a:r>
              <a:rPr lang="en-GB" sz="7200" b="0" i="0" dirty="0">
                <a:solidFill>
                  <a:schemeClr val="tx1"/>
                </a:solidFill>
                <a:effectLst/>
                <a:latin typeface="Fira Sans"/>
              </a:rPr>
              <a:t>8 (3) (2018), 88 – 89.</a:t>
            </a:r>
          </a:p>
          <a:p>
            <a:pPr>
              <a:buFont typeface="Arial" panose="020B0604020202020204" pitchFamily="34" charset="0"/>
              <a:buChar char="•"/>
            </a:pPr>
            <a:r>
              <a:rPr lang="en-GB" sz="7200" b="0" i="0" dirty="0">
                <a:solidFill>
                  <a:schemeClr val="tx1"/>
                </a:solidFill>
                <a:effectLst/>
                <a:latin typeface="Fira Sans"/>
              </a:rPr>
              <a:t>Spear M., ‘Medicinal leech therapy: Friend or foe. Plastic Surgical Nursing’, 36(3) (2016), 121-125.</a:t>
            </a:r>
          </a:p>
          <a:p>
            <a:endParaRPr lang="en-GB" dirty="0"/>
          </a:p>
        </p:txBody>
      </p:sp>
    </p:spTree>
    <p:extLst>
      <p:ext uri="{BB962C8B-B14F-4D97-AF65-F5344CB8AC3E}">
        <p14:creationId xmlns:p14="http://schemas.microsoft.com/office/powerpoint/2010/main" val="15119531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770B4-D60E-4496-9517-2949BF1526BB}"/>
              </a:ext>
            </a:extLst>
          </p:cNvPr>
          <p:cNvSpPr>
            <a:spLocks noGrp="1"/>
          </p:cNvSpPr>
          <p:nvPr>
            <p:ph type="title"/>
          </p:nvPr>
        </p:nvSpPr>
        <p:spPr/>
        <p:txBody>
          <a:bodyPr/>
          <a:lstStyle/>
          <a:p>
            <a:r>
              <a:rPr lang="en-GB" dirty="0"/>
              <a:t>Astrology</a:t>
            </a:r>
          </a:p>
        </p:txBody>
      </p:sp>
      <p:sp>
        <p:nvSpPr>
          <p:cNvPr id="3" name="Content Placeholder 2">
            <a:extLst>
              <a:ext uri="{FF2B5EF4-FFF2-40B4-BE49-F238E27FC236}">
                <a16:creationId xmlns:a16="http://schemas.microsoft.com/office/drawing/2014/main" id="{E4A2CF4A-CB71-4901-B3E4-DC875C210311}"/>
              </a:ext>
            </a:extLst>
          </p:cNvPr>
          <p:cNvSpPr>
            <a:spLocks noGrp="1"/>
          </p:cNvSpPr>
          <p:nvPr>
            <p:ph sz="half" idx="1"/>
          </p:nvPr>
        </p:nvSpPr>
        <p:spPr>
          <a:xfrm>
            <a:off x="838200" y="1504950"/>
            <a:ext cx="5181600" cy="4987925"/>
          </a:xfrm>
        </p:spPr>
        <p:txBody>
          <a:bodyPr>
            <a:normAutofit fontScale="62500" lnSpcReduction="20000"/>
          </a:bodyPr>
          <a:lstStyle/>
          <a:p>
            <a:pPr>
              <a:buFont typeface="Arial" panose="020B0604020202020204" pitchFamily="34" charset="0"/>
              <a:buChar char="•"/>
            </a:pPr>
            <a:r>
              <a:rPr lang="en-GB" dirty="0"/>
              <a:t>Medieval astrologers believed that the movements of the stars influenced the weather, growth and success of crops, babies’ personalities and illness.</a:t>
            </a:r>
          </a:p>
          <a:p>
            <a:pPr>
              <a:buFont typeface="Arial" panose="020B0604020202020204" pitchFamily="34" charset="0"/>
              <a:buChar char="•"/>
            </a:pPr>
            <a:r>
              <a:rPr lang="en-GB" dirty="0"/>
              <a:t>Parts of the body were associated with particular star signs and this also determined when a patient should be treated for a particular illness or when bloodletting should be performed etc.</a:t>
            </a:r>
          </a:p>
          <a:p>
            <a:pPr>
              <a:buFont typeface="Arial" panose="020B0604020202020204" pitchFamily="34" charset="0"/>
              <a:buChar char="•"/>
            </a:pPr>
            <a:r>
              <a:rPr lang="en-GB" dirty="0"/>
              <a:t>Physicians would often carry almanacs that would include illustrated star charts or figures of Zodiac Man and they would sometimes check the position of the stars before diagnosing what was wrong with the patient.</a:t>
            </a:r>
          </a:p>
          <a:p>
            <a:pPr>
              <a:buFont typeface="Arial" panose="020B0604020202020204" pitchFamily="34" charset="0"/>
              <a:buChar char="•"/>
            </a:pPr>
            <a:r>
              <a:rPr lang="en-GB" b="0" i="0" dirty="0">
                <a:solidFill>
                  <a:srgbClr val="202122"/>
                </a:solidFill>
                <a:effectLst/>
                <a:latin typeface="Arial" panose="020B0604020202020204" pitchFamily="34" charset="0"/>
              </a:rPr>
              <a:t>There was close link between the time of year, the moon's seasons and other astrological factors and health and medical treatment, as they would affect the body’s humours.</a:t>
            </a:r>
            <a:endParaRPr lang="en-GB" dirty="0"/>
          </a:p>
        </p:txBody>
      </p:sp>
      <p:sp>
        <p:nvSpPr>
          <p:cNvPr id="5" name="Content Placeholder 4">
            <a:extLst>
              <a:ext uri="{FF2B5EF4-FFF2-40B4-BE49-F238E27FC236}">
                <a16:creationId xmlns:a16="http://schemas.microsoft.com/office/drawing/2014/main" id="{DD6CFF35-D69B-4CF5-80CC-2D6CBDC17032}"/>
              </a:ext>
            </a:extLst>
          </p:cNvPr>
          <p:cNvSpPr>
            <a:spLocks noGrp="1"/>
          </p:cNvSpPr>
          <p:nvPr>
            <p:ph sz="half" idx="2"/>
          </p:nvPr>
        </p:nvSpPr>
        <p:spPr>
          <a:xfrm>
            <a:off x="6172200" y="504826"/>
            <a:ext cx="5181600" cy="5672138"/>
          </a:xfrm>
        </p:spPr>
        <p:txBody>
          <a:bodyPr>
            <a:normAutofit fontScale="62500" lnSpcReduction="20000"/>
          </a:bodyPr>
          <a:lstStyle/>
          <a:p>
            <a:pPr marL="0" indent="0">
              <a:buNone/>
            </a:pPr>
            <a:r>
              <a:rPr lang="en-GB" sz="1500" dirty="0"/>
              <a:t>Image: National Library of Wales, CC0, via Wikimedia Commons</a:t>
            </a:r>
          </a:p>
          <a:p>
            <a:pPr marL="0" indent="0">
              <a:buNone/>
            </a:pPr>
            <a:r>
              <a:rPr lang="en-GB" dirty="0"/>
              <a:t>Zodiac Man, </a:t>
            </a:r>
            <a:r>
              <a:rPr lang="en-GB" dirty="0" err="1"/>
              <a:t>Abersytwyth</a:t>
            </a:r>
            <a:r>
              <a:rPr lang="en-GB" dirty="0"/>
              <a:t>, NLW Mostyn 88, p. 26 by </a:t>
            </a:r>
            <a:r>
              <a:rPr lang="en-GB" dirty="0" err="1"/>
              <a:t>Gutun</a:t>
            </a:r>
            <a:r>
              <a:rPr lang="en-GB" dirty="0"/>
              <a:t> Owain (who was also a Welsh poet) c. 1400 </a:t>
            </a:r>
          </a:p>
        </p:txBody>
      </p:sp>
      <p:pic>
        <p:nvPicPr>
          <p:cNvPr id="6148" name="Picture 4">
            <a:extLst>
              <a:ext uri="{FF2B5EF4-FFF2-40B4-BE49-F238E27FC236}">
                <a16:creationId xmlns:a16="http://schemas.microsoft.com/office/drawing/2014/main" id="{5485D692-9FDA-4E5A-9175-35A75FBDAC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9788" y="1568912"/>
            <a:ext cx="3446423" cy="486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43676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249B8-3419-4A72-A65F-839CFC098AA6}"/>
              </a:ext>
            </a:extLst>
          </p:cNvPr>
          <p:cNvSpPr>
            <a:spLocks noGrp="1"/>
          </p:cNvSpPr>
          <p:nvPr>
            <p:ph type="title"/>
          </p:nvPr>
        </p:nvSpPr>
        <p:spPr/>
        <p:txBody>
          <a:bodyPr/>
          <a:lstStyle/>
          <a:p>
            <a:r>
              <a:rPr lang="en-GB"/>
              <a:t>Uroscopy – examining urine</a:t>
            </a:r>
            <a:endParaRPr lang="en-GB" dirty="0"/>
          </a:p>
        </p:txBody>
      </p:sp>
      <p:sp>
        <p:nvSpPr>
          <p:cNvPr id="3" name="Content Placeholder 2">
            <a:extLst>
              <a:ext uri="{FF2B5EF4-FFF2-40B4-BE49-F238E27FC236}">
                <a16:creationId xmlns:a16="http://schemas.microsoft.com/office/drawing/2014/main" id="{C3B19591-F354-458E-9824-ECF34E01AA91}"/>
              </a:ext>
            </a:extLst>
          </p:cNvPr>
          <p:cNvSpPr>
            <a:spLocks noGrp="1"/>
          </p:cNvSpPr>
          <p:nvPr>
            <p:ph sz="half" idx="1"/>
          </p:nvPr>
        </p:nvSpPr>
        <p:spPr>
          <a:xfrm>
            <a:off x="838200" y="1625442"/>
            <a:ext cx="5979160" cy="5019198"/>
          </a:xfrm>
        </p:spPr>
        <p:txBody>
          <a:bodyPr>
            <a:normAutofit fontScale="47500" lnSpcReduction="20000"/>
          </a:bodyPr>
          <a:lstStyle/>
          <a:p>
            <a:pPr algn="l">
              <a:buFont typeface="Arial" panose="020B0604020202020204" pitchFamily="34" charset="0"/>
              <a:buChar char="•"/>
            </a:pPr>
            <a:r>
              <a:rPr lang="en-GB" sz="3300" b="0" i="0" dirty="0">
                <a:solidFill>
                  <a:schemeClr val="tx1"/>
                </a:solidFill>
                <a:effectLst/>
                <a:latin typeface="arial" panose="020B0604020202020204" pitchFamily="34" charset="0"/>
              </a:rPr>
              <a:t>Medieval doctors often made their diagnoses by examining stools, blood and especially urine. Numerous manuscripts from this period include images of doctors holding flasks of urine up to the light. Some medical treatises (</a:t>
            </a:r>
            <a:r>
              <a:rPr lang="en-GB" sz="3300" b="0" i="0" dirty="0" err="1">
                <a:solidFill>
                  <a:schemeClr val="tx1"/>
                </a:solidFill>
                <a:effectLst/>
                <a:latin typeface="arial" panose="020B0604020202020204" pitchFamily="34" charset="0"/>
              </a:rPr>
              <a:t>e,g</a:t>
            </a:r>
            <a:r>
              <a:rPr lang="en-GB" sz="3300" b="0" i="0" dirty="0">
                <a:solidFill>
                  <a:schemeClr val="tx1"/>
                </a:solidFill>
                <a:effectLst/>
                <a:latin typeface="arial" panose="020B0604020202020204" pitchFamily="34" charset="0"/>
              </a:rPr>
              <a:t>, Aberystwyth, NLW, Mostyn 88) contain illustrations showing urine in different colours. This would have acted as a kind of chart, helping doctors to make decisions about their patients.</a:t>
            </a:r>
          </a:p>
          <a:p>
            <a:pPr algn="l">
              <a:buFont typeface="Arial" panose="020B0604020202020204" pitchFamily="34" charset="0"/>
              <a:buChar char="•"/>
            </a:pPr>
            <a:endParaRPr lang="en-GB" sz="3300" b="0" i="0" dirty="0">
              <a:solidFill>
                <a:schemeClr val="tx1"/>
              </a:solidFill>
              <a:effectLst/>
              <a:latin typeface="arial" panose="020B0604020202020204" pitchFamily="34" charset="0"/>
            </a:endParaRPr>
          </a:p>
          <a:p>
            <a:pPr algn="l">
              <a:buFont typeface="Arial" panose="020B0604020202020204" pitchFamily="34" charset="0"/>
              <a:buChar char="•"/>
            </a:pPr>
            <a:r>
              <a:rPr lang="en-GB" sz="3300" b="0" i="0" dirty="0">
                <a:solidFill>
                  <a:schemeClr val="tx1"/>
                </a:solidFill>
                <a:effectLst/>
                <a:latin typeface="arial" panose="020B0604020202020204" pitchFamily="34" charset="0"/>
              </a:rPr>
              <a:t>Support from properly trained doctors would only have been available to a minority - the wealthy and those in monasteries, for instance. Most ordinary people, particularly those outside towns, would have found it difficult to access professional care. Those in need of medical assistance might instead turn to local people who had medical knowledge derived from folk traditions and practical experience.</a:t>
            </a:r>
          </a:p>
          <a:p>
            <a:pPr marL="0" indent="0" algn="l">
              <a:buNone/>
            </a:pPr>
            <a:r>
              <a:rPr lang="en-GB" sz="3300" dirty="0">
                <a:solidFill>
                  <a:schemeClr val="tx1"/>
                </a:solidFill>
                <a:latin typeface="arial" panose="020B0604020202020204" pitchFamily="34" charset="0"/>
              </a:rPr>
              <a:t>Source and Image: British Library, </a:t>
            </a:r>
            <a:r>
              <a:rPr lang="en-GB" sz="3300" b="0" i="0" dirty="0">
                <a:solidFill>
                  <a:schemeClr val="tx1"/>
                </a:solidFill>
                <a:effectLst/>
                <a:latin typeface="arial" panose="020B0604020202020204" pitchFamily="34" charset="0"/>
              </a:rPr>
              <a:t>Harley 3140 f. 32v</a:t>
            </a:r>
          </a:p>
          <a:p>
            <a:endParaRPr lang="en-GB" dirty="0"/>
          </a:p>
        </p:txBody>
      </p:sp>
      <p:pic>
        <p:nvPicPr>
          <p:cNvPr id="4098" name="Picture 2">
            <a:extLst>
              <a:ext uri="{FF2B5EF4-FFF2-40B4-BE49-F238E27FC236}">
                <a16:creationId xmlns:a16="http://schemas.microsoft.com/office/drawing/2014/main" id="{387918BF-6F1E-4B39-AF68-391419E6FE9A}"/>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886394" y="1625442"/>
            <a:ext cx="2992732"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99694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9C6A6A21-4C17-4D70-902F-4297639349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9680322C-01BD-4DDE-8667-A1C82E341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00CD4D67-14DF-4C2D-B42C-0532C55AC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4A40E032-134E-4905-9B38-5C5D53B86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25DAE0B8-3872-45CE-8EF9-412CDEC3C4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33FDCF74-E06B-4837-A10F-033EE637D6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74BADACF-06C7-4B5D-A714-089786B51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52BFF042-59B9-4F74-8514-96C43FB8B5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370FECA2-981E-4045-81E5-F5F6C72DE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CCCC8B49-4EB8-406A-B145-50088DA846A3}"/>
              </a:ext>
            </a:extLst>
          </p:cNvPr>
          <p:cNvSpPr>
            <a:spLocks noGrp="1"/>
          </p:cNvSpPr>
          <p:nvPr>
            <p:ph type="title"/>
          </p:nvPr>
        </p:nvSpPr>
        <p:spPr>
          <a:xfrm>
            <a:off x="1198182" y="559813"/>
            <a:ext cx="5605358" cy="1664573"/>
          </a:xfrm>
        </p:spPr>
        <p:txBody>
          <a:bodyPr vert="horz" lIns="91440" tIns="45720" rIns="91440" bIns="45720" rtlCol="0" anchor="ctr">
            <a:normAutofit/>
          </a:bodyPr>
          <a:lstStyle/>
          <a:p>
            <a:r>
              <a:rPr lang="en-US" sz="4400" kern="1200" dirty="0">
                <a:solidFill>
                  <a:schemeClr val="tx2"/>
                </a:solidFill>
                <a:latin typeface="+mj-lt"/>
                <a:ea typeface="+mj-ea"/>
                <a:cs typeface="+mj-cs"/>
              </a:rPr>
              <a:t>Uroscopy 2</a:t>
            </a:r>
          </a:p>
        </p:txBody>
      </p:sp>
      <p:sp>
        <p:nvSpPr>
          <p:cNvPr id="3" name="Content Placeholder 2">
            <a:extLst>
              <a:ext uri="{FF2B5EF4-FFF2-40B4-BE49-F238E27FC236}">
                <a16:creationId xmlns:a16="http://schemas.microsoft.com/office/drawing/2014/main" id="{C8488B05-D98F-466A-88FB-1D6E5E8F564F}"/>
              </a:ext>
            </a:extLst>
          </p:cNvPr>
          <p:cNvSpPr>
            <a:spLocks noGrp="1"/>
          </p:cNvSpPr>
          <p:nvPr>
            <p:ph sz="half" idx="1"/>
          </p:nvPr>
        </p:nvSpPr>
        <p:spPr>
          <a:xfrm>
            <a:off x="787131" y="1889760"/>
            <a:ext cx="6003621" cy="4627072"/>
          </a:xfrm>
        </p:spPr>
        <p:txBody>
          <a:bodyPr vert="horz" lIns="91440" tIns="45720" rIns="91440" bIns="45720" rtlCol="0">
            <a:normAutofit/>
          </a:bodyPr>
          <a:lstStyle/>
          <a:p>
            <a:pPr marL="0" indent="0">
              <a:buNone/>
            </a:pPr>
            <a:r>
              <a:rPr lang="en-US" sz="1800" dirty="0"/>
              <a:t>The smell and </a:t>
            </a:r>
            <a:r>
              <a:rPr lang="en-US" sz="1800" dirty="0" err="1"/>
              <a:t>colour</a:t>
            </a:r>
            <a:r>
              <a:rPr lang="en-US" sz="1800" dirty="0"/>
              <a:t> of urine as well as whether or not it contained  particles would be used to determine what was wrong with a patient and how they should be treated.</a:t>
            </a:r>
          </a:p>
          <a:p>
            <a:pPr marL="0" indent="0">
              <a:buNone/>
            </a:pPr>
            <a:r>
              <a:rPr lang="en-US" sz="1800" dirty="0"/>
              <a:t>Stools as well as urine could be examined.</a:t>
            </a:r>
          </a:p>
          <a:p>
            <a:pPr marL="0" indent="0">
              <a:buNone/>
            </a:pPr>
            <a:r>
              <a:rPr lang="en-US" sz="1800" dirty="0"/>
              <a:t>This illustration is taken from a medieval Welsh manuscript depicting a wheel of urinary flasks showing the different </a:t>
            </a:r>
            <a:r>
              <a:rPr lang="en-US" sz="1800" dirty="0" err="1"/>
              <a:t>colours</a:t>
            </a:r>
            <a:r>
              <a:rPr lang="en-US" sz="1800" dirty="0"/>
              <a:t> and their meaning.</a:t>
            </a:r>
          </a:p>
          <a:p>
            <a:pPr marL="0" indent="0">
              <a:buNone/>
            </a:pPr>
            <a:r>
              <a:rPr lang="en-US" sz="1800" dirty="0"/>
              <a:t>Image: NLW 30206C (Mostyn 88), p. 28 c. 1400 </a:t>
            </a:r>
            <a:r>
              <a:rPr lang="en-US" sz="1800" dirty="0" err="1"/>
              <a:t>Gutun</a:t>
            </a:r>
            <a:r>
              <a:rPr lang="en-US" sz="1800" dirty="0"/>
              <a:t> Owain</a:t>
            </a:r>
          </a:p>
          <a:p>
            <a:pPr marL="0" indent="0">
              <a:buNone/>
            </a:pPr>
            <a:r>
              <a:rPr lang="en-GB" sz="900" dirty="0"/>
              <a:t>National Library of Wales, CC0, via Wikimedia Commons</a:t>
            </a:r>
            <a:endParaRPr lang="en-US" sz="900" dirty="0"/>
          </a:p>
          <a:p>
            <a:pPr marL="0" indent="0">
              <a:buNone/>
            </a:pPr>
            <a:endParaRPr lang="en-US" sz="1800" dirty="0"/>
          </a:p>
        </p:txBody>
      </p:sp>
      <p:pic>
        <p:nvPicPr>
          <p:cNvPr id="7170" name="Picture 2">
            <a:extLst>
              <a:ext uri="{FF2B5EF4-FFF2-40B4-BE49-F238E27FC236}">
                <a16:creationId xmlns:a16="http://schemas.microsoft.com/office/drawing/2014/main" id="{2FC3BE9A-B84E-47B4-8BCF-235BB57B6CB0}"/>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2055" r="6748" b="-1"/>
          <a:stretch/>
        </p:blipFill>
        <p:spPr bwMode="auto">
          <a:xfrm>
            <a:off x="7188594" y="10"/>
            <a:ext cx="5003406"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741948F9-C525-410D-9F0C-63EA1E0F39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12" name="Graphic 157">
              <a:extLst>
                <a:ext uri="{FF2B5EF4-FFF2-40B4-BE49-F238E27FC236}">
                  <a16:creationId xmlns:a16="http://schemas.microsoft.com/office/drawing/2014/main" id="{59C11362-4204-47B3-85DC-7A22A1E3038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4" name="Freeform: Shape 113">
                <a:extLst>
                  <a:ext uri="{FF2B5EF4-FFF2-40B4-BE49-F238E27FC236}">
                    <a16:creationId xmlns:a16="http://schemas.microsoft.com/office/drawing/2014/main" id="{DFD42FE5-B58A-4613-8A3B-D0120D21B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5" name="Freeform: Shape 114">
                <a:extLst>
                  <a:ext uri="{FF2B5EF4-FFF2-40B4-BE49-F238E27FC236}">
                    <a16:creationId xmlns:a16="http://schemas.microsoft.com/office/drawing/2014/main" id="{5A861743-3DF1-47A2-8CFF-99A470A9DC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9F3A9B8B-EB41-4F45-8831-A7B5D41E05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D659F99D-ACED-471C-8BAC-73C596DDA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AC603F71-A3F3-49F0-A292-573F37EB6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FB6F9021-2B6B-4252-AC9D-30C1A2C98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7875012E-B86B-411F-B93B-A69ED6D20B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3" name="Freeform: Shape 112">
              <a:extLst>
                <a:ext uri="{FF2B5EF4-FFF2-40B4-BE49-F238E27FC236}">
                  <a16:creationId xmlns:a16="http://schemas.microsoft.com/office/drawing/2014/main" id="{FFB9C5D7-2BF3-4748-9582-FF22361FA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3328781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66"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5167"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5168"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5169"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5170"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5171"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5172"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5173"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5174" name="Top Left">
            <a:extLst>
              <a:ext uri="{FF2B5EF4-FFF2-40B4-BE49-F238E27FC236}">
                <a16:creationId xmlns:a16="http://schemas.microsoft.com/office/drawing/2014/main" id="{30E2593C-D80A-46DA-80DF-172357084A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01A9D4F6-4E29-4BDA-A516-7F3F736DB7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F21C7B06-772C-4D26-AF38-02786B9F8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98F1E44D-5255-4ED6-8D25-0616BC280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D4D73AC6-0076-449C-8676-7D0AD28D6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6592273B-D4FB-437C-A81B-0CEEEB089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25058A91-09D6-41A3-B732-BD9820CAF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EB46C089-E160-4CFA-9B80-559D7A221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3A4BDAFA-2631-4743-B907-D9504D8E5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4BCB23A8-0FAB-4C9E-9285-5B6101177C3D}"/>
              </a:ext>
            </a:extLst>
          </p:cNvPr>
          <p:cNvSpPr>
            <a:spLocks noGrp="1"/>
          </p:cNvSpPr>
          <p:nvPr>
            <p:ph type="title"/>
          </p:nvPr>
        </p:nvSpPr>
        <p:spPr>
          <a:xfrm>
            <a:off x="1198182" y="-3087"/>
            <a:ext cx="4814412" cy="1373329"/>
          </a:xfrm>
        </p:spPr>
        <p:txBody>
          <a:bodyPr vert="horz" lIns="91440" tIns="45720" rIns="91440" bIns="45720" rtlCol="0" anchor="ctr">
            <a:normAutofit/>
          </a:bodyPr>
          <a:lstStyle/>
          <a:p>
            <a:r>
              <a:rPr lang="en-US" sz="4400" kern="1200" dirty="0">
                <a:solidFill>
                  <a:schemeClr val="tx2"/>
                </a:solidFill>
                <a:latin typeface="+mj-lt"/>
                <a:ea typeface="+mj-ea"/>
                <a:cs typeface="+mj-cs"/>
              </a:rPr>
              <a:t>Surgery</a:t>
            </a:r>
          </a:p>
        </p:txBody>
      </p:sp>
      <p:sp>
        <p:nvSpPr>
          <p:cNvPr id="5175" name="Content Placeholder 2">
            <a:extLst>
              <a:ext uri="{FF2B5EF4-FFF2-40B4-BE49-F238E27FC236}">
                <a16:creationId xmlns:a16="http://schemas.microsoft.com/office/drawing/2014/main" id="{F78B3BB9-8362-4BA3-9971-18197A7EEBCF}"/>
              </a:ext>
            </a:extLst>
          </p:cNvPr>
          <p:cNvSpPr>
            <a:spLocks noGrp="1"/>
          </p:cNvSpPr>
          <p:nvPr>
            <p:ph sz="half" idx="1"/>
          </p:nvPr>
        </p:nvSpPr>
        <p:spPr>
          <a:xfrm>
            <a:off x="407779" y="1123055"/>
            <a:ext cx="6484132" cy="5554571"/>
          </a:xfrm>
        </p:spPr>
        <p:txBody>
          <a:bodyPr vert="horz" lIns="91440" tIns="45720" rIns="91440" bIns="45720" rtlCol="0">
            <a:normAutofit fontScale="77500" lnSpcReduction="20000"/>
          </a:bodyPr>
          <a:lstStyle/>
          <a:p>
            <a:pPr>
              <a:buFont typeface="Arial" panose="020B0604020202020204" pitchFamily="34" charset="0"/>
              <a:buChar char="•"/>
            </a:pPr>
            <a:r>
              <a:rPr lang="fr-FR" sz="2000" b="0" i="0" dirty="0">
                <a:solidFill>
                  <a:srgbClr val="202122"/>
                </a:solidFill>
                <a:effectLst/>
                <a:latin typeface="Arial" panose="020B0604020202020204" pitchFamily="34" charset="0"/>
              </a:rPr>
              <a:t>In the </a:t>
            </a:r>
            <a:r>
              <a:rPr lang="fr-FR" sz="2000" b="0" i="0" dirty="0" err="1">
                <a:solidFill>
                  <a:srgbClr val="202122"/>
                </a:solidFill>
                <a:effectLst/>
                <a:latin typeface="Arial" panose="020B0604020202020204" pitchFamily="34" charset="0"/>
              </a:rPr>
              <a:t>medieval</a:t>
            </a:r>
            <a:r>
              <a:rPr lang="fr-FR" sz="2000" b="0" i="0" dirty="0">
                <a:solidFill>
                  <a:srgbClr val="202122"/>
                </a:solidFill>
                <a:effectLst/>
                <a:latin typeface="Arial" panose="020B0604020202020204" pitchFamily="34" charset="0"/>
              </a:rPr>
              <a:t> </a:t>
            </a:r>
            <a:r>
              <a:rPr lang="fr-FR" sz="2000" b="0" i="0" dirty="0" err="1">
                <a:solidFill>
                  <a:srgbClr val="202122"/>
                </a:solidFill>
                <a:effectLst/>
                <a:latin typeface="Arial" panose="020B0604020202020204" pitchFamily="34" charset="0"/>
              </a:rPr>
              <a:t>period</a:t>
            </a:r>
            <a:r>
              <a:rPr lang="fr-FR" sz="2000" b="0" i="0" dirty="0">
                <a:solidFill>
                  <a:srgbClr val="202122"/>
                </a:solidFill>
                <a:effectLst/>
                <a:latin typeface="Arial" panose="020B0604020202020204" pitchFamily="34" charset="0"/>
              </a:rPr>
              <a:t> </a:t>
            </a:r>
            <a:r>
              <a:rPr lang="fr-FR" sz="2000" b="0" i="0" dirty="0" err="1">
                <a:solidFill>
                  <a:srgbClr val="202122"/>
                </a:solidFill>
                <a:effectLst/>
                <a:latin typeface="Arial" panose="020B0604020202020204" pitchFamily="34" charset="0"/>
              </a:rPr>
              <a:t>there</a:t>
            </a:r>
            <a:r>
              <a:rPr lang="fr-FR" sz="2000" b="0" i="0" dirty="0">
                <a:solidFill>
                  <a:srgbClr val="202122"/>
                </a:solidFill>
                <a:effectLst/>
                <a:latin typeface="Arial" panose="020B0604020202020204" pitchFamily="34" charset="0"/>
              </a:rPr>
              <a:t> </a:t>
            </a:r>
            <a:r>
              <a:rPr lang="fr-FR" sz="2000" b="0" i="0" dirty="0" err="1">
                <a:solidFill>
                  <a:srgbClr val="202122"/>
                </a:solidFill>
                <a:effectLst/>
                <a:latin typeface="Arial" panose="020B0604020202020204" pitchFamily="34" charset="0"/>
              </a:rPr>
              <a:t>were</a:t>
            </a:r>
            <a:r>
              <a:rPr lang="fr-FR" sz="2000" b="0" i="0" dirty="0">
                <a:solidFill>
                  <a:srgbClr val="202122"/>
                </a:solidFill>
                <a:effectLst/>
                <a:latin typeface="Arial" panose="020B0604020202020204" pitchFamily="34" charset="0"/>
              </a:rPr>
              <a:t> </a:t>
            </a:r>
            <a:r>
              <a:rPr lang="fr-FR" sz="2000" b="0" i="0" dirty="0" err="1">
                <a:solidFill>
                  <a:srgbClr val="202122"/>
                </a:solidFill>
                <a:effectLst/>
                <a:latin typeface="Arial" panose="020B0604020202020204" pitchFamily="34" charset="0"/>
              </a:rPr>
              <a:t>skilled</a:t>
            </a:r>
            <a:r>
              <a:rPr lang="fr-FR" sz="2000" b="0" i="0" dirty="0">
                <a:solidFill>
                  <a:srgbClr val="202122"/>
                </a:solidFill>
                <a:effectLst/>
                <a:latin typeface="Arial" panose="020B0604020202020204" pitchFamily="34" charset="0"/>
              </a:rPr>
              <a:t> </a:t>
            </a:r>
            <a:r>
              <a:rPr lang="fr-FR" sz="2000" b="0" i="0" dirty="0" err="1">
                <a:solidFill>
                  <a:srgbClr val="202122"/>
                </a:solidFill>
                <a:effectLst/>
                <a:latin typeface="Arial" panose="020B0604020202020204" pitchFamily="34" charset="0"/>
              </a:rPr>
              <a:t>literate</a:t>
            </a:r>
            <a:r>
              <a:rPr lang="fr-FR" sz="2000" b="0" i="0" dirty="0">
                <a:solidFill>
                  <a:srgbClr val="202122"/>
                </a:solidFill>
                <a:effectLst/>
                <a:latin typeface="Arial" panose="020B0604020202020204" pitchFamily="34" charset="0"/>
              </a:rPr>
              <a:t> surgeons at the </a:t>
            </a:r>
            <a:r>
              <a:rPr lang="fr-FR" sz="2000" b="0" i="0" dirty="0" err="1">
                <a:solidFill>
                  <a:srgbClr val="202122"/>
                </a:solidFill>
                <a:effectLst/>
                <a:latin typeface="Arial" panose="020B0604020202020204" pitchFamily="34" charset="0"/>
              </a:rPr>
              <a:t>head</a:t>
            </a:r>
            <a:r>
              <a:rPr lang="fr-FR" sz="2000" b="0" i="0" dirty="0">
                <a:solidFill>
                  <a:srgbClr val="202122"/>
                </a:solidFill>
                <a:effectLst/>
                <a:latin typeface="Arial" panose="020B0604020202020204" pitchFamily="34" charset="0"/>
              </a:rPr>
              <a:t> of the profession, but </a:t>
            </a:r>
            <a:r>
              <a:rPr lang="fr-FR" sz="2000" b="0" i="0" dirty="0" err="1">
                <a:solidFill>
                  <a:srgbClr val="202122"/>
                </a:solidFill>
                <a:effectLst/>
                <a:latin typeface="Arial" panose="020B0604020202020204" pitchFamily="34" charset="0"/>
              </a:rPr>
              <a:t>surgical</a:t>
            </a:r>
            <a:r>
              <a:rPr lang="fr-FR" sz="2000" b="0" i="0" dirty="0">
                <a:solidFill>
                  <a:srgbClr val="202122"/>
                </a:solidFill>
                <a:effectLst/>
                <a:latin typeface="Arial" panose="020B0604020202020204" pitchFamily="34" charset="0"/>
              </a:rPr>
              <a:t> </a:t>
            </a:r>
            <a:r>
              <a:rPr lang="fr-FR" sz="2000" b="0" i="0" dirty="0" err="1">
                <a:solidFill>
                  <a:srgbClr val="202122"/>
                </a:solidFill>
                <a:effectLst/>
                <a:latin typeface="Arial" panose="020B0604020202020204" pitchFamily="34" charset="0"/>
              </a:rPr>
              <a:t>procedures</a:t>
            </a:r>
            <a:r>
              <a:rPr lang="fr-FR" sz="2000" b="0" i="0" dirty="0">
                <a:solidFill>
                  <a:srgbClr val="202122"/>
                </a:solidFill>
                <a:effectLst/>
                <a:latin typeface="Arial" panose="020B0604020202020204" pitchFamily="34" charset="0"/>
              </a:rPr>
              <a:t> </a:t>
            </a:r>
            <a:r>
              <a:rPr lang="fr-FR" sz="2000" b="0" i="0" dirty="0" err="1">
                <a:solidFill>
                  <a:srgbClr val="202122"/>
                </a:solidFill>
                <a:effectLst/>
                <a:latin typeface="Arial" panose="020B0604020202020204" pitchFamily="34" charset="0"/>
              </a:rPr>
              <a:t>were</a:t>
            </a:r>
            <a:r>
              <a:rPr lang="fr-FR" sz="2000" b="0" i="0" dirty="0">
                <a:solidFill>
                  <a:srgbClr val="202122"/>
                </a:solidFill>
                <a:effectLst/>
                <a:latin typeface="Arial" panose="020B0604020202020204" pitchFamily="34" charset="0"/>
              </a:rPr>
              <a:t> </a:t>
            </a:r>
            <a:r>
              <a:rPr lang="fr-FR" sz="2000" b="0" i="0" dirty="0" err="1">
                <a:solidFill>
                  <a:srgbClr val="202122"/>
                </a:solidFill>
                <a:effectLst/>
                <a:latin typeface="Arial" panose="020B0604020202020204" pitchFamily="34" charset="0"/>
              </a:rPr>
              <a:t>also</a:t>
            </a:r>
            <a:r>
              <a:rPr lang="fr-FR" sz="2000" b="0" i="0" dirty="0">
                <a:solidFill>
                  <a:srgbClr val="202122"/>
                </a:solidFill>
                <a:effectLst/>
                <a:latin typeface="Arial" panose="020B0604020202020204" pitchFamily="34" charset="0"/>
              </a:rPr>
              <a:t> </a:t>
            </a:r>
            <a:r>
              <a:rPr lang="fr-FR" sz="2000" b="0" i="0" dirty="0" err="1">
                <a:solidFill>
                  <a:srgbClr val="202122"/>
                </a:solidFill>
                <a:effectLst/>
                <a:latin typeface="Arial" panose="020B0604020202020204" pitchFamily="34" charset="0"/>
              </a:rPr>
              <a:t>carried</a:t>
            </a:r>
            <a:r>
              <a:rPr lang="fr-FR" sz="2000" b="0" i="0" dirty="0">
                <a:solidFill>
                  <a:srgbClr val="202122"/>
                </a:solidFill>
                <a:effectLst/>
                <a:latin typeface="Arial" panose="020B0604020202020204" pitchFamily="34" charset="0"/>
              </a:rPr>
              <a:t> out by </a:t>
            </a:r>
            <a:r>
              <a:rPr lang="fr-FR" sz="2000" b="0" i="0" dirty="0" err="1">
                <a:solidFill>
                  <a:srgbClr val="202122"/>
                </a:solidFill>
                <a:effectLst/>
                <a:latin typeface="Arial" panose="020B0604020202020204" pitchFamily="34" charset="0"/>
              </a:rPr>
              <a:t>craftsmen</a:t>
            </a:r>
            <a:r>
              <a:rPr lang="fr-FR" sz="2000" b="0" i="0" dirty="0">
                <a:solidFill>
                  <a:srgbClr val="202122"/>
                </a:solidFill>
                <a:effectLst/>
                <a:latin typeface="Arial" panose="020B0604020202020204" pitchFamily="34" charset="0"/>
              </a:rPr>
              <a:t> </a:t>
            </a:r>
            <a:r>
              <a:rPr lang="fr-FR" sz="2000" b="0" i="0" dirty="0" err="1">
                <a:solidFill>
                  <a:srgbClr val="202122"/>
                </a:solidFill>
                <a:effectLst/>
                <a:latin typeface="Arial" panose="020B0604020202020204" pitchFamily="34" charset="0"/>
              </a:rPr>
              <a:t>who</a:t>
            </a:r>
            <a:r>
              <a:rPr lang="fr-FR" sz="2000" b="0" i="0" dirty="0">
                <a:solidFill>
                  <a:srgbClr val="202122"/>
                </a:solidFill>
                <a:effectLst/>
                <a:latin typeface="Arial" panose="020B0604020202020204" pitchFamily="34" charset="0"/>
              </a:rPr>
              <a:t> </a:t>
            </a:r>
            <a:r>
              <a:rPr lang="fr-FR" sz="2000" b="0" i="0" dirty="0" err="1">
                <a:solidFill>
                  <a:srgbClr val="202122"/>
                </a:solidFill>
                <a:effectLst/>
                <a:latin typeface="Arial" panose="020B0604020202020204" pitchFamily="34" charset="0"/>
              </a:rPr>
              <a:t>often</a:t>
            </a:r>
            <a:r>
              <a:rPr lang="fr-FR" sz="2000" b="0" i="0" dirty="0">
                <a:solidFill>
                  <a:srgbClr val="202122"/>
                </a:solidFill>
                <a:effectLst/>
                <a:latin typeface="Arial" panose="020B0604020202020204" pitchFamily="34" charset="0"/>
              </a:rPr>
              <a:t> </a:t>
            </a:r>
            <a:r>
              <a:rPr lang="fr-FR" sz="2000" b="0" i="0" dirty="0" err="1">
                <a:solidFill>
                  <a:srgbClr val="202122"/>
                </a:solidFill>
                <a:effectLst/>
                <a:latin typeface="Arial" panose="020B0604020202020204" pitchFamily="34" charset="0"/>
              </a:rPr>
              <a:t>specialized</a:t>
            </a:r>
            <a:r>
              <a:rPr lang="fr-FR" sz="2000" b="0" i="0" dirty="0">
                <a:solidFill>
                  <a:srgbClr val="202122"/>
                </a:solidFill>
                <a:effectLst/>
                <a:latin typeface="Arial" panose="020B0604020202020204" pitchFamily="34" charset="0"/>
              </a:rPr>
              <a:t> in a </a:t>
            </a:r>
            <a:r>
              <a:rPr lang="fr-FR" sz="2000" b="0" i="0" dirty="0" err="1">
                <a:solidFill>
                  <a:srgbClr val="202122"/>
                </a:solidFill>
                <a:effectLst/>
                <a:latin typeface="Arial" panose="020B0604020202020204" pitchFamily="34" charset="0"/>
              </a:rPr>
              <a:t>particular</a:t>
            </a:r>
            <a:r>
              <a:rPr lang="fr-FR" sz="2000" b="0" i="0" dirty="0">
                <a:solidFill>
                  <a:srgbClr val="202122"/>
                </a:solidFill>
                <a:effectLst/>
                <a:latin typeface="Arial" panose="020B0604020202020204" pitchFamily="34" charset="0"/>
              </a:rPr>
              <a:t> </a:t>
            </a:r>
            <a:r>
              <a:rPr lang="fr-FR" sz="2000" b="0" i="0" dirty="0" err="1">
                <a:solidFill>
                  <a:srgbClr val="202122"/>
                </a:solidFill>
                <a:effectLst/>
                <a:latin typeface="Arial" panose="020B0604020202020204" pitchFamily="34" charset="0"/>
              </a:rPr>
              <a:t>form</a:t>
            </a:r>
            <a:r>
              <a:rPr lang="fr-FR" sz="2000" b="0" i="0" dirty="0">
                <a:solidFill>
                  <a:srgbClr val="202122"/>
                </a:solidFill>
                <a:effectLst/>
                <a:latin typeface="Arial" panose="020B0604020202020204" pitchFamily="34" charset="0"/>
              </a:rPr>
              <a:t> of </a:t>
            </a:r>
            <a:r>
              <a:rPr lang="fr-FR" sz="2000" b="0" i="0" dirty="0" err="1">
                <a:solidFill>
                  <a:srgbClr val="202122"/>
                </a:solidFill>
                <a:effectLst/>
                <a:latin typeface="Arial" panose="020B0604020202020204" pitchFamily="34" charset="0"/>
              </a:rPr>
              <a:t>surgery</a:t>
            </a:r>
            <a:r>
              <a:rPr lang="fr-FR" sz="2000" dirty="0">
                <a:solidFill>
                  <a:srgbClr val="202122"/>
                </a:solidFill>
                <a:latin typeface="Arial" panose="020B0604020202020204" pitchFamily="34" charset="0"/>
              </a:rPr>
              <a:t>, e.g. </a:t>
            </a:r>
            <a:r>
              <a:rPr lang="fr-FR" sz="2000" dirty="0" err="1">
                <a:solidFill>
                  <a:srgbClr val="202122"/>
                </a:solidFill>
                <a:latin typeface="Arial" panose="020B0604020202020204" pitchFamily="34" charset="0"/>
              </a:rPr>
              <a:t>cataracts</a:t>
            </a:r>
            <a:r>
              <a:rPr lang="fr-FR" sz="2000" dirty="0">
                <a:solidFill>
                  <a:srgbClr val="202122"/>
                </a:solidFill>
                <a:latin typeface="Arial" panose="020B0604020202020204" pitchFamily="34" charset="0"/>
              </a:rPr>
              <a:t>.</a:t>
            </a:r>
          </a:p>
          <a:p>
            <a:pPr>
              <a:buFont typeface="Arial" panose="020B0604020202020204" pitchFamily="34" charset="0"/>
              <a:buChar char="•"/>
            </a:pPr>
            <a:r>
              <a:rPr lang="fr-FR" sz="2000" dirty="0" err="1">
                <a:solidFill>
                  <a:srgbClr val="202122"/>
                </a:solidFill>
                <a:latin typeface="Arial" panose="020B0604020202020204" pitchFamily="34" charset="0"/>
              </a:rPr>
              <a:t>Some</a:t>
            </a:r>
            <a:r>
              <a:rPr lang="fr-FR" sz="2000" dirty="0">
                <a:solidFill>
                  <a:srgbClr val="202122"/>
                </a:solidFill>
                <a:latin typeface="Arial" panose="020B0604020202020204" pitchFamily="34" charset="0"/>
              </a:rPr>
              <a:t> surgeons </a:t>
            </a:r>
            <a:r>
              <a:rPr lang="fr-FR" sz="2000" dirty="0" err="1">
                <a:solidFill>
                  <a:srgbClr val="202122"/>
                </a:solidFill>
                <a:latin typeface="Arial" panose="020B0604020202020204" pitchFamily="34" charset="0"/>
              </a:rPr>
              <a:t>were</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often</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keen</a:t>
            </a:r>
            <a:r>
              <a:rPr lang="fr-FR" sz="2000" dirty="0">
                <a:solidFill>
                  <a:srgbClr val="202122"/>
                </a:solidFill>
                <a:latin typeface="Arial" panose="020B0604020202020204" pitchFamily="34" charset="0"/>
              </a:rPr>
              <a:t> to </a:t>
            </a:r>
            <a:r>
              <a:rPr lang="fr-FR" sz="2000" dirty="0" err="1">
                <a:solidFill>
                  <a:srgbClr val="202122"/>
                </a:solidFill>
                <a:latin typeface="Arial" panose="020B0604020202020204" pitchFamily="34" charset="0"/>
              </a:rPr>
              <a:t>distinguish</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themselves</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from</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these</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According</a:t>
            </a:r>
            <a:r>
              <a:rPr lang="fr-FR" sz="2000" dirty="0">
                <a:solidFill>
                  <a:srgbClr val="202122"/>
                </a:solidFill>
                <a:latin typeface="Arial" panose="020B0604020202020204" pitchFamily="34" charset="0"/>
              </a:rPr>
              <a:t> to Bruno </a:t>
            </a:r>
            <a:r>
              <a:rPr lang="fr-FR" sz="2000" dirty="0" err="1">
                <a:solidFill>
                  <a:srgbClr val="202122"/>
                </a:solidFill>
                <a:latin typeface="Arial" panose="020B0604020202020204" pitchFamily="34" charset="0"/>
              </a:rPr>
              <a:t>Longoburgo</a:t>
            </a:r>
            <a:r>
              <a:rPr lang="fr-FR" sz="2000" dirty="0">
                <a:solidFill>
                  <a:srgbClr val="202122"/>
                </a:solidFill>
                <a:latin typeface="Arial" panose="020B0604020202020204" pitchFamily="34" charset="0"/>
              </a:rPr>
              <a:t>:</a:t>
            </a:r>
          </a:p>
          <a:p>
            <a:pPr>
              <a:buFont typeface="Arial" panose="020B0604020202020204" pitchFamily="34" charset="0"/>
              <a:buChar char="•"/>
            </a:pPr>
            <a:r>
              <a:rPr lang="fr-FR" sz="2000" dirty="0">
                <a:solidFill>
                  <a:srgbClr val="202122"/>
                </a:solidFill>
                <a:latin typeface="Arial" panose="020B0604020202020204" pitchFamily="34" charset="0"/>
              </a:rPr>
              <a:t> ‘I </a:t>
            </a:r>
            <a:r>
              <a:rPr lang="fr-FR" sz="2000" dirty="0" err="1">
                <a:solidFill>
                  <a:srgbClr val="202122"/>
                </a:solidFill>
                <a:latin typeface="Arial" panose="020B0604020202020204" pitchFamily="34" charset="0"/>
              </a:rPr>
              <a:t>think</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scarcely</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anyone</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who</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is</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illiterate</a:t>
            </a:r>
            <a:r>
              <a:rPr lang="fr-FR" sz="2000" dirty="0">
                <a:solidFill>
                  <a:srgbClr val="202122"/>
                </a:solidFill>
                <a:latin typeface="Arial" panose="020B0604020202020204" pitchFamily="34" charset="0"/>
              </a:rPr>
              <a:t> can </a:t>
            </a:r>
            <a:r>
              <a:rPr lang="fr-FR" sz="2000" dirty="0" err="1">
                <a:solidFill>
                  <a:srgbClr val="202122"/>
                </a:solidFill>
                <a:latin typeface="Arial" panose="020B0604020202020204" pitchFamily="34" charset="0"/>
              </a:rPr>
              <a:t>understand</a:t>
            </a:r>
            <a:r>
              <a:rPr lang="fr-FR" sz="2000" dirty="0">
                <a:solidFill>
                  <a:srgbClr val="202122"/>
                </a:solidFill>
                <a:latin typeface="Arial" panose="020B0604020202020204" pitchFamily="34" charset="0"/>
              </a:rPr>
              <a:t> this, but at the </a:t>
            </a:r>
            <a:r>
              <a:rPr lang="fr-FR" sz="2000" dirty="0" err="1">
                <a:solidFill>
                  <a:srgbClr val="202122"/>
                </a:solidFill>
                <a:latin typeface="Arial" panose="020B0604020202020204" pitchFamily="34" charset="0"/>
              </a:rPr>
              <a:t>present</a:t>
            </a:r>
            <a:r>
              <a:rPr lang="fr-FR" sz="2000" dirty="0">
                <a:solidFill>
                  <a:srgbClr val="202122"/>
                </a:solidFill>
                <a:latin typeface="Arial" panose="020B0604020202020204" pitchFamily="34" charset="0"/>
              </a:rPr>
              <a:t> time…</a:t>
            </a:r>
            <a:r>
              <a:rPr lang="fr-FR" sz="2000" dirty="0" err="1">
                <a:solidFill>
                  <a:srgbClr val="202122"/>
                </a:solidFill>
                <a:latin typeface="Arial" panose="020B0604020202020204" pitchFamily="34" charset="0"/>
              </a:rPr>
              <a:t>those</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who</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exercise</a:t>
            </a:r>
            <a:r>
              <a:rPr lang="fr-FR" sz="2000" dirty="0">
                <a:solidFill>
                  <a:srgbClr val="202122"/>
                </a:solidFill>
                <a:latin typeface="Arial" panose="020B0604020202020204" pitchFamily="34" charset="0"/>
              </a:rPr>
              <a:t> this art are for the </a:t>
            </a:r>
            <a:r>
              <a:rPr lang="fr-FR" sz="2000" dirty="0" err="1">
                <a:solidFill>
                  <a:srgbClr val="202122"/>
                </a:solidFill>
                <a:latin typeface="Arial" panose="020B0604020202020204" pitchFamily="34" charset="0"/>
              </a:rPr>
              <a:t>most</a:t>
            </a:r>
            <a:r>
              <a:rPr lang="fr-FR" sz="2000" dirty="0">
                <a:solidFill>
                  <a:srgbClr val="202122"/>
                </a:solidFill>
                <a:latin typeface="Arial" panose="020B0604020202020204" pitchFamily="34" charset="0"/>
              </a:rPr>
              <a:t> part ignorant and </a:t>
            </a:r>
            <a:r>
              <a:rPr lang="fr-FR" sz="2000" dirty="0" err="1">
                <a:solidFill>
                  <a:srgbClr val="202122"/>
                </a:solidFill>
                <a:latin typeface="Arial" panose="020B0604020202020204" pitchFamily="34" charset="0"/>
              </a:rPr>
              <a:t>stupid</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peasants</a:t>
            </a:r>
            <a:r>
              <a:rPr lang="fr-FR" sz="2000" dirty="0">
                <a:solidFill>
                  <a:srgbClr val="202122"/>
                </a:solidFill>
                <a:latin typeface="Arial" panose="020B0604020202020204" pitchFamily="34" charset="0"/>
              </a:rPr>
              <a:t>; and on </a:t>
            </a:r>
            <a:r>
              <a:rPr lang="fr-FR" sz="2000" dirty="0" err="1">
                <a:solidFill>
                  <a:srgbClr val="202122"/>
                </a:solidFill>
                <a:latin typeface="Arial" panose="020B0604020202020204" pitchFamily="34" charset="0"/>
              </a:rPr>
              <a:t>account</a:t>
            </a:r>
            <a:r>
              <a:rPr lang="fr-FR" sz="2000" dirty="0">
                <a:solidFill>
                  <a:srgbClr val="202122"/>
                </a:solidFill>
                <a:latin typeface="Arial" panose="020B0604020202020204" pitchFamily="34" charset="0"/>
              </a:rPr>
              <a:t> of </a:t>
            </a:r>
            <a:r>
              <a:rPr lang="fr-FR" sz="2000" dirty="0" err="1">
                <a:solidFill>
                  <a:srgbClr val="202122"/>
                </a:solidFill>
                <a:latin typeface="Arial" panose="020B0604020202020204" pitchFamily="34" charset="0"/>
              </a:rPr>
              <a:t>their</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stupidity</a:t>
            </a:r>
            <a:r>
              <a:rPr lang="fr-FR" sz="2000" dirty="0">
                <a:solidFill>
                  <a:srgbClr val="202122"/>
                </a:solidFill>
                <a:latin typeface="Arial" panose="020B0604020202020204" pitchFamily="34" charset="0"/>
              </a:rPr>
              <a:t> the </a:t>
            </a:r>
            <a:r>
              <a:rPr lang="fr-FR" sz="2000" dirty="0" err="1">
                <a:solidFill>
                  <a:srgbClr val="202122"/>
                </a:solidFill>
                <a:latin typeface="Arial" panose="020B0604020202020204" pitchFamily="34" charset="0"/>
              </a:rPr>
              <a:t>worst</a:t>
            </a:r>
            <a:r>
              <a:rPr lang="fr-FR" sz="2000" dirty="0">
                <a:solidFill>
                  <a:srgbClr val="202122"/>
                </a:solidFill>
                <a:latin typeface="Arial" panose="020B0604020202020204" pitchFamily="34" charset="0"/>
              </a:rPr>
              <a:t> possible </a:t>
            </a:r>
            <a:r>
              <a:rPr lang="fr-FR" sz="2000" dirty="0" err="1">
                <a:solidFill>
                  <a:srgbClr val="202122"/>
                </a:solidFill>
                <a:latin typeface="Arial" panose="020B0604020202020204" pitchFamily="34" charset="0"/>
              </a:rPr>
              <a:t>diseases</a:t>
            </a:r>
            <a:r>
              <a:rPr lang="fr-FR" sz="2000" dirty="0">
                <a:solidFill>
                  <a:srgbClr val="202122"/>
                </a:solidFill>
                <a:latin typeface="Arial" panose="020B0604020202020204" pitchFamily="34" charset="0"/>
              </a:rPr>
              <a:t> are </a:t>
            </a:r>
            <a:r>
              <a:rPr lang="fr-FR" sz="2000" dirty="0" err="1">
                <a:solidFill>
                  <a:srgbClr val="202122"/>
                </a:solidFill>
                <a:latin typeface="Arial" panose="020B0604020202020204" pitchFamily="34" charset="0"/>
              </a:rPr>
              <a:t>generated</a:t>
            </a:r>
            <a:r>
              <a:rPr lang="fr-FR" sz="2000" dirty="0">
                <a:solidFill>
                  <a:srgbClr val="202122"/>
                </a:solidFill>
                <a:latin typeface="Arial" panose="020B0604020202020204" pitchFamily="34" charset="0"/>
              </a:rPr>
              <a:t> in people, by </a:t>
            </a:r>
            <a:r>
              <a:rPr lang="fr-FR" sz="2000" dirty="0" err="1">
                <a:solidFill>
                  <a:srgbClr val="202122"/>
                </a:solidFill>
                <a:latin typeface="Arial" panose="020B0604020202020204" pitchFamily="34" charset="0"/>
              </a:rPr>
              <a:t>which</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indeed</a:t>
            </a:r>
            <a:r>
              <a:rPr lang="fr-FR" sz="2000" dirty="0">
                <a:solidFill>
                  <a:srgbClr val="202122"/>
                </a:solidFill>
                <a:latin typeface="Arial" panose="020B0604020202020204" pitchFamily="34" charset="0"/>
              </a:rPr>
              <a:t> the patients are </a:t>
            </a:r>
            <a:r>
              <a:rPr lang="fr-FR" sz="2000" dirty="0" err="1">
                <a:solidFill>
                  <a:srgbClr val="202122"/>
                </a:solidFill>
                <a:latin typeface="Arial" panose="020B0604020202020204" pitchFamily="34" charset="0"/>
              </a:rPr>
              <a:t>killed</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since</a:t>
            </a:r>
            <a:r>
              <a:rPr lang="fr-FR" sz="2000" dirty="0">
                <a:solidFill>
                  <a:srgbClr val="202122"/>
                </a:solidFill>
                <a:latin typeface="Arial" panose="020B0604020202020204" pitchFamily="34" charset="0"/>
              </a:rPr>
              <a:t> surgeons </a:t>
            </a:r>
            <a:r>
              <a:rPr lang="fr-FR" sz="2000" dirty="0" err="1">
                <a:solidFill>
                  <a:srgbClr val="202122"/>
                </a:solidFill>
                <a:latin typeface="Arial" panose="020B0604020202020204" pitchFamily="34" charset="0"/>
              </a:rPr>
              <a:t>operate</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neither</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wisely</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nor</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according</a:t>
            </a:r>
            <a:r>
              <a:rPr lang="fr-FR" sz="2000" dirty="0">
                <a:solidFill>
                  <a:srgbClr val="202122"/>
                </a:solidFill>
                <a:latin typeface="Arial" panose="020B0604020202020204" pitchFamily="34" charset="0"/>
              </a:rPr>
              <a:t> to certain </a:t>
            </a:r>
            <a:r>
              <a:rPr lang="fr-FR" sz="2000" dirty="0" err="1">
                <a:solidFill>
                  <a:srgbClr val="202122"/>
                </a:solidFill>
                <a:latin typeface="Arial" panose="020B0604020202020204" pitchFamily="34" charset="0"/>
              </a:rPr>
              <a:t>reasoning</a:t>
            </a:r>
            <a:r>
              <a:rPr lang="fr-FR" sz="2000" dirty="0">
                <a:solidFill>
                  <a:srgbClr val="202122"/>
                </a:solidFill>
                <a:latin typeface="Arial" panose="020B0604020202020204" pitchFamily="34" charset="0"/>
              </a:rPr>
              <a:t>, but </a:t>
            </a:r>
            <a:r>
              <a:rPr lang="fr-FR" sz="2000" dirty="0" err="1">
                <a:solidFill>
                  <a:srgbClr val="202122"/>
                </a:solidFill>
                <a:latin typeface="Arial" panose="020B0604020202020204" pitchFamily="34" charset="0"/>
              </a:rPr>
              <a:t>haphazardly</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quoted</a:t>
            </a:r>
            <a:r>
              <a:rPr lang="fr-FR" sz="2000" dirty="0">
                <a:solidFill>
                  <a:srgbClr val="202122"/>
                </a:solidFill>
                <a:latin typeface="Arial" panose="020B0604020202020204" pitchFamily="34" charset="0"/>
              </a:rPr>
              <a:t> in </a:t>
            </a:r>
            <a:r>
              <a:rPr lang="fr-FR" sz="2000" dirty="0" err="1">
                <a:solidFill>
                  <a:srgbClr val="202122"/>
                </a:solidFill>
                <a:latin typeface="Arial" panose="020B0604020202020204" pitchFamily="34" charset="0"/>
              </a:rPr>
              <a:t>Siraisi</a:t>
            </a:r>
            <a:r>
              <a:rPr lang="fr-FR" sz="2000" dirty="0">
                <a:solidFill>
                  <a:srgbClr val="202122"/>
                </a:solidFill>
                <a:latin typeface="Arial" panose="020B0604020202020204" pitchFamily="34" charset="0"/>
              </a:rPr>
              <a:t>, 177)</a:t>
            </a:r>
          </a:p>
          <a:p>
            <a:pPr>
              <a:buFont typeface="Arial" panose="020B0604020202020204" pitchFamily="34" charset="0"/>
              <a:buChar char="•"/>
            </a:pPr>
            <a:r>
              <a:rPr lang="fr-FR" sz="2000" dirty="0" err="1">
                <a:solidFill>
                  <a:srgbClr val="202122"/>
                </a:solidFill>
                <a:latin typeface="Arial" panose="020B0604020202020204" pitchFamily="34" charset="0"/>
              </a:rPr>
              <a:t>Physicians</a:t>
            </a:r>
            <a:r>
              <a:rPr lang="fr-FR" sz="2000" dirty="0">
                <a:solidFill>
                  <a:srgbClr val="202122"/>
                </a:solidFill>
                <a:latin typeface="Arial" panose="020B0604020202020204" pitchFamily="34" charset="0"/>
              </a:rPr>
              <a:t> and surgeons </a:t>
            </a:r>
            <a:r>
              <a:rPr lang="fr-FR" sz="2000" dirty="0" err="1">
                <a:solidFill>
                  <a:srgbClr val="202122"/>
                </a:solidFill>
                <a:latin typeface="Arial" panose="020B0604020202020204" pitchFamily="34" charset="0"/>
              </a:rPr>
              <a:t>often</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belonged</a:t>
            </a:r>
            <a:r>
              <a:rPr lang="fr-FR" sz="2000" dirty="0">
                <a:solidFill>
                  <a:srgbClr val="202122"/>
                </a:solidFill>
                <a:latin typeface="Arial" panose="020B0604020202020204" pitchFamily="34" charset="0"/>
              </a:rPr>
              <a:t> to </a:t>
            </a:r>
            <a:r>
              <a:rPr lang="fr-FR" sz="2000" dirty="0" err="1">
                <a:solidFill>
                  <a:srgbClr val="202122"/>
                </a:solidFill>
                <a:latin typeface="Arial" panose="020B0604020202020204" pitchFamily="34" charset="0"/>
              </a:rPr>
              <a:t>separate</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guilds</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From</a:t>
            </a:r>
            <a:r>
              <a:rPr lang="fr-FR" sz="2000" dirty="0">
                <a:solidFill>
                  <a:srgbClr val="202122"/>
                </a:solidFill>
                <a:latin typeface="Arial" panose="020B0604020202020204" pitchFamily="34" charset="0"/>
              </a:rPr>
              <a:t> the C12th to the C15th </a:t>
            </a:r>
            <a:r>
              <a:rPr lang="fr-FR" sz="2000" dirty="0" err="1">
                <a:solidFill>
                  <a:srgbClr val="202122"/>
                </a:solidFill>
                <a:latin typeface="Arial" panose="020B0604020202020204" pitchFamily="34" charset="0"/>
              </a:rPr>
              <a:t>some</a:t>
            </a:r>
            <a:r>
              <a:rPr lang="fr-FR" sz="2000" dirty="0">
                <a:solidFill>
                  <a:srgbClr val="202122"/>
                </a:solidFill>
                <a:latin typeface="Arial" panose="020B0604020202020204" pitchFamily="34" charset="0"/>
              </a:rPr>
              <a:t> surgeons </a:t>
            </a:r>
            <a:r>
              <a:rPr lang="fr-FR" sz="2000" dirty="0" err="1">
                <a:solidFill>
                  <a:srgbClr val="202122"/>
                </a:solidFill>
                <a:latin typeface="Arial" panose="020B0604020202020204" pitchFamily="34" charset="0"/>
              </a:rPr>
              <a:t>followed</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armies</a:t>
            </a:r>
            <a:r>
              <a:rPr lang="fr-FR" sz="2000" dirty="0">
                <a:solidFill>
                  <a:srgbClr val="202122"/>
                </a:solidFill>
                <a:latin typeface="Arial" panose="020B0604020202020204" pitchFamily="34" charset="0"/>
              </a:rPr>
              <a:t> in Europe. </a:t>
            </a:r>
            <a:r>
              <a:rPr lang="fr-FR" sz="2000" dirty="0" err="1">
                <a:solidFill>
                  <a:srgbClr val="202122"/>
                </a:solidFill>
                <a:latin typeface="Arial" panose="020B0604020202020204" pitchFamily="34" charset="0"/>
              </a:rPr>
              <a:t>War</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often</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considered</a:t>
            </a:r>
            <a:r>
              <a:rPr lang="fr-FR" sz="2000" dirty="0">
                <a:solidFill>
                  <a:srgbClr val="202122"/>
                </a:solidFill>
                <a:latin typeface="Arial" panose="020B0604020202020204" pitchFamily="34" charset="0"/>
              </a:rPr>
              <a:t> a ‘</a:t>
            </a:r>
            <a:r>
              <a:rPr lang="fr-FR" sz="2000" dirty="0" err="1">
                <a:solidFill>
                  <a:srgbClr val="202122"/>
                </a:solidFill>
                <a:latin typeface="Arial" panose="020B0604020202020204" pitchFamily="34" charset="0"/>
              </a:rPr>
              <a:t>school</a:t>
            </a:r>
            <a:r>
              <a:rPr lang="fr-FR" sz="2000" dirty="0">
                <a:solidFill>
                  <a:srgbClr val="202122"/>
                </a:solidFill>
                <a:latin typeface="Arial" panose="020B0604020202020204" pitchFamily="34" charset="0"/>
              </a:rPr>
              <a:t> for surgeons’.</a:t>
            </a:r>
          </a:p>
          <a:p>
            <a:pPr>
              <a:buFont typeface="Arial" panose="020B0604020202020204" pitchFamily="34" charset="0"/>
              <a:buChar char="•"/>
            </a:pPr>
            <a:r>
              <a:rPr lang="fr-FR" sz="2000" dirty="0">
                <a:solidFill>
                  <a:srgbClr val="202122"/>
                </a:solidFill>
                <a:latin typeface="Arial" panose="020B0604020202020204" pitchFamily="34" charset="0"/>
              </a:rPr>
              <a:t>Galen </a:t>
            </a:r>
            <a:r>
              <a:rPr lang="fr-FR" sz="2000" dirty="0" err="1">
                <a:solidFill>
                  <a:srgbClr val="202122"/>
                </a:solidFill>
                <a:latin typeface="Arial" panose="020B0604020202020204" pitchFamily="34" charset="0"/>
              </a:rPr>
              <a:t>dissected</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animals</a:t>
            </a:r>
            <a:r>
              <a:rPr lang="fr-FR" sz="2000" dirty="0">
                <a:solidFill>
                  <a:srgbClr val="202122"/>
                </a:solidFill>
                <a:latin typeface="Arial" panose="020B0604020202020204" pitchFamily="34" charset="0"/>
              </a:rPr>
              <a:t> and surgeons </a:t>
            </a:r>
            <a:r>
              <a:rPr lang="fr-FR" sz="2000" dirty="0" err="1">
                <a:solidFill>
                  <a:srgbClr val="202122"/>
                </a:solidFill>
                <a:latin typeface="Arial" panose="020B0604020202020204" pitchFamily="34" charset="0"/>
              </a:rPr>
              <a:t>often</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loathe</a:t>
            </a:r>
            <a:r>
              <a:rPr lang="fr-FR" sz="2000" dirty="0">
                <a:solidFill>
                  <a:srgbClr val="202122"/>
                </a:solidFill>
                <a:latin typeface="Arial" panose="020B0604020202020204" pitchFamily="34" charset="0"/>
              </a:rPr>
              <a:t> to </a:t>
            </a:r>
            <a:r>
              <a:rPr lang="fr-FR" sz="2000" dirty="0" err="1">
                <a:solidFill>
                  <a:srgbClr val="202122"/>
                </a:solidFill>
                <a:latin typeface="Arial" panose="020B0604020202020204" pitchFamily="34" charset="0"/>
              </a:rPr>
              <a:t>disagree</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with</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Galenic</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theory</a:t>
            </a:r>
            <a:r>
              <a:rPr lang="fr-FR" sz="2000" dirty="0">
                <a:solidFill>
                  <a:srgbClr val="202122"/>
                </a:solidFill>
                <a:latin typeface="Arial" panose="020B0604020202020204" pitchFamily="34" charset="0"/>
              </a:rPr>
              <a:t>. </a:t>
            </a:r>
          </a:p>
          <a:p>
            <a:pPr>
              <a:buFont typeface="Arial" panose="020B0604020202020204" pitchFamily="34" charset="0"/>
              <a:buChar char="•"/>
            </a:pPr>
            <a:r>
              <a:rPr lang="fr-FR" sz="2000" dirty="0">
                <a:solidFill>
                  <a:srgbClr val="202122"/>
                </a:solidFill>
                <a:latin typeface="Arial" panose="020B0604020202020204" pitchFamily="34" charset="0"/>
              </a:rPr>
              <a:t>Dissection for </a:t>
            </a:r>
            <a:r>
              <a:rPr lang="fr-FR" sz="2000" dirty="0" err="1">
                <a:solidFill>
                  <a:srgbClr val="202122"/>
                </a:solidFill>
                <a:latin typeface="Arial" panose="020B0604020202020204" pitchFamily="34" charset="0"/>
              </a:rPr>
              <a:t>medical</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purposes</a:t>
            </a:r>
            <a:r>
              <a:rPr lang="fr-FR" sz="2000" dirty="0">
                <a:solidFill>
                  <a:srgbClr val="202122"/>
                </a:solidFill>
                <a:latin typeface="Arial" panose="020B0604020202020204" pitchFamily="34" charset="0"/>
              </a:rPr>
              <a:t> first </a:t>
            </a:r>
            <a:r>
              <a:rPr lang="fr-FR" sz="2000" dirty="0" err="1">
                <a:solidFill>
                  <a:srgbClr val="202122"/>
                </a:solidFill>
                <a:latin typeface="Arial" panose="020B0604020202020204" pitchFamily="34" charset="0"/>
              </a:rPr>
              <a:t>introduced</a:t>
            </a:r>
            <a:r>
              <a:rPr lang="fr-FR" sz="2000" dirty="0">
                <a:solidFill>
                  <a:srgbClr val="202122"/>
                </a:solidFill>
                <a:latin typeface="Arial" panose="020B0604020202020204" pitchFamily="34" charset="0"/>
              </a:rPr>
              <a:t> in </a:t>
            </a:r>
            <a:r>
              <a:rPr lang="fr-FR" sz="2000" dirty="0" err="1">
                <a:solidFill>
                  <a:srgbClr val="202122"/>
                </a:solidFill>
                <a:latin typeface="Arial" panose="020B0604020202020204" pitchFamily="34" charset="0"/>
              </a:rPr>
              <a:t>University</a:t>
            </a:r>
            <a:r>
              <a:rPr lang="fr-FR" sz="2000" dirty="0">
                <a:solidFill>
                  <a:srgbClr val="202122"/>
                </a:solidFill>
                <a:latin typeface="Arial" panose="020B0604020202020204" pitchFamily="34" charset="0"/>
              </a:rPr>
              <a:t> of </a:t>
            </a:r>
            <a:r>
              <a:rPr lang="fr-FR" sz="2000" dirty="0" err="1">
                <a:solidFill>
                  <a:srgbClr val="202122"/>
                </a:solidFill>
                <a:latin typeface="Arial" panose="020B0604020202020204" pitchFamily="34" charset="0"/>
              </a:rPr>
              <a:t>Bologna</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became</a:t>
            </a:r>
            <a:r>
              <a:rPr lang="fr-FR" sz="2000" dirty="0">
                <a:solidFill>
                  <a:srgbClr val="202122"/>
                </a:solidFill>
                <a:latin typeface="Arial" panose="020B0604020202020204" pitchFamily="34" charset="0"/>
              </a:rPr>
              <a:t> more </a:t>
            </a:r>
            <a:r>
              <a:rPr lang="fr-FR" sz="2000" dirty="0" err="1">
                <a:solidFill>
                  <a:srgbClr val="202122"/>
                </a:solidFill>
                <a:latin typeface="Arial" panose="020B0604020202020204" pitchFamily="34" charset="0"/>
              </a:rPr>
              <a:t>prominent</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from</a:t>
            </a:r>
            <a:r>
              <a:rPr lang="fr-FR" sz="2000" dirty="0">
                <a:solidFill>
                  <a:srgbClr val="202122"/>
                </a:solidFill>
                <a:latin typeface="Arial" panose="020B0604020202020204" pitchFamily="34" charset="0"/>
              </a:rPr>
              <a:t> 1299.</a:t>
            </a:r>
          </a:p>
          <a:p>
            <a:pPr>
              <a:buFont typeface="Arial" panose="020B0604020202020204" pitchFamily="34" charset="0"/>
              <a:buChar char="•"/>
            </a:pPr>
            <a:r>
              <a:rPr lang="fr-FR" sz="1000" b="0" i="0" dirty="0">
                <a:solidFill>
                  <a:srgbClr val="202122"/>
                </a:solidFill>
                <a:effectLst/>
                <a:latin typeface="Arial" panose="020B0604020202020204" pitchFamily="34" charset="0"/>
              </a:rPr>
              <a:t>Dissection </a:t>
            </a:r>
            <a:r>
              <a:rPr lang="fr-FR" sz="1000" b="0" i="0" dirty="0" err="1">
                <a:solidFill>
                  <a:srgbClr val="202122"/>
                </a:solidFill>
                <a:effectLst/>
                <a:latin typeface="Arial" panose="020B0604020202020204" pitchFamily="34" charset="0"/>
              </a:rPr>
              <a:t>scene</a:t>
            </a:r>
            <a:r>
              <a:rPr lang="fr-FR" sz="1000" b="0" i="0" dirty="0">
                <a:solidFill>
                  <a:srgbClr val="202122"/>
                </a:solidFill>
                <a:effectLst/>
                <a:latin typeface="Arial" panose="020B0604020202020204" pitchFamily="34" charset="0"/>
              </a:rPr>
              <a:t>, </a:t>
            </a:r>
            <a:r>
              <a:rPr lang="fr-FR" sz="1000" b="0" i="0" dirty="0" err="1">
                <a:solidFill>
                  <a:srgbClr val="202122"/>
                </a:solidFill>
                <a:effectLst/>
                <a:latin typeface="Arial" panose="020B0604020202020204" pitchFamily="34" charset="0"/>
              </a:rPr>
              <a:t>from</a:t>
            </a:r>
            <a:r>
              <a:rPr lang="fr-FR" sz="1000" b="0" i="0" dirty="0">
                <a:solidFill>
                  <a:srgbClr val="202122"/>
                </a:solidFill>
                <a:effectLst/>
                <a:latin typeface="Arial" panose="020B0604020202020204" pitchFamily="34" charset="0"/>
              </a:rPr>
              <a:t> 'Le Livre des </a:t>
            </a:r>
            <a:r>
              <a:rPr lang="fr-FR" sz="1000" b="0" i="0" dirty="0" err="1">
                <a:solidFill>
                  <a:srgbClr val="202122"/>
                </a:solidFill>
                <a:effectLst/>
                <a:latin typeface="Arial" panose="020B0604020202020204" pitchFamily="34" charset="0"/>
              </a:rPr>
              <a:t>Proprietes</a:t>
            </a:r>
            <a:r>
              <a:rPr lang="fr-FR" sz="1000" b="0" i="0" dirty="0">
                <a:solidFill>
                  <a:srgbClr val="202122"/>
                </a:solidFill>
                <a:effectLst/>
                <a:latin typeface="Arial" panose="020B0604020202020204" pitchFamily="34" charset="0"/>
              </a:rPr>
              <a:t> des Choses' by Barthelemy l'Anglais  </a:t>
            </a:r>
            <a:r>
              <a:rPr lang="en-GB" sz="1000" dirty="0"/>
              <a:t>Unknown </a:t>
            </a:r>
            <a:r>
              <a:rPr lang="en-GB" sz="1000" dirty="0" err="1"/>
              <a:t>authorUnknown</a:t>
            </a:r>
            <a:r>
              <a:rPr lang="en-GB" sz="1000" dirty="0"/>
              <a:t> author, Public domain, via Wikimedia Commons</a:t>
            </a:r>
          </a:p>
          <a:p>
            <a:endParaRPr lang="en-US" sz="1800" dirty="0"/>
          </a:p>
        </p:txBody>
      </p:sp>
      <p:pic>
        <p:nvPicPr>
          <p:cNvPr id="5122" name="Picture 2" descr="A painting of a group of people&#10;&#10;Description automatically generated with low confidence">
            <a:extLst>
              <a:ext uri="{FF2B5EF4-FFF2-40B4-BE49-F238E27FC236}">
                <a16:creationId xmlns:a16="http://schemas.microsoft.com/office/drawing/2014/main" id="{3F071EE4-FC9F-4E41-A15F-ACA117B66011}"/>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6405" r="22617"/>
          <a:stretch/>
        </p:blipFill>
        <p:spPr bwMode="auto">
          <a:xfrm>
            <a:off x="7085975" y="1086848"/>
            <a:ext cx="4817466" cy="4818888"/>
          </a:xfrm>
          <a:prstGeom prst="rect">
            <a:avLst/>
          </a:prstGeom>
          <a:noFill/>
          <a:extLst>
            <a:ext uri="{909E8E84-426E-40DD-AFC4-6F175D3DCCD1}">
              <a14:hiddenFill xmlns:a14="http://schemas.microsoft.com/office/drawing/2010/main">
                <a:solidFill>
                  <a:srgbClr val="FFFFFF"/>
                </a:solidFill>
              </a14:hiddenFill>
            </a:ext>
          </a:extLst>
        </p:spPr>
      </p:pic>
      <p:grpSp>
        <p:nvGrpSpPr>
          <p:cNvPr id="5176" name="Bottom Right">
            <a:extLst>
              <a:ext uri="{FF2B5EF4-FFF2-40B4-BE49-F238E27FC236}">
                <a16:creationId xmlns:a16="http://schemas.microsoft.com/office/drawing/2014/main" id="{521AD032-2A8E-46DA-9ADE-ABE5E787FE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12" name="Freeform: Shape 111">
              <a:extLst>
                <a:ext uri="{FF2B5EF4-FFF2-40B4-BE49-F238E27FC236}">
                  <a16:creationId xmlns:a16="http://schemas.microsoft.com/office/drawing/2014/main" id="{4C99AC15-8ABA-4F63-9321-20BC70B7C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13" name="Graphic 157">
              <a:extLst>
                <a:ext uri="{FF2B5EF4-FFF2-40B4-BE49-F238E27FC236}">
                  <a16:creationId xmlns:a16="http://schemas.microsoft.com/office/drawing/2014/main" id="{4A4D9C63-9AE2-409A-AD6F-D6B96CC608F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5" name="Freeform: Shape 114">
                <a:extLst>
                  <a:ext uri="{FF2B5EF4-FFF2-40B4-BE49-F238E27FC236}">
                    <a16:creationId xmlns:a16="http://schemas.microsoft.com/office/drawing/2014/main" id="{1C414FAE-71E1-463A-AE68-63329132E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2AA2E51D-8749-4E45-B4DD-111ED901B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FF8F5908-4C35-43FC-A898-D3C8C3A09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B573C509-A7F3-4312-B67F-C55BB88DDF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79AB9BF4-2BB4-4BE7-98EB-B320312ED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971E7EF4-D2C5-4968-AC34-A0674E1F82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1" name="Freeform: Shape 120">
                <a:extLst>
                  <a:ext uri="{FF2B5EF4-FFF2-40B4-BE49-F238E27FC236}">
                    <a16:creationId xmlns:a16="http://schemas.microsoft.com/office/drawing/2014/main" id="{235D9000-8CED-4925-95A2-3F12C8023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4" name="Freeform: Shape 113">
              <a:extLst>
                <a:ext uri="{FF2B5EF4-FFF2-40B4-BE49-F238E27FC236}">
                  <a16:creationId xmlns:a16="http://schemas.microsoft.com/office/drawing/2014/main" id="{9F857165-8DF4-4025-B0D6-1079CDA8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0291804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9C6A6A21-4C17-4D70-902F-4297639349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9680322C-01BD-4DDE-8667-A1C82E341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00CD4D67-14DF-4C2D-B42C-0532C55AC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4A40E032-134E-4905-9B38-5C5D53B86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25DAE0B8-3872-45CE-8EF9-412CDEC3C4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33FDCF74-E06B-4837-A10F-033EE637D6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74BADACF-06C7-4B5D-A714-089786B51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52BFF042-59B9-4F74-8514-96C43FB8B5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370FECA2-981E-4045-81E5-F5F6C72DE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7628EE50-2601-4AB6-8BB1-C252C351E450}"/>
              </a:ext>
            </a:extLst>
          </p:cNvPr>
          <p:cNvSpPr>
            <a:spLocks noGrp="1"/>
          </p:cNvSpPr>
          <p:nvPr>
            <p:ph type="title"/>
          </p:nvPr>
        </p:nvSpPr>
        <p:spPr>
          <a:xfrm>
            <a:off x="1198182" y="559813"/>
            <a:ext cx="5605358" cy="1664573"/>
          </a:xfrm>
        </p:spPr>
        <p:txBody>
          <a:bodyPr vert="horz" lIns="91440" tIns="45720" rIns="91440" bIns="45720" rtlCol="0" anchor="ctr">
            <a:normAutofit/>
          </a:bodyPr>
          <a:lstStyle/>
          <a:p>
            <a:endParaRPr lang="en-US" sz="4400" kern="120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3EF9896C-E339-46F9-822C-59E160284C87}"/>
              </a:ext>
            </a:extLst>
          </p:cNvPr>
          <p:cNvSpPr>
            <a:spLocks noGrp="1"/>
          </p:cNvSpPr>
          <p:nvPr>
            <p:ph sz="half" idx="1"/>
          </p:nvPr>
        </p:nvSpPr>
        <p:spPr>
          <a:xfrm>
            <a:off x="200025" y="672286"/>
            <a:ext cx="6590727" cy="6005340"/>
          </a:xfrm>
        </p:spPr>
        <p:txBody>
          <a:bodyPr vert="horz" lIns="91440" tIns="45720" rIns="91440" bIns="45720" rtlCol="0">
            <a:normAutofit fontScale="92500"/>
          </a:bodyPr>
          <a:lstStyle/>
          <a:p>
            <a:pPr>
              <a:buFont typeface="Arial" panose="020B0604020202020204" pitchFamily="34" charset="0"/>
              <a:buChar char="•"/>
            </a:pPr>
            <a:r>
              <a:rPr lang="en-US" sz="1800" dirty="0"/>
              <a:t>The image on the right is from an illustrated medical compendium – a fourteenth-century copy of a French translation of </a:t>
            </a:r>
            <a:r>
              <a:rPr lang="en-US" sz="1800" i="1" dirty="0" err="1"/>
              <a:t>Chirurgia</a:t>
            </a:r>
            <a:r>
              <a:rPr lang="en-US" sz="1800" dirty="0"/>
              <a:t> (Surgery) originally written by the Lombard surgeon Roger </a:t>
            </a:r>
            <a:r>
              <a:rPr lang="en-US" sz="1800" dirty="0" err="1"/>
              <a:t>Frugardi</a:t>
            </a:r>
            <a:r>
              <a:rPr lang="en-US" sz="1800" dirty="0"/>
              <a:t> (d. before 1195)</a:t>
            </a:r>
          </a:p>
          <a:p>
            <a:pPr>
              <a:buFont typeface="Arial" panose="020B0604020202020204" pitchFamily="34" charset="0"/>
              <a:buChar char="•"/>
            </a:pPr>
            <a:r>
              <a:rPr lang="en-US" sz="1800" dirty="0"/>
              <a:t>Skull fractures were common in battle and it would appear that people must have been treated successfully sometimes for these since medieval skulls with bones that have knitted together are testimony to the fact that people did survive quite traumatic head injuries.</a:t>
            </a:r>
          </a:p>
          <a:p>
            <a:pPr>
              <a:buFont typeface="Arial" panose="020B0604020202020204" pitchFamily="34" charset="0"/>
              <a:buChar char="•"/>
            </a:pPr>
            <a:r>
              <a:rPr lang="en-US" sz="1800" dirty="0"/>
              <a:t>This MS on the BL website juxtaposes scenes </a:t>
            </a:r>
            <a:r>
              <a:rPr lang="en-US" sz="1800"/>
              <a:t>from the </a:t>
            </a:r>
            <a:r>
              <a:rPr lang="en-US" sz="1800" dirty="0"/>
              <a:t>Life of Christ with scenes showing surgeons treating head injuries. This might seem a strange mix to us, but Christianity was so prevalent in the Middle Ages that associating faith with healing was perfectly normal. The sick person, as well as the surgeon, might well pray for assistance and the monastic houses were closely associated with medical lore as well as the foundation of hospitals, e.g. St Bartholomew’s in London (founded 1123).</a:t>
            </a:r>
          </a:p>
          <a:p>
            <a:endParaRPr lang="en-US" sz="1800" dirty="0"/>
          </a:p>
          <a:p>
            <a:r>
              <a:rPr lang="en-US" sz="1400" dirty="0"/>
              <a:t>London, British Library,  Sloane MS 1977</a:t>
            </a:r>
          </a:p>
        </p:txBody>
      </p:sp>
      <p:pic>
        <p:nvPicPr>
          <p:cNvPr id="5122" name="Picture 2">
            <a:extLst>
              <a:ext uri="{FF2B5EF4-FFF2-40B4-BE49-F238E27FC236}">
                <a16:creationId xmlns:a16="http://schemas.microsoft.com/office/drawing/2014/main" id="{A7B9AD41-1235-472C-A84B-AA59C4DA39FB}"/>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r="-3" b="1652"/>
          <a:stretch/>
        </p:blipFill>
        <p:spPr bwMode="auto">
          <a:xfrm>
            <a:off x="7188594" y="10"/>
            <a:ext cx="5003406"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741948F9-C525-410D-9F0C-63EA1E0F39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12" name="Graphic 157">
              <a:extLst>
                <a:ext uri="{FF2B5EF4-FFF2-40B4-BE49-F238E27FC236}">
                  <a16:creationId xmlns:a16="http://schemas.microsoft.com/office/drawing/2014/main" id="{59C11362-4204-47B3-85DC-7A22A1E3038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4" name="Freeform: Shape 113">
                <a:extLst>
                  <a:ext uri="{FF2B5EF4-FFF2-40B4-BE49-F238E27FC236}">
                    <a16:creationId xmlns:a16="http://schemas.microsoft.com/office/drawing/2014/main" id="{DFD42FE5-B58A-4613-8A3B-D0120D21B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5" name="Freeform: Shape 114">
                <a:extLst>
                  <a:ext uri="{FF2B5EF4-FFF2-40B4-BE49-F238E27FC236}">
                    <a16:creationId xmlns:a16="http://schemas.microsoft.com/office/drawing/2014/main" id="{5A861743-3DF1-47A2-8CFF-99A470A9DC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9F3A9B8B-EB41-4F45-8831-A7B5D41E05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D659F99D-ACED-471C-8BAC-73C596DDA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AC603F71-A3F3-49F0-A292-573F37EB6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FB6F9021-2B6B-4252-AC9D-30C1A2C98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7875012E-B86B-411F-B93B-A69ED6D20B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3" name="Freeform: Shape 112">
              <a:extLst>
                <a:ext uri="{FF2B5EF4-FFF2-40B4-BE49-F238E27FC236}">
                  <a16:creationId xmlns:a16="http://schemas.microsoft.com/office/drawing/2014/main" id="{FFB9C5D7-2BF3-4748-9582-FF22361FA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5691835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B4A49-7FB9-466D-B43D-B855CC905404}"/>
              </a:ext>
            </a:extLst>
          </p:cNvPr>
          <p:cNvSpPr>
            <a:spLocks noGrp="1"/>
          </p:cNvSpPr>
          <p:nvPr>
            <p:ph type="title"/>
          </p:nvPr>
        </p:nvSpPr>
        <p:spPr/>
        <p:txBody>
          <a:bodyPr/>
          <a:lstStyle/>
          <a:p>
            <a:r>
              <a:rPr lang="en-GB" dirty="0"/>
              <a:t>Herbal Medicine</a:t>
            </a:r>
          </a:p>
        </p:txBody>
      </p:sp>
      <p:sp>
        <p:nvSpPr>
          <p:cNvPr id="3" name="Content Placeholder 2">
            <a:extLst>
              <a:ext uri="{FF2B5EF4-FFF2-40B4-BE49-F238E27FC236}">
                <a16:creationId xmlns:a16="http://schemas.microsoft.com/office/drawing/2014/main" id="{621F7432-CD37-442D-8C2E-39189DD93126}"/>
              </a:ext>
            </a:extLst>
          </p:cNvPr>
          <p:cNvSpPr>
            <a:spLocks noGrp="1"/>
          </p:cNvSpPr>
          <p:nvPr>
            <p:ph sz="half" idx="1"/>
          </p:nvPr>
        </p:nvSpPr>
        <p:spPr>
          <a:xfrm>
            <a:off x="428625" y="1438275"/>
            <a:ext cx="5591175" cy="5054600"/>
          </a:xfrm>
        </p:spPr>
        <p:txBody>
          <a:bodyPr>
            <a:normAutofit/>
          </a:bodyPr>
          <a:lstStyle/>
          <a:p>
            <a:pPr>
              <a:buFont typeface="Arial" panose="020B0604020202020204" pitchFamily="34" charset="0"/>
              <a:buChar char="•"/>
            </a:pPr>
            <a:r>
              <a:rPr lang="en-GB" sz="1500" b="0" i="0" dirty="0">
                <a:solidFill>
                  <a:srgbClr val="202122"/>
                </a:solidFill>
                <a:effectLst/>
                <a:latin typeface="Arial" panose="020B0604020202020204" pitchFamily="34" charset="0"/>
              </a:rPr>
              <a:t>Medical recipes often included herbs and plants (sometimes also minerals)</a:t>
            </a:r>
          </a:p>
          <a:p>
            <a:pPr>
              <a:buFont typeface="Arial" panose="020B0604020202020204" pitchFamily="34" charset="0"/>
              <a:buChar char="•"/>
            </a:pPr>
            <a:r>
              <a:rPr lang="en-GB" sz="1500" dirty="0">
                <a:solidFill>
                  <a:srgbClr val="202122"/>
                </a:solidFill>
                <a:latin typeface="Arial" panose="020B0604020202020204" pitchFamily="34" charset="0"/>
              </a:rPr>
              <a:t>Monks and nuns would cultivate herbs with medicinal quantities and dedicated much time to treating the sick (charitable work); also often associated with early hospitals and infirmaries.</a:t>
            </a:r>
          </a:p>
          <a:p>
            <a:pPr>
              <a:buFont typeface="Arial" panose="020B0604020202020204" pitchFamily="34" charset="0"/>
              <a:buChar char="•"/>
            </a:pPr>
            <a:r>
              <a:rPr lang="en-GB" sz="1500" b="0" i="0" dirty="0">
                <a:solidFill>
                  <a:srgbClr val="202122"/>
                </a:solidFill>
                <a:effectLst/>
                <a:latin typeface="Arial" panose="020B0604020202020204" pitchFamily="34" charset="0"/>
              </a:rPr>
              <a:t>Treatment might include combination of herbal remedies and prayer </a:t>
            </a:r>
          </a:p>
          <a:p>
            <a:pPr>
              <a:buFont typeface="Arial" panose="020B0604020202020204" pitchFamily="34" charset="0"/>
              <a:buChar char="•"/>
            </a:pPr>
            <a:r>
              <a:rPr lang="en-GB" sz="1500" dirty="0"/>
              <a:t>physic gardens – types of herbs grown might depend on local area</a:t>
            </a:r>
            <a:r>
              <a:rPr lang="en-GB" sz="1500" dirty="0">
                <a:solidFill>
                  <a:srgbClr val="202122"/>
                </a:solidFill>
                <a:latin typeface="Arial" panose="020B0604020202020204" pitchFamily="34" charset="0"/>
              </a:rPr>
              <a:t> </a:t>
            </a:r>
          </a:p>
          <a:p>
            <a:pPr>
              <a:buFont typeface="Arial" panose="020B0604020202020204" pitchFamily="34" charset="0"/>
              <a:buChar char="•"/>
            </a:pPr>
            <a:r>
              <a:rPr lang="en-GB" sz="1500" dirty="0">
                <a:solidFill>
                  <a:srgbClr val="202122"/>
                </a:solidFill>
                <a:latin typeface="Arial" panose="020B0604020202020204" pitchFamily="34" charset="0"/>
              </a:rPr>
              <a:t>also secular physicians e.g. in Wales Physicians of </a:t>
            </a:r>
            <a:r>
              <a:rPr lang="en-GB" sz="1500" dirty="0" err="1">
                <a:solidFill>
                  <a:srgbClr val="202122"/>
                </a:solidFill>
                <a:latin typeface="Arial" panose="020B0604020202020204" pitchFamily="34" charset="0"/>
              </a:rPr>
              <a:t>Myddfai</a:t>
            </a:r>
            <a:r>
              <a:rPr lang="en-GB" sz="1500" dirty="0">
                <a:solidFill>
                  <a:srgbClr val="202122"/>
                </a:solidFill>
                <a:latin typeface="Arial" panose="020B0604020202020204" pitchFamily="34" charset="0"/>
              </a:rPr>
              <a:t> employed by Lord Rhys </a:t>
            </a:r>
            <a:r>
              <a:rPr lang="en-GB" sz="1500" dirty="0" err="1">
                <a:solidFill>
                  <a:srgbClr val="202122"/>
                </a:solidFill>
                <a:latin typeface="Arial" panose="020B0604020202020204" pitchFamily="34" charset="0"/>
              </a:rPr>
              <a:t>Gryg</a:t>
            </a:r>
            <a:endParaRPr lang="en-GB" sz="1500" dirty="0">
              <a:solidFill>
                <a:srgbClr val="202122"/>
              </a:solidFill>
              <a:latin typeface="Arial" panose="020B0604020202020204" pitchFamily="34" charset="0"/>
            </a:endParaRPr>
          </a:p>
          <a:p>
            <a:pPr>
              <a:buFont typeface="Arial" panose="020B0604020202020204" pitchFamily="34" charset="0"/>
              <a:buChar char="•"/>
            </a:pPr>
            <a:r>
              <a:rPr lang="en-GB" sz="1500" b="0" i="0" dirty="0">
                <a:solidFill>
                  <a:srgbClr val="202122"/>
                </a:solidFill>
                <a:effectLst/>
                <a:latin typeface="Arial" panose="020B0604020202020204" pitchFamily="34" charset="0"/>
              </a:rPr>
              <a:t>Folk medicine used herbal remedies passed from one generation to another.</a:t>
            </a:r>
          </a:p>
          <a:p>
            <a:pPr marL="0" indent="0">
              <a:buNone/>
            </a:pPr>
            <a:r>
              <a:rPr lang="en-GB" sz="900" b="0" i="0" dirty="0">
                <a:solidFill>
                  <a:srgbClr val="202122"/>
                </a:solidFill>
                <a:effectLst/>
                <a:latin typeface="Arial" panose="020B0604020202020204" pitchFamily="34" charset="0"/>
              </a:rPr>
              <a:t>Source: http://en.wikipedia.org/wiki/Image:Arabic_herbal_medicine_guidebook.jpeg </a:t>
            </a:r>
            <a:r>
              <a:rPr lang="en-GB" sz="900" b="0" i="0" dirty="0" err="1">
                <a:solidFill>
                  <a:srgbClr val="202122"/>
                </a:solidFill>
                <a:effectLst/>
                <a:latin typeface="Arial" panose="020B0604020202020204" pitchFamily="34" charset="0"/>
              </a:rPr>
              <a:t>Dioscorides</a:t>
            </a:r>
            <a:r>
              <a:rPr lang="en-GB" sz="900" b="0" i="0" dirty="0">
                <a:solidFill>
                  <a:srgbClr val="202122"/>
                </a:solidFill>
                <a:effectLst/>
                <a:latin typeface="Arial" panose="020B0604020202020204" pitchFamily="34" charset="0"/>
              </a:rPr>
              <a:t>: Materia Medica</a:t>
            </a:r>
            <a:r>
              <a:rPr lang="en-GB" sz="1400" b="0" i="0" dirty="0">
                <a:solidFill>
                  <a:srgbClr val="202122"/>
                </a:solidFill>
                <a:effectLst/>
                <a:latin typeface="Arial" panose="020B0604020202020204" pitchFamily="34" charset="0"/>
              </a:rPr>
              <a:t>.</a:t>
            </a:r>
            <a:endParaRPr lang="en-GB" sz="1400" dirty="0"/>
          </a:p>
        </p:txBody>
      </p:sp>
      <p:pic>
        <p:nvPicPr>
          <p:cNvPr id="6146" name="Picture 2">
            <a:extLst>
              <a:ext uri="{FF2B5EF4-FFF2-40B4-BE49-F238E27FC236}">
                <a16:creationId xmlns:a16="http://schemas.microsoft.com/office/drawing/2014/main" id="{DC1D5675-222E-4124-B807-EB840C422DF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019800" y="1690688"/>
            <a:ext cx="5181600" cy="42146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44356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06C50-5AC0-4F9F-BE71-5981BDBD42E0}"/>
              </a:ext>
            </a:extLst>
          </p:cNvPr>
          <p:cNvSpPr>
            <a:spLocks noGrp="1"/>
          </p:cNvSpPr>
          <p:nvPr>
            <p:ph type="title"/>
          </p:nvPr>
        </p:nvSpPr>
        <p:spPr/>
        <p:txBody>
          <a:bodyPr>
            <a:normAutofit fontScale="90000"/>
          </a:bodyPr>
          <a:lstStyle/>
          <a:p>
            <a:r>
              <a:rPr lang="en-GB" dirty="0"/>
              <a:t>What did medieval medicine have in common with medicine today?</a:t>
            </a:r>
          </a:p>
        </p:txBody>
      </p:sp>
      <p:sp>
        <p:nvSpPr>
          <p:cNvPr id="3" name="Content Placeholder 2">
            <a:extLst>
              <a:ext uri="{FF2B5EF4-FFF2-40B4-BE49-F238E27FC236}">
                <a16:creationId xmlns:a16="http://schemas.microsoft.com/office/drawing/2014/main" id="{E4CBBE0A-C061-4803-AB6D-826A1D3C9E39}"/>
              </a:ext>
            </a:extLst>
          </p:cNvPr>
          <p:cNvSpPr>
            <a:spLocks noGrp="1"/>
          </p:cNvSpPr>
          <p:nvPr>
            <p:ph idx="1"/>
          </p:nvPr>
        </p:nvSpPr>
        <p:spPr/>
        <p:txBody>
          <a:bodyPr/>
          <a:lstStyle/>
          <a:p>
            <a:pPr marL="0" indent="0">
              <a:buNone/>
            </a:pPr>
            <a:r>
              <a:rPr lang="en-GB" sz="4800" dirty="0"/>
              <a:t>			</a:t>
            </a:r>
            <a:r>
              <a:rPr lang="en-GB" sz="5200" dirty="0"/>
              <a:t>?</a:t>
            </a:r>
          </a:p>
          <a:p>
            <a:endParaRPr lang="en-GB" dirty="0"/>
          </a:p>
          <a:p>
            <a:pPr marL="0" indent="0">
              <a:buNone/>
            </a:pPr>
            <a:r>
              <a:rPr lang="en-GB" sz="4400" dirty="0">
                <a:latin typeface="+mj-lt"/>
              </a:rPr>
              <a:t>What was different?</a:t>
            </a:r>
          </a:p>
        </p:txBody>
      </p:sp>
    </p:spTree>
    <p:extLst>
      <p:ext uri="{BB962C8B-B14F-4D97-AF65-F5344CB8AC3E}">
        <p14:creationId xmlns:p14="http://schemas.microsoft.com/office/powerpoint/2010/main" val="5923183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06C50-5AC0-4F9F-BE71-5981BDBD42E0}"/>
              </a:ext>
            </a:extLst>
          </p:cNvPr>
          <p:cNvSpPr>
            <a:spLocks noGrp="1"/>
          </p:cNvSpPr>
          <p:nvPr>
            <p:ph type="title"/>
          </p:nvPr>
        </p:nvSpPr>
        <p:spPr/>
        <p:txBody>
          <a:bodyPr>
            <a:normAutofit fontScale="90000"/>
          </a:bodyPr>
          <a:lstStyle/>
          <a:p>
            <a:r>
              <a:rPr lang="en-GB" dirty="0"/>
              <a:t>What did medieval medicine have in common with medicine today?</a:t>
            </a:r>
          </a:p>
        </p:txBody>
      </p:sp>
      <p:sp>
        <p:nvSpPr>
          <p:cNvPr id="3" name="Content Placeholder 2">
            <a:extLst>
              <a:ext uri="{FF2B5EF4-FFF2-40B4-BE49-F238E27FC236}">
                <a16:creationId xmlns:a16="http://schemas.microsoft.com/office/drawing/2014/main" id="{E4CBBE0A-C061-4803-AB6D-826A1D3C9E39}"/>
              </a:ext>
            </a:extLst>
          </p:cNvPr>
          <p:cNvSpPr>
            <a:spLocks noGrp="1"/>
          </p:cNvSpPr>
          <p:nvPr>
            <p:ph idx="1"/>
          </p:nvPr>
        </p:nvSpPr>
        <p:spPr/>
        <p:txBody>
          <a:bodyPr>
            <a:normAutofit/>
          </a:bodyPr>
          <a:lstStyle/>
          <a:p>
            <a:pPr marL="0" indent="0">
              <a:buNone/>
            </a:pPr>
            <a:r>
              <a:rPr lang="en-GB" sz="2400" dirty="0"/>
              <a:t>Balanced and varied diet important;</a:t>
            </a:r>
          </a:p>
          <a:p>
            <a:pPr marL="0" indent="0">
              <a:buNone/>
            </a:pPr>
            <a:r>
              <a:rPr lang="en-GB" sz="2400" dirty="0"/>
              <a:t>Certain lifestyles may make you prone to illness;</a:t>
            </a:r>
          </a:p>
          <a:p>
            <a:pPr marL="0" indent="0">
              <a:buNone/>
            </a:pPr>
            <a:r>
              <a:rPr lang="en-GB" sz="2400" dirty="0"/>
              <a:t>Exercise and sleep important to wellbeing;</a:t>
            </a:r>
          </a:p>
          <a:p>
            <a:pPr marL="0" indent="0">
              <a:buNone/>
            </a:pPr>
            <a:r>
              <a:rPr lang="en-GB" sz="2400" dirty="0"/>
              <a:t>Herbs and plants used in medicine;</a:t>
            </a:r>
          </a:p>
          <a:p>
            <a:pPr marL="0" indent="0">
              <a:buNone/>
            </a:pPr>
            <a:r>
              <a:rPr lang="en-GB" sz="2400" dirty="0"/>
              <a:t>Illnesses believed to spread from person to person;</a:t>
            </a:r>
          </a:p>
          <a:p>
            <a:pPr marL="0" indent="0">
              <a:buNone/>
            </a:pPr>
            <a:r>
              <a:rPr lang="en-GB" sz="2400" dirty="0"/>
              <a:t>Diagnosis by testing urine and stools;</a:t>
            </a:r>
          </a:p>
          <a:p>
            <a:pPr marL="0" indent="0">
              <a:buNone/>
            </a:pPr>
            <a:r>
              <a:rPr lang="en-GB" sz="2400" dirty="0"/>
              <a:t>Leeches still used in medicine (but for different reasons).</a:t>
            </a:r>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4175925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FE34-DAF0-430F-96F1-8432915A603C}"/>
              </a:ext>
            </a:extLst>
          </p:cNvPr>
          <p:cNvSpPr>
            <a:spLocks noGrp="1"/>
          </p:cNvSpPr>
          <p:nvPr>
            <p:ph type="title"/>
          </p:nvPr>
        </p:nvSpPr>
        <p:spPr/>
        <p:txBody>
          <a:bodyPr/>
          <a:lstStyle/>
          <a:p>
            <a:r>
              <a:rPr lang="en-GB"/>
              <a:t>The Plague</a:t>
            </a:r>
          </a:p>
        </p:txBody>
      </p:sp>
      <p:sp>
        <p:nvSpPr>
          <p:cNvPr id="3" name="Content Placeholder 2">
            <a:extLst>
              <a:ext uri="{FF2B5EF4-FFF2-40B4-BE49-F238E27FC236}">
                <a16:creationId xmlns:a16="http://schemas.microsoft.com/office/drawing/2014/main" id="{A7BE1D70-1957-4B64-A262-3767ACACD262}"/>
              </a:ext>
            </a:extLst>
          </p:cNvPr>
          <p:cNvSpPr>
            <a:spLocks noGrp="1"/>
          </p:cNvSpPr>
          <p:nvPr>
            <p:ph idx="1"/>
          </p:nvPr>
        </p:nvSpPr>
        <p:spPr/>
        <p:txBody>
          <a:bodyPr/>
          <a:lstStyle/>
          <a:p>
            <a:r>
              <a:rPr lang="en-GB" dirty="0">
                <a:hlinkClick r:id="rId2"/>
              </a:rPr>
              <a:t>In Our Time - The Black Death - BBC Sounds</a:t>
            </a:r>
            <a:endParaRPr lang="en-GB" dirty="0"/>
          </a:p>
        </p:txBody>
      </p:sp>
    </p:spTree>
    <p:extLst>
      <p:ext uri="{BB962C8B-B14F-4D97-AF65-F5344CB8AC3E}">
        <p14:creationId xmlns:p14="http://schemas.microsoft.com/office/powerpoint/2010/main" val="2684381781"/>
      </p:ext>
    </p:extLst>
  </p:cSld>
  <p:clrMapOvr>
    <a:masterClrMapping/>
  </p:clrMapOvr>
</p:sld>
</file>

<file path=ppt/theme/theme1.xml><?xml version="1.0" encoding="utf-8"?>
<a:theme xmlns:a="http://schemas.openxmlformats.org/drawingml/2006/main" name="ExploreVTI">
  <a:themeElements>
    <a:clrScheme name="Custom 33">
      <a:dk1>
        <a:sysClr val="windowText" lastClr="000000"/>
      </a:dk1>
      <a:lt1>
        <a:sysClr val="window" lastClr="FFFFFF"/>
      </a:lt1>
      <a:dk2>
        <a:srgbClr val="201449"/>
      </a:dk2>
      <a:lt2>
        <a:srgbClr val="F3F0E9"/>
      </a:lt2>
      <a:accent1>
        <a:srgbClr val="E45221"/>
      </a:accent1>
      <a:accent2>
        <a:srgbClr val="4D4EE6"/>
      </a:accent2>
      <a:accent3>
        <a:srgbClr val="454B78"/>
      </a:accent3>
      <a:accent4>
        <a:srgbClr val="A3A3C1"/>
      </a:accent4>
      <a:accent5>
        <a:srgbClr val="7162FE"/>
      </a:accent5>
      <a:accent6>
        <a:srgbClr val="1EBE9B"/>
      </a:accent6>
      <a:hlink>
        <a:srgbClr val="F900A0"/>
      </a:hlink>
      <a:folHlink>
        <a:srgbClr val="954F72"/>
      </a:folHlink>
    </a:clrScheme>
    <a:fontScheme name="Custom 23">
      <a:majorFont>
        <a:latin typeface="Sagona Boo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otalTime>2552</TotalTime>
  <Words>2848</Words>
  <Application>Microsoft Office PowerPoint</Application>
  <PresentationFormat>Widescreen</PresentationFormat>
  <Paragraphs>169</Paragraphs>
  <Slides>24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-apple-system</vt:lpstr>
      <vt:lpstr>AvenirNext LT Pro Medium</vt:lpstr>
      <vt:lpstr>arial</vt:lpstr>
      <vt:lpstr>arial</vt:lpstr>
      <vt:lpstr>Avenir Next LT Pro</vt:lpstr>
      <vt:lpstr>Fira Sans</vt:lpstr>
      <vt:lpstr>Sagona Book</vt:lpstr>
      <vt:lpstr>ExploreVTI</vt:lpstr>
      <vt:lpstr>Medicine and Miracles: Health, Illness and Cures  Prof. Jane Cartwright Détail d'une enluminure du Canon medicinae d’Avicenne (Besançon - BM - ms. 0457 - f. 051).  File:Medieval wikisource.png|Medieval_wikisource]</vt:lpstr>
      <vt:lpstr>What will be studying in this section of the module?</vt:lpstr>
      <vt:lpstr>PowerPoint Presentation</vt:lpstr>
      <vt:lpstr>How is this part of the module assessed?</vt:lpstr>
      <vt:lpstr>Medieval Medicine</vt:lpstr>
      <vt:lpstr>Medieval Medical Concepts</vt:lpstr>
      <vt:lpstr>The Four Humours</vt:lpstr>
      <vt:lpstr>The Four Humours</vt:lpstr>
      <vt:lpstr>Melancholic – black bile;  associated with autumn and element earth; melancholic temperament – introverted, serious, sad and depressed; dietary or digestive problems; doctors might force patients to purge or throw up. </vt:lpstr>
      <vt:lpstr>PowerPoint Presentation</vt:lpstr>
      <vt:lpstr>Bloodletting</vt:lpstr>
      <vt:lpstr>Bloodletting 2</vt:lpstr>
      <vt:lpstr>Bloodletting 3</vt:lpstr>
      <vt:lpstr>Using Leeches</vt:lpstr>
      <vt:lpstr>Using Leeches</vt:lpstr>
      <vt:lpstr>Astrology</vt:lpstr>
      <vt:lpstr>Uroscopy – examining urine</vt:lpstr>
      <vt:lpstr>Uroscopy 2</vt:lpstr>
      <vt:lpstr>Surgery</vt:lpstr>
      <vt:lpstr>PowerPoint Presentation</vt:lpstr>
      <vt:lpstr>Herbal Medicine</vt:lpstr>
      <vt:lpstr>What did medieval medicine have in common with medicine today?</vt:lpstr>
      <vt:lpstr>What did medieval medicine have in common with medicine today?</vt:lpstr>
      <vt:lpstr>The Plague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Medieval Medicine and the Physicians of Myddfai</dc:title>
  <dc:creator>Jane Cartwright</dc:creator>
  <cp:lastModifiedBy>Jane Cartwright</cp:lastModifiedBy>
  <cp:revision>2</cp:revision>
  <dcterms:created xsi:type="dcterms:W3CDTF">2021-05-14T17:14:59Z</dcterms:created>
  <dcterms:modified xsi:type="dcterms:W3CDTF">2024-10-21T21:24:22Z</dcterms:modified>
</cp:coreProperties>
</file>