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sldIdLst>
    <p:sldId id="256" r:id="rId2"/>
    <p:sldId id="258" r:id="rId3"/>
    <p:sldId id="259" r:id="rId4"/>
    <p:sldId id="261"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6B388-7D7F-4B51-6B5E-AAE9D9678B0F}" v="81" dt="2026-03-07T17:48:11.114"/>
    <p1510:client id="{606C59BF-146C-E0C5-DD46-A4CA771A8959}" v="202" dt="2026-03-08T14:44:05.489"/>
    <p1510:client id="{84837C68-E12D-7737-6D7D-F809F63417D3}" v="5" dt="2026-03-08T14:46:50.8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bha Hussain (2318976)" userId="S::2318976@student.uwtsd.ac.uk::58ac5b95-9e33-4366-90e3-504f4fe9bdc0" providerId="AD" clId="Web-{2C46B388-7D7F-4B51-6B5E-AAE9D9678B0F}"/>
    <pc:docChg chg="addSld delSld modSld addMainMaster delMainMaster modMainMaster">
      <pc:chgData name="Saibha Hussain (2318976)" userId="S::2318976@student.uwtsd.ac.uk::58ac5b95-9e33-4366-90e3-504f4fe9bdc0" providerId="AD" clId="Web-{2C46B388-7D7F-4B51-6B5E-AAE9D9678B0F}" dt="2026-03-07T17:48:11.114" v="82" actId="1076"/>
      <pc:docMkLst>
        <pc:docMk/>
      </pc:docMkLst>
      <pc:sldChg chg="addSp delSp modSp mod setBg modClrScheme chgLayout">
        <pc:chgData name="Saibha Hussain (2318976)" userId="S::2318976@student.uwtsd.ac.uk::58ac5b95-9e33-4366-90e3-504f4fe9bdc0" providerId="AD" clId="Web-{2C46B388-7D7F-4B51-6B5E-AAE9D9678B0F}" dt="2026-03-07T17:48:11.114" v="82" actId="1076"/>
        <pc:sldMkLst>
          <pc:docMk/>
          <pc:sldMk cId="109857222" sldId="256"/>
        </pc:sldMkLst>
        <pc:spChg chg="mod">
          <ac:chgData name="Saibha Hussain (2318976)" userId="S::2318976@student.uwtsd.ac.uk::58ac5b95-9e33-4366-90e3-504f4fe9bdc0" providerId="AD" clId="Web-{2C46B388-7D7F-4B51-6B5E-AAE9D9678B0F}" dt="2026-03-07T17:48:11.114" v="82" actId="1076"/>
          <ac:spMkLst>
            <pc:docMk/>
            <pc:sldMk cId="109857222" sldId="256"/>
            <ac:spMk id="2" creationId="{00000000-0000-0000-0000-000000000000}"/>
          </ac:spMkLst>
        </pc:spChg>
        <pc:spChg chg="del mod">
          <ac:chgData name="Saibha Hussain (2318976)" userId="S::2318976@student.uwtsd.ac.uk::58ac5b95-9e33-4366-90e3-504f4fe9bdc0" providerId="AD" clId="Web-{2C46B388-7D7F-4B51-6B5E-AAE9D9678B0F}" dt="2026-03-07T17:45:42.144" v="63"/>
          <ac:spMkLst>
            <pc:docMk/>
            <pc:sldMk cId="109857222" sldId="256"/>
            <ac:spMk id="3" creationId="{00000000-0000-0000-0000-000000000000}"/>
          </ac:spMkLst>
        </pc:spChg>
        <pc:spChg chg="add">
          <ac:chgData name="Saibha Hussain (2318976)" userId="S::2318976@student.uwtsd.ac.uk::58ac5b95-9e33-4366-90e3-504f4fe9bdc0" providerId="AD" clId="Web-{2C46B388-7D7F-4B51-6B5E-AAE9D9678B0F}" dt="2026-03-07T17:43:10.985" v="0"/>
          <ac:spMkLst>
            <pc:docMk/>
            <pc:sldMk cId="109857222" sldId="256"/>
            <ac:spMk id="9" creationId="{733E0473-C315-42D8-A82A-A2FE49DC67DA}"/>
          </ac:spMkLst>
        </pc:spChg>
        <pc:spChg chg="add">
          <ac:chgData name="Saibha Hussain (2318976)" userId="S::2318976@student.uwtsd.ac.uk::58ac5b95-9e33-4366-90e3-504f4fe9bdc0" providerId="AD" clId="Web-{2C46B388-7D7F-4B51-6B5E-AAE9D9678B0F}" dt="2026-03-07T17:43:10.985" v="0"/>
          <ac:spMkLst>
            <pc:docMk/>
            <pc:sldMk cId="109857222" sldId="256"/>
            <ac:spMk id="11" creationId="{AD23A251-68F2-43E5-812B-4BBAE1AF535E}"/>
          </ac:spMkLst>
        </pc:spChg>
        <pc:grpChg chg="add">
          <ac:chgData name="Saibha Hussain (2318976)" userId="S::2318976@student.uwtsd.ac.uk::58ac5b95-9e33-4366-90e3-504f4fe9bdc0" providerId="AD" clId="Web-{2C46B388-7D7F-4B51-6B5E-AAE9D9678B0F}" dt="2026-03-07T17:43:10.985" v="0"/>
          <ac:grpSpMkLst>
            <pc:docMk/>
            <pc:sldMk cId="109857222" sldId="256"/>
            <ac:grpSpMk id="13" creationId="{0350AF23-2606-421F-AB7B-23D9B48F3E9B}"/>
          </ac:grpSpMkLst>
        </pc:grpChg>
        <pc:picChg chg="add">
          <ac:chgData name="Saibha Hussain (2318976)" userId="S::2318976@student.uwtsd.ac.uk::58ac5b95-9e33-4366-90e3-504f4fe9bdc0" providerId="AD" clId="Web-{2C46B388-7D7F-4B51-6B5E-AAE9D9678B0F}" dt="2026-03-07T17:43:10.985" v="0"/>
          <ac:picMkLst>
            <pc:docMk/>
            <pc:sldMk cId="109857222" sldId="256"/>
            <ac:picMk id="4" creationId="{41814C1F-68A5-EEE6-C39F-696FD50EA050}"/>
          </ac:picMkLst>
        </pc:picChg>
      </pc:sldChg>
      <pc:sldChg chg="new del mod">
        <pc:chgData name="Saibha Hussain (2318976)" userId="S::2318976@student.uwtsd.ac.uk::58ac5b95-9e33-4366-90e3-504f4fe9bdc0" providerId="AD" clId="Web-{2C46B388-7D7F-4B51-6B5E-AAE9D9678B0F}" dt="2026-03-07T17:46:56.316" v="76"/>
        <pc:sldMkLst>
          <pc:docMk/>
          <pc:sldMk cId="1864169932" sldId="257"/>
        </pc:sldMkLst>
      </pc:sldChg>
      <pc:sldChg chg="new">
        <pc:chgData name="Saibha Hussain (2318976)" userId="S::2318976@student.uwtsd.ac.uk::58ac5b95-9e33-4366-90e3-504f4fe9bdc0" providerId="AD" clId="Web-{2C46B388-7D7F-4B51-6B5E-AAE9D9678B0F}" dt="2026-03-07T17:46:53.004" v="75"/>
        <pc:sldMkLst>
          <pc:docMk/>
          <pc:sldMk cId="3271940265" sldId="258"/>
        </pc:sldMkLst>
      </pc:sldChg>
      <pc:sldMasterChg chg="del delSldLayout">
        <pc:chgData name="Saibha Hussain (2318976)" userId="S::2318976@student.uwtsd.ac.uk::58ac5b95-9e33-4366-90e3-504f4fe9bdc0" providerId="AD" clId="Web-{2C46B388-7D7F-4B51-6B5E-AAE9D9678B0F}" dt="2026-03-07T17:43:10.985" v="0"/>
        <pc:sldMasterMkLst>
          <pc:docMk/>
          <pc:sldMasterMk cId="2460954070" sldId="2147483660"/>
        </pc:sldMasterMkLst>
        <pc:sldLayoutChg chg="del">
          <pc:chgData name="Saibha Hussain (2318976)" userId="S::2318976@student.uwtsd.ac.uk::58ac5b95-9e33-4366-90e3-504f4fe9bdc0" providerId="AD" clId="Web-{2C46B388-7D7F-4B51-6B5E-AAE9D9678B0F}" dt="2026-03-07T17:43:10.985" v="0"/>
          <pc:sldLayoutMkLst>
            <pc:docMk/>
            <pc:sldMasterMk cId="2460954070" sldId="2147483660"/>
            <pc:sldLayoutMk cId="2385387890" sldId="2147483661"/>
          </pc:sldLayoutMkLst>
        </pc:sldLayoutChg>
        <pc:sldLayoutChg chg="del">
          <pc:chgData name="Saibha Hussain (2318976)" userId="S::2318976@student.uwtsd.ac.uk::58ac5b95-9e33-4366-90e3-504f4fe9bdc0" providerId="AD" clId="Web-{2C46B388-7D7F-4B51-6B5E-AAE9D9678B0F}" dt="2026-03-07T17:43:10.985" v="0"/>
          <pc:sldLayoutMkLst>
            <pc:docMk/>
            <pc:sldMasterMk cId="2460954070" sldId="2147483660"/>
            <pc:sldLayoutMk cId="949138452" sldId="2147483662"/>
          </pc:sldLayoutMkLst>
        </pc:sldLayoutChg>
        <pc:sldLayoutChg chg="del">
          <pc:chgData name="Saibha Hussain (2318976)" userId="S::2318976@student.uwtsd.ac.uk::58ac5b95-9e33-4366-90e3-504f4fe9bdc0" providerId="AD" clId="Web-{2C46B388-7D7F-4B51-6B5E-AAE9D9678B0F}" dt="2026-03-07T17:43:10.985" v="0"/>
          <pc:sldLayoutMkLst>
            <pc:docMk/>
            <pc:sldMasterMk cId="2460954070" sldId="2147483660"/>
            <pc:sldLayoutMk cId="2591524520" sldId="2147483663"/>
          </pc:sldLayoutMkLst>
        </pc:sldLayoutChg>
        <pc:sldLayoutChg chg="del">
          <pc:chgData name="Saibha Hussain (2318976)" userId="S::2318976@student.uwtsd.ac.uk::58ac5b95-9e33-4366-90e3-504f4fe9bdc0" providerId="AD" clId="Web-{2C46B388-7D7F-4B51-6B5E-AAE9D9678B0F}" dt="2026-03-07T17:43:10.985" v="0"/>
          <pc:sldLayoutMkLst>
            <pc:docMk/>
            <pc:sldMasterMk cId="2460954070" sldId="2147483660"/>
            <pc:sldLayoutMk cId="1203092039" sldId="2147483664"/>
          </pc:sldLayoutMkLst>
        </pc:sldLayoutChg>
        <pc:sldLayoutChg chg="del">
          <pc:chgData name="Saibha Hussain (2318976)" userId="S::2318976@student.uwtsd.ac.uk::58ac5b95-9e33-4366-90e3-504f4fe9bdc0" providerId="AD" clId="Web-{2C46B388-7D7F-4B51-6B5E-AAE9D9678B0F}" dt="2026-03-07T17:43:10.985" v="0"/>
          <pc:sldLayoutMkLst>
            <pc:docMk/>
            <pc:sldMasterMk cId="2460954070" sldId="2147483660"/>
            <pc:sldLayoutMk cId="3733172339" sldId="2147483665"/>
          </pc:sldLayoutMkLst>
        </pc:sldLayoutChg>
        <pc:sldLayoutChg chg="del">
          <pc:chgData name="Saibha Hussain (2318976)" userId="S::2318976@student.uwtsd.ac.uk::58ac5b95-9e33-4366-90e3-504f4fe9bdc0" providerId="AD" clId="Web-{2C46B388-7D7F-4B51-6B5E-AAE9D9678B0F}" dt="2026-03-07T17:43:10.985" v="0"/>
          <pc:sldLayoutMkLst>
            <pc:docMk/>
            <pc:sldMasterMk cId="2460954070" sldId="2147483660"/>
            <pc:sldLayoutMk cId="3210312558" sldId="2147483666"/>
          </pc:sldLayoutMkLst>
        </pc:sldLayoutChg>
        <pc:sldLayoutChg chg="del">
          <pc:chgData name="Saibha Hussain (2318976)" userId="S::2318976@student.uwtsd.ac.uk::58ac5b95-9e33-4366-90e3-504f4fe9bdc0" providerId="AD" clId="Web-{2C46B388-7D7F-4B51-6B5E-AAE9D9678B0F}" dt="2026-03-07T17:43:10.985" v="0"/>
          <pc:sldLayoutMkLst>
            <pc:docMk/>
            <pc:sldMasterMk cId="2460954070" sldId="2147483660"/>
            <pc:sldLayoutMk cId="3146388984" sldId="2147483667"/>
          </pc:sldLayoutMkLst>
        </pc:sldLayoutChg>
        <pc:sldLayoutChg chg="del">
          <pc:chgData name="Saibha Hussain (2318976)" userId="S::2318976@student.uwtsd.ac.uk::58ac5b95-9e33-4366-90e3-504f4fe9bdc0" providerId="AD" clId="Web-{2C46B388-7D7F-4B51-6B5E-AAE9D9678B0F}" dt="2026-03-07T17:43:10.985" v="0"/>
          <pc:sldLayoutMkLst>
            <pc:docMk/>
            <pc:sldMasterMk cId="2460954070" sldId="2147483660"/>
            <pc:sldLayoutMk cId="3171841454" sldId="2147483668"/>
          </pc:sldLayoutMkLst>
        </pc:sldLayoutChg>
        <pc:sldLayoutChg chg="del">
          <pc:chgData name="Saibha Hussain (2318976)" userId="S::2318976@student.uwtsd.ac.uk::58ac5b95-9e33-4366-90e3-504f4fe9bdc0" providerId="AD" clId="Web-{2C46B388-7D7F-4B51-6B5E-AAE9D9678B0F}" dt="2026-03-07T17:43:10.985" v="0"/>
          <pc:sldLayoutMkLst>
            <pc:docMk/>
            <pc:sldMasterMk cId="2460954070" sldId="2147483660"/>
            <pc:sldLayoutMk cId="1718958274" sldId="2147483669"/>
          </pc:sldLayoutMkLst>
        </pc:sldLayoutChg>
        <pc:sldLayoutChg chg="del">
          <pc:chgData name="Saibha Hussain (2318976)" userId="S::2318976@student.uwtsd.ac.uk::58ac5b95-9e33-4366-90e3-504f4fe9bdc0" providerId="AD" clId="Web-{2C46B388-7D7F-4B51-6B5E-AAE9D9678B0F}" dt="2026-03-07T17:43:10.985" v="0"/>
          <pc:sldLayoutMkLst>
            <pc:docMk/>
            <pc:sldMasterMk cId="2460954070" sldId="2147483660"/>
            <pc:sldLayoutMk cId="2202905451" sldId="2147483670"/>
          </pc:sldLayoutMkLst>
        </pc:sldLayoutChg>
        <pc:sldLayoutChg chg="del">
          <pc:chgData name="Saibha Hussain (2318976)" userId="S::2318976@student.uwtsd.ac.uk::58ac5b95-9e33-4366-90e3-504f4fe9bdc0" providerId="AD" clId="Web-{2C46B388-7D7F-4B51-6B5E-AAE9D9678B0F}" dt="2026-03-07T17:43:10.985" v="0"/>
          <pc:sldLayoutMkLst>
            <pc:docMk/>
            <pc:sldMasterMk cId="2460954070" sldId="2147483660"/>
            <pc:sldLayoutMk cId="3479445657" sldId="2147483671"/>
          </pc:sldLayoutMkLst>
        </pc:sldLayoutChg>
      </pc:sldMasterChg>
      <pc:sldMasterChg chg="add mod setBg addSldLayout modSldLayout">
        <pc:chgData name="Saibha Hussain (2318976)" userId="S::2318976@student.uwtsd.ac.uk::58ac5b95-9e33-4366-90e3-504f4fe9bdc0" providerId="AD" clId="Web-{2C46B388-7D7F-4B51-6B5E-AAE9D9678B0F}" dt="2026-03-07T17:46:49.941" v="74"/>
        <pc:sldMasterMkLst>
          <pc:docMk/>
          <pc:sldMasterMk cId="1347670536" sldId="2147483760"/>
        </pc:sldMasterMkLst>
        <pc:sldLayoutChg chg="add mod">
          <pc:chgData name="Saibha Hussain (2318976)" userId="S::2318976@student.uwtsd.ac.uk::58ac5b95-9e33-4366-90e3-504f4fe9bdc0" providerId="AD" clId="Web-{2C46B388-7D7F-4B51-6B5E-AAE9D9678B0F}" dt="2026-03-07T17:46:49.941" v="74"/>
          <pc:sldLayoutMkLst>
            <pc:docMk/>
            <pc:sldMasterMk cId="1347670536" sldId="2147483760"/>
            <pc:sldLayoutMk cId="275608771" sldId="2147483749"/>
          </pc:sldLayoutMkLst>
        </pc:sldLayoutChg>
        <pc:sldLayoutChg chg="add mod">
          <pc:chgData name="Saibha Hussain (2318976)" userId="S::2318976@student.uwtsd.ac.uk::58ac5b95-9e33-4366-90e3-504f4fe9bdc0" providerId="AD" clId="Web-{2C46B388-7D7F-4B51-6B5E-AAE9D9678B0F}" dt="2026-03-07T17:46:49.941" v="74"/>
          <pc:sldLayoutMkLst>
            <pc:docMk/>
            <pc:sldMasterMk cId="1347670536" sldId="2147483760"/>
            <pc:sldLayoutMk cId="2137308242" sldId="2147483750"/>
          </pc:sldLayoutMkLst>
        </pc:sldLayoutChg>
        <pc:sldLayoutChg chg="add mod">
          <pc:chgData name="Saibha Hussain (2318976)" userId="S::2318976@student.uwtsd.ac.uk::58ac5b95-9e33-4366-90e3-504f4fe9bdc0" providerId="AD" clId="Web-{2C46B388-7D7F-4B51-6B5E-AAE9D9678B0F}" dt="2026-03-07T17:46:49.941" v="74"/>
          <pc:sldLayoutMkLst>
            <pc:docMk/>
            <pc:sldMasterMk cId="1347670536" sldId="2147483760"/>
            <pc:sldLayoutMk cId="256498824" sldId="2147483751"/>
          </pc:sldLayoutMkLst>
        </pc:sldLayoutChg>
        <pc:sldLayoutChg chg="add mod">
          <pc:chgData name="Saibha Hussain (2318976)" userId="S::2318976@student.uwtsd.ac.uk::58ac5b95-9e33-4366-90e3-504f4fe9bdc0" providerId="AD" clId="Web-{2C46B388-7D7F-4B51-6B5E-AAE9D9678B0F}" dt="2026-03-07T17:46:49.941" v="74"/>
          <pc:sldLayoutMkLst>
            <pc:docMk/>
            <pc:sldMasterMk cId="1347670536" sldId="2147483760"/>
            <pc:sldLayoutMk cId="1039940133" sldId="2147483752"/>
          </pc:sldLayoutMkLst>
        </pc:sldLayoutChg>
        <pc:sldLayoutChg chg="add mod">
          <pc:chgData name="Saibha Hussain (2318976)" userId="S::2318976@student.uwtsd.ac.uk::58ac5b95-9e33-4366-90e3-504f4fe9bdc0" providerId="AD" clId="Web-{2C46B388-7D7F-4B51-6B5E-AAE9D9678B0F}" dt="2026-03-07T17:46:49.941" v="74"/>
          <pc:sldLayoutMkLst>
            <pc:docMk/>
            <pc:sldMasterMk cId="1347670536" sldId="2147483760"/>
            <pc:sldLayoutMk cId="4066538124" sldId="2147483753"/>
          </pc:sldLayoutMkLst>
        </pc:sldLayoutChg>
        <pc:sldLayoutChg chg="add mod">
          <pc:chgData name="Saibha Hussain (2318976)" userId="S::2318976@student.uwtsd.ac.uk::58ac5b95-9e33-4366-90e3-504f4fe9bdc0" providerId="AD" clId="Web-{2C46B388-7D7F-4B51-6B5E-AAE9D9678B0F}" dt="2026-03-07T17:46:49.941" v="74"/>
          <pc:sldLayoutMkLst>
            <pc:docMk/>
            <pc:sldMasterMk cId="1347670536" sldId="2147483760"/>
            <pc:sldLayoutMk cId="3208404521" sldId="2147483754"/>
          </pc:sldLayoutMkLst>
        </pc:sldLayoutChg>
        <pc:sldLayoutChg chg="add mod">
          <pc:chgData name="Saibha Hussain (2318976)" userId="S::2318976@student.uwtsd.ac.uk::58ac5b95-9e33-4366-90e3-504f4fe9bdc0" providerId="AD" clId="Web-{2C46B388-7D7F-4B51-6B5E-AAE9D9678B0F}" dt="2026-03-07T17:46:49.941" v="74"/>
          <pc:sldLayoutMkLst>
            <pc:docMk/>
            <pc:sldMasterMk cId="1347670536" sldId="2147483760"/>
            <pc:sldLayoutMk cId="2914807421" sldId="2147483755"/>
          </pc:sldLayoutMkLst>
        </pc:sldLayoutChg>
        <pc:sldLayoutChg chg="add mod">
          <pc:chgData name="Saibha Hussain (2318976)" userId="S::2318976@student.uwtsd.ac.uk::58ac5b95-9e33-4366-90e3-504f4fe9bdc0" providerId="AD" clId="Web-{2C46B388-7D7F-4B51-6B5E-AAE9D9678B0F}" dt="2026-03-07T17:46:49.941" v="74"/>
          <pc:sldLayoutMkLst>
            <pc:docMk/>
            <pc:sldMasterMk cId="1347670536" sldId="2147483760"/>
            <pc:sldLayoutMk cId="773001675" sldId="2147483756"/>
          </pc:sldLayoutMkLst>
        </pc:sldLayoutChg>
        <pc:sldLayoutChg chg="add mod">
          <pc:chgData name="Saibha Hussain (2318976)" userId="S::2318976@student.uwtsd.ac.uk::58ac5b95-9e33-4366-90e3-504f4fe9bdc0" providerId="AD" clId="Web-{2C46B388-7D7F-4B51-6B5E-AAE9D9678B0F}" dt="2026-03-07T17:46:49.941" v="74"/>
          <pc:sldLayoutMkLst>
            <pc:docMk/>
            <pc:sldMasterMk cId="1347670536" sldId="2147483760"/>
            <pc:sldLayoutMk cId="4272158510" sldId="2147483757"/>
          </pc:sldLayoutMkLst>
        </pc:sldLayoutChg>
        <pc:sldLayoutChg chg="add mod">
          <pc:chgData name="Saibha Hussain (2318976)" userId="S::2318976@student.uwtsd.ac.uk::58ac5b95-9e33-4366-90e3-504f4fe9bdc0" providerId="AD" clId="Web-{2C46B388-7D7F-4B51-6B5E-AAE9D9678B0F}" dt="2026-03-07T17:46:49.941" v="74"/>
          <pc:sldLayoutMkLst>
            <pc:docMk/>
            <pc:sldMasterMk cId="1347670536" sldId="2147483760"/>
            <pc:sldLayoutMk cId="1200793873" sldId="2147483758"/>
          </pc:sldLayoutMkLst>
        </pc:sldLayoutChg>
        <pc:sldLayoutChg chg="add mod">
          <pc:chgData name="Saibha Hussain (2318976)" userId="S::2318976@student.uwtsd.ac.uk::58ac5b95-9e33-4366-90e3-504f4fe9bdc0" providerId="AD" clId="Web-{2C46B388-7D7F-4B51-6B5E-AAE9D9678B0F}" dt="2026-03-07T17:46:49.941" v="74"/>
          <pc:sldLayoutMkLst>
            <pc:docMk/>
            <pc:sldMasterMk cId="1347670536" sldId="2147483760"/>
            <pc:sldLayoutMk cId="2950152912" sldId="2147483759"/>
          </pc:sldLayoutMkLst>
        </pc:sldLayoutChg>
      </pc:sldMasterChg>
    </pc:docChg>
  </pc:docChgLst>
  <pc:docChgLst>
    <pc:chgData name="Saibha Hussain (2318976)" userId="S::2318976@student.uwtsd.ac.uk::58ac5b95-9e33-4366-90e3-504f4fe9bdc0" providerId="AD" clId="Web-{606C59BF-146C-E0C5-DD46-A4CA771A8959}"/>
    <pc:docChg chg="mod addSld modSld addMainMaster delMainMaster">
      <pc:chgData name="Saibha Hussain (2318976)" userId="S::2318976@student.uwtsd.ac.uk::58ac5b95-9e33-4366-90e3-504f4fe9bdc0" providerId="AD" clId="Web-{606C59BF-146C-E0C5-DD46-A4CA771A8959}" dt="2026-03-08T14:44:05.489" v="521" actId="1076"/>
      <pc:docMkLst>
        <pc:docMk/>
      </pc:docMkLst>
      <pc:sldChg chg="addSp delSp modSp mod setBg modClrScheme delDesignElem chgLayout">
        <pc:chgData name="Saibha Hussain (2318976)" userId="S::2318976@student.uwtsd.ac.uk::58ac5b95-9e33-4366-90e3-504f4fe9bdc0" providerId="AD" clId="Web-{606C59BF-146C-E0C5-DD46-A4CA771A8959}" dt="2026-03-08T13:35:46.661" v="11" actId="14100"/>
        <pc:sldMkLst>
          <pc:docMk/>
          <pc:sldMk cId="109857222" sldId="256"/>
        </pc:sldMkLst>
        <pc:spChg chg="mod ord">
          <ac:chgData name="Saibha Hussain (2318976)" userId="S::2318976@student.uwtsd.ac.uk::58ac5b95-9e33-4366-90e3-504f4fe9bdc0" providerId="AD" clId="Web-{606C59BF-146C-E0C5-DD46-A4CA771A8959}" dt="2026-03-08T13:35:46.661" v="11" actId="14100"/>
          <ac:spMkLst>
            <pc:docMk/>
            <pc:sldMk cId="109857222" sldId="256"/>
            <ac:spMk id="2" creationId="{00000000-0000-0000-0000-000000000000}"/>
          </ac:spMkLst>
        </pc:spChg>
        <pc:spChg chg="add del">
          <ac:chgData name="Saibha Hussain (2318976)" userId="S::2318976@student.uwtsd.ac.uk::58ac5b95-9e33-4366-90e3-504f4fe9bdc0" providerId="AD" clId="Web-{606C59BF-146C-E0C5-DD46-A4CA771A8959}" dt="2026-03-08T13:35:17.817" v="7"/>
          <ac:spMkLst>
            <pc:docMk/>
            <pc:sldMk cId="109857222" sldId="256"/>
            <ac:spMk id="6" creationId="{2D529E20-662F-4915-ACD7-970C026FDB7F}"/>
          </ac:spMkLst>
        </pc:spChg>
        <pc:spChg chg="add del">
          <ac:chgData name="Saibha Hussain (2318976)" userId="S::2318976@student.uwtsd.ac.uk::58ac5b95-9e33-4366-90e3-504f4fe9bdc0" providerId="AD" clId="Web-{606C59BF-146C-E0C5-DD46-A4CA771A8959}" dt="2026-03-08T13:35:17.817" v="7"/>
          <ac:spMkLst>
            <pc:docMk/>
            <pc:sldMk cId="109857222" sldId="256"/>
            <ac:spMk id="7" creationId="{1AD5EB79-7F9A-4BBC-92A5-188382CBA1B6}"/>
          </ac:spMkLst>
        </pc:spChg>
        <pc:spChg chg="add del">
          <ac:chgData name="Saibha Hussain (2318976)" userId="S::2318976@student.uwtsd.ac.uk::58ac5b95-9e33-4366-90e3-504f4fe9bdc0" providerId="AD" clId="Web-{606C59BF-146C-E0C5-DD46-A4CA771A8959}" dt="2026-03-08T13:35:17.817" v="7"/>
          <ac:spMkLst>
            <pc:docMk/>
            <pc:sldMk cId="109857222" sldId="256"/>
            <ac:spMk id="8" creationId="{B9B8A17F-DC3A-4D9A-AA53-9BFB894CD7BA}"/>
          </ac:spMkLst>
        </pc:spChg>
        <pc:spChg chg="del">
          <ac:chgData name="Saibha Hussain (2318976)" userId="S::2318976@student.uwtsd.ac.uk::58ac5b95-9e33-4366-90e3-504f4fe9bdc0" providerId="AD" clId="Web-{606C59BF-146C-E0C5-DD46-A4CA771A8959}" dt="2026-03-08T13:35:05.442" v="5"/>
          <ac:spMkLst>
            <pc:docMk/>
            <pc:sldMk cId="109857222" sldId="256"/>
            <ac:spMk id="9" creationId="{733E0473-C315-42D8-A82A-A2FE49DC67DA}"/>
          </ac:spMkLst>
        </pc:spChg>
        <pc:spChg chg="add del">
          <ac:chgData name="Saibha Hussain (2318976)" userId="S::2318976@student.uwtsd.ac.uk::58ac5b95-9e33-4366-90e3-504f4fe9bdc0" providerId="AD" clId="Web-{606C59BF-146C-E0C5-DD46-A4CA771A8959}" dt="2026-03-08T13:35:26.130" v="9"/>
          <ac:spMkLst>
            <pc:docMk/>
            <pc:sldMk cId="109857222" sldId="256"/>
            <ac:spMk id="10" creationId="{56981798-4550-46DA-9172-4846E2FB66EC}"/>
          </ac:spMkLst>
        </pc:spChg>
        <pc:spChg chg="del">
          <ac:chgData name="Saibha Hussain (2318976)" userId="S::2318976@student.uwtsd.ac.uk::58ac5b95-9e33-4366-90e3-504f4fe9bdc0" providerId="AD" clId="Web-{606C59BF-146C-E0C5-DD46-A4CA771A8959}" dt="2026-03-08T13:35:05.442" v="5"/>
          <ac:spMkLst>
            <pc:docMk/>
            <pc:sldMk cId="109857222" sldId="256"/>
            <ac:spMk id="11" creationId="{AD23A251-68F2-43E5-812B-4BBAE1AF535E}"/>
          </ac:spMkLst>
        </pc:spChg>
        <pc:spChg chg="add del">
          <ac:chgData name="Saibha Hussain (2318976)" userId="S::2318976@student.uwtsd.ac.uk::58ac5b95-9e33-4366-90e3-504f4fe9bdc0" providerId="AD" clId="Web-{606C59BF-146C-E0C5-DD46-A4CA771A8959}" dt="2026-03-08T13:35:26.130" v="9"/>
          <ac:spMkLst>
            <pc:docMk/>
            <pc:sldMk cId="109857222" sldId="256"/>
            <ac:spMk id="12" creationId="{D82EB7D3-3AD8-4ED1-9E1A-2906E14635E3}"/>
          </ac:spMkLst>
        </pc:spChg>
        <pc:spChg chg="add del">
          <ac:chgData name="Saibha Hussain (2318976)" userId="S::2318976@student.uwtsd.ac.uk::58ac5b95-9e33-4366-90e3-504f4fe9bdc0" providerId="AD" clId="Web-{606C59BF-146C-E0C5-DD46-A4CA771A8959}" dt="2026-03-08T13:35:26.130" v="9"/>
          <ac:spMkLst>
            <pc:docMk/>
            <pc:sldMk cId="109857222" sldId="256"/>
            <ac:spMk id="14" creationId="{2D529E20-662F-4915-ACD7-970C026FDB7F}"/>
          </ac:spMkLst>
        </pc:spChg>
        <pc:grpChg chg="del">
          <ac:chgData name="Saibha Hussain (2318976)" userId="S::2318976@student.uwtsd.ac.uk::58ac5b95-9e33-4366-90e3-504f4fe9bdc0" providerId="AD" clId="Web-{606C59BF-146C-E0C5-DD46-A4CA771A8959}" dt="2026-03-08T13:35:05.442" v="5"/>
          <ac:grpSpMkLst>
            <pc:docMk/>
            <pc:sldMk cId="109857222" sldId="256"/>
            <ac:grpSpMk id="13" creationId="{0350AF23-2606-421F-AB7B-23D9B48F3E9B}"/>
          </ac:grpSpMkLst>
        </pc:grpChg>
        <pc:picChg chg="mod ord">
          <ac:chgData name="Saibha Hussain (2318976)" userId="S::2318976@student.uwtsd.ac.uk::58ac5b95-9e33-4366-90e3-504f4fe9bdc0" providerId="AD" clId="Web-{606C59BF-146C-E0C5-DD46-A4CA771A8959}" dt="2026-03-08T13:35:17.895" v="8"/>
          <ac:picMkLst>
            <pc:docMk/>
            <pc:sldMk cId="109857222" sldId="256"/>
            <ac:picMk id="4" creationId="{41814C1F-68A5-EEE6-C39F-696FD50EA050}"/>
          </ac:picMkLst>
        </pc:picChg>
      </pc:sldChg>
      <pc:sldChg chg="addSp delSp modSp mod setBg modClrScheme chgLayout">
        <pc:chgData name="Saibha Hussain (2318976)" userId="S::2318976@student.uwtsd.ac.uk::58ac5b95-9e33-4366-90e3-504f4fe9bdc0" providerId="AD" clId="Web-{606C59BF-146C-E0C5-DD46-A4CA771A8959}" dt="2026-03-08T14:15:48.241" v="300" actId="1076"/>
        <pc:sldMkLst>
          <pc:docMk/>
          <pc:sldMk cId="3271940265" sldId="258"/>
        </pc:sldMkLst>
        <pc:spChg chg="del">
          <ac:chgData name="Saibha Hussain (2318976)" userId="S::2318976@student.uwtsd.ac.uk::58ac5b95-9e33-4366-90e3-504f4fe9bdc0" providerId="AD" clId="Web-{606C59BF-146C-E0C5-DD46-A4CA771A8959}" dt="2026-03-08T13:34:43.488" v="3"/>
          <ac:spMkLst>
            <pc:docMk/>
            <pc:sldMk cId="3271940265" sldId="258"/>
            <ac:spMk id="2" creationId="{94848532-82E9-6A67-66F3-9D854626417C}"/>
          </ac:spMkLst>
        </pc:spChg>
        <pc:graphicFrameChg chg="add mod modGraphic">
          <ac:chgData name="Saibha Hussain (2318976)" userId="S::2318976@student.uwtsd.ac.uk::58ac5b95-9e33-4366-90e3-504f4fe9bdc0" providerId="AD" clId="Web-{606C59BF-146C-E0C5-DD46-A4CA771A8959}" dt="2026-03-08T14:06:15.445" v="244" actId="1076"/>
          <ac:graphicFrameMkLst>
            <pc:docMk/>
            <pc:sldMk cId="3271940265" sldId="258"/>
            <ac:graphicFrameMk id="4" creationId="{2B8DEAE9-5081-F122-EB66-D945DC7B10BD}"/>
          </ac:graphicFrameMkLst>
        </pc:graphicFrameChg>
        <pc:graphicFrameChg chg="add del mod modGraphic">
          <ac:chgData name="Saibha Hussain (2318976)" userId="S::2318976@student.uwtsd.ac.uk::58ac5b95-9e33-4366-90e3-504f4fe9bdc0" providerId="AD" clId="Web-{606C59BF-146C-E0C5-DD46-A4CA771A8959}" dt="2026-03-08T13:45:32.377" v="103"/>
          <ac:graphicFrameMkLst>
            <pc:docMk/>
            <pc:sldMk cId="3271940265" sldId="258"/>
            <ac:graphicFrameMk id="1132" creationId="{ABF9E31C-B23E-BF0D-A3E6-951A7C25B74D}"/>
          </ac:graphicFrameMkLst>
        </pc:graphicFrameChg>
        <pc:graphicFrameChg chg="add del mod modGraphic">
          <ac:chgData name="Saibha Hussain (2318976)" userId="S::2318976@student.uwtsd.ac.uk::58ac5b95-9e33-4366-90e3-504f4fe9bdc0" providerId="AD" clId="Web-{606C59BF-146C-E0C5-DD46-A4CA771A8959}" dt="2026-03-08T13:46:30.239" v="105"/>
          <ac:graphicFrameMkLst>
            <pc:docMk/>
            <pc:sldMk cId="3271940265" sldId="258"/>
            <ac:graphicFrameMk id="1369" creationId="{410CA9EB-C18F-BB06-69A9-96FB03CEF900}"/>
          </ac:graphicFrameMkLst>
        </pc:graphicFrameChg>
        <pc:graphicFrameChg chg="add mod modGraphic">
          <ac:chgData name="Saibha Hussain (2318976)" userId="S::2318976@student.uwtsd.ac.uk::58ac5b95-9e33-4366-90e3-504f4fe9bdc0" providerId="AD" clId="Web-{606C59BF-146C-E0C5-DD46-A4CA771A8959}" dt="2026-03-08T14:10:12.325" v="271" actId="1076"/>
          <ac:graphicFrameMkLst>
            <pc:docMk/>
            <pc:sldMk cId="3271940265" sldId="258"/>
            <ac:graphicFrameMk id="1380" creationId="{AFD67031-AD99-6471-B702-45CE9780ECA8}"/>
          </ac:graphicFrameMkLst>
        </pc:graphicFrameChg>
        <pc:graphicFrameChg chg="add mod modGraphic">
          <ac:chgData name="Saibha Hussain (2318976)" userId="S::2318976@student.uwtsd.ac.uk::58ac5b95-9e33-4366-90e3-504f4fe9bdc0" providerId="AD" clId="Web-{606C59BF-146C-E0C5-DD46-A4CA771A8959}" dt="2026-03-08T14:15:48.241" v="300" actId="1076"/>
          <ac:graphicFrameMkLst>
            <pc:docMk/>
            <pc:sldMk cId="3271940265" sldId="258"/>
            <ac:graphicFrameMk id="1558" creationId="{B19DA650-B667-3198-7DB6-534892DEAB0E}"/>
          </ac:graphicFrameMkLst>
        </pc:graphicFrameChg>
        <pc:picChg chg="add mod">
          <ac:chgData name="Saibha Hussain (2318976)" userId="S::2318976@student.uwtsd.ac.uk::58ac5b95-9e33-4366-90e3-504f4fe9bdc0" providerId="AD" clId="Web-{606C59BF-146C-E0C5-DD46-A4CA771A8959}" dt="2026-03-08T14:15:18.458" v="295" actId="1076"/>
          <ac:picMkLst>
            <pc:docMk/>
            <pc:sldMk cId="3271940265" sldId="258"/>
            <ac:picMk id="2123" creationId="{B8E74822-FB4F-8422-8587-566C82C130E4}"/>
          </ac:picMkLst>
        </pc:picChg>
        <pc:picChg chg="add mod">
          <ac:chgData name="Saibha Hussain (2318976)" userId="S::2318976@student.uwtsd.ac.uk::58ac5b95-9e33-4366-90e3-504f4fe9bdc0" providerId="AD" clId="Web-{606C59BF-146C-E0C5-DD46-A4CA771A8959}" dt="2026-03-08T14:15:31.334" v="297" actId="1076"/>
          <ac:picMkLst>
            <pc:docMk/>
            <pc:sldMk cId="3271940265" sldId="258"/>
            <ac:picMk id="2169" creationId="{B65E4325-E4DF-0501-84F8-A2FA54B71B7D}"/>
          </ac:picMkLst>
        </pc:picChg>
        <pc:picChg chg="add mod">
          <ac:chgData name="Saibha Hussain (2318976)" userId="S::2318976@student.uwtsd.ac.uk::58ac5b95-9e33-4366-90e3-504f4fe9bdc0" providerId="AD" clId="Web-{606C59BF-146C-E0C5-DD46-A4CA771A8959}" dt="2026-03-08T14:15:44.428" v="299" actId="1076"/>
          <ac:picMkLst>
            <pc:docMk/>
            <pc:sldMk cId="3271940265" sldId="258"/>
            <ac:picMk id="2241" creationId="{009BDE8B-AB99-E5E0-755D-97A9D7A3095C}"/>
          </ac:picMkLst>
        </pc:picChg>
      </pc:sldChg>
      <pc:sldChg chg="addSp delSp modSp new">
        <pc:chgData name="Saibha Hussain (2318976)" userId="S::2318976@student.uwtsd.ac.uk::58ac5b95-9e33-4366-90e3-504f4fe9bdc0" providerId="AD" clId="Web-{606C59BF-146C-E0C5-DD46-A4CA771A8959}" dt="2026-03-08T14:32:51.003" v="421" actId="688"/>
        <pc:sldMkLst>
          <pc:docMk/>
          <pc:sldMk cId="2047734287" sldId="259"/>
        </pc:sldMkLst>
        <pc:spChg chg="del">
          <ac:chgData name="Saibha Hussain (2318976)" userId="S::2318976@student.uwtsd.ac.uk::58ac5b95-9e33-4366-90e3-504f4fe9bdc0" providerId="AD" clId="Web-{606C59BF-146C-E0C5-DD46-A4CA771A8959}" dt="2026-03-08T14:16:23.387" v="301"/>
          <ac:spMkLst>
            <pc:docMk/>
            <pc:sldMk cId="2047734287" sldId="259"/>
            <ac:spMk id="2" creationId="{9AEE2627-923D-FF95-E244-D72B6674B9A4}"/>
          </ac:spMkLst>
        </pc:spChg>
        <pc:spChg chg="del">
          <ac:chgData name="Saibha Hussain (2318976)" userId="S::2318976@student.uwtsd.ac.uk::58ac5b95-9e33-4366-90e3-504f4fe9bdc0" providerId="AD" clId="Web-{606C59BF-146C-E0C5-DD46-A4CA771A8959}" dt="2026-03-08T14:16:25.667" v="302"/>
          <ac:spMkLst>
            <pc:docMk/>
            <pc:sldMk cId="2047734287" sldId="259"/>
            <ac:spMk id="3" creationId="{276A717F-EF69-4EE0-0746-0DD2283EDFCB}"/>
          </ac:spMkLst>
        </pc:spChg>
        <pc:spChg chg="add del mod">
          <ac:chgData name="Saibha Hussain (2318976)" userId="S::2318976@student.uwtsd.ac.uk::58ac5b95-9e33-4366-90e3-504f4fe9bdc0" providerId="AD" clId="Web-{606C59BF-146C-E0C5-DD46-A4CA771A8959}" dt="2026-03-08T14:24:33.302" v="374"/>
          <ac:spMkLst>
            <pc:docMk/>
            <pc:sldMk cId="2047734287" sldId="259"/>
            <ac:spMk id="493" creationId="{0BD95B0D-6C5D-5BD2-2723-5C10D776A24B}"/>
          </ac:spMkLst>
        </pc:spChg>
        <pc:spChg chg="add mod">
          <ac:chgData name="Saibha Hussain (2318976)" userId="S::2318976@student.uwtsd.ac.uk::58ac5b95-9e33-4366-90e3-504f4fe9bdc0" providerId="AD" clId="Web-{606C59BF-146C-E0C5-DD46-A4CA771A8959}" dt="2026-03-08T14:26:27.117" v="395" actId="1076"/>
          <ac:spMkLst>
            <pc:docMk/>
            <pc:sldMk cId="2047734287" sldId="259"/>
            <ac:spMk id="557" creationId="{28F5C1AB-F5DF-3031-0D3A-BA9B1FA589FA}"/>
          </ac:spMkLst>
        </pc:spChg>
        <pc:graphicFrameChg chg="add mod modGraphic">
          <ac:chgData name="Saibha Hussain (2318976)" userId="S::2318976@student.uwtsd.ac.uk::58ac5b95-9e33-4366-90e3-504f4fe9bdc0" providerId="AD" clId="Web-{606C59BF-146C-E0C5-DD46-A4CA771A8959}" dt="2026-03-08T14:19:57.964" v="329" actId="1076"/>
          <ac:graphicFrameMkLst>
            <pc:docMk/>
            <pc:sldMk cId="2047734287" sldId="259"/>
            <ac:graphicFrameMk id="4" creationId="{09BD5AD8-5C9B-1F93-FF9B-C6E689B77EFE}"/>
          </ac:graphicFrameMkLst>
        </pc:graphicFrameChg>
        <pc:graphicFrameChg chg="add mod modGraphic">
          <ac:chgData name="Saibha Hussain (2318976)" userId="S::2318976@student.uwtsd.ac.uk::58ac5b95-9e33-4366-90e3-504f4fe9bdc0" providerId="AD" clId="Web-{606C59BF-146C-E0C5-DD46-A4CA771A8959}" dt="2026-03-08T14:26:04.414" v="390" actId="1076"/>
          <ac:graphicFrameMkLst>
            <pc:docMk/>
            <pc:sldMk cId="2047734287" sldId="259"/>
            <ac:graphicFrameMk id="268" creationId="{E0C95072-6A05-C311-01BE-27A262B85DDD}"/>
          </ac:graphicFrameMkLst>
        </pc:graphicFrameChg>
        <pc:picChg chg="add mod">
          <ac:chgData name="Saibha Hussain (2318976)" userId="S::2318976@student.uwtsd.ac.uk::58ac5b95-9e33-4366-90e3-504f4fe9bdc0" providerId="AD" clId="Web-{606C59BF-146C-E0C5-DD46-A4CA771A8959}" dt="2026-03-08T14:32:51.003" v="421" actId="688"/>
          <ac:picMkLst>
            <pc:docMk/>
            <pc:sldMk cId="2047734287" sldId="259"/>
            <ac:picMk id="646" creationId="{522C46A7-978D-F962-6C8E-F7E5BF4E97A0}"/>
          </ac:picMkLst>
        </pc:picChg>
        <pc:picChg chg="add mod">
          <ac:chgData name="Saibha Hussain (2318976)" userId="S::2318976@student.uwtsd.ac.uk::58ac5b95-9e33-4366-90e3-504f4fe9bdc0" providerId="AD" clId="Web-{606C59BF-146C-E0C5-DD46-A4CA771A8959}" dt="2026-03-08T14:30:39.452" v="412" actId="1076"/>
          <ac:picMkLst>
            <pc:docMk/>
            <pc:sldMk cId="2047734287" sldId="259"/>
            <ac:picMk id="647" creationId="{5CB57A16-158B-91C8-F797-B99AACFA70D1}"/>
          </ac:picMkLst>
        </pc:picChg>
        <pc:picChg chg="add mod">
          <ac:chgData name="Saibha Hussain (2318976)" userId="S::2318976@student.uwtsd.ac.uk::58ac5b95-9e33-4366-90e3-504f4fe9bdc0" providerId="AD" clId="Web-{606C59BF-146C-E0C5-DD46-A4CA771A8959}" dt="2026-03-08T14:32:39.049" v="419" actId="1076"/>
          <ac:picMkLst>
            <pc:docMk/>
            <pc:sldMk cId="2047734287" sldId="259"/>
            <ac:picMk id="648" creationId="{0FA11554-4043-4903-8906-1D2EAC4C05C8}"/>
          </ac:picMkLst>
        </pc:picChg>
      </pc:sldChg>
      <pc:sldChg chg="modSp new">
        <pc:chgData name="Saibha Hussain (2318976)" userId="S::2318976@student.uwtsd.ac.uk::58ac5b95-9e33-4366-90e3-504f4fe9bdc0" providerId="AD" clId="Web-{606C59BF-146C-E0C5-DD46-A4CA771A8959}" dt="2026-03-08T14:41:41.658" v="495" actId="20577"/>
        <pc:sldMkLst>
          <pc:docMk/>
          <pc:sldMk cId="1331473100" sldId="260"/>
        </pc:sldMkLst>
        <pc:spChg chg="mod">
          <ac:chgData name="Saibha Hussain (2318976)" userId="S::2318976@student.uwtsd.ac.uk::58ac5b95-9e33-4366-90e3-504f4fe9bdc0" providerId="AD" clId="Web-{606C59BF-146C-E0C5-DD46-A4CA771A8959}" dt="2026-03-08T14:02:36.420" v="230" actId="20577"/>
          <ac:spMkLst>
            <pc:docMk/>
            <pc:sldMk cId="1331473100" sldId="260"/>
            <ac:spMk id="2" creationId="{3E9BC29B-85CD-D77C-C41F-B5839268A8D0}"/>
          </ac:spMkLst>
        </pc:spChg>
        <pc:spChg chg="mod">
          <ac:chgData name="Saibha Hussain (2318976)" userId="S::2318976@student.uwtsd.ac.uk::58ac5b95-9e33-4366-90e3-504f4fe9bdc0" providerId="AD" clId="Web-{606C59BF-146C-E0C5-DD46-A4CA771A8959}" dt="2026-03-08T14:41:41.658" v="495" actId="20577"/>
          <ac:spMkLst>
            <pc:docMk/>
            <pc:sldMk cId="1331473100" sldId="260"/>
            <ac:spMk id="3" creationId="{BF8C51D5-B6ED-4EFE-9943-9F4820264DB0}"/>
          </ac:spMkLst>
        </pc:spChg>
      </pc:sldChg>
      <pc:sldChg chg="addSp delSp modSp new">
        <pc:chgData name="Saibha Hussain (2318976)" userId="S::2318976@student.uwtsd.ac.uk::58ac5b95-9e33-4366-90e3-504f4fe9bdc0" providerId="AD" clId="Web-{606C59BF-146C-E0C5-DD46-A4CA771A8959}" dt="2026-03-08T14:44:05.489" v="521" actId="1076"/>
        <pc:sldMkLst>
          <pc:docMk/>
          <pc:sldMk cId="3820603862" sldId="261"/>
        </pc:sldMkLst>
        <pc:spChg chg="del">
          <ac:chgData name="Saibha Hussain (2318976)" userId="S::2318976@student.uwtsd.ac.uk::58ac5b95-9e33-4366-90e3-504f4fe9bdc0" providerId="AD" clId="Web-{606C59BF-146C-E0C5-DD46-A4CA771A8959}" dt="2026-03-08T14:33:35.086" v="423"/>
          <ac:spMkLst>
            <pc:docMk/>
            <pc:sldMk cId="3820603862" sldId="261"/>
            <ac:spMk id="2" creationId="{0C6D321B-F30B-A129-DECD-43B98B75831D}"/>
          </ac:spMkLst>
        </pc:spChg>
        <pc:spChg chg="del mod">
          <ac:chgData name="Saibha Hussain (2318976)" userId="S::2318976@student.uwtsd.ac.uk::58ac5b95-9e33-4366-90e3-504f4fe9bdc0" providerId="AD" clId="Web-{606C59BF-146C-E0C5-DD46-A4CA771A8959}" dt="2026-03-08T14:33:40.602" v="425"/>
          <ac:spMkLst>
            <pc:docMk/>
            <pc:sldMk cId="3820603862" sldId="261"/>
            <ac:spMk id="3" creationId="{6959F0B9-6197-8F8C-E8E1-EB16B417F61C}"/>
          </ac:spMkLst>
        </pc:spChg>
        <pc:graphicFrameChg chg="add mod modGraphic">
          <ac:chgData name="Saibha Hussain (2318976)" userId="S::2318976@student.uwtsd.ac.uk::58ac5b95-9e33-4366-90e3-504f4fe9bdc0" providerId="AD" clId="Web-{606C59BF-146C-E0C5-DD46-A4CA771A8959}" dt="2026-03-08T14:43:35.754" v="515" actId="1076"/>
          <ac:graphicFrameMkLst>
            <pc:docMk/>
            <pc:sldMk cId="3820603862" sldId="261"/>
            <ac:graphicFrameMk id="4" creationId="{2FD502C2-47B8-1DFC-BF78-F91DD22FE5EF}"/>
          </ac:graphicFrameMkLst>
        </pc:graphicFrameChg>
        <pc:graphicFrameChg chg="add mod modGraphic">
          <ac:chgData name="Saibha Hussain (2318976)" userId="S::2318976@student.uwtsd.ac.uk::58ac5b95-9e33-4366-90e3-504f4fe9bdc0" providerId="AD" clId="Web-{606C59BF-146C-E0C5-DD46-A4CA771A8959}" dt="2026-03-08T14:43:20.051" v="511" actId="1076"/>
          <ac:graphicFrameMkLst>
            <pc:docMk/>
            <pc:sldMk cId="3820603862" sldId="261"/>
            <ac:graphicFrameMk id="304" creationId="{6AEBF93D-ADAB-5A55-861F-04EA5F2F9FF4}"/>
          </ac:graphicFrameMkLst>
        </pc:graphicFrameChg>
        <pc:picChg chg="add mod">
          <ac:chgData name="Saibha Hussain (2318976)" userId="S::2318976@student.uwtsd.ac.uk::58ac5b95-9e33-4366-90e3-504f4fe9bdc0" providerId="AD" clId="Web-{606C59BF-146C-E0C5-DD46-A4CA771A8959}" dt="2026-03-08T14:43:58.895" v="520" actId="14100"/>
          <ac:picMkLst>
            <pc:docMk/>
            <pc:sldMk cId="3820603862" sldId="261"/>
            <ac:picMk id="711" creationId="{2FBBD75B-3EA5-EA7D-89AE-61920F65C2DD}"/>
          </ac:picMkLst>
        </pc:picChg>
        <pc:picChg chg="add mod">
          <ac:chgData name="Saibha Hussain (2318976)" userId="S::2318976@student.uwtsd.ac.uk::58ac5b95-9e33-4366-90e3-504f4fe9bdc0" providerId="AD" clId="Web-{606C59BF-146C-E0C5-DD46-A4CA771A8959}" dt="2026-03-08T14:44:05.489" v="521" actId="1076"/>
          <ac:picMkLst>
            <pc:docMk/>
            <pc:sldMk cId="3820603862" sldId="261"/>
            <ac:picMk id="724" creationId="{1971C9AF-390B-D1BC-C4A5-E0F71A995B28}"/>
          </ac:picMkLst>
        </pc:picChg>
      </pc:sldChg>
      <pc:sldMasterChg chg="del delSldLayout">
        <pc:chgData name="Saibha Hussain (2318976)" userId="S::2318976@student.uwtsd.ac.uk::58ac5b95-9e33-4366-90e3-504f4fe9bdc0" providerId="AD" clId="Web-{606C59BF-146C-E0C5-DD46-A4CA771A8959}" dt="2026-03-08T13:35:05.442" v="5"/>
        <pc:sldMasterMkLst>
          <pc:docMk/>
          <pc:sldMasterMk cId="1347670536" sldId="2147483760"/>
        </pc:sldMasterMkLst>
        <pc:sldLayoutChg chg="del">
          <pc:chgData name="Saibha Hussain (2318976)" userId="S::2318976@student.uwtsd.ac.uk::58ac5b95-9e33-4366-90e3-504f4fe9bdc0" providerId="AD" clId="Web-{606C59BF-146C-E0C5-DD46-A4CA771A8959}" dt="2026-03-08T13:35:05.442" v="5"/>
          <pc:sldLayoutMkLst>
            <pc:docMk/>
            <pc:sldMasterMk cId="1347670536" sldId="2147483760"/>
            <pc:sldLayoutMk cId="275608771" sldId="2147483749"/>
          </pc:sldLayoutMkLst>
        </pc:sldLayoutChg>
        <pc:sldLayoutChg chg="del">
          <pc:chgData name="Saibha Hussain (2318976)" userId="S::2318976@student.uwtsd.ac.uk::58ac5b95-9e33-4366-90e3-504f4fe9bdc0" providerId="AD" clId="Web-{606C59BF-146C-E0C5-DD46-A4CA771A8959}" dt="2026-03-08T13:35:05.442" v="5"/>
          <pc:sldLayoutMkLst>
            <pc:docMk/>
            <pc:sldMasterMk cId="1347670536" sldId="2147483760"/>
            <pc:sldLayoutMk cId="2137308242" sldId="2147483750"/>
          </pc:sldLayoutMkLst>
        </pc:sldLayoutChg>
        <pc:sldLayoutChg chg="del">
          <pc:chgData name="Saibha Hussain (2318976)" userId="S::2318976@student.uwtsd.ac.uk::58ac5b95-9e33-4366-90e3-504f4fe9bdc0" providerId="AD" clId="Web-{606C59BF-146C-E0C5-DD46-A4CA771A8959}" dt="2026-03-08T13:35:05.442" v="5"/>
          <pc:sldLayoutMkLst>
            <pc:docMk/>
            <pc:sldMasterMk cId="1347670536" sldId="2147483760"/>
            <pc:sldLayoutMk cId="256498824" sldId="2147483751"/>
          </pc:sldLayoutMkLst>
        </pc:sldLayoutChg>
        <pc:sldLayoutChg chg="del">
          <pc:chgData name="Saibha Hussain (2318976)" userId="S::2318976@student.uwtsd.ac.uk::58ac5b95-9e33-4366-90e3-504f4fe9bdc0" providerId="AD" clId="Web-{606C59BF-146C-E0C5-DD46-A4CA771A8959}" dt="2026-03-08T13:35:05.442" v="5"/>
          <pc:sldLayoutMkLst>
            <pc:docMk/>
            <pc:sldMasterMk cId="1347670536" sldId="2147483760"/>
            <pc:sldLayoutMk cId="1039940133" sldId="2147483752"/>
          </pc:sldLayoutMkLst>
        </pc:sldLayoutChg>
        <pc:sldLayoutChg chg="del">
          <pc:chgData name="Saibha Hussain (2318976)" userId="S::2318976@student.uwtsd.ac.uk::58ac5b95-9e33-4366-90e3-504f4fe9bdc0" providerId="AD" clId="Web-{606C59BF-146C-E0C5-DD46-A4CA771A8959}" dt="2026-03-08T13:35:05.442" v="5"/>
          <pc:sldLayoutMkLst>
            <pc:docMk/>
            <pc:sldMasterMk cId="1347670536" sldId="2147483760"/>
            <pc:sldLayoutMk cId="4066538124" sldId="2147483753"/>
          </pc:sldLayoutMkLst>
        </pc:sldLayoutChg>
        <pc:sldLayoutChg chg="del">
          <pc:chgData name="Saibha Hussain (2318976)" userId="S::2318976@student.uwtsd.ac.uk::58ac5b95-9e33-4366-90e3-504f4fe9bdc0" providerId="AD" clId="Web-{606C59BF-146C-E0C5-DD46-A4CA771A8959}" dt="2026-03-08T13:35:05.442" v="5"/>
          <pc:sldLayoutMkLst>
            <pc:docMk/>
            <pc:sldMasterMk cId="1347670536" sldId="2147483760"/>
            <pc:sldLayoutMk cId="3208404521" sldId="2147483754"/>
          </pc:sldLayoutMkLst>
        </pc:sldLayoutChg>
        <pc:sldLayoutChg chg="del">
          <pc:chgData name="Saibha Hussain (2318976)" userId="S::2318976@student.uwtsd.ac.uk::58ac5b95-9e33-4366-90e3-504f4fe9bdc0" providerId="AD" clId="Web-{606C59BF-146C-E0C5-DD46-A4CA771A8959}" dt="2026-03-08T13:35:05.442" v="5"/>
          <pc:sldLayoutMkLst>
            <pc:docMk/>
            <pc:sldMasterMk cId="1347670536" sldId="2147483760"/>
            <pc:sldLayoutMk cId="2914807421" sldId="2147483755"/>
          </pc:sldLayoutMkLst>
        </pc:sldLayoutChg>
        <pc:sldLayoutChg chg="del">
          <pc:chgData name="Saibha Hussain (2318976)" userId="S::2318976@student.uwtsd.ac.uk::58ac5b95-9e33-4366-90e3-504f4fe9bdc0" providerId="AD" clId="Web-{606C59BF-146C-E0C5-DD46-A4CA771A8959}" dt="2026-03-08T13:35:05.442" v="5"/>
          <pc:sldLayoutMkLst>
            <pc:docMk/>
            <pc:sldMasterMk cId="1347670536" sldId="2147483760"/>
            <pc:sldLayoutMk cId="773001675" sldId="2147483756"/>
          </pc:sldLayoutMkLst>
        </pc:sldLayoutChg>
        <pc:sldLayoutChg chg="del">
          <pc:chgData name="Saibha Hussain (2318976)" userId="S::2318976@student.uwtsd.ac.uk::58ac5b95-9e33-4366-90e3-504f4fe9bdc0" providerId="AD" clId="Web-{606C59BF-146C-E0C5-DD46-A4CA771A8959}" dt="2026-03-08T13:35:05.442" v="5"/>
          <pc:sldLayoutMkLst>
            <pc:docMk/>
            <pc:sldMasterMk cId="1347670536" sldId="2147483760"/>
            <pc:sldLayoutMk cId="4272158510" sldId="2147483757"/>
          </pc:sldLayoutMkLst>
        </pc:sldLayoutChg>
        <pc:sldLayoutChg chg="del">
          <pc:chgData name="Saibha Hussain (2318976)" userId="S::2318976@student.uwtsd.ac.uk::58ac5b95-9e33-4366-90e3-504f4fe9bdc0" providerId="AD" clId="Web-{606C59BF-146C-E0C5-DD46-A4CA771A8959}" dt="2026-03-08T13:35:05.442" v="5"/>
          <pc:sldLayoutMkLst>
            <pc:docMk/>
            <pc:sldMasterMk cId="1347670536" sldId="2147483760"/>
            <pc:sldLayoutMk cId="1200793873" sldId="2147483758"/>
          </pc:sldLayoutMkLst>
        </pc:sldLayoutChg>
        <pc:sldLayoutChg chg="del">
          <pc:chgData name="Saibha Hussain (2318976)" userId="S::2318976@student.uwtsd.ac.uk::58ac5b95-9e33-4366-90e3-504f4fe9bdc0" providerId="AD" clId="Web-{606C59BF-146C-E0C5-DD46-A4CA771A8959}" dt="2026-03-08T13:35:05.442" v="5"/>
          <pc:sldLayoutMkLst>
            <pc:docMk/>
            <pc:sldMasterMk cId="1347670536" sldId="2147483760"/>
            <pc:sldLayoutMk cId="2950152912" sldId="2147483759"/>
          </pc:sldLayoutMkLst>
        </pc:sldLayoutChg>
      </pc:sldMasterChg>
      <pc:sldMasterChg chg="add del addSldLayout delSldLayout modSldLayout">
        <pc:chgData name="Saibha Hussain (2318976)" userId="S::2318976@student.uwtsd.ac.uk::58ac5b95-9e33-4366-90e3-504f4fe9bdc0" providerId="AD" clId="Web-{606C59BF-146C-E0C5-DD46-A4CA771A8959}" dt="2026-03-08T13:35:26.130" v="9"/>
        <pc:sldMasterMkLst>
          <pc:docMk/>
          <pc:sldMasterMk cId="232325459" sldId="2147483761"/>
        </pc:sldMasterMkLst>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1707291926" sldId="2147483762"/>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1887707796" sldId="2147483763"/>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1993489622" sldId="2147483764"/>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3596731837" sldId="2147483765"/>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2583491127" sldId="2147483766"/>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2158425372" sldId="2147483767"/>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2621934411" sldId="2147483768"/>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1826889192" sldId="2147483769"/>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688716667" sldId="2147483770"/>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811314946" sldId="2147483771"/>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1114783345" sldId="2147483772"/>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2783607385" sldId="2147483773"/>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4257936414" sldId="2147483774"/>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1057042151" sldId="2147483775"/>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2056907791" sldId="2147483776"/>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1522016042" sldId="2147483777"/>
          </pc:sldLayoutMkLst>
        </pc:sldLayoutChg>
        <pc:sldLayoutChg chg="add del mod replId">
          <pc:chgData name="Saibha Hussain (2318976)" userId="S::2318976@student.uwtsd.ac.uk::58ac5b95-9e33-4366-90e3-504f4fe9bdc0" providerId="AD" clId="Web-{606C59BF-146C-E0C5-DD46-A4CA771A8959}" dt="2026-03-08T13:35:26.130" v="9"/>
          <pc:sldLayoutMkLst>
            <pc:docMk/>
            <pc:sldMasterMk cId="232325459" sldId="2147483761"/>
            <pc:sldLayoutMk cId="781277033" sldId="2147483778"/>
          </pc:sldLayoutMkLst>
        </pc:sldLayoutChg>
      </pc:sldMasterChg>
      <pc:sldMasterChg chg="add addSldLayout modSldLayout">
        <pc:chgData name="Saibha Hussain (2318976)" userId="S::2318976@student.uwtsd.ac.uk::58ac5b95-9e33-4366-90e3-504f4fe9bdc0" providerId="AD" clId="Web-{606C59BF-146C-E0C5-DD46-A4CA771A8959}" dt="2026-03-08T13:35:26.130" v="9"/>
        <pc:sldMasterMkLst>
          <pc:docMk/>
          <pc:sldMasterMk cId="1804007238" sldId="2147483779"/>
        </pc:sldMasterMkLst>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2155699324" sldId="2147483780"/>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1672398938" sldId="2147483781"/>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1092756504" sldId="2147483782"/>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1689091456" sldId="2147483783"/>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2491701192" sldId="2147483784"/>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3459829708" sldId="2147483785"/>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1241910597" sldId="2147483786"/>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3998014159" sldId="2147483787"/>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3869910855" sldId="2147483788"/>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4014473045" sldId="2147483789"/>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684317600" sldId="2147483790"/>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484100462" sldId="2147483791"/>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700119808" sldId="2147483792"/>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3289681065" sldId="2147483793"/>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4004693238" sldId="2147483794"/>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3199440687" sldId="2147483795"/>
          </pc:sldLayoutMkLst>
        </pc:sldLayoutChg>
        <pc:sldLayoutChg chg="add mod replId">
          <pc:chgData name="Saibha Hussain (2318976)" userId="S::2318976@student.uwtsd.ac.uk::58ac5b95-9e33-4366-90e3-504f4fe9bdc0" providerId="AD" clId="Web-{606C59BF-146C-E0C5-DD46-A4CA771A8959}" dt="2026-03-08T13:35:26.130" v="9"/>
          <pc:sldLayoutMkLst>
            <pc:docMk/>
            <pc:sldMasterMk cId="1804007238" sldId="2147483779"/>
            <pc:sldLayoutMk cId="3929342261" sldId="2147483796"/>
          </pc:sldLayoutMkLst>
        </pc:sldLayoutChg>
      </pc:sldMasterChg>
    </pc:docChg>
  </pc:docChgLst>
  <pc:docChgLst>
    <pc:chgData clId="Web-{606C59BF-146C-E0C5-DD46-A4CA771A8959}"/>
    <pc:docChg chg="modSld">
      <pc:chgData name="" userId="" providerId="" clId="Web-{606C59BF-146C-E0C5-DD46-A4CA771A8959}" dt="2026-03-08T13:33:32.408" v="0"/>
      <pc:docMkLst>
        <pc:docMk/>
      </pc:docMkLst>
      <pc:sldChg chg="delSp">
        <pc:chgData name="" userId="" providerId="" clId="Web-{606C59BF-146C-E0C5-DD46-A4CA771A8959}" dt="2026-03-08T13:33:32.408" v="0"/>
        <pc:sldMkLst>
          <pc:docMk/>
          <pc:sldMk cId="3271940265" sldId="258"/>
        </pc:sldMkLst>
        <pc:spChg chg="del">
          <ac:chgData name="" userId="" providerId="" clId="Web-{606C59BF-146C-E0C5-DD46-A4CA771A8959}" dt="2026-03-08T13:33:32.408" v="0"/>
          <ac:spMkLst>
            <pc:docMk/>
            <pc:sldMk cId="3271940265" sldId="258"/>
            <ac:spMk id="3" creationId="{4A0F7D47-CF6C-F3FA-8A4A-24847F746AC4}"/>
          </ac:spMkLst>
        </pc:spChg>
      </pc:sldChg>
    </pc:docChg>
  </pc:docChgLst>
  <pc:docChgLst>
    <pc:chgData name="Saibha Hussain (2318976)" userId="S::2318976@student.uwtsd.ac.uk::58ac5b95-9e33-4366-90e3-504f4fe9bdc0" providerId="AD" clId="Web-{84837C68-E12D-7737-6D7D-F809F63417D3}"/>
    <pc:docChg chg="modSld">
      <pc:chgData name="Saibha Hussain (2318976)" userId="S::2318976@student.uwtsd.ac.uk::58ac5b95-9e33-4366-90e3-504f4fe9bdc0" providerId="AD" clId="Web-{84837C68-E12D-7737-6D7D-F809F63417D3}" dt="2026-03-08T14:46:50.808" v="5" actId="1076"/>
      <pc:docMkLst>
        <pc:docMk/>
      </pc:docMkLst>
      <pc:sldChg chg="modSp">
        <pc:chgData name="Saibha Hussain (2318976)" userId="S::2318976@student.uwtsd.ac.uk::58ac5b95-9e33-4366-90e3-504f4fe9bdc0" providerId="AD" clId="Web-{84837C68-E12D-7737-6D7D-F809F63417D3}" dt="2026-03-08T14:46:50.808" v="5" actId="1076"/>
        <pc:sldMkLst>
          <pc:docMk/>
          <pc:sldMk cId="1331473100" sldId="260"/>
        </pc:sldMkLst>
        <pc:spChg chg="mod">
          <ac:chgData name="Saibha Hussain (2318976)" userId="S::2318976@student.uwtsd.ac.uk::58ac5b95-9e33-4366-90e3-504f4fe9bdc0" providerId="AD" clId="Web-{84837C68-E12D-7737-6D7D-F809F63417D3}" dt="2026-03-08T14:46:50.808" v="5" actId="1076"/>
          <ac:spMkLst>
            <pc:docMk/>
            <pc:sldMk cId="1331473100" sldId="260"/>
            <ac:spMk id="3" creationId="{BF8C51D5-B6ED-4EFE-9943-9F4820264DB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74E921-D9AF-486B-AA08-0320CDADC23A}"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D3C55180-1B74-49ED-9F74-17D5321E0253}">
      <dgm:prSet phldr="0" custT="0"/>
      <dgm:spPr/>
      <dgm:t>
        <a:bodyPr/>
        <a:lstStyle/>
        <a:p>
          <a:pPr algn="l" rtl="0"/>
          <a:r>
            <a:rPr lang="en-GB"/>
            <a:t>.</a:t>
          </a:r>
          <a:r>
            <a:rPr lang="en-GB" sz="1800" b="1">
              <a:solidFill>
                <a:schemeClr val="tx1"/>
              </a:solidFill>
            </a:rPr>
            <a:t> </a:t>
          </a:r>
          <a:r>
            <a:rPr lang="en-GB" sz="1800" b="1">
              <a:solidFill>
                <a:schemeClr val="tx1"/>
              </a:solidFill>
              <a:latin typeface="Century Gothic" panose="020B0502020202020204"/>
            </a:rPr>
            <a:t>Introduction: Anorexia</a:t>
          </a:r>
          <a:r>
            <a:rPr lang="en-GB" sz="1800" b="1">
              <a:solidFill>
                <a:schemeClr val="tx1"/>
              </a:solidFill>
            </a:rPr>
            <a:t> Nervosa is a serious mental health condition defined by ongoing food restriction, an intense fear of weight gain, a distorted body image, and significantly low body weight. The ICD-11 describes it as energy restriction leading to low weight, coupled with significant anxiety about body shape or size. In the UK, eating disorders affect around 1.25 million people, and anorexia has a high mortality rate compared to other psychiatric disorders. Understanding the history and social factors surrounding anorexia is crucial for better treatment and fighting stigma</a:t>
          </a:r>
          <a:r>
            <a:rPr lang="en-GB" sz="1800" b="0">
              <a:solidFill>
                <a:srgbClr val="222222"/>
              </a:solidFill>
              <a:latin typeface="Arial"/>
              <a:cs typeface="Arial"/>
            </a:rPr>
            <a:t>.. Historical Understanding</a:t>
          </a:r>
          <a:endParaRPr lang="en-US" sz="1800" b="0">
            <a:latin typeface="Century Gothic"/>
            <a:cs typeface="Arial"/>
          </a:endParaRPr>
        </a:p>
      </dgm:t>
    </dgm:pt>
    <dgm:pt modelId="{79061EDB-D647-4BB2-BCC5-11303F232030}" type="parTrans" cxnId="{9C4131FD-6047-4993-934D-3C044E3D575A}">
      <dgm:prSet/>
      <dgm:spPr/>
    </dgm:pt>
    <dgm:pt modelId="{3E6B3F56-92E3-4184-9595-3664C1EAF70A}" type="sibTrans" cxnId="{9C4131FD-6047-4993-934D-3C044E3D575A}">
      <dgm:prSet/>
      <dgm:spPr/>
      <dgm:t>
        <a:bodyPr/>
        <a:lstStyle/>
        <a:p>
          <a:endParaRPr lang="en-GB"/>
        </a:p>
      </dgm:t>
    </dgm:pt>
    <dgm:pt modelId="{D19022B6-EE21-461A-B43F-7116FE6DC338}" type="pres">
      <dgm:prSet presAssocID="{E274E921-D9AF-486B-AA08-0320CDADC23A}" presName="Name0" presStyleCnt="0">
        <dgm:presLayoutVars>
          <dgm:dir/>
          <dgm:resizeHandles/>
        </dgm:presLayoutVars>
      </dgm:prSet>
      <dgm:spPr/>
    </dgm:pt>
    <dgm:pt modelId="{631C000E-7084-474A-B7AC-0AA5B1A55C3A}" type="pres">
      <dgm:prSet presAssocID="{D3C55180-1B74-49ED-9F74-17D5321E0253}" presName="compNode" presStyleCnt="0"/>
      <dgm:spPr/>
    </dgm:pt>
    <dgm:pt modelId="{06B06011-87E8-402F-929E-DFAF903C3DAE}" type="pres">
      <dgm:prSet presAssocID="{D3C55180-1B74-49ED-9F74-17D5321E0253}" presName="dummyConnPt" presStyleCnt="0"/>
      <dgm:spPr/>
    </dgm:pt>
    <dgm:pt modelId="{ACC6DD07-E7FB-489B-874C-09D1FE4ACFA4}" type="pres">
      <dgm:prSet presAssocID="{D3C55180-1B74-49ED-9F74-17D5321E0253}" presName="node" presStyleLbl="node1" presStyleIdx="0" presStyleCnt="1">
        <dgm:presLayoutVars>
          <dgm:bulletEnabled val="1"/>
        </dgm:presLayoutVars>
      </dgm:prSet>
      <dgm:spPr/>
    </dgm:pt>
  </dgm:ptLst>
  <dgm:cxnLst>
    <dgm:cxn modelId="{0E81FB13-2E24-4C16-98F4-47025ADD3475}" type="presOf" srcId="{D3C55180-1B74-49ED-9F74-17D5321E0253}" destId="{ACC6DD07-E7FB-489B-874C-09D1FE4ACFA4}" srcOrd="0" destOrd="0" presId="urn:microsoft.com/office/officeart/2005/8/layout/bProcess4"/>
    <dgm:cxn modelId="{BE1B1368-5892-4E74-8346-332C084CD356}" type="presOf" srcId="{E274E921-D9AF-486B-AA08-0320CDADC23A}" destId="{D19022B6-EE21-461A-B43F-7116FE6DC338}" srcOrd="0" destOrd="0" presId="urn:microsoft.com/office/officeart/2005/8/layout/bProcess4"/>
    <dgm:cxn modelId="{9C4131FD-6047-4993-934D-3C044E3D575A}" srcId="{E274E921-D9AF-486B-AA08-0320CDADC23A}" destId="{D3C55180-1B74-49ED-9F74-17D5321E0253}" srcOrd="0" destOrd="0" parTransId="{79061EDB-D647-4BB2-BCC5-11303F232030}" sibTransId="{3E6B3F56-92E3-4184-9595-3664C1EAF70A}"/>
    <dgm:cxn modelId="{46341BC2-2EE1-4628-B103-979943CB2B3A}" type="presParOf" srcId="{D19022B6-EE21-461A-B43F-7116FE6DC338}" destId="{631C000E-7084-474A-B7AC-0AA5B1A55C3A}" srcOrd="0" destOrd="0" presId="urn:microsoft.com/office/officeart/2005/8/layout/bProcess4"/>
    <dgm:cxn modelId="{DBE1D16D-5BFA-4EBE-B2C6-2AAD2877070C}" type="presParOf" srcId="{631C000E-7084-474A-B7AC-0AA5B1A55C3A}" destId="{06B06011-87E8-402F-929E-DFAF903C3DAE}" srcOrd="0" destOrd="0" presId="urn:microsoft.com/office/officeart/2005/8/layout/bProcess4"/>
    <dgm:cxn modelId="{FC248CD5-3158-4E25-AC15-588E654A221D}" type="presParOf" srcId="{631C000E-7084-474A-B7AC-0AA5B1A55C3A}" destId="{ACC6DD07-E7FB-489B-874C-09D1FE4ACFA4}"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4528CD-D132-4197-BE7B-F163B89907D2}"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B2E6CE1E-493A-4581-97EA-F82BC35998B6}">
      <dgm:prSet phldrT="[Text]" phldr="0"/>
      <dgm:spPr/>
      <dgm:t>
        <a:bodyPr/>
        <a:lstStyle/>
        <a:p>
          <a:pPr algn="l" rtl="0"/>
          <a:r>
            <a:rPr lang="en-GB">
              <a:solidFill>
                <a:srgbClr val="222222"/>
              </a:solidFill>
              <a:latin typeface="Arial"/>
              <a:cs typeface="Arial"/>
            </a:rPr>
            <a:t> Historical Understanding: William Gull gave the first medical description of anorexia nervosa in 1873.  </a:t>
          </a:r>
          <a:r>
            <a:rPr lang="en-GB"/>
            <a:t>How It Was First Understood</a:t>
          </a:r>
          <a:r>
            <a:rPr lang="en-GB">
              <a:latin typeface="Century Gothic" panose="020B0502020202020204"/>
            </a:rPr>
            <a:t>.</a:t>
          </a:r>
        </a:p>
      </dgm:t>
    </dgm:pt>
    <dgm:pt modelId="{F0B224BF-8441-4653-AF08-3B0A532704F8}" type="parTrans" cxnId="{82A752BC-2F38-4EC1-AE3E-C3E457639196}">
      <dgm:prSet/>
      <dgm:spPr/>
      <dgm:t>
        <a:bodyPr/>
        <a:lstStyle/>
        <a:p>
          <a:endParaRPr lang="en-GB"/>
        </a:p>
      </dgm:t>
    </dgm:pt>
    <dgm:pt modelId="{1CB05BCD-A207-4698-963C-E1E95265492F}" type="sibTrans" cxnId="{82A752BC-2F38-4EC1-AE3E-C3E457639196}">
      <dgm:prSet/>
      <dgm:spPr/>
      <dgm:t>
        <a:bodyPr/>
        <a:lstStyle/>
        <a:p>
          <a:endParaRPr lang="en-GB"/>
        </a:p>
      </dgm:t>
    </dgm:pt>
    <dgm:pt modelId="{F45E35AC-8D72-4336-A2C8-D411A087F85E}">
      <dgm:prSet phldr="0"/>
      <dgm:spPr/>
      <dgm:t>
        <a:bodyPr/>
        <a:lstStyle/>
        <a:p>
          <a:pPr algn="l" rtl="0"/>
          <a:r>
            <a:rPr lang="en-GB">
              <a:solidFill>
                <a:srgbClr val="222222"/>
              </a:solidFill>
              <a:latin typeface="Arial"/>
              <a:cs typeface="Arial"/>
            </a:rPr>
            <a:t>Early ideas about anorexia included:  Seeing it as religious fasting or deep spiritual commitment</a:t>
          </a:r>
          <a:endParaRPr lang="en-GB">
            <a:latin typeface="Century Gothic" panose="020B0502020202020204"/>
          </a:endParaRPr>
        </a:p>
      </dgm:t>
    </dgm:pt>
    <dgm:pt modelId="{7CFFE737-8311-4484-A696-7C8EB60D9A95}" type="parTrans" cxnId="{6729F467-487E-4E94-A59F-D7F93A2B2FA7}">
      <dgm:prSet/>
      <dgm:spPr/>
    </dgm:pt>
    <dgm:pt modelId="{82C58B8C-78D7-4B6D-9909-99DB0968098C}" type="sibTrans" cxnId="{6729F467-487E-4E94-A59F-D7F93A2B2FA7}">
      <dgm:prSet/>
      <dgm:spPr/>
    </dgm:pt>
    <dgm:pt modelId="{205761C6-03E4-4291-ACE6-D373E0F1B5C1}">
      <dgm:prSet phldr="0"/>
      <dgm:spPr/>
      <dgm:t>
        <a:bodyPr/>
        <a:lstStyle/>
        <a:p>
          <a:pPr algn="l"/>
          <a:r>
            <a:rPr lang="en-GB" err="1">
              <a:solidFill>
                <a:srgbClr val="222222"/>
              </a:solidFill>
              <a:latin typeface="Arial"/>
              <a:cs typeface="Arial"/>
            </a:rPr>
            <a:t>Labeling</a:t>
          </a:r>
          <a:r>
            <a:rPr lang="en-GB">
              <a:solidFill>
                <a:srgbClr val="222222"/>
              </a:solidFill>
              <a:latin typeface="Arial"/>
              <a:cs typeface="Arial"/>
            </a:rPr>
            <a:t> it as hysteria (a diagnosis mostly used for women)</a:t>
          </a:r>
          <a:endParaRPr lang="en-GB"/>
        </a:p>
      </dgm:t>
    </dgm:pt>
    <dgm:pt modelId="{65F5F08C-79D2-4463-B356-32CB4D81AF9E}" type="parTrans" cxnId="{8CAF06C8-02CE-4BC3-B99E-E85426E5D3E8}">
      <dgm:prSet/>
      <dgm:spPr/>
    </dgm:pt>
    <dgm:pt modelId="{5D191AE6-AA89-4FE8-9649-77AC0CE1E5B9}" type="sibTrans" cxnId="{8CAF06C8-02CE-4BC3-B99E-E85426E5D3E8}">
      <dgm:prSet/>
      <dgm:spPr/>
    </dgm:pt>
    <dgm:pt modelId="{E1AB7965-7798-434A-9EE3-CC2E71C3165D}">
      <dgm:prSet phldr="0"/>
      <dgm:spPr/>
      <dgm:t>
        <a:bodyPr/>
        <a:lstStyle/>
        <a:p>
          <a:pPr algn="l"/>
          <a:r>
            <a:rPr lang="en-GB">
              <a:solidFill>
                <a:srgbClr val="222222"/>
              </a:solidFill>
              <a:latin typeface="Arial"/>
              <a:cs typeface="Arial"/>
            </a:rPr>
            <a:t>Thinking it was due to moral weakness or a lack of willpower</a:t>
          </a:r>
          <a:endParaRPr lang="en-GB"/>
        </a:p>
      </dgm:t>
    </dgm:pt>
    <dgm:pt modelId="{0B7CECE1-D583-48BC-8591-8FBC81F1490D}" type="parTrans" cxnId="{649AD01F-9A49-4113-B95A-329EEAFD6286}">
      <dgm:prSet/>
      <dgm:spPr/>
    </dgm:pt>
    <dgm:pt modelId="{A0FF8CA3-C163-43C9-A2FB-C0AB83FD9885}" type="sibTrans" cxnId="{649AD01F-9A49-4113-B95A-329EEAFD6286}">
      <dgm:prSet/>
      <dgm:spPr/>
    </dgm:pt>
    <dgm:pt modelId="{32DC4FB7-452E-4298-BE19-77E8419BC7CD}" type="pres">
      <dgm:prSet presAssocID="{544528CD-D132-4197-BE7B-F163B89907D2}" presName="Name0" presStyleCnt="0">
        <dgm:presLayoutVars>
          <dgm:chPref val="3"/>
          <dgm:dir/>
          <dgm:animLvl val="lvl"/>
          <dgm:resizeHandles/>
        </dgm:presLayoutVars>
      </dgm:prSet>
      <dgm:spPr/>
    </dgm:pt>
    <dgm:pt modelId="{317C5A65-917E-4FC7-B1F7-98696ABAAD68}" type="pres">
      <dgm:prSet presAssocID="{B2E6CE1E-493A-4581-97EA-F82BC35998B6}" presName="horFlow" presStyleCnt="0"/>
      <dgm:spPr/>
    </dgm:pt>
    <dgm:pt modelId="{26ABA596-BFA3-4613-A179-8480B74B86E5}" type="pres">
      <dgm:prSet presAssocID="{B2E6CE1E-493A-4581-97EA-F82BC35998B6}" presName="bigChev" presStyleLbl="node1" presStyleIdx="0" presStyleCnt="4"/>
      <dgm:spPr/>
    </dgm:pt>
    <dgm:pt modelId="{CCBE8E3D-DF52-4C82-8C4F-C0FAF01BACB1}" type="pres">
      <dgm:prSet presAssocID="{B2E6CE1E-493A-4581-97EA-F82BC35998B6}" presName="vSp" presStyleCnt="0"/>
      <dgm:spPr/>
    </dgm:pt>
    <dgm:pt modelId="{101DFADE-5CA8-42A7-8682-0D92869F764D}" type="pres">
      <dgm:prSet presAssocID="{F45E35AC-8D72-4336-A2C8-D411A087F85E}" presName="horFlow" presStyleCnt="0"/>
      <dgm:spPr/>
    </dgm:pt>
    <dgm:pt modelId="{8DE18009-96AC-42F7-95D4-8D1EEB5445AF}" type="pres">
      <dgm:prSet presAssocID="{F45E35AC-8D72-4336-A2C8-D411A087F85E}" presName="bigChev" presStyleLbl="node1" presStyleIdx="1" presStyleCnt="4"/>
      <dgm:spPr/>
    </dgm:pt>
    <dgm:pt modelId="{41A0F010-2835-47D7-A61F-3CB4A61C7E54}" type="pres">
      <dgm:prSet presAssocID="{F45E35AC-8D72-4336-A2C8-D411A087F85E}" presName="vSp" presStyleCnt="0"/>
      <dgm:spPr/>
    </dgm:pt>
    <dgm:pt modelId="{A82D99B5-565F-4ED0-8FC1-1997950A83AB}" type="pres">
      <dgm:prSet presAssocID="{205761C6-03E4-4291-ACE6-D373E0F1B5C1}" presName="horFlow" presStyleCnt="0"/>
      <dgm:spPr/>
    </dgm:pt>
    <dgm:pt modelId="{DBDC002C-7216-436D-A666-CBC70DD04D48}" type="pres">
      <dgm:prSet presAssocID="{205761C6-03E4-4291-ACE6-D373E0F1B5C1}" presName="bigChev" presStyleLbl="node1" presStyleIdx="2" presStyleCnt="4"/>
      <dgm:spPr/>
    </dgm:pt>
    <dgm:pt modelId="{05B8BFDA-B208-4F49-846E-285567BD329E}" type="pres">
      <dgm:prSet presAssocID="{205761C6-03E4-4291-ACE6-D373E0F1B5C1}" presName="vSp" presStyleCnt="0"/>
      <dgm:spPr/>
    </dgm:pt>
    <dgm:pt modelId="{51239615-9207-4D70-9D8F-0A8AE54B66D5}" type="pres">
      <dgm:prSet presAssocID="{E1AB7965-7798-434A-9EE3-CC2E71C3165D}" presName="horFlow" presStyleCnt="0"/>
      <dgm:spPr/>
    </dgm:pt>
    <dgm:pt modelId="{96A10EFC-42EC-46C3-933F-8744C85664D7}" type="pres">
      <dgm:prSet presAssocID="{E1AB7965-7798-434A-9EE3-CC2E71C3165D}" presName="bigChev" presStyleLbl="node1" presStyleIdx="3" presStyleCnt="4"/>
      <dgm:spPr/>
    </dgm:pt>
  </dgm:ptLst>
  <dgm:cxnLst>
    <dgm:cxn modelId="{649AD01F-9A49-4113-B95A-329EEAFD6286}" srcId="{544528CD-D132-4197-BE7B-F163B89907D2}" destId="{E1AB7965-7798-434A-9EE3-CC2E71C3165D}" srcOrd="3" destOrd="0" parTransId="{0B7CECE1-D583-48BC-8591-8FBC81F1490D}" sibTransId="{A0FF8CA3-C163-43C9-A2FB-C0AB83FD9885}"/>
    <dgm:cxn modelId="{4956782E-DC04-4EB7-A7A1-D3BFF73F461A}" type="presOf" srcId="{205761C6-03E4-4291-ACE6-D373E0F1B5C1}" destId="{DBDC002C-7216-436D-A666-CBC70DD04D48}" srcOrd="0" destOrd="0" presId="urn:microsoft.com/office/officeart/2005/8/layout/lProcess3"/>
    <dgm:cxn modelId="{CAEF142F-092E-40E2-8D37-4A3750DE71D9}" type="presOf" srcId="{E1AB7965-7798-434A-9EE3-CC2E71C3165D}" destId="{96A10EFC-42EC-46C3-933F-8744C85664D7}" srcOrd="0" destOrd="0" presId="urn:microsoft.com/office/officeart/2005/8/layout/lProcess3"/>
    <dgm:cxn modelId="{6729F467-487E-4E94-A59F-D7F93A2B2FA7}" srcId="{544528CD-D132-4197-BE7B-F163B89907D2}" destId="{F45E35AC-8D72-4336-A2C8-D411A087F85E}" srcOrd="1" destOrd="0" parTransId="{7CFFE737-8311-4484-A696-7C8EB60D9A95}" sibTransId="{82C58B8C-78D7-4B6D-9909-99DB0968098C}"/>
    <dgm:cxn modelId="{5224AA8C-67D9-4CF3-ADC6-B7ADD3B6E722}" type="presOf" srcId="{F45E35AC-8D72-4336-A2C8-D411A087F85E}" destId="{8DE18009-96AC-42F7-95D4-8D1EEB5445AF}" srcOrd="0" destOrd="0" presId="urn:microsoft.com/office/officeart/2005/8/layout/lProcess3"/>
    <dgm:cxn modelId="{82A752BC-2F38-4EC1-AE3E-C3E457639196}" srcId="{544528CD-D132-4197-BE7B-F163B89907D2}" destId="{B2E6CE1E-493A-4581-97EA-F82BC35998B6}" srcOrd="0" destOrd="0" parTransId="{F0B224BF-8441-4653-AF08-3B0A532704F8}" sibTransId="{1CB05BCD-A207-4698-963C-E1E95265492F}"/>
    <dgm:cxn modelId="{8CAF06C8-02CE-4BC3-B99E-E85426E5D3E8}" srcId="{544528CD-D132-4197-BE7B-F163B89907D2}" destId="{205761C6-03E4-4291-ACE6-D373E0F1B5C1}" srcOrd="2" destOrd="0" parTransId="{65F5F08C-79D2-4463-B356-32CB4D81AF9E}" sibTransId="{5D191AE6-AA89-4FE8-9649-77AC0CE1E5B9}"/>
    <dgm:cxn modelId="{534F1EE5-B889-4342-BD03-A2F02EEE54D6}" type="presOf" srcId="{544528CD-D132-4197-BE7B-F163B89907D2}" destId="{32DC4FB7-452E-4298-BE19-77E8419BC7CD}" srcOrd="0" destOrd="0" presId="urn:microsoft.com/office/officeart/2005/8/layout/lProcess3"/>
    <dgm:cxn modelId="{544E9AFA-6D45-4537-80D5-4D91769FEC8C}" type="presOf" srcId="{B2E6CE1E-493A-4581-97EA-F82BC35998B6}" destId="{26ABA596-BFA3-4613-A179-8480B74B86E5}" srcOrd="0" destOrd="0" presId="urn:microsoft.com/office/officeart/2005/8/layout/lProcess3"/>
    <dgm:cxn modelId="{C5A17E6B-91A0-41E2-97E5-5883CF06BC5D}" type="presParOf" srcId="{32DC4FB7-452E-4298-BE19-77E8419BC7CD}" destId="{317C5A65-917E-4FC7-B1F7-98696ABAAD68}" srcOrd="0" destOrd="0" presId="urn:microsoft.com/office/officeart/2005/8/layout/lProcess3"/>
    <dgm:cxn modelId="{5F0CE88D-B6DC-481F-9D24-74F591909A33}" type="presParOf" srcId="{317C5A65-917E-4FC7-B1F7-98696ABAAD68}" destId="{26ABA596-BFA3-4613-A179-8480B74B86E5}" srcOrd="0" destOrd="0" presId="urn:microsoft.com/office/officeart/2005/8/layout/lProcess3"/>
    <dgm:cxn modelId="{14FB4FC1-CE25-46D5-BC09-07BCFA16988B}" type="presParOf" srcId="{32DC4FB7-452E-4298-BE19-77E8419BC7CD}" destId="{CCBE8E3D-DF52-4C82-8C4F-C0FAF01BACB1}" srcOrd="1" destOrd="0" presId="urn:microsoft.com/office/officeart/2005/8/layout/lProcess3"/>
    <dgm:cxn modelId="{5E8F3485-407C-452A-97D3-D5B528B410E9}" type="presParOf" srcId="{32DC4FB7-452E-4298-BE19-77E8419BC7CD}" destId="{101DFADE-5CA8-42A7-8682-0D92869F764D}" srcOrd="2" destOrd="0" presId="urn:microsoft.com/office/officeart/2005/8/layout/lProcess3"/>
    <dgm:cxn modelId="{2DB7104E-FE3E-4B4F-93A9-DB358C91EF4F}" type="presParOf" srcId="{101DFADE-5CA8-42A7-8682-0D92869F764D}" destId="{8DE18009-96AC-42F7-95D4-8D1EEB5445AF}" srcOrd="0" destOrd="0" presId="urn:microsoft.com/office/officeart/2005/8/layout/lProcess3"/>
    <dgm:cxn modelId="{65E6402B-D0D4-4BC4-B779-243363839908}" type="presParOf" srcId="{32DC4FB7-452E-4298-BE19-77E8419BC7CD}" destId="{41A0F010-2835-47D7-A61F-3CB4A61C7E54}" srcOrd="3" destOrd="0" presId="urn:microsoft.com/office/officeart/2005/8/layout/lProcess3"/>
    <dgm:cxn modelId="{569B4EC6-62FB-48F7-86A7-C6B40ADC4EA2}" type="presParOf" srcId="{32DC4FB7-452E-4298-BE19-77E8419BC7CD}" destId="{A82D99B5-565F-4ED0-8FC1-1997950A83AB}" srcOrd="4" destOrd="0" presId="urn:microsoft.com/office/officeart/2005/8/layout/lProcess3"/>
    <dgm:cxn modelId="{E1A72D08-DAD6-4D4D-ACE0-71B519B9B558}" type="presParOf" srcId="{A82D99B5-565F-4ED0-8FC1-1997950A83AB}" destId="{DBDC002C-7216-436D-A666-CBC70DD04D48}" srcOrd="0" destOrd="0" presId="urn:microsoft.com/office/officeart/2005/8/layout/lProcess3"/>
    <dgm:cxn modelId="{EDEFA082-0FF7-4FA6-B2FA-FF6CBD39E8B8}" type="presParOf" srcId="{32DC4FB7-452E-4298-BE19-77E8419BC7CD}" destId="{05B8BFDA-B208-4F49-846E-285567BD329E}" srcOrd="5" destOrd="0" presId="urn:microsoft.com/office/officeart/2005/8/layout/lProcess3"/>
    <dgm:cxn modelId="{9C17E5DD-A4C6-454C-9B08-5079B83BA088}" type="presParOf" srcId="{32DC4FB7-452E-4298-BE19-77E8419BC7CD}" destId="{51239615-9207-4D70-9D8F-0A8AE54B66D5}" srcOrd="6" destOrd="0" presId="urn:microsoft.com/office/officeart/2005/8/layout/lProcess3"/>
    <dgm:cxn modelId="{C38F2609-FC6E-469A-B5E5-2D49086CC84E}" type="presParOf" srcId="{51239615-9207-4D70-9D8F-0A8AE54B66D5}" destId="{96A10EFC-42EC-46C3-933F-8744C85664D7}"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AEC97B-6F21-42EF-969C-7B14E835BFCC}"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GB"/>
        </a:p>
      </dgm:t>
    </dgm:pt>
    <dgm:pt modelId="{1DCB37FC-CB9A-43D5-B94F-0642C2CB988A}">
      <dgm:prSet phldr="0" custT="1"/>
      <dgm:spPr/>
      <dgm:t>
        <a:bodyPr/>
        <a:lstStyle/>
        <a:p>
          <a:pPr algn="l" rtl="0"/>
          <a:r>
            <a:rPr lang="en-GB" sz="2000" b="1">
              <a:solidFill>
                <a:schemeClr val="tx1"/>
              </a:solidFill>
              <a:latin typeface="Arial"/>
              <a:cs typeface="Arial"/>
            </a:rPr>
            <a:t>Early Treatments.</a:t>
          </a:r>
        </a:p>
      </dgm:t>
    </dgm:pt>
    <dgm:pt modelId="{E7DD5196-C4D1-4DEC-8CD1-EA47E1F9CD81}" type="parTrans" cxnId="{2F74F25C-F13A-4357-8571-B44D15638C4B}">
      <dgm:prSet/>
      <dgm:spPr/>
    </dgm:pt>
    <dgm:pt modelId="{1AD3A3D3-57A0-49B9-87B7-DB10CD5E2D14}" type="sibTrans" cxnId="{2F74F25C-F13A-4357-8571-B44D15638C4B}">
      <dgm:prSet/>
      <dgm:spPr/>
      <dgm:t>
        <a:bodyPr/>
        <a:lstStyle/>
        <a:p>
          <a:endParaRPr lang="en-GB"/>
        </a:p>
      </dgm:t>
    </dgm:pt>
    <dgm:pt modelId="{25B7CDC9-580C-4F7C-B464-8A2DE817DBF1}">
      <dgm:prSet phldr="0"/>
      <dgm:spPr/>
      <dgm:t>
        <a:bodyPr/>
        <a:lstStyle/>
        <a:p>
          <a:pPr algn="l" rtl="0"/>
          <a:r>
            <a:rPr lang="en-GB" sz="2000" b="1">
              <a:solidFill>
                <a:schemeClr val="tx1"/>
              </a:solidFill>
              <a:latin typeface="Arial"/>
              <a:cs typeface="Arial"/>
            </a:rPr>
            <a:t>Putting people in institutions</a:t>
          </a:r>
        </a:p>
      </dgm:t>
    </dgm:pt>
    <dgm:pt modelId="{F5AFFD32-B485-4198-B098-4E9BA599209C}" type="parTrans" cxnId="{187D591E-4816-4992-84B4-0D562ABABC0A}">
      <dgm:prSet/>
      <dgm:spPr/>
    </dgm:pt>
    <dgm:pt modelId="{7E4BF186-8DCE-4CB5-9773-C86B7A713754}" type="sibTrans" cxnId="{187D591E-4816-4992-84B4-0D562ABABC0A}">
      <dgm:prSet/>
      <dgm:spPr/>
      <dgm:t>
        <a:bodyPr/>
        <a:lstStyle/>
        <a:p>
          <a:endParaRPr lang="en-GB"/>
        </a:p>
      </dgm:t>
    </dgm:pt>
    <dgm:pt modelId="{376DC3A5-DF7A-4461-8492-CA29448E1599}">
      <dgm:prSet phldr="0"/>
      <dgm:spPr/>
      <dgm:t>
        <a:bodyPr/>
        <a:lstStyle/>
        <a:p>
          <a:pPr algn="l"/>
          <a:r>
            <a:rPr lang="en-GB" sz="2000" b="1">
              <a:solidFill>
                <a:schemeClr val="tx1"/>
              </a:solidFill>
              <a:latin typeface="Arial"/>
              <a:cs typeface="Arial"/>
            </a:rPr>
            <a:t>Watching their eating very closely</a:t>
          </a:r>
          <a:endParaRPr lang="en-GB" sz="2000" b="1">
            <a:solidFill>
              <a:schemeClr val="tx1"/>
            </a:solidFill>
          </a:endParaRPr>
        </a:p>
      </dgm:t>
    </dgm:pt>
    <dgm:pt modelId="{AA86BA3B-BB2C-46BE-BF18-0AEE2EB360E0}" type="parTrans" cxnId="{263B64D4-C20E-4B40-85C9-7B288679EDA5}">
      <dgm:prSet/>
      <dgm:spPr/>
    </dgm:pt>
    <dgm:pt modelId="{8C199165-9CEB-4CF4-985F-7CD4BA88384A}" type="sibTrans" cxnId="{263B64D4-C20E-4B40-85C9-7B288679EDA5}">
      <dgm:prSet/>
      <dgm:spPr/>
      <dgm:t>
        <a:bodyPr/>
        <a:lstStyle/>
        <a:p>
          <a:endParaRPr lang="en-GB"/>
        </a:p>
      </dgm:t>
    </dgm:pt>
    <dgm:pt modelId="{3AA3DC2D-553A-43D2-B4E0-CFDA0D418BA5}">
      <dgm:prSet phldr="0"/>
      <dgm:spPr/>
      <dgm:t>
        <a:bodyPr/>
        <a:lstStyle/>
        <a:p>
          <a:pPr algn="l" rtl="0"/>
          <a:r>
            <a:rPr lang="en-GB" sz="2000" b="1">
              <a:solidFill>
                <a:schemeClr val="tx1"/>
              </a:solidFill>
              <a:latin typeface="Arial"/>
              <a:cs typeface="Arial"/>
            </a:rPr>
            <a:t>Forcing them to eat</a:t>
          </a:r>
          <a:endParaRPr lang="en-GB" sz="2000" b="1">
            <a:solidFill>
              <a:schemeClr val="tx1"/>
            </a:solidFill>
            <a:latin typeface="Century Gothic" panose="020B0502020202020204"/>
            <a:cs typeface="Arial"/>
          </a:endParaRPr>
        </a:p>
      </dgm:t>
    </dgm:pt>
    <dgm:pt modelId="{54D1E64A-0C2D-4F80-9416-026240ADD8B2}" type="parTrans" cxnId="{B6FC1609-68B7-4010-908C-40474F407131}">
      <dgm:prSet/>
      <dgm:spPr/>
    </dgm:pt>
    <dgm:pt modelId="{E143C3D9-B911-40BB-A5E7-B2E510DA5B66}" type="sibTrans" cxnId="{B6FC1609-68B7-4010-908C-40474F407131}">
      <dgm:prSet/>
      <dgm:spPr/>
      <dgm:t>
        <a:bodyPr/>
        <a:lstStyle/>
        <a:p>
          <a:endParaRPr lang="en-GB"/>
        </a:p>
      </dgm:t>
    </dgm:pt>
    <dgm:pt modelId="{CBDFB783-E876-426A-90D5-18E3DA313402}">
      <dgm:prSet phldr="0"/>
      <dgm:spPr/>
      <dgm:t>
        <a:bodyPr/>
        <a:lstStyle/>
        <a:p>
          <a:r>
            <a:rPr lang="en-GB" sz="2000" b="1">
              <a:solidFill>
                <a:schemeClr val="tx1"/>
              </a:solidFill>
              <a:latin typeface="Arial"/>
              <a:cs typeface="Arial"/>
            </a:rPr>
            <a:t>Rest cures</a:t>
          </a:r>
          <a:endParaRPr lang="en-GB" sz="2000" b="1">
            <a:solidFill>
              <a:schemeClr val="tx1"/>
            </a:solidFill>
          </a:endParaRPr>
        </a:p>
      </dgm:t>
    </dgm:pt>
    <dgm:pt modelId="{1BEB3033-03CC-45EA-B720-BCE196112F91}" type="parTrans" cxnId="{5CC3559D-B73B-4A76-AC74-9BD029D6E340}">
      <dgm:prSet/>
      <dgm:spPr/>
    </dgm:pt>
    <dgm:pt modelId="{9C02D7C8-488B-49FE-984A-89CA17179CAC}" type="sibTrans" cxnId="{5CC3559D-B73B-4A76-AC74-9BD029D6E340}">
      <dgm:prSet/>
      <dgm:spPr/>
      <dgm:t>
        <a:bodyPr/>
        <a:lstStyle/>
        <a:p>
          <a:endParaRPr lang="en-GB"/>
        </a:p>
      </dgm:t>
    </dgm:pt>
    <dgm:pt modelId="{87C23D45-752E-4343-A853-8D495AC9D993}">
      <dgm:prSet phldr="0"/>
      <dgm:spPr/>
      <dgm:t>
        <a:bodyPr/>
        <a:lstStyle/>
        <a:p>
          <a:pPr algn="l"/>
          <a:r>
            <a:rPr lang="en-GB" sz="2000" b="1">
              <a:solidFill>
                <a:schemeClr val="tx1"/>
              </a:solidFill>
              <a:latin typeface="Arial"/>
              <a:cs typeface="Arial"/>
            </a:rPr>
            <a:t> Treatments back then often involved:</a:t>
          </a:r>
          <a:endParaRPr lang="en-GB"/>
        </a:p>
      </dgm:t>
    </dgm:pt>
    <dgm:pt modelId="{080454BA-5C4A-4F65-B813-B4E103227050}" type="parTrans" cxnId="{624B11A8-79AF-4997-B25E-C7651AD28511}">
      <dgm:prSet/>
      <dgm:spPr/>
    </dgm:pt>
    <dgm:pt modelId="{F2C70F3E-DFE7-472A-BA8E-5E15272A89CE}" type="sibTrans" cxnId="{624B11A8-79AF-4997-B25E-C7651AD28511}">
      <dgm:prSet/>
      <dgm:spPr/>
      <dgm:t>
        <a:bodyPr/>
        <a:lstStyle/>
        <a:p>
          <a:endParaRPr lang="en-GB"/>
        </a:p>
      </dgm:t>
    </dgm:pt>
    <dgm:pt modelId="{EFE58041-F69C-42A2-A03A-15F9DB585840}" type="pres">
      <dgm:prSet presAssocID="{3BAEC97B-6F21-42EF-969C-7B14E835BFCC}" presName="Name0" presStyleCnt="0">
        <dgm:presLayoutVars>
          <dgm:dir/>
          <dgm:resizeHandles val="exact"/>
        </dgm:presLayoutVars>
      </dgm:prSet>
      <dgm:spPr/>
    </dgm:pt>
    <dgm:pt modelId="{3866AF11-64B7-4D9B-B1E7-9E553DA51C8C}" type="pres">
      <dgm:prSet presAssocID="{1DCB37FC-CB9A-43D5-B94F-0642C2CB988A}" presName="Name5" presStyleLbl="vennNode1" presStyleIdx="0" presStyleCnt="6">
        <dgm:presLayoutVars>
          <dgm:bulletEnabled val="1"/>
        </dgm:presLayoutVars>
      </dgm:prSet>
      <dgm:spPr/>
    </dgm:pt>
    <dgm:pt modelId="{D8641AFB-895E-4568-85BB-D6272D72407B}" type="pres">
      <dgm:prSet presAssocID="{1AD3A3D3-57A0-49B9-87B7-DB10CD5E2D14}" presName="space" presStyleCnt="0"/>
      <dgm:spPr/>
    </dgm:pt>
    <dgm:pt modelId="{087A7547-9989-4984-9492-065006E2A696}" type="pres">
      <dgm:prSet presAssocID="{87C23D45-752E-4343-A853-8D495AC9D993}" presName="Name5" presStyleLbl="vennNode1" presStyleIdx="1" presStyleCnt="6">
        <dgm:presLayoutVars>
          <dgm:bulletEnabled val="1"/>
        </dgm:presLayoutVars>
      </dgm:prSet>
      <dgm:spPr/>
    </dgm:pt>
    <dgm:pt modelId="{1BEE87C1-17CE-46E8-A298-2EB75AF8C5FF}" type="pres">
      <dgm:prSet presAssocID="{F2C70F3E-DFE7-472A-BA8E-5E15272A89CE}" presName="space" presStyleCnt="0"/>
      <dgm:spPr/>
    </dgm:pt>
    <dgm:pt modelId="{319CF68D-5274-49E3-BB12-9B9588748F7A}" type="pres">
      <dgm:prSet presAssocID="{25B7CDC9-580C-4F7C-B464-8A2DE817DBF1}" presName="Name5" presStyleLbl="vennNode1" presStyleIdx="2" presStyleCnt="6">
        <dgm:presLayoutVars>
          <dgm:bulletEnabled val="1"/>
        </dgm:presLayoutVars>
      </dgm:prSet>
      <dgm:spPr/>
    </dgm:pt>
    <dgm:pt modelId="{EA8E7BD8-7389-4DF1-8295-4396618E81E9}" type="pres">
      <dgm:prSet presAssocID="{7E4BF186-8DCE-4CB5-9773-C86B7A713754}" presName="space" presStyleCnt="0"/>
      <dgm:spPr/>
    </dgm:pt>
    <dgm:pt modelId="{361C28CB-6729-403F-B5B8-D08B51CA0D63}" type="pres">
      <dgm:prSet presAssocID="{376DC3A5-DF7A-4461-8492-CA29448E1599}" presName="Name5" presStyleLbl="vennNode1" presStyleIdx="3" presStyleCnt="6">
        <dgm:presLayoutVars>
          <dgm:bulletEnabled val="1"/>
        </dgm:presLayoutVars>
      </dgm:prSet>
      <dgm:spPr/>
    </dgm:pt>
    <dgm:pt modelId="{29411F04-EE1A-473C-B9B9-6E441FE6DEA6}" type="pres">
      <dgm:prSet presAssocID="{8C199165-9CEB-4CF4-985F-7CD4BA88384A}" presName="space" presStyleCnt="0"/>
      <dgm:spPr/>
    </dgm:pt>
    <dgm:pt modelId="{A6D0073F-EE37-4042-92B7-3417D9110175}" type="pres">
      <dgm:prSet presAssocID="{3AA3DC2D-553A-43D2-B4E0-CFDA0D418BA5}" presName="Name5" presStyleLbl="vennNode1" presStyleIdx="4" presStyleCnt="6">
        <dgm:presLayoutVars>
          <dgm:bulletEnabled val="1"/>
        </dgm:presLayoutVars>
      </dgm:prSet>
      <dgm:spPr/>
    </dgm:pt>
    <dgm:pt modelId="{9CF38606-5B77-4A1F-9079-8B8915E90641}" type="pres">
      <dgm:prSet presAssocID="{E143C3D9-B911-40BB-A5E7-B2E510DA5B66}" presName="space" presStyleCnt="0"/>
      <dgm:spPr/>
    </dgm:pt>
    <dgm:pt modelId="{025B67FF-54C6-464E-A315-7A77A916E171}" type="pres">
      <dgm:prSet presAssocID="{CBDFB783-E876-426A-90D5-18E3DA313402}" presName="Name5" presStyleLbl="vennNode1" presStyleIdx="5" presStyleCnt="6">
        <dgm:presLayoutVars>
          <dgm:bulletEnabled val="1"/>
        </dgm:presLayoutVars>
      </dgm:prSet>
      <dgm:spPr/>
    </dgm:pt>
  </dgm:ptLst>
  <dgm:cxnLst>
    <dgm:cxn modelId="{B6FC1609-68B7-4010-908C-40474F407131}" srcId="{3BAEC97B-6F21-42EF-969C-7B14E835BFCC}" destId="{3AA3DC2D-553A-43D2-B4E0-CFDA0D418BA5}" srcOrd="4" destOrd="0" parTransId="{54D1E64A-0C2D-4F80-9416-026240ADD8B2}" sibTransId="{E143C3D9-B911-40BB-A5E7-B2E510DA5B66}"/>
    <dgm:cxn modelId="{666E100E-0A21-4D44-8379-8391F4FE624F}" type="presOf" srcId="{87C23D45-752E-4343-A853-8D495AC9D993}" destId="{087A7547-9989-4984-9492-065006E2A696}" srcOrd="0" destOrd="0" presId="urn:microsoft.com/office/officeart/2005/8/layout/venn3"/>
    <dgm:cxn modelId="{187D591E-4816-4992-84B4-0D562ABABC0A}" srcId="{3BAEC97B-6F21-42EF-969C-7B14E835BFCC}" destId="{25B7CDC9-580C-4F7C-B464-8A2DE817DBF1}" srcOrd="2" destOrd="0" parTransId="{F5AFFD32-B485-4198-B098-4E9BA599209C}" sibTransId="{7E4BF186-8DCE-4CB5-9773-C86B7A713754}"/>
    <dgm:cxn modelId="{2F74F25C-F13A-4357-8571-B44D15638C4B}" srcId="{3BAEC97B-6F21-42EF-969C-7B14E835BFCC}" destId="{1DCB37FC-CB9A-43D5-B94F-0642C2CB988A}" srcOrd="0" destOrd="0" parTransId="{E7DD5196-C4D1-4DEC-8CD1-EA47E1F9CD81}" sibTransId="{1AD3A3D3-57A0-49B9-87B7-DB10CD5E2D14}"/>
    <dgm:cxn modelId="{B8B9815E-C0AA-407A-870C-9E70F53AE8B5}" type="presOf" srcId="{3BAEC97B-6F21-42EF-969C-7B14E835BFCC}" destId="{EFE58041-F69C-42A2-A03A-15F9DB585840}" srcOrd="0" destOrd="0" presId="urn:microsoft.com/office/officeart/2005/8/layout/venn3"/>
    <dgm:cxn modelId="{50B31A80-CB88-4696-9F8C-500510DC2933}" type="presOf" srcId="{CBDFB783-E876-426A-90D5-18E3DA313402}" destId="{025B67FF-54C6-464E-A315-7A77A916E171}" srcOrd="0" destOrd="0" presId="urn:microsoft.com/office/officeart/2005/8/layout/venn3"/>
    <dgm:cxn modelId="{5CC3559D-B73B-4A76-AC74-9BD029D6E340}" srcId="{3BAEC97B-6F21-42EF-969C-7B14E835BFCC}" destId="{CBDFB783-E876-426A-90D5-18E3DA313402}" srcOrd="5" destOrd="0" parTransId="{1BEB3033-03CC-45EA-B720-BCE196112F91}" sibTransId="{9C02D7C8-488B-49FE-984A-89CA17179CAC}"/>
    <dgm:cxn modelId="{624B11A8-79AF-4997-B25E-C7651AD28511}" srcId="{3BAEC97B-6F21-42EF-969C-7B14E835BFCC}" destId="{87C23D45-752E-4343-A853-8D495AC9D993}" srcOrd="1" destOrd="0" parTransId="{080454BA-5C4A-4F65-B813-B4E103227050}" sibTransId="{F2C70F3E-DFE7-472A-BA8E-5E15272A89CE}"/>
    <dgm:cxn modelId="{821A64C2-007D-405B-9F47-739905C37F57}" type="presOf" srcId="{3AA3DC2D-553A-43D2-B4E0-CFDA0D418BA5}" destId="{A6D0073F-EE37-4042-92B7-3417D9110175}" srcOrd="0" destOrd="0" presId="urn:microsoft.com/office/officeart/2005/8/layout/venn3"/>
    <dgm:cxn modelId="{69FD80C8-EA83-4857-A4B7-F7C4CC25BC7A}" type="presOf" srcId="{1DCB37FC-CB9A-43D5-B94F-0642C2CB988A}" destId="{3866AF11-64B7-4D9B-B1E7-9E553DA51C8C}" srcOrd="0" destOrd="0" presId="urn:microsoft.com/office/officeart/2005/8/layout/venn3"/>
    <dgm:cxn modelId="{263B64D4-C20E-4B40-85C9-7B288679EDA5}" srcId="{3BAEC97B-6F21-42EF-969C-7B14E835BFCC}" destId="{376DC3A5-DF7A-4461-8492-CA29448E1599}" srcOrd="3" destOrd="0" parTransId="{AA86BA3B-BB2C-46BE-BF18-0AEE2EB360E0}" sibTransId="{8C199165-9CEB-4CF4-985F-7CD4BA88384A}"/>
    <dgm:cxn modelId="{11F17FE4-AE73-43FA-A345-747FEA848262}" type="presOf" srcId="{25B7CDC9-580C-4F7C-B464-8A2DE817DBF1}" destId="{319CF68D-5274-49E3-BB12-9B9588748F7A}" srcOrd="0" destOrd="0" presId="urn:microsoft.com/office/officeart/2005/8/layout/venn3"/>
    <dgm:cxn modelId="{23F043F3-9DBC-4CBE-918A-1EB259A7436E}" type="presOf" srcId="{376DC3A5-DF7A-4461-8492-CA29448E1599}" destId="{361C28CB-6729-403F-B5B8-D08B51CA0D63}" srcOrd="0" destOrd="0" presId="urn:microsoft.com/office/officeart/2005/8/layout/venn3"/>
    <dgm:cxn modelId="{183AFCD2-F76E-4C42-91A9-A0361A180E31}" type="presParOf" srcId="{EFE58041-F69C-42A2-A03A-15F9DB585840}" destId="{3866AF11-64B7-4D9B-B1E7-9E553DA51C8C}" srcOrd="0" destOrd="0" presId="urn:microsoft.com/office/officeart/2005/8/layout/venn3"/>
    <dgm:cxn modelId="{C59F40E3-9C7B-4E5F-8E51-C9C68549788D}" type="presParOf" srcId="{EFE58041-F69C-42A2-A03A-15F9DB585840}" destId="{D8641AFB-895E-4568-85BB-D6272D72407B}" srcOrd="1" destOrd="0" presId="urn:microsoft.com/office/officeart/2005/8/layout/venn3"/>
    <dgm:cxn modelId="{72937D0F-A909-400F-9E04-E1F7D03BDB67}" type="presParOf" srcId="{EFE58041-F69C-42A2-A03A-15F9DB585840}" destId="{087A7547-9989-4984-9492-065006E2A696}" srcOrd="2" destOrd="0" presId="urn:microsoft.com/office/officeart/2005/8/layout/venn3"/>
    <dgm:cxn modelId="{77746DDB-6F55-4DFE-B29B-C7EE80BACB6D}" type="presParOf" srcId="{EFE58041-F69C-42A2-A03A-15F9DB585840}" destId="{1BEE87C1-17CE-46E8-A298-2EB75AF8C5FF}" srcOrd="3" destOrd="0" presId="urn:microsoft.com/office/officeart/2005/8/layout/venn3"/>
    <dgm:cxn modelId="{E0208DFC-EC5F-4168-A3BB-7614F36A0436}" type="presParOf" srcId="{EFE58041-F69C-42A2-A03A-15F9DB585840}" destId="{319CF68D-5274-49E3-BB12-9B9588748F7A}" srcOrd="4" destOrd="0" presId="urn:microsoft.com/office/officeart/2005/8/layout/venn3"/>
    <dgm:cxn modelId="{90A644BA-3340-4192-8E5A-9E882AC8FF99}" type="presParOf" srcId="{EFE58041-F69C-42A2-A03A-15F9DB585840}" destId="{EA8E7BD8-7389-4DF1-8295-4396618E81E9}" srcOrd="5" destOrd="0" presId="urn:microsoft.com/office/officeart/2005/8/layout/venn3"/>
    <dgm:cxn modelId="{388F5406-60AC-4605-86FB-68087FD24022}" type="presParOf" srcId="{EFE58041-F69C-42A2-A03A-15F9DB585840}" destId="{361C28CB-6729-403F-B5B8-D08B51CA0D63}" srcOrd="6" destOrd="0" presId="urn:microsoft.com/office/officeart/2005/8/layout/venn3"/>
    <dgm:cxn modelId="{699F0346-8271-4067-9597-707FD9A7806F}" type="presParOf" srcId="{EFE58041-F69C-42A2-A03A-15F9DB585840}" destId="{29411F04-EE1A-473C-B9B9-6E441FE6DEA6}" srcOrd="7" destOrd="0" presId="urn:microsoft.com/office/officeart/2005/8/layout/venn3"/>
    <dgm:cxn modelId="{5CFA6AE4-1651-45D6-ACC5-37545E861A7C}" type="presParOf" srcId="{EFE58041-F69C-42A2-A03A-15F9DB585840}" destId="{A6D0073F-EE37-4042-92B7-3417D9110175}" srcOrd="8" destOrd="0" presId="urn:microsoft.com/office/officeart/2005/8/layout/venn3"/>
    <dgm:cxn modelId="{31C0A823-B9FE-4CDE-89A8-5FBFAF633B9C}" type="presParOf" srcId="{EFE58041-F69C-42A2-A03A-15F9DB585840}" destId="{9CF38606-5B77-4A1F-9079-8B8915E90641}" srcOrd="9" destOrd="0" presId="urn:microsoft.com/office/officeart/2005/8/layout/venn3"/>
    <dgm:cxn modelId="{170DAB62-E904-435A-B9CC-23BAC866C6DB}" type="presParOf" srcId="{EFE58041-F69C-42A2-A03A-15F9DB585840}" destId="{025B67FF-54C6-464E-A315-7A77A916E171}" srcOrd="10" destOrd="0" presId="urn:microsoft.com/office/officeart/2005/8/layout/venn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BF00EA-5AC6-4DAA-A15D-C9A4B5AEA57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2B4E59E-5611-48B6-9119-63BC2770BA94}">
      <dgm:prSet phldrT="[Text]" phldr="0"/>
      <dgm:spPr/>
      <dgm:t>
        <a:bodyPr/>
        <a:lstStyle/>
        <a:p>
          <a:pPr algn="l" rtl="0">
            <a:lnSpc>
              <a:spcPct val="90000"/>
            </a:lnSpc>
          </a:pPr>
          <a:r>
            <a:rPr lang="en-GB" sz="1100">
              <a:solidFill>
                <a:srgbClr val="222222"/>
              </a:solidFill>
              <a:latin typeface="Arial"/>
              <a:ea typeface="+mn-ea"/>
              <a:cs typeface="Arial"/>
            </a:rPr>
            <a:t>Contemporary Treatment: Current treatments usually </a:t>
          </a:r>
          <a:r>
            <a:rPr lang="en-GB" sz="1100" err="1">
              <a:solidFill>
                <a:srgbClr val="222222"/>
              </a:solidFill>
              <a:latin typeface="Arial"/>
              <a:ea typeface="+mn-ea"/>
              <a:cs typeface="Arial"/>
            </a:rPr>
            <a:t>involve:Psychological</a:t>
          </a:r>
          <a:r>
            <a:rPr lang="en-GB" sz="1100">
              <a:solidFill>
                <a:srgbClr val="222222"/>
              </a:solidFill>
              <a:latin typeface="Arial"/>
              <a:ea typeface="+mn-ea"/>
              <a:cs typeface="Arial"/>
            </a:rPr>
            <a:t> therapies: </a:t>
          </a:r>
        </a:p>
      </dgm:t>
    </dgm:pt>
    <dgm:pt modelId="{8B8513ED-0EB8-408B-AAE1-CEF73363A3C2}" type="parTrans" cxnId="{D6E0F5C7-D8FB-4CEE-8345-FBCB73EAB6E2}">
      <dgm:prSet/>
      <dgm:spPr/>
      <dgm:t>
        <a:bodyPr/>
        <a:lstStyle/>
        <a:p>
          <a:endParaRPr lang="en-GB"/>
        </a:p>
      </dgm:t>
    </dgm:pt>
    <dgm:pt modelId="{AA5FB9DD-3F61-4B6E-B197-19A311F1FFD2}" type="sibTrans" cxnId="{D6E0F5C7-D8FB-4CEE-8345-FBCB73EAB6E2}">
      <dgm:prSet/>
      <dgm:spPr/>
      <dgm:t>
        <a:bodyPr/>
        <a:lstStyle/>
        <a:p>
          <a:endParaRPr lang="en-GB"/>
        </a:p>
      </dgm:t>
    </dgm:pt>
    <dgm:pt modelId="{240DBB8A-8286-4128-8659-534D87051AF5}">
      <dgm:prSet phldr="0"/>
      <dgm:spPr/>
      <dgm:t>
        <a:bodyPr/>
        <a:lstStyle/>
        <a:p>
          <a:pPr algn="l" rtl="0">
            <a:lnSpc>
              <a:spcPct val="90000"/>
            </a:lnSpc>
          </a:pPr>
          <a:r>
            <a:rPr lang="en-GB" sz="1100">
              <a:solidFill>
                <a:srgbClr val="FFFFFF"/>
              </a:solidFill>
              <a:ea typeface="+mn-ea"/>
              <a:cs typeface="+mn-cs"/>
            </a:rPr>
            <a:t>  Family-Based Treatment (FBT)</a:t>
          </a:r>
          <a:br>
            <a:rPr lang="en-US" sz="1100">
              <a:ea typeface="+mn-ea"/>
              <a:cs typeface="+mn-cs"/>
            </a:rPr>
          </a:br>
          <a:r>
            <a:rPr lang="en-US" sz="1100">
              <a:solidFill>
                <a:srgbClr val="222222"/>
              </a:solidFill>
              <a:latin typeface="Arial"/>
              <a:ea typeface="+mn-ea"/>
              <a:cs typeface="Arial"/>
            </a:rPr>
            <a:t>Medical treatment:</a:t>
          </a:r>
          <a:endParaRPr lang="en-GB" sz="1100">
            <a:solidFill>
              <a:srgbClr val="FFFFFF"/>
            </a:solidFill>
            <a:latin typeface="Century Gothic" panose="020B0502020202020204"/>
            <a:ea typeface="+mn-ea"/>
            <a:cs typeface="+mn-cs"/>
          </a:endParaRPr>
        </a:p>
      </dgm:t>
    </dgm:pt>
    <dgm:pt modelId="{32A56C29-8F5C-463B-B8B1-68142AA32581}" type="parTrans" cxnId="{70A318FA-5A57-42D2-B9B7-0F23B1C861A7}">
      <dgm:prSet/>
      <dgm:spPr/>
    </dgm:pt>
    <dgm:pt modelId="{5D27E592-B56E-40FF-9CE5-D5E52C92BAAE}" type="sibTrans" cxnId="{70A318FA-5A57-42D2-B9B7-0F23B1C861A7}">
      <dgm:prSet/>
      <dgm:spPr/>
    </dgm:pt>
    <dgm:pt modelId="{90C44117-A570-4D15-97AB-DA650BCEB442}">
      <dgm:prSet phldr="0"/>
      <dgm:spPr/>
      <dgm:t>
        <a:bodyPr/>
        <a:lstStyle/>
        <a:p>
          <a:pPr algn="l">
            <a:lnSpc>
              <a:spcPct val="90000"/>
            </a:lnSpc>
          </a:pPr>
          <a:r>
            <a:rPr lang="en-GB" sz="1100">
              <a:solidFill>
                <a:srgbClr val="FFFFFF"/>
              </a:solidFill>
              <a:ea typeface="+mn-ea"/>
              <a:cs typeface="+mn-cs"/>
            </a:rPr>
            <a:t>Cognitive Behavioural Therapy (CBT-E)</a:t>
          </a:r>
        </a:p>
      </dgm:t>
    </dgm:pt>
    <dgm:pt modelId="{669FECE3-FB4A-40FD-816A-E35D6C3A1F4B}" type="parTrans" cxnId="{CC2EF33F-2B2B-4CF3-8706-E9EBC013419D}">
      <dgm:prSet/>
      <dgm:spPr/>
    </dgm:pt>
    <dgm:pt modelId="{DFEB4B8C-F322-4690-9AEC-0CA341BE7B83}" type="sibTrans" cxnId="{CC2EF33F-2B2B-4CF3-8706-E9EBC013419D}">
      <dgm:prSet/>
      <dgm:spPr/>
    </dgm:pt>
    <dgm:pt modelId="{372B32C4-B863-4B8B-ADBA-FCA1EB74E9B7}">
      <dgm:prSet phldr="0"/>
      <dgm:spPr/>
      <dgm:t>
        <a:bodyPr/>
        <a:lstStyle/>
        <a:p>
          <a:pPr algn="l" rtl="0">
            <a:lnSpc>
              <a:spcPct val="100000"/>
            </a:lnSpc>
          </a:pPr>
          <a:r>
            <a:rPr lang="en-US" sz="1100">
              <a:solidFill>
                <a:srgbClr val="FFFFFF"/>
              </a:solidFill>
              <a:latin typeface="Arial"/>
              <a:ea typeface="+mn-ea"/>
              <a:cs typeface="Arial"/>
            </a:rPr>
            <a:t>Nutritional rehabilitation</a:t>
          </a:r>
        </a:p>
      </dgm:t>
    </dgm:pt>
    <dgm:pt modelId="{5FC45EFA-3066-49BE-8903-70868F7A7BD4}" type="parTrans" cxnId="{32524F3F-0515-4136-8EDF-33AC9F7E7E85}">
      <dgm:prSet/>
      <dgm:spPr/>
    </dgm:pt>
    <dgm:pt modelId="{AEC67CF8-43FD-4861-A888-31FC9F519E9E}" type="sibTrans" cxnId="{32524F3F-0515-4136-8EDF-33AC9F7E7E85}">
      <dgm:prSet/>
      <dgm:spPr/>
    </dgm:pt>
    <dgm:pt modelId="{DD8240D5-77D4-43FA-8E98-74464F1D276E}">
      <dgm:prSet phldr="0"/>
      <dgm:spPr/>
      <dgm:t>
        <a:bodyPr/>
        <a:lstStyle/>
        <a:p>
          <a:pPr algn="l">
            <a:lnSpc>
              <a:spcPct val="100000"/>
            </a:lnSpc>
          </a:pPr>
          <a:r>
            <a:rPr lang="en-US" sz="1100">
              <a:solidFill>
                <a:srgbClr val="FFFFFF"/>
              </a:solidFill>
              <a:latin typeface="Arial"/>
              <a:ea typeface="+mn-ea"/>
              <a:cs typeface="Arial"/>
            </a:rPr>
            <a:t>*   Monitoring of physical health</a:t>
          </a:r>
          <a:endParaRPr lang="en-US" sz="1100">
            <a:solidFill>
              <a:srgbClr val="FFFFFF"/>
            </a:solidFill>
            <a:ea typeface="+mn-ea"/>
            <a:cs typeface="+mn-cs"/>
          </a:endParaRPr>
        </a:p>
      </dgm:t>
    </dgm:pt>
    <dgm:pt modelId="{C5D1D73A-9A64-416F-8F64-5AAB719485DB}" type="parTrans" cxnId="{0E2F4ACA-27AC-449D-A888-DBAB31C703B5}">
      <dgm:prSet/>
      <dgm:spPr/>
    </dgm:pt>
    <dgm:pt modelId="{86AE1A0B-2531-4126-BFCC-A32493C33389}" type="sibTrans" cxnId="{0E2F4ACA-27AC-449D-A888-DBAB31C703B5}">
      <dgm:prSet/>
      <dgm:spPr/>
    </dgm:pt>
    <dgm:pt modelId="{07726AC6-980D-4216-865E-D21760BA13D4}">
      <dgm:prSet phldr="0"/>
      <dgm:spPr/>
      <dgm:t>
        <a:bodyPr/>
        <a:lstStyle/>
        <a:p>
          <a:pPr algn="l">
            <a:lnSpc>
              <a:spcPct val="100000"/>
            </a:lnSpc>
          </a:pPr>
          <a:r>
            <a:rPr lang="en-US" sz="1100">
              <a:solidFill>
                <a:srgbClr val="FFFFFF"/>
              </a:solidFill>
              <a:latin typeface="Arial"/>
              <a:ea typeface="+mn-ea"/>
              <a:cs typeface="Arial"/>
            </a:rPr>
            <a:t>*   Inpatient care for severe cases</a:t>
          </a:r>
          <a:endParaRPr lang="en-US" sz="1100">
            <a:solidFill>
              <a:srgbClr val="FFFFFF"/>
            </a:solidFill>
            <a:ea typeface="+mn-ea"/>
            <a:cs typeface="+mn-cs"/>
          </a:endParaRPr>
        </a:p>
      </dgm:t>
    </dgm:pt>
    <dgm:pt modelId="{89BD9103-6FF0-4710-86AB-9F4FAB4F3ED8}" type="parTrans" cxnId="{3A4B1EB8-CC07-45B7-9E86-125F50FF7360}">
      <dgm:prSet/>
      <dgm:spPr/>
    </dgm:pt>
    <dgm:pt modelId="{E32469D4-DA7B-42E8-BFA3-327D50D7C0A5}" type="sibTrans" cxnId="{3A4B1EB8-CC07-45B7-9E86-125F50FF7360}">
      <dgm:prSet/>
      <dgm:spPr/>
    </dgm:pt>
    <dgm:pt modelId="{FD272C9A-C404-469A-8D2E-0DE4AB4AE746}" type="pres">
      <dgm:prSet presAssocID="{81BF00EA-5AC6-4DAA-A15D-C9A4B5AEA571}" presName="diagram" presStyleCnt="0">
        <dgm:presLayoutVars>
          <dgm:dir/>
          <dgm:resizeHandles val="exact"/>
        </dgm:presLayoutVars>
      </dgm:prSet>
      <dgm:spPr/>
    </dgm:pt>
    <dgm:pt modelId="{33BD6531-DA65-472C-8B52-30C2660B1E52}" type="pres">
      <dgm:prSet presAssocID="{12B4E59E-5611-48B6-9119-63BC2770BA94}" presName="node" presStyleLbl="node1" presStyleIdx="0" presStyleCnt="6">
        <dgm:presLayoutVars>
          <dgm:bulletEnabled val="1"/>
        </dgm:presLayoutVars>
      </dgm:prSet>
      <dgm:spPr/>
    </dgm:pt>
    <dgm:pt modelId="{01F4C548-9E25-42EB-8A2A-C81030C05264}" type="pres">
      <dgm:prSet presAssocID="{AA5FB9DD-3F61-4B6E-B197-19A311F1FFD2}" presName="sibTrans" presStyleCnt="0"/>
      <dgm:spPr/>
    </dgm:pt>
    <dgm:pt modelId="{D3BF3220-BF9E-483C-83D9-1F95E27F471B}" type="pres">
      <dgm:prSet presAssocID="{90C44117-A570-4D15-97AB-DA650BCEB442}" presName="node" presStyleLbl="node1" presStyleIdx="1" presStyleCnt="6">
        <dgm:presLayoutVars>
          <dgm:bulletEnabled val="1"/>
        </dgm:presLayoutVars>
      </dgm:prSet>
      <dgm:spPr/>
    </dgm:pt>
    <dgm:pt modelId="{FE68A81C-3034-4347-B6FB-6EBE80080567}" type="pres">
      <dgm:prSet presAssocID="{DFEB4B8C-F322-4690-9AEC-0CA341BE7B83}" presName="sibTrans" presStyleCnt="0"/>
      <dgm:spPr/>
    </dgm:pt>
    <dgm:pt modelId="{04E8395B-BF11-42C4-9CF8-7CE480A04C21}" type="pres">
      <dgm:prSet presAssocID="{240DBB8A-8286-4128-8659-534D87051AF5}" presName="node" presStyleLbl="node1" presStyleIdx="2" presStyleCnt="6">
        <dgm:presLayoutVars>
          <dgm:bulletEnabled val="1"/>
        </dgm:presLayoutVars>
      </dgm:prSet>
      <dgm:spPr/>
    </dgm:pt>
    <dgm:pt modelId="{E32859E1-B158-4E43-8CBC-C43CFEB70828}" type="pres">
      <dgm:prSet presAssocID="{5D27E592-B56E-40FF-9CE5-D5E52C92BAAE}" presName="sibTrans" presStyleCnt="0"/>
      <dgm:spPr/>
    </dgm:pt>
    <dgm:pt modelId="{2B668125-2B6B-42B9-B730-D5CBAE0398C7}" type="pres">
      <dgm:prSet presAssocID="{372B32C4-B863-4B8B-ADBA-FCA1EB74E9B7}" presName="node" presStyleLbl="node1" presStyleIdx="3" presStyleCnt="6">
        <dgm:presLayoutVars>
          <dgm:bulletEnabled val="1"/>
        </dgm:presLayoutVars>
      </dgm:prSet>
      <dgm:spPr/>
    </dgm:pt>
    <dgm:pt modelId="{683256A6-46E0-47E9-BCBD-DF0955F6233E}" type="pres">
      <dgm:prSet presAssocID="{AEC67CF8-43FD-4861-A888-31FC9F519E9E}" presName="sibTrans" presStyleCnt="0"/>
      <dgm:spPr/>
    </dgm:pt>
    <dgm:pt modelId="{2CCB057C-D648-4803-8633-7188F2BBC200}" type="pres">
      <dgm:prSet presAssocID="{DD8240D5-77D4-43FA-8E98-74464F1D276E}" presName="node" presStyleLbl="node1" presStyleIdx="4" presStyleCnt="6">
        <dgm:presLayoutVars>
          <dgm:bulletEnabled val="1"/>
        </dgm:presLayoutVars>
      </dgm:prSet>
      <dgm:spPr/>
    </dgm:pt>
    <dgm:pt modelId="{0EA7A042-4B01-43E2-8240-CF60234AF987}" type="pres">
      <dgm:prSet presAssocID="{86AE1A0B-2531-4126-BFCC-A32493C33389}" presName="sibTrans" presStyleCnt="0"/>
      <dgm:spPr/>
    </dgm:pt>
    <dgm:pt modelId="{EFCC2EC4-3D2B-4E41-A2BA-83D935E5CB71}" type="pres">
      <dgm:prSet presAssocID="{07726AC6-980D-4216-865E-D21760BA13D4}" presName="node" presStyleLbl="node1" presStyleIdx="5" presStyleCnt="6">
        <dgm:presLayoutVars>
          <dgm:bulletEnabled val="1"/>
        </dgm:presLayoutVars>
      </dgm:prSet>
      <dgm:spPr/>
    </dgm:pt>
  </dgm:ptLst>
  <dgm:cxnLst>
    <dgm:cxn modelId="{C1DEAC2F-70F7-4D96-B6D9-CEFB20560911}" type="presOf" srcId="{81BF00EA-5AC6-4DAA-A15D-C9A4B5AEA571}" destId="{FD272C9A-C404-469A-8D2E-0DE4AB4AE746}" srcOrd="0" destOrd="0" presId="urn:microsoft.com/office/officeart/2005/8/layout/default"/>
    <dgm:cxn modelId="{0FE70835-4787-4EC4-B922-2E9CB9AF8732}" type="presOf" srcId="{07726AC6-980D-4216-865E-D21760BA13D4}" destId="{EFCC2EC4-3D2B-4E41-A2BA-83D935E5CB71}" srcOrd="0" destOrd="0" presId="urn:microsoft.com/office/officeart/2005/8/layout/default"/>
    <dgm:cxn modelId="{32524F3F-0515-4136-8EDF-33AC9F7E7E85}" srcId="{81BF00EA-5AC6-4DAA-A15D-C9A4B5AEA571}" destId="{372B32C4-B863-4B8B-ADBA-FCA1EB74E9B7}" srcOrd="3" destOrd="0" parTransId="{5FC45EFA-3066-49BE-8903-70868F7A7BD4}" sibTransId="{AEC67CF8-43FD-4861-A888-31FC9F519E9E}"/>
    <dgm:cxn modelId="{CC2EF33F-2B2B-4CF3-8706-E9EBC013419D}" srcId="{81BF00EA-5AC6-4DAA-A15D-C9A4B5AEA571}" destId="{90C44117-A570-4D15-97AB-DA650BCEB442}" srcOrd="1" destOrd="0" parTransId="{669FECE3-FB4A-40FD-816A-E35D6C3A1F4B}" sibTransId="{DFEB4B8C-F322-4690-9AEC-0CA341BE7B83}"/>
    <dgm:cxn modelId="{B8C51B46-0E52-4B7D-B539-EECC94E13F7E}" type="presOf" srcId="{240DBB8A-8286-4128-8659-534D87051AF5}" destId="{04E8395B-BF11-42C4-9CF8-7CE480A04C21}" srcOrd="0" destOrd="0" presId="urn:microsoft.com/office/officeart/2005/8/layout/default"/>
    <dgm:cxn modelId="{4878DF5A-CF17-40CE-BA9D-416524483050}" type="presOf" srcId="{DD8240D5-77D4-43FA-8E98-74464F1D276E}" destId="{2CCB057C-D648-4803-8633-7188F2BBC200}" srcOrd="0" destOrd="0" presId="urn:microsoft.com/office/officeart/2005/8/layout/default"/>
    <dgm:cxn modelId="{3A4B1EB8-CC07-45B7-9E86-125F50FF7360}" srcId="{81BF00EA-5AC6-4DAA-A15D-C9A4B5AEA571}" destId="{07726AC6-980D-4216-865E-D21760BA13D4}" srcOrd="5" destOrd="0" parTransId="{89BD9103-6FF0-4710-86AB-9F4FAB4F3ED8}" sibTransId="{E32469D4-DA7B-42E8-BFA3-327D50D7C0A5}"/>
    <dgm:cxn modelId="{D6E0F5C7-D8FB-4CEE-8345-FBCB73EAB6E2}" srcId="{81BF00EA-5AC6-4DAA-A15D-C9A4B5AEA571}" destId="{12B4E59E-5611-48B6-9119-63BC2770BA94}" srcOrd="0" destOrd="0" parTransId="{8B8513ED-0EB8-408B-AAE1-CEF73363A3C2}" sibTransId="{AA5FB9DD-3F61-4B6E-B197-19A311F1FFD2}"/>
    <dgm:cxn modelId="{0E2F4ACA-27AC-449D-A888-DBAB31C703B5}" srcId="{81BF00EA-5AC6-4DAA-A15D-C9A4B5AEA571}" destId="{DD8240D5-77D4-43FA-8E98-74464F1D276E}" srcOrd="4" destOrd="0" parTransId="{C5D1D73A-9A64-416F-8F64-5AAB719485DB}" sibTransId="{86AE1A0B-2531-4126-BFCC-A32493C33389}"/>
    <dgm:cxn modelId="{796157D2-780B-4BC9-AACB-F42524184412}" type="presOf" srcId="{372B32C4-B863-4B8B-ADBA-FCA1EB74E9B7}" destId="{2B668125-2B6B-42B9-B730-D5CBAE0398C7}" srcOrd="0" destOrd="0" presId="urn:microsoft.com/office/officeart/2005/8/layout/default"/>
    <dgm:cxn modelId="{D58B1EE7-C1F4-4339-93EB-028D96341538}" type="presOf" srcId="{12B4E59E-5611-48B6-9119-63BC2770BA94}" destId="{33BD6531-DA65-472C-8B52-30C2660B1E52}" srcOrd="0" destOrd="0" presId="urn:microsoft.com/office/officeart/2005/8/layout/default"/>
    <dgm:cxn modelId="{70A318FA-5A57-42D2-B9B7-0F23B1C861A7}" srcId="{81BF00EA-5AC6-4DAA-A15D-C9A4B5AEA571}" destId="{240DBB8A-8286-4128-8659-534D87051AF5}" srcOrd="2" destOrd="0" parTransId="{32A56C29-8F5C-463B-B8B1-68142AA32581}" sibTransId="{5D27E592-B56E-40FF-9CE5-D5E52C92BAAE}"/>
    <dgm:cxn modelId="{645AD7FF-3D40-42A9-95FB-0F6D2340F161}" type="presOf" srcId="{90C44117-A570-4D15-97AB-DA650BCEB442}" destId="{D3BF3220-BF9E-483C-83D9-1F95E27F471B}" srcOrd="0" destOrd="0" presId="urn:microsoft.com/office/officeart/2005/8/layout/default"/>
    <dgm:cxn modelId="{9156020F-86BD-4484-A691-6F2AAD3A407D}" type="presParOf" srcId="{FD272C9A-C404-469A-8D2E-0DE4AB4AE746}" destId="{33BD6531-DA65-472C-8B52-30C2660B1E52}" srcOrd="0" destOrd="0" presId="urn:microsoft.com/office/officeart/2005/8/layout/default"/>
    <dgm:cxn modelId="{06F9DC3E-6619-46A8-BCB5-25DF7F6ADA25}" type="presParOf" srcId="{FD272C9A-C404-469A-8D2E-0DE4AB4AE746}" destId="{01F4C548-9E25-42EB-8A2A-C81030C05264}" srcOrd="1" destOrd="0" presId="urn:microsoft.com/office/officeart/2005/8/layout/default"/>
    <dgm:cxn modelId="{7C68FCE7-0B08-418A-A939-C27E6CBC8D88}" type="presParOf" srcId="{FD272C9A-C404-469A-8D2E-0DE4AB4AE746}" destId="{D3BF3220-BF9E-483C-83D9-1F95E27F471B}" srcOrd="2" destOrd="0" presId="urn:microsoft.com/office/officeart/2005/8/layout/default"/>
    <dgm:cxn modelId="{DDB81736-6870-4F2B-AA79-818609C47319}" type="presParOf" srcId="{FD272C9A-C404-469A-8D2E-0DE4AB4AE746}" destId="{FE68A81C-3034-4347-B6FB-6EBE80080567}" srcOrd="3" destOrd="0" presId="urn:microsoft.com/office/officeart/2005/8/layout/default"/>
    <dgm:cxn modelId="{3C8C575B-5F8B-4A9B-91E1-A3FD5F337BA4}" type="presParOf" srcId="{FD272C9A-C404-469A-8D2E-0DE4AB4AE746}" destId="{04E8395B-BF11-42C4-9CF8-7CE480A04C21}" srcOrd="4" destOrd="0" presId="urn:microsoft.com/office/officeart/2005/8/layout/default"/>
    <dgm:cxn modelId="{C74DD1AE-7C1B-492D-ABF1-F6955B7859DC}" type="presParOf" srcId="{FD272C9A-C404-469A-8D2E-0DE4AB4AE746}" destId="{E32859E1-B158-4E43-8CBC-C43CFEB70828}" srcOrd="5" destOrd="0" presId="urn:microsoft.com/office/officeart/2005/8/layout/default"/>
    <dgm:cxn modelId="{3048A66E-A89D-4431-845E-AE01BD85B0A9}" type="presParOf" srcId="{FD272C9A-C404-469A-8D2E-0DE4AB4AE746}" destId="{2B668125-2B6B-42B9-B730-D5CBAE0398C7}" srcOrd="6" destOrd="0" presId="urn:microsoft.com/office/officeart/2005/8/layout/default"/>
    <dgm:cxn modelId="{00982B31-2B33-4029-BDF2-0E56E5AB69B4}" type="presParOf" srcId="{FD272C9A-C404-469A-8D2E-0DE4AB4AE746}" destId="{683256A6-46E0-47E9-BCBD-DF0955F6233E}" srcOrd="7" destOrd="0" presId="urn:microsoft.com/office/officeart/2005/8/layout/default"/>
    <dgm:cxn modelId="{6FDE2F86-72AA-4333-AEAD-A0804A30605A}" type="presParOf" srcId="{FD272C9A-C404-469A-8D2E-0DE4AB4AE746}" destId="{2CCB057C-D648-4803-8633-7188F2BBC200}" srcOrd="8" destOrd="0" presId="urn:microsoft.com/office/officeart/2005/8/layout/default"/>
    <dgm:cxn modelId="{138FADE5-2A61-4F06-8DFC-A83D52B96B9B}" type="presParOf" srcId="{FD272C9A-C404-469A-8D2E-0DE4AB4AE746}" destId="{0EA7A042-4B01-43E2-8240-CF60234AF987}" srcOrd="9" destOrd="0" presId="urn:microsoft.com/office/officeart/2005/8/layout/default"/>
    <dgm:cxn modelId="{94347770-8921-46BA-9F03-E8921426AAF7}" type="presParOf" srcId="{FD272C9A-C404-469A-8D2E-0DE4AB4AE746}" destId="{EFCC2EC4-3D2B-4E41-A2BA-83D935E5CB7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5FA9AD-ADF4-4516-8A4A-9A448128A815}" type="doc">
      <dgm:prSet loTypeId="urn:microsoft.com/office/officeart/2017/3/layout/DropPinTimeline" loCatId="timeline" qsTypeId="urn:microsoft.com/office/officeart/2005/8/quickstyle/simple1" qsCatId="simple" csTypeId="urn:microsoft.com/office/officeart/2005/8/colors/accent1_2" csCatId="accent1" phldr="1"/>
      <dgm:spPr/>
      <dgm:t>
        <a:bodyPr/>
        <a:lstStyle/>
        <a:p>
          <a:endParaRPr lang="en-GB"/>
        </a:p>
      </dgm:t>
    </dgm:pt>
    <dgm:pt modelId="{CB0F43A5-3735-4906-918C-9A922B6D794A}">
      <dgm:prSet phldrT="[Text]" phldr="0"/>
      <dgm:spPr/>
      <dgm:t>
        <a:bodyPr/>
        <a:lstStyle/>
        <a:p>
          <a:pPr>
            <a:defRPr b="1"/>
          </a:pPr>
          <a:r>
            <a:rPr lang="en-GB">
              <a:solidFill>
                <a:srgbClr val="222222"/>
              </a:solidFill>
              <a:latin typeface="Arial"/>
              <a:cs typeface="Arial"/>
            </a:rPr>
            <a:t>Media and Body Ideals: Very thin women</a:t>
          </a:r>
          <a:endParaRPr lang="en-GB">
            <a:solidFill>
              <a:srgbClr val="000000"/>
            </a:solidFill>
            <a:latin typeface="Century Gothic" panose="020B0502020202020204"/>
            <a:cs typeface="Arial"/>
          </a:endParaRPr>
        </a:p>
      </dgm:t>
    </dgm:pt>
    <dgm:pt modelId="{38C68B48-3808-4DE8-91F8-0F2FC491EC16}" type="parTrans" cxnId="{ECDD510C-83DD-42EC-851F-A78836206116}">
      <dgm:prSet/>
      <dgm:spPr/>
      <dgm:t>
        <a:bodyPr/>
        <a:lstStyle/>
        <a:p>
          <a:endParaRPr lang="en-GB"/>
        </a:p>
      </dgm:t>
    </dgm:pt>
    <dgm:pt modelId="{71CE79AC-1BD4-40C8-94A8-F6F0E10480B9}" type="sibTrans" cxnId="{ECDD510C-83DD-42EC-851F-A78836206116}">
      <dgm:prSet/>
      <dgm:spPr/>
      <dgm:t>
        <a:bodyPr/>
        <a:lstStyle/>
        <a:p>
          <a:endParaRPr lang="en-GB"/>
        </a:p>
      </dgm:t>
    </dgm:pt>
    <dgm:pt modelId="{4E9B5899-0879-40DF-B6D2-62876CC39FD3}">
      <dgm:prSet phldr="0"/>
      <dgm:spPr/>
      <dgm:t>
        <a:bodyPr/>
        <a:lstStyle/>
        <a:p>
          <a:pPr>
            <a:defRPr b="1"/>
          </a:pPr>
          <a:r>
            <a:rPr lang="en-GB">
              <a:solidFill>
                <a:srgbClr val="222222"/>
              </a:solidFill>
              <a:latin typeface="Arial"/>
              <a:cs typeface="Arial"/>
            </a:rPr>
            <a:t>Social and Cultural Influences: Social and cultural influences are a big part of why eating disorders develop.</a:t>
          </a:r>
          <a:endParaRPr lang="en-GB">
            <a:latin typeface="Century Gothic" panose="020B0502020202020204"/>
          </a:endParaRPr>
        </a:p>
      </dgm:t>
    </dgm:pt>
    <dgm:pt modelId="{74EE0EF7-2760-4F38-A123-74D5AA60609E}" type="parTrans" cxnId="{41509B48-6D4A-4772-9B05-3EF3646C94EA}">
      <dgm:prSet/>
      <dgm:spPr/>
    </dgm:pt>
    <dgm:pt modelId="{3A3B6177-FB88-43DD-AEB2-8FBFB7DC5F15}" type="sibTrans" cxnId="{41509B48-6D4A-4772-9B05-3EF3646C94EA}">
      <dgm:prSet/>
      <dgm:spPr/>
      <dgm:t>
        <a:bodyPr/>
        <a:lstStyle/>
        <a:p>
          <a:endParaRPr lang="en-GB"/>
        </a:p>
      </dgm:t>
    </dgm:pt>
    <dgm:pt modelId="{8BE64E4B-CC4A-415A-BF4A-F8E2AD137E71}">
      <dgm:prSet phldr="0"/>
      <dgm:spPr/>
      <dgm:t>
        <a:bodyPr/>
        <a:lstStyle/>
        <a:p>
          <a:pPr>
            <a:defRPr b="1"/>
          </a:pPr>
          <a:r>
            <a:rPr lang="en-GB">
              <a:solidFill>
                <a:srgbClr val="222222"/>
              </a:solidFill>
              <a:latin typeface="Arial"/>
              <a:cs typeface="Arial"/>
            </a:rPr>
            <a:t>Muscular men</a:t>
          </a:r>
          <a:endParaRPr lang="en-GB"/>
        </a:p>
      </dgm:t>
    </dgm:pt>
    <dgm:pt modelId="{342E0F86-45EE-4549-8F3A-A0C3AA05A9AB}" type="parTrans" cxnId="{5B6AAFDF-4CF6-4E74-A555-1FADFD036764}">
      <dgm:prSet/>
      <dgm:spPr/>
    </dgm:pt>
    <dgm:pt modelId="{B6D1DC71-4502-4311-A3FB-CAB536A17609}" type="sibTrans" cxnId="{5B6AAFDF-4CF6-4E74-A555-1FADFD036764}">
      <dgm:prSet/>
      <dgm:spPr/>
      <dgm:t>
        <a:bodyPr/>
        <a:lstStyle/>
        <a:p>
          <a:endParaRPr lang="en-GB"/>
        </a:p>
      </dgm:t>
    </dgm:pt>
    <dgm:pt modelId="{C5E0FA05-0D08-4FAC-A081-5A3B269C1E28}">
      <dgm:prSet phldr="0"/>
      <dgm:spPr/>
      <dgm:t>
        <a:bodyPr/>
        <a:lstStyle/>
        <a:p>
          <a:pPr>
            <a:defRPr b="1"/>
          </a:pPr>
          <a:r>
            <a:rPr lang="en-GB">
              <a:solidFill>
                <a:srgbClr val="222222"/>
              </a:solidFill>
              <a:latin typeface="Arial"/>
              <a:cs typeface="Arial"/>
            </a:rPr>
            <a:t>Exposure to dangerous content that encourages extreme ways to lose weight</a:t>
          </a:r>
          <a:endParaRPr lang="en-GB"/>
        </a:p>
      </dgm:t>
    </dgm:pt>
    <dgm:pt modelId="{414F810E-A8E4-4344-8B08-45CE18487555}" type="parTrans" cxnId="{F799F03E-EF3D-4C38-845F-C7C7DC3FA3EC}">
      <dgm:prSet/>
      <dgm:spPr/>
    </dgm:pt>
    <dgm:pt modelId="{56059104-F2A9-44BC-B5EA-866D23F4C76E}" type="sibTrans" cxnId="{F799F03E-EF3D-4C38-845F-C7C7DC3FA3EC}">
      <dgm:prSet/>
      <dgm:spPr/>
    </dgm:pt>
    <dgm:pt modelId="{80E60382-3D44-44D3-828D-13DE83B9A7F3}">
      <dgm:prSet phldr="0"/>
      <dgm:spPr/>
      <dgm:t>
        <a:bodyPr/>
        <a:lstStyle/>
        <a:p>
          <a:pPr>
            <a:defRPr b="1"/>
          </a:pPr>
          <a:r>
            <a:rPr lang="en-GB">
              <a:highlight>
                <a:srgbClr val="FFFF00"/>
              </a:highlight>
              <a:latin typeface="Arial"/>
              <a:cs typeface="Arial"/>
            </a:rPr>
            <a:t>Social Media</a:t>
          </a:r>
          <a:r>
            <a:rPr lang="en-GB">
              <a:solidFill>
                <a:srgbClr val="000000"/>
              </a:solidFill>
              <a:highlight>
                <a:srgbClr val="FFFF00"/>
              </a:highlight>
              <a:latin typeface="Arial"/>
              <a:cs typeface="Arial"/>
            </a:rPr>
            <a:t>:</a:t>
          </a:r>
          <a:r>
            <a:rPr lang="en-GB">
              <a:highlight>
                <a:srgbClr val="FFFF00"/>
              </a:highlight>
              <a:latin typeface="Arial"/>
              <a:cs typeface="Arial"/>
            </a:rPr>
            <a:t> </a:t>
          </a:r>
          <a:r>
            <a:rPr lang="en-GB">
              <a:latin typeface="Arial"/>
              <a:cs typeface="Arial"/>
            </a:rPr>
            <a:t>Platforms like Instagram and TikTok have been connected to</a:t>
          </a:r>
        </a:p>
      </dgm:t>
    </dgm:pt>
    <dgm:pt modelId="{FDA86DAE-D48C-4CE9-9AD9-238154D8523F}" type="parTrans" cxnId="{1F295256-64AD-4D97-8D5D-2DC5E6020EE5}">
      <dgm:prSet/>
      <dgm:spPr/>
    </dgm:pt>
    <dgm:pt modelId="{99D97970-079E-4C30-84CC-7EBDD6549B62}" type="sibTrans" cxnId="{1F295256-64AD-4D97-8D5D-2DC5E6020EE5}">
      <dgm:prSet/>
      <dgm:spPr/>
      <dgm:t>
        <a:bodyPr/>
        <a:lstStyle/>
        <a:p>
          <a:endParaRPr lang="en-GB"/>
        </a:p>
      </dgm:t>
    </dgm:pt>
    <dgm:pt modelId="{DCCEFEA6-A8AD-49DE-9310-493A7C2C1A86}">
      <dgm:prSet phldr="0"/>
      <dgm:spPr/>
      <dgm:t>
        <a:bodyPr/>
        <a:lstStyle/>
        <a:p>
          <a:pPr>
            <a:defRPr b="1"/>
          </a:pPr>
          <a:r>
            <a:rPr lang="en-GB">
              <a:solidFill>
                <a:srgbClr val="222222"/>
              </a:solidFill>
              <a:latin typeface="Arial"/>
              <a:cs typeface="Arial"/>
            </a:rPr>
            <a:t>More comparing of bodies</a:t>
          </a:r>
        </a:p>
      </dgm:t>
    </dgm:pt>
    <dgm:pt modelId="{3D895283-F333-4FAC-866B-728893C05F77}" type="parTrans" cxnId="{60ABFEAC-D9EF-4EE0-9650-E8359302FBAE}">
      <dgm:prSet/>
      <dgm:spPr/>
    </dgm:pt>
    <dgm:pt modelId="{88D754F2-374F-4E15-BE60-979406CBCFCB}" type="sibTrans" cxnId="{60ABFEAC-D9EF-4EE0-9650-E8359302FBAE}">
      <dgm:prSet/>
      <dgm:spPr/>
      <dgm:t>
        <a:bodyPr/>
        <a:lstStyle/>
        <a:p>
          <a:endParaRPr lang="en-GB"/>
        </a:p>
      </dgm:t>
    </dgm:pt>
    <dgm:pt modelId="{5F7135E2-F1E5-48F8-9396-2A465BD224AE}">
      <dgm:prSet phldr="0"/>
      <dgm:spPr/>
      <dgm:t>
        <a:bodyPr/>
        <a:lstStyle/>
        <a:p>
          <a:pPr>
            <a:defRPr b="1"/>
          </a:pPr>
          <a:r>
            <a:rPr lang="en-GB">
              <a:solidFill>
                <a:srgbClr val="222222"/>
              </a:solidFill>
              <a:latin typeface="Arial"/>
              <a:cs typeface="Arial"/>
            </a:rPr>
            <a:t>A culture focused on dieting</a:t>
          </a:r>
          <a:endParaRPr lang="en-GB">
            <a:solidFill>
              <a:srgbClr val="222222"/>
            </a:solidFill>
          </a:endParaRPr>
        </a:p>
      </dgm:t>
    </dgm:pt>
    <dgm:pt modelId="{645C3640-2326-4ED0-8BDE-EB6D6EAF3571}" type="parTrans" cxnId="{E532447A-D147-43AF-B1A8-445A94DA8161}">
      <dgm:prSet/>
      <dgm:spPr/>
    </dgm:pt>
    <dgm:pt modelId="{368AC17A-0324-45F0-9A91-EBC559FD1B6A}" type="sibTrans" cxnId="{E532447A-D147-43AF-B1A8-445A94DA8161}">
      <dgm:prSet/>
      <dgm:spPr/>
      <dgm:t>
        <a:bodyPr/>
        <a:lstStyle/>
        <a:p>
          <a:endParaRPr lang="en-GB"/>
        </a:p>
      </dgm:t>
    </dgm:pt>
    <dgm:pt modelId="{F9192CAC-07F3-48A0-8BC9-E3719B6EB8D9}" type="pres">
      <dgm:prSet presAssocID="{415FA9AD-ADF4-4516-8A4A-9A448128A815}" presName="root" presStyleCnt="0">
        <dgm:presLayoutVars>
          <dgm:chMax/>
          <dgm:chPref/>
          <dgm:animLvl val="lvl"/>
        </dgm:presLayoutVars>
      </dgm:prSet>
      <dgm:spPr/>
    </dgm:pt>
    <dgm:pt modelId="{9DB0F807-2B28-4404-AFCF-28339D92B359}" type="pres">
      <dgm:prSet presAssocID="{415FA9AD-ADF4-4516-8A4A-9A448128A815}" presName="divider" presStyleLbl="fgAcc1" presStyleIdx="0" presStyleCnt="8"/>
      <dgm:spPr>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tailEnd type="triangle" w="lg" len="lg"/>
        </a:ln>
        <a:effectLst/>
      </dgm:spPr>
    </dgm:pt>
    <dgm:pt modelId="{3FA8E48E-D433-4583-A8F4-4A158A8E3647}" type="pres">
      <dgm:prSet presAssocID="{415FA9AD-ADF4-4516-8A4A-9A448128A815}" presName="nodes" presStyleCnt="0">
        <dgm:presLayoutVars>
          <dgm:chMax/>
          <dgm:chPref/>
          <dgm:animLvl val="lvl"/>
        </dgm:presLayoutVars>
      </dgm:prSet>
      <dgm:spPr/>
    </dgm:pt>
    <dgm:pt modelId="{9ECF1B42-5D18-40F2-8364-F7E819D00117}" type="pres">
      <dgm:prSet presAssocID="{4E9B5899-0879-40DF-B6D2-62876CC39FD3}" presName="composite" presStyleCnt="0"/>
      <dgm:spPr/>
    </dgm:pt>
    <dgm:pt modelId="{AAC25873-9805-461A-9AD6-CE1330A4717F}" type="pres">
      <dgm:prSet presAssocID="{4E9B5899-0879-40DF-B6D2-62876CC39FD3}" presName="ConnectorPoint" presStyleLbl="lnNode1" presStyleIdx="0"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C8206B24-F397-4469-9CA3-C0285F3C53DF}" type="pres">
      <dgm:prSet presAssocID="{4E9B5899-0879-40DF-B6D2-62876CC39FD3}" presName="DropPinPlaceHolder" presStyleCnt="0"/>
      <dgm:spPr/>
    </dgm:pt>
    <dgm:pt modelId="{671043A8-EC34-4627-90D7-77DD810AC3BE}" type="pres">
      <dgm:prSet presAssocID="{4E9B5899-0879-40DF-B6D2-62876CC39FD3}" presName="DropPin" presStyleLbl="alignNode1" presStyleIdx="0" presStyleCnt="7"/>
      <dgm:spPr/>
    </dgm:pt>
    <dgm:pt modelId="{E8D707DE-7910-4698-8242-A5050E48BF82}" type="pres">
      <dgm:prSet presAssocID="{4E9B5899-0879-40DF-B6D2-62876CC39FD3}" presName="Ellipse" presStyleLbl="fgAcc1" presStyleIdx="1" presStyleCnt="8"/>
      <dgm:spPr>
        <a:solidFill>
          <a:schemeClr val="lt1">
            <a:alpha val="90000"/>
            <a:hueOff val="0"/>
            <a:satOff val="0"/>
            <a:lumOff val="0"/>
            <a:alphaOff val="0"/>
          </a:schemeClr>
        </a:solidFill>
        <a:ln w="19050" cap="rnd" cmpd="sng" algn="ctr">
          <a:noFill/>
          <a:prstDash val="solid"/>
        </a:ln>
        <a:effectLst/>
      </dgm:spPr>
    </dgm:pt>
    <dgm:pt modelId="{38F8DE8A-8D0C-40AA-B331-03299A38530D}" type="pres">
      <dgm:prSet presAssocID="{4E9B5899-0879-40DF-B6D2-62876CC39FD3}" presName="L2TextContainer" presStyleLbl="revTx" presStyleIdx="0" presStyleCnt="14">
        <dgm:presLayoutVars>
          <dgm:bulletEnabled val="1"/>
        </dgm:presLayoutVars>
      </dgm:prSet>
      <dgm:spPr/>
    </dgm:pt>
    <dgm:pt modelId="{845FBA48-27E9-44EF-8BA2-462BA0C40C54}" type="pres">
      <dgm:prSet presAssocID="{4E9B5899-0879-40DF-B6D2-62876CC39FD3}" presName="L1TextContainer" presStyleLbl="revTx" presStyleIdx="1" presStyleCnt="14">
        <dgm:presLayoutVars>
          <dgm:chMax val="1"/>
          <dgm:chPref val="1"/>
          <dgm:bulletEnabled val="1"/>
        </dgm:presLayoutVars>
      </dgm:prSet>
      <dgm:spPr/>
    </dgm:pt>
    <dgm:pt modelId="{084E2C5D-FBED-49CC-9615-FDD42337BDE7}" type="pres">
      <dgm:prSet presAssocID="{4E9B5899-0879-40DF-B6D2-62876CC39FD3}" presName="ConnectLine" presStyleLbl="sibTrans1D1" presStyleIdx="0" presStyleCnt="7"/>
      <dgm:spPr>
        <a:noFill/>
        <a:ln w="12700" cap="rnd" cmpd="sng" algn="ctr">
          <a:solidFill>
            <a:schemeClr val="accent1">
              <a:hueOff val="0"/>
              <a:satOff val="0"/>
              <a:lumOff val="0"/>
              <a:alphaOff val="0"/>
            </a:schemeClr>
          </a:solidFill>
          <a:prstDash val="dash"/>
        </a:ln>
        <a:effectLst/>
      </dgm:spPr>
    </dgm:pt>
    <dgm:pt modelId="{F010ADB0-66E0-4D30-89A7-F8C04B22854F}" type="pres">
      <dgm:prSet presAssocID="{4E9B5899-0879-40DF-B6D2-62876CC39FD3}" presName="EmptyPlaceHolder" presStyleCnt="0"/>
      <dgm:spPr/>
    </dgm:pt>
    <dgm:pt modelId="{2D7FD2EF-4916-4542-BFEF-FE7C76177590}" type="pres">
      <dgm:prSet presAssocID="{3A3B6177-FB88-43DD-AEB2-8FBFB7DC5F15}" presName="spaceBetweenRectangles" presStyleCnt="0"/>
      <dgm:spPr/>
    </dgm:pt>
    <dgm:pt modelId="{3BDE481F-8413-4D80-B9B4-92E0A0F308B6}" type="pres">
      <dgm:prSet presAssocID="{CB0F43A5-3735-4906-918C-9A922B6D794A}" presName="composite" presStyleCnt="0"/>
      <dgm:spPr/>
    </dgm:pt>
    <dgm:pt modelId="{84D98996-D726-4218-9D6F-6CB9D66BE111}" type="pres">
      <dgm:prSet presAssocID="{CB0F43A5-3735-4906-918C-9A922B6D794A}" presName="ConnectorPoint" presStyleLbl="lnNode1" presStyleIdx="1"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5C470B6C-0883-45FC-9D80-5E867CA6DB7A}" type="pres">
      <dgm:prSet presAssocID="{CB0F43A5-3735-4906-918C-9A922B6D794A}" presName="DropPinPlaceHolder" presStyleCnt="0"/>
      <dgm:spPr/>
    </dgm:pt>
    <dgm:pt modelId="{37FC3CBF-5448-43B3-AB51-88D3C1D5142A}" type="pres">
      <dgm:prSet presAssocID="{CB0F43A5-3735-4906-918C-9A922B6D794A}" presName="DropPin" presStyleLbl="alignNode1" presStyleIdx="1" presStyleCnt="7"/>
      <dgm:spPr/>
    </dgm:pt>
    <dgm:pt modelId="{CD706C66-82BE-44D5-AC54-AF43A53A5B41}" type="pres">
      <dgm:prSet presAssocID="{CB0F43A5-3735-4906-918C-9A922B6D794A}" presName="Ellipse" presStyleLbl="fgAcc1" presStyleIdx="2" presStyleCnt="8"/>
      <dgm:spPr>
        <a:solidFill>
          <a:schemeClr val="lt1">
            <a:alpha val="90000"/>
            <a:hueOff val="0"/>
            <a:satOff val="0"/>
            <a:lumOff val="0"/>
            <a:alphaOff val="0"/>
          </a:schemeClr>
        </a:solidFill>
        <a:ln w="19050" cap="rnd" cmpd="sng" algn="ctr">
          <a:noFill/>
          <a:prstDash val="solid"/>
        </a:ln>
        <a:effectLst/>
      </dgm:spPr>
    </dgm:pt>
    <dgm:pt modelId="{112F825D-F3CF-479F-962C-3BF5A0492DD2}" type="pres">
      <dgm:prSet presAssocID="{CB0F43A5-3735-4906-918C-9A922B6D794A}" presName="L2TextContainer" presStyleLbl="revTx" presStyleIdx="2" presStyleCnt="14">
        <dgm:presLayoutVars>
          <dgm:bulletEnabled val="1"/>
        </dgm:presLayoutVars>
      </dgm:prSet>
      <dgm:spPr/>
    </dgm:pt>
    <dgm:pt modelId="{E3C1ADAF-5067-45C3-8862-1D7645B9E081}" type="pres">
      <dgm:prSet presAssocID="{CB0F43A5-3735-4906-918C-9A922B6D794A}" presName="L1TextContainer" presStyleLbl="revTx" presStyleIdx="3" presStyleCnt="14">
        <dgm:presLayoutVars>
          <dgm:chMax val="1"/>
          <dgm:chPref val="1"/>
          <dgm:bulletEnabled val="1"/>
        </dgm:presLayoutVars>
      </dgm:prSet>
      <dgm:spPr/>
    </dgm:pt>
    <dgm:pt modelId="{EE393745-8477-40FC-8F63-61E049F5AB00}" type="pres">
      <dgm:prSet presAssocID="{CB0F43A5-3735-4906-918C-9A922B6D794A}" presName="ConnectLine" presStyleLbl="sibTrans1D1" presStyleIdx="1" presStyleCnt="7"/>
      <dgm:spPr>
        <a:noFill/>
        <a:ln w="12700" cap="rnd" cmpd="sng" algn="ctr">
          <a:solidFill>
            <a:schemeClr val="accent1">
              <a:hueOff val="0"/>
              <a:satOff val="0"/>
              <a:lumOff val="0"/>
              <a:alphaOff val="0"/>
            </a:schemeClr>
          </a:solidFill>
          <a:prstDash val="dash"/>
        </a:ln>
        <a:effectLst/>
      </dgm:spPr>
    </dgm:pt>
    <dgm:pt modelId="{F494D4F7-E16C-4907-AC01-A10647446E97}" type="pres">
      <dgm:prSet presAssocID="{CB0F43A5-3735-4906-918C-9A922B6D794A}" presName="EmptyPlaceHolder" presStyleCnt="0"/>
      <dgm:spPr/>
    </dgm:pt>
    <dgm:pt modelId="{0BFD98E0-F886-47DC-BDDC-9334296434D4}" type="pres">
      <dgm:prSet presAssocID="{71CE79AC-1BD4-40C8-94A8-F6F0E10480B9}" presName="spaceBetweenRectangles" presStyleCnt="0"/>
      <dgm:spPr/>
    </dgm:pt>
    <dgm:pt modelId="{9E580AF2-7B69-412F-8676-479080C0ED13}" type="pres">
      <dgm:prSet presAssocID="{8BE64E4B-CC4A-415A-BF4A-F8E2AD137E71}" presName="composite" presStyleCnt="0"/>
      <dgm:spPr/>
    </dgm:pt>
    <dgm:pt modelId="{32B73D18-A11B-4529-9EB9-AABEF12A0EEF}" type="pres">
      <dgm:prSet presAssocID="{8BE64E4B-CC4A-415A-BF4A-F8E2AD137E71}" presName="ConnectorPoint" presStyleLbl="lnNode1" presStyleIdx="2"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16D3A6FE-0DB6-4B21-9B37-EBDDD39DA35B}" type="pres">
      <dgm:prSet presAssocID="{8BE64E4B-CC4A-415A-BF4A-F8E2AD137E71}" presName="DropPinPlaceHolder" presStyleCnt="0"/>
      <dgm:spPr/>
    </dgm:pt>
    <dgm:pt modelId="{2EFFCFCE-3711-4241-85CF-F312857AA2D1}" type="pres">
      <dgm:prSet presAssocID="{8BE64E4B-CC4A-415A-BF4A-F8E2AD137E71}" presName="DropPin" presStyleLbl="alignNode1" presStyleIdx="2" presStyleCnt="7"/>
      <dgm:spPr/>
    </dgm:pt>
    <dgm:pt modelId="{46E4EC40-F434-4797-8DF5-364A8F11D38A}" type="pres">
      <dgm:prSet presAssocID="{8BE64E4B-CC4A-415A-BF4A-F8E2AD137E71}" presName="Ellipse" presStyleLbl="fgAcc1" presStyleIdx="3" presStyleCnt="8"/>
      <dgm:spPr>
        <a:solidFill>
          <a:schemeClr val="lt1">
            <a:alpha val="90000"/>
            <a:hueOff val="0"/>
            <a:satOff val="0"/>
            <a:lumOff val="0"/>
            <a:alphaOff val="0"/>
          </a:schemeClr>
        </a:solidFill>
        <a:ln w="19050" cap="rnd" cmpd="sng" algn="ctr">
          <a:noFill/>
          <a:prstDash val="solid"/>
        </a:ln>
        <a:effectLst/>
      </dgm:spPr>
    </dgm:pt>
    <dgm:pt modelId="{BD548DE4-CD91-4D98-A04D-89DB4D5D9F49}" type="pres">
      <dgm:prSet presAssocID="{8BE64E4B-CC4A-415A-BF4A-F8E2AD137E71}" presName="L2TextContainer" presStyleLbl="revTx" presStyleIdx="4" presStyleCnt="14">
        <dgm:presLayoutVars>
          <dgm:bulletEnabled val="1"/>
        </dgm:presLayoutVars>
      </dgm:prSet>
      <dgm:spPr/>
    </dgm:pt>
    <dgm:pt modelId="{2E72CD19-0FB1-4E3C-9AA7-4E33FF44BCA6}" type="pres">
      <dgm:prSet presAssocID="{8BE64E4B-CC4A-415A-BF4A-F8E2AD137E71}" presName="L1TextContainer" presStyleLbl="revTx" presStyleIdx="5" presStyleCnt="14">
        <dgm:presLayoutVars>
          <dgm:chMax val="1"/>
          <dgm:chPref val="1"/>
          <dgm:bulletEnabled val="1"/>
        </dgm:presLayoutVars>
      </dgm:prSet>
      <dgm:spPr/>
    </dgm:pt>
    <dgm:pt modelId="{492C4EC4-112C-4BD2-8C88-91BCD9474180}" type="pres">
      <dgm:prSet presAssocID="{8BE64E4B-CC4A-415A-BF4A-F8E2AD137E71}" presName="ConnectLine" presStyleLbl="sibTrans1D1" presStyleIdx="2" presStyleCnt="7"/>
      <dgm:spPr>
        <a:noFill/>
        <a:ln w="12700" cap="rnd" cmpd="sng" algn="ctr">
          <a:solidFill>
            <a:schemeClr val="accent1">
              <a:hueOff val="0"/>
              <a:satOff val="0"/>
              <a:lumOff val="0"/>
              <a:alphaOff val="0"/>
            </a:schemeClr>
          </a:solidFill>
          <a:prstDash val="dash"/>
        </a:ln>
        <a:effectLst/>
      </dgm:spPr>
    </dgm:pt>
    <dgm:pt modelId="{E24B0F6C-8B73-466E-82A5-25014A43EFFC}" type="pres">
      <dgm:prSet presAssocID="{8BE64E4B-CC4A-415A-BF4A-F8E2AD137E71}" presName="EmptyPlaceHolder" presStyleCnt="0"/>
      <dgm:spPr/>
    </dgm:pt>
    <dgm:pt modelId="{46F3A52C-A10E-4946-BC68-A47D96CB8384}" type="pres">
      <dgm:prSet presAssocID="{B6D1DC71-4502-4311-A3FB-CAB536A17609}" presName="spaceBetweenRectangles" presStyleCnt="0"/>
      <dgm:spPr/>
    </dgm:pt>
    <dgm:pt modelId="{B17A965D-3F6C-4BA7-A58E-CC867ED40CA3}" type="pres">
      <dgm:prSet presAssocID="{80E60382-3D44-44D3-828D-13DE83B9A7F3}" presName="composite" presStyleCnt="0"/>
      <dgm:spPr/>
    </dgm:pt>
    <dgm:pt modelId="{26AA3C99-56E0-4418-8AE2-1D8A104FC4CD}" type="pres">
      <dgm:prSet presAssocID="{80E60382-3D44-44D3-828D-13DE83B9A7F3}" presName="ConnectorPoint" presStyleLbl="lnNode1" presStyleIdx="3"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FEECD5A2-497F-41E9-8A9B-F43ADA42D930}" type="pres">
      <dgm:prSet presAssocID="{80E60382-3D44-44D3-828D-13DE83B9A7F3}" presName="DropPinPlaceHolder" presStyleCnt="0"/>
      <dgm:spPr/>
    </dgm:pt>
    <dgm:pt modelId="{97828BEF-CE64-47B9-8C08-3F619CE247F4}" type="pres">
      <dgm:prSet presAssocID="{80E60382-3D44-44D3-828D-13DE83B9A7F3}" presName="DropPin" presStyleLbl="alignNode1" presStyleIdx="3" presStyleCnt="7"/>
      <dgm:spPr/>
    </dgm:pt>
    <dgm:pt modelId="{69E07642-19DD-41F6-AC5F-BF7F8F488812}" type="pres">
      <dgm:prSet presAssocID="{80E60382-3D44-44D3-828D-13DE83B9A7F3}" presName="Ellipse" presStyleLbl="fgAcc1" presStyleIdx="4" presStyleCnt="8"/>
      <dgm:spPr>
        <a:solidFill>
          <a:schemeClr val="lt1">
            <a:alpha val="90000"/>
            <a:hueOff val="0"/>
            <a:satOff val="0"/>
            <a:lumOff val="0"/>
            <a:alphaOff val="0"/>
          </a:schemeClr>
        </a:solidFill>
        <a:ln w="19050" cap="rnd" cmpd="sng" algn="ctr">
          <a:noFill/>
          <a:prstDash val="solid"/>
        </a:ln>
        <a:effectLst/>
      </dgm:spPr>
    </dgm:pt>
    <dgm:pt modelId="{43435C8C-9FF7-4030-83DB-8A5C32161361}" type="pres">
      <dgm:prSet presAssocID="{80E60382-3D44-44D3-828D-13DE83B9A7F3}" presName="L2TextContainer" presStyleLbl="revTx" presStyleIdx="6" presStyleCnt="14">
        <dgm:presLayoutVars>
          <dgm:bulletEnabled val="1"/>
        </dgm:presLayoutVars>
      </dgm:prSet>
      <dgm:spPr/>
    </dgm:pt>
    <dgm:pt modelId="{1CD956EE-19DE-4DC2-B5EB-438CEEECBDBC}" type="pres">
      <dgm:prSet presAssocID="{80E60382-3D44-44D3-828D-13DE83B9A7F3}" presName="L1TextContainer" presStyleLbl="revTx" presStyleIdx="7" presStyleCnt="14">
        <dgm:presLayoutVars>
          <dgm:chMax val="1"/>
          <dgm:chPref val="1"/>
          <dgm:bulletEnabled val="1"/>
        </dgm:presLayoutVars>
      </dgm:prSet>
      <dgm:spPr/>
    </dgm:pt>
    <dgm:pt modelId="{76721084-3D69-4C24-99D4-E31E76154F9F}" type="pres">
      <dgm:prSet presAssocID="{80E60382-3D44-44D3-828D-13DE83B9A7F3}" presName="ConnectLine" presStyleLbl="sibTrans1D1" presStyleIdx="3" presStyleCnt="7"/>
      <dgm:spPr>
        <a:noFill/>
        <a:ln w="12700" cap="rnd" cmpd="sng" algn="ctr">
          <a:solidFill>
            <a:schemeClr val="accent1">
              <a:hueOff val="0"/>
              <a:satOff val="0"/>
              <a:lumOff val="0"/>
              <a:alphaOff val="0"/>
            </a:schemeClr>
          </a:solidFill>
          <a:prstDash val="dash"/>
        </a:ln>
        <a:effectLst/>
      </dgm:spPr>
    </dgm:pt>
    <dgm:pt modelId="{05E456FA-0084-4595-BA60-AD40F934DDA3}" type="pres">
      <dgm:prSet presAssocID="{80E60382-3D44-44D3-828D-13DE83B9A7F3}" presName="EmptyPlaceHolder" presStyleCnt="0"/>
      <dgm:spPr/>
    </dgm:pt>
    <dgm:pt modelId="{6E47926B-5A37-4A59-AAA4-C1C58AB34BBA}" type="pres">
      <dgm:prSet presAssocID="{99D97970-079E-4C30-84CC-7EBDD6549B62}" presName="spaceBetweenRectangles" presStyleCnt="0"/>
      <dgm:spPr/>
    </dgm:pt>
    <dgm:pt modelId="{C131EF0A-3783-4AD5-A4F6-9575564AF59E}" type="pres">
      <dgm:prSet presAssocID="{DCCEFEA6-A8AD-49DE-9310-493A7C2C1A86}" presName="composite" presStyleCnt="0"/>
      <dgm:spPr/>
    </dgm:pt>
    <dgm:pt modelId="{BC553D84-7EE3-4FF9-A176-EEEA2B1808D4}" type="pres">
      <dgm:prSet presAssocID="{DCCEFEA6-A8AD-49DE-9310-493A7C2C1A86}" presName="ConnectorPoint" presStyleLbl="lnNode1" presStyleIdx="4"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0DD5B8F1-A666-4539-ABB7-236B4D1EAE22}" type="pres">
      <dgm:prSet presAssocID="{DCCEFEA6-A8AD-49DE-9310-493A7C2C1A86}" presName="DropPinPlaceHolder" presStyleCnt="0"/>
      <dgm:spPr/>
    </dgm:pt>
    <dgm:pt modelId="{BCD6DD8E-EBBC-4AA4-AE16-2BC52F38DED9}" type="pres">
      <dgm:prSet presAssocID="{DCCEFEA6-A8AD-49DE-9310-493A7C2C1A86}" presName="DropPin" presStyleLbl="alignNode1" presStyleIdx="4" presStyleCnt="7"/>
      <dgm:spPr/>
    </dgm:pt>
    <dgm:pt modelId="{2EDE5A57-011D-46A6-8C7E-823021FAC0AE}" type="pres">
      <dgm:prSet presAssocID="{DCCEFEA6-A8AD-49DE-9310-493A7C2C1A86}" presName="Ellipse" presStyleLbl="fgAcc1" presStyleIdx="5" presStyleCnt="8"/>
      <dgm:spPr>
        <a:solidFill>
          <a:schemeClr val="lt1">
            <a:alpha val="90000"/>
            <a:hueOff val="0"/>
            <a:satOff val="0"/>
            <a:lumOff val="0"/>
            <a:alphaOff val="0"/>
          </a:schemeClr>
        </a:solidFill>
        <a:ln w="19050" cap="rnd" cmpd="sng" algn="ctr">
          <a:noFill/>
          <a:prstDash val="solid"/>
        </a:ln>
        <a:effectLst/>
      </dgm:spPr>
    </dgm:pt>
    <dgm:pt modelId="{C62CB59C-E685-4236-B739-EF49D59389B9}" type="pres">
      <dgm:prSet presAssocID="{DCCEFEA6-A8AD-49DE-9310-493A7C2C1A86}" presName="L2TextContainer" presStyleLbl="revTx" presStyleIdx="8" presStyleCnt="14">
        <dgm:presLayoutVars>
          <dgm:bulletEnabled val="1"/>
        </dgm:presLayoutVars>
      </dgm:prSet>
      <dgm:spPr/>
    </dgm:pt>
    <dgm:pt modelId="{4410BC27-E8F0-48D1-9812-4C335864EF10}" type="pres">
      <dgm:prSet presAssocID="{DCCEFEA6-A8AD-49DE-9310-493A7C2C1A86}" presName="L1TextContainer" presStyleLbl="revTx" presStyleIdx="9" presStyleCnt="14">
        <dgm:presLayoutVars>
          <dgm:chMax val="1"/>
          <dgm:chPref val="1"/>
          <dgm:bulletEnabled val="1"/>
        </dgm:presLayoutVars>
      </dgm:prSet>
      <dgm:spPr/>
    </dgm:pt>
    <dgm:pt modelId="{E6778028-E223-419A-B030-51D788E3FE2E}" type="pres">
      <dgm:prSet presAssocID="{DCCEFEA6-A8AD-49DE-9310-493A7C2C1A86}" presName="ConnectLine" presStyleLbl="sibTrans1D1" presStyleIdx="4" presStyleCnt="7"/>
      <dgm:spPr>
        <a:noFill/>
        <a:ln w="12700" cap="rnd" cmpd="sng" algn="ctr">
          <a:solidFill>
            <a:schemeClr val="accent1">
              <a:hueOff val="0"/>
              <a:satOff val="0"/>
              <a:lumOff val="0"/>
              <a:alphaOff val="0"/>
            </a:schemeClr>
          </a:solidFill>
          <a:prstDash val="dash"/>
        </a:ln>
        <a:effectLst/>
      </dgm:spPr>
    </dgm:pt>
    <dgm:pt modelId="{CCCFD473-79EA-44FA-85CD-2FF939B11C53}" type="pres">
      <dgm:prSet presAssocID="{DCCEFEA6-A8AD-49DE-9310-493A7C2C1A86}" presName="EmptyPlaceHolder" presStyleCnt="0"/>
      <dgm:spPr/>
    </dgm:pt>
    <dgm:pt modelId="{FB4BA0C2-A88B-41D4-BCD8-2F7B6CE9B49E}" type="pres">
      <dgm:prSet presAssocID="{88D754F2-374F-4E15-BE60-979406CBCFCB}" presName="spaceBetweenRectangles" presStyleCnt="0"/>
      <dgm:spPr/>
    </dgm:pt>
    <dgm:pt modelId="{45270C3D-EAFD-4660-8776-A859098A0AC7}" type="pres">
      <dgm:prSet presAssocID="{5F7135E2-F1E5-48F8-9396-2A465BD224AE}" presName="composite" presStyleCnt="0"/>
      <dgm:spPr/>
    </dgm:pt>
    <dgm:pt modelId="{6E5500E0-A997-46DD-9DC1-EFA077B1BC48}" type="pres">
      <dgm:prSet presAssocID="{5F7135E2-F1E5-48F8-9396-2A465BD224AE}" presName="ConnectorPoint" presStyleLbl="lnNode1" presStyleIdx="5"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5F87F825-F905-4F67-BB31-1285319BF132}" type="pres">
      <dgm:prSet presAssocID="{5F7135E2-F1E5-48F8-9396-2A465BD224AE}" presName="DropPinPlaceHolder" presStyleCnt="0"/>
      <dgm:spPr/>
    </dgm:pt>
    <dgm:pt modelId="{4EB724BC-F1B3-4FC1-B78E-1B8225EDD384}" type="pres">
      <dgm:prSet presAssocID="{5F7135E2-F1E5-48F8-9396-2A465BD224AE}" presName="DropPin" presStyleLbl="alignNode1" presStyleIdx="5" presStyleCnt="7"/>
      <dgm:spPr/>
    </dgm:pt>
    <dgm:pt modelId="{2060502D-FAA5-4D85-8612-4FCCBB6F4861}" type="pres">
      <dgm:prSet presAssocID="{5F7135E2-F1E5-48F8-9396-2A465BD224AE}" presName="Ellipse" presStyleLbl="fgAcc1" presStyleIdx="6" presStyleCnt="8"/>
      <dgm:spPr>
        <a:solidFill>
          <a:schemeClr val="lt1">
            <a:alpha val="90000"/>
            <a:hueOff val="0"/>
            <a:satOff val="0"/>
            <a:lumOff val="0"/>
            <a:alphaOff val="0"/>
          </a:schemeClr>
        </a:solidFill>
        <a:ln w="19050" cap="rnd" cmpd="sng" algn="ctr">
          <a:noFill/>
          <a:prstDash val="solid"/>
        </a:ln>
        <a:effectLst/>
      </dgm:spPr>
    </dgm:pt>
    <dgm:pt modelId="{4F9ABDF1-A627-419B-BB0D-B559A9672DBD}" type="pres">
      <dgm:prSet presAssocID="{5F7135E2-F1E5-48F8-9396-2A465BD224AE}" presName="L2TextContainer" presStyleLbl="revTx" presStyleIdx="10" presStyleCnt="14">
        <dgm:presLayoutVars>
          <dgm:bulletEnabled val="1"/>
        </dgm:presLayoutVars>
      </dgm:prSet>
      <dgm:spPr/>
    </dgm:pt>
    <dgm:pt modelId="{CDFF0DE9-0853-4094-877E-C21835DFD1D3}" type="pres">
      <dgm:prSet presAssocID="{5F7135E2-F1E5-48F8-9396-2A465BD224AE}" presName="L1TextContainer" presStyleLbl="revTx" presStyleIdx="11" presStyleCnt="14">
        <dgm:presLayoutVars>
          <dgm:chMax val="1"/>
          <dgm:chPref val="1"/>
          <dgm:bulletEnabled val="1"/>
        </dgm:presLayoutVars>
      </dgm:prSet>
      <dgm:spPr/>
    </dgm:pt>
    <dgm:pt modelId="{1EF4271B-70E8-4C03-B210-29C835426EE9}" type="pres">
      <dgm:prSet presAssocID="{5F7135E2-F1E5-48F8-9396-2A465BD224AE}" presName="ConnectLine" presStyleLbl="sibTrans1D1" presStyleIdx="5" presStyleCnt="7"/>
      <dgm:spPr>
        <a:noFill/>
        <a:ln w="12700" cap="rnd" cmpd="sng" algn="ctr">
          <a:solidFill>
            <a:schemeClr val="accent1">
              <a:hueOff val="0"/>
              <a:satOff val="0"/>
              <a:lumOff val="0"/>
              <a:alphaOff val="0"/>
            </a:schemeClr>
          </a:solidFill>
          <a:prstDash val="dash"/>
        </a:ln>
        <a:effectLst/>
      </dgm:spPr>
    </dgm:pt>
    <dgm:pt modelId="{1E8013E6-B48C-4DD1-B8B3-5A7B5A947178}" type="pres">
      <dgm:prSet presAssocID="{5F7135E2-F1E5-48F8-9396-2A465BD224AE}" presName="EmptyPlaceHolder" presStyleCnt="0"/>
      <dgm:spPr/>
    </dgm:pt>
    <dgm:pt modelId="{9DC6EE94-5974-4AAC-B1E7-6D0AA28CD721}" type="pres">
      <dgm:prSet presAssocID="{368AC17A-0324-45F0-9A91-EBC559FD1B6A}" presName="spaceBetweenRectangles" presStyleCnt="0"/>
      <dgm:spPr/>
    </dgm:pt>
    <dgm:pt modelId="{94EEA64B-F8E1-49F8-821E-DBC808C49837}" type="pres">
      <dgm:prSet presAssocID="{C5E0FA05-0D08-4FAC-A081-5A3B269C1E28}" presName="composite" presStyleCnt="0"/>
      <dgm:spPr/>
    </dgm:pt>
    <dgm:pt modelId="{42F7C1FB-9AFE-4411-A683-B0D9873CBFF3}" type="pres">
      <dgm:prSet presAssocID="{C5E0FA05-0D08-4FAC-A081-5A3B269C1E28}" presName="ConnectorPoint" presStyleLbl="lnNode1" presStyleIdx="6" presStyleCnt="7"/>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00FFBC95-13D6-40F7-8886-30C5F239BF9C}" type="pres">
      <dgm:prSet presAssocID="{C5E0FA05-0D08-4FAC-A081-5A3B269C1E28}" presName="DropPinPlaceHolder" presStyleCnt="0"/>
      <dgm:spPr/>
    </dgm:pt>
    <dgm:pt modelId="{DF954C3F-4E60-402D-B798-8FB4BECC8EAE}" type="pres">
      <dgm:prSet presAssocID="{C5E0FA05-0D08-4FAC-A081-5A3B269C1E28}" presName="DropPin" presStyleLbl="alignNode1" presStyleIdx="6" presStyleCnt="7"/>
      <dgm:spPr/>
    </dgm:pt>
    <dgm:pt modelId="{BA2DA938-0847-453A-80EE-781058B97957}" type="pres">
      <dgm:prSet presAssocID="{C5E0FA05-0D08-4FAC-A081-5A3B269C1E28}" presName="Ellipse" presStyleLbl="fgAcc1" presStyleIdx="7" presStyleCnt="8"/>
      <dgm:spPr>
        <a:solidFill>
          <a:schemeClr val="lt1">
            <a:alpha val="90000"/>
            <a:hueOff val="0"/>
            <a:satOff val="0"/>
            <a:lumOff val="0"/>
            <a:alphaOff val="0"/>
          </a:schemeClr>
        </a:solidFill>
        <a:ln w="19050" cap="rnd" cmpd="sng" algn="ctr">
          <a:noFill/>
          <a:prstDash val="solid"/>
        </a:ln>
        <a:effectLst/>
      </dgm:spPr>
    </dgm:pt>
    <dgm:pt modelId="{AE5F7436-3200-43CB-9C8E-FC7C31FF1303}" type="pres">
      <dgm:prSet presAssocID="{C5E0FA05-0D08-4FAC-A081-5A3B269C1E28}" presName="L2TextContainer" presStyleLbl="revTx" presStyleIdx="12" presStyleCnt="14">
        <dgm:presLayoutVars>
          <dgm:bulletEnabled val="1"/>
        </dgm:presLayoutVars>
      </dgm:prSet>
      <dgm:spPr/>
    </dgm:pt>
    <dgm:pt modelId="{F1271764-6307-4CE0-B899-80B6C90E1916}" type="pres">
      <dgm:prSet presAssocID="{C5E0FA05-0D08-4FAC-A081-5A3B269C1E28}" presName="L1TextContainer" presStyleLbl="revTx" presStyleIdx="13" presStyleCnt="14">
        <dgm:presLayoutVars>
          <dgm:chMax val="1"/>
          <dgm:chPref val="1"/>
          <dgm:bulletEnabled val="1"/>
        </dgm:presLayoutVars>
      </dgm:prSet>
      <dgm:spPr/>
    </dgm:pt>
    <dgm:pt modelId="{3453A2CC-3AA9-4D28-A605-A39E92B62B6C}" type="pres">
      <dgm:prSet presAssocID="{C5E0FA05-0D08-4FAC-A081-5A3B269C1E28}" presName="ConnectLine" presStyleLbl="sibTrans1D1" presStyleIdx="6" presStyleCnt="7"/>
      <dgm:spPr>
        <a:noFill/>
        <a:ln w="12700" cap="rnd" cmpd="sng" algn="ctr">
          <a:solidFill>
            <a:schemeClr val="accent1">
              <a:hueOff val="0"/>
              <a:satOff val="0"/>
              <a:lumOff val="0"/>
              <a:alphaOff val="0"/>
            </a:schemeClr>
          </a:solidFill>
          <a:prstDash val="dash"/>
        </a:ln>
        <a:effectLst/>
      </dgm:spPr>
    </dgm:pt>
    <dgm:pt modelId="{3D1687EC-9C92-4216-8F01-80E80EA77301}" type="pres">
      <dgm:prSet presAssocID="{C5E0FA05-0D08-4FAC-A081-5A3B269C1E28}" presName="EmptyPlaceHolder" presStyleCnt="0"/>
      <dgm:spPr/>
    </dgm:pt>
  </dgm:ptLst>
  <dgm:cxnLst>
    <dgm:cxn modelId="{ECDD510C-83DD-42EC-851F-A78836206116}" srcId="{415FA9AD-ADF4-4516-8A4A-9A448128A815}" destId="{CB0F43A5-3735-4906-918C-9A922B6D794A}" srcOrd="1" destOrd="0" parTransId="{38C68B48-3808-4DE8-91F8-0F2FC491EC16}" sibTransId="{71CE79AC-1BD4-40C8-94A8-F6F0E10480B9}"/>
    <dgm:cxn modelId="{F799F03E-EF3D-4C38-845F-C7C7DC3FA3EC}" srcId="{415FA9AD-ADF4-4516-8A4A-9A448128A815}" destId="{C5E0FA05-0D08-4FAC-A081-5A3B269C1E28}" srcOrd="6" destOrd="0" parTransId="{414F810E-A8E4-4344-8B08-45CE18487555}" sibTransId="{56059104-F2A9-44BC-B5EA-866D23F4C76E}"/>
    <dgm:cxn modelId="{29F2EF5F-EC68-4ECE-8FEB-A5292DFCB0E1}" type="presOf" srcId="{DCCEFEA6-A8AD-49DE-9310-493A7C2C1A86}" destId="{4410BC27-E8F0-48D1-9812-4C335864EF10}" srcOrd="0" destOrd="0" presId="urn:microsoft.com/office/officeart/2017/3/layout/DropPinTimeline"/>
    <dgm:cxn modelId="{3C4E6C45-5B5D-4C5B-B67B-223850782B2D}" type="presOf" srcId="{8BE64E4B-CC4A-415A-BF4A-F8E2AD137E71}" destId="{2E72CD19-0FB1-4E3C-9AA7-4E33FF44BCA6}" srcOrd="0" destOrd="0" presId="urn:microsoft.com/office/officeart/2017/3/layout/DropPinTimeline"/>
    <dgm:cxn modelId="{41509B48-6D4A-4772-9B05-3EF3646C94EA}" srcId="{415FA9AD-ADF4-4516-8A4A-9A448128A815}" destId="{4E9B5899-0879-40DF-B6D2-62876CC39FD3}" srcOrd="0" destOrd="0" parTransId="{74EE0EF7-2760-4F38-A123-74D5AA60609E}" sibTransId="{3A3B6177-FB88-43DD-AEB2-8FBFB7DC5F15}"/>
    <dgm:cxn modelId="{800B9F4A-A88E-4875-BE74-8F6F85FDF591}" type="presOf" srcId="{CB0F43A5-3735-4906-918C-9A922B6D794A}" destId="{E3C1ADAF-5067-45C3-8862-1D7645B9E081}" srcOrd="0" destOrd="0" presId="urn:microsoft.com/office/officeart/2017/3/layout/DropPinTimeline"/>
    <dgm:cxn modelId="{75C49D73-4E57-44C2-88DA-349FA9519C0F}" type="presOf" srcId="{5F7135E2-F1E5-48F8-9396-2A465BD224AE}" destId="{CDFF0DE9-0853-4094-877E-C21835DFD1D3}" srcOrd="0" destOrd="0" presId="urn:microsoft.com/office/officeart/2017/3/layout/DropPinTimeline"/>
    <dgm:cxn modelId="{C1975755-8E7D-4E22-A553-E9C73FA380C3}" type="presOf" srcId="{80E60382-3D44-44D3-828D-13DE83B9A7F3}" destId="{1CD956EE-19DE-4DC2-B5EB-438CEEECBDBC}" srcOrd="0" destOrd="0" presId="urn:microsoft.com/office/officeart/2017/3/layout/DropPinTimeline"/>
    <dgm:cxn modelId="{1F295256-64AD-4D97-8D5D-2DC5E6020EE5}" srcId="{415FA9AD-ADF4-4516-8A4A-9A448128A815}" destId="{80E60382-3D44-44D3-828D-13DE83B9A7F3}" srcOrd="3" destOrd="0" parTransId="{FDA86DAE-D48C-4CE9-9AD9-238154D8523F}" sibTransId="{99D97970-079E-4C30-84CC-7EBDD6549B62}"/>
    <dgm:cxn modelId="{E532447A-D147-43AF-B1A8-445A94DA8161}" srcId="{415FA9AD-ADF4-4516-8A4A-9A448128A815}" destId="{5F7135E2-F1E5-48F8-9396-2A465BD224AE}" srcOrd="5" destOrd="0" parTransId="{645C3640-2326-4ED0-8BDE-EB6D6EAF3571}" sibTransId="{368AC17A-0324-45F0-9A91-EBC559FD1B6A}"/>
    <dgm:cxn modelId="{03575684-3BDD-4053-8214-8D90CA3E797E}" type="presOf" srcId="{415FA9AD-ADF4-4516-8A4A-9A448128A815}" destId="{F9192CAC-07F3-48A0-8BC9-E3719B6EB8D9}" srcOrd="0" destOrd="0" presId="urn:microsoft.com/office/officeart/2017/3/layout/DropPinTimeline"/>
    <dgm:cxn modelId="{19467A94-6702-4627-A089-CC904A1720B6}" type="presOf" srcId="{C5E0FA05-0D08-4FAC-A081-5A3B269C1E28}" destId="{F1271764-6307-4CE0-B899-80B6C90E1916}" srcOrd="0" destOrd="0" presId="urn:microsoft.com/office/officeart/2017/3/layout/DropPinTimeline"/>
    <dgm:cxn modelId="{EDF50EAB-381F-4950-98F8-1127C10696FA}" type="presOf" srcId="{4E9B5899-0879-40DF-B6D2-62876CC39FD3}" destId="{845FBA48-27E9-44EF-8BA2-462BA0C40C54}" srcOrd="0" destOrd="0" presId="urn:microsoft.com/office/officeart/2017/3/layout/DropPinTimeline"/>
    <dgm:cxn modelId="{60ABFEAC-D9EF-4EE0-9650-E8359302FBAE}" srcId="{415FA9AD-ADF4-4516-8A4A-9A448128A815}" destId="{DCCEFEA6-A8AD-49DE-9310-493A7C2C1A86}" srcOrd="4" destOrd="0" parTransId="{3D895283-F333-4FAC-866B-728893C05F77}" sibTransId="{88D754F2-374F-4E15-BE60-979406CBCFCB}"/>
    <dgm:cxn modelId="{5B6AAFDF-4CF6-4E74-A555-1FADFD036764}" srcId="{415FA9AD-ADF4-4516-8A4A-9A448128A815}" destId="{8BE64E4B-CC4A-415A-BF4A-F8E2AD137E71}" srcOrd="2" destOrd="0" parTransId="{342E0F86-45EE-4549-8F3A-A0C3AA05A9AB}" sibTransId="{B6D1DC71-4502-4311-A3FB-CAB536A17609}"/>
    <dgm:cxn modelId="{0872C9F9-6DD4-4C27-941D-13791873A854}" type="presParOf" srcId="{F9192CAC-07F3-48A0-8BC9-E3719B6EB8D9}" destId="{9DB0F807-2B28-4404-AFCF-28339D92B359}" srcOrd="0" destOrd="0" presId="urn:microsoft.com/office/officeart/2017/3/layout/DropPinTimeline"/>
    <dgm:cxn modelId="{CA9AEDE9-A730-4108-B3B6-0F620AFA59AF}" type="presParOf" srcId="{F9192CAC-07F3-48A0-8BC9-E3719B6EB8D9}" destId="{3FA8E48E-D433-4583-A8F4-4A158A8E3647}" srcOrd="1" destOrd="0" presId="urn:microsoft.com/office/officeart/2017/3/layout/DropPinTimeline"/>
    <dgm:cxn modelId="{28E36A45-DE8A-4DB1-9E1C-32B03E309580}" type="presParOf" srcId="{3FA8E48E-D433-4583-A8F4-4A158A8E3647}" destId="{9ECF1B42-5D18-40F2-8364-F7E819D00117}" srcOrd="0" destOrd="0" presId="urn:microsoft.com/office/officeart/2017/3/layout/DropPinTimeline"/>
    <dgm:cxn modelId="{E57794B5-846B-4C9B-9665-A97FC9C57C7A}" type="presParOf" srcId="{9ECF1B42-5D18-40F2-8364-F7E819D00117}" destId="{AAC25873-9805-461A-9AD6-CE1330A4717F}" srcOrd="0" destOrd="0" presId="urn:microsoft.com/office/officeart/2017/3/layout/DropPinTimeline"/>
    <dgm:cxn modelId="{3A5335AD-B1A4-49F0-8BCD-445E216F7E53}" type="presParOf" srcId="{9ECF1B42-5D18-40F2-8364-F7E819D00117}" destId="{C8206B24-F397-4469-9CA3-C0285F3C53DF}" srcOrd="1" destOrd="0" presId="urn:microsoft.com/office/officeart/2017/3/layout/DropPinTimeline"/>
    <dgm:cxn modelId="{ABA63D99-78A7-4616-AF49-B7EA1E394085}" type="presParOf" srcId="{C8206B24-F397-4469-9CA3-C0285F3C53DF}" destId="{671043A8-EC34-4627-90D7-77DD810AC3BE}" srcOrd="0" destOrd="0" presId="urn:microsoft.com/office/officeart/2017/3/layout/DropPinTimeline"/>
    <dgm:cxn modelId="{4300DBB3-47D2-46FF-A54E-EB50605FBB68}" type="presParOf" srcId="{C8206B24-F397-4469-9CA3-C0285F3C53DF}" destId="{E8D707DE-7910-4698-8242-A5050E48BF82}" srcOrd="1" destOrd="0" presId="urn:microsoft.com/office/officeart/2017/3/layout/DropPinTimeline"/>
    <dgm:cxn modelId="{61FA1F46-D5F5-41DD-B076-14D0F39DCF09}" type="presParOf" srcId="{9ECF1B42-5D18-40F2-8364-F7E819D00117}" destId="{38F8DE8A-8D0C-40AA-B331-03299A38530D}" srcOrd="2" destOrd="0" presId="urn:microsoft.com/office/officeart/2017/3/layout/DropPinTimeline"/>
    <dgm:cxn modelId="{9F781019-2EC0-42AB-8B39-D5493E9BB7CF}" type="presParOf" srcId="{9ECF1B42-5D18-40F2-8364-F7E819D00117}" destId="{845FBA48-27E9-44EF-8BA2-462BA0C40C54}" srcOrd="3" destOrd="0" presId="urn:microsoft.com/office/officeart/2017/3/layout/DropPinTimeline"/>
    <dgm:cxn modelId="{00EBFA24-FE41-47D4-A7FA-E9801C62D79C}" type="presParOf" srcId="{9ECF1B42-5D18-40F2-8364-F7E819D00117}" destId="{084E2C5D-FBED-49CC-9615-FDD42337BDE7}" srcOrd="4" destOrd="0" presId="urn:microsoft.com/office/officeart/2017/3/layout/DropPinTimeline"/>
    <dgm:cxn modelId="{ABBD7814-1A61-4F7B-8F3F-4E3C2E1C3B54}" type="presParOf" srcId="{9ECF1B42-5D18-40F2-8364-F7E819D00117}" destId="{F010ADB0-66E0-4D30-89A7-F8C04B22854F}" srcOrd="5" destOrd="0" presId="urn:microsoft.com/office/officeart/2017/3/layout/DropPinTimeline"/>
    <dgm:cxn modelId="{5C2D4F26-C387-41D9-A786-5E63A6FAF973}" type="presParOf" srcId="{3FA8E48E-D433-4583-A8F4-4A158A8E3647}" destId="{2D7FD2EF-4916-4542-BFEF-FE7C76177590}" srcOrd="1" destOrd="0" presId="urn:microsoft.com/office/officeart/2017/3/layout/DropPinTimeline"/>
    <dgm:cxn modelId="{FB74A206-7163-4769-9C9B-9D47FF53C78B}" type="presParOf" srcId="{3FA8E48E-D433-4583-A8F4-4A158A8E3647}" destId="{3BDE481F-8413-4D80-B9B4-92E0A0F308B6}" srcOrd="2" destOrd="0" presId="urn:microsoft.com/office/officeart/2017/3/layout/DropPinTimeline"/>
    <dgm:cxn modelId="{B9A7376D-9F95-47B9-A166-DFC199C163A9}" type="presParOf" srcId="{3BDE481F-8413-4D80-B9B4-92E0A0F308B6}" destId="{84D98996-D726-4218-9D6F-6CB9D66BE111}" srcOrd="0" destOrd="0" presId="urn:microsoft.com/office/officeart/2017/3/layout/DropPinTimeline"/>
    <dgm:cxn modelId="{791962AB-0A78-46F7-ABDC-C4D5BA4013C4}" type="presParOf" srcId="{3BDE481F-8413-4D80-B9B4-92E0A0F308B6}" destId="{5C470B6C-0883-45FC-9D80-5E867CA6DB7A}" srcOrd="1" destOrd="0" presId="urn:microsoft.com/office/officeart/2017/3/layout/DropPinTimeline"/>
    <dgm:cxn modelId="{1F50A906-A6C0-4F42-8694-F7EDF9AD4F38}" type="presParOf" srcId="{5C470B6C-0883-45FC-9D80-5E867CA6DB7A}" destId="{37FC3CBF-5448-43B3-AB51-88D3C1D5142A}" srcOrd="0" destOrd="0" presId="urn:microsoft.com/office/officeart/2017/3/layout/DropPinTimeline"/>
    <dgm:cxn modelId="{DD6A479A-3DE8-4713-81A5-7E069AAC4069}" type="presParOf" srcId="{5C470B6C-0883-45FC-9D80-5E867CA6DB7A}" destId="{CD706C66-82BE-44D5-AC54-AF43A53A5B41}" srcOrd="1" destOrd="0" presId="urn:microsoft.com/office/officeart/2017/3/layout/DropPinTimeline"/>
    <dgm:cxn modelId="{FC23A790-7C6F-465D-8223-1308917CBCE3}" type="presParOf" srcId="{3BDE481F-8413-4D80-B9B4-92E0A0F308B6}" destId="{112F825D-F3CF-479F-962C-3BF5A0492DD2}" srcOrd="2" destOrd="0" presId="urn:microsoft.com/office/officeart/2017/3/layout/DropPinTimeline"/>
    <dgm:cxn modelId="{780D5A4B-773D-4415-BFC8-662B6C1861DE}" type="presParOf" srcId="{3BDE481F-8413-4D80-B9B4-92E0A0F308B6}" destId="{E3C1ADAF-5067-45C3-8862-1D7645B9E081}" srcOrd="3" destOrd="0" presId="urn:microsoft.com/office/officeart/2017/3/layout/DropPinTimeline"/>
    <dgm:cxn modelId="{1D7FC005-CF48-4864-AE73-4C57B19185DA}" type="presParOf" srcId="{3BDE481F-8413-4D80-B9B4-92E0A0F308B6}" destId="{EE393745-8477-40FC-8F63-61E049F5AB00}" srcOrd="4" destOrd="0" presId="urn:microsoft.com/office/officeart/2017/3/layout/DropPinTimeline"/>
    <dgm:cxn modelId="{F17322AD-BE8B-4AAC-982C-FBF3F4F52C47}" type="presParOf" srcId="{3BDE481F-8413-4D80-B9B4-92E0A0F308B6}" destId="{F494D4F7-E16C-4907-AC01-A10647446E97}" srcOrd="5" destOrd="0" presId="urn:microsoft.com/office/officeart/2017/3/layout/DropPinTimeline"/>
    <dgm:cxn modelId="{FD0C5A6E-D6C1-456F-940C-099F35AE7427}" type="presParOf" srcId="{3FA8E48E-D433-4583-A8F4-4A158A8E3647}" destId="{0BFD98E0-F886-47DC-BDDC-9334296434D4}" srcOrd="3" destOrd="0" presId="urn:microsoft.com/office/officeart/2017/3/layout/DropPinTimeline"/>
    <dgm:cxn modelId="{6442BB0C-07B1-4920-9BA0-DAFD64DD2A9B}" type="presParOf" srcId="{3FA8E48E-D433-4583-A8F4-4A158A8E3647}" destId="{9E580AF2-7B69-412F-8676-479080C0ED13}" srcOrd="4" destOrd="0" presId="urn:microsoft.com/office/officeart/2017/3/layout/DropPinTimeline"/>
    <dgm:cxn modelId="{4E02A51D-D4B9-4FC9-8EFB-312D36E3E066}" type="presParOf" srcId="{9E580AF2-7B69-412F-8676-479080C0ED13}" destId="{32B73D18-A11B-4529-9EB9-AABEF12A0EEF}" srcOrd="0" destOrd="0" presId="urn:microsoft.com/office/officeart/2017/3/layout/DropPinTimeline"/>
    <dgm:cxn modelId="{211454A1-63E4-47B8-9BC8-E36FF9995607}" type="presParOf" srcId="{9E580AF2-7B69-412F-8676-479080C0ED13}" destId="{16D3A6FE-0DB6-4B21-9B37-EBDDD39DA35B}" srcOrd="1" destOrd="0" presId="urn:microsoft.com/office/officeart/2017/3/layout/DropPinTimeline"/>
    <dgm:cxn modelId="{47552D71-D337-443A-A387-C7C4C557A046}" type="presParOf" srcId="{16D3A6FE-0DB6-4B21-9B37-EBDDD39DA35B}" destId="{2EFFCFCE-3711-4241-85CF-F312857AA2D1}" srcOrd="0" destOrd="0" presId="urn:microsoft.com/office/officeart/2017/3/layout/DropPinTimeline"/>
    <dgm:cxn modelId="{7DD65F8B-85C3-4D49-83DD-537EB04796A6}" type="presParOf" srcId="{16D3A6FE-0DB6-4B21-9B37-EBDDD39DA35B}" destId="{46E4EC40-F434-4797-8DF5-364A8F11D38A}" srcOrd="1" destOrd="0" presId="urn:microsoft.com/office/officeart/2017/3/layout/DropPinTimeline"/>
    <dgm:cxn modelId="{BB2E36AE-BB3F-4A63-BD86-DB7BBE00F2A6}" type="presParOf" srcId="{9E580AF2-7B69-412F-8676-479080C0ED13}" destId="{BD548DE4-CD91-4D98-A04D-89DB4D5D9F49}" srcOrd="2" destOrd="0" presId="urn:microsoft.com/office/officeart/2017/3/layout/DropPinTimeline"/>
    <dgm:cxn modelId="{1F4711BE-ED77-4DC8-9787-28D3A0155D18}" type="presParOf" srcId="{9E580AF2-7B69-412F-8676-479080C0ED13}" destId="{2E72CD19-0FB1-4E3C-9AA7-4E33FF44BCA6}" srcOrd="3" destOrd="0" presId="urn:microsoft.com/office/officeart/2017/3/layout/DropPinTimeline"/>
    <dgm:cxn modelId="{C241666D-CAB4-4472-9F36-88F340490409}" type="presParOf" srcId="{9E580AF2-7B69-412F-8676-479080C0ED13}" destId="{492C4EC4-112C-4BD2-8C88-91BCD9474180}" srcOrd="4" destOrd="0" presId="urn:microsoft.com/office/officeart/2017/3/layout/DropPinTimeline"/>
    <dgm:cxn modelId="{4305952D-CD9A-4835-838C-21FA94894BF1}" type="presParOf" srcId="{9E580AF2-7B69-412F-8676-479080C0ED13}" destId="{E24B0F6C-8B73-466E-82A5-25014A43EFFC}" srcOrd="5" destOrd="0" presId="urn:microsoft.com/office/officeart/2017/3/layout/DropPinTimeline"/>
    <dgm:cxn modelId="{27AE69EB-75ED-49B6-BF5E-78E1787E9CE1}" type="presParOf" srcId="{3FA8E48E-D433-4583-A8F4-4A158A8E3647}" destId="{46F3A52C-A10E-4946-BC68-A47D96CB8384}" srcOrd="5" destOrd="0" presId="urn:microsoft.com/office/officeart/2017/3/layout/DropPinTimeline"/>
    <dgm:cxn modelId="{7EFA0053-BF7B-4054-807F-8AB80B9A1A4E}" type="presParOf" srcId="{3FA8E48E-D433-4583-A8F4-4A158A8E3647}" destId="{B17A965D-3F6C-4BA7-A58E-CC867ED40CA3}" srcOrd="6" destOrd="0" presId="urn:microsoft.com/office/officeart/2017/3/layout/DropPinTimeline"/>
    <dgm:cxn modelId="{2051A6A0-54A0-4283-9424-4C62DF2CC832}" type="presParOf" srcId="{B17A965D-3F6C-4BA7-A58E-CC867ED40CA3}" destId="{26AA3C99-56E0-4418-8AE2-1D8A104FC4CD}" srcOrd="0" destOrd="0" presId="urn:microsoft.com/office/officeart/2017/3/layout/DropPinTimeline"/>
    <dgm:cxn modelId="{F4070222-0872-458F-B28E-BCD334B3FFDC}" type="presParOf" srcId="{B17A965D-3F6C-4BA7-A58E-CC867ED40CA3}" destId="{FEECD5A2-497F-41E9-8A9B-F43ADA42D930}" srcOrd="1" destOrd="0" presId="urn:microsoft.com/office/officeart/2017/3/layout/DropPinTimeline"/>
    <dgm:cxn modelId="{F8CA9609-B173-4A36-8734-96B95A3B08FE}" type="presParOf" srcId="{FEECD5A2-497F-41E9-8A9B-F43ADA42D930}" destId="{97828BEF-CE64-47B9-8C08-3F619CE247F4}" srcOrd="0" destOrd="0" presId="urn:microsoft.com/office/officeart/2017/3/layout/DropPinTimeline"/>
    <dgm:cxn modelId="{9528A3ED-019D-4EC9-8AB4-65098EECB234}" type="presParOf" srcId="{FEECD5A2-497F-41E9-8A9B-F43ADA42D930}" destId="{69E07642-19DD-41F6-AC5F-BF7F8F488812}" srcOrd="1" destOrd="0" presId="urn:microsoft.com/office/officeart/2017/3/layout/DropPinTimeline"/>
    <dgm:cxn modelId="{98B0E1E0-A43B-4088-84A5-05A1B509EAD2}" type="presParOf" srcId="{B17A965D-3F6C-4BA7-A58E-CC867ED40CA3}" destId="{43435C8C-9FF7-4030-83DB-8A5C32161361}" srcOrd="2" destOrd="0" presId="urn:microsoft.com/office/officeart/2017/3/layout/DropPinTimeline"/>
    <dgm:cxn modelId="{1BCD70CB-3E7D-4CDB-AC8C-FE0BC74D5C1A}" type="presParOf" srcId="{B17A965D-3F6C-4BA7-A58E-CC867ED40CA3}" destId="{1CD956EE-19DE-4DC2-B5EB-438CEEECBDBC}" srcOrd="3" destOrd="0" presId="urn:microsoft.com/office/officeart/2017/3/layout/DropPinTimeline"/>
    <dgm:cxn modelId="{1044B4D4-41C0-459C-8D05-3E5DB3DD6936}" type="presParOf" srcId="{B17A965D-3F6C-4BA7-A58E-CC867ED40CA3}" destId="{76721084-3D69-4C24-99D4-E31E76154F9F}" srcOrd="4" destOrd="0" presId="urn:microsoft.com/office/officeart/2017/3/layout/DropPinTimeline"/>
    <dgm:cxn modelId="{3F499DC6-6864-4F1B-A498-1241595D35FE}" type="presParOf" srcId="{B17A965D-3F6C-4BA7-A58E-CC867ED40CA3}" destId="{05E456FA-0084-4595-BA60-AD40F934DDA3}" srcOrd="5" destOrd="0" presId="urn:microsoft.com/office/officeart/2017/3/layout/DropPinTimeline"/>
    <dgm:cxn modelId="{2BA78DF5-050F-4350-BABE-DF1E2FD7DFC1}" type="presParOf" srcId="{3FA8E48E-D433-4583-A8F4-4A158A8E3647}" destId="{6E47926B-5A37-4A59-AAA4-C1C58AB34BBA}" srcOrd="7" destOrd="0" presId="urn:microsoft.com/office/officeart/2017/3/layout/DropPinTimeline"/>
    <dgm:cxn modelId="{C53FC020-B9B9-40F9-9454-9F5B262230B2}" type="presParOf" srcId="{3FA8E48E-D433-4583-A8F4-4A158A8E3647}" destId="{C131EF0A-3783-4AD5-A4F6-9575564AF59E}" srcOrd="8" destOrd="0" presId="urn:microsoft.com/office/officeart/2017/3/layout/DropPinTimeline"/>
    <dgm:cxn modelId="{8AE0A8AB-8195-4C85-9EF1-45887AAEBDE7}" type="presParOf" srcId="{C131EF0A-3783-4AD5-A4F6-9575564AF59E}" destId="{BC553D84-7EE3-4FF9-A176-EEEA2B1808D4}" srcOrd="0" destOrd="0" presId="urn:microsoft.com/office/officeart/2017/3/layout/DropPinTimeline"/>
    <dgm:cxn modelId="{43745B8D-1C5A-4D3D-ACCA-9E077B57808C}" type="presParOf" srcId="{C131EF0A-3783-4AD5-A4F6-9575564AF59E}" destId="{0DD5B8F1-A666-4539-ABB7-236B4D1EAE22}" srcOrd="1" destOrd="0" presId="urn:microsoft.com/office/officeart/2017/3/layout/DropPinTimeline"/>
    <dgm:cxn modelId="{C1D397DE-F0FE-4337-BFF9-97C474F5E99F}" type="presParOf" srcId="{0DD5B8F1-A666-4539-ABB7-236B4D1EAE22}" destId="{BCD6DD8E-EBBC-4AA4-AE16-2BC52F38DED9}" srcOrd="0" destOrd="0" presId="urn:microsoft.com/office/officeart/2017/3/layout/DropPinTimeline"/>
    <dgm:cxn modelId="{5941D919-2396-4317-A4AA-64103D2C5834}" type="presParOf" srcId="{0DD5B8F1-A666-4539-ABB7-236B4D1EAE22}" destId="{2EDE5A57-011D-46A6-8C7E-823021FAC0AE}" srcOrd="1" destOrd="0" presId="urn:microsoft.com/office/officeart/2017/3/layout/DropPinTimeline"/>
    <dgm:cxn modelId="{7AAEFF81-2372-48FA-BD54-B802DEEEE6ED}" type="presParOf" srcId="{C131EF0A-3783-4AD5-A4F6-9575564AF59E}" destId="{C62CB59C-E685-4236-B739-EF49D59389B9}" srcOrd="2" destOrd="0" presId="urn:microsoft.com/office/officeart/2017/3/layout/DropPinTimeline"/>
    <dgm:cxn modelId="{DB9E23A3-C933-469E-9936-DB8C7D6E4C9C}" type="presParOf" srcId="{C131EF0A-3783-4AD5-A4F6-9575564AF59E}" destId="{4410BC27-E8F0-48D1-9812-4C335864EF10}" srcOrd="3" destOrd="0" presId="urn:microsoft.com/office/officeart/2017/3/layout/DropPinTimeline"/>
    <dgm:cxn modelId="{DFBB2BF6-D51E-4C71-BE51-F9184335A80F}" type="presParOf" srcId="{C131EF0A-3783-4AD5-A4F6-9575564AF59E}" destId="{E6778028-E223-419A-B030-51D788E3FE2E}" srcOrd="4" destOrd="0" presId="urn:microsoft.com/office/officeart/2017/3/layout/DropPinTimeline"/>
    <dgm:cxn modelId="{62A8A839-A157-4F7D-B6F8-07D8021BFE6F}" type="presParOf" srcId="{C131EF0A-3783-4AD5-A4F6-9575564AF59E}" destId="{CCCFD473-79EA-44FA-85CD-2FF939B11C53}" srcOrd="5" destOrd="0" presId="urn:microsoft.com/office/officeart/2017/3/layout/DropPinTimeline"/>
    <dgm:cxn modelId="{66492CC1-F64A-4515-990E-A15452A81C95}" type="presParOf" srcId="{3FA8E48E-D433-4583-A8F4-4A158A8E3647}" destId="{FB4BA0C2-A88B-41D4-BCD8-2F7B6CE9B49E}" srcOrd="9" destOrd="0" presId="urn:microsoft.com/office/officeart/2017/3/layout/DropPinTimeline"/>
    <dgm:cxn modelId="{D0F94714-E78D-498F-A5CB-33B4F29266EE}" type="presParOf" srcId="{3FA8E48E-D433-4583-A8F4-4A158A8E3647}" destId="{45270C3D-EAFD-4660-8776-A859098A0AC7}" srcOrd="10" destOrd="0" presId="urn:microsoft.com/office/officeart/2017/3/layout/DropPinTimeline"/>
    <dgm:cxn modelId="{025B67F2-4EF5-42B4-9D26-0AB6C568A530}" type="presParOf" srcId="{45270C3D-EAFD-4660-8776-A859098A0AC7}" destId="{6E5500E0-A997-46DD-9DC1-EFA077B1BC48}" srcOrd="0" destOrd="0" presId="urn:microsoft.com/office/officeart/2017/3/layout/DropPinTimeline"/>
    <dgm:cxn modelId="{6F4D4353-508D-4058-8AEB-53B322DFA606}" type="presParOf" srcId="{45270C3D-EAFD-4660-8776-A859098A0AC7}" destId="{5F87F825-F905-4F67-BB31-1285319BF132}" srcOrd="1" destOrd="0" presId="urn:microsoft.com/office/officeart/2017/3/layout/DropPinTimeline"/>
    <dgm:cxn modelId="{FAEA22A3-7A8F-4E8E-92B2-634962232D8E}" type="presParOf" srcId="{5F87F825-F905-4F67-BB31-1285319BF132}" destId="{4EB724BC-F1B3-4FC1-B78E-1B8225EDD384}" srcOrd="0" destOrd="0" presId="urn:microsoft.com/office/officeart/2017/3/layout/DropPinTimeline"/>
    <dgm:cxn modelId="{A0071A50-F650-46B6-BCB0-09E21CD71DE3}" type="presParOf" srcId="{5F87F825-F905-4F67-BB31-1285319BF132}" destId="{2060502D-FAA5-4D85-8612-4FCCBB6F4861}" srcOrd="1" destOrd="0" presId="urn:microsoft.com/office/officeart/2017/3/layout/DropPinTimeline"/>
    <dgm:cxn modelId="{9F73C78E-9745-4036-B476-EF0498E839F2}" type="presParOf" srcId="{45270C3D-EAFD-4660-8776-A859098A0AC7}" destId="{4F9ABDF1-A627-419B-BB0D-B559A9672DBD}" srcOrd="2" destOrd="0" presId="urn:microsoft.com/office/officeart/2017/3/layout/DropPinTimeline"/>
    <dgm:cxn modelId="{96183F5D-7F0E-4580-9C05-6A39AD3EBE82}" type="presParOf" srcId="{45270C3D-EAFD-4660-8776-A859098A0AC7}" destId="{CDFF0DE9-0853-4094-877E-C21835DFD1D3}" srcOrd="3" destOrd="0" presId="urn:microsoft.com/office/officeart/2017/3/layout/DropPinTimeline"/>
    <dgm:cxn modelId="{57FF51C5-6C4B-49C7-8C49-5FE76D2DFB6B}" type="presParOf" srcId="{45270C3D-EAFD-4660-8776-A859098A0AC7}" destId="{1EF4271B-70E8-4C03-B210-29C835426EE9}" srcOrd="4" destOrd="0" presId="urn:microsoft.com/office/officeart/2017/3/layout/DropPinTimeline"/>
    <dgm:cxn modelId="{6D15A1A9-0B9C-42D2-B354-70E4AD8B6987}" type="presParOf" srcId="{45270C3D-EAFD-4660-8776-A859098A0AC7}" destId="{1E8013E6-B48C-4DD1-B8B3-5A7B5A947178}" srcOrd="5" destOrd="0" presId="urn:microsoft.com/office/officeart/2017/3/layout/DropPinTimeline"/>
    <dgm:cxn modelId="{3F9E92A6-45B1-46C0-AC5A-A52AA3873D79}" type="presParOf" srcId="{3FA8E48E-D433-4583-A8F4-4A158A8E3647}" destId="{9DC6EE94-5974-4AAC-B1E7-6D0AA28CD721}" srcOrd="11" destOrd="0" presId="urn:microsoft.com/office/officeart/2017/3/layout/DropPinTimeline"/>
    <dgm:cxn modelId="{C70EBF8B-980F-48AD-9C9B-B54481AAD200}" type="presParOf" srcId="{3FA8E48E-D433-4583-A8F4-4A158A8E3647}" destId="{94EEA64B-F8E1-49F8-821E-DBC808C49837}" srcOrd="12" destOrd="0" presId="urn:microsoft.com/office/officeart/2017/3/layout/DropPinTimeline"/>
    <dgm:cxn modelId="{3F3B7D92-FDDB-482B-B6BB-ABF70D5B34DA}" type="presParOf" srcId="{94EEA64B-F8E1-49F8-821E-DBC808C49837}" destId="{42F7C1FB-9AFE-4411-A683-B0D9873CBFF3}" srcOrd="0" destOrd="0" presId="urn:microsoft.com/office/officeart/2017/3/layout/DropPinTimeline"/>
    <dgm:cxn modelId="{BF91C981-60E1-46F9-AA2D-B36A551DE777}" type="presParOf" srcId="{94EEA64B-F8E1-49F8-821E-DBC808C49837}" destId="{00FFBC95-13D6-40F7-8886-30C5F239BF9C}" srcOrd="1" destOrd="0" presId="urn:microsoft.com/office/officeart/2017/3/layout/DropPinTimeline"/>
    <dgm:cxn modelId="{49FCC151-67B8-442B-B9BB-E79030A8755F}" type="presParOf" srcId="{00FFBC95-13D6-40F7-8886-30C5F239BF9C}" destId="{DF954C3F-4E60-402D-B798-8FB4BECC8EAE}" srcOrd="0" destOrd="0" presId="urn:microsoft.com/office/officeart/2017/3/layout/DropPinTimeline"/>
    <dgm:cxn modelId="{E3762914-21F5-4728-A650-2AA70A31DE16}" type="presParOf" srcId="{00FFBC95-13D6-40F7-8886-30C5F239BF9C}" destId="{BA2DA938-0847-453A-80EE-781058B97957}" srcOrd="1" destOrd="0" presId="urn:microsoft.com/office/officeart/2017/3/layout/DropPinTimeline"/>
    <dgm:cxn modelId="{30D9E477-80AD-422F-BD4E-E2D9894172DB}" type="presParOf" srcId="{94EEA64B-F8E1-49F8-821E-DBC808C49837}" destId="{AE5F7436-3200-43CB-9C8E-FC7C31FF1303}" srcOrd="2" destOrd="0" presId="urn:microsoft.com/office/officeart/2017/3/layout/DropPinTimeline"/>
    <dgm:cxn modelId="{BCC5A790-A576-4A9E-87B8-1C959BF7A519}" type="presParOf" srcId="{94EEA64B-F8E1-49F8-821E-DBC808C49837}" destId="{F1271764-6307-4CE0-B899-80B6C90E1916}" srcOrd="3" destOrd="0" presId="urn:microsoft.com/office/officeart/2017/3/layout/DropPinTimeline"/>
    <dgm:cxn modelId="{F99FBC6D-B08A-41C6-8FEC-37B9A433449D}" type="presParOf" srcId="{94EEA64B-F8E1-49F8-821E-DBC808C49837}" destId="{3453A2CC-3AA9-4D28-A605-A39E92B62B6C}" srcOrd="4" destOrd="0" presId="urn:microsoft.com/office/officeart/2017/3/layout/DropPinTimeline"/>
    <dgm:cxn modelId="{37812DE6-7D9E-4CC2-8908-005DFF890943}" type="presParOf" srcId="{94EEA64B-F8E1-49F8-821E-DBC808C49837}" destId="{3D1687EC-9C92-4216-8F01-80E80EA77301}" srcOrd="5" destOrd="0" presId="urn:microsoft.com/office/officeart/2017/3/layout/DropPinTimeline"/>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F40C146-28D7-4DDF-9D27-BAA09DD6BA9F}"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B1C3D3EA-DECC-4B82-9C6C-B31B348F475F}">
      <dgm:prSet phldrT="[Text]" phldr="0"/>
      <dgm:spPr/>
      <dgm:t>
        <a:bodyPr/>
        <a:lstStyle/>
        <a:p>
          <a:r>
            <a:rPr lang="en-GB">
              <a:solidFill>
                <a:srgbClr val="222222"/>
              </a:solidFill>
              <a:latin typeface="Arial"/>
              <a:cs typeface="Arial"/>
            </a:rPr>
            <a:t>Recommendations</a:t>
          </a:r>
          <a:endParaRPr lang="en-GB"/>
        </a:p>
      </dgm:t>
    </dgm:pt>
    <dgm:pt modelId="{EDEEBB75-B858-466A-B539-63AA4017E261}" type="parTrans" cxnId="{A6D284C2-1CA3-4F09-BEDE-3C27DD05BBA2}">
      <dgm:prSet/>
      <dgm:spPr/>
      <dgm:t>
        <a:bodyPr/>
        <a:lstStyle/>
        <a:p>
          <a:endParaRPr lang="en-GB"/>
        </a:p>
      </dgm:t>
    </dgm:pt>
    <dgm:pt modelId="{7CCCCBAC-8720-482B-B3A4-B819FE2567AA}" type="sibTrans" cxnId="{A6D284C2-1CA3-4F09-BEDE-3C27DD05BBA2}">
      <dgm:prSet/>
      <dgm:spPr/>
      <dgm:t>
        <a:bodyPr/>
        <a:lstStyle/>
        <a:p>
          <a:endParaRPr lang="en-GB"/>
        </a:p>
      </dgm:t>
    </dgm:pt>
    <dgm:pt modelId="{23CD1320-8DAF-4193-BF9F-D4DE69721945}">
      <dgm:prSet phldr="0"/>
      <dgm:spPr/>
      <dgm:t>
        <a:bodyPr/>
        <a:lstStyle/>
        <a:p>
          <a:pPr algn="l" rtl="0"/>
          <a:r>
            <a:rPr lang="en-GB">
              <a:solidFill>
                <a:srgbClr val="222222"/>
              </a:solidFill>
              <a:latin typeface="Arial"/>
              <a:cs typeface="Arial"/>
            </a:rPr>
            <a:t>- Start early: Getting help sooner makes a big difference.</a:t>
          </a:r>
          <a:endParaRPr lang="en-GB">
            <a:latin typeface="Century Gothic" panose="020B0502020202020204"/>
          </a:endParaRPr>
        </a:p>
      </dgm:t>
    </dgm:pt>
    <dgm:pt modelId="{F4D369BA-17DF-4D92-86BE-FAFFF78BFF70}" type="parTrans" cxnId="{C7530A93-93CC-403E-BF33-B3545370C288}">
      <dgm:prSet/>
      <dgm:spPr/>
    </dgm:pt>
    <dgm:pt modelId="{7FBF7FD1-C875-4FDF-A651-EDDFF6006B65}" type="sibTrans" cxnId="{C7530A93-93CC-403E-BF33-B3545370C288}">
      <dgm:prSet/>
      <dgm:spPr/>
      <dgm:t>
        <a:bodyPr/>
        <a:lstStyle/>
        <a:p>
          <a:endParaRPr lang="en-GB"/>
        </a:p>
      </dgm:t>
    </dgm:pt>
    <dgm:pt modelId="{C82C7ADF-C677-415A-A081-9A5C94BCE72D}">
      <dgm:prSet phldr="0"/>
      <dgm:spPr/>
      <dgm:t>
        <a:bodyPr/>
        <a:lstStyle/>
        <a:p>
          <a:pPr algn="l"/>
          <a:r>
            <a:rPr lang="en-GB">
              <a:solidFill>
                <a:srgbClr val="222222"/>
              </a:solidFill>
              <a:latin typeface="Arial"/>
              <a:cs typeface="Arial"/>
            </a:rPr>
            <a:t>- More money: We need to put more money into special services so people don't have to wait as long.</a:t>
          </a:r>
          <a:endParaRPr lang="en-GB"/>
        </a:p>
      </dgm:t>
    </dgm:pt>
    <dgm:pt modelId="{D654013D-6E2B-4520-BAE2-C41106A0FE57}" type="parTrans" cxnId="{2B9A06E3-C9BC-4552-BF52-073B02DC2A03}">
      <dgm:prSet/>
      <dgm:spPr/>
    </dgm:pt>
    <dgm:pt modelId="{44DAD5A2-86D7-47CA-A060-3203B7E61F95}" type="sibTrans" cxnId="{2B9A06E3-C9BC-4552-BF52-073B02DC2A03}">
      <dgm:prSet/>
      <dgm:spPr/>
      <dgm:t>
        <a:bodyPr/>
        <a:lstStyle/>
        <a:p>
          <a:endParaRPr lang="en-GB"/>
        </a:p>
      </dgm:t>
    </dgm:pt>
    <dgm:pt modelId="{08D3D38B-0991-4B2E-8164-1D009AB711BC}">
      <dgm:prSet phldr="0"/>
      <dgm:spPr/>
      <dgm:t>
        <a:bodyPr/>
        <a:lstStyle/>
        <a:p>
          <a:pPr algn="l"/>
          <a:r>
            <a:rPr lang="en-GB">
              <a:solidFill>
                <a:srgbClr val="222222"/>
              </a:solidFill>
              <a:latin typeface="Arial"/>
              <a:cs typeface="Arial"/>
            </a:rPr>
            <a:t>-each people: Let's work on getting rid of wrong ideas and stigma with awareness campaigns.</a:t>
          </a:r>
          <a:endParaRPr lang="en-GB"/>
        </a:p>
      </dgm:t>
    </dgm:pt>
    <dgm:pt modelId="{11605B40-9389-4B92-8FB7-21DBDB5A7015}" type="parTrans" cxnId="{15C10B3F-39F5-4E0A-95EC-B6B1C69F03B5}">
      <dgm:prSet/>
      <dgm:spPr/>
    </dgm:pt>
    <dgm:pt modelId="{28368306-DA36-409E-8C67-345BED0D1D4A}" type="sibTrans" cxnId="{15C10B3F-39F5-4E0A-95EC-B6B1C69F03B5}">
      <dgm:prSet/>
      <dgm:spPr/>
      <dgm:t>
        <a:bodyPr/>
        <a:lstStyle/>
        <a:p>
          <a:endParaRPr lang="en-GB"/>
        </a:p>
      </dgm:t>
    </dgm:pt>
    <dgm:pt modelId="{E7F2CC58-96A4-4B88-A003-237614DB9301}">
      <dgm:prSet phldr="0"/>
      <dgm:spPr/>
      <dgm:t>
        <a:bodyPr/>
        <a:lstStyle/>
        <a:p>
          <a:pPr algn="l"/>
          <a:r>
            <a:rPr lang="en-GB">
              <a:solidFill>
                <a:srgbClr val="222222"/>
              </a:solidFill>
              <a:latin typeface="Arial"/>
              <a:cs typeface="Arial"/>
            </a:rPr>
            <a:t> Watch social media: Online platforms need to deal with harmful stuff about dieting and body image.</a:t>
          </a:r>
          <a:endParaRPr lang="en-GB"/>
        </a:p>
      </dgm:t>
    </dgm:pt>
    <dgm:pt modelId="{0D3486E1-8A29-4DFF-AD42-4413F4CECB4C}" type="parTrans" cxnId="{00F709A3-8972-428A-8200-082A1854DEF4}">
      <dgm:prSet/>
      <dgm:spPr/>
    </dgm:pt>
    <dgm:pt modelId="{A27A9815-00C7-4431-97AE-B92F9BFDC8E0}" type="sibTrans" cxnId="{00F709A3-8972-428A-8200-082A1854DEF4}">
      <dgm:prSet/>
      <dgm:spPr/>
      <dgm:t>
        <a:bodyPr/>
        <a:lstStyle/>
        <a:p>
          <a:endParaRPr lang="en-GB"/>
        </a:p>
      </dgm:t>
    </dgm:pt>
    <dgm:pt modelId="{CA231E13-6C2B-4EFF-81B6-C46D3888F21C}">
      <dgm:prSet phldr="0"/>
      <dgm:spPr/>
      <dgm:t>
        <a:bodyPr/>
        <a:lstStyle/>
        <a:p>
          <a:pPr algn="l"/>
          <a:r>
            <a:rPr lang="en-GB">
              <a:solidFill>
                <a:srgbClr val="222222"/>
              </a:solidFill>
              <a:latin typeface="Arial"/>
              <a:cs typeface="Arial"/>
            </a:rPr>
            <a:t>Include everyone: Healthcare should know that anyone can have eating disorders, no matter who they are.</a:t>
          </a:r>
          <a:endParaRPr lang="en-GB"/>
        </a:p>
      </dgm:t>
    </dgm:pt>
    <dgm:pt modelId="{B2F9F63A-5837-4598-8DB1-8DE0869DF998}" type="parTrans" cxnId="{76342D3B-D64C-4818-9D0A-E62D0A1A9C38}">
      <dgm:prSet/>
      <dgm:spPr/>
    </dgm:pt>
    <dgm:pt modelId="{5EDACE66-19CE-4136-8F7F-6DBF24506E77}" type="sibTrans" cxnId="{76342D3B-D64C-4818-9D0A-E62D0A1A9C38}">
      <dgm:prSet/>
      <dgm:spPr/>
    </dgm:pt>
    <dgm:pt modelId="{5944F3B9-25E6-4319-B11F-42B71255BA1A}" type="pres">
      <dgm:prSet presAssocID="{4F40C146-28D7-4DDF-9D27-BAA09DD6BA9F}" presName="diagram" presStyleCnt="0">
        <dgm:presLayoutVars>
          <dgm:dir/>
          <dgm:resizeHandles val="exact"/>
        </dgm:presLayoutVars>
      </dgm:prSet>
      <dgm:spPr/>
    </dgm:pt>
    <dgm:pt modelId="{58908BE1-E005-4848-A2EA-39E4889CB66C}" type="pres">
      <dgm:prSet presAssocID="{B1C3D3EA-DECC-4B82-9C6C-B31B348F475F}" presName="node" presStyleLbl="node1" presStyleIdx="0" presStyleCnt="6">
        <dgm:presLayoutVars>
          <dgm:bulletEnabled val="1"/>
        </dgm:presLayoutVars>
      </dgm:prSet>
      <dgm:spPr/>
    </dgm:pt>
    <dgm:pt modelId="{B4058267-B5AB-4202-8B17-9F3954B93404}" type="pres">
      <dgm:prSet presAssocID="{7CCCCBAC-8720-482B-B3A4-B819FE2567AA}" presName="sibTrans" presStyleLbl="sibTrans2D1" presStyleIdx="0" presStyleCnt="5"/>
      <dgm:spPr/>
    </dgm:pt>
    <dgm:pt modelId="{C5F22812-D713-4EA1-9858-7FD702719B09}" type="pres">
      <dgm:prSet presAssocID="{7CCCCBAC-8720-482B-B3A4-B819FE2567AA}" presName="connectorText" presStyleLbl="sibTrans2D1" presStyleIdx="0" presStyleCnt="5"/>
      <dgm:spPr/>
    </dgm:pt>
    <dgm:pt modelId="{B9E5836C-064D-4052-96CD-DE3EE72D0FB9}" type="pres">
      <dgm:prSet presAssocID="{23CD1320-8DAF-4193-BF9F-D4DE69721945}" presName="node" presStyleLbl="node1" presStyleIdx="1" presStyleCnt="6">
        <dgm:presLayoutVars>
          <dgm:bulletEnabled val="1"/>
        </dgm:presLayoutVars>
      </dgm:prSet>
      <dgm:spPr/>
    </dgm:pt>
    <dgm:pt modelId="{C24871C1-0E15-47AB-9096-76C17F9E845C}" type="pres">
      <dgm:prSet presAssocID="{7FBF7FD1-C875-4FDF-A651-EDDFF6006B65}" presName="sibTrans" presStyleLbl="sibTrans2D1" presStyleIdx="1" presStyleCnt="5"/>
      <dgm:spPr/>
    </dgm:pt>
    <dgm:pt modelId="{0506882C-90B8-4F42-9B08-289A372D9F5E}" type="pres">
      <dgm:prSet presAssocID="{7FBF7FD1-C875-4FDF-A651-EDDFF6006B65}" presName="connectorText" presStyleLbl="sibTrans2D1" presStyleIdx="1" presStyleCnt="5"/>
      <dgm:spPr/>
    </dgm:pt>
    <dgm:pt modelId="{2E146D14-4493-4C0E-82BE-0650CB7E572E}" type="pres">
      <dgm:prSet presAssocID="{C82C7ADF-C677-415A-A081-9A5C94BCE72D}" presName="node" presStyleLbl="node1" presStyleIdx="2" presStyleCnt="6">
        <dgm:presLayoutVars>
          <dgm:bulletEnabled val="1"/>
        </dgm:presLayoutVars>
      </dgm:prSet>
      <dgm:spPr/>
    </dgm:pt>
    <dgm:pt modelId="{C2806A7B-4384-4E95-B4C6-ABF2301667C3}" type="pres">
      <dgm:prSet presAssocID="{44DAD5A2-86D7-47CA-A060-3203B7E61F95}" presName="sibTrans" presStyleLbl="sibTrans2D1" presStyleIdx="2" presStyleCnt="5"/>
      <dgm:spPr/>
    </dgm:pt>
    <dgm:pt modelId="{995E48D6-7EDF-4E54-9214-35B248706EB3}" type="pres">
      <dgm:prSet presAssocID="{44DAD5A2-86D7-47CA-A060-3203B7E61F95}" presName="connectorText" presStyleLbl="sibTrans2D1" presStyleIdx="2" presStyleCnt="5"/>
      <dgm:spPr/>
    </dgm:pt>
    <dgm:pt modelId="{C26F609C-BC2E-4677-9FA7-8B08AAB90C7C}" type="pres">
      <dgm:prSet presAssocID="{08D3D38B-0991-4B2E-8164-1D009AB711BC}" presName="node" presStyleLbl="node1" presStyleIdx="3" presStyleCnt="6">
        <dgm:presLayoutVars>
          <dgm:bulletEnabled val="1"/>
        </dgm:presLayoutVars>
      </dgm:prSet>
      <dgm:spPr/>
    </dgm:pt>
    <dgm:pt modelId="{EFD429A5-16A3-4261-B12C-9D206BA68AF3}" type="pres">
      <dgm:prSet presAssocID="{28368306-DA36-409E-8C67-345BED0D1D4A}" presName="sibTrans" presStyleLbl="sibTrans2D1" presStyleIdx="3" presStyleCnt="5"/>
      <dgm:spPr/>
    </dgm:pt>
    <dgm:pt modelId="{4E001B34-11D3-45BD-BB40-D9FFD790E404}" type="pres">
      <dgm:prSet presAssocID="{28368306-DA36-409E-8C67-345BED0D1D4A}" presName="connectorText" presStyleLbl="sibTrans2D1" presStyleIdx="3" presStyleCnt="5"/>
      <dgm:spPr/>
    </dgm:pt>
    <dgm:pt modelId="{95C5F185-1FA0-429C-8424-18F3845E5CA2}" type="pres">
      <dgm:prSet presAssocID="{E7F2CC58-96A4-4B88-A003-237614DB9301}" presName="node" presStyleLbl="node1" presStyleIdx="4" presStyleCnt="6">
        <dgm:presLayoutVars>
          <dgm:bulletEnabled val="1"/>
        </dgm:presLayoutVars>
      </dgm:prSet>
      <dgm:spPr/>
    </dgm:pt>
    <dgm:pt modelId="{DE660892-9A85-49A9-9246-594B34189E65}" type="pres">
      <dgm:prSet presAssocID="{A27A9815-00C7-4431-97AE-B92F9BFDC8E0}" presName="sibTrans" presStyleLbl="sibTrans2D1" presStyleIdx="4" presStyleCnt="5"/>
      <dgm:spPr/>
    </dgm:pt>
    <dgm:pt modelId="{B4B1A7A3-CF3E-4DB6-9F76-44EDCCB8C5F1}" type="pres">
      <dgm:prSet presAssocID="{A27A9815-00C7-4431-97AE-B92F9BFDC8E0}" presName="connectorText" presStyleLbl="sibTrans2D1" presStyleIdx="4" presStyleCnt="5"/>
      <dgm:spPr/>
    </dgm:pt>
    <dgm:pt modelId="{FF1412EF-A9ED-40E3-A875-455DA5890CF5}" type="pres">
      <dgm:prSet presAssocID="{CA231E13-6C2B-4EFF-81B6-C46D3888F21C}" presName="node" presStyleLbl="node1" presStyleIdx="5" presStyleCnt="6">
        <dgm:presLayoutVars>
          <dgm:bulletEnabled val="1"/>
        </dgm:presLayoutVars>
      </dgm:prSet>
      <dgm:spPr/>
    </dgm:pt>
  </dgm:ptLst>
  <dgm:cxnLst>
    <dgm:cxn modelId="{56455810-8521-4728-8A16-C7C30FAF881C}" type="presOf" srcId="{23CD1320-8DAF-4193-BF9F-D4DE69721945}" destId="{B9E5836C-064D-4052-96CD-DE3EE72D0FB9}" srcOrd="0" destOrd="0" presId="urn:microsoft.com/office/officeart/2005/8/layout/process5"/>
    <dgm:cxn modelId="{FB4DD816-117C-46D5-8A6F-15B9FAE1A3EB}" type="presOf" srcId="{E7F2CC58-96A4-4B88-A003-237614DB9301}" destId="{95C5F185-1FA0-429C-8424-18F3845E5CA2}" srcOrd="0" destOrd="0" presId="urn:microsoft.com/office/officeart/2005/8/layout/process5"/>
    <dgm:cxn modelId="{9E91DB19-3502-4193-B77C-81A8793B754A}" type="presOf" srcId="{CA231E13-6C2B-4EFF-81B6-C46D3888F21C}" destId="{FF1412EF-A9ED-40E3-A875-455DA5890CF5}" srcOrd="0" destOrd="0" presId="urn:microsoft.com/office/officeart/2005/8/layout/process5"/>
    <dgm:cxn modelId="{D7C0F928-F9EA-44E7-BC4E-73C2DB53EE3D}" type="presOf" srcId="{7FBF7FD1-C875-4FDF-A651-EDDFF6006B65}" destId="{0506882C-90B8-4F42-9B08-289A372D9F5E}" srcOrd="1" destOrd="0" presId="urn:microsoft.com/office/officeart/2005/8/layout/process5"/>
    <dgm:cxn modelId="{76342D3B-D64C-4818-9D0A-E62D0A1A9C38}" srcId="{4F40C146-28D7-4DDF-9D27-BAA09DD6BA9F}" destId="{CA231E13-6C2B-4EFF-81B6-C46D3888F21C}" srcOrd="5" destOrd="0" parTransId="{B2F9F63A-5837-4598-8DB1-8DE0869DF998}" sibTransId="{5EDACE66-19CE-4136-8F7F-6DBF24506E77}"/>
    <dgm:cxn modelId="{15C10B3F-39F5-4E0A-95EC-B6B1C69F03B5}" srcId="{4F40C146-28D7-4DDF-9D27-BAA09DD6BA9F}" destId="{08D3D38B-0991-4B2E-8164-1D009AB711BC}" srcOrd="3" destOrd="0" parTransId="{11605B40-9389-4B92-8FB7-21DBDB5A7015}" sibTransId="{28368306-DA36-409E-8C67-345BED0D1D4A}"/>
    <dgm:cxn modelId="{A1AD2966-EAA5-42CE-A983-C2F47D37AF61}" type="presOf" srcId="{44DAD5A2-86D7-47CA-A060-3203B7E61F95}" destId="{995E48D6-7EDF-4E54-9214-35B248706EB3}" srcOrd="1" destOrd="0" presId="urn:microsoft.com/office/officeart/2005/8/layout/process5"/>
    <dgm:cxn modelId="{84887C6B-18CB-4239-911A-FFE58868BA29}" type="presOf" srcId="{B1C3D3EA-DECC-4B82-9C6C-B31B348F475F}" destId="{58908BE1-E005-4848-A2EA-39E4889CB66C}" srcOrd="0" destOrd="0" presId="urn:microsoft.com/office/officeart/2005/8/layout/process5"/>
    <dgm:cxn modelId="{C523457B-DF25-4241-9703-668D6E19FF10}" type="presOf" srcId="{C82C7ADF-C677-415A-A081-9A5C94BCE72D}" destId="{2E146D14-4493-4C0E-82BE-0650CB7E572E}" srcOrd="0" destOrd="0" presId="urn:microsoft.com/office/officeart/2005/8/layout/process5"/>
    <dgm:cxn modelId="{C3AB157C-5BC3-49C9-B6AE-F4E670468B0E}" type="presOf" srcId="{A27A9815-00C7-4431-97AE-B92F9BFDC8E0}" destId="{DE660892-9A85-49A9-9246-594B34189E65}" srcOrd="0" destOrd="0" presId="urn:microsoft.com/office/officeart/2005/8/layout/process5"/>
    <dgm:cxn modelId="{8641BD87-C1FB-4C22-9345-3E6834F96E85}" type="presOf" srcId="{A27A9815-00C7-4431-97AE-B92F9BFDC8E0}" destId="{B4B1A7A3-CF3E-4DB6-9F76-44EDCCB8C5F1}" srcOrd="1" destOrd="0" presId="urn:microsoft.com/office/officeart/2005/8/layout/process5"/>
    <dgm:cxn modelId="{C7530A93-93CC-403E-BF33-B3545370C288}" srcId="{4F40C146-28D7-4DDF-9D27-BAA09DD6BA9F}" destId="{23CD1320-8DAF-4193-BF9F-D4DE69721945}" srcOrd="1" destOrd="0" parTransId="{F4D369BA-17DF-4D92-86BE-FAFFF78BFF70}" sibTransId="{7FBF7FD1-C875-4FDF-A651-EDDFF6006B65}"/>
    <dgm:cxn modelId="{F185D69C-2685-4AE7-9127-83FE75B50A5B}" type="presOf" srcId="{44DAD5A2-86D7-47CA-A060-3203B7E61F95}" destId="{C2806A7B-4384-4E95-B4C6-ABF2301667C3}" srcOrd="0" destOrd="0" presId="urn:microsoft.com/office/officeart/2005/8/layout/process5"/>
    <dgm:cxn modelId="{00F709A3-8972-428A-8200-082A1854DEF4}" srcId="{4F40C146-28D7-4DDF-9D27-BAA09DD6BA9F}" destId="{E7F2CC58-96A4-4B88-A003-237614DB9301}" srcOrd="4" destOrd="0" parTransId="{0D3486E1-8A29-4DFF-AD42-4413F4CECB4C}" sibTransId="{A27A9815-00C7-4431-97AE-B92F9BFDC8E0}"/>
    <dgm:cxn modelId="{575A17AB-1780-4840-A750-9C4E55F5833D}" type="presOf" srcId="{08D3D38B-0991-4B2E-8164-1D009AB711BC}" destId="{C26F609C-BC2E-4677-9FA7-8B08AAB90C7C}" srcOrd="0" destOrd="0" presId="urn:microsoft.com/office/officeart/2005/8/layout/process5"/>
    <dgm:cxn modelId="{D1C273B5-6F99-493C-B62E-58EBA3471149}" type="presOf" srcId="{28368306-DA36-409E-8C67-345BED0D1D4A}" destId="{4E001B34-11D3-45BD-BB40-D9FFD790E404}" srcOrd="1" destOrd="0" presId="urn:microsoft.com/office/officeart/2005/8/layout/process5"/>
    <dgm:cxn modelId="{A6D284C2-1CA3-4F09-BEDE-3C27DD05BBA2}" srcId="{4F40C146-28D7-4DDF-9D27-BAA09DD6BA9F}" destId="{B1C3D3EA-DECC-4B82-9C6C-B31B348F475F}" srcOrd="0" destOrd="0" parTransId="{EDEEBB75-B858-466A-B539-63AA4017E261}" sibTransId="{7CCCCBAC-8720-482B-B3A4-B819FE2567AA}"/>
    <dgm:cxn modelId="{0A1BC3CA-32C5-4EAC-9104-4E919013E31C}" type="presOf" srcId="{28368306-DA36-409E-8C67-345BED0D1D4A}" destId="{EFD429A5-16A3-4261-B12C-9D206BA68AF3}" srcOrd="0" destOrd="0" presId="urn:microsoft.com/office/officeart/2005/8/layout/process5"/>
    <dgm:cxn modelId="{43CDC0E1-2C58-4A3E-9091-EFB32E5682F2}" type="presOf" srcId="{7CCCCBAC-8720-482B-B3A4-B819FE2567AA}" destId="{C5F22812-D713-4EA1-9858-7FD702719B09}" srcOrd="1" destOrd="0" presId="urn:microsoft.com/office/officeart/2005/8/layout/process5"/>
    <dgm:cxn modelId="{2B9A06E3-C9BC-4552-BF52-073B02DC2A03}" srcId="{4F40C146-28D7-4DDF-9D27-BAA09DD6BA9F}" destId="{C82C7ADF-C677-415A-A081-9A5C94BCE72D}" srcOrd="2" destOrd="0" parTransId="{D654013D-6E2B-4520-BAE2-C41106A0FE57}" sibTransId="{44DAD5A2-86D7-47CA-A060-3203B7E61F95}"/>
    <dgm:cxn modelId="{6F3B4EED-C9CC-4F03-B53B-AE2CBC5425AA}" type="presOf" srcId="{7CCCCBAC-8720-482B-B3A4-B819FE2567AA}" destId="{B4058267-B5AB-4202-8B17-9F3954B93404}" srcOrd="0" destOrd="0" presId="urn:microsoft.com/office/officeart/2005/8/layout/process5"/>
    <dgm:cxn modelId="{3295F4F5-A46D-4CE2-8D3E-D687FA3AD8E3}" type="presOf" srcId="{4F40C146-28D7-4DDF-9D27-BAA09DD6BA9F}" destId="{5944F3B9-25E6-4319-B11F-42B71255BA1A}" srcOrd="0" destOrd="0" presId="urn:microsoft.com/office/officeart/2005/8/layout/process5"/>
    <dgm:cxn modelId="{EB4A78FF-81ED-47E3-9DE4-B19B3E85EC12}" type="presOf" srcId="{7FBF7FD1-C875-4FDF-A651-EDDFF6006B65}" destId="{C24871C1-0E15-47AB-9096-76C17F9E845C}" srcOrd="0" destOrd="0" presId="urn:microsoft.com/office/officeart/2005/8/layout/process5"/>
    <dgm:cxn modelId="{0A2BA074-9514-4DA9-83EC-9383D7D75CEC}" type="presParOf" srcId="{5944F3B9-25E6-4319-B11F-42B71255BA1A}" destId="{58908BE1-E005-4848-A2EA-39E4889CB66C}" srcOrd="0" destOrd="0" presId="urn:microsoft.com/office/officeart/2005/8/layout/process5"/>
    <dgm:cxn modelId="{231BB514-71A2-4B84-8BB1-2DFC5E5A6BE4}" type="presParOf" srcId="{5944F3B9-25E6-4319-B11F-42B71255BA1A}" destId="{B4058267-B5AB-4202-8B17-9F3954B93404}" srcOrd="1" destOrd="0" presId="urn:microsoft.com/office/officeart/2005/8/layout/process5"/>
    <dgm:cxn modelId="{DFDFEB15-BE41-4C55-B01E-9F05BB93D987}" type="presParOf" srcId="{B4058267-B5AB-4202-8B17-9F3954B93404}" destId="{C5F22812-D713-4EA1-9858-7FD702719B09}" srcOrd="0" destOrd="0" presId="urn:microsoft.com/office/officeart/2005/8/layout/process5"/>
    <dgm:cxn modelId="{17E850C9-0F43-47DF-BDA4-DF24D792C252}" type="presParOf" srcId="{5944F3B9-25E6-4319-B11F-42B71255BA1A}" destId="{B9E5836C-064D-4052-96CD-DE3EE72D0FB9}" srcOrd="2" destOrd="0" presId="urn:microsoft.com/office/officeart/2005/8/layout/process5"/>
    <dgm:cxn modelId="{93BD6FBC-2C9B-4B9A-87C6-EC4808B2199C}" type="presParOf" srcId="{5944F3B9-25E6-4319-B11F-42B71255BA1A}" destId="{C24871C1-0E15-47AB-9096-76C17F9E845C}" srcOrd="3" destOrd="0" presId="urn:microsoft.com/office/officeart/2005/8/layout/process5"/>
    <dgm:cxn modelId="{3CB5FBAE-3962-483F-A456-FA4A85241CEA}" type="presParOf" srcId="{C24871C1-0E15-47AB-9096-76C17F9E845C}" destId="{0506882C-90B8-4F42-9B08-289A372D9F5E}" srcOrd="0" destOrd="0" presId="urn:microsoft.com/office/officeart/2005/8/layout/process5"/>
    <dgm:cxn modelId="{B10E2CFD-83F5-486D-91C3-6874DB60F3E9}" type="presParOf" srcId="{5944F3B9-25E6-4319-B11F-42B71255BA1A}" destId="{2E146D14-4493-4C0E-82BE-0650CB7E572E}" srcOrd="4" destOrd="0" presId="urn:microsoft.com/office/officeart/2005/8/layout/process5"/>
    <dgm:cxn modelId="{6CD06C9E-28D7-4BF7-8D83-8D8B2859DD05}" type="presParOf" srcId="{5944F3B9-25E6-4319-B11F-42B71255BA1A}" destId="{C2806A7B-4384-4E95-B4C6-ABF2301667C3}" srcOrd="5" destOrd="0" presId="urn:microsoft.com/office/officeart/2005/8/layout/process5"/>
    <dgm:cxn modelId="{75A43146-04AF-4729-98C7-EFF663F53C38}" type="presParOf" srcId="{C2806A7B-4384-4E95-B4C6-ABF2301667C3}" destId="{995E48D6-7EDF-4E54-9214-35B248706EB3}" srcOrd="0" destOrd="0" presId="urn:microsoft.com/office/officeart/2005/8/layout/process5"/>
    <dgm:cxn modelId="{9CEAD766-34A4-4A9C-A33C-627C72C70BC6}" type="presParOf" srcId="{5944F3B9-25E6-4319-B11F-42B71255BA1A}" destId="{C26F609C-BC2E-4677-9FA7-8B08AAB90C7C}" srcOrd="6" destOrd="0" presId="urn:microsoft.com/office/officeart/2005/8/layout/process5"/>
    <dgm:cxn modelId="{5E0E8718-A88B-43EC-9DB1-DFC1C02133E8}" type="presParOf" srcId="{5944F3B9-25E6-4319-B11F-42B71255BA1A}" destId="{EFD429A5-16A3-4261-B12C-9D206BA68AF3}" srcOrd="7" destOrd="0" presId="urn:microsoft.com/office/officeart/2005/8/layout/process5"/>
    <dgm:cxn modelId="{12AF3317-E05E-4583-83FA-B155E75F80ED}" type="presParOf" srcId="{EFD429A5-16A3-4261-B12C-9D206BA68AF3}" destId="{4E001B34-11D3-45BD-BB40-D9FFD790E404}" srcOrd="0" destOrd="0" presId="urn:microsoft.com/office/officeart/2005/8/layout/process5"/>
    <dgm:cxn modelId="{A476300C-5697-4E44-A0B6-5147EC07CAFC}" type="presParOf" srcId="{5944F3B9-25E6-4319-B11F-42B71255BA1A}" destId="{95C5F185-1FA0-429C-8424-18F3845E5CA2}" srcOrd="8" destOrd="0" presId="urn:microsoft.com/office/officeart/2005/8/layout/process5"/>
    <dgm:cxn modelId="{96A4928C-A653-489E-872F-96B549A8656D}" type="presParOf" srcId="{5944F3B9-25E6-4319-B11F-42B71255BA1A}" destId="{DE660892-9A85-49A9-9246-594B34189E65}" srcOrd="9" destOrd="0" presId="urn:microsoft.com/office/officeart/2005/8/layout/process5"/>
    <dgm:cxn modelId="{23DCF8B7-5DAE-430E-A662-CACFDEC1B4B7}" type="presParOf" srcId="{DE660892-9A85-49A9-9246-594B34189E65}" destId="{B4B1A7A3-CF3E-4DB6-9F76-44EDCCB8C5F1}" srcOrd="0" destOrd="0" presId="urn:microsoft.com/office/officeart/2005/8/layout/process5"/>
    <dgm:cxn modelId="{D0911B3E-C564-4697-A04E-F1CED29B4DD0}" type="presParOf" srcId="{5944F3B9-25E6-4319-B11F-42B71255BA1A}" destId="{FF1412EF-A9ED-40E3-A875-455DA5890CF5}" srcOrd="1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C39568-5ACC-47D5-9256-83EDBC609B3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291462F-FE99-4BB0-BAD7-10147469074F}">
      <dgm:prSet phldr="0"/>
      <dgm:spPr/>
      <dgm:t>
        <a:bodyPr/>
        <a:lstStyle/>
        <a:p>
          <a:pPr algn="l" rtl="0"/>
          <a:r>
            <a:rPr lang="en-GB">
              <a:solidFill>
                <a:srgbClr val="222222"/>
              </a:solidFill>
              <a:latin typeface="Arial"/>
              <a:cs typeface="Arial"/>
            </a:rPr>
            <a:t>Conclusion</a:t>
          </a:r>
          <a:r>
            <a:rPr lang="en-GB">
              <a:latin typeface="Arial"/>
              <a:cs typeface="Arial"/>
            </a:rPr>
            <a:t>:</a:t>
          </a:r>
          <a:endParaRPr lang="en-GB">
            <a:latin typeface="Century Gothic" panose="020B0502020202020204"/>
          </a:endParaRPr>
        </a:p>
      </dgm:t>
    </dgm:pt>
    <dgm:pt modelId="{5A83E529-EC0E-4146-B92D-40E43BEA8869}" type="parTrans" cxnId="{48E9ACD6-A71B-48C9-AEA6-FF5075A92D56}">
      <dgm:prSet/>
      <dgm:spPr/>
    </dgm:pt>
    <dgm:pt modelId="{BEC18C16-B755-45CF-BE6B-E5758798EC5E}" type="sibTrans" cxnId="{48E9ACD6-A71B-48C9-AEA6-FF5075A92D56}">
      <dgm:prSet/>
      <dgm:spPr/>
    </dgm:pt>
    <dgm:pt modelId="{5AB2F494-CBD4-456B-9F53-B063854538D5}">
      <dgm:prSet phldr="0"/>
      <dgm:spPr/>
      <dgm:t>
        <a:bodyPr/>
        <a:lstStyle/>
        <a:p>
          <a:pPr algn="l"/>
          <a:r>
            <a:rPr lang="en-GB">
              <a:solidFill>
                <a:srgbClr val="222222"/>
              </a:solidFill>
              <a:latin typeface="Arial"/>
              <a:cs typeface="Arial"/>
            </a:rPr>
            <a:t>Anorexia nervosa is now seen as a real mental health issue that needs expert treatment, which is a big step from when it wasn't really understood.</a:t>
          </a:r>
          <a:endParaRPr lang="en-GB"/>
        </a:p>
      </dgm:t>
    </dgm:pt>
    <dgm:pt modelId="{B8CF2CB4-1A65-4641-9996-DF22982B10F6}" type="parTrans" cxnId="{7F5BE148-7B82-464E-AC60-B0CC19BA5B8B}">
      <dgm:prSet/>
      <dgm:spPr/>
    </dgm:pt>
    <dgm:pt modelId="{6149734C-CAB2-46E1-BA84-587305154AFB}" type="sibTrans" cxnId="{7F5BE148-7B82-464E-AC60-B0CC19BA5B8B}">
      <dgm:prSet/>
      <dgm:spPr/>
    </dgm:pt>
    <dgm:pt modelId="{B1F1E450-B9B7-44D2-860E-EA66A266E713}">
      <dgm:prSet phldr="0"/>
      <dgm:spPr/>
      <dgm:t>
        <a:bodyPr/>
        <a:lstStyle/>
        <a:p>
          <a:pPr algn="l"/>
          <a:r>
            <a:rPr lang="en-GB">
              <a:solidFill>
                <a:srgbClr val="222222"/>
              </a:solidFill>
              <a:latin typeface="Arial"/>
              <a:cs typeface="Arial"/>
            </a:rPr>
            <a:t>Still, stigma, social pressures, and not enough healthcare services make it hard for people to get the treatment they need.</a:t>
          </a:r>
          <a:endParaRPr lang="en-GB"/>
        </a:p>
      </dgm:t>
    </dgm:pt>
    <dgm:pt modelId="{B9955922-ABD9-44E4-A985-B62C09BBEF05}" type="parTrans" cxnId="{7AA3FC40-9EC2-4C5D-AAD2-66A16D872168}">
      <dgm:prSet/>
      <dgm:spPr/>
    </dgm:pt>
    <dgm:pt modelId="{4D5619B7-68CC-4174-BE91-D026B21BCF20}" type="sibTrans" cxnId="{7AA3FC40-9EC2-4C5D-AAD2-66A16D872168}">
      <dgm:prSet/>
      <dgm:spPr/>
    </dgm:pt>
    <dgm:pt modelId="{EE777C88-5D69-4441-B6FA-E9A57A85A2DE}">
      <dgm:prSet phldr="0"/>
      <dgm:spPr/>
      <dgm:t>
        <a:bodyPr/>
        <a:lstStyle/>
        <a:p>
          <a:pPr algn="l"/>
          <a:r>
            <a:rPr lang="en-GB">
              <a:solidFill>
                <a:srgbClr val="222222"/>
              </a:solidFill>
              <a:latin typeface="Arial"/>
              <a:cs typeface="Arial"/>
            </a:rPr>
            <a:t>To make things better, we need to jump in early, get the word out, and make sure services are easy to get to.</a:t>
          </a:r>
          <a:endParaRPr lang="en-GB"/>
        </a:p>
      </dgm:t>
    </dgm:pt>
    <dgm:pt modelId="{81E1C34C-C25B-4980-85EA-FFC31F832969}" type="parTrans" cxnId="{356171F6-07C4-4B10-A3A4-7DEF4F84AA82}">
      <dgm:prSet/>
      <dgm:spPr/>
    </dgm:pt>
    <dgm:pt modelId="{C03CE441-95E9-43E3-86BD-248893721101}" type="sibTrans" cxnId="{356171F6-07C4-4B10-A3A4-7DEF4F84AA82}">
      <dgm:prSet/>
      <dgm:spPr/>
    </dgm:pt>
    <dgm:pt modelId="{2C09EAB9-32D0-41F7-981D-7CFF05C03A86}" type="pres">
      <dgm:prSet presAssocID="{85C39568-5ACC-47D5-9256-83EDBC609B3A}" presName="diagram" presStyleCnt="0">
        <dgm:presLayoutVars>
          <dgm:dir/>
          <dgm:resizeHandles val="exact"/>
        </dgm:presLayoutVars>
      </dgm:prSet>
      <dgm:spPr/>
    </dgm:pt>
    <dgm:pt modelId="{87110B80-7AE9-4D0A-8058-FE25902865E7}" type="pres">
      <dgm:prSet presAssocID="{3291462F-FE99-4BB0-BAD7-10147469074F}" presName="node" presStyleLbl="node1" presStyleIdx="0" presStyleCnt="4">
        <dgm:presLayoutVars>
          <dgm:bulletEnabled val="1"/>
        </dgm:presLayoutVars>
      </dgm:prSet>
      <dgm:spPr/>
    </dgm:pt>
    <dgm:pt modelId="{680CE438-ABE6-4E48-BA3A-55DB72F98E75}" type="pres">
      <dgm:prSet presAssocID="{BEC18C16-B755-45CF-BE6B-E5758798EC5E}" presName="sibTrans" presStyleCnt="0"/>
      <dgm:spPr/>
    </dgm:pt>
    <dgm:pt modelId="{5ACF8818-00B3-49E1-9773-EE71B649D2CA}" type="pres">
      <dgm:prSet presAssocID="{5AB2F494-CBD4-456B-9F53-B063854538D5}" presName="node" presStyleLbl="node1" presStyleIdx="1" presStyleCnt="4">
        <dgm:presLayoutVars>
          <dgm:bulletEnabled val="1"/>
        </dgm:presLayoutVars>
      </dgm:prSet>
      <dgm:spPr/>
    </dgm:pt>
    <dgm:pt modelId="{C8B13F7A-B1F9-40DA-BD24-35346220BD3E}" type="pres">
      <dgm:prSet presAssocID="{6149734C-CAB2-46E1-BA84-587305154AFB}" presName="sibTrans" presStyleCnt="0"/>
      <dgm:spPr/>
    </dgm:pt>
    <dgm:pt modelId="{33344A81-2FC8-43AE-BB61-E4037A857ACA}" type="pres">
      <dgm:prSet presAssocID="{B1F1E450-B9B7-44D2-860E-EA66A266E713}" presName="node" presStyleLbl="node1" presStyleIdx="2" presStyleCnt="4">
        <dgm:presLayoutVars>
          <dgm:bulletEnabled val="1"/>
        </dgm:presLayoutVars>
      </dgm:prSet>
      <dgm:spPr/>
    </dgm:pt>
    <dgm:pt modelId="{791F2CF1-1DE2-4889-A041-FBEB185EC703}" type="pres">
      <dgm:prSet presAssocID="{4D5619B7-68CC-4174-BE91-D026B21BCF20}" presName="sibTrans" presStyleCnt="0"/>
      <dgm:spPr/>
    </dgm:pt>
    <dgm:pt modelId="{56B99FFC-FDBA-490F-AFB5-0B8704EC9426}" type="pres">
      <dgm:prSet presAssocID="{EE777C88-5D69-4441-B6FA-E9A57A85A2DE}" presName="node" presStyleLbl="node1" presStyleIdx="3" presStyleCnt="4">
        <dgm:presLayoutVars>
          <dgm:bulletEnabled val="1"/>
        </dgm:presLayoutVars>
      </dgm:prSet>
      <dgm:spPr/>
    </dgm:pt>
  </dgm:ptLst>
  <dgm:cxnLst>
    <dgm:cxn modelId="{85E80305-DEC0-413B-8D02-C8378C54773C}" type="presOf" srcId="{5AB2F494-CBD4-456B-9F53-B063854538D5}" destId="{5ACF8818-00B3-49E1-9773-EE71B649D2CA}" srcOrd="0" destOrd="0" presId="urn:microsoft.com/office/officeart/2005/8/layout/default"/>
    <dgm:cxn modelId="{EF120423-6045-451E-8F2E-1E26BB20C47E}" type="presOf" srcId="{85C39568-5ACC-47D5-9256-83EDBC609B3A}" destId="{2C09EAB9-32D0-41F7-981D-7CFF05C03A86}" srcOrd="0" destOrd="0" presId="urn:microsoft.com/office/officeart/2005/8/layout/default"/>
    <dgm:cxn modelId="{7AA3FC40-9EC2-4C5D-AAD2-66A16D872168}" srcId="{85C39568-5ACC-47D5-9256-83EDBC609B3A}" destId="{B1F1E450-B9B7-44D2-860E-EA66A266E713}" srcOrd="2" destOrd="0" parTransId="{B9955922-ABD9-44E4-A985-B62C09BBEF05}" sibTransId="{4D5619B7-68CC-4174-BE91-D026B21BCF20}"/>
    <dgm:cxn modelId="{7F5BE148-7B82-464E-AC60-B0CC19BA5B8B}" srcId="{85C39568-5ACC-47D5-9256-83EDBC609B3A}" destId="{5AB2F494-CBD4-456B-9F53-B063854538D5}" srcOrd="1" destOrd="0" parTransId="{B8CF2CB4-1A65-4641-9996-DF22982B10F6}" sibTransId="{6149734C-CAB2-46E1-BA84-587305154AFB}"/>
    <dgm:cxn modelId="{C831916E-E71A-427D-9D26-801DF4276DE8}" type="presOf" srcId="{B1F1E450-B9B7-44D2-860E-EA66A266E713}" destId="{33344A81-2FC8-43AE-BB61-E4037A857ACA}" srcOrd="0" destOrd="0" presId="urn:microsoft.com/office/officeart/2005/8/layout/default"/>
    <dgm:cxn modelId="{15251B9D-0331-4EC6-82AB-63679BE6A192}" type="presOf" srcId="{3291462F-FE99-4BB0-BAD7-10147469074F}" destId="{87110B80-7AE9-4D0A-8058-FE25902865E7}" srcOrd="0" destOrd="0" presId="urn:microsoft.com/office/officeart/2005/8/layout/default"/>
    <dgm:cxn modelId="{689CBBC5-1838-4AED-9113-AD4AF404F60D}" type="presOf" srcId="{EE777C88-5D69-4441-B6FA-E9A57A85A2DE}" destId="{56B99FFC-FDBA-490F-AFB5-0B8704EC9426}" srcOrd="0" destOrd="0" presId="urn:microsoft.com/office/officeart/2005/8/layout/default"/>
    <dgm:cxn modelId="{48E9ACD6-A71B-48C9-AEA6-FF5075A92D56}" srcId="{85C39568-5ACC-47D5-9256-83EDBC609B3A}" destId="{3291462F-FE99-4BB0-BAD7-10147469074F}" srcOrd="0" destOrd="0" parTransId="{5A83E529-EC0E-4146-B92D-40E43BEA8869}" sibTransId="{BEC18C16-B755-45CF-BE6B-E5758798EC5E}"/>
    <dgm:cxn modelId="{356171F6-07C4-4B10-A3A4-7DEF4F84AA82}" srcId="{85C39568-5ACC-47D5-9256-83EDBC609B3A}" destId="{EE777C88-5D69-4441-B6FA-E9A57A85A2DE}" srcOrd="3" destOrd="0" parTransId="{81E1C34C-C25B-4980-85EA-FFC31F832969}" sibTransId="{C03CE441-95E9-43E3-86BD-248893721101}"/>
    <dgm:cxn modelId="{11E21F11-9C0E-4E88-B995-46DFACD946B6}" type="presParOf" srcId="{2C09EAB9-32D0-41F7-981D-7CFF05C03A86}" destId="{87110B80-7AE9-4D0A-8058-FE25902865E7}" srcOrd="0" destOrd="0" presId="urn:microsoft.com/office/officeart/2005/8/layout/default"/>
    <dgm:cxn modelId="{5AE45DD8-02D7-4C21-9409-C45533992109}" type="presParOf" srcId="{2C09EAB9-32D0-41F7-981D-7CFF05C03A86}" destId="{680CE438-ABE6-4E48-BA3A-55DB72F98E75}" srcOrd="1" destOrd="0" presId="urn:microsoft.com/office/officeart/2005/8/layout/default"/>
    <dgm:cxn modelId="{2847BF5C-E64F-4CE6-8EC1-64FBDAFB57AA}" type="presParOf" srcId="{2C09EAB9-32D0-41F7-981D-7CFF05C03A86}" destId="{5ACF8818-00B3-49E1-9773-EE71B649D2CA}" srcOrd="2" destOrd="0" presId="urn:microsoft.com/office/officeart/2005/8/layout/default"/>
    <dgm:cxn modelId="{737EC632-A03A-491F-9361-FADC2ED38941}" type="presParOf" srcId="{2C09EAB9-32D0-41F7-981D-7CFF05C03A86}" destId="{C8B13F7A-B1F9-40DA-BD24-35346220BD3E}" srcOrd="3" destOrd="0" presId="urn:microsoft.com/office/officeart/2005/8/layout/default"/>
    <dgm:cxn modelId="{6A84449F-5E2A-403F-BB3A-7DB98268FEB5}" type="presParOf" srcId="{2C09EAB9-32D0-41F7-981D-7CFF05C03A86}" destId="{33344A81-2FC8-43AE-BB61-E4037A857ACA}" srcOrd="4" destOrd="0" presId="urn:microsoft.com/office/officeart/2005/8/layout/default"/>
    <dgm:cxn modelId="{AC8B01EB-F631-41A1-903D-C3ACFEB9121C}" type="presParOf" srcId="{2C09EAB9-32D0-41F7-981D-7CFF05C03A86}" destId="{791F2CF1-1DE2-4889-A041-FBEB185EC703}" srcOrd="5" destOrd="0" presId="urn:microsoft.com/office/officeart/2005/8/layout/default"/>
    <dgm:cxn modelId="{4C1D094B-3556-4314-BE79-64F040D313D3}" type="presParOf" srcId="{2C09EAB9-32D0-41F7-981D-7CFF05C03A86}" destId="{56B99FFC-FDBA-490F-AFB5-0B8704EC9426}" srcOrd="6"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C6DD07-E7FB-489B-874C-09D1FE4ACFA4}">
      <dsp:nvSpPr>
        <dsp:cNvPr id="0" name=""/>
        <dsp:cNvSpPr/>
      </dsp:nvSpPr>
      <dsp:spPr>
        <a:xfrm>
          <a:off x="0" y="3749614"/>
          <a:ext cx="4572001" cy="274320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a:t>
          </a:r>
          <a:r>
            <a:rPr lang="en-GB" sz="1300" b="1" kern="1200">
              <a:solidFill>
                <a:schemeClr val="tx1"/>
              </a:solidFill>
            </a:rPr>
            <a:t> </a:t>
          </a:r>
          <a:r>
            <a:rPr lang="en-GB" sz="1300" b="1" kern="1200">
              <a:solidFill>
                <a:schemeClr val="tx1"/>
              </a:solidFill>
              <a:latin typeface="Century Gothic" panose="020B0502020202020204"/>
            </a:rPr>
            <a:t>Introduction: Anorexia</a:t>
          </a:r>
          <a:r>
            <a:rPr lang="en-GB" sz="1300" b="1" kern="1200">
              <a:solidFill>
                <a:schemeClr val="tx1"/>
              </a:solidFill>
            </a:rPr>
            <a:t> Nervosa is a serious mental health condition defined by ongoing food restriction, an intense fear of weight gain, a distorted body image, and significantly low body weight. The ICD-11 describes it as energy restriction leading to low weight, coupled with significant anxiety about body shape or size. In the UK, eating disorders affect around 1.25 million people, and anorexia has a high mortality rate compared to other psychiatric disorders. Understanding the history and social factors surrounding anorexia is crucial for better treatment and fighting stigma</a:t>
          </a:r>
          <a:r>
            <a:rPr lang="en-GB" sz="1300" b="0" kern="1200">
              <a:solidFill>
                <a:srgbClr val="222222"/>
              </a:solidFill>
              <a:latin typeface="Arial"/>
              <a:cs typeface="Arial"/>
            </a:rPr>
            <a:t>.. Historical Understanding</a:t>
          </a:r>
          <a:endParaRPr lang="en-US" sz="1300" b="0" kern="1200">
            <a:latin typeface="Century Gothic"/>
            <a:cs typeface="Arial"/>
          </a:endParaRPr>
        </a:p>
      </dsp:txBody>
      <dsp:txXfrm>
        <a:off x="80346" y="3829960"/>
        <a:ext cx="4411309" cy="25825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BA596-BFA3-4613-A179-8480B74B86E5}">
      <dsp:nvSpPr>
        <dsp:cNvPr id="0" name=""/>
        <dsp:cNvSpPr/>
      </dsp:nvSpPr>
      <dsp:spPr>
        <a:xfrm>
          <a:off x="638472" y="1461"/>
          <a:ext cx="3295054" cy="1318021"/>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8255" rIns="0" bIns="8255" numCol="1" spcCol="1270" anchor="ctr" anchorCtr="0">
          <a:noAutofit/>
        </a:bodyPr>
        <a:lstStyle/>
        <a:p>
          <a:pPr marL="0" lvl="0" indent="0" algn="l" defTabSz="577850" rtl="0">
            <a:lnSpc>
              <a:spcPct val="90000"/>
            </a:lnSpc>
            <a:spcBef>
              <a:spcPct val="0"/>
            </a:spcBef>
            <a:spcAft>
              <a:spcPct val="35000"/>
            </a:spcAft>
            <a:buNone/>
          </a:pPr>
          <a:r>
            <a:rPr lang="en-GB" sz="1300" kern="1200">
              <a:solidFill>
                <a:srgbClr val="222222"/>
              </a:solidFill>
              <a:latin typeface="Arial"/>
              <a:cs typeface="Arial"/>
            </a:rPr>
            <a:t> Historical Understanding: William Gull gave the first medical description of anorexia nervosa in 1873.  </a:t>
          </a:r>
          <a:r>
            <a:rPr lang="en-GB" sz="1300" kern="1200"/>
            <a:t>How It Was First Understood</a:t>
          </a:r>
          <a:r>
            <a:rPr lang="en-GB" sz="1300" kern="1200">
              <a:latin typeface="Century Gothic" panose="020B0502020202020204"/>
            </a:rPr>
            <a:t>.</a:t>
          </a:r>
        </a:p>
      </dsp:txBody>
      <dsp:txXfrm>
        <a:off x="1297483" y="1461"/>
        <a:ext cx="1977033" cy="1318021"/>
      </dsp:txXfrm>
    </dsp:sp>
    <dsp:sp modelId="{8DE18009-96AC-42F7-95D4-8D1EEB5445AF}">
      <dsp:nvSpPr>
        <dsp:cNvPr id="0" name=""/>
        <dsp:cNvSpPr/>
      </dsp:nvSpPr>
      <dsp:spPr>
        <a:xfrm>
          <a:off x="638472" y="1504006"/>
          <a:ext cx="3295054" cy="1318021"/>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8255" rIns="0" bIns="8255" numCol="1" spcCol="1270" anchor="ctr" anchorCtr="0">
          <a:noAutofit/>
        </a:bodyPr>
        <a:lstStyle/>
        <a:p>
          <a:pPr marL="0" lvl="0" indent="0" algn="l" defTabSz="577850" rtl="0">
            <a:lnSpc>
              <a:spcPct val="90000"/>
            </a:lnSpc>
            <a:spcBef>
              <a:spcPct val="0"/>
            </a:spcBef>
            <a:spcAft>
              <a:spcPct val="35000"/>
            </a:spcAft>
            <a:buNone/>
          </a:pPr>
          <a:r>
            <a:rPr lang="en-GB" sz="1300" kern="1200">
              <a:solidFill>
                <a:srgbClr val="222222"/>
              </a:solidFill>
              <a:latin typeface="Arial"/>
              <a:cs typeface="Arial"/>
            </a:rPr>
            <a:t>Early ideas about anorexia included:  Seeing it as religious fasting or deep spiritual commitment</a:t>
          </a:r>
          <a:endParaRPr lang="en-GB" sz="1300" kern="1200">
            <a:latin typeface="Century Gothic" panose="020B0502020202020204"/>
          </a:endParaRPr>
        </a:p>
      </dsp:txBody>
      <dsp:txXfrm>
        <a:off x="1297483" y="1504006"/>
        <a:ext cx="1977033" cy="1318021"/>
      </dsp:txXfrm>
    </dsp:sp>
    <dsp:sp modelId="{DBDC002C-7216-436D-A666-CBC70DD04D48}">
      <dsp:nvSpPr>
        <dsp:cNvPr id="0" name=""/>
        <dsp:cNvSpPr/>
      </dsp:nvSpPr>
      <dsp:spPr>
        <a:xfrm>
          <a:off x="638472" y="3006551"/>
          <a:ext cx="3295054" cy="1318021"/>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8255" rIns="0" bIns="8255" numCol="1" spcCol="1270" anchor="ctr" anchorCtr="0">
          <a:noAutofit/>
        </a:bodyPr>
        <a:lstStyle/>
        <a:p>
          <a:pPr marL="0" lvl="0" indent="0" algn="l" defTabSz="577850">
            <a:lnSpc>
              <a:spcPct val="90000"/>
            </a:lnSpc>
            <a:spcBef>
              <a:spcPct val="0"/>
            </a:spcBef>
            <a:spcAft>
              <a:spcPct val="35000"/>
            </a:spcAft>
            <a:buNone/>
          </a:pPr>
          <a:r>
            <a:rPr lang="en-GB" sz="1300" kern="1200" err="1">
              <a:solidFill>
                <a:srgbClr val="222222"/>
              </a:solidFill>
              <a:latin typeface="Arial"/>
              <a:cs typeface="Arial"/>
            </a:rPr>
            <a:t>Labeling</a:t>
          </a:r>
          <a:r>
            <a:rPr lang="en-GB" sz="1300" kern="1200">
              <a:solidFill>
                <a:srgbClr val="222222"/>
              </a:solidFill>
              <a:latin typeface="Arial"/>
              <a:cs typeface="Arial"/>
            </a:rPr>
            <a:t> it as hysteria (a diagnosis mostly used for women)</a:t>
          </a:r>
          <a:endParaRPr lang="en-GB" sz="1300" kern="1200"/>
        </a:p>
      </dsp:txBody>
      <dsp:txXfrm>
        <a:off x="1297483" y="3006551"/>
        <a:ext cx="1977033" cy="1318021"/>
      </dsp:txXfrm>
    </dsp:sp>
    <dsp:sp modelId="{96A10EFC-42EC-46C3-933F-8744C85664D7}">
      <dsp:nvSpPr>
        <dsp:cNvPr id="0" name=""/>
        <dsp:cNvSpPr/>
      </dsp:nvSpPr>
      <dsp:spPr>
        <a:xfrm>
          <a:off x="638472" y="4509096"/>
          <a:ext cx="3295054" cy="1318021"/>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8255" rIns="0" bIns="8255" numCol="1" spcCol="1270" anchor="ctr" anchorCtr="0">
          <a:noAutofit/>
        </a:bodyPr>
        <a:lstStyle/>
        <a:p>
          <a:pPr marL="0" lvl="0" indent="0" algn="l" defTabSz="577850">
            <a:lnSpc>
              <a:spcPct val="90000"/>
            </a:lnSpc>
            <a:spcBef>
              <a:spcPct val="0"/>
            </a:spcBef>
            <a:spcAft>
              <a:spcPct val="35000"/>
            </a:spcAft>
            <a:buNone/>
          </a:pPr>
          <a:r>
            <a:rPr lang="en-GB" sz="1300" kern="1200">
              <a:solidFill>
                <a:srgbClr val="222222"/>
              </a:solidFill>
              <a:latin typeface="Arial"/>
              <a:cs typeface="Arial"/>
            </a:rPr>
            <a:t>Thinking it was due to moral weakness or a lack of willpower</a:t>
          </a:r>
          <a:endParaRPr lang="en-GB" sz="1300" kern="1200"/>
        </a:p>
      </dsp:txBody>
      <dsp:txXfrm>
        <a:off x="1297483" y="4509096"/>
        <a:ext cx="1977033" cy="13180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6AF11-64B7-4D9B-B1E7-9E553DA51C8C}">
      <dsp:nvSpPr>
        <dsp:cNvPr id="0" name=""/>
        <dsp:cNvSpPr/>
      </dsp:nvSpPr>
      <dsp:spPr>
        <a:xfrm>
          <a:off x="800" y="2381050"/>
          <a:ext cx="1310894" cy="1310894"/>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2143" tIns="25400" rIns="72143" bIns="25400" numCol="1" spcCol="1270" anchor="ctr" anchorCtr="0">
          <a:noAutofit/>
        </a:bodyPr>
        <a:lstStyle/>
        <a:p>
          <a:pPr marL="0" lvl="0" indent="0" algn="l" defTabSz="889000" rtl="0">
            <a:lnSpc>
              <a:spcPct val="90000"/>
            </a:lnSpc>
            <a:spcBef>
              <a:spcPct val="0"/>
            </a:spcBef>
            <a:spcAft>
              <a:spcPct val="35000"/>
            </a:spcAft>
            <a:buNone/>
          </a:pPr>
          <a:r>
            <a:rPr lang="en-GB" sz="2000" b="1" kern="1200">
              <a:solidFill>
                <a:schemeClr val="tx1"/>
              </a:solidFill>
              <a:latin typeface="Arial"/>
              <a:cs typeface="Arial"/>
            </a:rPr>
            <a:t>Early Treatments.</a:t>
          </a:r>
        </a:p>
      </dsp:txBody>
      <dsp:txXfrm>
        <a:off x="192776" y="2573026"/>
        <a:ext cx="926942" cy="926942"/>
      </dsp:txXfrm>
    </dsp:sp>
    <dsp:sp modelId="{087A7547-9989-4984-9492-065006E2A696}">
      <dsp:nvSpPr>
        <dsp:cNvPr id="0" name=""/>
        <dsp:cNvSpPr/>
      </dsp:nvSpPr>
      <dsp:spPr>
        <a:xfrm>
          <a:off x="1049515" y="2381050"/>
          <a:ext cx="1310894" cy="1310894"/>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2143" tIns="12700" rIns="72143" bIns="12700" numCol="1" spcCol="1270" anchor="ctr" anchorCtr="0">
          <a:noAutofit/>
        </a:bodyPr>
        <a:lstStyle/>
        <a:p>
          <a:pPr marL="0" lvl="0" indent="0" algn="l" defTabSz="444500">
            <a:lnSpc>
              <a:spcPct val="90000"/>
            </a:lnSpc>
            <a:spcBef>
              <a:spcPct val="0"/>
            </a:spcBef>
            <a:spcAft>
              <a:spcPct val="35000"/>
            </a:spcAft>
            <a:buNone/>
          </a:pPr>
          <a:r>
            <a:rPr lang="en-GB" sz="1000" b="1" kern="1200">
              <a:solidFill>
                <a:schemeClr val="tx1"/>
              </a:solidFill>
              <a:latin typeface="Arial"/>
              <a:cs typeface="Arial"/>
            </a:rPr>
            <a:t> Treatments back then often involved:</a:t>
          </a:r>
          <a:endParaRPr lang="en-GB" sz="1000" kern="1200"/>
        </a:p>
      </dsp:txBody>
      <dsp:txXfrm>
        <a:off x="1241491" y="2573026"/>
        <a:ext cx="926942" cy="926942"/>
      </dsp:txXfrm>
    </dsp:sp>
    <dsp:sp modelId="{319CF68D-5274-49E3-BB12-9B9588748F7A}">
      <dsp:nvSpPr>
        <dsp:cNvPr id="0" name=""/>
        <dsp:cNvSpPr/>
      </dsp:nvSpPr>
      <dsp:spPr>
        <a:xfrm>
          <a:off x="2098231" y="2381050"/>
          <a:ext cx="1310894" cy="1310894"/>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2143" tIns="12700" rIns="72143" bIns="12700" numCol="1" spcCol="1270" anchor="ctr" anchorCtr="0">
          <a:noAutofit/>
        </a:bodyPr>
        <a:lstStyle/>
        <a:p>
          <a:pPr marL="0" lvl="0" indent="0" algn="l" defTabSz="444500" rtl="0">
            <a:lnSpc>
              <a:spcPct val="90000"/>
            </a:lnSpc>
            <a:spcBef>
              <a:spcPct val="0"/>
            </a:spcBef>
            <a:spcAft>
              <a:spcPct val="35000"/>
            </a:spcAft>
            <a:buNone/>
          </a:pPr>
          <a:r>
            <a:rPr lang="en-GB" sz="1000" b="1" kern="1200">
              <a:solidFill>
                <a:schemeClr val="tx1"/>
              </a:solidFill>
              <a:latin typeface="Arial"/>
              <a:cs typeface="Arial"/>
            </a:rPr>
            <a:t>Putting people in institutions</a:t>
          </a:r>
        </a:p>
      </dsp:txBody>
      <dsp:txXfrm>
        <a:off x="2290207" y="2573026"/>
        <a:ext cx="926942" cy="926942"/>
      </dsp:txXfrm>
    </dsp:sp>
    <dsp:sp modelId="{361C28CB-6729-403F-B5B8-D08B51CA0D63}">
      <dsp:nvSpPr>
        <dsp:cNvPr id="0" name=""/>
        <dsp:cNvSpPr/>
      </dsp:nvSpPr>
      <dsp:spPr>
        <a:xfrm>
          <a:off x="3146947" y="2381050"/>
          <a:ext cx="1310894" cy="1310894"/>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2143" tIns="12700" rIns="72143" bIns="12700" numCol="1" spcCol="1270" anchor="ctr" anchorCtr="0">
          <a:noAutofit/>
        </a:bodyPr>
        <a:lstStyle/>
        <a:p>
          <a:pPr marL="0" lvl="0" indent="0" algn="l" defTabSz="444500">
            <a:lnSpc>
              <a:spcPct val="90000"/>
            </a:lnSpc>
            <a:spcBef>
              <a:spcPct val="0"/>
            </a:spcBef>
            <a:spcAft>
              <a:spcPct val="35000"/>
            </a:spcAft>
            <a:buNone/>
          </a:pPr>
          <a:r>
            <a:rPr lang="en-GB" sz="1000" b="1" kern="1200">
              <a:solidFill>
                <a:schemeClr val="tx1"/>
              </a:solidFill>
              <a:latin typeface="Arial"/>
              <a:cs typeface="Arial"/>
            </a:rPr>
            <a:t>Watching their eating very closely</a:t>
          </a:r>
          <a:endParaRPr lang="en-GB" sz="1000" b="1" kern="1200">
            <a:solidFill>
              <a:schemeClr val="tx1"/>
            </a:solidFill>
          </a:endParaRPr>
        </a:p>
      </dsp:txBody>
      <dsp:txXfrm>
        <a:off x="3338923" y="2573026"/>
        <a:ext cx="926942" cy="926942"/>
      </dsp:txXfrm>
    </dsp:sp>
    <dsp:sp modelId="{A6D0073F-EE37-4042-92B7-3417D9110175}">
      <dsp:nvSpPr>
        <dsp:cNvPr id="0" name=""/>
        <dsp:cNvSpPr/>
      </dsp:nvSpPr>
      <dsp:spPr>
        <a:xfrm>
          <a:off x="4195662" y="2381050"/>
          <a:ext cx="1310894" cy="1310894"/>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2143" tIns="12700" rIns="72143" bIns="12700" numCol="1" spcCol="1270" anchor="ctr" anchorCtr="0">
          <a:noAutofit/>
        </a:bodyPr>
        <a:lstStyle/>
        <a:p>
          <a:pPr marL="0" lvl="0" indent="0" algn="l" defTabSz="444500" rtl="0">
            <a:lnSpc>
              <a:spcPct val="90000"/>
            </a:lnSpc>
            <a:spcBef>
              <a:spcPct val="0"/>
            </a:spcBef>
            <a:spcAft>
              <a:spcPct val="35000"/>
            </a:spcAft>
            <a:buNone/>
          </a:pPr>
          <a:r>
            <a:rPr lang="en-GB" sz="1000" b="1" kern="1200">
              <a:solidFill>
                <a:schemeClr val="tx1"/>
              </a:solidFill>
              <a:latin typeface="Arial"/>
              <a:cs typeface="Arial"/>
            </a:rPr>
            <a:t>Forcing them to eat</a:t>
          </a:r>
          <a:endParaRPr lang="en-GB" sz="1000" b="1" kern="1200">
            <a:solidFill>
              <a:schemeClr val="tx1"/>
            </a:solidFill>
            <a:latin typeface="Century Gothic" panose="020B0502020202020204"/>
            <a:cs typeface="Arial"/>
          </a:endParaRPr>
        </a:p>
      </dsp:txBody>
      <dsp:txXfrm>
        <a:off x="4387638" y="2573026"/>
        <a:ext cx="926942" cy="926942"/>
      </dsp:txXfrm>
    </dsp:sp>
    <dsp:sp modelId="{025B67FF-54C6-464E-A315-7A77A916E171}">
      <dsp:nvSpPr>
        <dsp:cNvPr id="0" name=""/>
        <dsp:cNvSpPr/>
      </dsp:nvSpPr>
      <dsp:spPr>
        <a:xfrm>
          <a:off x="5244378" y="2381050"/>
          <a:ext cx="1310894" cy="1310894"/>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2143" tIns="12700" rIns="72143" bIns="12700" numCol="1" spcCol="1270" anchor="ctr" anchorCtr="0">
          <a:noAutofit/>
        </a:bodyPr>
        <a:lstStyle/>
        <a:p>
          <a:pPr marL="0" lvl="0" indent="0" algn="ctr" defTabSz="444500">
            <a:lnSpc>
              <a:spcPct val="90000"/>
            </a:lnSpc>
            <a:spcBef>
              <a:spcPct val="0"/>
            </a:spcBef>
            <a:spcAft>
              <a:spcPct val="35000"/>
            </a:spcAft>
            <a:buNone/>
          </a:pPr>
          <a:r>
            <a:rPr lang="en-GB" sz="1000" b="1" kern="1200">
              <a:solidFill>
                <a:schemeClr val="tx1"/>
              </a:solidFill>
              <a:latin typeface="Arial"/>
              <a:cs typeface="Arial"/>
            </a:rPr>
            <a:t>Rest cures</a:t>
          </a:r>
          <a:endParaRPr lang="en-GB" sz="1000" b="1" kern="1200">
            <a:solidFill>
              <a:schemeClr val="tx1"/>
            </a:solidFill>
          </a:endParaRPr>
        </a:p>
      </dsp:txBody>
      <dsp:txXfrm>
        <a:off x="5436354" y="2573026"/>
        <a:ext cx="926942" cy="9269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BD6531-DA65-472C-8B52-30C2660B1E52}">
      <dsp:nvSpPr>
        <dsp:cNvPr id="0" name=""/>
        <dsp:cNvSpPr/>
      </dsp:nvSpPr>
      <dsp:spPr>
        <a:xfrm>
          <a:off x="1130698" y="60"/>
          <a:ext cx="2202550" cy="132153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solidFill>
                <a:srgbClr val="222222"/>
              </a:solidFill>
              <a:latin typeface="Arial"/>
              <a:ea typeface="+mn-ea"/>
              <a:cs typeface="Arial"/>
            </a:rPr>
            <a:t>Contemporary Treatment: Current treatments usually </a:t>
          </a:r>
          <a:r>
            <a:rPr lang="en-GB" sz="1700" kern="1200" err="1">
              <a:solidFill>
                <a:srgbClr val="222222"/>
              </a:solidFill>
              <a:latin typeface="Arial"/>
              <a:ea typeface="+mn-ea"/>
              <a:cs typeface="Arial"/>
            </a:rPr>
            <a:t>involve:Psychological</a:t>
          </a:r>
          <a:r>
            <a:rPr lang="en-GB" sz="1700" kern="1200">
              <a:solidFill>
                <a:srgbClr val="222222"/>
              </a:solidFill>
              <a:latin typeface="Arial"/>
              <a:ea typeface="+mn-ea"/>
              <a:cs typeface="Arial"/>
            </a:rPr>
            <a:t> therapies: </a:t>
          </a:r>
        </a:p>
      </dsp:txBody>
      <dsp:txXfrm>
        <a:off x="1130698" y="60"/>
        <a:ext cx="2202550" cy="1321530"/>
      </dsp:txXfrm>
    </dsp:sp>
    <dsp:sp modelId="{D3BF3220-BF9E-483C-83D9-1F95E27F471B}">
      <dsp:nvSpPr>
        <dsp:cNvPr id="0" name=""/>
        <dsp:cNvSpPr/>
      </dsp:nvSpPr>
      <dsp:spPr>
        <a:xfrm>
          <a:off x="3553504" y="60"/>
          <a:ext cx="2202550" cy="132153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solidFill>
                <a:srgbClr val="FFFFFF"/>
              </a:solidFill>
              <a:ea typeface="+mn-ea"/>
              <a:cs typeface="+mn-cs"/>
            </a:rPr>
            <a:t>Cognitive Behavioural Therapy (CBT-E)</a:t>
          </a:r>
        </a:p>
      </dsp:txBody>
      <dsp:txXfrm>
        <a:off x="3553504" y="60"/>
        <a:ext cx="2202550" cy="1321530"/>
      </dsp:txXfrm>
    </dsp:sp>
    <dsp:sp modelId="{04E8395B-BF11-42C4-9CF8-7CE480A04C21}">
      <dsp:nvSpPr>
        <dsp:cNvPr id="0" name=""/>
        <dsp:cNvSpPr/>
      </dsp:nvSpPr>
      <dsp:spPr>
        <a:xfrm>
          <a:off x="1130698" y="1541845"/>
          <a:ext cx="2202550" cy="132153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solidFill>
                <a:srgbClr val="FFFFFF"/>
              </a:solidFill>
              <a:ea typeface="+mn-ea"/>
              <a:cs typeface="+mn-cs"/>
            </a:rPr>
            <a:t>  Family-Based Treatment (FBT)</a:t>
          </a:r>
          <a:br>
            <a:rPr lang="en-US" sz="1700" kern="1200">
              <a:ea typeface="+mn-ea"/>
              <a:cs typeface="+mn-cs"/>
            </a:rPr>
          </a:br>
          <a:r>
            <a:rPr lang="en-US" sz="1700" kern="1200">
              <a:solidFill>
                <a:srgbClr val="222222"/>
              </a:solidFill>
              <a:latin typeface="Arial"/>
              <a:ea typeface="+mn-ea"/>
              <a:cs typeface="Arial"/>
            </a:rPr>
            <a:t>Medical treatment:</a:t>
          </a:r>
          <a:endParaRPr lang="en-GB" sz="1700" kern="1200">
            <a:solidFill>
              <a:srgbClr val="FFFFFF"/>
            </a:solidFill>
            <a:latin typeface="Century Gothic" panose="020B0502020202020204"/>
            <a:ea typeface="+mn-ea"/>
            <a:cs typeface="+mn-cs"/>
          </a:endParaRPr>
        </a:p>
      </dsp:txBody>
      <dsp:txXfrm>
        <a:off x="1130698" y="1541845"/>
        <a:ext cx="2202550" cy="1321530"/>
      </dsp:txXfrm>
    </dsp:sp>
    <dsp:sp modelId="{2B668125-2B6B-42B9-B730-D5CBAE0398C7}">
      <dsp:nvSpPr>
        <dsp:cNvPr id="0" name=""/>
        <dsp:cNvSpPr/>
      </dsp:nvSpPr>
      <dsp:spPr>
        <a:xfrm>
          <a:off x="3553504" y="1541845"/>
          <a:ext cx="2202550" cy="132153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100000"/>
            </a:lnSpc>
            <a:spcBef>
              <a:spcPct val="0"/>
            </a:spcBef>
            <a:spcAft>
              <a:spcPct val="35000"/>
            </a:spcAft>
            <a:buNone/>
          </a:pPr>
          <a:r>
            <a:rPr lang="en-US" sz="1700" kern="1200">
              <a:solidFill>
                <a:srgbClr val="FFFFFF"/>
              </a:solidFill>
              <a:latin typeface="Arial"/>
              <a:ea typeface="+mn-ea"/>
              <a:cs typeface="Arial"/>
            </a:rPr>
            <a:t>Nutritional rehabilitation</a:t>
          </a:r>
        </a:p>
      </dsp:txBody>
      <dsp:txXfrm>
        <a:off x="3553504" y="1541845"/>
        <a:ext cx="2202550" cy="1321530"/>
      </dsp:txXfrm>
    </dsp:sp>
    <dsp:sp modelId="{2CCB057C-D648-4803-8633-7188F2BBC200}">
      <dsp:nvSpPr>
        <dsp:cNvPr id="0" name=""/>
        <dsp:cNvSpPr/>
      </dsp:nvSpPr>
      <dsp:spPr>
        <a:xfrm>
          <a:off x="1130698" y="3083631"/>
          <a:ext cx="2202550" cy="132153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US" sz="1700" kern="1200">
              <a:solidFill>
                <a:srgbClr val="FFFFFF"/>
              </a:solidFill>
              <a:latin typeface="Arial"/>
              <a:ea typeface="+mn-ea"/>
              <a:cs typeface="Arial"/>
            </a:rPr>
            <a:t>*   Monitoring of physical health</a:t>
          </a:r>
          <a:endParaRPr lang="en-US" sz="1700" kern="1200">
            <a:solidFill>
              <a:srgbClr val="FFFFFF"/>
            </a:solidFill>
            <a:ea typeface="+mn-ea"/>
            <a:cs typeface="+mn-cs"/>
          </a:endParaRPr>
        </a:p>
      </dsp:txBody>
      <dsp:txXfrm>
        <a:off x="1130698" y="3083631"/>
        <a:ext cx="2202550" cy="1321530"/>
      </dsp:txXfrm>
    </dsp:sp>
    <dsp:sp modelId="{EFCC2EC4-3D2B-4E41-A2BA-83D935E5CB71}">
      <dsp:nvSpPr>
        <dsp:cNvPr id="0" name=""/>
        <dsp:cNvSpPr/>
      </dsp:nvSpPr>
      <dsp:spPr>
        <a:xfrm>
          <a:off x="3553504" y="3083631"/>
          <a:ext cx="2202550" cy="132153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US" sz="1700" kern="1200">
              <a:solidFill>
                <a:srgbClr val="FFFFFF"/>
              </a:solidFill>
              <a:latin typeface="Arial"/>
              <a:ea typeface="+mn-ea"/>
              <a:cs typeface="Arial"/>
            </a:rPr>
            <a:t>*   Inpatient care for severe cases</a:t>
          </a:r>
          <a:endParaRPr lang="en-US" sz="1700" kern="1200">
            <a:solidFill>
              <a:srgbClr val="FFFFFF"/>
            </a:solidFill>
            <a:ea typeface="+mn-ea"/>
            <a:cs typeface="+mn-cs"/>
          </a:endParaRPr>
        </a:p>
      </dsp:txBody>
      <dsp:txXfrm>
        <a:off x="3553504" y="3083631"/>
        <a:ext cx="2202550" cy="13215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0F807-2B28-4404-AFCF-28339D92B359}">
      <dsp:nvSpPr>
        <dsp:cNvPr id="0" name=""/>
        <dsp:cNvSpPr/>
      </dsp:nvSpPr>
      <dsp:spPr>
        <a:xfrm>
          <a:off x="0" y="2288875"/>
          <a:ext cx="7778150" cy="0"/>
        </a:xfrm>
        <a:prstGeom prst="lin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671043A8-EC34-4627-90D7-77DD810AC3BE}">
      <dsp:nvSpPr>
        <dsp:cNvPr id="0" name=""/>
        <dsp:cNvSpPr/>
      </dsp:nvSpPr>
      <dsp:spPr>
        <a:xfrm rot="8100000">
          <a:off x="72095" y="539133"/>
          <a:ext cx="313368" cy="313368"/>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D707DE-7910-4698-8242-A5050E48BF82}">
      <dsp:nvSpPr>
        <dsp:cNvPr id="0" name=""/>
        <dsp:cNvSpPr/>
      </dsp:nvSpPr>
      <dsp:spPr>
        <a:xfrm>
          <a:off x="106907" y="573946"/>
          <a:ext cx="243743" cy="243743"/>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38F8DE8A-8D0C-40AA-B331-03299A38530D}">
      <dsp:nvSpPr>
        <dsp:cNvPr id="0" name=""/>
        <dsp:cNvSpPr/>
      </dsp:nvSpPr>
      <dsp:spPr>
        <a:xfrm>
          <a:off x="450364" y="933861"/>
          <a:ext cx="1505822" cy="1355014"/>
        </a:xfrm>
        <a:prstGeom prst="rect">
          <a:avLst/>
        </a:prstGeom>
        <a:noFill/>
        <a:ln>
          <a:noFill/>
        </a:ln>
        <a:effectLst/>
      </dsp:spPr>
      <dsp:style>
        <a:lnRef idx="0">
          <a:scrgbClr r="0" g="0" b="0"/>
        </a:lnRef>
        <a:fillRef idx="0">
          <a:scrgbClr r="0" g="0" b="0"/>
        </a:fillRef>
        <a:effectRef idx="0">
          <a:scrgbClr r="0" g="0" b="0"/>
        </a:effectRef>
        <a:fontRef idx="minor"/>
      </dsp:style>
    </dsp:sp>
    <dsp:sp modelId="{845FBA48-27E9-44EF-8BA2-462BA0C40C54}">
      <dsp:nvSpPr>
        <dsp:cNvPr id="0" name=""/>
        <dsp:cNvSpPr/>
      </dsp:nvSpPr>
      <dsp:spPr>
        <a:xfrm>
          <a:off x="450364" y="457774"/>
          <a:ext cx="1505822" cy="476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GB" sz="1300" kern="1200">
              <a:solidFill>
                <a:srgbClr val="222222"/>
              </a:solidFill>
              <a:latin typeface="Arial"/>
              <a:cs typeface="Arial"/>
            </a:rPr>
            <a:t>Social and Cultural Influences: Social and cultural influences are a big part of why eating disorders develop.</a:t>
          </a:r>
          <a:endParaRPr lang="en-GB" sz="1300" kern="1200">
            <a:latin typeface="Century Gothic" panose="020B0502020202020204"/>
          </a:endParaRPr>
        </a:p>
      </dsp:txBody>
      <dsp:txXfrm>
        <a:off x="450364" y="457774"/>
        <a:ext cx="1505822" cy="476086"/>
      </dsp:txXfrm>
    </dsp:sp>
    <dsp:sp modelId="{084E2C5D-FBED-49CC-9615-FDD42337BDE7}">
      <dsp:nvSpPr>
        <dsp:cNvPr id="0" name=""/>
        <dsp:cNvSpPr/>
      </dsp:nvSpPr>
      <dsp:spPr>
        <a:xfrm>
          <a:off x="228779" y="933861"/>
          <a:ext cx="0" cy="1355014"/>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AC25873-9805-461A-9AD6-CE1330A4717F}">
      <dsp:nvSpPr>
        <dsp:cNvPr id="0" name=""/>
        <dsp:cNvSpPr/>
      </dsp:nvSpPr>
      <dsp:spPr>
        <a:xfrm>
          <a:off x="205351" y="2246027"/>
          <a:ext cx="79770" cy="85695"/>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FC3CBF-5448-43B3-AB51-88D3C1D5142A}">
      <dsp:nvSpPr>
        <dsp:cNvPr id="0" name=""/>
        <dsp:cNvSpPr/>
      </dsp:nvSpPr>
      <dsp:spPr>
        <a:xfrm rot="18900000">
          <a:off x="1041223" y="3725247"/>
          <a:ext cx="313368" cy="313368"/>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706C66-82BE-44D5-AC54-AF43A53A5B41}">
      <dsp:nvSpPr>
        <dsp:cNvPr id="0" name=""/>
        <dsp:cNvSpPr/>
      </dsp:nvSpPr>
      <dsp:spPr>
        <a:xfrm>
          <a:off x="1076035" y="3760060"/>
          <a:ext cx="243743" cy="243743"/>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112F825D-F3CF-479F-962C-3BF5A0492DD2}">
      <dsp:nvSpPr>
        <dsp:cNvPr id="0" name=""/>
        <dsp:cNvSpPr/>
      </dsp:nvSpPr>
      <dsp:spPr>
        <a:xfrm>
          <a:off x="1419492" y="2288875"/>
          <a:ext cx="1505822" cy="1355014"/>
        </a:xfrm>
        <a:prstGeom prst="rect">
          <a:avLst/>
        </a:prstGeom>
        <a:noFill/>
        <a:ln>
          <a:noFill/>
        </a:ln>
        <a:effectLst/>
      </dsp:spPr>
      <dsp:style>
        <a:lnRef idx="0">
          <a:scrgbClr r="0" g="0" b="0"/>
        </a:lnRef>
        <a:fillRef idx="0">
          <a:scrgbClr r="0" g="0" b="0"/>
        </a:fillRef>
        <a:effectRef idx="0">
          <a:scrgbClr r="0" g="0" b="0"/>
        </a:effectRef>
        <a:fontRef idx="minor"/>
      </dsp:style>
    </dsp:sp>
    <dsp:sp modelId="{E3C1ADAF-5067-45C3-8862-1D7645B9E081}">
      <dsp:nvSpPr>
        <dsp:cNvPr id="0" name=""/>
        <dsp:cNvSpPr/>
      </dsp:nvSpPr>
      <dsp:spPr>
        <a:xfrm>
          <a:off x="1419492" y="3643889"/>
          <a:ext cx="1505822" cy="476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GB" sz="1300" kern="1200">
              <a:solidFill>
                <a:srgbClr val="222222"/>
              </a:solidFill>
              <a:latin typeface="Arial"/>
              <a:cs typeface="Arial"/>
            </a:rPr>
            <a:t>Media and Body Ideals: Very thin women</a:t>
          </a:r>
          <a:endParaRPr lang="en-GB" sz="1300" kern="1200">
            <a:solidFill>
              <a:srgbClr val="000000"/>
            </a:solidFill>
            <a:latin typeface="Century Gothic" panose="020B0502020202020204"/>
            <a:cs typeface="Arial"/>
          </a:endParaRPr>
        </a:p>
      </dsp:txBody>
      <dsp:txXfrm>
        <a:off x="1419492" y="3643889"/>
        <a:ext cx="1505822" cy="476086"/>
      </dsp:txXfrm>
    </dsp:sp>
    <dsp:sp modelId="{EE393745-8477-40FC-8F63-61E049F5AB00}">
      <dsp:nvSpPr>
        <dsp:cNvPr id="0" name=""/>
        <dsp:cNvSpPr/>
      </dsp:nvSpPr>
      <dsp:spPr>
        <a:xfrm>
          <a:off x="1197907" y="2288875"/>
          <a:ext cx="0" cy="1355014"/>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4D98996-D726-4218-9D6F-6CB9D66BE111}">
      <dsp:nvSpPr>
        <dsp:cNvPr id="0" name=""/>
        <dsp:cNvSpPr/>
      </dsp:nvSpPr>
      <dsp:spPr>
        <a:xfrm>
          <a:off x="1174480" y="2246027"/>
          <a:ext cx="79770" cy="85695"/>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FFCFCE-3711-4241-85CF-F312857AA2D1}">
      <dsp:nvSpPr>
        <dsp:cNvPr id="0" name=""/>
        <dsp:cNvSpPr/>
      </dsp:nvSpPr>
      <dsp:spPr>
        <a:xfrm rot="8100000">
          <a:off x="2010351" y="539133"/>
          <a:ext cx="313368" cy="313368"/>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E4EC40-F434-4797-8DF5-364A8F11D38A}">
      <dsp:nvSpPr>
        <dsp:cNvPr id="0" name=""/>
        <dsp:cNvSpPr/>
      </dsp:nvSpPr>
      <dsp:spPr>
        <a:xfrm>
          <a:off x="2045163" y="573946"/>
          <a:ext cx="243743" cy="243743"/>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BD548DE4-CD91-4D98-A04D-89DB4D5D9F49}">
      <dsp:nvSpPr>
        <dsp:cNvPr id="0" name=""/>
        <dsp:cNvSpPr/>
      </dsp:nvSpPr>
      <dsp:spPr>
        <a:xfrm>
          <a:off x="2388620" y="933861"/>
          <a:ext cx="1505822" cy="1355014"/>
        </a:xfrm>
        <a:prstGeom prst="rect">
          <a:avLst/>
        </a:prstGeom>
        <a:noFill/>
        <a:ln>
          <a:noFill/>
        </a:ln>
        <a:effectLst/>
      </dsp:spPr>
      <dsp:style>
        <a:lnRef idx="0">
          <a:scrgbClr r="0" g="0" b="0"/>
        </a:lnRef>
        <a:fillRef idx="0">
          <a:scrgbClr r="0" g="0" b="0"/>
        </a:fillRef>
        <a:effectRef idx="0">
          <a:scrgbClr r="0" g="0" b="0"/>
        </a:effectRef>
        <a:fontRef idx="minor"/>
      </dsp:style>
    </dsp:sp>
    <dsp:sp modelId="{2E72CD19-0FB1-4E3C-9AA7-4E33FF44BCA6}">
      <dsp:nvSpPr>
        <dsp:cNvPr id="0" name=""/>
        <dsp:cNvSpPr/>
      </dsp:nvSpPr>
      <dsp:spPr>
        <a:xfrm>
          <a:off x="2388620" y="457774"/>
          <a:ext cx="1505822" cy="476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GB" sz="1300" kern="1200">
              <a:solidFill>
                <a:srgbClr val="222222"/>
              </a:solidFill>
              <a:latin typeface="Arial"/>
              <a:cs typeface="Arial"/>
            </a:rPr>
            <a:t>Muscular men</a:t>
          </a:r>
          <a:endParaRPr lang="en-GB" sz="1300" kern="1200"/>
        </a:p>
      </dsp:txBody>
      <dsp:txXfrm>
        <a:off x="2388620" y="457774"/>
        <a:ext cx="1505822" cy="476086"/>
      </dsp:txXfrm>
    </dsp:sp>
    <dsp:sp modelId="{492C4EC4-112C-4BD2-8C88-91BCD9474180}">
      <dsp:nvSpPr>
        <dsp:cNvPr id="0" name=""/>
        <dsp:cNvSpPr/>
      </dsp:nvSpPr>
      <dsp:spPr>
        <a:xfrm>
          <a:off x="2167035" y="933861"/>
          <a:ext cx="0" cy="1355014"/>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2B73D18-A11B-4529-9EB9-AABEF12A0EEF}">
      <dsp:nvSpPr>
        <dsp:cNvPr id="0" name=""/>
        <dsp:cNvSpPr/>
      </dsp:nvSpPr>
      <dsp:spPr>
        <a:xfrm>
          <a:off x="2143608" y="2246027"/>
          <a:ext cx="79770" cy="85695"/>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828BEF-CE64-47B9-8C08-3F619CE247F4}">
      <dsp:nvSpPr>
        <dsp:cNvPr id="0" name=""/>
        <dsp:cNvSpPr/>
      </dsp:nvSpPr>
      <dsp:spPr>
        <a:xfrm rot="18900000">
          <a:off x="2979479" y="3725247"/>
          <a:ext cx="313368" cy="313368"/>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E07642-19DD-41F6-AC5F-BF7F8F488812}">
      <dsp:nvSpPr>
        <dsp:cNvPr id="0" name=""/>
        <dsp:cNvSpPr/>
      </dsp:nvSpPr>
      <dsp:spPr>
        <a:xfrm>
          <a:off x="3014291" y="3760060"/>
          <a:ext cx="243743" cy="243743"/>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43435C8C-9FF7-4030-83DB-8A5C32161361}">
      <dsp:nvSpPr>
        <dsp:cNvPr id="0" name=""/>
        <dsp:cNvSpPr/>
      </dsp:nvSpPr>
      <dsp:spPr>
        <a:xfrm>
          <a:off x="3357749" y="2288875"/>
          <a:ext cx="1505822" cy="1355014"/>
        </a:xfrm>
        <a:prstGeom prst="rect">
          <a:avLst/>
        </a:prstGeom>
        <a:noFill/>
        <a:ln>
          <a:noFill/>
        </a:ln>
        <a:effectLst/>
      </dsp:spPr>
      <dsp:style>
        <a:lnRef idx="0">
          <a:scrgbClr r="0" g="0" b="0"/>
        </a:lnRef>
        <a:fillRef idx="0">
          <a:scrgbClr r="0" g="0" b="0"/>
        </a:fillRef>
        <a:effectRef idx="0">
          <a:scrgbClr r="0" g="0" b="0"/>
        </a:effectRef>
        <a:fontRef idx="minor"/>
      </dsp:style>
    </dsp:sp>
    <dsp:sp modelId="{1CD956EE-19DE-4DC2-B5EB-438CEEECBDBC}">
      <dsp:nvSpPr>
        <dsp:cNvPr id="0" name=""/>
        <dsp:cNvSpPr/>
      </dsp:nvSpPr>
      <dsp:spPr>
        <a:xfrm>
          <a:off x="3357749" y="3643889"/>
          <a:ext cx="1505822" cy="476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GB" sz="1300" kern="1200">
              <a:highlight>
                <a:srgbClr val="FFFF00"/>
              </a:highlight>
              <a:latin typeface="Arial"/>
              <a:cs typeface="Arial"/>
            </a:rPr>
            <a:t>Social Media</a:t>
          </a:r>
          <a:r>
            <a:rPr lang="en-GB" sz="1300" kern="1200">
              <a:solidFill>
                <a:srgbClr val="000000"/>
              </a:solidFill>
              <a:highlight>
                <a:srgbClr val="FFFF00"/>
              </a:highlight>
              <a:latin typeface="Arial"/>
              <a:cs typeface="Arial"/>
            </a:rPr>
            <a:t>:</a:t>
          </a:r>
          <a:r>
            <a:rPr lang="en-GB" sz="1300" kern="1200">
              <a:highlight>
                <a:srgbClr val="FFFF00"/>
              </a:highlight>
              <a:latin typeface="Arial"/>
              <a:cs typeface="Arial"/>
            </a:rPr>
            <a:t> </a:t>
          </a:r>
          <a:r>
            <a:rPr lang="en-GB" sz="1300" kern="1200">
              <a:latin typeface="Arial"/>
              <a:cs typeface="Arial"/>
            </a:rPr>
            <a:t>Platforms like Instagram and TikTok have been connected to</a:t>
          </a:r>
        </a:p>
      </dsp:txBody>
      <dsp:txXfrm>
        <a:off x="3357749" y="3643889"/>
        <a:ext cx="1505822" cy="476086"/>
      </dsp:txXfrm>
    </dsp:sp>
    <dsp:sp modelId="{76721084-3D69-4C24-99D4-E31E76154F9F}">
      <dsp:nvSpPr>
        <dsp:cNvPr id="0" name=""/>
        <dsp:cNvSpPr/>
      </dsp:nvSpPr>
      <dsp:spPr>
        <a:xfrm>
          <a:off x="3136163" y="2288875"/>
          <a:ext cx="0" cy="1355014"/>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6AA3C99-56E0-4418-8AE2-1D8A104FC4CD}">
      <dsp:nvSpPr>
        <dsp:cNvPr id="0" name=""/>
        <dsp:cNvSpPr/>
      </dsp:nvSpPr>
      <dsp:spPr>
        <a:xfrm>
          <a:off x="3112736" y="2246027"/>
          <a:ext cx="79770" cy="85695"/>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D6DD8E-EBBC-4AA4-AE16-2BC52F38DED9}">
      <dsp:nvSpPr>
        <dsp:cNvPr id="0" name=""/>
        <dsp:cNvSpPr/>
      </dsp:nvSpPr>
      <dsp:spPr>
        <a:xfrm rot="8100000">
          <a:off x="3948607" y="539133"/>
          <a:ext cx="313368" cy="313368"/>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DE5A57-011D-46A6-8C7E-823021FAC0AE}">
      <dsp:nvSpPr>
        <dsp:cNvPr id="0" name=""/>
        <dsp:cNvSpPr/>
      </dsp:nvSpPr>
      <dsp:spPr>
        <a:xfrm>
          <a:off x="3983420" y="573946"/>
          <a:ext cx="243743" cy="243743"/>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C62CB59C-E685-4236-B739-EF49D59389B9}">
      <dsp:nvSpPr>
        <dsp:cNvPr id="0" name=""/>
        <dsp:cNvSpPr/>
      </dsp:nvSpPr>
      <dsp:spPr>
        <a:xfrm>
          <a:off x="4326877" y="933861"/>
          <a:ext cx="1505822" cy="1355014"/>
        </a:xfrm>
        <a:prstGeom prst="rect">
          <a:avLst/>
        </a:prstGeom>
        <a:noFill/>
        <a:ln>
          <a:noFill/>
        </a:ln>
        <a:effectLst/>
      </dsp:spPr>
      <dsp:style>
        <a:lnRef idx="0">
          <a:scrgbClr r="0" g="0" b="0"/>
        </a:lnRef>
        <a:fillRef idx="0">
          <a:scrgbClr r="0" g="0" b="0"/>
        </a:fillRef>
        <a:effectRef idx="0">
          <a:scrgbClr r="0" g="0" b="0"/>
        </a:effectRef>
        <a:fontRef idx="minor"/>
      </dsp:style>
    </dsp:sp>
    <dsp:sp modelId="{4410BC27-E8F0-48D1-9812-4C335864EF10}">
      <dsp:nvSpPr>
        <dsp:cNvPr id="0" name=""/>
        <dsp:cNvSpPr/>
      </dsp:nvSpPr>
      <dsp:spPr>
        <a:xfrm>
          <a:off x="4326877" y="457774"/>
          <a:ext cx="1505822" cy="476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GB" sz="1300" kern="1200">
              <a:solidFill>
                <a:srgbClr val="222222"/>
              </a:solidFill>
              <a:latin typeface="Arial"/>
              <a:cs typeface="Arial"/>
            </a:rPr>
            <a:t>More comparing of bodies</a:t>
          </a:r>
        </a:p>
      </dsp:txBody>
      <dsp:txXfrm>
        <a:off x="4326877" y="457774"/>
        <a:ext cx="1505822" cy="476086"/>
      </dsp:txXfrm>
    </dsp:sp>
    <dsp:sp modelId="{E6778028-E223-419A-B030-51D788E3FE2E}">
      <dsp:nvSpPr>
        <dsp:cNvPr id="0" name=""/>
        <dsp:cNvSpPr/>
      </dsp:nvSpPr>
      <dsp:spPr>
        <a:xfrm>
          <a:off x="4105291" y="933861"/>
          <a:ext cx="0" cy="1355014"/>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BC553D84-7EE3-4FF9-A176-EEEA2B1808D4}">
      <dsp:nvSpPr>
        <dsp:cNvPr id="0" name=""/>
        <dsp:cNvSpPr/>
      </dsp:nvSpPr>
      <dsp:spPr>
        <a:xfrm>
          <a:off x="4081864" y="2246027"/>
          <a:ext cx="79770" cy="85695"/>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B724BC-F1B3-4FC1-B78E-1B8225EDD384}">
      <dsp:nvSpPr>
        <dsp:cNvPr id="0" name=""/>
        <dsp:cNvSpPr/>
      </dsp:nvSpPr>
      <dsp:spPr>
        <a:xfrm rot="18900000">
          <a:off x="4917735" y="3725247"/>
          <a:ext cx="313368" cy="313368"/>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60502D-FAA5-4D85-8612-4FCCBB6F4861}">
      <dsp:nvSpPr>
        <dsp:cNvPr id="0" name=""/>
        <dsp:cNvSpPr/>
      </dsp:nvSpPr>
      <dsp:spPr>
        <a:xfrm>
          <a:off x="4952548" y="3760060"/>
          <a:ext cx="243743" cy="243743"/>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4F9ABDF1-A627-419B-BB0D-B559A9672DBD}">
      <dsp:nvSpPr>
        <dsp:cNvPr id="0" name=""/>
        <dsp:cNvSpPr/>
      </dsp:nvSpPr>
      <dsp:spPr>
        <a:xfrm>
          <a:off x="5296005" y="2288875"/>
          <a:ext cx="1505822" cy="1355014"/>
        </a:xfrm>
        <a:prstGeom prst="rect">
          <a:avLst/>
        </a:prstGeom>
        <a:noFill/>
        <a:ln>
          <a:noFill/>
        </a:ln>
        <a:effectLst/>
      </dsp:spPr>
      <dsp:style>
        <a:lnRef idx="0">
          <a:scrgbClr r="0" g="0" b="0"/>
        </a:lnRef>
        <a:fillRef idx="0">
          <a:scrgbClr r="0" g="0" b="0"/>
        </a:fillRef>
        <a:effectRef idx="0">
          <a:scrgbClr r="0" g="0" b="0"/>
        </a:effectRef>
        <a:fontRef idx="minor"/>
      </dsp:style>
    </dsp:sp>
    <dsp:sp modelId="{CDFF0DE9-0853-4094-877E-C21835DFD1D3}">
      <dsp:nvSpPr>
        <dsp:cNvPr id="0" name=""/>
        <dsp:cNvSpPr/>
      </dsp:nvSpPr>
      <dsp:spPr>
        <a:xfrm>
          <a:off x="5296005" y="3643889"/>
          <a:ext cx="1505822" cy="476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GB" sz="1300" kern="1200">
              <a:solidFill>
                <a:srgbClr val="222222"/>
              </a:solidFill>
              <a:latin typeface="Arial"/>
              <a:cs typeface="Arial"/>
            </a:rPr>
            <a:t>A culture focused on dieting</a:t>
          </a:r>
          <a:endParaRPr lang="en-GB" sz="1300" kern="1200">
            <a:solidFill>
              <a:srgbClr val="222222"/>
            </a:solidFill>
          </a:endParaRPr>
        </a:p>
      </dsp:txBody>
      <dsp:txXfrm>
        <a:off x="5296005" y="3643889"/>
        <a:ext cx="1505822" cy="476086"/>
      </dsp:txXfrm>
    </dsp:sp>
    <dsp:sp modelId="{1EF4271B-70E8-4C03-B210-29C835426EE9}">
      <dsp:nvSpPr>
        <dsp:cNvPr id="0" name=""/>
        <dsp:cNvSpPr/>
      </dsp:nvSpPr>
      <dsp:spPr>
        <a:xfrm>
          <a:off x="5074420" y="2288875"/>
          <a:ext cx="0" cy="1355014"/>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E5500E0-A997-46DD-9DC1-EFA077B1BC48}">
      <dsp:nvSpPr>
        <dsp:cNvPr id="0" name=""/>
        <dsp:cNvSpPr/>
      </dsp:nvSpPr>
      <dsp:spPr>
        <a:xfrm>
          <a:off x="5050992" y="2246027"/>
          <a:ext cx="79770" cy="85695"/>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954C3F-4E60-402D-B798-8FB4BECC8EAE}">
      <dsp:nvSpPr>
        <dsp:cNvPr id="0" name=""/>
        <dsp:cNvSpPr/>
      </dsp:nvSpPr>
      <dsp:spPr>
        <a:xfrm rot="8100000">
          <a:off x="5886863" y="539133"/>
          <a:ext cx="313368" cy="313368"/>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2DA938-0847-453A-80EE-781058B97957}">
      <dsp:nvSpPr>
        <dsp:cNvPr id="0" name=""/>
        <dsp:cNvSpPr/>
      </dsp:nvSpPr>
      <dsp:spPr>
        <a:xfrm>
          <a:off x="5921676" y="573946"/>
          <a:ext cx="243743" cy="243743"/>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AE5F7436-3200-43CB-9C8E-FC7C31FF1303}">
      <dsp:nvSpPr>
        <dsp:cNvPr id="0" name=""/>
        <dsp:cNvSpPr/>
      </dsp:nvSpPr>
      <dsp:spPr>
        <a:xfrm>
          <a:off x="6265133" y="933861"/>
          <a:ext cx="1505822" cy="1355014"/>
        </a:xfrm>
        <a:prstGeom prst="rect">
          <a:avLst/>
        </a:prstGeom>
        <a:noFill/>
        <a:ln>
          <a:noFill/>
        </a:ln>
        <a:effectLst/>
      </dsp:spPr>
      <dsp:style>
        <a:lnRef idx="0">
          <a:scrgbClr r="0" g="0" b="0"/>
        </a:lnRef>
        <a:fillRef idx="0">
          <a:scrgbClr r="0" g="0" b="0"/>
        </a:fillRef>
        <a:effectRef idx="0">
          <a:scrgbClr r="0" g="0" b="0"/>
        </a:effectRef>
        <a:fontRef idx="minor"/>
      </dsp:style>
    </dsp:sp>
    <dsp:sp modelId="{F1271764-6307-4CE0-B899-80B6C90E1916}">
      <dsp:nvSpPr>
        <dsp:cNvPr id="0" name=""/>
        <dsp:cNvSpPr/>
      </dsp:nvSpPr>
      <dsp:spPr>
        <a:xfrm>
          <a:off x="6265133" y="457774"/>
          <a:ext cx="1505822" cy="476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GB" sz="1300" kern="1200">
              <a:solidFill>
                <a:srgbClr val="222222"/>
              </a:solidFill>
              <a:latin typeface="Arial"/>
              <a:cs typeface="Arial"/>
            </a:rPr>
            <a:t>Exposure to dangerous content that encourages extreme ways to lose weight</a:t>
          </a:r>
          <a:endParaRPr lang="en-GB" sz="1300" kern="1200"/>
        </a:p>
      </dsp:txBody>
      <dsp:txXfrm>
        <a:off x="6265133" y="457774"/>
        <a:ext cx="1505822" cy="476086"/>
      </dsp:txXfrm>
    </dsp:sp>
    <dsp:sp modelId="{3453A2CC-3AA9-4D28-A605-A39E92B62B6C}">
      <dsp:nvSpPr>
        <dsp:cNvPr id="0" name=""/>
        <dsp:cNvSpPr/>
      </dsp:nvSpPr>
      <dsp:spPr>
        <a:xfrm>
          <a:off x="6043548" y="933861"/>
          <a:ext cx="0" cy="1355014"/>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2F7C1FB-9AFE-4411-A683-B0D9873CBFF3}">
      <dsp:nvSpPr>
        <dsp:cNvPr id="0" name=""/>
        <dsp:cNvSpPr/>
      </dsp:nvSpPr>
      <dsp:spPr>
        <a:xfrm>
          <a:off x="6020120" y="2246027"/>
          <a:ext cx="79770" cy="85695"/>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08BE1-E005-4848-A2EA-39E4889CB66C}">
      <dsp:nvSpPr>
        <dsp:cNvPr id="0" name=""/>
        <dsp:cNvSpPr/>
      </dsp:nvSpPr>
      <dsp:spPr>
        <a:xfrm>
          <a:off x="1314943" y="2841"/>
          <a:ext cx="2007325" cy="120439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solidFill>
                <a:srgbClr val="222222"/>
              </a:solidFill>
              <a:latin typeface="Arial"/>
              <a:cs typeface="Arial"/>
            </a:rPr>
            <a:t>Recommendations</a:t>
          </a:r>
          <a:endParaRPr lang="en-GB" sz="1300" kern="1200"/>
        </a:p>
      </dsp:txBody>
      <dsp:txXfrm>
        <a:off x="1350219" y="38117"/>
        <a:ext cx="1936773" cy="1133843"/>
      </dsp:txXfrm>
    </dsp:sp>
    <dsp:sp modelId="{B4058267-B5AB-4202-8B17-9F3954B93404}">
      <dsp:nvSpPr>
        <dsp:cNvPr id="0" name=""/>
        <dsp:cNvSpPr/>
      </dsp:nvSpPr>
      <dsp:spPr>
        <a:xfrm>
          <a:off x="3498914" y="356131"/>
          <a:ext cx="425553" cy="4978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498914" y="455694"/>
        <a:ext cx="297887" cy="298690"/>
      </dsp:txXfrm>
    </dsp:sp>
    <dsp:sp modelId="{B9E5836C-064D-4052-96CD-DE3EE72D0FB9}">
      <dsp:nvSpPr>
        <dsp:cNvPr id="0" name=""/>
        <dsp:cNvSpPr/>
      </dsp:nvSpPr>
      <dsp:spPr>
        <a:xfrm>
          <a:off x="4125200" y="2841"/>
          <a:ext cx="2007325" cy="120439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solidFill>
                <a:srgbClr val="222222"/>
              </a:solidFill>
              <a:latin typeface="Arial"/>
              <a:cs typeface="Arial"/>
            </a:rPr>
            <a:t>- Start early: Getting help sooner makes a big difference.</a:t>
          </a:r>
          <a:endParaRPr lang="en-GB" sz="1300" kern="1200">
            <a:latin typeface="Century Gothic" panose="020B0502020202020204"/>
          </a:endParaRPr>
        </a:p>
      </dsp:txBody>
      <dsp:txXfrm>
        <a:off x="4160476" y="38117"/>
        <a:ext cx="1936773" cy="1133843"/>
      </dsp:txXfrm>
    </dsp:sp>
    <dsp:sp modelId="{C24871C1-0E15-47AB-9096-76C17F9E845C}">
      <dsp:nvSpPr>
        <dsp:cNvPr id="0" name=""/>
        <dsp:cNvSpPr/>
      </dsp:nvSpPr>
      <dsp:spPr>
        <a:xfrm rot="5400000">
          <a:off x="4916086" y="1347750"/>
          <a:ext cx="425553" cy="4978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5400000">
        <a:off x="4979518" y="1383881"/>
        <a:ext cx="298690" cy="297887"/>
      </dsp:txXfrm>
    </dsp:sp>
    <dsp:sp modelId="{2E146D14-4493-4C0E-82BE-0650CB7E572E}">
      <dsp:nvSpPr>
        <dsp:cNvPr id="0" name=""/>
        <dsp:cNvSpPr/>
      </dsp:nvSpPr>
      <dsp:spPr>
        <a:xfrm>
          <a:off x="4125200" y="2010167"/>
          <a:ext cx="2007325" cy="120439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solidFill>
                <a:srgbClr val="222222"/>
              </a:solidFill>
              <a:latin typeface="Arial"/>
              <a:cs typeface="Arial"/>
            </a:rPr>
            <a:t>- More money: We need to put more money into special services so people don't have to wait as long.</a:t>
          </a:r>
          <a:endParaRPr lang="en-GB" sz="1300" kern="1200"/>
        </a:p>
      </dsp:txBody>
      <dsp:txXfrm>
        <a:off x="4160476" y="2045443"/>
        <a:ext cx="1936773" cy="1133843"/>
      </dsp:txXfrm>
    </dsp:sp>
    <dsp:sp modelId="{C2806A7B-4384-4E95-B4C6-ABF2301667C3}">
      <dsp:nvSpPr>
        <dsp:cNvPr id="0" name=""/>
        <dsp:cNvSpPr/>
      </dsp:nvSpPr>
      <dsp:spPr>
        <a:xfrm rot="10800000">
          <a:off x="3523002" y="2363457"/>
          <a:ext cx="425553" cy="4978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3650668" y="2463020"/>
        <a:ext cx="297887" cy="298690"/>
      </dsp:txXfrm>
    </dsp:sp>
    <dsp:sp modelId="{C26F609C-BC2E-4677-9FA7-8B08AAB90C7C}">
      <dsp:nvSpPr>
        <dsp:cNvPr id="0" name=""/>
        <dsp:cNvSpPr/>
      </dsp:nvSpPr>
      <dsp:spPr>
        <a:xfrm>
          <a:off x="1314943" y="2010167"/>
          <a:ext cx="2007325" cy="120439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solidFill>
                <a:srgbClr val="222222"/>
              </a:solidFill>
              <a:latin typeface="Arial"/>
              <a:cs typeface="Arial"/>
            </a:rPr>
            <a:t>-each people: Let's work on getting rid of wrong ideas and stigma with awareness campaigns.</a:t>
          </a:r>
          <a:endParaRPr lang="en-GB" sz="1300" kern="1200"/>
        </a:p>
      </dsp:txBody>
      <dsp:txXfrm>
        <a:off x="1350219" y="2045443"/>
        <a:ext cx="1936773" cy="1133843"/>
      </dsp:txXfrm>
    </dsp:sp>
    <dsp:sp modelId="{EFD429A5-16A3-4261-B12C-9D206BA68AF3}">
      <dsp:nvSpPr>
        <dsp:cNvPr id="0" name=""/>
        <dsp:cNvSpPr/>
      </dsp:nvSpPr>
      <dsp:spPr>
        <a:xfrm rot="5400000">
          <a:off x="2105830" y="3355076"/>
          <a:ext cx="425553" cy="4978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5400000">
        <a:off x="2169262" y="3391207"/>
        <a:ext cx="298690" cy="297887"/>
      </dsp:txXfrm>
    </dsp:sp>
    <dsp:sp modelId="{95C5F185-1FA0-429C-8424-18F3845E5CA2}">
      <dsp:nvSpPr>
        <dsp:cNvPr id="0" name=""/>
        <dsp:cNvSpPr/>
      </dsp:nvSpPr>
      <dsp:spPr>
        <a:xfrm>
          <a:off x="1314943" y="4017493"/>
          <a:ext cx="2007325" cy="120439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solidFill>
                <a:srgbClr val="222222"/>
              </a:solidFill>
              <a:latin typeface="Arial"/>
              <a:cs typeface="Arial"/>
            </a:rPr>
            <a:t> Watch social media: Online platforms need to deal with harmful stuff about dieting and body image.</a:t>
          </a:r>
          <a:endParaRPr lang="en-GB" sz="1300" kern="1200"/>
        </a:p>
      </dsp:txBody>
      <dsp:txXfrm>
        <a:off x="1350219" y="4052769"/>
        <a:ext cx="1936773" cy="1133843"/>
      </dsp:txXfrm>
    </dsp:sp>
    <dsp:sp modelId="{DE660892-9A85-49A9-9246-594B34189E65}">
      <dsp:nvSpPr>
        <dsp:cNvPr id="0" name=""/>
        <dsp:cNvSpPr/>
      </dsp:nvSpPr>
      <dsp:spPr>
        <a:xfrm>
          <a:off x="3498914" y="4370782"/>
          <a:ext cx="425553" cy="4978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498914" y="4470345"/>
        <a:ext cx="297887" cy="298690"/>
      </dsp:txXfrm>
    </dsp:sp>
    <dsp:sp modelId="{FF1412EF-A9ED-40E3-A875-455DA5890CF5}">
      <dsp:nvSpPr>
        <dsp:cNvPr id="0" name=""/>
        <dsp:cNvSpPr/>
      </dsp:nvSpPr>
      <dsp:spPr>
        <a:xfrm>
          <a:off x="4125200" y="4017493"/>
          <a:ext cx="2007325" cy="120439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solidFill>
                <a:srgbClr val="222222"/>
              </a:solidFill>
              <a:latin typeface="Arial"/>
              <a:cs typeface="Arial"/>
            </a:rPr>
            <a:t>Include everyone: Healthcare should know that anyone can have eating disorders, no matter who they are.</a:t>
          </a:r>
          <a:endParaRPr lang="en-GB" sz="1300" kern="1200"/>
        </a:p>
      </dsp:txBody>
      <dsp:txXfrm>
        <a:off x="4160476" y="4052769"/>
        <a:ext cx="1936773" cy="11338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10B80-7AE9-4D0A-8058-FE25902865E7}">
      <dsp:nvSpPr>
        <dsp:cNvPr id="0" name=""/>
        <dsp:cNvSpPr/>
      </dsp:nvSpPr>
      <dsp:spPr>
        <a:xfrm>
          <a:off x="619" y="502701"/>
          <a:ext cx="2416175" cy="144970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solidFill>
                <a:srgbClr val="222222"/>
              </a:solidFill>
              <a:latin typeface="Arial"/>
              <a:cs typeface="Arial"/>
            </a:rPr>
            <a:t>Conclusion</a:t>
          </a:r>
          <a:r>
            <a:rPr lang="en-GB" sz="1600" kern="1200">
              <a:latin typeface="Arial"/>
              <a:cs typeface="Arial"/>
            </a:rPr>
            <a:t>:</a:t>
          </a:r>
          <a:endParaRPr lang="en-GB" sz="1600" kern="1200">
            <a:latin typeface="Century Gothic" panose="020B0502020202020204"/>
          </a:endParaRPr>
        </a:p>
      </dsp:txBody>
      <dsp:txXfrm>
        <a:off x="619" y="502701"/>
        <a:ext cx="2416175" cy="1449705"/>
      </dsp:txXfrm>
    </dsp:sp>
    <dsp:sp modelId="{5ACF8818-00B3-49E1-9773-EE71B649D2CA}">
      <dsp:nvSpPr>
        <dsp:cNvPr id="0" name=""/>
        <dsp:cNvSpPr/>
      </dsp:nvSpPr>
      <dsp:spPr>
        <a:xfrm>
          <a:off x="2658412" y="502701"/>
          <a:ext cx="2416175" cy="144970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rgbClr val="222222"/>
              </a:solidFill>
              <a:latin typeface="Arial"/>
              <a:cs typeface="Arial"/>
            </a:rPr>
            <a:t>Anorexia nervosa is now seen as a real mental health issue that needs expert treatment, which is a big step from when it wasn't really understood.</a:t>
          </a:r>
          <a:endParaRPr lang="en-GB" sz="1600" kern="1200"/>
        </a:p>
      </dsp:txBody>
      <dsp:txXfrm>
        <a:off x="2658412" y="502701"/>
        <a:ext cx="2416175" cy="1449705"/>
      </dsp:txXfrm>
    </dsp:sp>
    <dsp:sp modelId="{33344A81-2FC8-43AE-BB61-E4037A857ACA}">
      <dsp:nvSpPr>
        <dsp:cNvPr id="0" name=""/>
        <dsp:cNvSpPr/>
      </dsp:nvSpPr>
      <dsp:spPr>
        <a:xfrm>
          <a:off x="619" y="2194023"/>
          <a:ext cx="2416175" cy="144970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rgbClr val="222222"/>
              </a:solidFill>
              <a:latin typeface="Arial"/>
              <a:cs typeface="Arial"/>
            </a:rPr>
            <a:t>Still, stigma, social pressures, and not enough healthcare services make it hard for people to get the treatment they need.</a:t>
          </a:r>
          <a:endParaRPr lang="en-GB" sz="1600" kern="1200"/>
        </a:p>
      </dsp:txBody>
      <dsp:txXfrm>
        <a:off x="619" y="2194023"/>
        <a:ext cx="2416175" cy="1449705"/>
      </dsp:txXfrm>
    </dsp:sp>
    <dsp:sp modelId="{56B99FFC-FDBA-490F-AFB5-0B8704EC9426}">
      <dsp:nvSpPr>
        <dsp:cNvPr id="0" name=""/>
        <dsp:cNvSpPr/>
      </dsp:nvSpPr>
      <dsp:spPr>
        <a:xfrm>
          <a:off x="2658412" y="2194023"/>
          <a:ext cx="2416175" cy="144970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solidFill>
                <a:srgbClr val="222222"/>
              </a:solidFill>
              <a:latin typeface="Arial"/>
              <a:cs typeface="Arial"/>
            </a:rPr>
            <a:t>To make things better, we need to jump in early, get the word out, and make sure services are easy to get to.</a:t>
          </a:r>
          <a:endParaRPr lang="en-GB" sz="1600" kern="1200"/>
        </a:p>
      </dsp:txBody>
      <dsp:txXfrm>
        <a:off x="2658412" y="2194023"/>
        <a:ext cx="2416175" cy="1449705"/>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D200B3F0-A9BC-48CE-8EB6-ECE965069900}" type="datetimeFigureOut">
              <a:rPr lang="en-US" dirty="0"/>
              <a:pPr/>
              <a:t>3/8/2026</a:t>
            </a:fld>
            <a:endParaRPr lang="en-US"/>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r>
              <a:rPr lang="en-US"/>
              <a:t>
              </a:t>
            </a:r>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55699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B20712A-F861-4AB0-A754-4F5A2033CD4B}" type="datetimeFigureOut">
              <a:rPr lang="en-US" dirty="0"/>
              <a:t>3/8/2026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72398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4507B7-F2DC-4B2C-B14D-58A9766807A2}" type="datetimeFigureOut">
              <a:rPr lang="en-US" dirty="0"/>
              <a:t>3/8/2026</a:t>
            </a:fld>
            <a:endParaRPr lang="en-US"/>
          </a:p>
        </p:txBody>
      </p:sp>
      <p:sp>
        <p:nvSpPr>
          <p:cNvPr id="5" name="Footer Placeholder 4"/>
          <p:cNvSpPr>
            <a:spLocks noGrp="1"/>
          </p:cNvSpPr>
          <p:nvPr>
            <p:ph type="ftr" sz="quarter" idx="11"/>
          </p:nvPr>
        </p:nvSpPr>
        <p:spPr/>
        <p:txBody>
          <a:bodyPr/>
          <a:lstStyle/>
          <a:p>
            <a:r>
              <a:rPr lang="en-US"/>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92756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04A483D-5CB4-4842-8F2F-05D5276ACF63}" type="datetimeFigureOut">
              <a:rPr lang="en-US" dirty="0"/>
              <a:t>3/8/2026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9091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1CE32E-9DC0-47C8-A657-48F5C3E4A10B}" type="datetimeFigureOut">
              <a:rPr lang="en-US" dirty="0"/>
              <a:t>3/8/2026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91701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BDF5C0D-8C3A-4771-A43D-83937FC700D4}" type="datetimeFigureOut">
              <a:rPr lang="en-US" dirty="0"/>
              <a:t>3/8/2026</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59829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03D2D6-FCC2-425A-A4A7-8058E8C01CB1}" type="datetimeFigureOut">
              <a:rPr lang="en-US" dirty="0"/>
              <a:t>3/8/2026</a:t>
            </a:fld>
            <a:endParaRPr lang="en-US"/>
          </a:p>
        </p:txBody>
      </p:sp>
      <p:sp>
        <p:nvSpPr>
          <p:cNvPr id="3" name="Footer Placeholder 2"/>
          <p:cNvSpPr>
            <a:spLocks noGrp="1"/>
          </p:cNvSpPr>
          <p:nvPr>
            <p:ph type="ftr" sz="quarter" idx="11"/>
          </p:nvPr>
        </p:nvSpPr>
        <p:spPr/>
        <p:txBody>
          <a:bodyPr/>
          <a:lstStyle/>
          <a:p>
            <a:r>
              <a:rPr lang="en-US"/>
              <a:t>
              </a:t>
            </a:r>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1910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CF2683-E6E7-4CC3-9EEE-7854DD4F3545}" type="datetimeFigureOut">
              <a:rPr lang="en-US" dirty="0"/>
              <a:t>3/8/2026</a:t>
            </a:fld>
            <a:endParaRPr lang="en-US"/>
          </a:p>
        </p:txBody>
      </p:sp>
      <p:sp>
        <p:nvSpPr>
          <p:cNvPr id="6" name="Footer Placeholder 5"/>
          <p:cNvSpPr>
            <a:spLocks noGrp="1"/>
          </p:cNvSpPr>
          <p:nvPr>
            <p:ph type="ftr" sz="quarter" idx="11"/>
          </p:nvPr>
        </p:nvSpPr>
        <p:spPr/>
        <p:txBody>
          <a:bodyPr/>
          <a:lstStyle/>
          <a:p>
            <a:r>
              <a:rPr lang="en-US"/>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98014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20F81-B39D-4CBB-8BF3-5D6E395D0F72}" type="datetimeFigureOut">
              <a:rPr lang="en-US" dirty="0"/>
              <a:t>3/8/2026</a:t>
            </a:fld>
            <a:endParaRPr lang="en-US"/>
          </a:p>
        </p:txBody>
      </p:sp>
      <p:sp>
        <p:nvSpPr>
          <p:cNvPr id="6" name="Footer Placeholder 5"/>
          <p:cNvSpPr>
            <a:spLocks noGrp="1"/>
          </p:cNvSpPr>
          <p:nvPr>
            <p:ph type="ftr" sz="quarter" idx="11"/>
          </p:nvPr>
        </p:nvSpPr>
        <p:spPr/>
        <p:txBody>
          <a:bodyPr/>
          <a:lstStyle/>
          <a:p>
            <a:r>
              <a:rPr lang="en-US"/>
              <a:t>
              </a:t>
            </a:r>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9910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F9FFFF-3106-4DDB-AA62-0C80862170D6}" type="datetimeFigureOut">
              <a:rPr lang="en-US" dirty="0"/>
              <a:t>3/8/2026</a:t>
            </a:fld>
            <a:endParaRPr lang="en-US"/>
          </a:p>
        </p:txBody>
      </p:sp>
      <p:sp>
        <p:nvSpPr>
          <p:cNvPr id="6" name="Footer Placeholder 5"/>
          <p:cNvSpPr>
            <a:spLocks noGrp="1"/>
          </p:cNvSpPr>
          <p:nvPr>
            <p:ph type="ftr" sz="quarter" idx="11"/>
          </p:nvPr>
        </p:nvSpPr>
        <p:spPr/>
        <p:txBody>
          <a:bodyPr/>
          <a:lstStyle/>
          <a:p>
            <a:r>
              <a:rPr lang="en-US"/>
              <a:t>
              </a:t>
            </a:r>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4473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3DA38B7-AE95-4DC8-9A51-7A71F545B098}" type="datetimeFigureOut">
              <a:rPr lang="en-US" dirty="0"/>
              <a:t>3/8/2026</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43176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6F1EC2B-8188-4AC2-9F0D-8D09C51D505A}" type="datetimeFigureOut">
              <a:rPr lang="en-US" dirty="0"/>
              <a:t>3/8/2026</a:t>
            </a:fld>
            <a:endParaRPr lang="en-US"/>
          </a:p>
        </p:txBody>
      </p:sp>
      <p:sp>
        <p:nvSpPr>
          <p:cNvPr id="5" name="Footer Placeholder 4"/>
          <p:cNvSpPr>
            <a:spLocks noGrp="1"/>
          </p:cNvSpPr>
          <p:nvPr>
            <p:ph type="ftr" sz="quarter" idx="11"/>
          </p:nvPr>
        </p:nvSpPr>
        <p:spPr/>
        <p:txBody>
          <a:bodyPr/>
          <a:lstStyle/>
          <a:p>
            <a:r>
              <a:rPr lang="en-US"/>
              <a:t>
              </a:t>
            </a:r>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841004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12B75E-944F-430B-BE5F-C69FA8823C04}" type="datetimeFigureOut">
              <a:rPr lang="en-US" dirty="0"/>
              <a:t>3/8/2026</a:t>
            </a:fld>
            <a:endParaRPr lang="en-US"/>
          </a:p>
        </p:txBody>
      </p:sp>
      <p:sp>
        <p:nvSpPr>
          <p:cNvPr id="5" name="Footer Placeholder 4"/>
          <p:cNvSpPr>
            <a:spLocks noGrp="1"/>
          </p:cNvSpPr>
          <p:nvPr>
            <p:ph type="ftr" sz="quarter" idx="11"/>
          </p:nvPr>
        </p:nvSpPr>
        <p:spPr/>
        <p:txBody>
          <a:bodyPr/>
          <a:lstStyle/>
          <a:p>
            <a:r>
              <a:rPr lang="en-US"/>
              <a:t>
              </a:t>
            </a:r>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0119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9AE0DC7-7F53-471C-A711-B3DA6F2535F3}" type="datetimeFigureOut">
              <a:rPr lang="en-US" dirty="0"/>
              <a:t>3/8/2026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89681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1F4C9D-4618-451D-80C1-6A376BB42AB4}" type="datetimeFigureOut">
              <a:rPr lang="en-US" dirty="0"/>
              <a:t>3/8/2026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46932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54D2318-CE40-42F6-962A-4C6D6CF697DB}" type="datetimeFigureOut">
              <a:rPr lang="en-US" dirty="0"/>
              <a:t>3/8/2026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94406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C476AC1-EB7F-4BEF-90D9-5764B50DAF8A}" type="datetimeFigureOut">
              <a:rPr lang="en-US" dirty="0"/>
              <a:t>3/8/2026</a:t>
            </a:fld>
            <a:endParaRPr lang="en-US"/>
          </a:p>
        </p:txBody>
      </p:sp>
      <p:sp>
        <p:nvSpPr>
          <p:cNvPr id="5" name="Footer Placeholder 4"/>
          <p:cNvSpPr>
            <a:spLocks noGrp="1"/>
          </p:cNvSpPr>
          <p:nvPr>
            <p:ph type="ftr" sz="quarter" idx="11"/>
          </p:nvPr>
        </p:nvSpPr>
        <p:spPr/>
        <p:txBody>
          <a:bodyPr/>
          <a:lstStyle/>
          <a:p>
            <a:r>
              <a:rPr lang="en-US"/>
              <a:t>
              </a:t>
            </a:r>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29342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64B320A-89BA-47B2-A525-92E8D10B06E4}" type="datetimeFigureOut">
              <a:rPr lang="en-US" dirty="0"/>
              <a:t>3/8/2026</a:t>
            </a:fld>
            <a:endParaRPr lang="en-US"/>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804007238"/>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 id="2147483796"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18" Type="http://schemas.openxmlformats.org/officeDocument/2006/relationships/image" Target="../media/image4.pn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diagramData" Target="../diagrams/data3.xml"/><Relationship Id="rId17" Type="http://schemas.openxmlformats.org/officeDocument/2006/relationships/image" Target="../media/image3.png"/><Relationship Id="rId2" Type="http://schemas.openxmlformats.org/officeDocument/2006/relationships/diagramData" Target="../diagrams/data1.xml"/><Relationship Id="rId16" Type="http://schemas.microsoft.com/office/2007/relationships/diagramDrawing" Target="../diagrams/drawing3.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Colors" Target="../diagrams/colors3.xml"/><Relationship Id="rId10" Type="http://schemas.openxmlformats.org/officeDocument/2006/relationships/diagramColors" Target="../diagrams/colors2.xml"/><Relationship Id="rId19" Type="http://schemas.openxmlformats.org/officeDocument/2006/relationships/image" Target="../media/image5.png"/><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image" Target="../media/image7.png"/><Relationship Id="rId3" Type="http://schemas.openxmlformats.org/officeDocument/2006/relationships/diagramLayout" Target="../diagrams/layout4.xml"/><Relationship Id="rId7" Type="http://schemas.openxmlformats.org/officeDocument/2006/relationships/diagramData" Target="../diagrams/data5.xml"/><Relationship Id="rId12" Type="http://schemas.openxmlformats.org/officeDocument/2006/relationships/image" Target="../media/image6.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 Id="rId1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7.xml"/><Relationship Id="rId13" Type="http://schemas.openxmlformats.org/officeDocument/2006/relationships/image" Target="../media/image10.png"/><Relationship Id="rId3" Type="http://schemas.openxmlformats.org/officeDocument/2006/relationships/diagramLayout" Target="../diagrams/layout6.xml"/><Relationship Id="rId7" Type="http://schemas.openxmlformats.org/officeDocument/2006/relationships/diagramData" Target="../diagrams/data7.xml"/><Relationship Id="rId12" Type="http://schemas.openxmlformats.org/officeDocument/2006/relationships/image" Target="../media/image9.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5.xml.rels><?xml version="1.0" encoding="UTF-8" standalone="yes"?>
<Relationships xmlns="http://schemas.openxmlformats.org/package/2006/relationships"><Relationship Id="rId8" Type="http://schemas.openxmlformats.org/officeDocument/2006/relationships/hyperlink" Target="https://www.avalonrecoverysociety.org/2021/07/14/what-not-to-say-to-someone-with-an-eating-disorder/" TargetMode="External"/><Relationship Id="rId3" Type="http://schemas.openxmlformats.org/officeDocument/2006/relationships/hyperlink" Target="https://withinhealth.com/learn/articles/treatment-of-anorexia-nervosa" TargetMode="External"/><Relationship Id="rId7" Type="http://schemas.openxmlformats.org/officeDocument/2006/relationships/hyperlink" Target="https://www.facebook.com/JoinNEDC/posts/-anzaed-2026-virtual-workshop-family-based-therapy-for-adolescents-family-based-/948042610885754/" TargetMode="External"/><Relationship Id="rId2" Type="http://schemas.openxmlformats.org/officeDocument/2006/relationships/hyperlink" Target="https://my.clevelandclinic.org/health/diseases/9794-anorexia-nervosa" TargetMode="External"/><Relationship Id="rId1" Type="http://schemas.openxmlformats.org/officeDocument/2006/relationships/slideLayout" Target="../slideLayouts/slideLayout2.xml"/><Relationship Id="rId6" Type="http://schemas.openxmlformats.org/officeDocument/2006/relationships/hyperlink" Target="https://theforgerecovery.com/mental-health-treatment/" TargetMode="External"/><Relationship Id="rId5" Type="http://schemas.openxmlformats.org/officeDocument/2006/relationships/hyperlink" Target="https://namimercer.org/social_media_and_body_image/" TargetMode="External"/><Relationship Id="rId4" Type="http://schemas.openxmlformats.org/officeDocument/2006/relationships/hyperlink" Target="https://www.vecteezy.com/free-vector/social-media-ic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61110" y="1241266"/>
            <a:ext cx="4089633" cy="3858243"/>
          </a:xfrm>
        </p:spPr>
        <p:txBody>
          <a:bodyPr>
            <a:normAutofit/>
          </a:bodyPr>
          <a:lstStyle/>
          <a:p>
            <a:pPr>
              <a:lnSpc>
                <a:spcPct val="90000"/>
              </a:lnSpc>
            </a:pPr>
            <a:r>
              <a:rPr lang="en-GB" sz="2200">
                <a:solidFill>
                  <a:schemeClr val="tx1"/>
                </a:solidFill>
              </a:rPr>
              <a:t>Saibha Halima Hussain (2318976)</a:t>
            </a:r>
            <a:br>
              <a:rPr lang="en-GB" sz="2200">
                <a:solidFill>
                  <a:schemeClr val="tx1"/>
                </a:solidFill>
              </a:rPr>
            </a:br>
            <a:r>
              <a:rPr lang="en-GB" sz="2200">
                <a:solidFill>
                  <a:schemeClr val="tx1"/>
                </a:solidFill>
              </a:rPr>
              <a:t>Psychopathological Classifications and Provisions (BMHP6029).</a:t>
            </a:r>
            <a:br>
              <a:rPr lang="en-GB" sz="2200">
                <a:solidFill>
                  <a:schemeClr val="tx1"/>
                </a:solidFill>
              </a:rPr>
            </a:br>
            <a:r>
              <a:rPr lang="en-GB" sz="2200">
                <a:solidFill>
                  <a:schemeClr val="tx1"/>
                </a:solidFill>
              </a:rPr>
              <a:t>Neale Haddon.</a:t>
            </a:r>
            <a:br>
              <a:rPr lang="en-GB" sz="2200">
                <a:solidFill>
                  <a:schemeClr val="tx1"/>
                </a:solidFill>
              </a:rPr>
            </a:br>
            <a:r>
              <a:rPr lang="en-GB" sz="2200">
                <a:solidFill>
                  <a:schemeClr val="tx1"/>
                </a:solidFill>
                <a:highlight>
                  <a:srgbClr val="FFFF00"/>
                </a:highlight>
                <a:latin typeface="Arial"/>
                <a:cs typeface="Arial"/>
              </a:rPr>
              <a:t>Anorexia Nervosa: Historical and Contemporary Treatment, Social Influences and Future Directions</a:t>
            </a:r>
            <a:endParaRPr lang="en-GB" sz="2200">
              <a:solidFill>
                <a:schemeClr val="tx1"/>
              </a:solidFill>
              <a:highlight>
                <a:srgbClr val="FFFF00"/>
              </a:highlight>
            </a:endParaRPr>
          </a:p>
        </p:txBody>
      </p:sp>
      <p:pic>
        <p:nvPicPr>
          <p:cNvPr id="4" name="Picture 3">
            <a:extLst>
              <a:ext uri="{FF2B5EF4-FFF2-40B4-BE49-F238E27FC236}">
                <a16:creationId xmlns:a16="http://schemas.microsoft.com/office/drawing/2014/main" id="{41814C1F-68A5-EEE6-C39F-696FD50EA050}"/>
              </a:ext>
            </a:extLst>
          </p:cNvPr>
          <p:cNvPicPr>
            <a:picLocks noChangeAspect="1"/>
          </p:cNvPicPr>
          <p:nvPr/>
        </p:nvPicPr>
        <p:blipFill>
          <a:blip r:embed="rId2"/>
          <a:srcRect l="10036" r="16726" b="1"/>
          <a:stretch>
            <a:fillRect/>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2B8DEAE9-5081-F122-EB66-D945DC7B10BD}"/>
              </a:ext>
            </a:extLst>
          </p:cNvPr>
          <p:cNvGraphicFramePr/>
          <p:nvPr>
            <p:extLst>
              <p:ext uri="{D42A27DB-BD31-4B8C-83A1-F6EECF244321}">
                <p14:modId xmlns:p14="http://schemas.microsoft.com/office/powerpoint/2010/main" val="2587404290"/>
              </p:ext>
            </p:extLst>
          </p:nvPr>
        </p:nvGraphicFramePr>
        <p:xfrm>
          <a:off x="0" y="-3633161"/>
          <a:ext cx="4572001" cy="102424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380" name="Diagram 1379">
            <a:extLst>
              <a:ext uri="{FF2B5EF4-FFF2-40B4-BE49-F238E27FC236}">
                <a16:creationId xmlns:a16="http://schemas.microsoft.com/office/drawing/2014/main" id="{AFD67031-AD99-6471-B702-45CE9780ECA8}"/>
              </a:ext>
            </a:extLst>
          </p:cNvPr>
          <p:cNvGraphicFramePr/>
          <p:nvPr>
            <p:extLst>
              <p:ext uri="{D42A27DB-BD31-4B8C-83A1-F6EECF244321}">
                <p14:modId xmlns:p14="http://schemas.microsoft.com/office/powerpoint/2010/main" val="3228568899"/>
              </p:ext>
            </p:extLst>
          </p:nvPr>
        </p:nvGraphicFramePr>
        <p:xfrm>
          <a:off x="8381998" y="4314"/>
          <a:ext cx="4572000" cy="582858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558" name="Diagram 1557">
            <a:extLst>
              <a:ext uri="{FF2B5EF4-FFF2-40B4-BE49-F238E27FC236}">
                <a16:creationId xmlns:a16="http://schemas.microsoft.com/office/drawing/2014/main" id="{B19DA650-B667-3198-7DB6-534892DEAB0E}"/>
              </a:ext>
            </a:extLst>
          </p:cNvPr>
          <p:cNvGraphicFramePr/>
          <p:nvPr>
            <p:extLst>
              <p:ext uri="{D42A27DB-BD31-4B8C-83A1-F6EECF244321}">
                <p14:modId xmlns:p14="http://schemas.microsoft.com/office/powerpoint/2010/main" val="3807415223"/>
              </p:ext>
            </p:extLst>
          </p:nvPr>
        </p:nvGraphicFramePr>
        <p:xfrm>
          <a:off x="2817963" y="1125748"/>
          <a:ext cx="6556073" cy="607299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2123" name="Picture 2122">
            <a:extLst>
              <a:ext uri="{FF2B5EF4-FFF2-40B4-BE49-F238E27FC236}">
                <a16:creationId xmlns:a16="http://schemas.microsoft.com/office/drawing/2014/main" id="{B8E74822-FB4F-8422-8587-566C82C130E4}"/>
              </a:ext>
            </a:extLst>
          </p:cNvPr>
          <p:cNvPicPr>
            <a:picLocks noChangeAspect="1"/>
          </p:cNvPicPr>
          <p:nvPr/>
        </p:nvPicPr>
        <p:blipFill>
          <a:blip r:embed="rId17"/>
          <a:stretch>
            <a:fillRect/>
          </a:stretch>
        </p:blipFill>
        <p:spPr>
          <a:xfrm>
            <a:off x="-90603" y="3759786"/>
            <a:ext cx="2911955" cy="3097423"/>
          </a:xfrm>
          <a:prstGeom prst="rect">
            <a:avLst/>
          </a:prstGeom>
        </p:spPr>
      </p:pic>
      <p:pic>
        <p:nvPicPr>
          <p:cNvPr id="2169" name="Picture 2168" descr="A diagram of two people&#10;&#10;AI-generated content may be incorrect.">
            <a:extLst>
              <a:ext uri="{FF2B5EF4-FFF2-40B4-BE49-F238E27FC236}">
                <a16:creationId xmlns:a16="http://schemas.microsoft.com/office/drawing/2014/main" id="{B65E4325-E4DF-0501-84F8-A2FA54B71B7D}"/>
              </a:ext>
            </a:extLst>
          </p:cNvPr>
          <p:cNvPicPr>
            <a:picLocks noChangeAspect="1"/>
          </p:cNvPicPr>
          <p:nvPr/>
        </p:nvPicPr>
        <p:blipFill>
          <a:blip r:embed="rId18"/>
          <a:stretch>
            <a:fillRect/>
          </a:stretch>
        </p:blipFill>
        <p:spPr>
          <a:xfrm>
            <a:off x="5350457" y="211735"/>
            <a:ext cx="2275038" cy="2203872"/>
          </a:xfrm>
          <a:prstGeom prst="rect">
            <a:avLst/>
          </a:prstGeom>
        </p:spPr>
      </p:pic>
      <p:pic>
        <p:nvPicPr>
          <p:cNvPr id="2241" name="Picture 2240" descr="A person sitting at a desk with a list of words&#10;&#10;AI-generated content may be incorrect.">
            <a:extLst>
              <a:ext uri="{FF2B5EF4-FFF2-40B4-BE49-F238E27FC236}">
                <a16:creationId xmlns:a16="http://schemas.microsoft.com/office/drawing/2014/main" id="{009BDE8B-AB99-E5E0-755D-97A9D7A3095C}"/>
              </a:ext>
            </a:extLst>
          </p:cNvPr>
          <p:cNvPicPr>
            <a:picLocks noChangeAspect="1"/>
          </p:cNvPicPr>
          <p:nvPr/>
        </p:nvPicPr>
        <p:blipFill>
          <a:blip r:embed="rId19"/>
          <a:stretch>
            <a:fillRect/>
          </a:stretch>
        </p:blipFill>
        <p:spPr>
          <a:xfrm>
            <a:off x="3693094" y="4798442"/>
            <a:ext cx="5265887" cy="2063152"/>
          </a:xfrm>
          <a:prstGeom prst="rect">
            <a:avLst/>
          </a:prstGeom>
        </p:spPr>
      </p:pic>
    </p:spTree>
    <p:extLst>
      <p:ext uri="{BB962C8B-B14F-4D97-AF65-F5344CB8AC3E}">
        <p14:creationId xmlns:p14="http://schemas.microsoft.com/office/powerpoint/2010/main" val="3271940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09BD5AD8-5C9B-1F93-FF9B-C6E689B77EFE}"/>
              </a:ext>
            </a:extLst>
          </p:cNvPr>
          <p:cNvGraphicFramePr/>
          <p:nvPr>
            <p:extLst>
              <p:ext uri="{D42A27DB-BD31-4B8C-83A1-F6EECF244321}">
                <p14:modId xmlns:p14="http://schemas.microsoft.com/office/powerpoint/2010/main" val="3640810307"/>
              </p:ext>
            </p:extLst>
          </p:nvPr>
        </p:nvGraphicFramePr>
        <p:xfrm>
          <a:off x="-1006415" y="205597"/>
          <a:ext cx="6886754" cy="44052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68" name="Diagram 267">
            <a:extLst>
              <a:ext uri="{FF2B5EF4-FFF2-40B4-BE49-F238E27FC236}">
                <a16:creationId xmlns:a16="http://schemas.microsoft.com/office/drawing/2014/main" id="{E0C95072-6A05-C311-01BE-27A262B85DDD}"/>
              </a:ext>
            </a:extLst>
          </p:cNvPr>
          <p:cNvGraphicFramePr/>
          <p:nvPr>
            <p:extLst>
              <p:ext uri="{D42A27DB-BD31-4B8C-83A1-F6EECF244321}">
                <p14:modId xmlns:p14="http://schemas.microsoft.com/office/powerpoint/2010/main" val="2423895908"/>
              </p:ext>
            </p:extLst>
          </p:nvPr>
        </p:nvGraphicFramePr>
        <p:xfrm>
          <a:off x="4600755" y="2275937"/>
          <a:ext cx="7778150" cy="45777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57" name="TextBox 556">
            <a:extLst>
              <a:ext uri="{FF2B5EF4-FFF2-40B4-BE49-F238E27FC236}">
                <a16:creationId xmlns:a16="http://schemas.microsoft.com/office/drawing/2014/main" id="{28F5C1AB-F5DF-3031-0D3A-BA9B1FA589FA}"/>
              </a:ext>
            </a:extLst>
          </p:cNvPr>
          <p:cNvSpPr txBox="1"/>
          <p:nvPr/>
        </p:nvSpPr>
        <p:spPr>
          <a:xfrm>
            <a:off x="-2348" y="4562024"/>
            <a:ext cx="436983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mn-lt"/>
                <a:cs typeface="+mn-lt"/>
              </a:rPr>
              <a:t>Stigma, Discrimination and Inequality: </a:t>
            </a:r>
          </a:p>
          <a:p>
            <a:r>
              <a:rPr lang="en-GB" sz="1200">
                <a:ea typeface="+mn-lt"/>
                <a:cs typeface="+mn-lt"/>
              </a:rPr>
              <a:t>It's important to understand that anorexia nervosa is often misunderstood, leading to harmful stigma. Common myths include the idea that it's a lifestyle choice, that it only affects young women, or that it's easily solved by eating more. These misconceptions create barriers to care, causing delays in diagnosis, reluctance to seek help, and discrimination in healthcare settings. Furthermore, research indicates that eating disorders are underdiagnosed in men and minority ethnic groups, highlighting the need for more equitable access to treatment."</a:t>
            </a:r>
            <a:endParaRPr lang="en-GB" sz="1200"/>
          </a:p>
          <a:p>
            <a:br>
              <a:rPr lang="en-US"/>
            </a:br>
            <a:endParaRPr lang="en-US"/>
          </a:p>
          <a:p>
            <a:pPr algn="l"/>
            <a:endParaRPr lang="en-GB"/>
          </a:p>
        </p:txBody>
      </p:sp>
      <p:pic>
        <p:nvPicPr>
          <p:cNvPr id="646" name="Picture 645" descr="A collection of icons of social media&#10;&#10;AI-generated content may be incorrect.">
            <a:extLst>
              <a:ext uri="{FF2B5EF4-FFF2-40B4-BE49-F238E27FC236}">
                <a16:creationId xmlns:a16="http://schemas.microsoft.com/office/drawing/2014/main" id="{522C46A7-978D-F962-6C8E-F7E5BF4E97A0}"/>
              </a:ext>
            </a:extLst>
          </p:cNvPr>
          <p:cNvPicPr>
            <a:picLocks noChangeAspect="1"/>
          </p:cNvPicPr>
          <p:nvPr/>
        </p:nvPicPr>
        <p:blipFill>
          <a:blip r:embed="rId12"/>
          <a:stretch>
            <a:fillRect/>
          </a:stretch>
        </p:blipFill>
        <p:spPr>
          <a:xfrm rot="1200000">
            <a:off x="9675512" y="464029"/>
            <a:ext cx="2186258" cy="1516093"/>
          </a:xfrm>
          <a:prstGeom prst="rect">
            <a:avLst/>
          </a:prstGeom>
        </p:spPr>
      </p:pic>
      <p:pic>
        <p:nvPicPr>
          <p:cNvPr id="647" name="Picture 646" descr="A cartoon of two people looking at a mirror&#10;&#10;AI-generated content may be incorrect.">
            <a:extLst>
              <a:ext uri="{FF2B5EF4-FFF2-40B4-BE49-F238E27FC236}">
                <a16:creationId xmlns:a16="http://schemas.microsoft.com/office/drawing/2014/main" id="{5CB57A16-158B-91C8-F797-B99AACFA70D1}"/>
              </a:ext>
            </a:extLst>
          </p:cNvPr>
          <p:cNvPicPr>
            <a:picLocks noChangeAspect="1"/>
          </p:cNvPicPr>
          <p:nvPr/>
        </p:nvPicPr>
        <p:blipFill>
          <a:blip r:embed="rId13"/>
          <a:stretch>
            <a:fillRect/>
          </a:stretch>
        </p:blipFill>
        <p:spPr>
          <a:xfrm>
            <a:off x="8921060" y="3900217"/>
            <a:ext cx="3249463" cy="1688621"/>
          </a:xfrm>
          <a:prstGeom prst="rect">
            <a:avLst/>
          </a:prstGeom>
        </p:spPr>
      </p:pic>
      <p:pic>
        <p:nvPicPr>
          <p:cNvPr id="648" name="Picture 647" descr="A poster of a group of people&#10;&#10;AI-generated content may be incorrect.">
            <a:extLst>
              <a:ext uri="{FF2B5EF4-FFF2-40B4-BE49-F238E27FC236}">
                <a16:creationId xmlns:a16="http://schemas.microsoft.com/office/drawing/2014/main" id="{0FA11554-4043-4903-8906-1D2EAC4C05C8}"/>
              </a:ext>
            </a:extLst>
          </p:cNvPr>
          <p:cNvPicPr>
            <a:picLocks noChangeAspect="1"/>
          </p:cNvPicPr>
          <p:nvPr/>
        </p:nvPicPr>
        <p:blipFill>
          <a:blip r:embed="rId14"/>
          <a:stretch>
            <a:fillRect/>
          </a:stretch>
        </p:blipFill>
        <p:spPr>
          <a:xfrm>
            <a:off x="5790129" y="171621"/>
            <a:ext cx="3886200" cy="2114550"/>
          </a:xfrm>
          <a:prstGeom prst="rect">
            <a:avLst/>
          </a:prstGeom>
        </p:spPr>
      </p:pic>
    </p:spTree>
    <p:extLst>
      <p:ext uri="{BB962C8B-B14F-4D97-AF65-F5344CB8AC3E}">
        <p14:creationId xmlns:p14="http://schemas.microsoft.com/office/powerpoint/2010/main" val="2047734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2FD502C2-47B8-1DFC-BF78-F91DD22FE5EF}"/>
              </a:ext>
            </a:extLst>
          </p:cNvPr>
          <p:cNvGraphicFramePr/>
          <p:nvPr>
            <p:extLst>
              <p:ext uri="{D42A27DB-BD31-4B8C-83A1-F6EECF244321}">
                <p14:modId xmlns:p14="http://schemas.microsoft.com/office/powerpoint/2010/main" val="3042664256"/>
              </p:ext>
            </p:extLst>
          </p:nvPr>
        </p:nvGraphicFramePr>
        <p:xfrm>
          <a:off x="1092680" y="176842"/>
          <a:ext cx="7447470" cy="52247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04" name="Diagram 303">
            <a:extLst>
              <a:ext uri="{FF2B5EF4-FFF2-40B4-BE49-F238E27FC236}">
                <a16:creationId xmlns:a16="http://schemas.microsoft.com/office/drawing/2014/main" id="{6AEBF93D-ADAB-5A55-861F-04EA5F2F9FF4}"/>
              </a:ext>
            </a:extLst>
          </p:cNvPr>
          <p:cNvGraphicFramePr/>
          <p:nvPr>
            <p:extLst>
              <p:ext uri="{D42A27DB-BD31-4B8C-83A1-F6EECF244321}">
                <p14:modId xmlns:p14="http://schemas.microsoft.com/office/powerpoint/2010/main" val="876644613"/>
              </p:ext>
            </p:extLst>
          </p:nvPr>
        </p:nvGraphicFramePr>
        <p:xfrm>
          <a:off x="7217435" y="3081068"/>
          <a:ext cx="5075207" cy="414643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711" name="Picture 710" descr="A poster for an advertisement&#10;&#10;AI-generated content may be incorrect.">
            <a:extLst>
              <a:ext uri="{FF2B5EF4-FFF2-40B4-BE49-F238E27FC236}">
                <a16:creationId xmlns:a16="http://schemas.microsoft.com/office/drawing/2014/main" id="{2FBBD75B-3EA5-EA7D-89AE-61920F65C2DD}"/>
              </a:ext>
            </a:extLst>
          </p:cNvPr>
          <p:cNvPicPr>
            <a:picLocks noChangeAspect="1"/>
          </p:cNvPicPr>
          <p:nvPr/>
        </p:nvPicPr>
        <p:blipFill>
          <a:blip r:embed="rId12"/>
          <a:stretch>
            <a:fillRect/>
          </a:stretch>
        </p:blipFill>
        <p:spPr>
          <a:xfrm>
            <a:off x="-136226" y="302825"/>
            <a:ext cx="2544075" cy="5432843"/>
          </a:xfrm>
          <a:prstGeom prst="rect">
            <a:avLst/>
          </a:prstGeom>
        </p:spPr>
      </p:pic>
      <p:pic>
        <p:nvPicPr>
          <p:cNvPr id="724" name="Picture 723">
            <a:extLst>
              <a:ext uri="{FF2B5EF4-FFF2-40B4-BE49-F238E27FC236}">
                <a16:creationId xmlns:a16="http://schemas.microsoft.com/office/drawing/2014/main" id="{1971C9AF-390B-D1BC-C4A5-E0F71A995B28}"/>
              </a:ext>
            </a:extLst>
          </p:cNvPr>
          <p:cNvPicPr>
            <a:picLocks noChangeAspect="1"/>
          </p:cNvPicPr>
          <p:nvPr/>
        </p:nvPicPr>
        <p:blipFill>
          <a:blip r:embed="rId13"/>
          <a:stretch>
            <a:fillRect/>
          </a:stretch>
        </p:blipFill>
        <p:spPr>
          <a:xfrm>
            <a:off x="8443822" y="-268"/>
            <a:ext cx="3743867" cy="3436728"/>
          </a:xfrm>
          <a:prstGeom prst="rect">
            <a:avLst/>
          </a:prstGeom>
        </p:spPr>
      </p:pic>
    </p:spTree>
    <p:extLst>
      <p:ext uri="{BB962C8B-B14F-4D97-AF65-F5344CB8AC3E}">
        <p14:creationId xmlns:p14="http://schemas.microsoft.com/office/powerpoint/2010/main" val="3820603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BC29B-85CD-D77C-C41F-B5839268A8D0}"/>
              </a:ext>
            </a:extLst>
          </p:cNvPr>
          <p:cNvSpPr>
            <a:spLocks noGrp="1"/>
          </p:cNvSpPr>
          <p:nvPr>
            <p:ph type="title"/>
          </p:nvPr>
        </p:nvSpPr>
        <p:spPr/>
        <p:txBody>
          <a:bodyPr/>
          <a:lstStyle/>
          <a:p>
            <a:r>
              <a:rPr lang="en-GB"/>
              <a:t>References:</a:t>
            </a:r>
            <a:br>
              <a:rPr lang="en-GB"/>
            </a:br>
            <a:endParaRPr lang="en-GB"/>
          </a:p>
        </p:txBody>
      </p:sp>
      <p:sp>
        <p:nvSpPr>
          <p:cNvPr id="3" name="Content Placeholder 2">
            <a:extLst>
              <a:ext uri="{FF2B5EF4-FFF2-40B4-BE49-F238E27FC236}">
                <a16:creationId xmlns:a16="http://schemas.microsoft.com/office/drawing/2014/main" id="{BF8C51D5-B6ED-4EFE-9943-9F4820264DB0}"/>
              </a:ext>
            </a:extLst>
          </p:cNvPr>
          <p:cNvSpPr>
            <a:spLocks noGrp="1"/>
          </p:cNvSpPr>
          <p:nvPr>
            <p:ph idx="1"/>
          </p:nvPr>
        </p:nvSpPr>
        <p:spPr>
          <a:xfrm>
            <a:off x="795520" y="2258443"/>
            <a:ext cx="9882846" cy="4365205"/>
          </a:xfrm>
        </p:spPr>
        <p:txBody>
          <a:bodyPr vert="horz" lIns="91440" tIns="45720" rIns="91440" bIns="45720" rtlCol="0" anchor="t">
            <a:normAutofit fontScale="85000" lnSpcReduction="20000"/>
          </a:bodyPr>
          <a:lstStyle/>
          <a:p>
            <a:r>
              <a:rPr lang="en-GB">
                <a:ea typeface="+mn-lt"/>
                <a:cs typeface="+mn-lt"/>
                <a:hlinkClick r:id="rId2"/>
              </a:rPr>
              <a:t>https://my.clevelandclinic.org/health/diseases/9794-anorexia-nervosa</a:t>
            </a:r>
            <a:endParaRPr lang="en-GB">
              <a:ea typeface="+mn-lt"/>
              <a:cs typeface="+mn-lt"/>
            </a:endParaRPr>
          </a:p>
          <a:p>
            <a:r>
              <a:rPr lang="en-GB">
                <a:ea typeface="+mn-lt"/>
                <a:cs typeface="+mn-lt"/>
                <a:hlinkClick r:id="rId3"/>
              </a:rPr>
              <a:t>https://withinhealth.com/learn/articles/treatment-of-anorexia-nervosa</a:t>
            </a:r>
            <a:endParaRPr lang="en-GB">
              <a:ea typeface="+mn-lt"/>
              <a:cs typeface="+mn-lt"/>
            </a:endParaRPr>
          </a:p>
          <a:p>
            <a:r>
              <a:rPr lang="en-GB">
                <a:ea typeface="+mn-lt"/>
                <a:cs typeface="+mn-lt"/>
                <a:hlinkClick r:id="rId4"/>
              </a:rPr>
              <a:t>https://www.vecteezy.com/free-vector/social-media-icons</a:t>
            </a:r>
            <a:endParaRPr lang="en-GB"/>
          </a:p>
          <a:p>
            <a:r>
              <a:rPr lang="en-GB">
                <a:ea typeface="+mn-lt"/>
                <a:cs typeface="+mn-lt"/>
                <a:hlinkClick r:id="rId5"/>
              </a:rPr>
              <a:t>https://namimercer.org/social_media_and_body_image/</a:t>
            </a:r>
          </a:p>
          <a:p>
            <a:r>
              <a:rPr lang="en-GB">
                <a:ea typeface="+mn-lt"/>
                <a:cs typeface="+mn-lt"/>
                <a:hlinkClick r:id="rId6"/>
              </a:rPr>
              <a:t>https://theforgerecovery.com/mental-health-treatment/</a:t>
            </a:r>
          </a:p>
          <a:p>
            <a:r>
              <a:rPr lang="en-GB">
                <a:ea typeface="+mn-lt"/>
                <a:cs typeface="+mn-lt"/>
                <a:hlinkClick r:id="rId7"/>
              </a:rPr>
              <a:t>https://www.facebook.com/JoinNEDC/posts/-anzaed-2026-virtual-workshop-family-based-therapy-for-adolescents-family-based-/948042610885754/</a:t>
            </a:r>
          </a:p>
          <a:p>
            <a:r>
              <a:rPr lang="en-GB">
                <a:ea typeface="+mn-lt"/>
                <a:cs typeface="+mn-lt"/>
                <a:hlinkClick r:id="rId8"/>
              </a:rPr>
              <a:t>https://www.avalonrecoverysociety.org/2021/07/14/what-not-to-say-to-someone-with-an-eating-disorder/</a:t>
            </a:r>
          </a:p>
          <a:p>
            <a:r>
              <a:rPr lang="en-GB">
                <a:solidFill>
                  <a:srgbClr val="222222"/>
                </a:solidFill>
                <a:highlight>
                  <a:srgbClr val="FFFFFF"/>
                </a:highlight>
                <a:latin typeface="Arial"/>
                <a:cs typeface="Arial"/>
              </a:rPr>
              <a:t>World Health Organization (2019) ICD-11 Classification of Mental and Behavioural Disorders.</a:t>
            </a:r>
            <a:endParaRPr lang="en-GB"/>
          </a:p>
          <a:p>
            <a:r>
              <a:rPr lang="en-GB">
                <a:solidFill>
                  <a:srgbClr val="222222"/>
                </a:solidFill>
                <a:highlight>
                  <a:srgbClr val="FFFFFF"/>
                </a:highlight>
                <a:latin typeface="Arial"/>
                <a:cs typeface="Arial"/>
              </a:rPr>
              <a:t>NICE (2017) Eating Disorders: Recognition and Treatment.</a:t>
            </a:r>
            <a:endParaRPr lang="en-GB"/>
          </a:p>
          <a:p>
            <a:r>
              <a:rPr lang="en-GB">
                <a:solidFill>
                  <a:srgbClr val="222222"/>
                </a:solidFill>
                <a:highlight>
                  <a:srgbClr val="FFFFFF"/>
                </a:highlight>
                <a:latin typeface="Arial"/>
                <a:cs typeface="Arial"/>
              </a:rPr>
              <a:t>Treasure, J., Duarte, T. &amp; Schmidt, U. (2020) Eating disorders. The Lancet.</a:t>
            </a:r>
            <a:endParaRPr lang="en-GB"/>
          </a:p>
          <a:p>
            <a:r>
              <a:rPr lang="en-GB">
                <a:solidFill>
                  <a:srgbClr val="222222"/>
                </a:solidFill>
                <a:highlight>
                  <a:srgbClr val="FFFFFF"/>
                </a:highlight>
                <a:latin typeface="Arial"/>
                <a:cs typeface="Arial"/>
              </a:rPr>
              <a:t>Beat Eating Disorders (2023) Eating disorder statistics.</a:t>
            </a:r>
            <a:endParaRPr lang="en-GB"/>
          </a:p>
          <a:p>
            <a:r>
              <a:rPr lang="en-GB">
                <a:solidFill>
                  <a:srgbClr val="222222"/>
                </a:solidFill>
                <a:highlight>
                  <a:srgbClr val="FFFFFF"/>
                </a:highlight>
                <a:latin typeface="Arial"/>
                <a:cs typeface="Arial"/>
              </a:rPr>
              <a:t>Fairburn, C. (2008) Cognitive Behaviour Therapy and Eating Disorders.</a:t>
            </a:r>
            <a:endParaRPr lang="en-GB"/>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13314731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Ion Boardroom</vt:lpstr>
      <vt:lpstr>Saibha Halima Hussain (2318976) Psychopathological Classifications and Provisions (BMHP6029). Neale Haddon. Anorexia Nervosa: Historical and Contemporary Treatment, Social Influences and Future Directions</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2026-03-07T17:41:25Z</dcterms:created>
  <dcterms:modified xsi:type="dcterms:W3CDTF">2026-03-08T14:47:19Z</dcterms:modified>
</cp:coreProperties>
</file>