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5" r:id="rId1"/>
  </p:sldMasterIdLst>
  <p:notesMasterIdLst>
    <p:notesMasterId r:id="rId3"/>
  </p:notesMasterIdLst>
  <p:handoutMasterIdLst>
    <p:handoutMasterId r:id="rId4"/>
  </p:handoutMasterIdLst>
  <p:sldIdLst>
    <p:sldId id="26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21"/>
  </p:normalViewPr>
  <p:slideViewPr>
    <p:cSldViewPr snapToGrid="0">
      <p:cViewPr varScale="1">
        <p:scale>
          <a:sx n="90" d="100"/>
          <a:sy n="90" d="100"/>
        </p:scale>
        <p:origin x="-456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2696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8F3A0E-852F-3F05-8460-2B269DC69EB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71F4E7-DCF5-9030-8569-B789B402C55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03AED2-F7B2-4943-8EAD-3A7FE1C48ED1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F00059-112B-5550-2E5D-86441BB87DE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B93D4F-8D7F-8462-7D18-C63B59635F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0D0DC3-5EBC-3D42-B23A-8D727CFAD12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6559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8E627C-EBE2-EC47-BC5E-9919133C421F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14E03-13BF-AD46-B4F7-E604928587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742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A55F23-CFF2-1141-9EC3-E9B63C50EC4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05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9EC3C-8418-1FCD-3273-3FD3AD392D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EC60C1-E2B7-A400-F7F5-5BB0BAC1BE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856F-4DFD-79C6-A22D-CBBB6D135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21E71-B721-1EB4-3FD8-2ACB6D6DD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3B6AE-1196-C470-C88F-898821B97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617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1A297-B01C-26C6-4279-C6E23EE6D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8E35F-EFB8-0CCA-9448-F6C1D32BDD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8361CB-86D6-9C2B-85F5-EC664CCF2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05F07-DCAF-4939-7128-6D227D8E7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503EC1-F71F-C796-335C-D4D2A9985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153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53A28-9CDD-BCC8-91D0-46BBE173B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CB1721-DD9B-824E-A4BA-9D2A6C31EF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685CF-5149-DD3B-CCB2-91B3BC802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D7AF5-B48D-B3B1-686F-2673FDC1D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6900D-FFA5-D34B-D2B3-C56C61DDD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01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4DD0F-D422-BBD5-6093-BEF166940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1ABB5-C2E7-EA6C-80FC-58EFD05E00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E4EDB0-4684-904B-64C0-4DF5F9351B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F1C7B3-9C37-133F-692C-92AAD8B46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500B9-5896-5E2E-00FF-1BE227414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1F4120-0623-CC97-DB73-92D2F496A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598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CB1B4-5B30-0597-1712-CB5F62143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EE0F7-7993-753B-F039-4A08CE33C1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46191F-26D0-2763-3440-C749380E9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10E334-2080-B601-2101-46FE1A1A20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A89947-25AB-3F54-FAAE-2632B08BAE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015B08-2C7B-7944-DDA4-B03BD9721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78F2AE-220C-CBA9-5E44-C36793C39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A428FE-B6A1-EBE7-6652-B5EA622D9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7043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34273-AFE6-7C7C-3516-B4B05510B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356B18-BEAE-BC07-D254-3AB8A12516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E9B2E-AC34-106E-4149-4EF26D8A0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33391A-6F43-EF00-FA70-058CACBE0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763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6F9ECD-1556-6AF2-7CB1-35DE1BC4A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2AF82E-77B9-5ABB-5A5C-BF3AC58A4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0B9BE3-FC65-B258-30C8-45465D4D5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379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D52B5-BFA5-5A38-0D33-D99852963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92DD2-C724-33D0-8AE1-4EABB80CF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CE372-B1D0-27EA-F69A-2E8CD31F9F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147AF-8995-B8D8-6221-B799017E4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C64D3D-FC19-24AC-9CFF-A0582EF5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4D68B-CA42-D470-8153-AA4F113DF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008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633A6-E32E-C2F8-3D9A-64764939E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7EC473-F95D-C275-9D4B-A80638E50F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1F7E72-CB00-7173-F190-A67BE4B838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6892E7-BDC2-73CE-C611-74772FD53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1B23C-F3D0-2190-0232-3DE34C9E8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E3A45F-BB96-EFB4-FA29-BF1B75119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781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4E47F-0F62-236E-39BA-F0143BA15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BBC5D5-F17B-F10D-4101-6DF082D7D8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61CD6-54DC-7114-A740-FF2A6CED5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AEA851-EC4F-2F15-3498-9724BA33A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4102D4-7695-59D1-CC5F-2AE15BC46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631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87B72C-7949-CCB3-D3B7-946B2A3F06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D09C5-48C8-BDCA-3C09-0B7E664EDF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490ED-2BBF-A040-89DB-751F04DD7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2/28/23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02A769-D702-CF76-98CF-B361F86AD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19F-5BFE-BF2E-19C0-188600306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676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4B59E1-9A7B-E99A-19FB-F7C55000F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EFD2ED-3380-54B5-5980-DF13CAAB9E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DB3CB-5AB6-A67B-BF34-E5B7A0D4D3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2/28/23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84405-AF26-8AD1-8A5A-2609570B2E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35464-30AD-0B0A-7BEC-29E5B6FF2B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8737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57" r:id="rId2"/>
    <p:sldLayoutId id="2147484058" r:id="rId3"/>
    <p:sldLayoutId id="2147484059" r:id="rId4"/>
    <p:sldLayoutId id="2147484060" r:id="rId5"/>
    <p:sldLayoutId id="2147484061" r:id="rId6"/>
    <p:sldLayoutId id="2147484062" r:id="rId7"/>
    <p:sldLayoutId id="2147484063" r:id="rId8"/>
    <p:sldLayoutId id="2147484064" r:id="rId9"/>
    <p:sldLayoutId id="2147484065" r:id="rId10"/>
    <p:sldLayoutId id="214748406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Category:Breakfast_in_Spain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ollybakes.co.uk/2014/01/Afternoon-Tea-Manchester-Marriott.html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pngimg.com/download/911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7070C2EB-D02A-3205-EE52-70CB297AFB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3458" b="30334"/>
          <a:stretch/>
        </p:blipFill>
        <p:spPr>
          <a:xfrm>
            <a:off x="-1964615" y="10"/>
            <a:ext cx="5511807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  <p:pic>
        <p:nvPicPr>
          <p:cNvPr id="8" name="Picture 7" descr="Icon&#10;&#10;Description automatically generated with medium confidence">
            <a:extLst>
              <a:ext uri="{FF2B5EF4-FFF2-40B4-BE49-F238E27FC236}">
                <a16:creationId xmlns:a16="http://schemas.microsoft.com/office/drawing/2014/main" id="{50320876-C2FE-E780-A288-C0ADF9DB41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644368" y="-58594"/>
            <a:ext cx="5020235" cy="1590488"/>
          </a:xfrm>
          <a:prstGeom prst="rect">
            <a:avLst/>
          </a:prstGeom>
        </p:spPr>
      </p:pic>
      <p:pic>
        <p:nvPicPr>
          <p:cNvPr id="15" name="Picture 14" descr="A picture containing plate, food, table, breakfast&#10;&#10;Description automatically generated">
            <a:extLst>
              <a:ext uri="{FF2B5EF4-FFF2-40B4-BE49-F238E27FC236}">
                <a16:creationId xmlns:a16="http://schemas.microsoft.com/office/drawing/2014/main" id="{31EDDC3B-6C65-891D-229A-6B1DD7357A3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282937" y="1848237"/>
            <a:ext cx="1894457" cy="40341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41E56C-672A-2FD7-DD26-5B02123707A8}"/>
              </a:ext>
            </a:extLst>
          </p:cNvPr>
          <p:cNvSpPr txBox="1"/>
          <p:nvPr/>
        </p:nvSpPr>
        <p:spPr>
          <a:xfrm>
            <a:off x="5387269" y="1785495"/>
            <a:ext cx="6988628" cy="530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/>
              <a:t>Menu de desayuno</a:t>
            </a:r>
          </a:p>
          <a:p>
            <a:r>
              <a:rPr lang="en-US" sz="1050" b="1" u="sng" dirty="0"/>
              <a:t>breakfast menu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DBF342-BFE4-57B4-9431-9D8CCE98371D}"/>
              </a:ext>
            </a:extLst>
          </p:cNvPr>
          <p:cNvSpPr txBox="1"/>
          <p:nvPr/>
        </p:nvSpPr>
        <p:spPr>
          <a:xfrm>
            <a:off x="5323996" y="2464480"/>
            <a:ext cx="7115174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600" i="0" u="none" strike="noStrike" dirty="0">
                <a:effectLst/>
                <a:latin typeface="inherit"/>
              </a:rPr>
              <a:t>PAN CON TOMATE – TOSTADA CON TOMATE Y ACEITE            €6                                    </a:t>
            </a:r>
            <a:r>
              <a:rPr lang="en-GB" sz="1000" dirty="0">
                <a:latin typeface="inherit"/>
              </a:rPr>
              <a:t>   </a:t>
            </a:r>
            <a:r>
              <a:rPr lang="en-GB" sz="1000" dirty="0">
                <a:solidFill>
                  <a:schemeClr val="accent1"/>
                </a:solidFill>
                <a:latin typeface="inherit"/>
              </a:rPr>
              <a:t>BREAD WITH TOMATO – TOAST WITH TOMATO AND OIL</a:t>
            </a:r>
            <a:endParaRPr lang="en-GB" sz="1000" i="0" u="none" strike="noStrike" dirty="0">
              <a:solidFill>
                <a:schemeClr val="accent1"/>
              </a:solidFill>
              <a:effectLst/>
              <a:latin typeface="inheri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FE27CD-4C06-E6ED-5CD1-3D534D2187C3}"/>
              </a:ext>
            </a:extLst>
          </p:cNvPr>
          <p:cNvSpPr txBox="1"/>
          <p:nvPr/>
        </p:nvSpPr>
        <p:spPr>
          <a:xfrm>
            <a:off x="5306817" y="2937259"/>
            <a:ext cx="478420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400" i="0" u="none" strike="noStrike" dirty="0">
                <a:effectLst/>
                <a:latin typeface="inherit"/>
              </a:rPr>
              <a:t> TOSTADA CON MERMELADE Y MENTEQUILLA</a:t>
            </a:r>
          </a:p>
          <a:p>
            <a:pPr fontAlgn="base"/>
            <a:r>
              <a:rPr lang="en-GB" sz="1400" i="0" u="none" strike="noStrike" dirty="0">
                <a:effectLst/>
                <a:latin typeface="inherit"/>
              </a:rPr>
              <a:t> </a:t>
            </a:r>
          </a:p>
          <a:p>
            <a:pPr fontAlgn="base"/>
            <a:r>
              <a:rPr lang="en-GB" sz="1400" i="0" u="none" strike="noStrike" dirty="0">
                <a:effectLst/>
                <a:latin typeface="inherit"/>
              </a:rPr>
              <a:t> </a:t>
            </a:r>
            <a:endParaRPr lang="en-GB" sz="1400" i="0" u="none" strike="noStrike" dirty="0">
              <a:effectLst/>
              <a:latin typeface="system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9946D83-5B35-9FB9-258B-A4E3C2C717F1}"/>
              </a:ext>
            </a:extLst>
          </p:cNvPr>
          <p:cNvSpPr txBox="1"/>
          <p:nvPr/>
        </p:nvSpPr>
        <p:spPr>
          <a:xfrm>
            <a:off x="4485240" y="3390561"/>
            <a:ext cx="472916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r>
              <a:rPr lang="en-GB" sz="1400" i="0" u="none" strike="noStrike" dirty="0">
                <a:effectLst/>
                <a:latin typeface="inherit"/>
              </a:rPr>
              <a:t>CHURROS CON CHOCOLATE.                    </a:t>
            </a:r>
            <a:endParaRPr lang="en-GB" sz="1400" i="0" u="none" strike="noStrike" dirty="0">
              <a:effectLst/>
              <a:latin typeface="system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6332B5-5F74-4D0B-4F10-1C6039BCB4E7}"/>
              </a:ext>
            </a:extLst>
          </p:cNvPr>
          <p:cNvSpPr txBox="1"/>
          <p:nvPr/>
        </p:nvSpPr>
        <p:spPr>
          <a:xfrm>
            <a:off x="10228090" y="3407836"/>
            <a:ext cx="476105" cy="307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€5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082D9F-3AA3-3772-2A46-92FC28FCCAF2}"/>
              </a:ext>
            </a:extLst>
          </p:cNvPr>
          <p:cNvSpPr txBox="1"/>
          <p:nvPr/>
        </p:nvSpPr>
        <p:spPr>
          <a:xfrm>
            <a:off x="2606072" y="3604026"/>
            <a:ext cx="71151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base"/>
            <a:endParaRPr lang="en-GB" sz="1400" i="0" u="none" strike="noStrike" dirty="0">
              <a:effectLst/>
              <a:latin typeface="inherit"/>
            </a:endParaRPr>
          </a:p>
          <a:p>
            <a:pPr algn="ctr" fontAlgn="base"/>
            <a:r>
              <a:rPr lang="en-GB" sz="1400" i="0" u="none" strike="noStrike" dirty="0">
                <a:effectLst/>
                <a:latin typeface="inherit"/>
              </a:rPr>
              <a:t>TORTILLA ESPANOLA</a:t>
            </a:r>
            <a:endParaRPr lang="en-GB" sz="1400" i="0" u="none" strike="noStrike" dirty="0">
              <a:effectLst/>
              <a:latin typeface="system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2F4876F-F8D9-6CD4-E4A5-119C039F983A}"/>
              </a:ext>
            </a:extLst>
          </p:cNvPr>
          <p:cNvSpPr txBox="1"/>
          <p:nvPr/>
        </p:nvSpPr>
        <p:spPr>
          <a:xfrm>
            <a:off x="10273905" y="2943902"/>
            <a:ext cx="3674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€5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69D0733-410D-4239-0AFB-1931978CCCCD}"/>
              </a:ext>
            </a:extLst>
          </p:cNvPr>
          <p:cNvSpPr txBox="1"/>
          <p:nvPr/>
        </p:nvSpPr>
        <p:spPr>
          <a:xfrm>
            <a:off x="5418045" y="4712558"/>
            <a:ext cx="578035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400" b="0" i="0" u="none" strike="noStrike" dirty="0">
              <a:effectLst/>
              <a:latin typeface="arial" panose="020B0604020202020204" pitchFamily="34" charset="0"/>
            </a:endParaRPr>
          </a:p>
          <a:p>
            <a:pPr algn="l"/>
            <a:endParaRPr lang="en-GB" sz="1400" dirty="0">
              <a:latin typeface="arial" panose="020B0604020202020204" pitchFamily="34" charset="0"/>
            </a:endParaRPr>
          </a:p>
          <a:p>
            <a:pPr algn="l"/>
            <a:r>
              <a:rPr lang="en-GB" sz="1400" b="0" i="0" u="none" strike="noStrike" dirty="0">
                <a:effectLst/>
                <a:latin typeface="arial" panose="020B0604020202020204" pitchFamily="34" charset="0"/>
              </a:rPr>
              <a:t>Café con leche</a:t>
            </a:r>
            <a:endParaRPr lang="en-GB" sz="1400" dirty="0">
              <a:latin typeface="arial" panose="020B0604020202020204" pitchFamily="34" charset="0"/>
            </a:endParaRPr>
          </a:p>
          <a:p>
            <a:pPr algn="l"/>
            <a:r>
              <a:rPr lang="en-GB" sz="1000" b="0" i="0" u="none" strike="noStrike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Coffee with milk</a:t>
            </a:r>
            <a:endParaRPr lang="en-GB" sz="1000" dirty="0">
              <a:solidFill>
                <a:schemeClr val="accent1"/>
              </a:solidFill>
              <a:latin typeface="arial" panose="020B0604020202020204" pitchFamily="34" charset="0"/>
            </a:endParaRPr>
          </a:p>
          <a:p>
            <a:pPr algn="l"/>
            <a:r>
              <a:rPr lang="en-GB" sz="1400" b="0" i="0" u="none" strike="noStrike" dirty="0">
                <a:effectLst/>
                <a:latin typeface="arial" panose="020B0604020202020204" pitchFamily="34" charset="0"/>
              </a:rPr>
              <a:t>Café solo</a:t>
            </a:r>
          </a:p>
          <a:p>
            <a:pPr algn="l"/>
            <a:r>
              <a:rPr lang="en-GB" sz="1400" dirty="0">
                <a:latin typeface="arial" panose="020B0604020202020204" pitchFamily="34" charset="0"/>
              </a:rPr>
              <a:t> </a:t>
            </a:r>
            <a:r>
              <a:rPr lang="en-GB" sz="1050" dirty="0">
                <a:latin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</a:rPr>
              <a:t>   </a:t>
            </a:r>
            <a:r>
              <a:rPr lang="en-GB" sz="1000" dirty="0">
                <a:latin typeface="arial" panose="020B0604020202020204" pitchFamily="34" charset="0"/>
              </a:rPr>
              <a:t>   </a:t>
            </a:r>
            <a:endParaRPr lang="en-GB" sz="1400" b="0" i="0" u="none" strike="noStrike" dirty="0">
              <a:effectLst/>
              <a:latin typeface="arial" panose="020B0604020202020204" pitchFamily="34" charset="0"/>
            </a:endParaRPr>
          </a:p>
          <a:p>
            <a:pPr algn="l"/>
            <a:endParaRPr lang="en-GB" sz="1400" b="0" i="0" u="none" strike="noStrike" dirty="0">
              <a:effectLst/>
              <a:latin typeface="arial" panose="020B0604020202020204" pitchFamily="34" charset="0"/>
            </a:endParaRPr>
          </a:p>
          <a:p>
            <a:pPr algn="l"/>
            <a:endParaRPr lang="en-GB" sz="1000" b="0" i="0" u="none" strike="noStrike" dirty="0">
              <a:effectLst/>
              <a:latin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3896B7A-2045-49CF-399C-A43768E23887}"/>
              </a:ext>
            </a:extLst>
          </p:cNvPr>
          <p:cNvSpPr txBox="1"/>
          <p:nvPr/>
        </p:nvSpPr>
        <p:spPr>
          <a:xfrm>
            <a:off x="5339939" y="4329502"/>
            <a:ext cx="685206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u="sng" dirty="0"/>
          </a:p>
          <a:p>
            <a:r>
              <a:rPr lang="en-US" b="1" u="sng" dirty="0"/>
              <a:t>Café.    €4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655AF1D-8E5C-75CA-9E13-EB00FE064790}"/>
              </a:ext>
            </a:extLst>
          </p:cNvPr>
          <p:cNvSpPr txBox="1"/>
          <p:nvPr/>
        </p:nvSpPr>
        <p:spPr>
          <a:xfrm>
            <a:off x="8612261" y="4762627"/>
            <a:ext cx="6852062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400" dirty="0"/>
          </a:p>
          <a:p>
            <a:endParaRPr lang="en-US" sz="1400" dirty="0"/>
          </a:p>
          <a:p>
            <a:r>
              <a:rPr lang="en-US" sz="1400" dirty="0"/>
              <a:t>Poleo</a:t>
            </a:r>
          </a:p>
          <a:p>
            <a:r>
              <a:rPr lang="en-US" sz="1000" dirty="0">
                <a:solidFill>
                  <a:schemeClr val="accent1"/>
                </a:solidFill>
              </a:rPr>
              <a:t>pennyroyal</a:t>
            </a:r>
          </a:p>
          <a:p>
            <a:r>
              <a:rPr lang="en-US" sz="1400" dirty="0"/>
              <a:t> té de lima</a:t>
            </a:r>
          </a:p>
          <a:p>
            <a:r>
              <a:rPr lang="en-US" sz="1000" dirty="0">
                <a:solidFill>
                  <a:schemeClr val="accent1"/>
                </a:solidFill>
              </a:rPr>
              <a:t>lime tea</a:t>
            </a:r>
          </a:p>
          <a:p>
            <a:r>
              <a:rPr lang="en-US" sz="1400" dirty="0"/>
              <a:t> té de manzanilla con anis</a:t>
            </a:r>
          </a:p>
          <a:p>
            <a:r>
              <a:rPr lang="en-US" sz="1000" dirty="0">
                <a:solidFill>
                  <a:schemeClr val="accent1"/>
                </a:solidFill>
              </a:rPr>
              <a:t>chamomile tea with anise</a:t>
            </a:r>
          </a:p>
          <a:p>
            <a:r>
              <a:rPr lang="en-US" sz="1400" dirty="0"/>
              <a:t> té de manasul</a:t>
            </a:r>
          </a:p>
          <a:p>
            <a:r>
              <a:rPr lang="en-US" sz="1050" dirty="0">
                <a:solidFill>
                  <a:schemeClr val="accent1"/>
                </a:solidFill>
              </a:rPr>
              <a:t>manasul tea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2CDEC8D-C259-B6B9-ABB9-D298D60F4496}"/>
              </a:ext>
            </a:extLst>
          </p:cNvPr>
          <p:cNvSpPr txBox="1"/>
          <p:nvPr/>
        </p:nvSpPr>
        <p:spPr>
          <a:xfrm>
            <a:off x="8613281" y="4361746"/>
            <a:ext cx="80724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u="sng" dirty="0"/>
          </a:p>
          <a:p>
            <a:r>
              <a:rPr lang="en-US" b="1" u="sng" dirty="0"/>
              <a:t>Té.    €3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027A210-A771-9B10-4CEE-AB0D86487B7D}"/>
              </a:ext>
            </a:extLst>
          </p:cNvPr>
          <p:cNvSpPr txBox="1"/>
          <p:nvPr/>
        </p:nvSpPr>
        <p:spPr>
          <a:xfrm>
            <a:off x="8123935" y="1716730"/>
            <a:ext cx="90511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u="sng" dirty="0">
                <a:solidFill>
                  <a:srgbClr val="FF0000"/>
                </a:solidFill>
              </a:rPr>
              <a:t>Hora del desayuno: 6:30 - 9:00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82B2D8-176B-B441-7086-4B4B926421FF}"/>
              </a:ext>
            </a:extLst>
          </p:cNvPr>
          <p:cNvSpPr txBox="1"/>
          <p:nvPr/>
        </p:nvSpPr>
        <p:spPr>
          <a:xfrm>
            <a:off x="5360276" y="3145856"/>
            <a:ext cx="336976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accent1"/>
                </a:solidFill>
              </a:rPr>
              <a:t>TOAST WITH MARMELADE AND MINT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CBEFC1-238C-1833-97E3-0678F0EC0634}"/>
              </a:ext>
            </a:extLst>
          </p:cNvPr>
          <p:cNvSpPr txBox="1"/>
          <p:nvPr/>
        </p:nvSpPr>
        <p:spPr>
          <a:xfrm>
            <a:off x="5360276" y="3604818"/>
            <a:ext cx="176362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50" dirty="0">
                <a:solidFill>
                  <a:schemeClr val="accent1"/>
                </a:solidFill>
              </a:rPr>
              <a:t>CHURROS WITH CHOCOLATE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3F2ECB-756B-F03B-E34A-F93B04CF4200}"/>
              </a:ext>
            </a:extLst>
          </p:cNvPr>
          <p:cNvSpPr txBox="1"/>
          <p:nvPr/>
        </p:nvSpPr>
        <p:spPr>
          <a:xfrm>
            <a:off x="5412103" y="4011958"/>
            <a:ext cx="116089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accent1"/>
                </a:solidFill>
              </a:rPr>
              <a:t>SPANISH TORTILLA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C1652-B3AB-9BCE-57EA-05F295A720AD}"/>
              </a:ext>
            </a:extLst>
          </p:cNvPr>
          <p:cNvSpPr txBox="1"/>
          <p:nvPr/>
        </p:nvSpPr>
        <p:spPr>
          <a:xfrm>
            <a:off x="10228090" y="3878563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€4</a:t>
            </a:r>
          </a:p>
          <a:p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A715B25-1DC6-06CD-C3EE-F32220802131}"/>
              </a:ext>
            </a:extLst>
          </p:cNvPr>
          <p:cNvSpPr txBox="1"/>
          <p:nvPr/>
        </p:nvSpPr>
        <p:spPr>
          <a:xfrm>
            <a:off x="5619852" y="4849664"/>
            <a:ext cx="55816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b="1" u="sng" dirty="0"/>
              <a:t>Coffee</a:t>
            </a:r>
            <a:r>
              <a:rPr lang="en-US" sz="1000" dirty="0"/>
              <a:t>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C3F457-137D-5D25-16EE-F2FE62965422}"/>
              </a:ext>
            </a:extLst>
          </p:cNvPr>
          <p:cNvSpPr txBox="1"/>
          <p:nvPr/>
        </p:nvSpPr>
        <p:spPr>
          <a:xfrm>
            <a:off x="5539843" y="5702025"/>
            <a:ext cx="74251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accent1"/>
                </a:solidFill>
              </a:rPr>
              <a:t>Just coffee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8B59E83-5D8A-6EB3-CD49-9413EB7A1B95}"/>
              </a:ext>
            </a:extLst>
          </p:cNvPr>
          <p:cNvSpPr txBox="1"/>
          <p:nvPr/>
        </p:nvSpPr>
        <p:spPr>
          <a:xfrm>
            <a:off x="5343268" y="5822077"/>
            <a:ext cx="13292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arial" panose="020B0604020202020204" pitchFamily="34" charset="0"/>
              </a:rPr>
              <a:t>Café con hielo</a:t>
            </a:r>
            <a:endParaRPr lang="en-US" sz="1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C879143-40C9-3EEC-08E5-17B0F321EF8B}"/>
              </a:ext>
            </a:extLst>
          </p:cNvPr>
          <p:cNvSpPr txBox="1"/>
          <p:nvPr/>
        </p:nvSpPr>
        <p:spPr>
          <a:xfrm>
            <a:off x="5539843" y="6080370"/>
            <a:ext cx="96212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accent1"/>
                </a:solidFill>
              </a:rPr>
              <a:t>Coffee with ice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15838AB-DC02-29A7-904A-9BE9350BBD2F}"/>
              </a:ext>
            </a:extLst>
          </p:cNvPr>
          <p:cNvSpPr txBox="1"/>
          <p:nvPr/>
        </p:nvSpPr>
        <p:spPr>
          <a:xfrm>
            <a:off x="5343268" y="6259869"/>
            <a:ext cx="17449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u="none" strike="noStrike" dirty="0">
                <a:effectLst/>
                <a:latin typeface="arial" panose="020B0604020202020204" pitchFamily="34" charset="0"/>
              </a:rPr>
              <a:t>Café Cortado</a:t>
            </a:r>
            <a:endParaRPr lang="en-US" sz="14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666DAB7-144A-D200-904A-31F424C40E06}"/>
              </a:ext>
            </a:extLst>
          </p:cNvPr>
          <p:cNvSpPr txBox="1"/>
          <p:nvPr/>
        </p:nvSpPr>
        <p:spPr>
          <a:xfrm>
            <a:off x="5601734" y="6453445"/>
            <a:ext cx="70564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>
                <a:solidFill>
                  <a:schemeClr val="accent1"/>
                </a:solidFill>
              </a:rPr>
              <a:t>cut coffee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6F08067-2093-56F1-E61C-A0BE8D034C4B}"/>
              </a:ext>
            </a:extLst>
          </p:cNvPr>
          <p:cNvSpPr txBox="1"/>
          <p:nvPr/>
        </p:nvSpPr>
        <p:spPr>
          <a:xfrm>
            <a:off x="8852323" y="4917179"/>
            <a:ext cx="100117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b="1" u="sng" dirty="0"/>
              <a:t>Tea</a:t>
            </a:r>
          </a:p>
        </p:txBody>
      </p:sp>
    </p:spTree>
    <p:extLst>
      <p:ext uri="{BB962C8B-B14F-4D97-AF65-F5344CB8AC3E}">
        <p14:creationId xmlns:p14="http://schemas.microsoft.com/office/powerpoint/2010/main" val="1894212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1030</TotalTime>
  <Words>119</Words>
  <Application>Microsoft Macintosh PowerPoint</Application>
  <PresentationFormat>Widescreen</PresentationFormat>
  <Paragraphs>44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arial</vt:lpstr>
      <vt:lpstr>Calibri</vt:lpstr>
      <vt:lpstr>Calibri Light</vt:lpstr>
      <vt:lpstr>inherit</vt:lpstr>
      <vt:lpstr>system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Shabna Hussain (2123212)</dc:creator>
  <cp:lastModifiedBy>Shabna Hussain (2123212)</cp:lastModifiedBy>
  <cp:revision>4</cp:revision>
  <dcterms:created xsi:type="dcterms:W3CDTF">2023-02-21T00:00:43Z</dcterms:created>
  <dcterms:modified xsi:type="dcterms:W3CDTF">2023-02-28T13:25:37Z</dcterms:modified>
</cp:coreProperties>
</file>