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23" r:id="rId3"/>
  </p:sldMasterIdLst>
  <p:notesMasterIdLst>
    <p:notesMasterId r:id="rId31"/>
  </p:notesMasterIdLst>
  <p:sldIdLst>
    <p:sldId id="256" r:id="rId4"/>
    <p:sldId id="257" r:id="rId5"/>
    <p:sldId id="258" r:id="rId6"/>
    <p:sldId id="259" r:id="rId7"/>
    <p:sldId id="260" r:id="rId8"/>
    <p:sldId id="370" r:id="rId9"/>
    <p:sldId id="372" r:id="rId10"/>
    <p:sldId id="373" r:id="rId11"/>
    <p:sldId id="355" r:id="rId12"/>
    <p:sldId id="356" r:id="rId13"/>
    <p:sldId id="340" r:id="rId14"/>
    <p:sldId id="261" r:id="rId15"/>
    <p:sldId id="262" r:id="rId16"/>
    <p:sldId id="263" r:id="rId17"/>
    <p:sldId id="264" r:id="rId18"/>
    <p:sldId id="265" r:id="rId19"/>
    <p:sldId id="362" r:id="rId20"/>
    <p:sldId id="266" r:id="rId21"/>
    <p:sldId id="267" r:id="rId22"/>
    <p:sldId id="268" r:id="rId23"/>
    <p:sldId id="363" r:id="rId24"/>
    <p:sldId id="364" r:id="rId25"/>
    <p:sldId id="365" r:id="rId26"/>
    <p:sldId id="366" r:id="rId27"/>
    <p:sldId id="369" r:id="rId28"/>
    <p:sldId id="368" r:id="rId29"/>
    <p:sldId id="36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snapToGrid="0">
      <p:cViewPr varScale="1">
        <p:scale>
          <a:sx n="43" d="100"/>
          <a:sy n="43" d="100"/>
        </p:scale>
        <p:origin x="75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642DD-05D4-4A85-B058-33E969E00179}"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932908-C118-4725-AC62-DD46E22D381F}" type="slidenum">
              <a:rPr lang="en-GB" smtClean="0"/>
              <a:t>‹#›</a:t>
            </a:fld>
            <a:endParaRPr lang="en-GB"/>
          </a:p>
        </p:txBody>
      </p:sp>
    </p:spTree>
    <p:extLst>
      <p:ext uri="{BB962C8B-B14F-4D97-AF65-F5344CB8AC3E}">
        <p14:creationId xmlns:p14="http://schemas.microsoft.com/office/powerpoint/2010/main" val="4106607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sng"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Damage to Human Welfare</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Loss of Human Life, Human illness or injury,</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Homelessness,</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Damage to Property, </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Disruption of a supply of money, food, water, energy or fuel, Communication, transport or services relating to Health.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Damage to Environment</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Contamination of land, water or Air with biological, chemical or radiological matter, </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Disruption or destruction of plant life or Animal life.</a:t>
            </a:r>
          </a:p>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A minister of the Crown may order an event or situation to be treated as an ‘emergency’. </a:t>
            </a:r>
          </a:p>
          <a:p>
            <a:endParaRPr lang="en-GB" dirty="0"/>
          </a:p>
        </p:txBody>
      </p:sp>
      <p:sp>
        <p:nvSpPr>
          <p:cNvPr id="4" name="Slide Number Placeholder 3"/>
          <p:cNvSpPr>
            <a:spLocks noGrp="1"/>
          </p:cNvSpPr>
          <p:nvPr>
            <p:ph type="sldNum" sz="quarter" idx="5"/>
          </p:nvPr>
        </p:nvSpPr>
        <p:spPr/>
        <p:txBody>
          <a:bodyPr/>
          <a:lstStyle/>
          <a:p>
            <a:fld id="{FD932908-C118-4725-AC62-DD46E22D381F}" type="slidenum">
              <a:rPr lang="en-GB" smtClean="0"/>
              <a:t>2</a:t>
            </a:fld>
            <a:endParaRPr lang="en-GB"/>
          </a:p>
        </p:txBody>
      </p:sp>
    </p:spTree>
    <p:extLst>
      <p:ext uri="{BB962C8B-B14F-4D97-AF65-F5344CB8AC3E}">
        <p14:creationId xmlns:p14="http://schemas.microsoft.com/office/powerpoint/2010/main" val="3553473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32A0"/>
                </a:solidFill>
                <a:cs typeface="Calibri" panose="020F0502020204030204" pitchFamily="34" charset="0"/>
              </a:rPr>
              <a:t>Major Incident Public Portal - MIPP</a:t>
            </a:r>
            <a:endParaRPr lang="en-GB" dirty="0"/>
          </a:p>
          <a:p>
            <a:endParaRPr lang="en-GB" dirty="0"/>
          </a:p>
          <a:p>
            <a:r>
              <a:rPr lang="en-GB" dirty="0"/>
              <a:t>Grenfell Tower saw the 99 system being overwhelmed. Using MIPP allows the public and police to update the system immediately whereas CB requires authorisation from NPCC and is activated within 4 hours the MIPP can be activated much sooner – CB staff in the Met can activate 24/7. </a:t>
            </a:r>
          </a:p>
        </p:txBody>
      </p:sp>
      <p:sp>
        <p:nvSpPr>
          <p:cNvPr id="4" name="Header Placeholder 3"/>
          <p:cNvSpPr>
            <a:spLocks noGrp="1"/>
          </p:cNvSpPr>
          <p:nvPr>
            <p:ph type="hdr" sz="quarter" idx="10"/>
          </p:nvPr>
        </p:nvSpPr>
        <p:spPr/>
        <p:txBody>
          <a:bodyPr/>
          <a:lstStyle/>
          <a:p>
            <a:pPr marL="0" marR="0" lvl="0" indent="0" algn="l" defTabSz="966155"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11"/>
            <p:custDataLst>
              <p:tags r:id="rId1"/>
            </p:custDataLst>
          </p:nvPr>
        </p:nvSpPr>
        <p:spPr/>
        <p:txBody>
          <a:bodyPr/>
          <a:lstStyle/>
          <a:p>
            <a:pPr marL="0" marR="0" lvl="0" indent="0" algn="ctr" defTabSz="966155"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66155" rtl="0" eaLnBrk="1" fontAlgn="auto" latinLnBrk="0" hangingPunct="1">
              <a:lnSpc>
                <a:spcPct val="100000"/>
              </a:lnSpc>
              <a:spcBef>
                <a:spcPts val="0"/>
              </a:spcBef>
              <a:spcAft>
                <a:spcPts val="0"/>
              </a:spcAft>
              <a:buClrTx/>
              <a:buSzTx/>
              <a:buFontTx/>
              <a:buNone/>
              <a:tabLst/>
              <a:defRPr/>
            </a:pPr>
            <a:fld id="{211D757A-4954-4067-B6D7-6A2E5570474C}" type="slidenum">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66155" rtl="0" eaLnBrk="1" fontAlgn="auto" latinLnBrk="0" hangingPunct="1">
                <a:lnSpc>
                  <a:spcPct val="100000"/>
                </a:lnSpc>
                <a:spcBef>
                  <a:spcPts val="0"/>
                </a:spcBef>
                <a:spcAft>
                  <a:spcPts val="0"/>
                </a:spcAft>
                <a:buClrTx/>
                <a:buSzTx/>
                <a:buFontTx/>
                <a:buNone/>
                <a:tabLst/>
                <a:defRPr/>
              </a:pPr>
              <a:t>11</a:t>
            </a:fld>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3198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12529"/>
                </a:solidFill>
                <a:effectLst/>
                <a:uLnTx/>
                <a:uFillTx/>
                <a:latin typeface="Libre Franklin"/>
                <a:ea typeface="+mn-ea"/>
                <a:cs typeface="+mn-cs"/>
              </a:rPr>
              <a:t>The Marchioness pleasure boat was built in 1923 and after the war transformed into a pleasure cruiser sailing the Thames.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12529"/>
                </a:solidFill>
                <a:effectLst/>
                <a:uLnTx/>
                <a:uFillTx/>
                <a:latin typeface="Libre Franklin"/>
                <a:ea typeface="+mn-ea"/>
                <a:cs typeface="+mn-cs"/>
              </a:rPr>
              <a:t>She met her end when hit by the dredger </a:t>
            </a:r>
            <a:r>
              <a:rPr kumimoji="0" lang="en-GB" sz="1200" b="0" i="0" u="none" strike="noStrike" kern="1200" cap="none" spc="0" normalizeH="0" baseline="0" noProof="0" dirty="0" err="1">
                <a:ln>
                  <a:noFill/>
                </a:ln>
                <a:solidFill>
                  <a:srgbClr val="212529"/>
                </a:solidFill>
                <a:effectLst/>
                <a:uLnTx/>
                <a:uFillTx/>
                <a:latin typeface="Libre Franklin"/>
                <a:ea typeface="+mn-ea"/>
                <a:cs typeface="+mn-cs"/>
              </a:rPr>
              <a:t>Bowbelle</a:t>
            </a:r>
            <a:r>
              <a:rPr kumimoji="0" lang="en-GB" sz="1200" b="0" i="0" u="none" strike="noStrike" kern="1200" cap="none" spc="0" normalizeH="0" baseline="0" noProof="0" dirty="0">
                <a:ln>
                  <a:noFill/>
                </a:ln>
                <a:solidFill>
                  <a:srgbClr val="212529"/>
                </a:solidFill>
                <a:effectLst/>
                <a:uLnTx/>
                <a:uFillTx/>
                <a:latin typeface="Libre Franklin"/>
                <a:ea typeface="+mn-ea"/>
                <a:cs typeface="+mn-cs"/>
              </a:rPr>
              <a:t> causing the loss of 51 lives.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12529"/>
                </a:solidFill>
                <a:effectLst/>
                <a:uLnTx/>
                <a:uFillTx/>
                <a:latin typeface="Libre Franklin"/>
                <a:ea typeface="+mn-ea"/>
                <a:cs typeface="+mn-cs"/>
              </a:rPr>
              <a:t>On 20 August 1989, the boat party celebrating the 26th birthday of banker Antonio de Vasconcellos was arranged by friend and photographer’s agent Jonathan Phang.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212529"/>
                </a:solidFill>
                <a:effectLst/>
                <a:uLnTx/>
                <a:uFillTx/>
                <a:latin typeface="Libre Franklin"/>
                <a:ea typeface="+mn-ea"/>
                <a:cs typeface="+mn-cs"/>
              </a:rPr>
              <a:t>The group was a diverse bunch made up of family and friends as well as colleagues from the fashion and finance industries.</a:t>
            </a:r>
          </a:p>
          <a:p>
            <a:endParaRPr lang="en-GB" dirty="0"/>
          </a:p>
        </p:txBody>
      </p:sp>
      <p:sp>
        <p:nvSpPr>
          <p:cNvPr id="4" name="Slide Number Placeholder 3"/>
          <p:cNvSpPr>
            <a:spLocks noGrp="1"/>
          </p:cNvSpPr>
          <p:nvPr>
            <p:ph type="sldNum" sz="quarter" idx="5"/>
          </p:nvPr>
        </p:nvSpPr>
        <p:spPr/>
        <p:txBody>
          <a:bodyPr/>
          <a:lstStyle/>
          <a:p>
            <a:fld id="{FD932908-C118-4725-AC62-DD46E22D381F}" type="slidenum">
              <a:rPr lang="en-GB" smtClean="0"/>
              <a:t>13</a:t>
            </a:fld>
            <a:endParaRPr lang="en-GB"/>
          </a:p>
        </p:txBody>
      </p:sp>
    </p:spTree>
    <p:extLst>
      <p:ext uri="{BB962C8B-B14F-4D97-AF65-F5344CB8AC3E}">
        <p14:creationId xmlns:p14="http://schemas.microsoft.com/office/powerpoint/2010/main" val="831065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Following the Marchioness incident the families of the bereaved formed the Marchioness Action Group in response to the events that took place after the accident where families were denied the opportunity to view the deceased and the hands of 27 victims were removed by the pathologist for fingerprinting. </a:t>
            </a:r>
          </a:p>
          <a:p>
            <a:endParaRPr lang="en-GB" dirty="0"/>
          </a:p>
        </p:txBody>
      </p:sp>
      <p:sp>
        <p:nvSpPr>
          <p:cNvPr id="4" name="Slide Number Placeholder 3"/>
          <p:cNvSpPr>
            <a:spLocks noGrp="1"/>
          </p:cNvSpPr>
          <p:nvPr>
            <p:ph type="sldNum" sz="quarter" idx="5"/>
          </p:nvPr>
        </p:nvSpPr>
        <p:spPr/>
        <p:txBody>
          <a:bodyPr/>
          <a:lstStyle/>
          <a:p>
            <a:fld id="{FD932908-C118-4725-AC62-DD46E22D381F}" type="slidenum">
              <a:rPr lang="en-GB" smtClean="0"/>
              <a:t>14</a:t>
            </a:fld>
            <a:endParaRPr lang="en-GB"/>
          </a:p>
        </p:txBody>
      </p:sp>
    </p:spTree>
    <p:extLst>
      <p:ext uri="{BB962C8B-B14F-4D97-AF65-F5344CB8AC3E}">
        <p14:creationId xmlns:p14="http://schemas.microsoft.com/office/powerpoint/2010/main" val="2316711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report reaffirmed that the statutory responsibility for identifying the deceased lies with the coroner. </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role of the police service is to assist the coroner in fulfilling this responsibility. </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four principles should be adhered to by all police officers and staff whatever the number of fatalities arising from the incident.</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Calibri" panose="020F0502020204030204" pitchFamily="34" charset="0"/>
                <a:cs typeface="Calibri" panose="020F0502020204030204" pitchFamily="34" charset="0"/>
              </a:rPr>
              <a:t>These foundations set the wheels in motion for the creation of a dedicated Disaster Victim Identification (DVI) cadre. </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FD932908-C118-4725-AC62-DD46E22D381F}" type="slidenum">
              <a:rPr lang="en-GB" smtClean="0"/>
              <a:t>15</a:t>
            </a:fld>
            <a:endParaRPr lang="en-GB"/>
          </a:p>
        </p:txBody>
      </p:sp>
    </p:spTree>
    <p:extLst>
      <p:ext uri="{BB962C8B-B14F-4D97-AF65-F5344CB8AC3E}">
        <p14:creationId xmlns:p14="http://schemas.microsoft.com/office/powerpoint/2010/main" val="3032552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03030"/>
                </a:solidFill>
                <a:effectLst/>
                <a:latin typeface="Lora"/>
              </a:rPr>
              <a:t>**The Importance of Identification – Fox News Film – 8 mins</a:t>
            </a:r>
          </a:p>
          <a:p>
            <a:pPr algn="l"/>
            <a:endParaRPr lang="en-GB" b="0" i="0" dirty="0">
              <a:solidFill>
                <a:srgbClr val="303030"/>
              </a:solidFill>
              <a:effectLst/>
              <a:latin typeface="Lora"/>
            </a:endParaRPr>
          </a:p>
          <a:p>
            <a:pPr algn="l"/>
            <a:r>
              <a:rPr lang="en-GB" b="0" i="0" dirty="0">
                <a:solidFill>
                  <a:srgbClr val="303030"/>
                </a:solidFill>
                <a:effectLst/>
                <a:latin typeface="Lora"/>
              </a:rPr>
              <a:t>The parents of Laura Van </a:t>
            </a:r>
            <a:r>
              <a:rPr lang="en-GB" b="0" i="0" dirty="0" err="1">
                <a:solidFill>
                  <a:srgbClr val="303030"/>
                </a:solidFill>
                <a:effectLst/>
                <a:latin typeface="Lora"/>
              </a:rPr>
              <a:t>Ryn</a:t>
            </a:r>
            <a:r>
              <a:rPr lang="en-GB" b="0" i="0" dirty="0">
                <a:solidFill>
                  <a:srgbClr val="303030"/>
                </a:solidFill>
                <a:effectLst/>
                <a:latin typeface="Lora"/>
              </a:rPr>
              <a:t> were informed she had been seriously injured in a car accident. </a:t>
            </a:r>
            <a:r>
              <a:rPr lang="en-GB" b="0" i="0" dirty="0">
                <a:solidFill>
                  <a:srgbClr val="24252B"/>
                </a:solidFill>
                <a:effectLst/>
                <a:latin typeface="Montserrat"/>
              </a:rPr>
              <a:t>For five weeks, Laura Van </a:t>
            </a:r>
            <a:r>
              <a:rPr lang="en-GB" b="0" i="0" dirty="0" err="1">
                <a:solidFill>
                  <a:srgbClr val="24252B"/>
                </a:solidFill>
                <a:effectLst/>
                <a:latin typeface="Montserrat"/>
              </a:rPr>
              <a:t>Ryn’s</a:t>
            </a:r>
            <a:r>
              <a:rPr lang="en-GB" b="0" i="0" dirty="0">
                <a:solidFill>
                  <a:srgbClr val="24252B"/>
                </a:solidFill>
                <a:effectLst/>
                <a:latin typeface="Montserrat"/>
              </a:rPr>
              <a:t> family kept a bedside vigil around her hospital bed. Five people in the van died. </a:t>
            </a:r>
          </a:p>
          <a:p>
            <a:pPr algn="l"/>
            <a:endParaRPr lang="en-GB" b="0" i="0" dirty="0">
              <a:solidFill>
                <a:srgbClr val="24252B"/>
              </a:solidFill>
              <a:effectLst/>
              <a:latin typeface="Montserrat"/>
            </a:endParaRPr>
          </a:p>
          <a:p>
            <a:pPr algn="l"/>
            <a:r>
              <a:rPr lang="en-GB" b="0" i="0" dirty="0">
                <a:solidFill>
                  <a:srgbClr val="24252B"/>
                </a:solidFill>
                <a:effectLst/>
                <a:latin typeface="Montserrat"/>
              </a:rPr>
              <a:t>Laura had been identified at the crash scene by an emergency services officer she had blonde hair, teeth height and weight that matched Laura Van </a:t>
            </a:r>
            <a:r>
              <a:rPr lang="en-GB" b="0" i="0" dirty="0" err="1">
                <a:solidFill>
                  <a:srgbClr val="24252B"/>
                </a:solidFill>
                <a:effectLst/>
                <a:latin typeface="Montserrat"/>
              </a:rPr>
              <a:t>Ryn's</a:t>
            </a:r>
            <a:r>
              <a:rPr lang="en-GB" b="0" i="0" dirty="0">
                <a:solidFill>
                  <a:srgbClr val="24252B"/>
                </a:solidFill>
                <a:effectLst/>
                <a:latin typeface="Montserrat"/>
              </a:rPr>
              <a:t> description. </a:t>
            </a:r>
          </a:p>
          <a:p>
            <a:pPr algn="l"/>
            <a:endParaRPr lang="en-GB" b="0" i="0" dirty="0">
              <a:solidFill>
                <a:srgbClr val="24252B"/>
              </a:solidFill>
              <a:effectLst/>
              <a:latin typeface="Montserrat"/>
            </a:endParaRPr>
          </a:p>
          <a:p>
            <a:pPr algn="l"/>
            <a:r>
              <a:rPr lang="en-GB" b="0" i="0" dirty="0">
                <a:solidFill>
                  <a:srgbClr val="24252B"/>
                </a:solidFill>
                <a:effectLst/>
                <a:latin typeface="Montserrat"/>
              </a:rPr>
              <a:t>Whitney </a:t>
            </a:r>
            <a:r>
              <a:rPr lang="en-GB" b="0" i="0" dirty="0" err="1">
                <a:solidFill>
                  <a:srgbClr val="24252B"/>
                </a:solidFill>
                <a:effectLst/>
                <a:latin typeface="Montserrat"/>
              </a:rPr>
              <a:t>Cerek</a:t>
            </a:r>
            <a:r>
              <a:rPr lang="en-GB" b="0" i="0" dirty="0">
                <a:solidFill>
                  <a:srgbClr val="24252B"/>
                </a:solidFill>
                <a:effectLst/>
                <a:latin typeface="Montserrat"/>
              </a:rPr>
              <a:t>, 18, had been identified by a parent as one of the students who had died in the car crash she was also described as being blonde, with similar teeth, height and weight as Laura. </a:t>
            </a:r>
          </a:p>
          <a:p>
            <a:pPr algn="l"/>
            <a:endParaRPr lang="en-GB" b="0" i="0" dirty="0">
              <a:solidFill>
                <a:srgbClr val="24252B"/>
              </a:solidFill>
              <a:effectLst/>
              <a:latin typeface="Montserrat"/>
            </a:endParaRPr>
          </a:p>
          <a:p>
            <a:pPr algn="l"/>
            <a:r>
              <a:rPr lang="en-GB" b="0" i="0" dirty="0">
                <a:solidFill>
                  <a:srgbClr val="24252B"/>
                </a:solidFill>
                <a:effectLst/>
                <a:latin typeface="Montserrat"/>
              </a:rPr>
              <a:t>It was only after ‘Laura’ woke and called herself Whitney that the misidentification was discovered. </a:t>
            </a:r>
            <a:br>
              <a:rPr lang="en-GB" dirty="0"/>
            </a:br>
            <a:endParaRPr lang="en-GB" b="0" i="0" dirty="0">
              <a:solidFill>
                <a:srgbClr val="24252B"/>
              </a:solidFill>
              <a:effectLst/>
              <a:latin typeface="Montserrat"/>
            </a:endParaRPr>
          </a:p>
          <a:p>
            <a:endParaRPr lang="en-GB" dirty="0"/>
          </a:p>
        </p:txBody>
      </p:sp>
      <p:sp>
        <p:nvSpPr>
          <p:cNvPr id="4" name="Header Placeholder 3"/>
          <p:cNvSpPr>
            <a:spLocks noGrp="1"/>
          </p:cNvSpPr>
          <p:nvPr>
            <p:ph type="hdr" sz="quarter" idx="10"/>
          </p:nvPr>
        </p:nvSpPr>
        <p:spPr/>
        <p:txBody>
          <a:bodyPr/>
          <a:lstStyle/>
          <a:p>
            <a:pPr marL="0" marR="0" lvl="0" indent="0" algn="l" defTabSz="966155"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Footer Placeholder 4"/>
          <p:cNvSpPr>
            <a:spLocks noGrp="1"/>
          </p:cNvSpPr>
          <p:nvPr>
            <p:ph type="ftr" sz="quarter" idx="11"/>
            <p:custDataLst>
              <p:tags r:id="rId1"/>
            </p:custDataLst>
          </p:nvPr>
        </p:nvSpPr>
        <p:spPr/>
        <p:txBody>
          <a:bodyPr/>
          <a:lstStyle/>
          <a:p>
            <a:pPr marL="0" marR="0" lvl="0" indent="0" algn="ctr" defTabSz="966155"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66155" rtl="0" eaLnBrk="1" fontAlgn="auto" latinLnBrk="0" hangingPunct="1">
              <a:lnSpc>
                <a:spcPct val="100000"/>
              </a:lnSpc>
              <a:spcBef>
                <a:spcPts val="0"/>
              </a:spcBef>
              <a:spcAft>
                <a:spcPts val="0"/>
              </a:spcAft>
              <a:buClrTx/>
              <a:buSzTx/>
              <a:buFontTx/>
              <a:buNone/>
              <a:tabLst/>
              <a:defRPr/>
            </a:pPr>
            <a:fld id="{211D757A-4954-4067-B6D7-6A2E5570474C}" type="slidenum">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66155" rtl="0" eaLnBrk="1" fontAlgn="auto" latinLnBrk="0" hangingPunct="1">
                <a:lnSpc>
                  <a:spcPct val="100000"/>
                </a:lnSpc>
                <a:spcBef>
                  <a:spcPts val="0"/>
                </a:spcBef>
                <a:spcAft>
                  <a:spcPts val="0"/>
                </a:spcAft>
                <a:buClrTx/>
                <a:buSzTx/>
                <a:buFontTx/>
                <a:buNone/>
                <a:tabLst/>
                <a:defRPr/>
              </a:pPr>
              <a:t>17</a:t>
            </a:fld>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552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Master" Target="../slideMasters/slideMaster2.xml"/><Relationship Id="rId1" Type="http://schemas.openxmlformats.org/officeDocument/2006/relationships/tags" Target="../tags/tag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2.xml"/></Relationships>
</file>

<file path=ppt/slideLayouts/_rels/slideLayout31.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ags" Target="../tags/tag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0980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78673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93920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6248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5830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2903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3245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9651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7076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00709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0898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6241138" y="620384"/>
            <a:ext cx="5400000"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2" name="Text Placeholder 11">
            <a:extLst>
              <a:ext uri="{FF2B5EF4-FFF2-40B4-BE49-F238E27FC236}">
                <a16:creationId xmlns:a16="http://schemas.microsoft.com/office/drawing/2014/main" id="{FF87D8BE-94D4-DB4F-B606-39BE84DBDDCA}"/>
              </a:ext>
            </a:extLst>
          </p:cNvPr>
          <p:cNvSpPr>
            <a:spLocks noGrp="1"/>
          </p:cNvSpPr>
          <p:nvPr>
            <p:ph type="body" sz="quarter" idx="23" hasCustomPrompt="1"/>
          </p:nvPr>
        </p:nvSpPr>
        <p:spPr>
          <a:xfrm>
            <a:off x="515938" y="2470760"/>
            <a:ext cx="4808416" cy="3190265"/>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10" name="Text Placeholder 4">
            <a:extLst>
              <a:ext uri="{FF2B5EF4-FFF2-40B4-BE49-F238E27FC236}">
                <a16:creationId xmlns:a16="http://schemas.microsoft.com/office/drawing/2014/main" id="{9ACA49F4-129B-F947-A330-0DC2AAEA17B6}"/>
              </a:ext>
            </a:extLst>
          </p:cNvPr>
          <p:cNvSpPr>
            <a:spLocks noGrp="1"/>
          </p:cNvSpPr>
          <p:nvPr>
            <p:ph type="body" sz="quarter" idx="22" hasCustomPrompt="1"/>
          </p:nvPr>
        </p:nvSpPr>
        <p:spPr>
          <a:xfrm>
            <a:off x="515937" y="1638412"/>
            <a:ext cx="4808417" cy="508978"/>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Tree>
    <p:extLst>
      <p:ext uri="{BB962C8B-B14F-4D97-AF65-F5344CB8AC3E}">
        <p14:creationId xmlns:p14="http://schemas.microsoft.com/office/powerpoint/2010/main" val="3052449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3694609" y="620384"/>
            <a:ext cx="7946529"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8" name="Text Placeholder 4">
            <a:extLst>
              <a:ext uri="{FF2B5EF4-FFF2-40B4-BE49-F238E27FC236}">
                <a16:creationId xmlns:a16="http://schemas.microsoft.com/office/drawing/2014/main" id="{2AC8AE9F-1A23-DC46-B493-F2013ED2E9FF}"/>
              </a:ext>
            </a:extLst>
          </p:cNvPr>
          <p:cNvSpPr>
            <a:spLocks noGrp="1"/>
          </p:cNvSpPr>
          <p:nvPr>
            <p:ph type="body" sz="quarter" idx="22" hasCustomPrompt="1"/>
          </p:nvPr>
        </p:nvSpPr>
        <p:spPr>
          <a:xfrm>
            <a:off x="515937" y="1638412"/>
            <a:ext cx="2725103" cy="1013348"/>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9" name="Text Placeholder 11">
            <a:extLst>
              <a:ext uri="{FF2B5EF4-FFF2-40B4-BE49-F238E27FC236}">
                <a16:creationId xmlns:a16="http://schemas.microsoft.com/office/drawing/2014/main" id="{3C3BAD76-436E-3A4C-AB54-48BE9297911C}"/>
              </a:ext>
            </a:extLst>
          </p:cNvPr>
          <p:cNvSpPr>
            <a:spLocks noGrp="1"/>
          </p:cNvSpPr>
          <p:nvPr>
            <p:ph type="body" sz="quarter" idx="24" hasCustomPrompt="1"/>
          </p:nvPr>
        </p:nvSpPr>
        <p:spPr>
          <a:xfrm>
            <a:off x="515938" y="2765400"/>
            <a:ext cx="2725102" cy="2895625"/>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Tree>
    <p:extLst>
      <p:ext uri="{BB962C8B-B14F-4D97-AF65-F5344CB8AC3E}">
        <p14:creationId xmlns:p14="http://schemas.microsoft.com/office/powerpoint/2010/main" val="357148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922338" y="620383"/>
            <a:ext cx="5040000" cy="4621765"/>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3" name="Text Placeholder 19">
            <a:extLst>
              <a:ext uri="{FF2B5EF4-FFF2-40B4-BE49-F238E27FC236}">
                <a16:creationId xmlns:a16="http://schemas.microsoft.com/office/drawing/2014/main" id="{01ACB852-DC32-6A45-9852-48F5878B49DC}"/>
              </a:ext>
            </a:extLst>
          </p:cNvPr>
          <p:cNvSpPr>
            <a:spLocks noGrp="1"/>
          </p:cNvSpPr>
          <p:nvPr>
            <p:ph type="body" sz="quarter" idx="34" hasCustomPrompt="1"/>
          </p:nvPr>
        </p:nvSpPr>
        <p:spPr>
          <a:xfrm>
            <a:off x="1687525" y="5242148"/>
            <a:ext cx="3509626" cy="418877"/>
          </a:xfrm>
          <a:prstGeom prst="rect">
            <a:avLst/>
          </a:prstGeom>
        </p:spPr>
        <p:txBody>
          <a:bodyPr/>
          <a:lstStyle>
            <a:lvl1pPr algn="ctr">
              <a:defRPr b="0" i="0">
                <a:solidFill>
                  <a:schemeClr val="accent1"/>
                </a:solidFill>
                <a:latin typeface="Arial" panose="020B0604020202020204" pitchFamily="34" charset="0"/>
                <a:cs typeface="Arial" panose="020B0604020202020204" pitchFamily="34" charset="0"/>
              </a:defRPr>
            </a:lvl1pPr>
          </a:lstStyle>
          <a:p>
            <a:pPr lvl="0"/>
            <a:r>
              <a:rPr lang="en-GB" dirty="0"/>
              <a:t>Click to enter Text</a:t>
            </a:r>
            <a:endParaRPr lang="en-US" dirty="0"/>
          </a:p>
        </p:txBody>
      </p:sp>
      <p:sp>
        <p:nvSpPr>
          <p:cNvPr id="18" name="Picture Placeholder 5">
            <a:extLst>
              <a:ext uri="{FF2B5EF4-FFF2-40B4-BE49-F238E27FC236}">
                <a16:creationId xmlns:a16="http://schemas.microsoft.com/office/drawing/2014/main" id="{8907D57D-F958-D646-BCE0-2547CE652518}"/>
              </a:ext>
            </a:extLst>
          </p:cNvPr>
          <p:cNvSpPr>
            <a:spLocks noGrp="1"/>
          </p:cNvSpPr>
          <p:nvPr>
            <p:ph type="pic" sz="quarter" idx="35" hasCustomPrompt="1"/>
          </p:nvPr>
        </p:nvSpPr>
        <p:spPr>
          <a:xfrm>
            <a:off x="6154738" y="620383"/>
            <a:ext cx="5040000" cy="4621765"/>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9" name="Text Placeholder 19">
            <a:extLst>
              <a:ext uri="{FF2B5EF4-FFF2-40B4-BE49-F238E27FC236}">
                <a16:creationId xmlns:a16="http://schemas.microsoft.com/office/drawing/2014/main" id="{027C5823-B199-0C4C-8407-C9D107EE0EEA}"/>
              </a:ext>
            </a:extLst>
          </p:cNvPr>
          <p:cNvSpPr>
            <a:spLocks noGrp="1"/>
          </p:cNvSpPr>
          <p:nvPr>
            <p:ph type="body" sz="quarter" idx="36" hasCustomPrompt="1"/>
          </p:nvPr>
        </p:nvSpPr>
        <p:spPr>
          <a:xfrm>
            <a:off x="6919925" y="5242148"/>
            <a:ext cx="3509626" cy="418877"/>
          </a:xfrm>
          <a:prstGeom prst="rect">
            <a:avLst/>
          </a:prstGeom>
        </p:spPr>
        <p:txBody>
          <a:bodyPr/>
          <a:lstStyle>
            <a:lvl1pPr algn="ctr">
              <a:defRPr b="0" i="0">
                <a:solidFill>
                  <a:schemeClr val="accent1"/>
                </a:solidFill>
                <a:latin typeface="Arial" panose="020B0604020202020204" pitchFamily="34" charset="0"/>
                <a:cs typeface="Arial" panose="020B0604020202020204" pitchFamily="34" charset="0"/>
              </a:defRPr>
            </a:lvl1pPr>
          </a:lstStyle>
          <a:p>
            <a:pPr lvl="0"/>
            <a:r>
              <a:rPr lang="en-GB" dirty="0"/>
              <a:t>Click to enter Text</a:t>
            </a:r>
            <a:endParaRPr lang="en-US" dirty="0"/>
          </a:p>
        </p:txBody>
      </p:sp>
    </p:spTree>
    <p:extLst>
      <p:ext uri="{BB962C8B-B14F-4D97-AF65-F5344CB8AC3E}">
        <p14:creationId xmlns:p14="http://schemas.microsoft.com/office/powerpoint/2010/main" val="4015925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551967" y="1200632"/>
            <a:ext cx="3669080" cy="3669080"/>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0" name="Picture Placeholder 5">
            <a:extLst>
              <a:ext uri="{FF2B5EF4-FFF2-40B4-BE49-F238E27FC236}">
                <a16:creationId xmlns:a16="http://schemas.microsoft.com/office/drawing/2014/main" id="{F3AB401A-A991-D544-9401-D9B628A55CE9}"/>
              </a:ext>
            </a:extLst>
          </p:cNvPr>
          <p:cNvSpPr>
            <a:spLocks noGrp="1"/>
          </p:cNvSpPr>
          <p:nvPr>
            <p:ph type="pic" sz="quarter" idx="35" hasCustomPrompt="1"/>
          </p:nvPr>
        </p:nvSpPr>
        <p:spPr>
          <a:xfrm>
            <a:off x="4261460" y="1200632"/>
            <a:ext cx="3669080" cy="3669080"/>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2" name="Picture Placeholder 5">
            <a:extLst>
              <a:ext uri="{FF2B5EF4-FFF2-40B4-BE49-F238E27FC236}">
                <a16:creationId xmlns:a16="http://schemas.microsoft.com/office/drawing/2014/main" id="{3F85784B-3E35-A844-802F-DBCD81680E19}"/>
              </a:ext>
            </a:extLst>
          </p:cNvPr>
          <p:cNvSpPr>
            <a:spLocks noGrp="1"/>
          </p:cNvSpPr>
          <p:nvPr>
            <p:ph type="pic" sz="quarter" idx="36" hasCustomPrompt="1"/>
          </p:nvPr>
        </p:nvSpPr>
        <p:spPr>
          <a:xfrm>
            <a:off x="7970953" y="1200632"/>
            <a:ext cx="3669080" cy="3669080"/>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5" name="Text Placeholder 19">
            <a:extLst>
              <a:ext uri="{FF2B5EF4-FFF2-40B4-BE49-F238E27FC236}">
                <a16:creationId xmlns:a16="http://schemas.microsoft.com/office/drawing/2014/main" id="{80C2CCF6-0F01-D446-8089-15B6013E96F2}"/>
              </a:ext>
            </a:extLst>
          </p:cNvPr>
          <p:cNvSpPr>
            <a:spLocks noGrp="1"/>
          </p:cNvSpPr>
          <p:nvPr>
            <p:ph type="body" sz="quarter" idx="39" hasCustomPrompt="1"/>
          </p:nvPr>
        </p:nvSpPr>
        <p:spPr>
          <a:xfrm>
            <a:off x="551966" y="5059365"/>
            <a:ext cx="3654465" cy="418877"/>
          </a:xfrm>
          <a:prstGeom prst="rect">
            <a:avLst/>
          </a:prstGeom>
        </p:spPr>
        <p:txBody>
          <a:bodyPr/>
          <a:lstStyle>
            <a:lvl1pPr algn="ctr">
              <a:defRPr b="0" i="0">
                <a:solidFill>
                  <a:schemeClr val="accent1"/>
                </a:solidFill>
                <a:latin typeface="Arial" panose="020B0604020202020204" pitchFamily="34" charset="0"/>
                <a:cs typeface="Arial" panose="020B0604020202020204" pitchFamily="34" charset="0"/>
              </a:defRPr>
            </a:lvl1pPr>
          </a:lstStyle>
          <a:p>
            <a:pPr lvl="0"/>
            <a:r>
              <a:rPr lang="en-GB" dirty="0"/>
              <a:t>Click to enter Text</a:t>
            </a:r>
            <a:endParaRPr lang="en-US" dirty="0"/>
          </a:p>
        </p:txBody>
      </p:sp>
      <p:sp>
        <p:nvSpPr>
          <p:cNvPr id="21" name="Text Placeholder 19">
            <a:extLst>
              <a:ext uri="{FF2B5EF4-FFF2-40B4-BE49-F238E27FC236}">
                <a16:creationId xmlns:a16="http://schemas.microsoft.com/office/drawing/2014/main" id="{25A2E3B6-1C53-764B-8355-1B9FA8FBE273}"/>
              </a:ext>
            </a:extLst>
          </p:cNvPr>
          <p:cNvSpPr>
            <a:spLocks noGrp="1"/>
          </p:cNvSpPr>
          <p:nvPr>
            <p:ph type="body" sz="quarter" idx="40" hasCustomPrompt="1"/>
          </p:nvPr>
        </p:nvSpPr>
        <p:spPr>
          <a:xfrm>
            <a:off x="4261460" y="5059365"/>
            <a:ext cx="3652278" cy="418877"/>
          </a:xfrm>
          <a:prstGeom prst="rect">
            <a:avLst/>
          </a:prstGeom>
        </p:spPr>
        <p:txBody>
          <a:bodyPr/>
          <a:lstStyle>
            <a:lvl1pPr algn="ctr">
              <a:defRPr b="0" i="0">
                <a:solidFill>
                  <a:schemeClr val="accent1"/>
                </a:solidFill>
                <a:latin typeface="Arial" panose="020B0604020202020204" pitchFamily="34" charset="0"/>
                <a:cs typeface="Arial" panose="020B0604020202020204" pitchFamily="34" charset="0"/>
              </a:defRPr>
            </a:lvl1pPr>
          </a:lstStyle>
          <a:p>
            <a:pPr lvl="0"/>
            <a:r>
              <a:rPr lang="en-GB" dirty="0"/>
              <a:t>Click to enter Text</a:t>
            </a:r>
            <a:endParaRPr lang="en-US" dirty="0"/>
          </a:p>
        </p:txBody>
      </p:sp>
      <p:sp>
        <p:nvSpPr>
          <p:cNvPr id="23" name="Text Placeholder 19">
            <a:extLst>
              <a:ext uri="{FF2B5EF4-FFF2-40B4-BE49-F238E27FC236}">
                <a16:creationId xmlns:a16="http://schemas.microsoft.com/office/drawing/2014/main" id="{94E0064D-9DD6-8742-821A-E954A1CBE084}"/>
              </a:ext>
            </a:extLst>
          </p:cNvPr>
          <p:cNvSpPr>
            <a:spLocks noGrp="1"/>
          </p:cNvSpPr>
          <p:nvPr>
            <p:ph type="body" sz="quarter" idx="41" hasCustomPrompt="1"/>
          </p:nvPr>
        </p:nvSpPr>
        <p:spPr>
          <a:xfrm>
            <a:off x="7968766" y="5059365"/>
            <a:ext cx="3669080" cy="418877"/>
          </a:xfrm>
          <a:prstGeom prst="rect">
            <a:avLst/>
          </a:prstGeom>
        </p:spPr>
        <p:txBody>
          <a:bodyPr/>
          <a:lstStyle>
            <a:lvl1pPr algn="ctr">
              <a:defRPr b="0" i="0">
                <a:solidFill>
                  <a:schemeClr val="accent1"/>
                </a:solidFill>
                <a:latin typeface="Arial" panose="020B0604020202020204" pitchFamily="34" charset="0"/>
                <a:cs typeface="Arial" panose="020B0604020202020204" pitchFamily="34" charset="0"/>
              </a:defRPr>
            </a:lvl1pPr>
          </a:lstStyle>
          <a:p>
            <a:pPr lvl="0"/>
            <a:r>
              <a:rPr lang="en-GB" dirty="0"/>
              <a:t>Click to enter Text</a:t>
            </a:r>
            <a:endParaRPr lang="en-US" dirty="0"/>
          </a:p>
        </p:txBody>
      </p:sp>
    </p:spTree>
    <p:extLst>
      <p:ext uri="{BB962C8B-B14F-4D97-AF65-F5344CB8AC3E}">
        <p14:creationId xmlns:p14="http://schemas.microsoft.com/office/powerpoint/2010/main" val="652360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551967" y="3251200"/>
            <a:ext cx="3600000" cy="21584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0" name="Picture Placeholder 5">
            <a:extLst>
              <a:ext uri="{FF2B5EF4-FFF2-40B4-BE49-F238E27FC236}">
                <a16:creationId xmlns:a16="http://schemas.microsoft.com/office/drawing/2014/main" id="{F3AB401A-A991-D544-9401-D9B628A55CE9}"/>
              </a:ext>
            </a:extLst>
          </p:cNvPr>
          <p:cNvSpPr>
            <a:spLocks noGrp="1"/>
          </p:cNvSpPr>
          <p:nvPr>
            <p:ph type="pic" sz="quarter" idx="35" hasCustomPrompt="1"/>
          </p:nvPr>
        </p:nvSpPr>
        <p:spPr>
          <a:xfrm>
            <a:off x="4296552" y="3251200"/>
            <a:ext cx="3600000" cy="21584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2" name="Picture Placeholder 5">
            <a:extLst>
              <a:ext uri="{FF2B5EF4-FFF2-40B4-BE49-F238E27FC236}">
                <a16:creationId xmlns:a16="http://schemas.microsoft.com/office/drawing/2014/main" id="{3F85784B-3E35-A844-802F-DBCD81680E19}"/>
              </a:ext>
            </a:extLst>
          </p:cNvPr>
          <p:cNvSpPr>
            <a:spLocks noGrp="1"/>
          </p:cNvSpPr>
          <p:nvPr>
            <p:ph type="pic" sz="quarter" idx="36" hasCustomPrompt="1"/>
          </p:nvPr>
        </p:nvSpPr>
        <p:spPr>
          <a:xfrm>
            <a:off x="8041138" y="3251200"/>
            <a:ext cx="3600000" cy="21584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14" name="Text Placeholder 4">
            <a:extLst>
              <a:ext uri="{FF2B5EF4-FFF2-40B4-BE49-F238E27FC236}">
                <a16:creationId xmlns:a16="http://schemas.microsoft.com/office/drawing/2014/main" id="{83225BE0-2256-294A-AFE2-1D578BB08076}"/>
              </a:ext>
            </a:extLst>
          </p:cNvPr>
          <p:cNvSpPr>
            <a:spLocks noGrp="1"/>
          </p:cNvSpPr>
          <p:nvPr>
            <p:ph type="body" sz="quarter" idx="22" hasCustomPrompt="1"/>
          </p:nvPr>
        </p:nvSpPr>
        <p:spPr>
          <a:xfrm>
            <a:off x="3525520" y="1233433"/>
            <a:ext cx="8115617" cy="738307"/>
          </a:xfrm>
          <a:prstGeom prst="rect">
            <a:avLst/>
          </a:prstGeom>
        </p:spPr>
        <p:txBody>
          <a:bodyPr/>
          <a:lstStyle>
            <a:lvl1pPr>
              <a:lnSpc>
                <a:spcPct val="100000"/>
              </a:lnSpc>
              <a:defRPr sz="4000">
                <a:solidFill>
                  <a:schemeClr val="accent1"/>
                </a:solidFill>
              </a:defRPr>
            </a:lvl1pPr>
          </a:lstStyle>
          <a:p>
            <a:pPr lvl="0"/>
            <a:r>
              <a:rPr lang="en-GB" dirty="0"/>
              <a:t>Click to enter Question?</a:t>
            </a:r>
            <a:endParaRPr lang="en-US" dirty="0"/>
          </a:p>
        </p:txBody>
      </p:sp>
      <p:pic>
        <p:nvPicPr>
          <p:cNvPr id="16" name="Picture 15" descr="A picture containing star&#10;&#10;Description automatically generated">
            <a:extLst>
              <a:ext uri="{FF2B5EF4-FFF2-40B4-BE49-F238E27FC236}">
                <a16:creationId xmlns:a16="http://schemas.microsoft.com/office/drawing/2014/main" id="{470FC2DD-AD50-B548-A279-1F9E1E2C17FD}"/>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924560" y="698938"/>
            <a:ext cx="2228368" cy="2228368"/>
          </a:xfrm>
          <a:prstGeom prst="rect">
            <a:avLst/>
          </a:prstGeom>
        </p:spPr>
      </p:pic>
      <p:sp>
        <p:nvSpPr>
          <p:cNvPr id="17" name="Text Placeholder 11">
            <a:extLst>
              <a:ext uri="{FF2B5EF4-FFF2-40B4-BE49-F238E27FC236}">
                <a16:creationId xmlns:a16="http://schemas.microsoft.com/office/drawing/2014/main" id="{5F564142-872F-A141-85F5-E74469F9FDAA}"/>
              </a:ext>
            </a:extLst>
          </p:cNvPr>
          <p:cNvSpPr>
            <a:spLocks noGrp="1"/>
          </p:cNvSpPr>
          <p:nvPr>
            <p:ph type="body" sz="quarter" idx="24" hasCustomPrompt="1"/>
          </p:nvPr>
        </p:nvSpPr>
        <p:spPr>
          <a:xfrm>
            <a:off x="3525520" y="1971740"/>
            <a:ext cx="8115618" cy="320914"/>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Tree>
    <p:extLst>
      <p:ext uri="{BB962C8B-B14F-4D97-AF65-F5344CB8AC3E}">
        <p14:creationId xmlns:p14="http://schemas.microsoft.com/office/powerpoint/2010/main" val="3402556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515938" y="620383"/>
            <a:ext cx="11125200" cy="5040642"/>
          </a:xfrm>
          <a:prstGeom prst="rect">
            <a:avLst/>
          </a:prstGeom>
          <a:solidFill>
            <a:schemeClr val="accent6"/>
          </a:solidFill>
        </p:spPr>
        <p:txBody>
          <a:bodyPr/>
          <a:lstStyle/>
          <a:p>
            <a:r>
              <a:rPr lang="en-US" dirty="0"/>
              <a:t>Click to insert Image</a:t>
            </a:r>
          </a:p>
        </p:txBody>
      </p:sp>
    </p:spTree>
    <p:extLst>
      <p:ext uri="{BB962C8B-B14F-4D97-AF65-F5344CB8AC3E}">
        <p14:creationId xmlns:p14="http://schemas.microsoft.com/office/powerpoint/2010/main" val="27627847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8" name="Text Placeholder 4">
            <a:extLst>
              <a:ext uri="{FF2B5EF4-FFF2-40B4-BE49-F238E27FC236}">
                <a16:creationId xmlns:a16="http://schemas.microsoft.com/office/drawing/2014/main" id="{59DBEEFF-FFEB-6F46-ADAE-0880A058916F}"/>
              </a:ext>
            </a:extLst>
          </p:cNvPr>
          <p:cNvSpPr>
            <a:spLocks noGrp="1"/>
          </p:cNvSpPr>
          <p:nvPr>
            <p:ph type="body" sz="quarter" idx="22" hasCustomPrompt="1"/>
          </p:nvPr>
        </p:nvSpPr>
        <p:spPr>
          <a:xfrm>
            <a:off x="5324354" y="1575800"/>
            <a:ext cx="6316783" cy="2880000"/>
          </a:xfrm>
          <a:prstGeom prst="rect">
            <a:avLst/>
          </a:prstGeom>
        </p:spPr>
        <p:txBody>
          <a:bodyPr anchor="ctr"/>
          <a:lstStyle>
            <a:lvl1pPr>
              <a:lnSpc>
                <a:spcPct val="100000"/>
              </a:lnSpc>
              <a:defRPr sz="4000">
                <a:solidFill>
                  <a:schemeClr val="accent1"/>
                </a:solidFill>
              </a:defRPr>
            </a:lvl1pPr>
          </a:lstStyle>
          <a:p>
            <a:pPr lvl="0"/>
            <a:r>
              <a:rPr lang="en-GB" dirty="0"/>
              <a:t>Click to enter Question?</a:t>
            </a:r>
            <a:endParaRPr lang="en-US" dirty="0"/>
          </a:p>
        </p:txBody>
      </p:sp>
      <p:pic>
        <p:nvPicPr>
          <p:cNvPr id="9" name="Picture 8" descr="A picture containing star&#10;&#10;Description automatically generated">
            <a:extLst>
              <a:ext uri="{FF2B5EF4-FFF2-40B4-BE49-F238E27FC236}">
                <a16:creationId xmlns:a16="http://schemas.microsoft.com/office/drawing/2014/main" id="{7EFF7546-9AAF-724C-8800-F511BE7FC30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24560" y="1236121"/>
            <a:ext cx="3960000" cy="3960000"/>
          </a:xfrm>
          <a:prstGeom prst="rect">
            <a:avLst/>
          </a:prstGeom>
        </p:spPr>
      </p:pic>
    </p:spTree>
    <p:extLst>
      <p:ext uri="{BB962C8B-B14F-4D97-AF65-F5344CB8AC3E}">
        <p14:creationId xmlns:p14="http://schemas.microsoft.com/office/powerpoint/2010/main" val="3528692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pic>
        <p:nvPicPr>
          <p:cNvPr id="9" name="Picture 8" descr="A picture containing light&#10;&#10;Description automatically generated">
            <a:extLst>
              <a:ext uri="{FF2B5EF4-FFF2-40B4-BE49-F238E27FC236}">
                <a16:creationId xmlns:a16="http://schemas.microsoft.com/office/drawing/2014/main" id="{4E701ABA-E09E-D74E-889D-D21052F3EE58}"/>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24560" y="1236121"/>
            <a:ext cx="3960000" cy="3960000"/>
          </a:xfrm>
          <a:prstGeom prst="rect">
            <a:avLst/>
          </a:prstGeom>
        </p:spPr>
      </p:pic>
      <p:sp>
        <p:nvSpPr>
          <p:cNvPr id="5" name="Text Placeholder 4">
            <a:extLst>
              <a:ext uri="{FF2B5EF4-FFF2-40B4-BE49-F238E27FC236}">
                <a16:creationId xmlns:a16="http://schemas.microsoft.com/office/drawing/2014/main" id="{5FDB3E2D-04BD-CD46-8F32-DE790D7E4471}"/>
              </a:ext>
            </a:extLst>
          </p:cNvPr>
          <p:cNvSpPr>
            <a:spLocks noGrp="1"/>
          </p:cNvSpPr>
          <p:nvPr>
            <p:ph type="body" sz="quarter" idx="22" hasCustomPrompt="1"/>
          </p:nvPr>
        </p:nvSpPr>
        <p:spPr>
          <a:xfrm>
            <a:off x="5324354" y="1575800"/>
            <a:ext cx="6316783" cy="2880000"/>
          </a:xfrm>
          <a:prstGeom prst="rect">
            <a:avLst/>
          </a:prstGeom>
        </p:spPr>
        <p:txBody>
          <a:bodyPr anchor="ctr"/>
          <a:lstStyle>
            <a:lvl1pPr>
              <a:lnSpc>
                <a:spcPct val="100000"/>
              </a:lnSpc>
              <a:defRPr sz="4000">
                <a:solidFill>
                  <a:schemeClr val="accent1"/>
                </a:solidFill>
              </a:defRPr>
            </a:lvl1pPr>
          </a:lstStyle>
          <a:p>
            <a:pPr lvl="0"/>
            <a:r>
              <a:rPr lang="en-GB" dirty="0"/>
              <a:t>Click to enter Question?</a:t>
            </a:r>
            <a:endParaRPr lang="en-US" dirty="0"/>
          </a:p>
        </p:txBody>
      </p:sp>
    </p:spTree>
    <p:extLst>
      <p:ext uri="{BB962C8B-B14F-4D97-AF65-F5344CB8AC3E}">
        <p14:creationId xmlns:p14="http://schemas.microsoft.com/office/powerpoint/2010/main" val="15988268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custDataLst>
              <p:tags r:id="rId1"/>
            </p:custDataLst>
          </p:nvPr>
        </p:nvSpPr>
        <p:spPr>
          <a:xfrm>
            <a:off x="0" y="296863"/>
            <a:ext cx="12192000" cy="180975"/>
          </a:xfrm>
          <a:prstGeom prst="rect">
            <a:avLst/>
          </a:prstGeom>
        </p:spPr>
        <p:txBody>
          <a:bodyPr/>
          <a:lstStyle>
            <a:lvl1pPr algn="ctr">
              <a:defRPr lang="en-GB"/>
            </a:lvl1pPr>
          </a:lstStyle>
          <a:p>
            <a:endParaRPr lang="en-GB" dirty="0"/>
          </a:p>
        </p:txBody>
      </p:sp>
      <p:pic>
        <p:nvPicPr>
          <p:cNvPr id="9" name="Picture 8" descr="A close up of a logo&#10;&#10;Description automatically generated">
            <a:extLst>
              <a:ext uri="{FF2B5EF4-FFF2-40B4-BE49-F238E27FC236}">
                <a16:creationId xmlns:a16="http://schemas.microsoft.com/office/drawing/2014/main" id="{0B327E98-69E6-D143-B3DC-12C4DFB7F22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24560" y="1236121"/>
            <a:ext cx="3960000" cy="3960000"/>
          </a:xfrm>
          <a:prstGeom prst="rect">
            <a:avLst/>
          </a:prstGeom>
        </p:spPr>
      </p:pic>
      <p:sp>
        <p:nvSpPr>
          <p:cNvPr id="5" name="Text Placeholder 4">
            <a:extLst>
              <a:ext uri="{FF2B5EF4-FFF2-40B4-BE49-F238E27FC236}">
                <a16:creationId xmlns:a16="http://schemas.microsoft.com/office/drawing/2014/main" id="{F7DC9CDD-10D9-764B-AA75-03BBAD008A91}"/>
              </a:ext>
            </a:extLst>
          </p:cNvPr>
          <p:cNvSpPr>
            <a:spLocks noGrp="1"/>
          </p:cNvSpPr>
          <p:nvPr>
            <p:ph type="body" sz="quarter" idx="22" hasCustomPrompt="1"/>
          </p:nvPr>
        </p:nvSpPr>
        <p:spPr>
          <a:xfrm>
            <a:off x="5341138" y="1575800"/>
            <a:ext cx="6300000" cy="2880000"/>
          </a:xfrm>
          <a:prstGeom prst="rect">
            <a:avLst/>
          </a:prstGeom>
        </p:spPr>
        <p:txBody>
          <a:bodyPr anchor="ctr"/>
          <a:lstStyle>
            <a:lvl1pPr>
              <a:lnSpc>
                <a:spcPct val="100000"/>
              </a:lnSpc>
              <a:defRPr sz="4000">
                <a:solidFill>
                  <a:schemeClr val="accent1"/>
                </a:solidFill>
              </a:defRPr>
            </a:lvl1pPr>
          </a:lstStyle>
          <a:p>
            <a:pPr lvl="0"/>
            <a:r>
              <a:rPr lang="en-GB" dirty="0"/>
              <a:t>Click to enter Question?</a:t>
            </a:r>
            <a:endParaRPr lang="en-US" dirty="0"/>
          </a:p>
        </p:txBody>
      </p:sp>
    </p:spTree>
    <p:extLst>
      <p:ext uri="{BB962C8B-B14F-4D97-AF65-F5344CB8AC3E}">
        <p14:creationId xmlns:p14="http://schemas.microsoft.com/office/powerpoint/2010/main" val="38523533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6251944" y="620384"/>
            <a:ext cx="5389194"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9" name="Text Placeholder 4">
            <a:extLst>
              <a:ext uri="{FF2B5EF4-FFF2-40B4-BE49-F238E27FC236}">
                <a16:creationId xmlns:a16="http://schemas.microsoft.com/office/drawing/2014/main" id="{A406EC77-15D6-9F4C-9935-3F6ECE74FC7D}"/>
              </a:ext>
            </a:extLst>
          </p:cNvPr>
          <p:cNvSpPr>
            <a:spLocks noGrp="1"/>
          </p:cNvSpPr>
          <p:nvPr>
            <p:ph type="body" sz="quarter" idx="22" hasCustomPrompt="1"/>
          </p:nvPr>
        </p:nvSpPr>
        <p:spPr>
          <a:xfrm>
            <a:off x="515939" y="2051276"/>
            <a:ext cx="5236044" cy="3110004"/>
          </a:xfrm>
          <a:prstGeom prst="rect">
            <a:avLst/>
          </a:prstGeom>
        </p:spPr>
        <p:txBody>
          <a:bodyPr anchor="ctr"/>
          <a:lstStyle>
            <a:lvl1pPr>
              <a:lnSpc>
                <a:spcPct val="100000"/>
              </a:lnSpc>
              <a:defRPr sz="2800">
                <a:solidFill>
                  <a:schemeClr val="accent1"/>
                </a:solidFill>
              </a:defRPr>
            </a:lvl1pPr>
          </a:lstStyle>
          <a:p>
            <a:pPr lvl="0"/>
            <a:r>
              <a:rPr lang="en-GB" dirty="0"/>
              <a:t>Click to enter Question?</a:t>
            </a:r>
            <a:endParaRPr lang="en-US" dirty="0"/>
          </a:p>
        </p:txBody>
      </p:sp>
      <p:sp>
        <p:nvSpPr>
          <p:cNvPr id="13" name="Text Placeholder 11">
            <a:extLst>
              <a:ext uri="{FF2B5EF4-FFF2-40B4-BE49-F238E27FC236}">
                <a16:creationId xmlns:a16="http://schemas.microsoft.com/office/drawing/2014/main" id="{7E1B50A2-CB21-D742-91C4-E333E5747035}"/>
              </a:ext>
            </a:extLst>
          </p:cNvPr>
          <p:cNvSpPr>
            <a:spLocks noGrp="1"/>
          </p:cNvSpPr>
          <p:nvPr>
            <p:ph type="body" sz="quarter" idx="23" hasCustomPrompt="1"/>
          </p:nvPr>
        </p:nvSpPr>
        <p:spPr>
          <a:xfrm>
            <a:off x="875241" y="5298255"/>
            <a:ext cx="4806762" cy="362770"/>
          </a:xfrm>
          <a:prstGeom prst="rect">
            <a:avLst/>
          </a:prstGeom>
        </p:spPr>
        <p:txBody>
          <a:bodyPr/>
          <a:lstStyle>
            <a:lvl1pPr>
              <a:defRPr>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Time</a:t>
            </a:r>
            <a:endParaRPr lang="en-US" dirty="0"/>
          </a:p>
        </p:txBody>
      </p:sp>
      <p:pic>
        <p:nvPicPr>
          <p:cNvPr id="12" name="Picture 11" descr="A picture containing star&#10;&#10;Description automatically generated">
            <a:extLst>
              <a:ext uri="{FF2B5EF4-FFF2-40B4-BE49-F238E27FC236}">
                <a16:creationId xmlns:a16="http://schemas.microsoft.com/office/drawing/2014/main" id="{D68532E8-C0B1-6943-97FA-2CBF6B686389}"/>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5938" y="620384"/>
            <a:ext cx="1440000" cy="1440000"/>
          </a:xfrm>
          <a:prstGeom prst="rect">
            <a:avLst/>
          </a:prstGeom>
        </p:spPr>
      </p:pic>
      <p:pic>
        <p:nvPicPr>
          <p:cNvPr id="4" name="Picture 3" descr="A close up of a logo&#10;&#10;Description automatically generated">
            <a:extLst>
              <a:ext uri="{FF2B5EF4-FFF2-40B4-BE49-F238E27FC236}">
                <a16:creationId xmlns:a16="http://schemas.microsoft.com/office/drawing/2014/main" id="{E1BA425D-43D2-CF48-B947-C838D2814B7F}"/>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515241" y="5301025"/>
            <a:ext cx="360000" cy="360000"/>
          </a:xfrm>
          <a:prstGeom prst="rect">
            <a:avLst/>
          </a:prstGeom>
        </p:spPr>
      </p:pic>
    </p:spTree>
    <p:extLst>
      <p:ext uri="{BB962C8B-B14F-4D97-AF65-F5344CB8AC3E}">
        <p14:creationId xmlns:p14="http://schemas.microsoft.com/office/powerpoint/2010/main" val="3751339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6251944" y="620384"/>
            <a:ext cx="5389194"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9" name="Text Placeholder 4">
            <a:extLst>
              <a:ext uri="{FF2B5EF4-FFF2-40B4-BE49-F238E27FC236}">
                <a16:creationId xmlns:a16="http://schemas.microsoft.com/office/drawing/2014/main" id="{A406EC77-15D6-9F4C-9935-3F6ECE74FC7D}"/>
              </a:ext>
            </a:extLst>
          </p:cNvPr>
          <p:cNvSpPr>
            <a:spLocks noGrp="1"/>
          </p:cNvSpPr>
          <p:nvPr>
            <p:ph type="body" sz="quarter" idx="22" hasCustomPrompt="1"/>
          </p:nvPr>
        </p:nvSpPr>
        <p:spPr>
          <a:xfrm>
            <a:off x="515939" y="2054609"/>
            <a:ext cx="5236044" cy="3106671"/>
          </a:xfrm>
          <a:prstGeom prst="rect">
            <a:avLst/>
          </a:prstGeom>
        </p:spPr>
        <p:txBody>
          <a:bodyPr anchor="ctr"/>
          <a:lstStyle>
            <a:lvl1pPr>
              <a:lnSpc>
                <a:spcPct val="100000"/>
              </a:lnSpc>
              <a:defRPr sz="2800">
                <a:solidFill>
                  <a:schemeClr val="accent1"/>
                </a:solidFill>
              </a:defRPr>
            </a:lvl1pPr>
          </a:lstStyle>
          <a:p>
            <a:pPr lvl="0"/>
            <a:r>
              <a:rPr lang="en-GB" dirty="0"/>
              <a:t>Click to enter Question?</a:t>
            </a:r>
            <a:endParaRPr lang="en-US" dirty="0"/>
          </a:p>
        </p:txBody>
      </p:sp>
      <p:pic>
        <p:nvPicPr>
          <p:cNvPr id="10" name="Picture 9" descr="A picture containing light&#10;&#10;Description automatically generated">
            <a:extLst>
              <a:ext uri="{FF2B5EF4-FFF2-40B4-BE49-F238E27FC236}">
                <a16:creationId xmlns:a16="http://schemas.microsoft.com/office/drawing/2014/main" id="{4E3E7F57-2F1D-E34E-B299-34ED31F426D0}"/>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5241" y="620384"/>
            <a:ext cx="1440000" cy="1440000"/>
          </a:xfrm>
          <a:prstGeom prst="rect">
            <a:avLst/>
          </a:prstGeom>
        </p:spPr>
      </p:pic>
      <p:sp>
        <p:nvSpPr>
          <p:cNvPr id="11" name="Text Placeholder 11">
            <a:extLst>
              <a:ext uri="{FF2B5EF4-FFF2-40B4-BE49-F238E27FC236}">
                <a16:creationId xmlns:a16="http://schemas.microsoft.com/office/drawing/2014/main" id="{7BBB9E56-26D5-2849-AB0A-516E0A14F685}"/>
              </a:ext>
            </a:extLst>
          </p:cNvPr>
          <p:cNvSpPr>
            <a:spLocks noGrp="1"/>
          </p:cNvSpPr>
          <p:nvPr>
            <p:ph type="body" sz="quarter" idx="23" hasCustomPrompt="1"/>
          </p:nvPr>
        </p:nvSpPr>
        <p:spPr>
          <a:xfrm>
            <a:off x="875241" y="5298255"/>
            <a:ext cx="4806762" cy="362770"/>
          </a:xfrm>
          <a:prstGeom prst="rect">
            <a:avLst/>
          </a:prstGeom>
        </p:spPr>
        <p:txBody>
          <a:bodyPr/>
          <a:lstStyle>
            <a:lvl1pPr>
              <a:defRPr>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Time</a:t>
            </a:r>
            <a:endParaRPr lang="en-US" dirty="0"/>
          </a:p>
        </p:txBody>
      </p:sp>
      <p:pic>
        <p:nvPicPr>
          <p:cNvPr id="12" name="Picture 11" descr="A close up of a logo&#10;&#10;Description automatically generated">
            <a:extLst>
              <a:ext uri="{FF2B5EF4-FFF2-40B4-BE49-F238E27FC236}">
                <a16:creationId xmlns:a16="http://schemas.microsoft.com/office/drawing/2014/main" id="{E5BD8115-49B8-6843-A3F1-80F8D2B129D1}"/>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515241" y="5301025"/>
            <a:ext cx="360000" cy="360000"/>
          </a:xfrm>
          <a:prstGeom prst="rect">
            <a:avLst/>
          </a:prstGeom>
        </p:spPr>
      </p:pic>
    </p:spTree>
    <p:extLst>
      <p:ext uri="{BB962C8B-B14F-4D97-AF65-F5344CB8AC3E}">
        <p14:creationId xmlns:p14="http://schemas.microsoft.com/office/powerpoint/2010/main" val="31746430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6251944" y="620384"/>
            <a:ext cx="5389194"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9" name="Text Placeholder 4">
            <a:extLst>
              <a:ext uri="{FF2B5EF4-FFF2-40B4-BE49-F238E27FC236}">
                <a16:creationId xmlns:a16="http://schemas.microsoft.com/office/drawing/2014/main" id="{A406EC77-15D6-9F4C-9935-3F6ECE74FC7D}"/>
              </a:ext>
            </a:extLst>
          </p:cNvPr>
          <p:cNvSpPr>
            <a:spLocks noGrp="1"/>
          </p:cNvSpPr>
          <p:nvPr>
            <p:ph type="body" sz="quarter" idx="22" hasCustomPrompt="1"/>
          </p:nvPr>
        </p:nvSpPr>
        <p:spPr>
          <a:xfrm>
            <a:off x="515939" y="2054610"/>
            <a:ext cx="5236044" cy="3106670"/>
          </a:xfrm>
          <a:prstGeom prst="rect">
            <a:avLst/>
          </a:prstGeom>
        </p:spPr>
        <p:txBody>
          <a:bodyPr anchor="ctr"/>
          <a:lstStyle>
            <a:lvl1pPr>
              <a:lnSpc>
                <a:spcPct val="100000"/>
              </a:lnSpc>
              <a:defRPr sz="2800">
                <a:solidFill>
                  <a:schemeClr val="accent1"/>
                </a:solidFill>
              </a:defRPr>
            </a:lvl1pPr>
          </a:lstStyle>
          <a:p>
            <a:pPr lvl="0"/>
            <a:r>
              <a:rPr lang="en-GB" dirty="0"/>
              <a:t>Click to enter Question?</a:t>
            </a:r>
            <a:endParaRPr lang="en-US" dirty="0"/>
          </a:p>
        </p:txBody>
      </p:sp>
      <p:pic>
        <p:nvPicPr>
          <p:cNvPr id="10" name="Picture 9" descr="A close up of a logo&#10;&#10;Description automatically generated">
            <a:extLst>
              <a:ext uri="{FF2B5EF4-FFF2-40B4-BE49-F238E27FC236}">
                <a16:creationId xmlns:a16="http://schemas.microsoft.com/office/drawing/2014/main" id="{69C8C360-C836-894B-A820-EA51776D4D62}"/>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5938" y="620384"/>
            <a:ext cx="1440000" cy="1440000"/>
          </a:xfrm>
          <a:prstGeom prst="rect">
            <a:avLst/>
          </a:prstGeom>
        </p:spPr>
      </p:pic>
      <p:sp>
        <p:nvSpPr>
          <p:cNvPr id="12" name="Text Placeholder 11">
            <a:extLst>
              <a:ext uri="{FF2B5EF4-FFF2-40B4-BE49-F238E27FC236}">
                <a16:creationId xmlns:a16="http://schemas.microsoft.com/office/drawing/2014/main" id="{B873266A-D930-4D4A-931C-569885974371}"/>
              </a:ext>
            </a:extLst>
          </p:cNvPr>
          <p:cNvSpPr>
            <a:spLocks noGrp="1"/>
          </p:cNvSpPr>
          <p:nvPr>
            <p:ph type="body" sz="quarter" idx="23" hasCustomPrompt="1"/>
          </p:nvPr>
        </p:nvSpPr>
        <p:spPr>
          <a:xfrm>
            <a:off x="875241" y="5298255"/>
            <a:ext cx="4806762" cy="362770"/>
          </a:xfrm>
          <a:prstGeom prst="rect">
            <a:avLst/>
          </a:prstGeom>
        </p:spPr>
        <p:txBody>
          <a:bodyPr/>
          <a:lstStyle>
            <a:lvl1pPr>
              <a:defRPr>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Time</a:t>
            </a:r>
            <a:endParaRPr lang="en-US" dirty="0"/>
          </a:p>
        </p:txBody>
      </p:sp>
      <p:pic>
        <p:nvPicPr>
          <p:cNvPr id="14" name="Picture 13" descr="A close up of a logo&#10;&#10;Description automatically generated">
            <a:extLst>
              <a:ext uri="{FF2B5EF4-FFF2-40B4-BE49-F238E27FC236}">
                <a16:creationId xmlns:a16="http://schemas.microsoft.com/office/drawing/2014/main" id="{CE99C1DD-A57C-9143-9227-DF9384F42316}"/>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515241" y="5301025"/>
            <a:ext cx="360000" cy="360000"/>
          </a:xfrm>
          <a:prstGeom prst="rect">
            <a:avLst/>
          </a:prstGeom>
        </p:spPr>
      </p:pic>
    </p:spTree>
    <p:extLst>
      <p:ext uri="{BB962C8B-B14F-4D97-AF65-F5344CB8AC3E}">
        <p14:creationId xmlns:p14="http://schemas.microsoft.com/office/powerpoint/2010/main" val="14862194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B3761FD-B71F-BE4C-A547-AC1EFD07A476}"/>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Picture Placeholder 5">
            <a:extLst>
              <a:ext uri="{FF2B5EF4-FFF2-40B4-BE49-F238E27FC236}">
                <a16:creationId xmlns:a16="http://schemas.microsoft.com/office/drawing/2014/main" id="{3A724951-3AEC-0949-9DD6-0EA54DA59C5B}"/>
              </a:ext>
            </a:extLst>
          </p:cNvPr>
          <p:cNvSpPr>
            <a:spLocks noGrp="1"/>
          </p:cNvSpPr>
          <p:nvPr>
            <p:ph type="pic" sz="quarter" idx="11" hasCustomPrompt="1"/>
          </p:nvPr>
        </p:nvSpPr>
        <p:spPr>
          <a:xfrm>
            <a:off x="6251944" y="620384"/>
            <a:ext cx="5389194" cy="5040641"/>
          </a:xfrm>
          <a:prstGeom prst="rect">
            <a:avLst/>
          </a:prstGeom>
          <a:solidFill>
            <a:schemeClr val="accent6"/>
          </a:solidFill>
        </p:spPr>
        <p:txBody>
          <a:bodyPr/>
          <a:lstStyle>
            <a:lvl1pPr>
              <a:defRPr>
                <a:solidFill>
                  <a:schemeClr val="bg1"/>
                </a:solidFill>
              </a:defRPr>
            </a:lvl1pPr>
          </a:lstStyle>
          <a:p>
            <a:r>
              <a:rPr lang="en-US" dirty="0"/>
              <a:t>Click to insert Image</a:t>
            </a:r>
          </a:p>
        </p:txBody>
      </p:sp>
      <p:sp>
        <p:nvSpPr>
          <p:cNvPr id="9" name="Text Placeholder 4">
            <a:extLst>
              <a:ext uri="{FF2B5EF4-FFF2-40B4-BE49-F238E27FC236}">
                <a16:creationId xmlns:a16="http://schemas.microsoft.com/office/drawing/2014/main" id="{A406EC77-15D6-9F4C-9935-3F6ECE74FC7D}"/>
              </a:ext>
            </a:extLst>
          </p:cNvPr>
          <p:cNvSpPr>
            <a:spLocks noGrp="1"/>
          </p:cNvSpPr>
          <p:nvPr>
            <p:ph type="body" sz="quarter" idx="22" hasCustomPrompt="1"/>
          </p:nvPr>
        </p:nvSpPr>
        <p:spPr>
          <a:xfrm>
            <a:off x="515939" y="2054609"/>
            <a:ext cx="5236044" cy="3106671"/>
          </a:xfrm>
          <a:prstGeom prst="rect">
            <a:avLst/>
          </a:prstGeom>
        </p:spPr>
        <p:txBody>
          <a:bodyPr anchor="ctr"/>
          <a:lstStyle>
            <a:lvl1pPr>
              <a:lnSpc>
                <a:spcPct val="100000"/>
              </a:lnSpc>
              <a:defRPr sz="2800">
                <a:solidFill>
                  <a:schemeClr val="accent1"/>
                </a:solidFill>
              </a:defRPr>
            </a:lvl1pPr>
          </a:lstStyle>
          <a:p>
            <a:pPr lvl="0"/>
            <a:r>
              <a:rPr lang="en-GB" dirty="0"/>
              <a:t>Click to enter Question?</a:t>
            </a:r>
            <a:endParaRPr lang="en-US" dirty="0"/>
          </a:p>
        </p:txBody>
      </p:sp>
      <p:pic>
        <p:nvPicPr>
          <p:cNvPr id="7" name="Picture 6" descr="A picture containing drawing, light&#10;&#10;Description automatically generated">
            <a:extLst>
              <a:ext uri="{FF2B5EF4-FFF2-40B4-BE49-F238E27FC236}">
                <a16:creationId xmlns:a16="http://schemas.microsoft.com/office/drawing/2014/main" id="{D5DF1CA6-FCDA-4D48-8E20-6241988EE9F1}"/>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515241" y="620384"/>
            <a:ext cx="1440000" cy="1440000"/>
          </a:xfrm>
          <a:prstGeom prst="rect">
            <a:avLst/>
          </a:prstGeom>
        </p:spPr>
      </p:pic>
      <p:sp>
        <p:nvSpPr>
          <p:cNvPr id="12" name="Text Placeholder 11">
            <a:extLst>
              <a:ext uri="{FF2B5EF4-FFF2-40B4-BE49-F238E27FC236}">
                <a16:creationId xmlns:a16="http://schemas.microsoft.com/office/drawing/2014/main" id="{004C6ECA-A1BD-1F4E-87FD-45A02892DE2A}"/>
              </a:ext>
            </a:extLst>
          </p:cNvPr>
          <p:cNvSpPr>
            <a:spLocks noGrp="1"/>
          </p:cNvSpPr>
          <p:nvPr>
            <p:ph type="body" sz="quarter" idx="23" hasCustomPrompt="1"/>
          </p:nvPr>
        </p:nvSpPr>
        <p:spPr>
          <a:xfrm>
            <a:off x="875241" y="5298255"/>
            <a:ext cx="4806762" cy="362770"/>
          </a:xfrm>
          <a:prstGeom prst="rect">
            <a:avLst/>
          </a:prstGeom>
        </p:spPr>
        <p:txBody>
          <a:bodyPr/>
          <a:lstStyle>
            <a:lvl1pPr>
              <a:defRPr>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Time</a:t>
            </a:r>
            <a:endParaRPr lang="en-US" dirty="0"/>
          </a:p>
        </p:txBody>
      </p:sp>
      <p:pic>
        <p:nvPicPr>
          <p:cNvPr id="14" name="Picture 13" descr="A close up of a logo&#10;&#10;Description automatically generated">
            <a:extLst>
              <a:ext uri="{FF2B5EF4-FFF2-40B4-BE49-F238E27FC236}">
                <a16:creationId xmlns:a16="http://schemas.microsoft.com/office/drawing/2014/main" id="{174F086C-EBC0-AC4E-AC72-AA4C91AD9B47}"/>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515241" y="5301025"/>
            <a:ext cx="360000" cy="360000"/>
          </a:xfrm>
          <a:prstGeom prst="rect">
            <a:avLst/>
          </a:prstGeom>
        </p:spPr>
      </p:pic>
    </p:spTree>
    <p:extLst>
      <p:ext uri="{BB962C8B-B14F-4D97-AF65-F5344CB8AC3E}">
        <p14:creationId xmlns:p14="http://schemas.microsoft.com/office/powerpoint/2010/main" val="21054201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5E0482A-E30D-DD49-A941-11DD7D5DA741}"/>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17" name="Text Placeholder 4">
            <a:extLst>
              <a:ext uri="{FF2B5EF4-FFF2-40B4-BE49-F238E27FC236}">
                <a16:creationId xmlns:a16="http://schemas.microsoft.com/office/drawing/2014/main" id="{4DDFAE22-072E-9143-8EF1-A9AC1EFC7F16}"/>
              </a:ext>
            </a:extLst>
          </p:cNvPr>
          <p:cNvSpPr>
            <a:spLocks noGrp="1"/>
          </p:cNvSpPr>
          <p:nvPr>
            <p:ph type="body" sz="quarter" idx="32" hasCustomPrompt="1"/>
          </p:nvPr>
        </p:nvSpPr>
        <p:spPr>
          <a:xfrm>
            <a:off x="526096" y="1542761"/>
            <a:ext cx="6001821" cy="948137"/>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20" name="Text Placeholder 19">
            <a:extLst>
              <a:ext uri="{FF2B5EF4-FFF2-40B4-BE49-F238E27FC236}">
                <a16:creationId xmlns:a16="http://schemas.microsoft.com/office/drawing/2014/main" id="{411541E3-5966-AE41-8E3D-168F231AF8E4}"/>
              </a:ext>
            </a:extLst>
          </p:cNvPr>
          <p:cNvSpPr>
            <a:spLocks noGrp="1"/>
          </p:cNvSpPr>
          <p:nvPr>
            <p:ph type="body" sz="quarter" idx="34" hasCustomPrompt="1"/>
          </p:nvPr>
        </p:nvSpPr>
        <p:spPr>
          <a:xfrm>
            <a:off x="526096" y="4367102"/>
            <a:ext cx="1617195"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2" name="Text Placeholder 19">
            <a:extLst>
              <a:ext uri="{FF2B5EF4-FFF2-40B4-BE49-F238E27FC236}">
                <a16:creationId xmlns:a16="http://schemas.microsoft.com/office/drawing/2014/main" id="{1DB6767C-4CE6-F442-ADDB-42405BEB68EB}"/>
              </a:ext>
            </a:extLst>
          </p:cNvPr>
          <p:cNvSpPr>
            <a:spLocks noGrp="1"/>
          </p:cNvSpPr>
          <p:nvPr>
            <p:ph type="body" sz="quarter" idx="36" hasCustomPrompt="1"/>
          </p:nvPr>
        </p:nvSpPr>
        <p:spPr>
          <a:xfrm>
            <a:off x="2424112" y="4367102"/>
            <a:ext cx="1617195"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6" name="Text Placeholder 19">
            <a:extLst>
              <a:ext uri="{FF2B5EF4-FFF2-40B4-BE49-F238E27FC236}">
                <a16:creationId xmlns:a16="http://schemas.microsoft.com/office/drawing/2014/main" id="{BC1B7192-EA6A-4B41-ABA9-B771631E41CE}"/>
              </a:ext>
            </a:extLst>
          </p:cNvPr>
          <p:cNvSpPr>
            <a:spLocks noGrp="1"/>
          </p:cNvSpPr>
          <p:nvPr>
            <p:ph type="body" sz="quarter" idx="38" hasCustomPrompt="1"/>
          </p:nvPr>
        </p:nvSpPr>
        <p:spPr>
          <a:xfrm>
            <a:off x="4332288"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8" name="Text Placeholder 19">
            <a:extLst>
              <a:ext uri="{FF2B5EF4-FFF2-40B4-BE49-F238E27FC236}">
                <a16:creationId xmlns:a16="http://schemas.microsoft.com/office/drawing/2014/main" id="{BFDCC495-6C64-6944-93C1-B007F4DE4F6D}"/>
              </a:ext>
            </a:extLst>
          </p:cNvPr>
          <p:cNvSpPr>
            <a:spLocks noGrp="1"/>
          </p:cNvSpPr>
          <p:nvPr>
            <p:ph type="body" sz="quarter" idx="40" hasCustomPrompt="1"/>
          </p:nvPr>
        </p:nvSpPr>
        <p:spPr>
          <a:xfrm>
            <a:off x="6240464"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30" name="Text Placeholder 19">
            <a:extLst>
              <a:ext uri="{FF2B5EF4-FFF2-40B4-BE49-F238E27FC236}">
                <a16:creationId xmlns:a16="http://schemas.microsoft.com/office/drawing/2014/main" id="{579EFE4E-9D08-5D42-B7F4-11C55631CAD2}"/>
              </a:ext>
            </a:extLst>
          </p:cNvPr>
          <p:cNvSpPr>
            <a:spLocks noGrp="1"/>
          </p:cNvSpPr>
          <p:nvPr>
            <p:ph type="body" sz="quarter" idx="42" hasCustomPrompt="1"/>
          </p:nvPr>
        </p:nvSpPr>
        <p:spPr>
          <a:xfrm>
            <a:off x="8148640"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34" name="Text Placeholder 19">
            <a:extLst>
              <a:ext uri="{FF2B5EF4-FFF2-40B4-BE49-F238E27FC236}">
                <a16:creationId xmlns:a16="http://schemas.microsoft.com/office/drawing/2014/main" id="{50448842-2CEC-B94D-B176-2B36ACA8F06F}"/>
              </a:ext>
            </a:extLst>
          </p:cNvPr>
          <p:cNvSpPr>
            <a:spLocks noGrp="1"/>
          </p:cNvSpPr>
          <p:nvPr>
            <p:ph type="body" sz="quarter" idx="44" hasCustomPrompt="1"/>
          </p:nvPr>
        </p:nvSpPr>
        <p:spPr>
          <a:xfrm>
            <a:off x="2423961"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B</a:t>
            </a:r>
            <a:endParaRPr lang="en-US" dirty="0"/>
          </a:p>
        </p:txBody>
      </p:sp>
      <p:sp>
        <p:nvSpPr>
          <p:cNvPr id="38" name="Text Placeholder 19">
            <a:extLst>
              <a:ext uri="{FF2B5EF4-FFF2-40B4-BE49-F238E27FC236}">
                <a16:creationId xmlns:a16="http://schemas.microsoft.com/office/drawing/2014/main" id="{54831143-588C-204E-99FF-3621AD1D0B7A}"/>
              </a:ext>
            </a:extLst>
          </p:cNvPr>
          <p:cNvSpPr>
            <a:spLocks noGrp="1"/>
          </p:cNvSpPr>
          <p:nvPr>
            <p:ph type="body" sz="quarter" idx="48" hasCustomPrompt="1"/>
          </p:nvPr>
        </p:nvSpPr>
        <p:spPr>
          <a:xfrm>
            <a:off x="10009506"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19" name="Text Placeholder 19">
            <a:extLst>
              <a:ext uri="{FF2B5EF4-FFF2-40B4-BE49-F238E27FC236}">
                <a16:creationId xmlns:a16="http://schemas.microsoft.com/office/drawing/2014/main" id="{ED1E2CF6-3515-AF41-A6AD-E696AE346E63}"/>
              </a:ext>
            </a:extLst>
          </p:cNvPr>
          <p:cNvSpPr>
            <a:spLocks noGrp="1"/>
          </p:cNvSpPr>
          <p:nvPr>
            <p:ph type="body" sz="quarter" idx="50" hasCustomPrompt="1"/>
          </p:nvPr>
        </p:nvSpPr>
        <p:spPr>
          <a:xfrm>
            <a:off x="524041"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A</a:t>
            </a:r>
            <a:endParaRPr lang="en-US" dirty="0"/>
          </a:p>
        </p:txBody>
      </p:sp>
      <p:sp>
        <p:nvSpPr>
          <p:cNvPr id="21" name="Text Placeholder 19">
            <a:extLst>
              <a:ext uri="{FF2B5EF4-FFF2-40B4-BE49-F238E27FC236}">
                <a16:creationId xmlns:a16="http://schemas.microsoft.com/office/drawing/2014/main" id="{5A2E5149-C624-584A-8766-517AA96BC741}"/>
              </a:ext>
            </a:extLst>
          </p:cNvPr>
          <p:cNvSpPr>
            <a:spLocks noGrp="1"/>
          </p:cNvSpPr>
          <p:nvPr>
            <p:ph type="body" sz="quarter" idx="51"/>
          </p:nvPr>
        </p:nvSpPr>
        <p:spPr>
          <a:xfrm>
            <a:off x="4333572"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C</a:t>
            </a:r>
            <a:endParaRPr lang="en-US" dirty="0"/>
          </a:p>
        </p:txBody>
      </p:sp>
      <p:sp>
        <p:nvSpPr>
          <p:cNvPr id="23" name="Text Placeholder 19">
            <a:extLst>
              <a:ext uri="{FF2B5EF4-FFF2-40B4-BE49-F238E27FC236}">
                <a16:creationId xmlns:a16="http://schemas.microsoft.com/office/drawing/2014/main" id="{972518F8-46C9-8F4D-A8B0-89CDCB40BBBA}"/>
              </a:ext>
            </a:extLst>
          </p:cNvPr>
          <p:cNvSpPr>
            <a:spLocks noGrp="1"/>
          </p:cNvSpPr>
          <p:nvPr>
            <p:ph type="body" sz="quarter" idx="52" hasCustomPrompt="1"/>
          </p:nvPr>
        </p:nvSpPr>
        <p:spPr>
          <a:xfrm>
            <a:off x="6240464"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D</a:t>
            </a:r>
            <a:endParaRPr lang="en-US" dirty="0"/>
          </a:p>
        </p:txBody>
      </p:sp>
      <p:sp>
        <p:nvSpPr>
          <p:cNvPr id="24" name="Text Placeholder 19">
            <a:extLst>
              <a:ext uri="{FF2B5EF4-FFF2-40B4-BE49-F238E27FC236}">
                <a16:creationId xmlns:a16="http://schemas.microsoft.com/office/drawing/2014/main" id="{942BF4FB-1D7F-E64F-92B7-2F00C104F0A6}"/>
              </a:ext>
            </a:extLst>
          </p:cNvPr>
          <p:cNvSpPr>
            <a:spLocks noGrp="1"/>
          </p:cNvSpPr>
          <p:nvPr>
            <p:ph type="body" sz="quarter" idx="53" hasCustomPrompt="1"/>
          </p:nvPr>
        </p:nvSpPr>
        <p:spPr>
          <a:xfrm>
            <a:off x="8148640"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E</a:t>
            </a:r>
            <a:endParaRPr lang="en-US" dirty="0"/>
          </a:p>
        </p:txBody>
      </p:sp>
      <p:sp>
        <p:nvSpPr>
          <p:cNvPr id="25" name="Text Placeholder 19">
            <a:extLst>
              <a:ext uri="{FF2B5EF4-FFF2-40B4-BE49-F238E27FC236}">
                <a16:creationId xmlns:a16="http://schemas.microsoft.com/office/drawing/2014/main" id="{1D000C07-40A5-C741-9FAA-627C6ECEEB9A}"/>
              </a:ext>
            </a:extLst>
          </p:cNvPr>
          <p:cNvSpPr>
            <a:spLocks noGrp="1"/>
          </p:cNvSpPr>
          <p:nvPr>
            <p:ph type="body" sz="quarter" idx="54" hasCustomPrompt="1"/>
          </p:nvPr>
        </p:nvSpPr>
        <p:spPr>
          <a:xfrm>
            <a:off x="10025382" y="2666262"/>
            <a:ext cx="1619250" cy="1629623"/>
          </a:xfrm>
          <a:prstGeom prst="roundRect">
            <a:avLst>
              <a:gd name="adj" fmla="val 7883"/>
            </a:avLst>
          </a:prstGeom>
          <a:solidFill>
            <a:schemeClr val="accent4"/>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accent1"/>
                </a:solidFill>
              </a:defRPr>
            </a:lvl1pPr>
          </a:lstStyle>
          <a:p>
            <a:pPr lvl="0"/>
            <a:r>
              <a:rPr lang="en-GB" dirty="0"/>
              <a:t>F</a:t>
            </a:r>
            <a:endParaRPr lang="en-US" dirty="0"/>
          </a:p>
        </p:txBody>
      </p:sp>
    </p:spTree>
    <p:extLst>
      <p:ext uri="{BB962C8B-B14F-4D97-AF65-F5344CB8AC3E}">
        <p14:creationId xmlns:p14="http://schemas.microsoft.com/office/powerpoint/2010/main" val="12253820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5E0482A-E30D-DD49-A941-11DD7D5DA741}"/>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17" name="Text Placeholder 4">
            <a:extLst>
              <a:ext uri="{FF2B5EF4-FFF2-40B4-BE49-F238E27FC236}">
                <a16:creationId xmlns:a16="http://schemas.microsoft.com/office/drawing/2014/main" id="{4DDFAE22-072E-9143-8EF1-A9AC1EFC7F16}"/>
              </a:ext>
            </a:extLst>
          </p:cNvPr>
          <p:cNvSpPr>
            <a:spLocks noGrp="1"/>
          </p:cNvSpPr>
          <p:nvPr>
            <p:ph type="body" sz="quarter" idx="32" hasCustomPrompt="1"/>
          </p:nvPr>
        </p:nvSpPr>
        <p:spPr>
          <a:xfrm>
            <a:off x="526096" y="1542761"/>
            <a:ext cx="6001821" cy="948137"/>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20" name="Text Placeholder 19">
            <a:extLst>
              <a:ext uri="{FF2B5EF4-FFF2-40B4-BE49-F238E27FC236}">
                <a16:creationId xmlns:a16="http://schemas.microsoft.com/office/drawing/2014/main" id="{411541E3-5966-AE41-8E3D-168F231AF8E4}"/>
              </a:ext>
            </a:extLst>
          </p:cNvPr>
          <p:cNvSpPr>
            <a:spLocks noGrp="1"/>
          </p:cNvSpPr>
          <p:nvPr>
            <p:ph type="body" sz="quarter" idx="34" hasCustomPrompt="1"/>
          </p:nvPr>
        </p:nvSpPr>
        <p:spPr>
          <a:xfrm>
            <a:off x="526096" y="4367102"/>
            <a:ext cx="1617195"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2" name="Text Placeholder 19">
            <a:extLst>
              <a:ext uri="{FF2B5EF4-FFF2-40B4-BE49-F238E27FC236}">
                <a16:creationId xmlns:a16="http://schemas.microsoft.com/office/drawing/2014/main" id="{1DB6767C-4CE6-F442-ADDB-42405BEB68EB}"/>
              </a:ext>
            </a:extLst>
          </p:cNvPr>
          <p:cNvSpPr>
            <a:spLocks noGrp="1"/>
          </p:cNvSpPr>
          <p:nvPr>
            <p:ph type="body" sz="quarter" idx="36" hasCustomPrompt="1"/>
          </p:nvPr>
        </p:nvSpPr>
        <p:spPr>
          <a:xfrm>
            <a:off x="2424112" y="4367102"/>
            <a:ext cx="1617195"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6" name="Text Placeholder 19">
            <a:extLst>
              <a:ext uri="{FF2B5EF4-FFF2-40B4-BE49-F238E27FC236}">
                <a16:creationId xmlns:a16="http://schemas.microsoft.com/office/drawing/2014/main" id="{BC1B7192-EA6A-4B41-ABA9-B771631E41CE}"/>
              </a:ext>
            </a:extLst>
          </p:cNvPr>
          <p:cNvSpPr>
            <a:spLocks noGrp="1"/>
          </p:cNvSpPr>
          <p:nvPr>
            <p:ph type="body" sz="quarter" idx="38" hasCustomPrompt="1"/>
          </p:nvPr>
        </p:nvSpPr>
        <p:spPr>
          <a:xfrm>
            <a:off x="4332288"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28" name="Text Placeholder 19">
            <a:extLst>
              <a:ext uri="{FF2B5EF4-FFF2-40B4-BE49-F238E27FC236}">
                <a16:creationId xmlns:a16="http://schemas.microsoft.com/office/drawing/2014/main" id="{BFDCC495-6C64-6944-93C1-B007F4DE4F6D}"/>
              </a:ext>
            </a:extLst>
          </p:cNvPr>
          <p:cNvSpPr>
            <a:spLocks noGrp="1"/>
          </p:cNvSpPr>
          <p:nvPr>
            <p:ph type="body" sz="quarter" idx="40" hasCustomPrompt="1"/>
          </p:nvPr>
        </p:nvSpPr>
        <p:spPr>
          <a:xfrm>
            <a:off x="6240464"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30" name="Text Placeholder 19">
            <a:extLst>
              <a:ext uri="{FF2B5EF4-FFF2-40B4-BE49-F238E27FC236}">
                <a16:creationId xmlns:a16="http://schemas.microsoft.com/office/drawing/2014/main" id="{579EFE4E-9D08-5D42-B7F4-11C55631CAD2}"/>
              </a:ext>
            </a:extLst>
          </p:cNvPr>
          <p:cNvSpPr>
            <a:spLocks noGrp="1"/>
          </p:cNvSpPr>
          <p:nvPr>
            <p:ph type="body" sz="quarter" idx="42" hasCustomPrompt="1"/>
          </p:nvPr>
        </p:nvSpPr>
        <p:spPr>
          <a:xfrm>
            <a:off x="8148640"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34" name="Text Placeholder 19">
            <a:extLst>
              <a:ext uri="{FF2B5EF4-FFF2-40B4-BE49-F238E27FC236}">
                <a16:creationId xmlns:a16="http://schemas.microsoft.com/office/drawing/2014/main" id="{50448842-2CEC-B94D-B176-2B36ACA8F06F}"/>
              </a:ext>
            </a:extLst>
          </p:cNvPr>
          <p:cNvSpPr>
            <a:spLocks noGrp="1"/>
          </p:cNvSpPr>
          <p:nvPr>
            <p:ph type="body" sz="quarter" idx="44" hasCustomPrompt="1"/>
          </p:nvPr>
        </p:nvSpPr>
        <p:spPr>
          <a:xfrm>
            <a:off x="2423961"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B</a:t>
            </a:r>
            <a:endParaRPr lang="en-US" dirty="0"/>
          </a:p>
        </p:txBody>
      </p:sp>
      <p:sp>
        <p:nvSpPr>
          <p:cNvPr id="38" name="Text Placeholder 19">
            <a:extLst>
              <a:ext uri="{FF2B5EF4-FFF2-40B4-BE49-F238E27FC236}">
                <a16:creationId xmlns:a16="http://schemas.microsoft.com/office/drawing/2014/main" id="{54831143-588C-204E-99FF-3621AD1D0B7A}"/>
              </a:ext>
            </a:extLst>
          </p:cNvPr>
          <p:cNvSpPr>
            <a:spLocks noGrp="1"/>
          </p:cNvSpPr>
          <p:nvPr>
            <p:ph type="body" sz="quarter" idx="48" hasCustomPrompt="1"/>
          </p:nvPr>
        </p:nvSpPr>
        <p:spPr>
          <a:xfrm>
            <a:off x="10009506" y="4367102"/>
            <a:ext cx="1619250" cy="892175"/>
          </a:xfrm>
          <a:prstGeom prst="rect">
            <a:avLst/>
          </a:prstGeom>
        </p:spPr>
        <p:txBody>
          <a:bodyPr/>
          <a:lstStyle>
            <a:lvl1pPr algn="ctr">
              <a:defRPr>
                <a:solidFill>
                  <a:schemeClr val="accent3"/>
                </a:solidFill>
              </a:defRPr>
            </a:lvl1pPr>
          </a:lstStyle>
          <a:p>
            <a:pPr lvl="0"/>
            <a:r>
              <a:rPr lang="en-GB" dirty="0"/>
              <a:t>Click to enter Text</a:t>
            </a:r>
            <a:endParaRPr lang="en-US" dirty="0"/>
          </a:p>
        </p:txBody>
      </p:sp>
      <p:sp>
        <p:nvSpPr>
          <p:cNvPr id="19" name="Text Placeholder 19">
            <a:extLst>
              <a:ext uri="{FF2B5EF4-FFF2-40B4-BE49-F238E27FC236}">
                <a16:creationId xmlns:a16="http://schemas.microsoft.com/office/drawing/2014/main" id="{ED1E2CF6-3515-AF41-A6AD-E696AE346E63}"/>
              </a:ext>
            </a:extLst>
          </p:cNvPr>
          <p:cNvSpPr>
            <a:spLocks noGrp="1"/>
          </p:cNvSpPr>
          <p:nvPr>
            <p:ph type="body" sz="quarter" idx="50" hasCustomPrompt="1"/>
          </p:nvPr>
        </p:nvSpPr>
        <p:spPr>
          <a:xfrm>
            <a:off x="524041"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A</a:t>
            </a:r>
            <a:endParaRPr lang="en-US" dirty="0"/>
          </a:p>
        </p:txBody>
      </p:sp>
      <p:sp>
        <p:nvSpPr>
          <p:cNvPr id="21" name="Text Placeholder 19">
            <a:extLst>
              <a:ext uri="{FF2B5EF4-FFF2-40B4-BE49-F238E27FC236}">
                <a16:creationId xmlns:a16="http://schemas.microsoft.com/office/drawing/2014/main" id="{5A2E5149-C624-584A-8766-517AA96BC741}"/>
              </a:ext>
            </a:extLst>
          </p:cNvPr>
          <p:cNvSpPr>
            <a:spLocks noGrp="1"/>
          </p:cNvSpPr>
          <p:nvPr>
            <p:ph type="body" sz="quarter" idx="51"/>
          </p:nvPr>
        </p:nvSpPr>
        <p:spPr>
          <a:xfrm>
            <a:off x="4333572"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C</a:t>
            </a:r>
            <a:endParaRPr lang="en-US" dirty="0"/>
          </a:p>
        </p:txBody>
      </p:sp>
      <p:sp>
        <p:nvSpPr>
          <p:cNvPr id="23" name="Text Placeholder 19">
            <a:extLst>
              <a:ext uri="{FF2B5EF4-FFF2-40B4-BE49-F238E27FC236}">
                <a16:creationId xmlns:a16="http://schemas.microsoft.com/office/drawing/2014/main" id="{972518F8-46C9-8F4D-A8B0-89CDCB40BBBA}"/>
              </a:ext>
            </a:extLst>
          </p:cNvPr>
          <p:cNvSpPr>
            <a:spLocks noGrp="1"/>
          </p:cNvSpPr>
          <p:nvPr>
            <p:ph type="body" sz="quarter" idx="52" hasCustomPrompt="1"/>
          </p:nvPr>
        </p:nvSpPr>
        <p:spPr>
          <a:xfrm>
            <a:off x="6240464"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D</a:t>
            </a:r>
            <a:endParaRPr lang="en-US" dirty="0"/>
          </a:p>
        </p:txBody>
      </p:sp>
      <p:sp>
        <p:nvSpPr>
          <p:cNvPr id="24" name="Text Placeholder 19">
            <a:extLst>
              <a:ext uri="{FF2B5EF4-FFF2-40B4-BE49-F238E27FC236}">
                <a16:creationId xmlns:a16="http://schemas.microsoft.com/office/drawing/2014/main" id="{942BF4FB-1D7F-E64F-92B7-2F00C104F0A6}"/>
              </a:ext>
            </a:extLst>
          </p:cNvPr>
          <p:cNvSpPr>
            <a:spLocks noGrp="1"/>
          </p:cNvSpPr>
          <p:nvPr>
            <p:ph type="body" sz="quarter" idx="53" hasCustomPrompt="1"/>
          </p:nvPr>
        </p:nvSpPr>
        <p:spPr>
          <a:xfrm>
            <a:off x="8148640"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E</a:t>
            </a:r>
            <a:endParaRPr lang="en-US" dirty="0"/>
          </a:p>
        </p:txBody>
      </p:sp>
      <p:sp>
        <p:nvSpPr>
          <p:cNvPr id="25" name="Text Placeholder 19">
            <a:extLst>
              <a:ext uri="{FF2B5EF4-FFF2-40B4-BE49-F238E27FC236}">
                <a16:creationId xmlns:a16="http://schemas.microsoft.com/office/drawing/2014/main" id="{1D000C07-40A5-C741-9FAA-627C6ECEEB9A}"/>
              </a:ext>
            </a:extLst>
          </p:cNvPr>
          <p:cNvSpPr>
            <a:spLocks noGrp="1"/>
          </p:cNvSpPr>
          <p:nvPr>
            <p:ph type="body" sz="quarter" idx="54" hasCustomPrompt="1"/>
          </p:nvPr>
        </p:nvSpPr>
        <p:spPr>
          <a:xfrm>
            <a:off x="10025382" y="2666262"/>
            <a:ext cx="1619250" cy="1629623"/>
          </a:xfrm>
          <a:prstGeom prst="roundRect">
            <a:avLst>
              <a:gd name="adj" fmla="val 7883"/>
            </a:avLst>
          </a:prstGeom>
          <a:solidFill>
            <a:schemeClr val="accent1"/>
          </a:solidFill>
          <a:ln>
            <a:noFill/>
          </a:ln>
        </p:spPr>
        <p:style>
          <a:lnRef idx="3">
            <a:schemeClr val="lt1"/>
          </a:lnRef>
          <a:fillRef idx="1">
            <a:schemeClr val="accent5"/>
          </a:fillRef>
          <a:effectRef idx="1">
            <a:schemeClr val="accent5"/>
          </a:effectRef>
          <a:fontRef idx="minor">
            <a:schemeClr val="lt1"/>
          </a:fontRef>
        </p:style>
        <p:txBody>
          <a:bodyPr anchor="ctr"/>
          <a:lstStyle>
            <a:lvl1pPr algn="ctr">
              <a:lnSpc>
                <a:spcPct val="100000"/>
              </a:lnSpc>
              <a:defRPr sz="10000" b="1">
                <a:solidFill>
                  <a:schemeClr val="bg1"/>
                </a:solidFill>
              </a:defRPr>
            </a:lvl1pPr>
          </a:lstStyle>
          <a:p>
            <a:pPr lvl="0"/>
            <a:r>
              <a:rPr lang="en-GB" dirty="0"/>
              <a:t>F</a:t>
            </a:r>
            <a:endParaRPr lang="en-US" dirty="0"/>
          </a:p>
        </p:txBody>
      </p:sp>
    </p:spTree>
    <p:extLst>
      <p:ext uri="{BB962C8B-B14F-4D97-AF65-F5344CB8AC3E}">
        <p14:creationId xmlns:p14="http://schemas.microsoft.com/office/powerpoint/2010/main" val="24184789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5E0482A-E30D-DD49-A941-11DD7D5DA741}"/>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16" name="Picture Placeholder 9">
            <a:extLst>
              <a:ext uri="{FF2B5EF4-FFF2-40B4-BE49-F238E27FC236}">
                <a16:creationId xmlns:a16="http://schemas.microsoft.com/office/drawing/2014/main" id="{329D1496-48FC-9743-BA00-2C6B6A26D069}"/>
              </a:ext>
            </a:extLst>
          </p:cNvPr>
          <p:cNvSpPr>
            <a:spLocks noGrp="1"/>
          </p:cNvSpPr>
          <p:nvPr>
            <p:ph type="pic" sz="quarter" idx="21"/>
          </p:nvPr>
        </p:nvSpPr>
        <p:spPr>
          <a:xfrm>
            <a:off x="3554180" y="614360"/>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18" name="Picture Placeholder 9">
            <a:extLst>
              <a:ext uri="{FF2B5EF4-FFF2-40B4-BE49-F238E27FC236}">
                <a16:creationId xmlns:a16="http://schemas.microsoft.com/office/drawing/2014/main" id="{AE7BC946-22F4-784F-AB0C-4B5FA90F658E}"/>
              </a:ext>
            </a:extLst>
          </p:cNvPr>
          <p:cNvSpPr>
            <a:spLocks noGrp="1"/>
          </p:cNvSpPr>
          <p:nvPr>
            <p:ph type="pic" sz="quarter" idx="31"/>
          </p:nvPr>
        </p:nvSpPr>
        <p:spPr>
          <a:xfrm>
            <a:off x="1024022" y="614360"/>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36" name="Picture Placeholder 9">
            <a:extLst>
              <a:ext uri="{FF2B5EF4-FFF2-40B4-BE49-F238E27FC236}">
                <a16:creationId xmlns:a16="http://schemas.microsoft.com/office/drawing/2014/main" id="{8D5F1786-609E-9B4E-BEC0-3D30F0FFC498}"/>
              </a:ext>
            </a:extLst>
          </p:cNvPr>
          <p:cNvSpPr>
            <a:spLocks noGrp="1"/>
          </p:cNvSpPr>
          <p:nvPr>
            <p:ph type="pic" sz="quarter" idx="33"/>
          </p:nvPr>
        </p:nvSpPr>
        <p:spPr>
          <a:xfrm>
            <a:off x="6084338" y="614360"/>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37" name="Picture Placeholder 9">
            <a:extLst>
              <a:ext uri="{FF2B5EF4-FFF2-40B4-BE49-F238E27FC236}">
                <a16:creationId xmlns:a16="http://schemas.microsoft.com/office/drawing/2014/main" id="{9BF3C469-A9F3-C047-9948-CA00650B3847}"/>
              </a:ext>
            </a:extLst>
          </p:cNvPr>
          <p:cNvSpPr>
            <a:spLocks noGrp="1"/>
          </p:cNvSpPr>
          <p:nvPr>
            <p:ph type="pic" sz="quarter" idx="34"/>
          </p:nvPr>
        </p:nvSpPr>
        <p:spPr>
          <a:xfrm>
            <a:off x="8614496" y="614360"/>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39" name="Picture Placeholder 9">
            <a:extLst>
              <a:ext uri="{FF2B5EF4-FFF2-40B4-BE49-F238E27FC236}">
                <a16:creationId xmlns:a16="http://schemas.microsoft.com/office/drawing/2014/main" id="{58A4FC4F-3A4D-F24B-83D6-B19508A08227}"/>
              </a:ext>
            </a:extLst>
          </p:cNvPr>
          <p:cNvSpPr>
            <a:spLocks noGrp="1"/>
          </p:cNvSpPr>
          <p:nvPr>
            <p:ph type="pic" sz="quarter" idx="35"/>
          </p:nvPr>
        </p:nvSpPr>
        <p:spPr>
          <a:xfrm>
            <a:off x="1024022" y="3142721"/>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40" name="Picture Placeholder 9">
            <a:extLst>
              <a:ext uri="{FF2B5EF4-FFF2-40B4-BE49-F238E27FC236}">
                <a16:creationId xmlns:a16="http://schemas.microsoft.com/office/drawing/2014/main" id="{DD48F1CC-0C10-604F-8E87-7AE930F281C3}"/>
              </a:ext>
            </a:extLst>
          </p:cNvPr>
          <p:cNvSpPr>
            <a:spLocks noGrp="1"/>
          </p:cNvSpPr>
          <p:nvPr>
            <p:ph type="pic" sz="quarter" idx="36"/>
          </p:nvPr>
        </p:nvSpPr>
        <p:spPr>
          <a:xfrm>
            <a:off x="3554180" y="3142721"/>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41" name="Picture Placeholder 9">
            <a:extLst>
              <a:ext uri="{FF2B5EF4-FFF2-40B4-BE49-F238E27FC236}">
                <a16:creationId xmlns:a16="http://schemas.microsoft.com/office/drawing/2014/main" id="{31DFF752-A7F2-F647-B43B-2CB93FD5E3C4}"/>
              </a:ext>
            </a:extLst>
          </p:cNvPr>
          <p:cNvSpPr>
            <a:spLocks noGrp="1"/>
          </p:cNvSpPr>
          <p:nvPr>
            <p:ph type="pic" sz="quarter" idx="37"/>
          </p:nvPr>
        </p:nvSpPr>
        <p:spPr>
          <a:xfrm>
            <a:off x="6084338" y="3142721"/>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42" name="Picture Placeholder 9">
            <a:extLst>
              <a:ext uri="{FF2B5EF4-FFF2-40B4-BE49-F238E27FC236}">
                <a16:creationId xmlns:a16="http://schemas.microsoft.com/office/drawing/2014/main" id="{0E729C33-A87B-7F4D-AC16-B08B2526C97E}"/>
              </a:ext>
            </a:extLst>
          </p:cNvPr>
          <p:cNvSpPr>
            <a:spLocks noGrp="1"/>
          </p:cNvSpPr>
          <p:nvPr>
            <p:ph type="pic" sz="quarter" idx="38"/>
          </p:nvPr>
        </p:nvSpPr>
        <p:spPr>
          <a:xfrm>
            <a:off x="8614496" y="3142721"/>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Tree>
    <p:extLst>
      <p:ext uri="{BB962C8B-B14F-4D97-AF65-F5344CB8AC3E}">
        <p14:creationId xmlns:p14="http://schemas.microsoft.com/office/powerpoint/2010/main" val="21847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5E0482A-E30D-DD49-A941-11DD7D5DA741}"/>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16" name="Picture Placeholder 9">
            <a:extLst>
              <a:ext uri="{FF2B5EF4-FFF2-40B4-BE49-F238E27FC236}">
                <a16:creationId xmlns:a16="http://schemas.microsoft.com/office/drawing/2014/main" id="{329D1496-48FC-9743-BA00-2C6B6A26D069}"/>
              </a:ext>
            </a:extLst>
          </p:cNvPr>
          <p:cNvSpPr>
            <a:spLocks noGrp="1"/>
          </p:cNvSpPr>
          <p:nvPr>
            <p:ph type="pic" sz="quarter" idx="21"/>
          </p:nvPr>
        </p:nvSpPr>
        <p:spPr>
          <a:xfrm>
            <a:off x="3554180" y="614360"/>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37" name="Picture Placeholder 9">
            <a:extLst>
              <a:ext uri="{FF2B5EF4-FFF2-40B4-BE49-F238E27FC236}">
                <a16:creationId xmlns:a16="http://schemas.microsoft.com/office/drawing/2014/main" id="{9BF3C469-A9F3-C047-9948-CA00650B3847}"/>
              </a:ext>
            </a:extLst>
          </p:cNvPr>
          <p:cNvSpPr>
            <a:spLocks noGrp="1"/>
          </p:cNvSpPr>
          <p:nvPr>
            <p:ph type="pic" sz="quarter" idx="34"/>
          </p:nvPr>
        </p:nvSpPr>
        <p:spPr>
          <a:xfrm>
            <a:off x="8614496" y="614360"/>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39" name="Picture Placeholder 9">
            <a:extLst>
              <a:ext uri="{FF2B5EF4-FFF2-40B4-BE49-F238E27FC236}">
                <a16:creationId xmlns:a16="http://schemas.microsoft.com/office/drawing/2014/main" id="{58A4FC4F-3A4D-F24B-83D6-B19508A08227}"/>
              </a:ext>
            </a:extLst>
          </p:cNvPr>
          <p:cNvSpPr>
            <a:spLocks noGrp="1"/>
          </p:cNvSpPr>
          <p:nvPr>
            <p:ph type="pic" sz="quarter" idx="35"/>
          </p:nvPr>
        </p:nvSpPr>
        <p:spPr>
          <a:xfrm>
            <a:off x="1024022" y="3142721"/>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41" name="Picture Placeholder 9">
            <a:extLst>
              <a:ext uri="{FF2B5EF4-FFF2-40B4-BE49-F238E27FC236}">
                <a16:creationId xmlns:a16="http://schemas.microsoft.com/office/drawing/2014/main" id="{31DFF752-A7F2-F647-B43B-2CB93FD5E3C4}"/>
              </a:ext>
            </a:extLst>
          </p:cNvPr>
          <p:cNvSpPr>
            <a:spLocks noGrp="1"/>
          </p:cNvSpPr>
          <p:nvPr>
            <p:ph type="pic" sz="quarter" idx="37"/>
          </p:nvPr>
        </p:nvSpPr>
        <p:spPr>
          <a:xfrm>
            <a:off x="6084338" y="3142721"/>
            <a:ext cx="2520000" cy="2520000"/>
          </a:xfrm>
          <a:prstGeom prst="rect">
            <a:avLst/>
          </a:prstGeom>
          <a:solidFill>
            <a:schemeClr val="accent1"/>
          </a:solidFill>
        </p:spPr>
        <p:txBody>
          <a:bodyPr anchor="ctr" anchorCtr="0"/>
          <a:lstStyle>
            <a:lvl1pPr>
              <a:defRPr lang="en-US" sz="2000" i="1">
                <a:solidFill>
                  <a:schemeClr val="bg1"/>
                </a:solidFill>
              </a:defRPr>
            </a:lvl1pPr>
          </a:lstStyle>
          <a:p>
            <a:pPr marL="0" lvl="0" indent="0" algn="ctr">
              <a:buNone/>
            </a:pPr>
            <a:endParaRPr lang="en-US" dirty="0"/>
          </a:p>
          <a:p>
            <a:pPr marL="0" lvl="0" indent="0" algn="ctr">
              <a:buNone/>
            </a:pPr>
            <a:r>
              <a:rPr lang="en-US" dirty="0"/>
              <a:t>Click icon to add ICON</a:t>
            </a:r>
          </a:p>
        </p:txBody>
      </p:sp>
      <p:sp>
        <p:nvSpPr>
          <p:cNvPr id="11" name="Picture Placeholder 9">
            <a:extLst>
              <a:ext uri="{FF2B5EF4-FFF2-40B4-BE49-F238E27FC236}">
                <a16:creationId xmlns:a16="http://schemas.microsoft.com/office/drawing/2014/main" id="{C5BE536C-DC3A-2C48-B52D-5F093DA93628}"/>
              </a:ext>
            </a:extLst>
          </p:cNvPr>
          <p:cNvSpPr>
            <a:spLocks noGrp="1"/>
          </p:cNvSpPr>
          <p:nvPr>
            <p:ph type="pic" sz="quarter" idx="38"/>
          </p:nvPr>
        </p:nvSpPr>
        <p:spPr>
          <a:xfrm>
            <a:off x="3554180" y="3144908"/>
            <a:ext cx="2520000" cy="2520000"/>
          </a:xfrm>
          <a:prstGeom prst="rect">
            <a:avLst/>
          </a:prstGeom>
          <a:solidFill>
            <a:schemeClr val="bg1"/>
          </a:solidFill>
        </p:spPr>
        <p:txBody>
          <a:bodyPr anchor="ctr" anchorCtr="0"/>
          <a:lstStyle>
            <a:lvl1pPr>
              <a:defRPr lang="en-US" sz="2000" i="1">
                <a:solidFill>
                  <a:schemeClr val="accent1"/>
                </a:solidFill>
              </a:defRPr>
            </a:lvl1pPr>
          </a:lstStyle>
          <a:p>
            <a:pPr marL="0" lvl="0" indent="0" algn="ctr">
              <a:buNone/>
            </a:pPr>
            <a:endParaRPr lang="en-US" dirty="0"/>
          </a:p>
          <a:p>
            <a:pPr marL="0" lvl="0" indent="0" algn="ctr">
              <a:buNone/>
            </a:pPr>
            <a:r>
              <a:rPr lang="en-US" dirty="0"/>
              <a:t>Click icon to add ICON</a:t>
            </a:r>
          </a:p>
        </p:txBody>
      </p:sp>
      <p:sp>
        <p:nvSpPr>
          <p:cNvPr id="12" name="Picture Placeholder 9">
            <a:extLst>
              <a:ext uri="{FF2B5EF4-FFF2-40B4-BE49-F238E27FC236}">
                <a16:creationId xmlns:a16="http://schemas.microsoft.com/office/drawing/2014/main" id="{0D1230FC-C0CE-7C4A-B47E-386036165C00}"/>
              </a:ext>
            </a:extLst>
          </p:cNvPr>
          <p:cNvSpPr>
            <a:spLocks noGrp="1"/>
          </p:cNvSpPr>
          <p:nvPr>
            <p:ph type="pic" sz="quarter" idx="39"/>
          </p:nvPr>
        </p:nvSpPr>
        <p:spPr>
          <a:xfrm>
            <a:off x="8614496" y="3144908"/>
            <a:ext cx="2520000" cy="2520000"/>
          </a:xfrm>
          <a:prstGeom prst="rect">
            <a:avLst/>
          </a:prstGeom>
          <a:solidFill>
            <a:schemeClr val="bg1"/>
          </a:solidFill>
        </p:spPr>
        <p:txBody>
          <a:bodyPr anchor="ctr" anchorCtr="0"/>
          <a:lstStyle>
            <a:lvl1pPr>
              <a:defRPr lang="en-US" sz="2000" i="1">
                <a:solidFill>
                  <a:schemeClr val="accent1"/>
                </a:solidFill>
              </a:defRPr>
            </a:lvl1pPr>
          </a:lstStyle>
          <a:p>
            <a:pPr marL="0" lvl="0" indent="0" algn="ctr">
              <a:buNone/>
            </a:pPr>
            <a:endParaRPr lang="en-US" dirty="0"/>
          </a:p>
          <a:p>
            <a:pPr marL="0" lvl="0" indent="0" algn="ctr">
              <a:buNone/>
            </a:pPr>
            <a:r>
              <a:rPr lang="en-US" dirty="0"/>
              <a:t>Click icon to add ICON</a:t>
            </a:r>
          </a:p>
        </p:txBody>
      </p:sp>
      <p:sp>
        <p:nvSpPr>
          <p:cNvPr id="13" name="Picture Placeholder 9">
            <a:extLst>
              <a:ext uri="{FF2B5EF4-FFF2-40B4-BE49-F238E27FC236}">
                <a16:creationId xmlns:a16="http://schemas.microsoft.com/office/drawing/2014/main" id="{22DB575A-ABBD-D141-A210-CA22523424BC}"/>
              </a:ext>
            </a:extLst>
          </p:cNvPr>
          <p:cNvSpPr>
            <a:spLocks noGrp="1"/>
          </p:cNvSpPr>
          <p:nvPr>
            <p:ph type="pic" sz="quarter" idx="40"/>
          </p:nvPr>
        </p:nvSpPr>
        <p:spPr>
          <a:xfrm>
            <a:off x="1024022" y="612172"/>
            <a:ext cx="2520000" cy="2520000"/>
          </a:xfrm>
          <a:prstGeom prst="rect">
            <a:avLst/>
          </a:prstGeom>
          <a:solidFill>
            <a:schemeClr val="bg1"/>
          </a:solidFill>
        </p:spPr>
        <p:txBody>
          <a:bodyPr anchor="ctr" anchorCtr="0"/>
          <a:lstStyle>
            <a:lvl1pPr>
              <a:defRPr lang="en-US" sz="2000" i="1">
                <a:solidFill>
                  <a:schemeClr val="accent1"/>
                </a:solidFill>
              </a:defRPr>
            </a:lvl1pPr>
          </a:lstStyle>
          <a:p>
            <a:pPr marL="0" lvl="0" indent="0" algn="ctr">
              <a:buNone/>
            </a:pPr>
            <a:endParaRPr lang="en-US" dirty="0"/>
          </a:p>
          <a:p>
            <a:pPr marL="0" lvl="0" indent="0" algn="ctr">
              <a:buNone/>
            </a:pPr>
            <a:r>
              <a:rPr lang="en-US" dirty="0"/>
              <a:t>Click icon to add ICON</a:t>
            </a:r>
          </a:p>
        </p:txBody>
      </p:sp>
      <p:sp>
        <p:nvSpPr>
          <p:cNvPr id="14" name="Picture Placeholder 9">
            <a:extLst>
              <a:ext uri="{FF2B5EF4-FFF2-40B4-BE49-F238E27FC236}">
                <a16:creationId xmlns:a16="http://schemas.microsoft.com/office/drawing/2014/main" id="{122B60ED-9515-6B47-9CB2-BC7D87DCFF2B}"/>
              </a:ext>
            </a:extLst>
          </p:cNvPr>
          <p:cNvSpPr>
            <a:spLocks noGrp="1"/>
          </p:cNvSpPr>
          <p:nvPr>
            <p:ph type="pic" sz="quarter" idx="41"/>
          </p:nvPr>
        </p:nvSpPr>
        <p:spPr>
          <a:xfrm>
            <a:off x="6084338" y="612172"/>
            <a:ext cx="2520000" cy="2520000"/>
          </a:xfrm>
          <a:prstGeom prst="rect">
            <a:avLst/>
          </a:prstGeom>
          <a:solidFill>
            <a:schemeClr val="bg1"/>
          </a:solidFill>
        </p:spPr>
        <p:txBody>
          <a:bodyPr anchor="ctr" anchorCtr="0"/>
          <a:lstStyle>
            <a:lvl1pPr>
              <a:defRPr lang="en-US" sz="2000" i="1">
                <a:solidFill>
                  <a:schemeClr val="accent1"/>
                </a:solidFill>
              </a:defRPr>
            </a:lvl1pPr>
          </a:lstStyle>
          <a:p>
            <a:pPr marL="0" lvl="0" indent="0" algn="ctr">
              <a:buNone/>
            </a:pPr>
            <a:endParaRPr lang="en-US" dirty="0"/>
          </a:p>
          <a:p>
            <a:pPr marL="0" lvl="0" indent="0" algn="ctr">
              <a:buNone/>
            </a:pPr>
            <a:r>
              <a:rPr lang="en-US" dirty="0"/>
              <a:t>Click icon to add ICON</a:t>
            </a:r>
          </a:p>
        </p:txBody>
      </p:sp>
    </p:spTree>
    <p:extLst>
      <p:ext uri="{BB962C8B-B14F-4D97-AF65-F5344CB8AC3E}">
        <p14:creationId xmlns:p14="http://schemas.microsoft.com/office/powerpoint/2010/main" val="18357636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5E0482A-E30D-DD49-A941-11DD7D5DA741}"/>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18" name="Picture Placeholder 9">
            <a:extLst>
              <a:ext uri="{FF2B5EF4-FFF2-40B4-BE49-F238E27FC236}">
                <a16:creationId xmlns:a16="http://schemas.microsoft.com/office/drawing/2014/main" id="{AE7BC946-22F4-784F-AB0C-4B5FA90F658E}"/>
              </a:ext>
            </a:extLst>
          </p:cNvPr>
          <p:cNvSpPr>
            <a:spLocks noGrp="1"/>
          </p:cNvSpPr>
          <p:nvPr>
            <p:ph type="pic" sz="quarter" idx="31"/>
          </p:nvPr>
        </p:nvSpPr>
        <p:spPr>
          <a:xfrm>
            <a:off x="1024022" y="611269"/>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36" name="Picture Placeholder 9">
            <a:extLst>
              <a:ext uri="{FF2B5EF4-FFF2-40B4-BE49-F238E27FC236}">
                <a16:creationId xmlns:a16="http://schemas.microsoft.com/office/drawing/2014/main" id="{8D5F1786-609E-9B4E-BEC0-3D30F0FFC498}"/>
              </a:ext>
            </a:extLst>
          </p:cNvPr>
          <p:cNvSpPr>
            <a:spLocks noGrp="1"/>
          </p:cNvSpPr>
          <p:nvPr>
            <p:ph type="pic" sz="quarter" idx="33"/>
          </p:nvPr>
        </p:nvSpPr>
        <p:spPr>
          <a:xfrm>
            <a:off x="6084338" y="599844"/>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40" name="Picture Placeholder 9">
            <a:extLst>
              <a:ext uri="{FF2B5EF4-FFF2-40B4-BE49-F238E27FC236}">
                <a16:creationId xmlns:a16="http://schemas.microsoft.com/office/drawing/2014/main" id="{DD48F1CC-0C10-604F-8E87-7AE930F281C3}"/>
              </a:ext>
            </a:extLst>
          </p:cNvPr>
          <p:cNvSpPr>
            <a:spLocks noGrp="1"/>
          </p:cNvSpPr>
          <p:nvPr>
            <p:ph type="pic" sz="quarter" idx="36"/>
          </p:nvPr>
        </p:nvSpPr>
        <p:spPr>
          <a:xfrm>
            <a:off x="3554180" y="3128205"/>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42" name="Picture Placeholder 9">
            <a:extLst>
              <a:ext uri="{FF2B5EF4-FFF2-40B4-BE49-F238E27FC236}">
                <a16:creationId xmlns:a16="http://schemas.microsoft.com/office/drawing/2014/main" id="{0E729C33-A87B-7F4D-AC16-B08B2526C97E}"/>
              </a:ext>
            </a:extLst>
          </p:cNvPr>
          <p:cNvSpPr>
            <a:spLocks noGrp="1"/>
          </p:cNvSpPr>
          <p:nvPr>
            <p:ph type="pic" sz="quarter" idx="38"/>
          </p:nvPr>
        </p:nvSpPr>
        <p:spPr>
          <a:xfrm>
            <a:off x="8614496" y="3128205"/>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11" name="Picture Placeholder 9">
            <a:extLst>
              <a:ext uri="{FF2B5EF4-FFF2-40B4-BE49-F238E27FC236}">
                <a16:creationId xmlns:a16="http://schemas.microsoft.com/office/drawing/2014/main" id="{40D6329D-8459-D241-BFAC-CD81BC4FADE5}"/>
              </a:ext>
            </a:extLst>
          </p:cNvPr>
          <p:cNvSpPr>
            <a:spLocks noGrp="1"/>
          </p:cNvSpPr>
          <p:nvPr>
            <p:ph type="pic" sz="quarter" idx="39"/>
          </p:nvPr>
        </p:nvSpPr>
        <p:spPr>
          <a:xfrm>
            <a:off x="3565204" y="599844"/>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12" name="Picture Placeholder 9">
            <a:extLst>
              <a:ext uri="{FF2B5EF4-FFF2-40B4-BE49-F238E27FC236}">
                <a16:creationId xmlns:a16="http://schemas.microsoft.com/office/drawing/2014/main" id="{18CB5572-9A38-124E-9EF5-2721EC1755BE}"/>
              </a:ext>
            </a:extLst>
          </p:cNvPr>
          <p:cNvSpPr>
            <a:spLocks noGrp="1"/>
          </p:cNvSpPr>
          <p:nvPr>
            <p:ph type="pic" sz="quarter" idx="40"/>
          </p:nvPr>
        </p:nvSpPr>
        <p:spPr>
          <a:xfrm>
            <a:off x="8604254" y="599844"/>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13" name="Picture Placeholder 9">
            <a:extLst>
              <a:ext uri="{FF2B5EF4-FFF2-40B4-BE49-F238E27FC236}">
                <a16:creationId xmlns:a16="http://schemas.microsoft.com/office/drawing/2014/main" id="{A5E31787-1F10-0843-873D-0B668538BBED}"/>
              </a:ext>
            </a:extLst>
          </p:cNvPr>
          <p:cNvSpPr>
            <a:spLocks noGrp="1"/>
          </p:cNvSpPr>
          <p:nvPr>
            <p:ph type="pic" sz="quarter" idx="41"/>
          </p:nvPr>
        </p:nvSpPr>
        <p:spPr>
          <a:xfrm>
            <a:off x="1024022" y="3141025"/>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
        <p:nvSpPr>
          <p:cNvPr id="14" name="Picture Placeholder 9">
            <a:extLst>
              <a:ext uri="{FF2B5EF4-FFF2-40B4-BE49-F238E27FC236}">
                <a16:creationId xmlns:a16="http://schemas.microsoft.com/office/drawing/2014/main" id="{6745CAF1-85EE-0C48-BAA2-2F905FE56011}"/>
              </a:ext>
            </a:extLst>
          </p:cNvPr>
          <p:cNvSpPr>
            <a:spLocks noGrp="1"/>
          </p:cNvSpPr>
          <p:nvPr>
            <p:ph type="pic" sz="quarter" idx="42"/>
          </p:nvPr>
        </p:nvSpPr>
        <p:spPr>
          <a:xfrm>
            <a:off x="6084338" y="3141025"/>
            <a:ext cx="2520000" cy="2520000"/>
          </a:xfrm>
          <a:prstGeom prst="rect">
            <a:avLst/>
          </a:prstGeom>
          <a:solidFill>
            <a:schemeClr val="accent6"/>
          </a:solidFill>
        </p:spPr>
        <p:txBody>
          <a:bodyPr anchor="ctr" anchorCtr="0"/>
          <a:lstStyle>
            <a:lvl1pPr>
              <a:defRPr lang="en-US" sz="2000" i="1">
                <a:solidFill>
                  <a:schemeClr val="bg2">
                    <a:lumMod val="20000"/>
                    <a:lumOff val="80000"/>
                  </a:schemeClr>
                </a:solidFill>
              </a:defRPr>
            </a:lvl1pPr>
          </a:lstStyle>
          <a:p>
            <a:pPr marL="0" lvl="0" indent="0" algn="ctr">
              <a:buNone/>
            </a:pPr>
            <a:endParaRPr lang="en-US" dirty="0"/>
          </a:p>
          <a:p>
            <a:pPr marL="0" lvl="0" indent="0" algn="ctr">
              <a:buNone/>
            </a:pPr>
            <a:r>
              <a:rPr lang="en-US" dirty="0"/>
              <a:t>Click icon to add image</a:t>
            </a:r>
          </a:p>
        </p:txBody>
      </p:sp>
    </p:spTree>
    <p:extLst>
      <p:ext uri="{BB962C8B-B14F-4D97-AF65-F5344CB8AC3E}">
        <p14:creationId xmlns:p14="http://schemas.microsoft.com/office/powerpoint/2010/main" val="4142567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800E82-05F1-EF4F-B629-CD7F472DF25C}"/>
              </a:ext>
            </a:extLst>
          </p:cNvPr>
          <p:cNvSpPr/>
          <p:nvPr userDrawn="1"/>
        </p:nvSpPr>
        <p:spPr>
          <a:xfrm>
            <a:off x="7193280" y="599844"/>
            <a:ext cx="4447858" cy="47341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Footer Placeholder 2">
            <a:extLst>
              <a:ext uri="{FF2B5EF4-FFF2-40B4-BE49-F238E27FC236}">
                <a16:creationId xmlns:a16="http://schemas.microsoft.com/office/drawing/2014/main" id="{408C41F0-C64A-6040-BA08-2A614BA3D79F}"/>
              </a:ext>
            </a:extLst>
          </p:cNvPr>
          <p:cNvSpPr>
            <a:spLocks noGrp="1"/>
          </p:cNvSpPr>
          <p:nvPr>
            <p:ph type="ftr" sz="quarter" idx="10"/>
            <p:custDataLst>
              <p:tags r:id="rId1"/>
            </p:custDataLst>
          </p:nvPr>
        </p:nvSpPr>
        <p:spPr>
          <a:xfrm>
            <a:off x="0" y="296863"/>
            <a:ext cx="12192000" cy="180975"/>
          </a:xfrm>
          <a:prstGeom prst="rect">
            <a:avLst/>
          </a:prstGeom>
        </p:spPr>
        <p:txBody>
          <a:bodyPr/>
          <a:lstStyle>
            <a:lvl1pPr algn="ctr">
              <a:defRPr lang="en-GB"/>
            </a:lvl1pPr>
          </a:lstStyle>
          <a:p>
            <a:endParaRPr lang="en-GB" dirty="0"/>
          </a:p>
        </p:txBody>
      </p:sp>
      <p:sp>
        <p:nvSpPr>
          <p:cNvPr id="4" name="Text Placeholder 11">
            <a:extLst>
              <a:ext uri="{FF2B5EF4-FFF2-40B4-BE49-F238E27FC236}">
                <a16:creationId xmlns:a16="http://schemas.microsoft.com/office/drawing/2014/main" id="{977A661B-6A33-364B-A51B-DDB0D7B20D9A}"/>
              </a:ext>
            </a:extLst>
          </p:cNvPr>
          <p:cNvSpPr>
            <a:spLocks noGrp="1"/>
          </p:cNvSpPr>
          <p:nvPr>
            <p:ph type="body" sz="quarter" idx="25" hasCustomPrompt="1"/>
          </p:nvPr>
        </p:nvSpPr>
        <p:spPr>
          <a:xfrm>
            <a:off x="515937" y="2470760"/>
            <a:ext cx="6001820" cy="2863240"/>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5" name="Text Placeholder 4">
            <a:extLst>
              <a:ext uri="{FF2B5EF4-FFF2-40B4-BE49-F238E27FC236}">
                <a16:creationId xmlns:a16="http://schemas.microsoft.com/office/drawing/2014/main" id="{EB03E075-C566-CA4B-BC2E-8E9C0D4F03A6}"/>
              </a:ext>
            </a:extLst>
          </p:cNvPr>
          <p:cNvSpPr>
            <a:spLocks noGrp="1"/>
          </p:cNvSpPr>
          <p:nvPr>
            <p:ph type="body" sz="quarter" idx="26" hasCustomPrompt="1"/>
          </p:nvPr>
        </p:nvSpPr>
        <p:spPr>
          <a:xfrm>
            <a:off x="515936" y="1638411"/>
            <a:ext cx="6001821" cy="566310"/>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11" name="Picture Placeholder 7">
            <a:extLst>
              <a:ext uri="{FF2B5EF4-FFF2-40B4-BE49-F238E27FC236}">
                <a16:creationId xmlns:a16="http://schemas.microsoft.com/office/drawing/2014/main" id="{B6AC2492-DA07-4E42-830D-194210B0D252}"/>
              </a:ext>
            </a:extLst>
          </p:cNvPr>
          <p:cNvSpPr>
            <a:spLocks noGrp="1"/>
          </p:cNvSpPr>
          <p:nvPr>
            <p:ph type="pic" sz="quarter" idx="23" hasCustomPrompt="1"/>
          </p:nvPr>
        </p:nvSpPr>
        <p:spPr>
          <a:xfrm>
            <a:off x="7512375" y="1422648"/>
            <a:ext cx="3789347" cy="3789346"/>
          </a:xfrm>
          <a:prstGeom prst="rect">
            <a:avLst/>
          </a:prstGeom>
          <a:solidFill>
            <a:schemeClr val="accent1"/>
          </a:solidFill>
        </p:spPr>
        <p:txBody>
          <a:bodyPr/>
          <a:lstStyle>
            <a:lvl1pPr marL="0" marR="0" indent="0" algn="l" defTabSz="914400" rtl="0" eaLnBrk="1" fontAlgn="auto" latinLnBrk="0" hangingPunct="1">
              <a:lnSpc>
                <a:spcPts val="2400"/>
              </a:lnSpc>
              <a:spcBef>
                <a:spcPts val="1000"/>
              </a:spcBef>
              <a:spcAft>
                <a:spcPts val="0"/>
              </a:spcAft>
              <a:buClrTx/>
              <a:buSzTx/>
              <a:buFont typeface="Arial" panose="020B0604020202020204" pitchFamily="34" charset="0"/>
              <a:buNone/>
              <a:tabLst/>
              <a:defRPr/>
            </a:lvl1pPr>
          </a:lstStyle>
          <a:p>
            <a:pPr marL="0" marR="0" lvl="0" indent="0" algn="l" defTabSz="914400" rtl="0" eaLnBrk="1" fontAlgn="auto" latinLnBrk="0" hangingPunct="1">
              <a:lnSpc>
                <a:spcPts val="2400"/>
              </a:lnSpc>
              <a:spcBef>
                <a:spcPts val="1000"/>
              </a:spcBef>
              <a:spcAft>
                <a:spcPts val="0"/>
              </a:spcAft>
              <a:buClrTx/>
              <a:buSzTx/>
              <a:buFont typeface="Arial" panose="020B0604020202020204" pitchFamily="34" charset="0"/>
              <a:buNone/>
              <a:tabLst/>
              <a:defRPr/>
            </a:pPr>
            <a:r>
              <a:rPr lang="en-US" dirty="0"/>
              <a:t>Click to insert Image</a:t>
            </a:r>
          </a:p>
        </p:txBody>
      </p:sp>
      <p:sp>
        <p:nvSpPr>
          <p:cNvPr id="13" name="Triangle 12">
            <a:extLst>
              <a:ext uri="{FF2B5EF4-FFF2-40B4-BE49-F238E27FC236}">
                <a16:creationId xmlns:a16="http://schemas.microsoft.com/office/drawing/2014/main" id="{5B99ED15-58DA-5B49-9ABD-58E7645EBE17}"/>
              </a:ext>
            </a:extLst>
          </p:cNvPr>
          <p:cNvSpPr/>
          <p:nvPr userDrawn="1"/>
        </p:nvSpPr>
        <p:spPr>
          <a:xfrm rot="10800000">
            <a:off x="7193280" y="5334000"/>
            <a:ext cx="4447858" cy="670560"/>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47422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7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08C41F0-C64A-6040-BA08-2A614BA3D79F}"/>
              </a:ext>
            </a:extLst>
          </p:cNvPr>
          <p:cNvSpPr>
            <a:spLocks noGrp="1"/>
          </p:cNvSpPr>
          <p:nvPr>
            <p:ph type="ftr" sz="quarter" idx="10"/>
            <p:custDataLst>
              <p:tags r:id="rId1"/>
            </p:custDataLst>
          </p:nvPr>
        </p:nvSpPr>
        <p:spPr>
          <a:xfrm>
            <a:off x="0" y="296863"/>
            <a:ext cx="12192000" cy="180975"/>
          </a:xfrm>
          <a:prstGeom prst="rect">
            <a:avLst/>
          </a:prstGeom>
        </p:spPr>
        <p:txBody>
          <a:bodyPr/>
          <a:lstStyle>
            <a:lvl1pPr algn="ctr">
              <a:defRPr lang="en-GB"/>
            </a:lvl1pPr>
          </a:lstStyle>
          <a:p>
            <a:endParaRPr lang="en-GB" dirty="0"/>
          </a:p>
        </p:txBody>
      </p:sp>
      <p:sp>
        <p:nvSpPr>
          <p:cNvPr id="6" name="Text Placeholder 11">
            <a:extLst>
              <a:ext uri="{FF2B5EF4-FFF2-40B4-BE49-F238E27FC236}">
                <a16:creationId xmlns:a16="http://schemas.microsoft.com/office/drawing/2014/main" id="{E7308F92-CB0C-C447-ADBA-9F6FEFD0315B}"/>
              </a:ext>
            </a:extLst>
          </p:cNvPr>
          <p:cNvSpPr>
            <a:spLocks noGrp="1"/>
          </p:cNvSpPr>
          <p:nvPr>
            <p:ph type="body" sz="quarter" idx="25" hasCustomPrompt="1"/>
          </p:nvPr>
        </p:nvSpPr>
        <p:spPr>
          <a:xfrm>
            <a:off x="515937" y="2470759"/>
            <a:ext cx="6001820" cy="2863239"/>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7" name="Text Placeholder 4">
            <a:extLst>
              <a:ext uri="{FF2B5EF4-FFF2-40B4-BE49-F238E27FC236}">
                <a16:creationId xmlns:a16="http://schemas.microsoft.com/office/drawing/2014/main" id="{5ACB719A-B089-2244-8D87-460D6E499475}"/>
              </a:ext>
            </a:extLst>
          </p:cNvPr>
          <p:cNvSpPr>
            <a:spLocks noGrp="1"/>
          </p:cNvSpPr>
          <p:nvPr>
            <p:ph type="body" sz="quarter" idx="26" hasCustomPrompt="1"/>
          </p:nvPr>
        </p:nvSpPr>
        <p:spPr>
          <a:xfrm>
            <a:off x="515936" y="1638411"/>
            <a:ext cx="6001821" cy="566310"/>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Tree>
    <p:extLst>
      <p:ext uri="{BB962C8B-B14F-4D97-AF65-F5344CB8AC3E}">
        <p14:creationId xmlns:p14="http://schemas.microsoft.com/office/powerpoint/2010/main" val="20491401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08C41F0-C64A-6040-BA08-2A614BA3D79F}"/>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6" name="Text Placeholder 11">
            <a:extLst>
              <a:ext uri="{FF2B5EF4-FFF2-40B4-BE49-F238E27FC236}">
                <a16:creationId xmlns:a16="http://schemas.microsoft.com/office/drawing/2014/main" id="{DAC41579-8624-2844-9715-363FDAA89414}"/>
              </a:ext>
            </a:extLst>
          </p:cNvPr>
          <p:cNvSpPr>
            <a:spLocks noGrp="1"/>
          </p:cNvSpPr>
          <p:nvPr>
            <p:ph type="body" sz="quarter" idx="25" hasCustomPrompt="1"/>
          </p:nvPr>
        </p:nvSpPr>
        <p:spPr>
          <a:xfrm>
            <a:off x="515937" y="2470760"/>
            <a:ext cx="5220000" cy="3015640"/>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9" name="Text Placeholder 4">
            <a:extLst>
              <a:ext uri="{FF2B5EF4-FFF2-40B4-BE49-F238E27FC236}">
                <a16:creationId xmlns:a16="http://schemas.microsoft.com/office/drawing/2014/main" id="{B8356924-A86D-AC4D-B8FA-9B82BC389EBC}"/>
              </a:ext>
            </a:extLst>
          </p:cNvPr>
          <p:cNvSpPr>
            <a:spLocks noGrp="1"/>
          </p:cNvSpPr>
          <p:nvPr>
            <p:ph type="body" sz="quarter" idx="26" hasCustomPrompt="1"/>
          </p:nvPr>
        </p:nvSpPr>
        <p:spPr>
          <a:xfrm>
            <a:off x="515937" y="1638411"/>
            <a:ext cx="5220000" cy="566310"/>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10" name="Text Placeholder 11">
            <a:extLst>
              <a:ext uri="{FF2B5EF4-FFF2-40B4-BE49-F238E27FC236}">
                <a16:creationId xmlns:a16="http://schemas.microsoft.com/office/drawing/2014/main" id="{9484C213-20EE-0F4A-8257-82F891A25760}"/>
              </a:ext>
            </a:extLst>
          </p:cNvPr>
          <p:cNvSpPr>
            <a:spLocks noGrp="1"/>
          </p:cNvSpPr>
          <p:nvPr>
            <p:ph type="body" sz="quarter" idx="27" hasCustomPrompt="1"/>
          </p:nvPr>
        </p:nvSpPr>
        <p:spPr>
          <a:xfrm>
            <a:off x="6096000" y="2470760"/>
            <a:ext cx="5220000" cy="3015640"/>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Tree>
    <p:extLst>
      <p:ext uri="{BB962C8B-B14F-4D97-AF65-F5344CB8AC3E}">
        <p14:creationId xmlns:p14="http://schemas.microsoft.com/office/powerpoint/2010/main" val="20027110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08C41F0-C64A-6040-BA08-2A614BA3D79F}"/>
              </a:ext>
            </a:extLst>
          </p:cNvPr>
          <p:cNvSpPr>
            <a:spLocks noGrp="1"/>
          </p:cNvSpPr>
          <p:nvPr>
            <p:ph type="ftr" sz="quarter" idx="10"/>
          </p:nvPr>
        </p:nvSpPr>
        <p:spPr>
          <a:xfrm>
            <a:off x="7376912" y="296863"/>
            <a:ext cx="3648280" cy="180975"/>
          </a:xfrm>
          <a:prstGeom prst="rect">
            <a:avLst/>
          </a:prstGeom>
        </p:spPr>
        <p:txBody>
          <a:bodyPr/>
          <a:lstStyle/>
          <a:p>
            <a:endParaRPr lang="en-GB" dirty="0"/>
          </a:p>
        </p:txBody>
      </p:sp>
      <p:sp>
        <p:nvSpPr>
          <p:cNvPr id="4" name="Picture Placeholder 3">
            <a:extLst>
              <a:ext uri="{FF2B5EF4-FFF2-40B4-BE49-F238E27FC236}">
                <a16:creationId xmlns:a16="http://schemas.microsoft.com/office/drawing/2014/main" id="{F0051F13-EF96-A949-9835-BE2DDFC3400D}"/>
              </a:ext>
            </a:extLst>
          </p:cNvPr>
          <p:cNvSpPr>
            <a:spLocks noGrp="1"/>
          </p:cNvSpPr>
          <p:nvPr>
            <p:ph type="pic" sz="quarter" idx="30" hasCustomPrompt="1"/>
          </p:nvPr>
        </p:nvSpPr>
        <p:spPr>
          <a:xfrm>
            <a:off x="515938" y="2470760"/>
            <a:ext cx="982662" cy="982662"/>
          </a:xfrm>
          <a:prstGeom prst="rect">
            <a:avLst/>
          </a:prstGeom>
          <a:solidFill>
            <a:schemeClr val="accent1"/>
          </a:solidFill>
        </p:spPr>
        <p:txBody>
          <a:bodyPr/>
          <a:lstStyle>
            <a:lvl1pPr>
              <a:defRPr/>
            </a:lvl1pPr>
          </a:lstStyle>
          <a:p>
            <a:r>
              <a:rPr lang="en-US" dirty="0"/>
              <a:t>Click to insert ICON</a:t>
            </a:r>
          </a:p>
        </p:txBody>
      </p:sp>
      <p:sp>
        <p:nvSpPr>
          <p:cNvPr id="8" name="Text Placeholder 11">
            <a:extLst>
              <a:ext uri="{FF2B5EF4-FFF2-40B4-BE49-F238E27FC236}">
                <a16:creationId xmlns:a16="http://schemas.microsoft.com/office/drawing/2014/main" id="{1C148009-D00B-8340-B2DC-5745210F38F2}"/>
              </a:ext>
            </a:extLst>
          </p:cNvPr>
          <p:cNvSpPr>
            <a:spLocks noGrp="1"/>
          </p:cNvSpPr>
          <p:nvPr>
            <p:ph type="body" sz="quarter" idx="25" hasCustomPrompt="1"/>
          </p:nvPr>
        </p:nvSpPr>
        <p:spPr>
          <a:xfrm>
            <a:off x="1664255" y="2470760"/>
            <a:ext cx="4071682" cy="3015640"/>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
        <p:nvSpPr>
          <p:cNvPr id="11" name="Text Placeholder 4">
            <a:extLst>
              <a:ext uri="{FF2B5EF4-FFF2-40B4-BE49-F238E27FC236}">
                <a16:creationId xmlns:a16="http://schemas.microsoft.com/office/drawing/2014/main" id="{9731F727-9698-F34A-8A6E-27C13D373121}"/>
              </a:ext>
            </a:extLst>
          </p:cNvPr>
          <p:cNvSpPr>
            <a:spLocks noGrp="1"/>
          </p:cNvSpPr>
          <p:nvPr>
            <p:ph type="body" sz="quarter" idx="26" hasCustomPrompt="1"/>
          </p:nvPr>
        </p:nvSpPr>
        <p:spPr>
          <a:xfrm>
            <a:off x="515937" y="1638411"/>
            <a:ext cx="5220000" cy="566310"/>
          </a:xfrm>
          <a:prstGeom prst="rect">
            <a:avLst/>
          </a:prstGeom>
        </p:spPr>
        <p:txBody>
          <a:bodyPr/>
          <a:lstStyle>
            <a:lvl1pPr>
              <a:lnSpc>
                <a:spcPct val="100000"/>
              </a:lnSpc>
              <a:defRPr sz="2800">
                <a:solidFill>
                  <a:schemeClr val="accent1"/>
                </a:solidFill>
              </a:defRPr>
            </a:lvl1pPr>
          </a:lstStyle>
          <a:p>
            <a:pPr lvl="0"/>
            <a:r>
              <a:rPr lang="en-GB" dirty="0"/>
              <a:t>Click to enter Title</a:t>
            </a:r>
            <a:endParaRPr lang="en-US" dirty="0"/>
          </a:p>
        </p:txBody>
      </p:sp>
      <p:sp>
        <p:nvSpPr>
          <p:cNvPr id="12" name="Picture Placeholder 3">
            <a:extLst>
              <a:ext uri="{FF2B5EF4-FFF2-40B4-BE49-F238E27FC236}">
                <a16:creationId xmlns:a16="http://schemas.microsoft.com/office/drawing/2014/main" id="{7AE16214-DBCF-2142-A207-759182507AC7}"/>
              </a:ext>
            </a:extLst>
          </p:cNvPr>
          <p:cNvSpPr>
            <a:spLocks noGrp="1"/>
          </p:cNvSpPr>
          <p:nvPr>
            <p:ph type="pic" sz="quarter" idx="31" hasCustomPrompt="1"/>
          </p:nvPr>
        </p:nvSpPr>
        <p:spPr>
          <a:xfrm>
            <a:off x="6096000" y="2470760"/>
            <a:ext cx="982662" cy="982662"/>
          </a:xfrm>
          <a:prstGeom prst="rect">
            <a:avLst/>
          </a:prstGeom>
          <a:solidFill>
            <a:schemeClr val="accent1"/>
          </a:solidFill>
        </p:spPr>
        <p:txBody>
          <a:bodyPr/>
          <a:lstStyle>
            <a:lvl1pPr>
              <a:defRPr/>
            </a:lvl1pPr>
          </a:lstStyle>
          <a:p>
            <a:r>
              <a:rPr lang="en-US" dirty="0"/>
              <a:t>Click to insert ICON</a:t>
            </a:r>
          </a:p>
        </p:txBody>
      </p:sp>
      <p:sp>
        <p:nvSpPr>
          <p:cNvPr id="13" name="Text Placeholder 11">
            <a:extLst>
              <a:ext uri="{FF2B5EF4-FFF2-40B4-BE49-F238E27FC236}">
                <a16:creationId xmlns:a16="http://schemas.microsoft.com/office/drawing/2014/main" id="{D29AD0A4-DD4D-7A49-8E7B-CCB53D37BEB7}"/>
              </a:ext>
            </a:extLst>
          </p:cNvPr>
          <p:cNvSpPr>
            <a:spLocks noGrp="1"/>
          </p:cNvSpPr>
          <p:nvPr>
            <p:ph type="body" sz="quarter" idx="32" hasCustomPrompt="1"/>
          </p:nvPr>
        </p:nvSpPr>
        <p:spPr>
          <a:xfrm>
            <a:off x="7244317" y="2470760"/>
            <a:ext cx="4071682" cy="3015640"/>
          </a:xfrm>
          <a:prstGeom prst="rect">
            <a:avLst/>
          </a:prstGeom>
        </p:spPr>
        <p:txBody>
          <a:bodyPr/>
          <a:lstStyle>
            <a:lvl1pPr>
              <a:defRPr sz="1600">
                <a:solidFill>
                  <a:schemeClr val="tx1"/>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GB" dirty="0"/>
              <a:t>Click to edit Body Text</a:t>
            </a:r>
            <a:endParaRPr lang="en-US" dirty="0"/>
          </a:p>
        </p:txBody>
      </p:sp>
    </p:spTree>
    <p:extLst>
      <p:ext uri="{BB962C8B-B14F-4D97-AF65-F5344CB8AC3E}">
        <p14:creationId xmlns:p14="http://schemas.microsoft.com/office/powerpoint/2010/main" val="27475876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2FD58-E7D9-1657-B323-0C89E134B0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159DE-4F22-E4BD-DEF1-81659833C4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061E0-38B5-34E9-413D-06E35F397796}"/>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345DE2E0-293A-C09E-292F-A18AC5EE4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C7D5C-F6E3-656A-14BA-8FC6AAED5B57}"/>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6443450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3E0E-EC58-2A44-4724-6B54DD08A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FC3A2C-3A83-8BFA-6F57-CD516ED29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627904-45E0-095F-AC5B-D753BA887B7A}"/>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9BD26CA3-3D5A-5FAA-1616-A6066881F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90FC46-3C56-6BBB-A0CB-CAB0BA5A9EF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535993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D051-4ADF-17CD-E30C-E376DCFB07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809042-6A10-CF8A-AF18-888154FAA1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56DF37-0BE7-82A3-AA6D-2ED5C137304D}"/>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1C06C68C-F70E-F67F-2A30-5758B3A5C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BBB8A-CE9B-761C-720D-BE345E75C4E9}"/>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5554765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ABC9-288E-7DF9-A14E-98B3A048F2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38DF-3A1F-C1CD-17E9-24C0E1A30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82859A-A697-D77B-25C5-F5DF341D21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D9F76-FA50-6F67-09F4-F2A608F2A231}"/>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6" name="Footer Placeholder 5">
            <a:extLst>
              <a:ext uri="{FF2B5EF4-FFF2-40B4-BE49-F238E27FC236}">
                <a16:creationId xmlns:a16="http://schemas.microsoft.com/office/drawing/2014/main" id="{5391B4D4-93FE-4246-85F9-69F3225E5F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7E3596-89D6-DAC0-25FB-5234EFC445F4}"/>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40727530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A205-39D9-93B9-8BE1-2B14806D7A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B6D0E-BA5D-B2A9-512D-8D1EEFA57B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1B0BB-E2E3-B136-F9CA-4B48794B4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B3653-3F0E-1D59-F646-D1BD04611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65797-90FB-6B77-C2FD-13149C3BE7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CE2F90-7661-2EDA-F3B2-471D6BF53AA1}"/>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8" name="Footer Placeholder 7">
            <a:extLst>
              <a:ext uri="{FF2B5EF4-FFF2-40B4-BE49-F238E27FC236}">
                <a16:creationId xmlns:a16="http://schemas.microsoft.com/office/drawing/2014/main" id="{884B5E20-58C0-8CDB-138F-D40557A582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81B861-785F-07DC-D7CC-F154FBE687D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8143634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B675-08D8-0EF5-17A2-92CD516111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132214-4B77-FB6D-B06B-944FE74CE9EE}"/>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4" name="Footer Placeholder 3">
            <a:extLst>
              <a:ext uri="{FF2B5EF4-FFF2-40B4-BE49-F238E27FC236}">
                <a16:creationId xmlns:a16="http://schemas.microsoft.com/office/drawing/2014/main" id="{5E734B79-93A5-4C29-42CC-1EE10368BC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68BF9A-6D31-EFF7-C2BE-E9D52E6A0DE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8975108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C36F77-02DF-C33F-2924-FD0D654973B0}"/>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3" name="Footer Placeholder 2">
            <a:extLst>
              <a:ext uri="{FF2B5EF4-FFF2-40B4-BE49-F238E27FC236}">
                <a16:creationId xmlns:a16="http://schemas.microsoft.com/office/drawing/2014/main" id="{2517BC6F-8A31-3531-7C13-04F98E73C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50CBD-5B26-127B-DE8A-550DD94AA4A6}"/>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798081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1C5A-84A1-BE86-D086-3EFD7D1E6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EEB12-4B43-426E-B2A4-13C4EC155D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B3B993-7AE3-A779-13EC-0FF8FD126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4C1A9F-9D18-0B45-A953-7E1B63F4652E}"/>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6" name="Footer Placeholder 5">
            <a:extLst>
              <a:ext uri="{FF2B5EF4-FFF2-40B4-BE49-F238E27FC236}">
                <a16:creationId xmlns:a16="http://schemas.microsoft.com/office/drawing/2014/main" id="{5791DF79-F490-DFA2-93A7-66185402D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C9AA2-CE19-E8ED-312D-31BF94FC921F}"/>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9160537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BB91-3843-7B80-FA03-913048068D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A35125-14EE-BA07-3B3B-D5B78F2ED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F43923-1803-DDC0-A290-2D5C0923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DBDD5-6E7B-4C83-8269-3591F427B33B}"/>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6" name="Footer Placeholder 5">
            <a:extLst>
              <a:ext uri="{FF2B5EF4-FFF2-40B4-BE49-F238E27FC236}">
                <a16:creationId xmlns:a16="http://schemas.microsoft.com/office/drawing/2014/main" id="{736721AC-BE10-95DB-CDCE-2B73A45F3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35780A-547B-8907-D577-C2C738A6A0AB}"/>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819665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9985D-F6A2-91D9-2258-6905BC6AC6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02317-E43C-264C-83E4-F61350254E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780EC-4D25-C13A-C05C-A7A6F55FE2AC}"/>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2C935DB8-620B-D053-BDB2-3A68E7E9F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7A764-E50D-700E-3CB3-FDA26F2E3F91}"/>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264633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4C9A5-5F1E-0FCA-EC39-E34E6A8FC7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5B21A6-471D-CA81-056C-AE2131982B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FB764-CF58-31CE-61CC-DC90B2D9E4F1}"/>
              </a:ext>
            </a:extLst>
          </p:cNvPr>
          <p:cNvSpPr>
            <a:spLocks noGrp="1"/>
          </p:cNvSpPr>
          <p:nvPr>
            <p:ph type="dt" sz="half" idx="10"/>
          </p:nvPr>
        </p:nvSpPr>
        <p:spPr/>
        <p:txBody>
          <a:body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7CC78E4D-8F5D-BAFF-9E06-DB3330A6A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446F2-0470-B2A5-32F5-00AEAC952CB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4139253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image" Target="../media/image3.png"/><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image" Target="../media/image2.png"/><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1.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729063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15C9D8-2731-B646-8893-FA8DC6B3A2E8}"/>
              </a:ext>
            </a:extLst>
          </p:cNvPr>
          <p:cNvSpPr/>
          <p:nvPr userDrawn="1"/>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logo&#10;&#10;Description automatically generated">
            <a:extLst>
              <a:ext uri="{FF2B5EF4-FFF2-40B4-BE49-F238E27FC236}">
                <a16:creationId xmlns:a16="http://schemas.microsoft.com/office/drawing/2014/main" id="{C455035F-5580-A848-9FC6-1B40C4F9485F}"/>
              </a:ext>
            </a:extLst>
          </p:cNvPr>
          <p:cNvPicPr>
            <a:picLocks noChangeAspect="1"/>
          </p:cNvPicPr>
          <p:nvPr userDrawn="1"/>
        </p:nvPicPr>
        <p:blipFill>
          <a:blip r:embed="rId2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077E700A-3A5A-CD4B-9EAC-2CC576FF27BF}"/>
              </a:ext>
            </a:extLst>
          </p:cNvPr>
          <p:cNvSpPr txBox="1"/>
          <p:nvPr userDrawn="1"/>
        </p:nvSpPr>
        <p:spPr>
          <a:xfrm>
            <a:off x="11336217" y="233740"/>
            <a:ext cx="439838" cy="307777"/>
          </a:xfrm>
          <a:prstGeom prst="rect">
            <a:avLst/>
          </a:prstGeom>
          <a:noFill/>
        </p:spPr>
        <p:txBody>
          <a:bodyPr wrap="square" rtlCol="0">
            <a:spAutoFit/>
          </a:bodyPr>
          <a:lstStyle/>
          <a:p>
            <a:fld id="{E4C0009A-2B66-7045-B9C1-73ED6F9F50BA}" type="slidenum">
              <a:rPr lang="en-US" sz="1400" smtClean="0">
                <a:solidFill>
                  <a:schemeClr val="accent1"/>
                </a:solidFill>
              </a:rPr>
              <a:t>‹#›</a:t>
            </a:fld>
            <a:endParaRPr lang="en-US" sz="1600" dirty="0">
              <a:solidFill>
                <a:schemeClr val="accent1"/>
              </a:solidFill>
            </a:endParaRPr>
          </a:p>
        </p:txBody>
      </p:sp>
      <p:cxnSp>
        <p:nvCxnSpPr>
          <p:cNvPr id="12" name="Straight Connector 11">
            <a:extLst>
              <a:ext uri="{FF2B5EF4-FFF2-40B4-BE49-F238E27FC236}">
                <a16:creationId xmlns:a16="http://schemas.microsoft.com/office/drawing/2014/main" id="{78913615-C02A-7F4A-908E-70E178562CBC}"/>
              </a:ext>
            </a:extLst>
          </p:cNvPr>
          <p:cNvCxnSpPr/>
          <p:nvPr userDrawn="1"/>
        </p:nvCxnSpPr>
        <p:spPr>
          <a:xfrm>
            <a:off x="11228670" y="291860"/>
            <a:ext cx="0" cy="18097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 name="Picture 9" descr="A black sign with white letters&#10;&#10;Description automatically generated">
            <a:extLst>
              <a:ext uri="{FF2B5EF4-FFF2-40B4-BE49-F238E27FC236}">
                <a16:creationId xmlns:a16="http://schemas.microsoft.com/office/drawing/2014/main" id="{19EEF618-01BD-744E-A04A-B6C50B1BB4BD}"/>
              </a:ext>
            </a:extLst>
          </p:cNvPr>
          <p:cNvPicPr>
            <a:picLocks noChangeAspect="1"/>
          </p:cNvPicPr>
          <p:nvPr userDrawn="1"/>
        </p:nvPicPr>
        <p:blipFill>
          <a:blip r:embed="rId25" cstate="hqprint">
            <a:extLst>
              <a:ext uri="{28A0092B-C50C-407E-A947-70E740481C1C}">
                <a14:useLocalDpi xmlns:a14="http://schemas.microsoft.com/office/drawing/2010/main" val="0"/>
              </a:ext>
            </a:extLst>
          </a:blip>
          <a:stretch>
            <a:fillRect/>
          </a:stretch>
        </p:blipFill>
        <p:spPr>
          <a:xfrm>
            <a:off x="10624820" y="5824982"/>
            <a:ext cx="1016318" cy="1037059"/>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F8633CAB-AE94-6340-A688-1281D3D4376F}"/>
              </a:ext>
            </a:extLst>
          </p:cNvPr>
          <p:cNvPicPr>
            <a:picLocks noChangeAspect="1"/>
          </p:cNvPicPr>
          <p:nvPr userDrawn="1"/>
        </p:nvPicPr>
        <p:blipFill>
          <a:blip r:embed="rId26" cstate="hqprint">
            <a:extLst>
              <a:ext uri="{28A0092B-C50C-407E-A947-70E740481C1C}">
                <a14:useLocalDpi xmlns:a14="http://schemas.microsoft.com/office/drawing/2010/main" val="0"/>
              </a:ext>
            </a:extLst>
          </a:blip>
          <a:stretch>
            <a:fillRect/>
          </a:stretch>
        </p:blipFill>
        <p:spPr>
          <a:xfrm>
            <a:off x="515938" y="6097803"/>
            <a:ext cx="1643439" cy="447471"/>
          </a:xfrm>
          <a:prstGeom prst="rect">
            <a:avLst/>
          </a:prstGeom>
        </p:spPr>
      </p:pic>
      <p:sp>
        <p:nvSpPr>
          <p:cNvPr id="13" name="Footer Placeholder 6">
            <a:extLst>
              <a:ext uri="{FF2B5EF4-FFF2-40B4-BE49-F238E27FC236}">
                <a16:creationId xmlns:a16="http://schemas.microsoft.com/office/drawing/2014/main" id="{957F1097-82A2-B84A-B73B-8E3AF1D60BBD}"/>
              </a:ext>
            </a:extLst>
          </p:cNvPr>
          <p:cNvSpPr>
            <a:spLocks noGrp="1"/>
          </p:cNvSpPr>
          <p:nvPr>
            <p:ph type="ftr" sz="quarter" idx="3"/>
          </p:nvPr>
        </p:nvSpPr>
        <p:spPr>
          <a:xfrm>
            <a:off x="7376912" y="296863"/>
            <a:ext cx="3648280" cy="180975"/>
          </a:xfrm>
          <a:prstGeom prst="rect">
            <a:avLst/>
          </a:prstGeom>
        </p:spPr>
        <p:txBody>
          <a:bodyPr vert="horz" lIns="0" tIns="0" rIns="0" bIns="0" rtlCol="0" anchor="ctr"/>
          <a:lstStyle>
            <a:lvl1pPr algn="r">
              <a:defRPr sz="1400">
                <a:solidFill>
                  <a:schemeClr val="accent1"/>
                </a:solidFill>
                <a:latin typeface="+mn-lt"/>
                <a:cs typeface="Arial" panose="020B0604020202020204" pitchFamily="34" charset="0"/>
              </a:defRPr>
            </a:lvl1pPr>
          </a:lstStyle>
          <a:p>
            <a:endParaRPr lang="en-GB" dirty="0"/>
          </a:p>
        </p:txBody>
      </p:sp>
    </p:spTree>
    <p:extLst>
      <p:ext uri="{BB962C8B-B14F-4D97-AF65-F5344CB8AC3E}">
        <p14:creationId xmlns:p14="http://schemas.microsoft.com/office/powerpoint/2010/main" val="90248060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 id="2147483720" r:id="rId20"/>
    <p:sldLayoutId id="2147483721" r:id="rId21"/>
    <p:sldLayoutId id="2147483722" r:id="rId22"/>
  </p:sldLayoutIdLst>
  <p:hf sldNum="0" hdr="0" ftr="0" dt="0"/>
  <p:txStyles>
    <p:titleStyle>
      <a:lvl1pPr algn="l" defTabSz="914400" rtl="0" eaLnBrk="1" latinLnBrk="0" hangingPunct="1">
        <a:lnSpc>
          <a:spcPct val="90000"/>
        </a:lnSpc>
        <a:spcBef>
          <a:spcPct val="0"/>
        </a:spcBef>
        <a:buNone/>
        <a:defRPr sz="3600" b="0" kern="1200">
          <a:solidFill>
            <a:schemeClr val="bg1"/>
          </a:solidFill>
          <a:latin typeface="+mj-lt"/>
          <a:ea typeface="+mj-ea"/>
          <a:cs typeface="Arial" panose="020B0604020202020204" pitchFamily="34" charset="0"/>
        </a:defRPr>
      </a:lvl1pPr>
    </p:titleStyle>
    <p:bodyStyle>
      <a:lvl1pPr marL="0" indent="0" algn="l" defTabSz="914400" rtl="0" eaLnBrk="1" latinLnBrk="0" hangingPunct="1">
        <a:lnSpc>
          <a:spcPts val="2400"/>
        </a:lnSpc>
        <a:spcBef>
          <a:spcPts val="1000"/>
        </a:spcBef>
        <a:buFont typeface="Arial" panose="020B0604020202020204" pitchFamily="34" charset="0"/>
        <a:buNone/>
        <a:defRPr sz="1600" b="0" kern="1200">
          <a:solidFill>
            <a:schemeClr val="bg1"/>
          </a:solidFill>
          <a:latin typeface="+mn-lt"/>
          <a:ea typeface="+mn-ea"/>
          <a:cs typeface="Arial" panose="020B0604020202020204" pitchFamily="34" charset="0"/>
        </a:defRPr>
      </a:lvl1pPr>
      <a:lvl2pPr marL="1800" indent="0" algn="l" defTabSz="914400" rtl="0" eaLnBrk="1" latinLnBrk="0" hangingPunct="1">
        <a:lnSpc>
          <a:spcPts val="2400"/>
        </a:lnSpc>
        <a:spcBef>
          <a:spcPts val="500"/>
        </a:spcBef>
        <a:buClr>
          <a:schemeClr val="accent2"/>
        </a:buClr>
        <a:buFont typeface="Symbol" panose="05050102010706020507" pitchFamily="18" charset="2"/>
        <a:buNone/>
        <a:defRPr sz="1600" b="0" kern="1200">
          <a:solidFill>
            <a:schemeClr val="bg1"/>
          </a:solidFill>
          <a:latin typeface="+mn-lt"/>
          <a:ea typeface="+mn-ea"/>
          <a:cs typeface="Arial" panose="020B0604020202020204" pitchFamily="34" charset="0"/>
        </a:defRPr>
      </a:lvl2pPr>
      <a:lvl3pPr marL="232200" indent="0" algn="l" defTabSz="914400" rtl="0" eaLnBrk="1" latinLnBrk="0" hangingPunct="1">
        <a:lnSpc>
          <a:spcPts val="2400"/>
        </a:lnSpc>
        <a:spcBef>
          <a:spcPts val="500"/>
        </a:spcBef>
        <a:buClr>
          <a:schemeClr val="accent3"/>
        </a:buClr>
        <a:buFont typeface="Nunito Sans" panose="00000500000000000000" pitchFamily="2" charset="0"/>
        <a:buNone/>
        <a:defRPr sz="1600" b="0" kern="1200">
          <a:solidFill>
            <a:schemeClr val="bg1"/>
          </a:solidFill>
          <a:latin typeface="+mn-lt"/>
          <a:ea typeface="+mn-ea"/>
          <a:cs typeface="Arial" panose="020B0604020202020204" pitchFamily="34" charset="0"/>
        </a:defRPr>
      </a:lvl3pPr>
      <a:lvl4pPr marL="462600" indent="0" algn="l" defTabSz="914400" rtl="0" eaLnBrk="1" latinLnBrk="0" hangingPunct="1">
        <a:lnSpc>
          <a:spcPts val="2400"/>
        </a:lnSpc>
        <a:spcBef>
          <a:spcPts val="500"/>
        </a:spcBef>
        <a:buClr>
          <a:schemeClr val="accent2"/>
        </a:buClr>
        <a:buFont typeface="Symbol" panose="05050102010706020507" pitchFamily="18" charset="2"/>
        <a:buNone/>
        <a:defRPr sz="1600" b="0" kern="1200">
          <a:solidFill>
            <a:schemeClr val="bg1"/>
          </a:solidFill>
          <a:latin typeface="+mn-lt"/>
          <a:ea typeface="+mn-ea"/>
          <a:cs typeface="Arial" panose="020B0604020202020204" pitchFamily="34" charset="0"/>
        </a:defRPr>
      </a:lvl4pPr>
      <a:lvl5pPr marL="693000" indent="0" algn="l" defTabSz="914400" rtl="0" eaLnBrk="1" latinLnBrk="0" hangingPunct="1">
        <a:lnSpc>
          <a:spcPts val="2400"/>
        </a:lnSpc>
        <a:spcBef>
          <a:spcPts val="500"/>
        </a:spcBef>
        <a:buClr>
          <a:schemeClr val="accent3"/>
        </a:buClr>
        <a:buFont typeface="Arial" panose="020B0604020202020204" pitchFamily="34" charset="0"/>
        <a:buNone/>
        <a:defRPr sz="1600" b="0" kern="1200">
          <a:solidFill>
            <a:schemeClr val="bg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p15:clr>
            <a:srgbClr val="F26B43"/>
          </p15:clr>
        </p15:guide>
        <p15:guide id="2" pos="325">
          <p15:clr>
            <a:srgbClr val="F26B43"/>
          </p15:clr>
        </p15:guide>
        <p15:guide id="3" pos="98">
          <p15:clr>
            <a:srgbClr val="F26B43"/>
          </p15:clr>
        </p15:guide>
        <p15:guide id="4" pos="7333">
          <p15:clr>
            <a:srgbClr val="F26B43"/>
          </p15:clr>
        </p15:guide>
        <p15:guide id="5" orient="horz" pos="4156">
          <p15:clr>
            <a:srgbClr val="F26B43"/>
          </p15:clr>
        </p15:guide>
        <p15:guide id="6" orient="horz" pos="3566">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5F2491-F7D6-BBF1-52DF-332AC0AF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1338D0-4BD7-A250-C08B-4AD97B45EB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3526-FA22-809B-0EDE-B23C863B21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9CBB94-BA33-424E-9559-EE2031B92235}" type="datetimeFigureOut">
              <a:rPr lang="en-GB" smtClean="0"/>
              <a:t>23/02/2026</a:t>
            </a:fld>
            <a:endParaRPr lang="en-GB"/>
          </a:p>
        </p:txBody>
      </p:sp>
      <p:sp>
        <p:nvSpPr>
          <p:cNvPr id="5" name="Footer Placeholder 4">
            <a:extLst>
              <a:ext uri="{FF2B5EF4-FFF2-40B4-BE49-F238E27FC236}">
                <a16:creationId xmlns:a16="http://schemas.microsoft.com/office/drawing/2014/main" id="{CA0382F6-2C13-037C-62A0-FB32EEC672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BB8463-A341-A7AC-753F-FD6310FCA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67CE16-EC0E-4F5E-BF96-891EFB70C1C7}" type="slidenum">
              <a:rPr lang="en-GB" smtClean="0"/>
              <a:t>‹#›</a:t>
            </a:fld>
            <a:endParaRPr lang="en-GB"/>
          </a:p>
        </p:txBody>
      </p:sp>
    </p:spTree>
    <p:extLst>
      <p:ext uri="{BB962C8B-B14F-4D97-AF65-F5344CB8AC3E}">
        <p14:creationId xmlns:p14="http://schemas.microsoft.com/office/powerpoint/2010/main" val="1451747038"/>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1.xml"/><Relationship Id="rId1" Type="http://schemas.openxmlformats.org/officeDocument/2006/relationships/video" Target="https://www.youtube.com/embed/PsGxyf2Ml2M"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1.xml"/><Relationship Id="rId1" Type="http://schemas.openxmlformats.org/officeDocument/2006/relationships/video" Target="https://www.youtube.com/embed/QLo84nO8zKU" TargetMode="Externa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ciencedirect.com/topics/biochemistry-genetics-and-molecular-biology/genetic-marker"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B1CDB-4AA8-E5C7-4922-911F3556F384}"/>
              </a:ext>
            </a:extLst>
          </p:cNvPr>
          <p:cNvSpPr>
            <a:spLocks noGrp="1"/>
          </p:cNvSpPr>
          <p:nvPr>
            <p:ph type="ctrTitle"/>
          </p:nvPr>
        </p:nvSpPr>
        <p:spPr>
          <a:xfrm>
            <a:off x="703400" y="908651"/>
            <a:ext cx="4937004" cy="4058682"/>
          </a:xfrm>
        </p:spPr>
        <p:txBody>
          <a:bodyPr anchor="t">
            <a:normAutofit/>
          </a:bodyPr>
          <a:lstStyle/>
          <a:p>
            <a:r>
              <a:rPr lang="en-GB" sz="6500" dirty="0"/>
              <a:t>Major Incident Response</a:t>
            </a:r>
          </a:p>
        </p:txBody>
      </p:sp>
      <p:sp>
        <p:nvSpPr>
          <p:cNvPr id="3" name="Subtitle 2">
            <a:extLst>
              <a:ext uri="{FF2B5EF4-FFF2-40B4-BE49-F238E27FC236}">
                <a16:creationId xmlns:a16="http://schemas.microsoft.com/office/drawing/2014/main" id="{D384DA77-4306-AAA4-1477-3F8A59FD95F2}"/>
              </a:ext>
            </a:extLst>
          </p:cNvPr>
          <p:cNvSpPr>
            <a:spLocks noGrp="1"/>
          </p:cNvSpPr>
          <p:nvPr>
            <p:ph type="subTitle" idx="1"/>
          </p:nvPr>
        </p:nvSpPr>
        <p:spPr>
          <a:xfrm>
            <a:off x="703400" y="5103862"/>
            <a:ext cx="4172757" cy="845487"/>
          </a:xfrm>
        </p:spPr>
        <p:txBody>
          <a:bodyPr anchor="b">
            <a:normAutofit/>
          </a:bodyPr>
          <a:lstStyle/>
          <a:p>
            <a:r>
              <a:rPr lang="en-GB" sz="2800" dirty="0">
                <a:latin typeface="Aptos Display" panose="020B0004020202020204" pitchFamily="34" charset="0"/>
              </a:rPr>
              <a:t>Wynne Jones</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05E75E24-ACE8-4712-55ED-F185D1810354}"/>
              </a:ext>
            </a:extLst>
          </p:cNvPr>
          <p:cNvPicPr>
            <a:picLocks noChangeAspect="1"/>
          </p:cNvPicPr>
          <p:nvPr/>
        </p:nvPicPr>
        <p:blipFill>
          <a:blip r:embed="rId2"/>
          <a:srcRect l="1106" r="13363"/>
          <a:stretch>
            <a:fillRect/>
          </a:stretch>
        </p:blipFill>
        <p:spPr>
          <a:xfrm>
            <a:off x="6326272" y="10"/>
            <a:ext cx="5865727" cy="6857990"/>
          </a:xfrm>
          <a:prstGeom prst="rect">
            <a:avLst/>
          </a:prstGeom>
        </p:spPr>
      </p:pic>
    </p:spTree>
    <p:extLst>
      <p:ext uri="{BB962C8B-B14F-4D97-AF65-F5344CB8AC3E}">
        <p14:creationId xmlns:p14="http://schemas.microsoft.com/office/powerpoint/2010/main" val="3584527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0916-5B94-FFE0-E94E-7AC587A729F1}"/>
              </a:ext>
            </a:extLst>
          </p:cNvPr>
          <p:cNvSpPr>
            <a:spLocks noGrp="1"/>
          </p:cNvSpPr>
          <p:nvPr>
            <p:ph type="title"/>
          </p:nvPr>
        </p:nvSpPr>
        <p:spPr/>
        <p:txBody>
          <a:bodyPr>
            <a:noAutofit/>
          </a:bodyPr>
          <a:lstStyle/>
          <a:p>
            <a:pPr marL="0" marR="0" lvl="0" indent="0" defTabSz="914400" rtl="0" eaLnBrk="1" fontAlgn="auto" latinLnBrk="0" hangingPunct="1">
              <a:lnSpc>
                <a:spcPct val="100000"/>
              </a:lnSpc>
              <a:spcBef>
                <a:spcPts val="1000"/>
              </a:spcBef>
              <a:spcAft>
                <a:spcPts val="0"/>
              </a:spcAft>
              <a:tabLst/>
              <a:defRPr/>
            </a:pPr>
            <a:r>
              <a:rPr kumimoji="0" lang="en-GB" sz="44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Section 1 Civil Contingencies Act 2004 defines an ‘Emergency’ as being: </a:t>
            </a:r>
            <a:br>
              <a:rPr kumimoji="0" lang="en-GB" sz="44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GB" sz="4400" dirty="0"/>
          </a:p>
        </p:txBody>
      </p:sp>
      <p:sp>
        <p:nvSpPr>
          <p:cNvPr id="3" name="Content Placeholder 2">
            <a:extLst>
              <a:ext uri="{FF2B5EF4-FFF2-40B4-BE49-F238E27FC236}">
                <a16:creationId xmlns:a16="http://schemas.microsoft.com/office/drawing/2014/main" id="{3A51FC25-D284-82A6-F475-3CEBF53ED7C6}"/>
              </a:ext>
            </a:extLst>
          </p:cNvPr>
          <p:cNvSpPr>
            <a:spLocks noGrp="1"/>
          </p:cNvSpPr>
          <p:nvPr>
            <p:ph idx="1"/>
          </p:nvPr>
        </p:nvSpPr>
        <p:spPr>
          <a:xfrm>
            <a:off x="700635" y="2810106"/>
            <a:ext cx="10691265" cy="3151781"/>
          </a:xfrm>
        </p:spPr>
        <p:txBody>
          <a:bodyPr/>
          <a:lstStyle/>
          <a:p>
            <a:pPr marL="0" marR="0" lvl="0" indent="0" algn="l"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An event or situation which threatens serious </a:t>
            </a: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damage to human welfare</a:t>
            </a: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 in a place in the United Kingdom, or which threatens serious </a:t>
            </a: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damage to the environment</a:t>
            </a: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 of a place in the UK or War or Terrorism which threatens serious damage to the security of the UK. </a:t>
            </a:r>
          </a:p>
          <a:p>
            <a:endParaRPr lang="en-GB" dirty="0"/>
          </a:p>
        </p:txBody>
      </p:sp>
    </p:spTree>
    <p:extLst>
      <p:ext uri="{BB962C8B-B14F-4D97-AF65-F5344CB8AC3E}">
        <p14:creationId xmlns:p14="http://schemas.microsoft.com/office/powerpoint/2010/main" val="40715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7281-118B-93E4-F4E6-C1C9F0D7DC90}"/>
              </a:ext>
            </a:extLst>
          </p:cNvPr>
          <p:cNvSpPr>
            <a:spLocks noGrp="1"/>
          </p:cNvSpPr>
          <p:nvPr>
            <p:ph type="title"/>
          </p:nvPr>
        </p:nvSpPr>
        <p:spPr/>
        <p:txBody>
          <a:bodyPr/>
          <a:lstStyle/>
          <a:p>
            <a:pPr marL="0" marR="0" lvl="0" indent="0" defTabSz="914400" rtl="0" eaLnBrk="1" fontAlgn="base" latinLnBrk="0" hangingPunct="1">
              <a:lnSpc>
                <a:spcPct val="100000"/>
              </a:lnSpc>
              <a:spcBef>
                <a:spcPct val="0"/>
              </a:spcBef>
              <a:spcAft>
                <a:spcPct val="0"/>
              </a:spcAft>
              <a:tabLst/>
              <a:defRPr/>
            </a:pPr>
            <a:r>
              <a:rPr kumimoji="0" lang="en-GB" sz="3600" b="0" i="0" u="none" strike="noStrike" kern="1200" cap="none" spc="0" normalizeH="0" baseline="0" noProof="0" dirty="0">
                <a:ln>
                  <a:noFill/>
                </a:ln>
                <a:solidFill>
                  <a:srgbClr val="0032A0"/>
                </a:solidFill>
                <a:effectLst/>
                <a:uLnTx/>
                <a:uFillTx/>
                <a:latin typeface="Arial" panose="020B0604020202020204"/>
                <a:ea typeface="Calibri" panose="020F0502020204030204" pitchFamily="34" charset="0"/>
                <a:cs typeface="Calibri" panose="020F0502020204030204" pitchFamily="34" charset="0"/>
              </a:rPr>
              <a:t>A Major Incident</a:t>
            </a:r>
            <a:b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65550327-5579-9DF5-133D-DD908FB21346}"/>
              </a:ext>
            </a:extLst>
          </p:cNvPr>
          <p:cNvSpPr>
            <a:spLocks noGrp="1"/>
          </p:cNvSpPr>
          <p:nvPr>
            <p:ph idx="1"/>
          </p:nvPr>
        </p:nvSpPr>
        <p:spPr/>
        <p:txBody>
          <a:bodyPr/>
          <a:lstStyle/>
          <a:p>
            <a:pPr marL="0" marR="0" lvl="0" indent="0" algn="just"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Any emergency that requires the implementation of special arrangements by </a:t>
            </a: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one or more of the emergency services</a:t>
            </a: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 and generally includes the </a:t>
            </a: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involvement of large numbers of people</a:t>
            </a: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 It may also involve other agencies e.g. NHS, Local Authorities, Environment Agency, Utility companies, Transport companies, and the voluntary sector.  </a:t>
            </a:r>
          </a:p>
          <a:p>
            <a:endParaRPr lang="en-GB" dirty="0"/>
          </a:p>
        </p:txBody>
      </p:sp>
    </p:spTree>
    <p:extLst>
      <p:ext uri="{BB962C8B-B14F-4D97-AF65-F5344CB8AC3E}">
        <p14:creationId xmlns:p14="http://schemas.microsoft.com/office/powerpoint/2010/main" val="155898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2954E-A930-240F-7F2F-961F83748504}"/>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Critical Incident</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DDC1EF9B-6624-F0C4-46B8-66419FBF9DE3}"/>
              </a:ext>
            </a:extLst>
          </p:cNvPr>
          <p:cNvSpPr>
            <a:spLocks noGrp="1"/>
          </p:cNvSpPr>
          <p:nvPr>
            <p:ph idx="1"/>
          </p:nvPr>
        </p:nvSpPr>
        <p:spPr>
          <a:xfrm>
            <a:off x="700636" y="2221992"/>
            <a:ext cx="5945492" cy="3739896"/>
          </a:xfrm>
        </p:spPr>
        <p:txBody>
          <a:bodyPr>
            <a:normAutofit lnSpcReduction="10000"/>
          </a:bodyPr>
          <a:lstStyle/>
          <a:p>
            <a:pPr marL="0" marR="0" lvl="0" indent="0" algn="just" defTabSz="914400" rtl="0" eaLnBrk="1" fontAlgn="auto" latinLnBrk="0" hangingPunct="1">
              <a:lnSpc>
                <a:spcPct val="150000"/>
              </a:lnSpc>
              <a:spcBef>
                <a:spcPct val="20000"/>
              </a:spcBef>
              <a:spcAft>
                <a:spcPts val="0"/>
              </a:spcAft>
              <a:buClr>
                <a:srgbClr val="0BD0D9"/>
              </a:buClr>
              <a:buSzPct val="95000"/>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a:ea typeface="+mn-ea"/>
                <a:cs typeface="Calibri" panose="020F0502020204030204" pitchFamily="34" charset="0"/>
              </a:rPr>
              <a:t>Any incident where the effectiveness of the ‘Police’ response is likely to have a significant impact on the confidence of the victim, their family and/or the community e.g. Homicides, Serious Sexual Offences, Firearms incidents, hate crimes, Police pursuits.</a:t>
            </a:r>
          </a:p>
          <a:p>
            <a:endParaRPr lang="en-GB" dirty="0"/>
          </a:p>
        </p:txBody>
      </p:sp>
      <p:pic>
        <p:nvPicPr>
          <p:cNvPr id="4" name="Picture 3">
            <a:extLst>
              <a:ext uri="{FF2B5EF4-FFF2-40B4-BE49-F238E27FC236}">
                <a16:creationId xmlns:a16="http://schemas.microsoft.com/office/drawing/2014/main" id="{F7CACEB0-2B84-5E48-D1EF-870286C2BD6B}"/>
              </a:ext>
            </a:extLst>
          </p:cNvPr>
          <p:cNvPicPr>
            <a:picLocks noChangeAspect="1"/>
          </p:cNvPicPr>
          <p:nvPr/>
        </p:nvPicPr>
        <p:blipFill>
          <a:blip r:embed="rId2"/>
          <a:stretch>
            <a:fillRect/>
          </a:stretch>
        </p:blipFill>
        <p:spPr>
          <a:xfrm>
            <a:off x="7599859" y="1568196"/>
            <a:ext cx="3792041" cy="3792041"/>
          </a:xfrm>
          <a:prstGeom prst="rect">
            <a:avLst/>
          </a:prstGeom>
        </p:spPr>
      </p:pic>
    </p:spTree>
    <p:extLst>
      <p:ext uri="{BB962C8B-B14F-4D97-AF65-F5344CB8AC3E}">
        <p14:creationId xmlns:p14="http://schemas.microsoft.com/office/powerpoint/2010/main" val="4263255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92FB-EBE0-1F77-B21B-B2AA219671DA}"/>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Three phases of critical incident management</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pic>
        <p:nvPicPr>
          <p:cNvPr id="4" name="Picture 3">
            <a:extLst>
              <a:ext uri="{FF2B5EF4-FFF2-40B4-BE49-F238E27FC236}">
                <a16:creationId xmlns:a16="http://schemas.microsoft.com/office/drawing/2014/main" id="{74D0B74A-4536-1CB4-5233-B1191206F3E8}"/>
              </a:ext>
            </a:extLst>
          </p:cNvPr>
          <p:cNvPicPr>
            <a:picLocks noChangeAspect="1"/>
          </p:cNvPicPr>
          <p:nvPr/>
        </p:nvPicPr>
        <p:blipFill>
          <a:blip r:embed="rId2"/>
          <a:stretch>
            <a:fillRect/>
          </a:stretch>
        </p:blipFill>
        <p:spPr>
          <a:xfrm>
            <a:off x="2135862" y="2221992"/>
            <a:ext cx="8275983" cy="3793063"/>
          </a:xfrm>
          <a:prstGeom prst="rect">
            <a:avLst/>
          </a:prstGeom>
        </p:spPr>
      </p:pic>
    </p:spTree>
    <p:extLst>
      <p:ext uri="{BB962C8B-B14F-4D97-AF65-F5344CB8AC3E}">
        <p14:creationId xmlns:p14="http://schemas.microsoft.com/office/powerpoint/2010/main" val="78641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E415-1FA7-C2FE-1023-C738B34A7DAC}"/>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Aptos Display" panose="02110004020202020204"/>
                <a:ea typeface="+mj-ea"/>
                <a:cs typeface="+mj-cs"/>
              </a:rPr>
              <a:t>JESIP History</a:t>
            </a:r>
            <a:endParaRPr lang="en-GB" dirty="0"/>
          </a:p>
        </p:txBody>
      </p:sp>
      <p:sp>
        <p:nvSpPr>
          <p:cNvPr id="3" name="Content Placeholder 2">
            <a:extLst>
              <a:ext uri="{FF2B5EF4-FFF2-40B4-BE49-F238E27FC236}">
                <a16:creationId xmlns:a16="http://schemas.microsoft.com/office/drawing/2014/main" id="{D0F69E16-B84F-3C40-CE67-C8188861E068}"/>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282828"/>
                </a:solidFill>
                <a:effectLst/>
                <a:uLnTx/>
                <a:uFillTx/>
                <a:latin typeface="Agenda"/>
                <a:ea typeface="+mn-ea"/>
                <a:cs typeface="+mn-cs"/>
              </a:rPr>
              <a:t>Reviews following major incidents such as the July 2005 London bombings all reported gaps and failings in the interoperability between the services.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282828"/>
              </a:solidFill>
              <a:effectLst/>
              <a:uLnTx/>
              <a:uFillTx/>
              <a:latin typeface="Agenda"/>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rgbClr val="282828"/>
                </a:solidFill>
                <a:effectLst/>
                <a:uLnTx/>
                <a:uFillTx/>
                <a:latin typeface="Agenda"/>
                <a:ea typeface="+mn-ea"/>
                <a:cs typeface="+mn-cs"/>
              </a:rPr>
              <a:t>The Joint Emergency Services Interoperability Programme (JESIP) was established in 2012 following a report by the Association of Chief Police Officers, Chief Fire Officers Association (National Resilience) and Association of Ambulance Chief Executives (AACE). </a:t>
            </a:r>
          </a:p>
          <a:p>
            <a:endParaRPr lang="en-GB" dirty="0"/>
          </a:p>
        </p:txBody>
      </p:sp>
    </p:spTree>
    <p:extLst>
      <p:ext uri="{BB962C8B-B14F-4D97-AF65-F5344CB8AC3E}">
        <p14:creationId xmlns:p14="http://schemas.microsoft.com/office/powerpoint/2010/main" val="2667940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96E7B3A-900A-8A83-2753-08A82ACB4CD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Interoperability</a:t>
            </a:r>
          </a:p>
        </p:txBody>
      </p:sp>
      <p:sp>
        <p:nvSpPr>
          <p:cNvPr id="3" name="Content Placeholder 2">
            <a:extLst>
              <a:ext uri="{FF2B5EF4-FFF2-40B4-BE49-F238E27FC236}">
                <a16:creationId xmlns:a16="http://schemas.microsoft.com/office/drawing/2014/main" id="{635DC5B6-25C0-1B5F-D222-31179F011DA1}"/>
              </a:ext>
            </a:extLst>
          </p:cNvPr>
          <p:cNvSpPr>
            <a:spLocks noGrp="1"/>
          </p:cNvSpPr>
          <p:nvPr>
            <p:ph idx="1"/>
          </p:nvPr>
        </p:nvSpPr>
        <p:spPr>
          <a:xfrm>
            <a:off x="6503158" y="649480"/>
            <a:ext cx="4862447" cy="5546047"/>
          </a:xfrm>
        </p:spPr>
        <p:txBody>
          <a:bodyPr anchor="ctr">
            <a:normAutofit/>
          </a:bodyPr>
          <a:lstStyle/>
          <a:p>
            <a:r>
              <a:rPr lang="en-GB" sz="2000" dirty="0"/>
              <a:t>Interoperability is defined as the extent to which organisations can work together coherently as a matter of routine. </a:t>
            </a:r>
          </a:p>
          <a:p>
            <a:endParaRPr lang="en-GB" sz="2000" dirty="0"/>
          </a:p>
          <a:p>
            <a:r>
              <a:rPr lang="en-GB" sz="2000" dirty="0"/>
              <a:t>Why is this important?</a:t>
            </a:r>
          </a:p>
        </p:txBody>
      </p:sp>
    </p:spTree>
    <p:extLst>
      <p:ext uri="{BB962C8B-B14F-4D97-AF65-F5344CB8AC3E}">
        <p14:creationId xmlns:p14="http://schemas.microsoft.com/office/powerpoint/2010/main" val="2760655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are the aims of JESIP?</a:t>
            </a:r>
          </a:p>
        </p:txBody>
      </p:sp>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a:effectLst/>
                <a:latin typeface="Arial" panose="020B0604020202020204" pitchFamily="34" charset="0"/>
                <a:cs typeface="Arial" panose="020B0604020202020204" pitchFamily="34" charset="0"/>
              </a:rPr>
              <a:t>JESIP models and principles have become the standard for interoperability in the UK</a:t>
            </a:r>
            <a:r>
              <a:rPr lang="en-GB" sz="2000">
                <a:latin typeface="Arial" panose="020B0604020202020204" pitchFamily="34" charset="0"/>
                <a:cs typeface="Arial" panose="020B0604020202020204" pitchFamily="34" charset="0"/>
              </a:rPr>
              <a:t>.</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Sets out a standard approach to multi-agency working. </a:t>
            </a:r>
          </a:p>
          <a:p>
            <a:pPr marL="0" indent="0">
              <a:buNone/>
            </a:pPr>
            <a:r>
              <a:rPr lang="en-GB" sz="2000">
                <a:latin typeface="Arial" panose="020B0604020202020204" pitchFamily="34" charset="0"/>
                <a:cs typeface="Arial" panose="020B0604020202020204" pitchFamily="34" charset="0"/>
              </a:rPr>
              <a:t>Training and awareness – helping agencies to train staff. </a:t>
            </a:r>
          </a:p>
        </p:txBody>
      </p:sp>
    </p:spTree>
    <p:extLst>
      <p:ext uri="{BB962C8B-B14F-4D97-AF65-F5344CB8AC3E}">
        <p14:creationId xmlns:p14="http://schemas.microsoft.com/office/powerpoint/2010/main" val="2640595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AE2-298E-62F5-E93F-C0D45441394A}"/>
              </a:ext>
            </a:extLst>
          </p:cNvPr>
          <p:cNvSpPr>
            <a:spLocks noGrp="1"/>
          </p:cNvSpPr>
          <p:nvPr>
            <p:ph type="title"/>
          </p:nvPr>
        </p:nvSpPr>
        <p:spPr>
          <a:solidFill>
            <a:schemeClr val="tx2">
              <a:lumMod val="90000"/>
              <a:lumOff val="10000"/>
            </a:schemeClr>
          </a:solidFill>
        </p:spPr>
        <p:txBody>
          <a:bodyPr>
            <a:normAutofit/>
          </a:bodyPr>
          <a:lstStyle/>
          <a:p>
            <a:r>
              <a:rPr lang="en-GB" dirty="0">
                <a:solidFill>
                  <a:schemeClr val="bg1"/>
                </a:solidFill>
              </a:rPr>
              <a:t>Each agency will work together at a major incident applying JESIP principles.</a:t>
            </a:r>
          </a:p>
        </p:txBody>
      </p:sp>
      <p:pic>
        <p:nvPicPr>
          <p:cNvPr id="7" name="Picture 2" descr="JDM-edition2.png (2762×2681)">
            <a:extLst>
              <a:ext uri="{FF2B5EF4-FFF2-40B4-BE49-F238E27FC236}">
                <a16:creationId xmlns:a16="http://schemas.microsoft.com/office/drawing/2014/main" id="{EFFD7CAA-FFAC-95F6-D80A-80F45249F7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18772" y="1690687"/>
            <a:ext cx="5942750" cy="480218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120D48ED-A839-2336-3972-DA69DC654D66}"/>
              </a:ext>
            </a:extLst>
          </p:cNvPr>
          <p:cNvSpPr>
            <a:spLocks noGrp="1"/>
          </p:cNvSpPr>
          <p:nvPr>
            <p:ph sz="half" idx="1"/>
          </p:nvPr>
        </p:nvSpPr>
        <p:spPr>
          <a:xfrm>
            <a:off x="838200" y="2776451"/>
            <a:ext cx="3823010" cy="3400512"/>
          </a:xfrm>
        </p:spPr>
        <p:txBody>
          <a:bodyPr/>
          <a:lstStyle/>
          <a:p>
            <a:r>
              <a:rPr lang="en-GB" dirty="0"/>
              <a:t>The Joint Decision Model (JDM)</a:t>
            </a:r>
          </a:p>
          <a:p>
            <a:endParaRPr lang="en-GB" dirty="0"/>
          </a:p>
          <a:p>
            <a:r>
              <a:rPr lang="en-GB" sz="2400" dirty="0">
                <a:latin typeface="Arial" panose="020B0604020202020204" pitchFamily="34" charset="0"/>
                <a:cs typeface="Arial" panose="020B0604020202020204" pitchFamily="34" charset="0"/>
              </a:rPr>
              <a:t>This is used to </a:t>
            </a:r>
            <a:r>
              <a:rPr lang="en-GB" sz="2400" b="0" i="0" dirty="0">
                <a:solidFill>
                  <a:srgbClr val="000000"/>
                </a:solidFill>
                <a:effectLst/>
                <a:latin typeface="Arial" panose="020B0604020202020204" pitchFamily="34" charset="0"/>
                <a:cs typeface="Arial" panose="020B0604020202020204" pitchFamily="34" charset="0"/>
              </a:rPr>
              <a:t>help bring together the available information, reconcile objectives and make effective decisions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8796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a:xfrm>
            <a:off x="5731727" y="1825625"/>
            <a:ext cx="5622073" cy="4667250"/>
          </a:xfrm>
        </p:spPr>
        <p:txBody>
          <a:bodyPr>
            <a:normAutofit fontScale="700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45062" y="1825625"/>
            <a:ext cx="5041338"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C425AD6-DF20-4BFB-A394-5A769B823471}"/>
              </a:ext>
            </a:extLst>
          </p:cNvPr>
          <p:cNvSpPr>
            <a:spLocks noGrp="1"/>
          </p:cNvSpPr>
          <p:nvPr>
            <p:ph type="body" sz="quarter" idx="25"/>
          </p:nvPr>
        </p:nvSpPr>
        <p:spPr>
          <a:xfrm>
            <a:off x="515936" y="1997380"/>
            <a:ext cx="10690543" cy="2863239"/>
          </a:xfrm>
        </p:spPr>
        <p:txBody>
          <a:bodyPr/>
          <a:lstStyle/>
          <a:p>
            <a:pPr algn="just">
              <a:lnSpc>
                <a:spcPct val="150000"/>
              </a:lnSpc>
            </a:pPr>
            <a:endParaRPr lang="en-GB" sz="2400" dirty="0"/>
          </a:p>
        </p:txBody>
      </p:sp>
      <p:pic>
        <p:nvPicPr>
          <p:cNvPr id="3" name="Online Media 2">
            <a:hlinkClick r:id="" action="ppaction://media"/>
            <a:extLst>
              <a:ext uri="{FF2B5EF4-FFF2-40B4-BE49-F238E27FC236}">
                <a16:creationId xmlns:a16="http://schemas.microsoft.com/office/drawing/2014/main" id="{F4BA4E60-0D73-4CF2-A859-D6253869F6CD}"/>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91938145"/>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1331-502B-F517-CBC3-6366EFC91D07}"/>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Sudden Impact and Rising Tide Incidents</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2A1FD76E-828D-6522-E877-262F39988A73}"/>
              </a:ext>
            </a:extLst>
          </p:cNvPr>
          <p:cNvSpPr>
            <a:spLocks noGrp="1"/>
          </p:cNvSpPr>
          <p:nvPr>
            <p:ph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rPr>
              <a:t>Sudden Impact Incidents:</a:t>
            </a: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rPr>
              <a:t> Minimum Warning, immediate impact on Police resources. E.g. terrorist attack, rail crash, aircraft incident. </a:t>
            </a:r>
          </a:p>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endParaRPr>
          </a:p>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rPr>
              <a:t>Rising Tide Incident </a:t>
            </a: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rPr>
              <a:t>– Develop from business as usual to ‘emergency’ or ‘major incident’ over period of time e.g. weather events or pandemic. </a:t>
            </a:r>
          </a:p>
          <a:p>
            <a:pPr marL="0" marR="0" lvl="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Calibri" panose="020F0502020204030204" pitchFamily="34" charset="0"/>
              </a:rPr>
              <a:t>								  Cabinet Office (2013)</a:t>
            </a:r>
          </a:p>
          <a:p>
            <a:pPr marL="0" indent="0">
              <a:buNone/>
            </a:pPr>
            <a:endParaRPr lang="en-GB" dirty="0"/>
          </a:p>
        </p:txBody>
      </p:sp>
    </p:spTree>
    <p:extLst>
      <p:ext uri="{BB962C8B-B14F-4D97-AF65-F5344CB8AC3E}">
        <p14:creationId xmlns:p14="http://schemas.microsoft.com/office/powerpoint/2010/main" val="3863426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78C6-A8DF-73AC-95DA-0E1D96D9C7D4}"/>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Case Study – Marchioness Disaster </a:t>
            </a: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20 August 1989</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A373C320-1C51-67A2-4E12-FCE9CDDD9520}"/>
              </a:ext>
            </a:extLst>
          </p:cNvPr>
          <p:cNvSpPr>
            <a:spLocks noGrp="1"/>
          </p:cNvSpPr>
          <p:nvPr>
            <p:ph idx="1"/>
          </p:nvPr>
        </p:nvSpPr>
        <p:spPr/>
        <p:txBody>
          <a:bodyPr/>
          <a:lstStyle/>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02122"/>
                </a:solidFill>
                <a:effectLst/>
                <a:uLnTx/>
                <a:uFillTx/>
                <a:latin typeface="Arial" panose="020B0604020202020204"/>
                <a:ea typeface="+mn-ea"/>
                <a:cs typeface="Arial" panose="020B0604020202020204" pitchFamily="34" charset="0"/>
              </a:rPr>
              <a:t>The Marchioness ‘disaster’ was the result of two vessels (The ‘Marchioness and the </a:t>
            </a:r>
            <a:r>
              <a:rPr kumimoji="0" lang="en-GB" sz="2400" b="0" i="0" u="none" strike="noStrike" kern="1200" cap="none" spc="0" normalizeH="0" baseline="0" noProof="0" dirty="0" err="1">
                <a:ln>
                  <a:noFill/>
                </a:ln>
                <a:solidFill>
                  <a:srgbClr val="202122"/>
                </a:solidFill>
                <a:effectLst/>
                <a:uLnTx/>
                <a:uFillTx/>
                <a:latin typeface="Arial" panose="020B0604020202020204"/>
                <a:ea typeface="+mn-ea"/>
                <a:cs typeface="Arial" panose="020B0604020202020204" pitchFamily="34" charset="0"/>
              </a:rPr>
              <a:t>Bowbelle</a:t>
            </a:r>
            <a:r>
              <a:rPr kumimoji="0" lang="en-GB" sz="2400" b="0" i="0" u="none" strike="noStrike" kern="1200" cap="none" spc="0" normalizeH="0" baseline="0" noProof="0" dirty="0">
                <a:ln>
                  <a:noFill/>
                </a:ln>
                <a:solidFill>
                  <a:srgbClr val="202122"/>
                </a:solidFill>
                <a:effectLst/>
                <a:uLnTx/>
                <a:uFillTx/>
                <a:latin typeface="Arial" panose="020B0604020202020204"/>
                <a:ea typeface="+mn-ea"/>
                <a:cs typeface="Arial" panose="020B0604020202020204" pitchFamily="34" charset="0"/>
              </a:rPr>
              <a:t>) colliding on the Thames in the early hours of the 20</a:t>
            </a:r>
            <a:r>
              <a:rPr kumimoji="0" lang="en-GB" sz="2400" b="0" i="0" u="none" strike="noStrike" kern="1200" cap="none" spc="0" normalizeH="0" baseline="30000" noProof="0" dirty="0">
                <a:ln>
                  <a:noFill/>
                </a:ln>
                <a:solidFill>
                  <a:srgbClr val="202122"/>
                </a:solidFill>
                <a:effectLst/>
                <a:uLnTx/>
                <a:uFillTx/>
                <a:latin typeface="Arial" panose="020B0604020202020204"/>
                <a:ea typeface="+mn-ea"/>
                <a:cs typeface="Arial" panose="020B0604020202020204" pitchFamily="34" charset="0"/>
              </a:rPr>
              <a:t>th</a:t>
            </a:r>
            <a:r>
              <a:rPr kumimoji="0" lang="en-GB" sz="2400" b="0" i="0" u="none" strike="noStrike" kern="1200" cap="none" spc="0" normalizeH="0" baseline="0" noProof="0" dirty="0">
                <a:ln>
                  <a:noFill/>
                </a:ln>
                <a:solidFill>
                  <a:srgbClr val="202122"/>
                </a:solidFill>
                <a:effectLst/>
                <a:uLnTx/>
                <a:uFillTx/>
                <a:latin typeface="Arial" panose="020B0604020202020204"/>
                <a:ea typeface="+mn-ea"/>
                <a:cs typeface="Arial" panose="020B0604020202020204" pitchFamily="34" charset="0"/>
              </a:rPr>
              <a:t> August 1989. </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02122"/>
                </a:solidFill>
                <a:effectLst/>
                <a:uLnTx/>
                <a:uFillTx/>
                <a:latin typeface="Arial" panose="020B0604020202020204"/>
                <a:ea typeface="+mn-ea"/>
                <a:cs typeface="Arial" panose="020B0604020202020204" pitchFamily="34" charset="0"/>
              </a:rPr>
              <a:t>Fifty one persons died of as a result of the collision. </a:t>
            </a:r>
            <a:endParaRPr kumimoji="0" lang="en-GB" sz="16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31107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71EDF-B428-E952-C0AA-5A3E51B371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7B888B-7410-DABE-B3E0-BB41BE8E08FB}"/>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Case Study – Marchioness Disaster</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15B4BE48-D4F5-602B-1728-FE2919D472D8}"/>
              </a:ext>
            </a:extLst>
          </p:cNvPr>
          <p:cNvSpPr>
            <a:spLocks noGrp="1"/>
          </p:cNvSpPr>
          <p:nvPr>
            <p:ph idx="1"/>
          </p:nvPr>
        </p:nvSpPr>
        <p:spPr/>
        <p:txBody>
          <a:bodyPr>
            <a:normAutofit fontScale="92500" lnSpcReduction="10000"/>
          </a:bodyPr>
          <a:lstStyle/>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Charles Haddon-Cave QC representing the Marchioness Action Group, formed by the families and friends of the deceased stated: </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000" b="0" i="1"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care with which our dead are treated is a mark of how civilised a society we are. Much goes on for understandable reasons behind closed doors. For this reason, there is a special responsibility placed on those entrusted with this work and the authorities who supervise it to ensure that the bodies of the dead are treated with the utmost care and respect. This is what bereaved and loved ones are entitled to expect and what society at large demands”.</a:t>
            </a:r>
            <a:endParaRPr kumimoji="0" lang="en-GB" sz="2000" b="0" i="1"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789716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2355B-D681-B0E8-ECFC-A3F5E180D5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21A845-F834-693E-2568-948449723413}"/>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Case Study – Marchioness Disaster</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716F43D5-D966-03BB-BFAA-245A56E73EA5}"/>
              </a:ext>
            </a:extLst>
          </p:cNvPr>
          <p:cNvSpPr>
            <a:spLocks noGrp="1"/>
          </p:cNvSpPr>
          <p:nvPr>
            <p:ph idx="1"/>
          </p:nvPr>
        </p:nvSpPr>
        <p:spPr/>
        <p:txBody>
          <a:bodyPr>
            <a:normAutofit fontScale="92500"/>
          </a:bodyPr>
          <a:lstStyle/>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0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Following an enquiry into the identification of victims following major transport accidents Lord Justice Clarke set the foundations for the DVI processes:</a:t>
            </a:r>
          </a:p>
          <a:p>
            <a:pPr marL="0" marR="0" lvl="0" indent="0" algn="l"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1. Provision of honest and, as far as possible, accurate information at all times and at every stage,</a:t>
            </a:r>
            <a:endParaRPr kumimoji="0" lang="en-GB" sz="20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1000"/>
              </a:spcBef>
              <a:spcAft>
                <a:spcPts val="1200"/>
              </a:spcAft>
              <a:buClrTx/>
              <a:buSzPts val="1000"/>
              <a:buFont typeface="Arial" panose="020B0604020202020204" pitchFamily="34" charset="0"/>
              <a:buNone/>
              <a:tabLst>
                <a:tab pos="457200" algn="l"/>
              </a:tabLst>
              <a:defRPr/>
            </a:pPr>
            <a:r>
              <a:rPr kumimoji="0" lang="en-GB" sz="20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2. Respect for the deceased and the bereaved,</a:t>
            </a:r>
            <a:endParaRPr kumimoji="0" lang="en-GB" sz="20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1000"/>
              </a:spcBef>
              <a:spcAft>
                <a:spcPts val="1200"/>
              </a:spcAft>
              <a:buClrTx/>
              <a:buSzPts val="1000"/>
              <a:buFont typeface="Arial" panose="020B0604020202020204" pitchFamily="34" charset="0"/>
              <a:buNone/>
              <a:tabLst>
                <a:tab pos="457200" algn="l"/>
              </a:tabLst>
              <a:defRPr/>
            </a:pPr>
            <a:r>
              <a:rPr kumimoji="0" lang="en-GB" sz="20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3. Sympathetic and caring approach throughout,</a:t>
            </a:r>
            <a:endParaRPr kumimoji="0" lang="en-GB" sz="20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1000"/>
              </a:spcBef>
              <a:spcAft>
                <a:spcPts val="1200"/>
              </a:spcAft>
              <a:buClrTx/>
              <a:buSzPts val="1000"/>
              <a:buFont typeface="Arial" panose="020B0604020202020204" pitchFamily="34" charset="0"/>
              <a:buNone/>
              <a:tabLst>
                <a:tab pos="457200" algn="l"/>
              </a:tabLst>
              <a:defRPr/>
            </a:pPr>
            <a:r>
              <a:rPr kumimoji="0" lang="en-GB" sz="20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4. The avoidance of mistaken identification.</a:t>
            </a:r>
            <a:endParaRPr kumimoji="0" lang="en-GB" sz="20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123913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F4B71-52C3-AACE-520F-E1A6A56FD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206CFE-DFA6-C8BC-056B-FAB7966F96E1}"/>
              </a:ext>
            </a:extLst>
          </p:cNvPr>
          <p:cNvSpPr>
            <a:spLocks noGrp="1"/>
          </p:cNvSpPr>
          <p:nvPr>
            <p:ph type="title"/>
          </p:nvPr>
        </p:nvSpPr>
        <p:spPr/>
        <p:txBody>
          <a:bodyPr>
            <a:normAutofit fontScale="90000"/>
          </a:bodyPr>
          <a:lstStyle/>
          <a:p>
            <a:pPr marL="0" marR="0" lvl="0" indent="0" defTabSz="914400" rtl="0" eaLnBrk="1" fontAlgn="auto" latinLnBrk="0" hangingPunct="1">
              <a:lnSpc>
                <a:spcPct val="100000"/>
              </a:lnSpc>
              <a:spcBef>
                <a:spcPts val="1000"/>
              </a:spcBef>
              <a:spcAft>
                <a:spcPts val="0"/>
              </a:spcAft>
              <a:tabLst/>
              <a:defRPr/>
            </a:pPr>
            <a:r>
              <a:rPr kumimoji="0" lang="en-US" sz="4800" b="0" i="0" u="none" strike="noStrike" kern="1200" cap="none" spc="0" normalizeH="0" baseline="0" noProof="0" dirty="0">
                <a:ln>
                  <a:noFill/>
                </a:ln>
                <a:effectLst/>
                <a:uLnTx/>
                <a:uFillTx/>
                <a:latin typeface="Arial" panose="020B0604020202020204"/>
                <a:ea typeface="+mn-ea"/>
                <a:cs typeface="Arial" panose="020B0604020202020204" pitchFamily="34" charset="0"/>
              </a:rPr>
              <a:t>Disaster Victim Identification</a:t>
            </a:r>
            <a:br>
              <a:rPr kumimoji="0" lang="en-US" sz="4800" b="0" i="0" u="none" strike="noStrike" kern="1200" cap="none" spc="0" normalizeH="0" baseline="0" noProof="0" dirty="0">
                <a:ln>
                  <a:noFill/>
                </a:ln>
                <a:solidFill>
                  <a:srgbClr val="FFFFFF"/>
                </a:solidFill>
                <a:effectLst/>
                <a:uLnTx/>
                <a:uFillTx/>
                <a:latin typeface="Arial" panose="020B0604020202020204"/>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1C4C83-6A3D-D124-C16A-BCCAA01AC1AB}"/>
              </a:ext>
            </a:extLst>
          </p:cNvPr>
          <p:cNvSpPr>
            <a:spLocks noGrp="1"/>
          </p:cNvSpPr>
          <p:nvPr>
            <p:ph idx="1"/>
          </p:nvPr>
        </p:nvSpPr>
        <p:spPr/>
        <p:txBody>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endParaRP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Disaster victim identification (DVI) is the internationally accepted term for the processes and procedures for recovering and identifying deceased people and human remains in multiple fatality incidents. </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DVI is also used for,</a:t>
            </a: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rPr>
              <a:t> fragmented remains – so 2 bodies where identification of body parts may be an issue, or where a single body has fragmented.</a:t>
            </a:r>
            <a:endPar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1778882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a:hlinkClick r:id="" action="ppaction://media"/>
            <a:extLst>
              <a:ext uri="{FF2B5EF4-FFF2-40B4-BE49-F238E27FC236}">
                <a16:creationId xmlns:a16="http://schemas.microsoft.com/office/drawing/2014/main" id="{A7FE3B1E-4AB1-4C7D-8876-EFBF64E9125D}"/>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44099236"/>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95789-2612-341E-448A-EC12FB9526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7BABD6-AE46-9C70-1D96-A5815EA2B828}"/>
              </a:ext>
            </a:extLst>
          </p:cNvPr>
          <p:cNvSpPr>
            <a:spLocks noGrp="1"/>
          </p:cNvSpPr>
          <p:nvPr>
            <p:ph type="title"/>
          </p:nvPr>
        </p:nvSpPr>
        <p:spPr/>
        <p:txBody>
          <a:bodyPr/>
          <a:lstStyle/>
          <a:p>
            <a:pPr marL="0" marR="0" lvl="0" indent="0" defTabSz="914400" rtl="0" eaLnBrk="1" fontAlgn="base" latinLnBrk="0" hangingPunct="1">
              <a:lnSpc>
                <a:spcPct val="100000"/>
              </a:lnSpc>
              <a:spcBef>
                <a:spcPct val="0"/>
              </a:spcBef>
              <a:spcAft>
                <a:spcPct val="0"/>
              </a:spcAft>
              <a:tabLst/>
              <a:defRPr/>
            </a:pPr>
            <a:r>
              <a:rPr kumimoji="0" lang="en-GB" sz="3600" b="0" i="0" u="none" strike="noStrike" kern="1200" cap="none" spc="0" normalizeH="0" baseline="0" noProof="0" dirty="0">
                <a:ln>
                  <a:noFill/>
                </a:ln>
                <a:solidFill>
                  <a:srgbClr val="0032A0"/>
                </a:solidFill>
                <a:effectLst/>
                <a:uLnTx/>
                <a:uFillTx/>
                <a:latin typeface="Arial" panose="020B0604020202020204"/>
                <a:ea typeface="Calibri" panose="020F0502020204030204" pitchFamily="34" charset="0"/>
                <a:cs typeface="Calibri" panose="020F0502020204030204" pitchFamily="34" charset="0"/>
              </a:rPr>
              <a:t>Disaster Victim Identification (DVI)</a:t>
            </a:r>
            <a:b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5B6D978F-5B5C-B75E-34B0-06490A441FCC}"/>
              </a:ext>
            </a:extLst>
          </p:cNvPr>
          <p:cNvSpPr>
            <a:spLocks noGrp="1"/>
          </p:cNvSpPr>
          <p:nvPr>
            <p:ph idx="1"/>
          </p:nvPr>
        </p:nvSpPr>
        <p:spPr/>
        <p:txBody>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process involves bringing together ante-mortem and post mortem information to make a positive identification by scientific means in a dignified manner, taking into account the needs of the investigation process, the needs of the bereaved and the needs of the community. </a:t>
            </a:r>
          </a:p>
          <a:p>
            <a:pPr marL="0" marR="0" lvl="0" indent="0" algn="l" defTabSz="914400" rtl="0" eaLnBrk="1" fontAlgn="auto" latinLnBrk="0" hangingPunct="1">
              <a:lnSpc>
                <a:spcPct val="107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					</a:t>
            </a: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CoP (2021)</a:t>
            </a:r>
            <a:endParaRPr kumimoji="0" lang="en-GB" sz="20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547002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B87A0-46B9-B84A-0686-07290E061B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B3D55A-1117-7992-214C-997EF7CFDA3D}"/>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Disaster Victim Identification (DVI)</a:t>
            </a:r>
            <a:b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FB58ED2C-FDD2-CE97-A46E-9F61E6E9FCD8}"/>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rPr>
              <a:t>Identification of victims is achieved by: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rPr>
              <a:t>Primary Identifiers - </a:t>
            </a:r>
            <a:r>
              <a:rPr kumimoji="0" lang="en-GB" sz="2400" b="0" i="0" u="none" strike="noStrike" kern="1200" cap="none" spc="0" normalizeH="0" baseline="0" noProof="0" dirty="0">
                <a:ln>
                  <a:noFill/>
                </a:ln>
                <a:solidFill>
                  <a:srgbClr val="2E2E2E"/>
                </a:solidFill>
                <a:effectLst/>
                <a:uLnTx/>
                <a:uFillTx/>
                <a:latin typeface="Arial" panose="020B0604020202020204"/>
                <a:ea typeface="+mn-ea"/>
                <a:cs typeface="Arial" panose="020B0604020202020204" pitchFamily="34" charset="0"/>
              </a:rPr>
              <a:t>which include nuclear </a:t>
            </a:r>
            <a:r>
              <a:rPr kumimoji="0" lang="en-GB" sz="2400" b="0" i="0" u="none" strike="noStrike" kern="1200" cap="none" spc="0" normalizeH="0" baseline="0" noProof="0" dirty="0">
                <a:ln>
                  <a:noFill/>
                </a:ln>
                <a:solidFill>
                  <a:srgbClr val="2E2E2E"/>
                </a:solidFill>
                <a:effectLst/>
                <a:uLnTx/>
                <a:uFillTx/>
                <a:latin typeface="Arial" panose="020B0604020202020204"/>
                <a:ea typeface="+mn-ea"/>
                <a:cs typeface="Arial" panose="020B0604020202020204" pitchFamily="34" charset="0"/>
                <a:hlinkClick r:id="rId2" tooltip="Learn more about genetic markers from ScienceDirect's AI-generated Topic Pages">
                  <a:extLst>
                    <a:ext uri="{A12FA001-AC4F-418D-AE19-62706E023703}">
                      <ahyp:hlinkClr xmlns:ahyp="http://schemas.microsoft.com/office/drawing/2018/hyperlinkcolor" val="tx"/>
                    </a:ext>
                  </a:extLst>
                </a:hlinkClick>
              </a:rPr>
              <a:t>genetic markers</a:t>
            </a:r>
            <a:r>
              <a:rPr kumimoji="0" lang="en-GB" sz="2400" b="0" i="0" u="none" strike="noStrike" kern="1200" cap="none" spc="0" normalizeH="0" baseline="0" noProof="0" dirty="0">
                <a:ln>
                  <a:noFill/>
                </a:ln>
                <a:solidFill>
                  <a:srgbClr val="2E2E2E"/>
                </a:solidFill>
                <a:effectLst/>
                <a:uLnTx/>
                <a:uFillTx/>
                <a:latin typeface="Arial" panose="020B0604020202020204"/>
                <a:ea typeface="+mn-ea"/>
                <a:cs typeface="Arial" panose="020B0604020202020204" pitchFamily="34" charset="0"/>
              </a:rPr>
              <a:t> (DNA), dental radiograph comparisons, and fingerprint comparison, </a:t>
            </a:r>
            <a:r>
              <a:rPr kumimoji="0" lang="en-GB" sz="2400" b="1" i="0" u="none" strike="noStrike" kern="1200" cap="none" spc="0" normalizeH="0" baseline="0" noProof="0" dirty="0">
                <a:ln>
                  <a:noFill/>
                </a:ln>
                <a:solidFill>
                  <a:srgbClr val="2E2E2E"/>
                </a:solidFill>
                <a:effectLst/>
                <a:uLnTx/>
                <a:uFillTx/>
                <a:latin typeface="Arial" panose="020B0604020202020204"/>
                <a:ea typeface="+mn-ea"/>
                <a:cs typeface="Arial" panose="020B0604020202020204" pitchFamily="34" charset="0"/>
              </a:rPr>
              <a:t>and</a:t>
            </a:r>
            <a:endParaRPr kumimoji="0" lang="en-GB" sz="2400" b="1"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rPr>
              <a:t>Secondary Identifiers – </a:t>
            </a:r>
            <a:r>
              <a:rPr kumimoji="0" lang="en-GB" sz="2400" b="0" i="0" u="none" strike="noStrike" kern="1200" cap="none" spc="0" normalizeH="0" baseline="0" noProof="0" dirty="0">
                <a:ln>
                  <a:noFill/>
                </a:ln>
                <a:solidFill>
                  <a:srgbClr val="2E2E2E"/>
                </a:solidFill>
                <a:effectLst/>
                <a:uLnTx/>
                <a:uFillTx/>
                <a:latin typeface="Arial" panose="020B0604020202020204"/>
                <a:ea typeface="+mn-ea"/>
                <a:cs typeface="Arial" panose="020B0604020202020204" pitchFamily="34" charset="0"/>
              </a:rPr>
              <a:t>all other identifying information, including clothing, personal effects, and physical, medical and radiological features</a:t>
            </a:r>
            <a:endPar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rPr>
              <a:t>                                                                                                  Blau et al (2023</a:t>
            </a:r>
            <a:endParaRPr lang="en-GB" dirty="0"/>
          </a:p>
        </p:txBody>
      </p:sp>
    </p:spTree>
    <p:extLst>
      <p:ext uri="{BB962C8B-B14F-4D97-AF65-F5344CB8AC3E}">
        <p14:creationId xmlns:p14="http://schemas.microsoft.com/office/powerpoint/2010/main" val="3396332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4242F-7B1C-E9F4-951A-2B2575097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21E750-866C-2269-B22F-87751FB6E7D9}"/>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Disaster Victim Identification (DVI)</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DA5C6932-D182-EB4E-ADE3-4AC2BFAF4ACE}"/>
              </a:ext>
            </a:extLst>
          </p:cNvPr>
          <p:cNvSpPr>
            <a:spLocks noGrp="1"/>
          </p:cNvSpPr>
          <p:nvPr>
            <p:ph idx="1"/>
          </p:nvPr>
        </p:nvSpPr>
        <p:spPr/>
        <p:txBody>
          <a:bodyPr/>
          <a:lstStyle/>
          <a:p>
            <a:pPr marL="0" marR="0" lvl="0" indent="0" algn="just" defTabSz="914400" rtl="0" eaLnBrk="1" fontAlgn="auto" latinLnBrk="0" hangingPunct="1">
              <a:lnSpc>
                <a:spcPct val="150000"/>
              </a:lnSpc>
              <a:spcBef>
                <a:spcPts val="1000"/>
              </a:spcBef>
              <a:spcAft>
                <a:spcPts val="600"/>
              </a:spcAft>
              <a:buClrTx/>
              <a:buSzTx/>
              <a:buFont typeface="Arial" panose="020B0604020202020204" pitchFamily="34" charset="0"/>
              <a:buNone/>
              <a:tabLst/>
              <a:defRPr/>
            </a:pPr>
            <a:r>
              <a:rPr kumimoji="0" lang="en-GB" sz="2400" b="1" i="0" u="none" strike="noStrike" kern="1200" cap="none" spc="15" normalizeH="0" baseline="0" noProof="0" dirty="0">
                <a:ln>
                  <a:noFill/>
                </a:ln>
                <a:solidFill>
                  <a:srgbClr val="231F20"/>
                </a:solidFill>
                <a:effectLst/>
                <a:uLnTx/>
                <a:uFillTx/>
                <a:latin typeface="Arial" panose="020B0604020202020204"/>
                <a:ea typeface="Times New Roman" panose="02020603050405020304" pitchFamily="18" charset="0"/>
                <a:cs typeface="Times New Roman" panose="02020603050405020304" pitchFamily="18" charset="0"/>
              </a:rPr>
              <a:t>Closed incidents</a:t>
            </a:r>
            <a:endParaRPr kumimoji="0" lang="en-GB" sz="2400" b="1"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Where the provisional number and details of the deceased can be easily obtained (e.g. from a flight manifest). </a:t>
            </a:r>
          </a:p>
          <a:p>
            <a:pPr marL="0" marR="0" lvl="0" indent="0" algn="just"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Antemortem evidence can be collected at an early stage and the involvement of other people can be provisionally discounted.</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565824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D8491-9E48-845C-58AD-09ACE9F830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4F2262-6BF0-8DCE-B4EF-CFFB5514001C}"/>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t>Disaster Victim Identification (DVI)</a:t>
            </a: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2D1336AE-58ED-343F-C474-8EE54C895D77}"/>
              </a:ext>
            </a:extLst>
          </p:cNvPr>
          <p:cNvSpPr>
            <a:spLocks noGrp="1"/>
          </p:cNvSpPr>
          <p:nvPr>
            <p:ph idx="1"/>
          </p:nvPr>
        </p:nvSpPr>
        <p:spPr/>
        <p:txBody>
          <a:bodyPr/>
          <a:lstStyle/>
          <a:p>
            <a:pPr marL="0" marR="0" lvl="0" indent="0" algn="l" defTabSz="914400" rtl="0" eaLnBrk="1" fontAlgn="auto" latinLnBrk="0" hangingPunct="1">
              <a:lnSpc>
                <a:spcPct val="150000"/>
              </a:lnSpc>
              <a:spcBef>
                <a:spcPts val="1000"/>
              </a:spcBef>
              <a:spcAft>
                <a:spcPts val="600"/>
              </a:spcAft>
              <a:buClrTx/>
              <a:buSzTx/>
              <a:buFont typeface="Arial" panose="020B0604020202020204" pitchFamily="34" charset="0"/>
              <a:buNone/>
              <a:tabLst/>
              <a:defRPr/>
            </a:pPr>
            <a:r>
              <a:rPr kumimoji="0" lang="en-GB" sz="2400" b="1" i="0" u="none" strike="noStrike" kern="1200" cap="none" spc="15" normalizeH="0" baseline="0" noProof="0" dirty="0">
                <a:ln>
                  <a:noFill/>
                </a:ln>
                <a:solidFill>
                  <a:srgbClr val="231F20"/>
                </a:solidFill>
                <a:effectLst/>
                <a:uLnTx/>
                <a:uFillTx/>
                <a:latin typeface="Arial" panose="020B0604020202020204"/>
                <a:ea typeface="Times New Roman" panose="02020603050405020304" pitchFamily="18" charset="0"/>
                <a:cs typeface="Times New Roman" panose="02020603050405020304" pitchFamily="18" charset="0"/>
              </a:rPr>
              <a:t>Open Incidents</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Where the number and details of the deceased are not known at the time when the incident is declared and this information cannot be easily ascertained. There is likely to be early high demand for information from family and friends reporting people missing.</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02574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D773E-33E5-5D3F-8F1D-AC603C1724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36253-1076-747C-EAD3-E07CBFBD8289}"/>
              </a:ext>
            </a:extLst>
          </p:cNvPr>
          <p:cNvSpPr>
            <a:spLocks noGrp="1"/>
          </p:cNvSpPr>
          <p:nvPr>
            <p:ph type="title"/>
          </p:nvPr>
        </p:nvSpPr>
        <p:spPr/>
        <p:txBody>
          <a:bodyPr/>
          <a:lstStyle/>
          <a:p>
            <a:r>
              <a:rPr lang="en-GB" dirty="0"/>
              <a:t>Family Liaison</a:t>
            </a:r>
          </a:p>
        </p:txBody>
      </p:sp>
      <p:sp>
        <p:nvSpPr>
          <p:cNvPr id="3" name="Content Placeholder 2">
            <a:extLst>
              <a:ext uri="{FF2B5EF4-FFF2-40B4-BE49-F238E27FC236}">
                <a16:creationId xmlns:a16="http://schemas.microsoft.com/office/drawing/2014/main" id="{65128D98-16E1-8878-2E5D-12F84AC2CF54}"/>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7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We have discussed previously the importance of Investigators recognising the impact that being a witness to a crime or event can have on an individual.</a:t>
            </a:r>
          </a:p>
          <a:p>
            <a:pPr marL="0" marR="0" lvl="0" indent="0" algn="l" defTabSz="914400" rtl="0" eaLnBrk="1" fontAlgn="auto" latinLnBrk="0" hangingPunct="1">
              <a:lnSpc>
                <a:spcPct val="107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Victims and Witnesses may feel shocked, traumatised, vulnerable or intimidated by the experience. </a:t>
            </a:r>
          </a:p>
          <a:p>
            <a:pPr marL="0" marR="0" lvl="0" indent="0" algn="l" defTabSz="914400" rtl="0" eaLnBrk="1" fontAlgn="auto" latinLnBrk="0" hangingPunct="1">
              <a:lnSpc>
                <a:spcPct val="107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Invariably, all witnesses will require a degree of help from professionals during any investigation.</a:t>
            </a:r>
            <a:endParaRPr kumimoji="0" lang="en-GB" sz="18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92074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A57FE-BC0A-B876-F6DC-1A3D370ACD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1F2DBC-2089-AECF-E262-68D378AAC03B}"/>
              </a:ext>
            </a:extLst>
          </p:cNvPr>
          <p:cNvSpPr>
            <a:spLocks noGrp="1"/>
          </p:cNvSpPr>
          <p:nvPr>
            <p:ph type="title"/>
          </p:nvPr>
        </p:nvSpPr>
        <p:spPr/>
        <p:txBody>
          <a:bodyPr/>
          <a:lstStyle/>
          <a:p>
            <a:pPr marL="0" marR="0" lvl="0" indent="0" defTabSz="914400" rtl="0" eaLnBrk="1" fontAlgn="auto" latinLnBrk="0" hangingPunct="1">
              <a:lnSpc>
                <a:spcPct val="100000"/>
              </a:lnSpc>
              <a:spcBef>
                <a:spcPts val="1000"/>
              </a:spcBef>
              <a:spcAft>
                <a:spcPts val="0"/>
              </a:spcAft>
              <a:tabLst/>
              <a:defRPr/>
            </a:pPr>
            <a: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Family Liaison </a:t>
            </a:r>
            <a:br>
              <a:rPr kumimoji="0" lang="en-GB" sz="36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48DEBA6-722B-2A40-F4A4-BB41AD0A56A0}"/>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7000"/>
              </a:lnSpc>
              <a:spcBef>
                <a:spcPts val="1000"/>
              </a:spcBef>
              <a:spcAft>
                <a:spcPts val="1800"/>
              </a:spcAft>
              <a:buClrTx/>
              <a:buSzTx/>
              <a:buFont typeface="Arial" panose="020B0604020202020204" pitchFamily="34" charset="0"/>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‘Family’ includes partners, parents, siblings, children, guardians and others who may not be related, but who have a direct and close relationship with the victim, they may be used in cases of:</a:t>
            </a:r>
            <a:r>
              <a:rPr kumimoji="0" lang="en-GB" sz="2400" b="0" i="0" u="none" strike="noStrike" kern="1200" cap="none" spc="15" normalizeH="0" baseline="0" noProof="0" dirty="0">
                <a:ln>
                  <a:noFill/>
                </a:ln>
                <a:solidFill>
                  <a:srgbClr val="000000"/>
                </a:solidFill>
                <a:effectLst/>
                <a:uLnTx/>
                <a:uFillTx/>
                <a:latin typeface="Arial" panose="020B0604020202020204"/>
                <a:ea typeface="Calibri" panose="020F0502020204030204" pitchFamily="34" charset="0"/>
                <a:cs typeface="Calibri" panose="020F0502020204030204" pitchFamily="34" charset="0"/>
              </a:rPr>
              <a:t>  </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342900" marR="0" lvl="0" indent="-342900" algn="l" defTabSz="914400" rtl="0" eaLnBrk="1" fontAlgn="auto" latinLnBrk="0" hangingPunct="1">
              <a:lnSpc>
                <a:spcPct val="107000"/>
              </a:lnSpc>
              <a:spcBef>
                <a:spcPts val="100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murder and manslaughter</a:t>
            </a:r>
            <a:endParaRPr kumimoji="0" lang="en-GB" sz="18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100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fatal road traffic collisions</a:t>
            </a:r>
            <a:endParaRPr kumimoji="0" lang="en-GB" sz="18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ts val="100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mass fatality incidents, rail fatalities</a:t>
            </a:r>
            <a:endParaRPr kumimoji="0" lang="en-GB" sz="18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ts val="100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critical incidents where and FLO might enhance the effectiveness of the police response                                                                        </a:t>
            </a:r>
            <a:r>
              <a:rPr kumimoji="0" lang="en-GB" sz="18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Times New Roman" panose="02020603050405020304" pitchFamily="18" charset="0"/>
              </a:rPr>
              <a:t>MOJ (2020)</a:t>
            </a:r>
          </a:p>
        </p:txBody>
      </p:sp>
    </p:spTree>
    <p:extLst>
      <p:ext uri="{BB962C8B-B14F-4D97-AF65-F5344CB8AC3E}">
        <p14:creationId xmlns:p14="http://schemas.microsoft.com/office/powerpoint/2010/main" val="2885433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D6691-E60E-C5AE-4255-A0334533F4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9DFA72-EA5C-CCA7-9F10-6DC8F957101C}"/>
              </a:ext>
            </a:extLst>
          </p:cNvPr>
          <p:cNvSpPr>
            <a:spLocks noGrp="1"/>
          </p:cNvSpPr>
          <p:nvPr>
            <p:ph type="title"/>
          </p:nvPr>
        </p:nvSpPr>
        <p:spPr/>
        <p:txBody>
          <a:bodyPr/>
          <a:lstStyle/>
          <a:p>
            <a:pPr marL="0" marR="0" lvl="0" indent="0" defTabSz="914400" rtl="0" eaLnBrk="1" fontAlgn="auto" latinLnBrk="0" hangingPunct="1">
              <a:lnSpc>
                <a:spcPct val="107000"/>
              </a:lnSpc>
              <a:spcBef>
                <a:spcPts val="0"/>
              </a:spcBef>
              <a:spcAft>
                <a:spcPts val="600"/>
              </a:spcAft>
              <a:tabLst/>
              <a:defRPr/>
            </a:pPr>
            <a:r>
              <a:rPr kumimoji="0" lang="en-GB" sz="3600" b="0" i="0" u="none" strike="noStrike" kern="1200" cap="none" spc="15" normalizeH="0" baseline="0" noProof="0" dirty="0">
                <a:ln>
                  <a:noFill/>
                </a:ln>
                <a:solidFill>
                  <a:srgbClr val="0032A0"/>
                </a:solidFill>
                <a:effectLst/>
                <a:uLnTx/>
                <a:uFillTx/>
                <a:latin typeface="Arial" panose="020B0604020202020204"/>
                <a:ea typeface="Times New Roman" panose="02020603050405020304" pitchFamily="18" charset="0"/>
                <a:cs typeface="Calibri" panose="020F0502020204030204" pitchFamily="34" charset="0"/>
              </a:rPr>
              <a:t>Aims of family liaison</a:t>
            </a:r>
            <a:br>
              <a:rPr kumimoji="0" lang="en-GB" sz="3600" b="0" i="0" u="none" strike="noStrike" kern="1200" cap="none" spc="0" normalizeH="0" baseline="0" noProof="0" dirty="0">
                <a:ln>
                  <a:noFill/>
                </a:ln>
                <a:solidFill>
                  <a:srgbClr val="0032A0"/>
                </a:solidFill>
                <a:effectLst/>
                <a:uLnTx/>
                <a:uFillTx/>
                <a:latin typeface="Arial" panose="020B0604020202020204"/>
                <a:ea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10335088-2713-E6DE-63DE-588E19F0407F}"/>
              </a:ext>
            </a:extLst>
          </p:cNvPr>
          <p:cNvSpPr>
            <a:spLocks noGrp="1"/>
          </p:cNvSpPr>
          <p:nvPr>
            <p:ph idx="1"/>
          </p:nvPr>
        </p:nvSpPr>
        <p:spPr/>
        <p:txBody>
          <a:bodyPr>
            <a:normAutofit fontScale="92500"/>
          </a:bodyPr>
          <a:lstStyle/>
          <a:p>
            <a:pPr marL="0" marR="0" lvl="0" indent="0" algn="l" defTabSz="914400" rtl="0" eaLnBrk="1" fontAlgn="auto" latinLnBrk="0" hangingPunct="1">
              <a:lnSpc>
                <a:spcPct val="107000"/>
              </a:lnSpc>
              <a:spcBef>
                <a:spcPts val="0"/>
              </a:spcBef>
              <a:spcAft>
                <a:spcPts val="1800"/>
              </a:spcAft>
              <a:buClrTx/>
              <a:buSzTx/>
              <a:buFontTx/>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Primary role of a FLO is as an investigator. The FLO will be responsible for gathering the evidence from the family that will assist the investigation.</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7000"/>
              </a:lnSpc>
              <a:spcBef>
                <a:spcPts val="0"/>
              </a:spcBef>
              <a:spcAft>
                <a:spcPts val="1800"/>
              </a:spcAft>
              <a:buClrTx/>
              <a:buSzTx/>
              <a:buFontTx/>
              <a:buNone/>
              <a:tabLst/>
              <a:defRPr/>
            </a:pPr>
            <a:r>
              <a:rPr kumimoji="0" lang="en-GB" sz="2400" b="0" i="0" u="none" strike="noStrike" kern="1200" cap="none" spc="15"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The key aims are:</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342900" marR="0" lvl="0" indent="-342900" algn="l" defTabSz="914400" rtl="0" eaLnBrk="1" fontAlgn="auto" latinLnBrk="0" hangingPunct="1">
              <a:lnSpc>
                <a:spcPct val="107000"/>
              </a:lnSpc>
              <a:spcBef>
                <a:spcPts val="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Secure the confidence and trust of the family, thereby enhancing their contribution to the investigation (this can positively impact the wider issues of community trust and confidence, as well as bringing positive benefits to the investigation)</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pPr marL="342900" marR="0" lvl="0" indent="-342900" algn="l" defTabSz="914400" rtl="0" eaLnBrk="1" fontAlgn="auto" latinLnBrk="0" hangingPunct="1">
              <a:lnSpc>
                <a:spcPct val="107000"/>
              </a:lnSpc>
              <a:spcBef>
                <a:spcPts val="0"/>
              </a:spcBef>
              <a:spcAft>
                <a:spcPts val="1200"/>
              </a:spcAft>
              <a:buClrTx/>
              <a:buSzPts val="1000"/>
              <a:buFont typeface="Symbol" panose="05050102010706020507" pitchFamily="18" charset="2"/>
              <a:buChar char=""/>
              <a:tabLst>
                <a:tab pos="457200" algn="l"/>
              </a:tabLst>
              <a:defRPr/>
            </a:pPr>
            <a:r>
              <a:rPr kumimoji="0" lang="en-GB" sz="2400" b="0" i="0" u="none" strike="noStrike" kern="1200" cap="none" spc="0" normalizeH="0" baseline="0" noProof="0" dirty="0">
                <a:ln>
                  <a:noFill/>
                </a:ln>
                <a:solidFill>
                  <a:srgbClr val="000000"/>
                </a:solidFill>
                <a:effectLst/>
                <a:uLnTx/>
                <a:uFillTx/>
                <a:latin typeface="Arial" panose="020B0604020202020204"/>
                <a:ea typeface="Times New Roman" panose="02020603050405020304" pitchFamily="18" charset="0"/>
                <a:cs typeface="Calibri" panose="020F0502020204030204" pitchFamily="34" charset="0"/>
              </a:rPr>
              <a:t>to gather material from the family in a manner that contributes to the investigation and preserves its integrity</a:t>
            </a:r>
            <a:endParaRPr kumimoji="0" lang="en-GB" sz="2400" b="0" i="0" u="none" strike="noStrike" kern="1200" cap="none" spc="0" normalizeH="0" baseline="0" noProof="0" dirty="0">
              <a:ln>
                <a:noFill/>
              </a:ln>
              <a:solidFill>
                <a:srgbClr val="231F20"/>
              </a:solidFill>
              <a:effectLst/>
              <a:uLnTx/>
              <a:uFillTx/>
              <a:latin typeface="Arial" panose="020B0604020202020204"/>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446791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BBBDE-6145-52A0-E0F0-95EA457645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E16A5-B9D5-5EA7-689E-DB77620087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7AE33B-46A6-DC3F-CA84-515A979218C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36741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BF1141-D42A-A6C4-A019-ECA572DE45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5229B4-9F07-5CF8-8917-4B1C52D610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AA347-047B-F8D1-A123-3FB30AED0B0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75822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736E1-A2DD-D465-634E-C609D01AB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C2A6E7-E105-5945-A9C6-1A08B1D5DD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ABAB7C-CB01-565F-5EB2-9E5F6DC3BB9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191828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BJHEADERFOOTERLABEL" val="TRUE"/>
</p:tagLst>
</file>

<file path=ppt/tags/tag2.xml><?xml version="1.0" encoding="utf-8"?>
<p:tagLst xmlns:a="http://schemas.openxmlformats.org/drawingml/2006/main" xmlns:r="http://schemas.openxmlformats.org/officeDocument/2006/relationships" xmlns:p="http://schemas.openxmlformats.org/presentationml/2006/main">
  <p:tag name="BJHEADERFOOTERLABEL" val="TRUE"/>
</p:tagLst>
</file>

<file path=ppt/tags/tag3.xml><?xml version="1.0" encoding="utf-8"?>
<p:tagLst xmlns:a="http://schemas.openxmlformats.org/drawingml/2006/main" xmlns:r="http://schemas.openxmlformats.org/officeDocument/2006/relationships" xmlns:p="http://schemas.openxmlformats.org/presentationml/2006/main">
  <p:tag name="BJHEADERFOOTERLABEL" val="TRUE"/>
</p:tagLst>
</file>

<file path=ppt/tags/tag4.xml><?xml version="1.0" encoding="utf-8"?>
<p:tagLst xmlns:a="http://schemas.openxmlformats.org/drawingml/2006/main" xmlns:r="http://schemas.openxmlformats.org/officeDocument/2006/relationships" xmlns:p="http://schemas.openxmlformats.org/presentationml/2006/main">
  <p:tag name="BJHEADERFOOTERLABEL" val="TRUE"/>
</p:tagLst>
</file>

<file path=ppt/tags/tag5.xml><?xml version="1.0" encoding="utf-8"?>
<p:tagLst xmlns:a="http://schemas.openxmlformats.org/drawingml/2006/main" xmlns:r="http://schemas.openxmlformats.org/officeDocument/2006/relationships" xmlns:p="http://schemas.openxmlformats.org/presentationml/2006/main">
  <p:tag name="BJHEADERFOOTERLABEL" val="TRUE"/>
</p:tagLst>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content-slide">
  <a:themeElements>
    <a:clrScheme name="Babcock MPS">
      <a:dk1>
        <a:srgbClr val="231F20"/>
      </a:dk1>
      <a:lt1>
        <a:srgbClr val="FFFFFF"/>
      </a:lt1>
      <a:dk2>
        <a:srgbClr val="0032A0"/>
      </a:dk2>
      <a:lt2>
        <a:srgbClr val="EFEFEF"/>
      </a:lt2>
      <a:accent1>
        <a:srgbClr val="0032A0"/>
      </a:accent1>
      <a:accent2>
        <a:srgbClr val="A3C8E3"/>
      </a:accent2>
      <a:accent3>
        <a:srgbClr val="A0CFC9"/>
      </a:accent3>
      <a:accent4>
        <a:srgbClr val="EEEAE9"/>
      </a:accent4>
      <a:accent5>
        <a:srgbClr val="001950"/>
      </a:accent5>
      <a:accent6>
        <a:srgbClr val="C7C7C8"/>
      </a:accent6>
      <a:hlink>
        <a:srgbClr val="0032A0"/>
      </a:hlink>
      <a:folHlink>
        <a:srgbClr val="00195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potx" id="{44BB43B1-6321-4238-A663-595D1289E83F}" vid="{CCE20DA9-5D4F-4E3E-A6DC-8A4D2746FC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1866</Words>
  <Application>Microsoft Office PowerPoint</Application>
  <PresentationFormat>Widescreen</PresentationFormat>
  <Paragraphs>122</Paragraphs>
  <Slides>27</Slides>
  <Notes>6</Notes>
  <HiddenSlides>0</HiddenSlides>
  <MMClips>2</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27</vt:i4>
      </vt:variant>
    </vt:vector>
  </HeadingPairs>
  <TitlesOfParts>
    <vt:vector size="42" baseType="lpstr">
      <vt:lpstr>Agenda</vt:lpstr>
      <vt:lpstr>Aptos</vt:lpstr>
      <vt:lpstr>Aptos Display</vt:lpstr>
      <vt:lpstr>Arial</vt:lpstr>
      <vt:lpstr>Calibri</vt:lpstr>
      <vt:lpstr>Calisto MT</vt:lpstr>
      <vt:lpstr>Libre Franklin</vt:lpstr>
      <vt:lpstr>Lora</vt:lpstr>
      <vt:lpstr>Montserrat</vt:lpstr>
      <vt:lpstr>Nunito Sans</vt:lpstr>
      <vt:lpstr>Symbol</vt:lpstr>
      <vt:lpstr>Univers Condensed</vt:lpstr>
      <vt:lpstr>ChronicleVTI</vt:lpstr>
      <vt:lpstr>content-slide</vt:lpstr>
      <vt:lpstr>Office Theme</vt:lpstr>
      <vt:lpstr>Major Incident Response</vt:lpstr>
      <vt:lpstr>Section 1 Civil Contingencies Act 2004 defines an ‘Emergency’ as being:  </vt:lpstr>
      <vt:lpstr>A Major Incident </vt:lpstr>
      <vt:lpstr>Critical Incident </vt:lpstr>
      <vt:lpstr>Three phases of critical incident management </vt:lpstr>
      <vt:lpstr>JESIP History</vt:lpstr>
      <vt:lpstr>Interoperability</vt:lpstr>
      <vt:lpstr>What are the aims of JESIP?</vt:lpstr>
      <vt:lpstr>Each agency will work together at a major incident applying JESIP principles.</vt:lpstr>
      <vt:lpstr>Officers first actions at a scene of a major incident</vt:lpstr>
      <vt:lpstr>PowerPoint Presentation</vt:lpstr>
      <vt:lpstr>Sudden Impact and Rising Tide Incidents </vt:lpstr>
      <vt:lpstr>Case Study – Marchioness Disaster 20 August 1989 </vt:lpstr>
      <vt:lpstr>Case Study – Marchioness Disaster </vt:lpstr>
      <vt:lpstr>Case Study – Marchioness Disaster </vt:lpstr>
      <vt:lpstr>Disaster Victim Identification </vt:lpstr>
      <vt:lpstr>PowerPoint Presentation</vt:lpstr>
      <vt:lpstr>Disaster Victim Identification (DVI) </vt:lpstr>
      <vt:lpstr>Disaster Victim Identification (DVI) </vt:lpstr>
      <vt:lpstr>Disaster Victim Identification (DVI) </vt:lpstr>
      <vt:lpstr>Disaster Victim Identification (DVI) </vt:lpstr>
      <vt:lpstr>Family Liaison</vt:lpstr>
      <vt:lpstr>Family Liaison  </vt:lpstr>
      <vt:lpstr>Aims of family liaison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1</cp:revision>
  <dcterms:created xsi:type="dcterms:W3CDTF">2026-02-23T14:07:19Z</dcterms:created>
  <dcterms:modified xsi:type="dcterms:W3CDTF">2026-02-23T14:33:31Z</dcterms:modified>
</cp:coreProperties>
</file>