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2"/>
  </p:sldMasterIdLst>
  <p:notesMasterIdLst>
    <p:notesMasterId r:id="rId29"/>
  </p:notesMasterIdLst>
  <p:handoutMasterIdLst>
    <p:handoutMasterId r:id="rId30"/>
  </p:handoutMasterIdLst>
  <p:sldIdLst>
    <p:sldId id="256" r:id="rId13"/>
    <p:sldId id="297" r:id="rId14"/>
    <p:sldId id="337" r:id="rId15"/>
    <p:sldId id="343" r:id="rId16"/>
    <p:sldId id="344" r:id="rId17"/>
    <p:sldId id="317" r:id="rId18"/>
    <p:sldId id="318" r:id="rId19"/>
    <p:sldId id="320" r:id="rId20"/>
    <p:sldId id="321" r:id="rId21"/>
    <p:sldId id="324" r:id="rId22"/>
    <p:sldId id="323" r:id="rId23"/>
    <p:sldId id="340" r:id="rId24"/>
    <p:sldId id="341" r:id="rId25"/>
    <p:sldId id="325" r:id="rId26"/>
    <p:sldId id="342" r:id="rId27"/>
    <p:sldId id="338" r:id="rId28"/>
  </p:sldIdLst>
  <p:sldSz cx="9144000" cy="6858000" type="screen4x3"/>
  <p:notesSz cx="6797675" cy="9926638"/>
  <p:custShowLst>
    <p:custShow name="Lecture Presentation" id="0">
      <p:sldLst>
        <p:sld r:id="rId13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D74759-6CC2-4C5F-BD14-87FD886A92BC}" v="27" dt="2024-07-09T12:49:34.3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1444" autoAdjust="0"/>
  </p:normalViewPr>
  <p:slideViewPr>
    <p:cSldViewPr>
      <p:cViewPr varScale="1">
        <p:scale>
          <a:sx n="102" d="100"/>
          <a:sy n="102" d="100"/>
        </p:scale>
        <p:origin x="1920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.xml"/><Relationship Id="rId18" Type="http://schemas.openxmlformats.org/officeDocument/2006/relationships/slide" Target="slides/slide6.xml"/><Relationship Id="rId26" Type="http://schemas.openxmlformats.org/officeDocument/2006/relationships/slide" Target="slides/slide14.xml"/><Relationship Id="rId21" Type="http://schemas.openxmlformats.org/officeDocument/2006/relationships/slide" Target="slides/slide9.xml"/><Relationship Id="rId34" Type="http://schemas.openxmlformats.org/officeDocument/2006/relationships/theme" Target="theme/theme1.xml"/><Relationship Id="rId7" Type="http://schemas.openxmlformats.org/officeDocument/2006/relationships/customXml" Target="../customXml/item7.xml"/><Relationship Id="rId12" Type="http://schemas.openxmlformats.org/officeDocument/2006/relationships/slideMaster" Target="slideMasters/slideMaster1.xml"/><Relationship Id="rId17" Type="http://schemas.openxmlformats.org/officeDocument/2006/relationships/slide" Target="slides/slide5.xml"/><Relationship Id="rId25" Type="http://schemas.openxmlformats.org/officeDocument/2006/relationships/slide" Target="slides/slide13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4.xml"/><Relationship Id="rId20" Type="http://schemas.openxmlformats.org/officeDocument/2006/relationships/slide" Target="slides/slide8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slide" Target="slides/slide12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customXml" Target="../customXml/item5.xml"/><Relationship Id="rId15" Type="http://schemas.openxmlformats.org/officeDocument/2006/relationships/slide" Target="slides/slide3.xml"/><Relationship Id="rId23" Type="http://schemas.openxmlformats.org/officeDocument/2006/relationships/slide" Target="slides/slide11.xml"/><Relationship Id="rId28" Type="http://schemas.openxmlformats.org/officeDocument/2006/relationships/slide" Target="slides/slide16.xml"/><Relationship Id="rId36" Type="http://schemas.microsoft.com/office/2016/11/relationships/changesInfo" Target="changesInfos/changesInfo1.xml"/><Relationship Id="rId10" Type="http://schemas.openxmlformats.org/officeDocument/2006/relationships/customXml" Target="../customXml/item10.xml"/><Relationship Id="rId19" Type="http://schemas.openxmlformats.org/officeDocument/2006/relationships/slide" Target="slides/slide7.xml"/><Relationship Id="rId31" Type="http://schemas.openxmlformats.org/officeDocument/2006/relationships/commentAuthors" Target="commentAuthors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slide" Target="slides/slide2.xml"/><Relationship Id="rId22" Type="http://schemas.openxmlformats.org/officeDocument/2006/relationships/slide" Target="slides/slide10.xml"/><Relationship Id="rId27" Type="http://schemas.openxmlformats.org/officeDocument/2006/relationships/slide" Target="slides/slide15.xml"/><Relationship Id="rId30" Type="http://schemas.openxmlformats.org/officeDocument/2006/relationships/handoutMaster" Target="handoutMasters/handoutMaster1.xml"/><Relationship Id="rId35" Type="http://schemas.openxmlformats.org/officeDocument/2006/relationships/tableStyles" Target="tableStyles.xml"/><Relationship Id="rId8" Type="http://schemas.openxmlformats.org/officeDocument/2006/relationships/customXml" Target="../customXml/item8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dhana Jha" userId="26551a24-7b54-4515-aa86-bf14174199c0" providerId="ADAL" clId="{10D74759-6CC2-4C5F-BD14-87FD886A92BC}"/>
    <pc:docChg chg="undo custSel addSld delSld modSld">
      <pc:chgData name="Sadhana Jha" userId="26551a24-7b54-4515-aa86-bf14174199c0" providerId="ADAL" clId="{10D74759-6CC2-4C5F-BD14-87FD886A92BC}" dt="2024-07-09T12:50:13.085" v="1539" actId="6549"/>
      <pc:docMkLst>
        <pc:docMk/>
      </pc:docMkLst>
      <pc:sldChg chg="modSp mod">
        <pc:chgData name="Sadhana Jha" userId="26551a24-7b54-4515-aa86-bf14174199c0" providerId="ADAL" clId="{10D74759-6CC2-4C5F-BD14-87FD886A92BC}" dt="2024-07-09T12:50:13.085" v="1539" actId="6549"/>
        <pc:sldMkLst>
          <pc:docMk/>
          <pc:sldMk cId="0" sldId="256"/>
        </pc:sldMkLst>
        <pc:spChg chg="mod">
          <ac:chgData name="Sadhana Jha" userId="26551a24-7b54-4515-aa86-bf14174199c0" providerId="ADAL" clId="{10D74759-6CC2-4C5F-BD14-87FD886A92BC}" dt="2024-07-09T12:50:13.085" v="1539" actId="6549"/>
          <ac:spMkLst>
            <pc:docMk/>
            <pc:sldMk cId="0" sldId="256"/>
            <ac:spMk id="2" creationId="{00000000-0000-0000-0000-000000000000}"/>
          </ac:spMkLst>
        </pc:spChg>
      </pc:sldChg>
      <pc:sldChg chg="del">
        <pc:chgData name="Sadhana Jha" userId="26551a24-7b54-4515-aa86-bf14174199c0" providerId="ADAL" clId="{10D74759-6CC2-4C5F-BD14-87FD886A92BC}" dt="2024-07-09T09:53:52.553" v="447" actId="47"/>
        <pc:sldMkLst>
          <pc:docMk/>
          <pc:sldMk cId="779167641" sldId="305"/>
        </pc:sldMkLst>
      </pc:sldChg>
      <pc:sldChg chg="del">
        <pc:chgData name="Sadhana Jha" userId="26551a24-7b54-4515-aa86-bf14174199c0" providerId="ADAL" clId="{10D74759-6CC2-4C5F-BD14-87FD886A92BC}" dt="2024-07-09T12:09:32.689" v="457" actId="47"/>
        <pc:sldMkLst>
          <pc:docMk/>
          <pc:sldMk cId="2983988933" sldId="316"/>
        </pc:sldMkLst>
      </pc:sldChg>
      <pc:sldChg chg="modSp mod">
        <pc:chgData name="Sadhana Jha" userId="26551a24-7b54-4515-aa86-bf14174199c0" providerId="ADAL" clId="{10D74759-6CC2-4C5F-BD14-87FD886A92BC}" dt="2024-07-09T09:58:49.385" v="455" actId="20577"/>
        <pc:sldMkLst>
          <pc:docMk/>
          <pc:sldMk cId="3344262566" sldId="321"/>
        </pc:sldMkLst>
        <pc:graphicFrameChg chg="modGraphic">
          <ac:chgData name="Sadhana Jha" userId="26551a24-7b54-4515-aa86-bf14174199c0" providerId="ADAL" clId="{10D74759-6CC2-4C5F-BD14-87FD886A92BC}" dt="2024-07-09T09:58:49.385" v="455" actId="20577"/>
          <ac:graphicFrameMkLst>
            <pc:docMk/>
            <pc:sldMk cId="3344262566" sldId="321"/>
            <ac:graphicFrameMk id="4" creationId="{00000000-0000-0000-0000-000000000000}"/>
          </ac:graphicFrameMkLst>
        </pc:graphicFrameChg>
      </pc:sldChg>
      <pc:sldChg chg="modSp modAnim">
        <pc:chgData name="Sadhana Jha" userId="26551a24-7b54-4515-aa86-bf14174199c0" providerId="ADAL" clId="{10D74759-6CC2-4C5F-BD14-87FD886A92BC}" dt="2024-07-09T12:48:50.791" v="1513" actId="113"/>
        <pc:sldMkLst>
          <pc:docMk/>
          <pc:sldMk cId="670326611" sldId="325"/>
        </pc:sldMkLst>
        <pc:spChg chg="mod">
          <ac:chgData name="Sadhana Jha" userId="26551a24-7b54-4515-aa86-bf14174199c0" providerId="ADAL" clId="{10D74759-6CC2-4C5F-BD14-87FD886A92BC}" dt="2024-07-09T12:48:50.791" v="1513" actId="113"/>
          <ac:spMkLst>
            <pc:docMk/>
            <pc:sldMk cId="670326611" sldId="325"/>
            <ac:spMk id="3" creationId="{00000000-0000-0000-0000-000000000000}"/>
          </ac:spMkLst>
        </pc:spChg>
      </pc:sldChg>
      <pc:sldChg chg="del">
        <pc:chgData name="Sadhana Jha" userId="26551a24-7b54-4515-aa86-bf14174199c0" providerId="ADAL" clId="{10D74759-6CC2-4C5F-BD14-87FD886A92BC}" dt="2024-07-09T09:51:48.273" v="445" actId="47"/>
        <pc:sldMkLst>
          <pc:docMk/>
          <pc:sldMk cId="1301720230" sldId="326"/>
        </pc:sldMkLst>
      </pc:sldChg>
      <pc:sldChg chg="del">
        <pc:chgData name="Sadhana Jha" userId="26551a24-7b54-4515-aa86-bf14174199c0" providerId="ADAL" clId="{10D74759-6CC2-4C5F-BD14-87FD886A92BC}" dt="2024-07-09T09:53:54.929" v="448" actId="47"/>
        <pc:sldMkLst>
          <pc:docMk/>
          <pc:sldMk cId="3246868585" sldId="327"/>
        </pc:sldMkLst>
      </pc:sldChg>
      <pc:sldChg chg="modSp">
        <pc:chgData name="Sadhana Jha" userId="26551a24-7b54-4515-aa86-bf14174199c0" providerId="ADAL" clId="{10D74759-6CC2-4C5F-BD14-87FD886A92BC}" dt="2024-07-09T12:49:34.361" v="1516" actId="33524"/>
        <pc:sldMkLst>
          <pc:docMk/>
          <pc:sldMk cId="2594679912" sldId="328"/>
        </pc:sldMkLst>
        <pc:spChg chg="mod">
          <ac:chgData name="Sadhana Jha" userId="26551a24-7b54-4515-aa86-bf14174199c0" providerId="ADAL" clId="{10D74759-6CC2-4C5F-BD14-87FD886A92BC}" dt="2024-07-09T12:49:34.361" v="1516" actId="33524"/>
          <ac:spMkLst>
            <pc:docMk/>
            <pc:sldMk cId="2594679912" sldId="328"/>
            <ac:spMk id="3" creationId="{00000000-0000-0000-0000-000000000000}"/>
          </ac:spMkLst>
        </pc:spChg>
      </pc:sldChg>
      <pc:sldChg chg="delSp del mod">
        <pc:chgData name="Sadhana Jha" userId="26551a24-7b54-4515-aa86-bf14174199c0" providerId="ADAL" clId="{10D74759-6CC2-4C5F-BD14-87FD886A92BC}" dt="2024-07-09T12:09:30.267" v="456" actId="47"/>
        <pc:sldMkLst>
          <pc:docMk/>
          <pc:sldMk cId="2603833336" sldId="336"/>
        </pc:sldMkLst>
        <pc:spChg chg="del">
          <ac:chgData name="Sadhana Jha" userId="26551a24-7b54-4515-aa86-bf14174199c0" providerId="ADAL" clId="{10D74759-6CC2-4C5F-BD14-87FD886A92BC}" dt="2024-07-09T09:03:34.473" v="0" actId="478"/>
          <ac:spMkLst>
            <pc:docMk/>
            <pc:sldMk cId="2603833336" sldId="336"/>
            <ac:spMk id="5" creationId="{00000000-0000-0000-0000-000000000000}"/>
          </ac:spMkLst>
        </pc:spChg>
      </pc:sldChg>
      <pc:sldChg chg="modSp">
        <pc:chgData name="Sadhana Jha" userId="26551a24-7b54-4515-aa86-bf14174199c0" providerId="ADAL" clId="{10D74759-6CC2-4C5F-BD14-87FD886A92BC}" dt="2024-07-09T09:03:53.220" v="1" actId="33524"/>
        <pc:sldMkLst>
          <pc:docMk/>
          <pc:sldMk cId="2895339674" sldId="337"/>
        </pc:sldMkLst>
        <pc:spChg chg="mod">
          <ac:chgData name="Sadhana Jha" userId="26551a24-7b54-4515-aa86-bf14174199c0" providerId="ADAL" clId="{10D74759-6CC2-4C5F-BD14-87FD886A92BC}" dt="2024-07-09T09:03:53.220" v="1" actId="33524"/>
          <ac:spMkLst>
            <pc:docMk/>
            <pc:sldMk cId="2895339674" sldId="337"/>
            <ac:spMk id="3" creationId="{00000000-0000-0000-0000-000000000000}"/>
          </ac:spMkLst>
        </pc:spChg>
      </pc:sldChg>
      <pc:sldChg chg="delSp modSp mod">
        <pc:chgData name="Sadhana Jha" userId="26551a24-7b54-4515-aa86-bf14174199c0" providerId="ADAL" clId="{10D74759-6CC2-4C5F-BD14-87FD886A92BC}" dt="2024-07-09T12:50:01.494" v="1533" actId="20577"/>
        <pc:sldMkLst>
          <pc:docMk/>
          <pc:sldMk cId="3283358322" sldId="338"/>
        </pc:sldMkLst>
        <pc:spChg chg="del">
          <ac:chgData name="Sadhana Jha" userId="26551a24-7b54-4515-aa86-bf14174199c0" providerId="ADAL" clId="{10D74759-6CC2-4C5F-BD14-87FD886A92BC}" dt="2024-07-09T12:49:48.617" v="1517" actId="478"/>
          <ac:spMkLst>
            <pc:docMk/>
            <pc:sldMk cId="3283358322" sldId="338"/>
            <ac:spMk id="2" creationId="{8296A953-7A74-4D36-8E91-D1FA8E506AF1}"/>
          </ac:spMkLst>
        </pc:spChg>
        <pc:spChg chg="mod">
          <ac:chgData name="Sadhana Jha" userId="26551a24-7b54-4515-aa86-bf14174199c0" providerId="ADAL" clId="{10D74759-6CC2-4C5F-BD14-87FD886A92BC}" dt="2024-07-09T12:50:01.494" v="1533" actId="20577"/>
          <ac:spMkLst>
            <pc:docMk/>
            <pc:sldMk cId="3283358322" sldId="338"/>
            <ac:spMk id="3" creationId="{E81E6C29-79FF-40A3-AC3A-3764B002C2D4}"/>
          </ac:spMkLst>
        </pc:spChg>
      </pc:sldChg>
      <pc:sldChg chg="del">
        <pc:chgData name="Sadhana Jha" userId="26551a24-7b54-4515-aa86-bf14174199c0" providerId="ADAL" clId="{10D74759-6CC2-4C5F-BD14-87FD886A92BC}" dt="2024-07-09T09:51:50.140" v="446" actId="47"/>
        <pc:sldMkLst>
          <pc:docMk/>
          <pc:sldMk cId="179649702" sldId="339"/>
        </pc:sldMkLst>
      </pc:sldChg>
      <pc:sldChg chg="addSp delSp modSp new mod">
        <pc:chgData name="Sadhana Jha" userId="26551a24-7b54-4515-aa86-bf14174199c0" providerId="ADAL" clId="{10D74759-6CC2-4C5F-BD14-87FD886A92BC}" dt="2024-07-09T12:48:03.921" v="1494" actId="6549"/>
        <pc:sldMkLst>
          <pc:docMk/>
          <pc:sldMk cId="1009146602" sldId="340"/>
        </pc:sldMkLst>
        <pc:spChg chg="del">
          <ac:chgData name="Sadhana Jha" userId="26551a24-7b54-4515-aa86-bf14174199c0" providerId="ADAL" clId="{10D74759-6CC2-4C5F-BD14-87FD886A92BC}" dt="2024-07-09T09:24:30.779" v="7" actId="478"/>
          <ac:spMkLst>
            <pc:docMk/>
            <pc:sldMk cId="1009146602" sldId="340"/>
            <ac:spMk id="2" creationId="{775EB5B5-7CEF-1E29-B80A-E0F4A7C1BD03}"/>
          </ac:spMkLst>
        </pc:spChg>
        <pc:spChg chg="del">
          <ac:chgData name="Sadhana Jha" userId="26551a24-7b54-4515-aa86-bf14174199c0" providerId="ADAL" clId="{10D74759-6CC2-4C5F-BD14-87FD886A92BC}" dt="2024-07-09T09:24:19.232" v="3" actId="478"/>
          <ac:spMkLst>
            <pc:docMk/>
            <pc:sldMk cId="1009146602" sldId="340"/>
            <ac:spMk id="3" creationId="{98DACEB4-D0F1-6EF0-6ADB-44B17D1FE33A}"/>
          </ac:spMkLst>
        </pc:spChg>
        <pc:spChg chg="add del mod">
          <ac:chgData name="Sadhana Jha" userId="26551a24-7b54-4515-aa86-bf14174199c0" providerId="ADAL" clId="{10D74759-6CC2-4C5F-BD14-87FD886A92BC}" dt="2024-07-09T09:25:34.378" v="9" actId="478"/>
          <ac:spMkLst>
            <pc:docMk/>
            <pc:sldMk cId="1009146602" sldId="340"/>
            <ac:spMk id="5" creationId="{B5E73655-DABE-E66B-7334-6E32FE21A347}"/>
          </ac:spMkLst>
        </pc:spChg>
        <pc:spChg chg="add mod">
          <ac:chgData name="Sadhana Jha" userId="26551a24-7b54-4515-aa86-bf14174199c0" providerId="ADAL" clId="{10D74759-6CC2-4C5F-BD14-87FD886A92BC}" dt="2024-07-09T09:31:40.919" v="139" actId="1076"/>
          <ac:spMkLst>
            <pc:docMk/>
            <pc:sldMk cId="1009146602" sldId="340"/>
            <ac:spMk id="7" creationId="{5329761D-C7AB-B37B-444F-32572B2FE884}"/>
          </ac:spMkLst>
        </pc:spChg>
        <pc:spChg chg="add mod">
          <ac:chgData name="Sadhana Jha" userId="26551a24-7b54-4515-aa86-bf14174199c0" providerId="ADAL" clId="{10D74759-6CC2-4C5F-BD14-87FD886A92BC}" dt="2024-07-09T09:32:05.743" v="151" actId="20577"/>
          <ac:spMkLst>
            <pc:docMk/>
            <pc:sldMk cId="1009146602" sldId="340"/>
            <ac:spMk id="12" creationId="{B9981932-2BF3-FE8E-3A4C-86E24C3270D5}"/>
          </ac:spMkLst>
        </pc:spChg>
        <pc:spChg chg="add del mod">
          <ac:chgData name="Sadhana Jha" userId="26551a24-7b54-4515-aa86-bf14174199c0" providerId="ADAL" clId="{10D74759-6CC2-4C5F-BD14-87FD886A92BC}" dt="2024-07-09T09:34:09.983" v="250" actId="478"/>
          <ac:spMkLst>
            <pc:docMk/>
            <pc:sldMk cId="1009146602" sldId="340"/>
            <ac:spMk id="13" creationId="{10C80B45-09B8-D96A-A55C-827C14B85646}"/>
          </ac:spMkLst>
        </pc:spChg>
        <pc:spChg chg="add mod">
          <ac:chgData name="Sadhana Jha" userId="26551a24-7b54-4515-aa86-bf14174199c0" providerId="ADAL" clId="{10D74759-6CC2-4C5F-BD14-87FD886A92BC}" dt="2024-07-09T12:48:03.921" v="1494" actId="6549"/>
          <ac:spMkLst>
            <pc:docMk/>
            <pc:sldMk cId="1009146602" sldId="340"/>
            <ac:spMk id="15" creationId="{0569679C-CEDC-9133-C250-917E5B131F08}"/>
          </ac:spMkLst>
        </pc:spChg>
        <pc:picChg chg="add del mod">
          <ac:chgData name="Sadhana Jha" userId="26551a24-7b54-4515-aa86-bf14174199c0" providerId="ADAL" clId="{10D74759-6CC2-4C5F-BD14-87FD886A92BC}" dt="2024-07-09T09:30:16.940" v="136" actId="22"/>
          <ac:picMkLst>
            <pc:docMk/>
            <pc:sldMk cId="1009146602" sldId="340"/>
            <ac:picMk id="9" creationId="{4F26AE0E-FCB0-67EB-0663-5BAB48125405}"/>
          </ac:picMkLst>
        </pc:picChg>
        <pc:picChg chg="add mod">
          <ac:chgData name="Sadhana Jha" userId="26551a24-7b54-4515-aa86-bf14174199c0" providerId="ADAL" clId="{10D74759-6CC2-4C5F-BD14-87FD886A92BC}" dt="2024-07-09T09:32:56.768" v="152" actId="1076"/>
          <ac:picMkLst>
            <pc:docMk/>
            <pc:sldMk cId="1009146602" sldId="340"/>
            <ac:picMk id="11" creationId="{81267C0B-71D0-6979-5AD3-5E3008B6C632}"/>
          </ac:picMkLst>
        </pc:picChg>
      </pc:sldChg>
      <pc:sldChg chg="addSp delSp modSp new mod">
        <pc:chgData name="Sadhana Jha" userId="26551a24-7b54-4515-aa86-bf14174199c0" providerId="ADAL" clId="{10D74759-6CC2-4C5F-BD14-87FD886A92BC}" dt="2024-07-09T09:48:42.897" v="397" actId="20577"/>
        <pc:sldMkLst>
          <pc:docMk/>
          <pc:sldMk cId="3528610473" sldId="341"/>
        </pc:sldMkLst>
        <pc:spChg chg="mod">
          <ac:chgData name="Sadhana Jha" userId="26551a24-7b54-4515-aa86-bf14174199c0" providerId="ADAL" clId="{10D74759-6CC2-4C5F-BD14-87FD886A92BC}" dt="2024-07-09T09:48:42.897" v="397" actId="20577"/>
          <ac:spMkLst>
            <pc:docMk/>
            <pc:sldMk cId="3528610473" sldId="341"/>
            <ac:spMk id="2" creationId="{F6F7E091-C878-A57C-8D71-7B2952352976}"/>
          </ac:spMkLst>
        </pc:spChg>
        <pc:spChg chg="del">
          <ac:chgData name="Sadhana Jha" userId="26551a24-7b54-4515-aa86-bf14174199c0" providerId="ADAL" clId="{10D74759-6CC2-4C5F-BD14-87FD886A92BC}" dt="2024-07-09T09:48:13.213" v="356" actId="22"/>
          <ac:spMkLst>
            <pc:docMk/>
            <pc:sldMk cId="3528610473" sldId="341"/>
            <ac:spMk id="3" creationId="{E114F8FC-2E47-593B-E91F-5A709A9FF6F4}"/>
          </ac:spMkLst>
        </pc:spChg>
        <pc:spChg chg="add del mod">
          <ac:chgData name="Sadhana Jha" userId="26551a24-7b54-4515-aa86-bf14174199c0" providerId="ADAL" clId="{10D74759-6CC2-4C5F-BD14-87FD886A92BC}" dt="2024-07-09T09:48:29.183" v="358" actId="478"/>
          <ac:spMkLst>
            <pc:docMk/>
            <pc:sldMk cId="3528610473" sldId="341"/>
            <ac:spMk id="6" creationId="{6C9BB2D1-4CD1-1B87-6595-AC9A0E748ADE}"/>
          </ac:spMkLst>
        </pc:spChg>
        <pc:picChg chg="add mod ord">
          <ac:chgData name="Sadhana Jha" userId="26551a24-7b54-4515-aa86-bf14174199c0" providerId="ADAL" clId="{10D74759-6CC2-4C5F-BD14-87FD886A92BC}" dt="2024-07-09T09:48:13.213" v="356" actId="22"/>
          <ac:picMkLst>
            <pc:docMk/>
            <pc:sldMk cId="3528610473" sldId="341"/>
            <ac:picMk id="5" creationId="{1B783C5B-4559-F140-B5A2-FADBA6978AEF}"/>
          </ac:picMkLst>
        </pc:picChg>
      </pc:sldChg>
      <pc:sldChg chg="addSp delSp modSp new mod">
        <pc:chgData name="Sadhana Jha" userId="26551a24-7b54-4515-aa86-bf14174199c0" providerId="ADAL" clId="{10D74759-6CC2-4C5F-BD14-87FD886A92BC}" dt="2024-07-09T12:49:06.610" v="1515" actId="113"/>
        <pc:sldMkLst>
          <pc:docMk/>
          <pc:sldMk cId="1363907203" sldId="342"/>
        </pc:sldMkLst>
        <pc:spChg chg="mod">
          <ac:chgData name="Sadhana Jha" userId="26551a24-7b54-4515-aa86-bf14174199c0" providerId="ADAL" clId="{10D74759-6CC2-4C5F-BD14-87FD886A92BC}" dt="2024-07-09T09:50:39.472" v="406" actId="20577"/>
          <ac:spMkLst>
            <pc:docMk/>
            <pc:sldMk cId="1363907203" sldId="342"/>
            <ac:spMk id="2" creationId="{189D6C57-0002-E63E-9FB7-34AE2FEB3E1A}"/>
          </ac:spMkLst>
        </pc:spChg>
        <pc:spChg chg="del">
          <ac:chgData name="Sadhana Jha" userId="26551a24-7b54-4515-aa86-bf14174199c0" providerId="ADAL" clId="{10D74759-6CC2-4C5F-BD14-87FD886A92BC}" dt="2024-07-09T09:50:33.717" v="399"/>
          <ac:spMkLst>
            <pc:docMk/>
            <pc:sldMk cId="1363907203" sldId="342"/>
            <ac:spMk id="3" creationId="{3DEFFD1A-CF64-5C22-C551-3E1B53D6DD82}"/>
          </ac:spMkLst>
        </pc:spChg>
        <pc:spChg chg="add mod">
          <ac:chgData name="Sadhana Jha" userId="26551a24-7b54-4515-aa86-bf14174199c0" providerId="ADAL" clId="{10D74759-6CC2-4C5F-BD14-87FD886A92BC}" dt="2024-07-09T12:49:06.610" v="1515" actId="113"/>
          <ac:spMkLst>
            <pc:docMk/>
            <pc:sldMk cId="1363907203" sldId="342"/>
            <ac:spMk id="4" creationId="{C935BDEF-8E8C-2623-3086-4C4B6FD4FAEE}"/>
          </ac:spMkLst>
        </pc:spChg>
        <pc:spChg chg="add mod">
          <ac:chgData name="Sadhana Jha" userId="26551a24-7b54-4515-aa86-bf14174199c0" providerId="ADAL" clId="{10D74759-6CC2-4C5F-BD14-87FD886A92BC}" dt="2024-07-09T09:51:41.936" v="444" actId="1076"/>
          <ac:spMkLst>
            <pc:docMk/>
            <pc:sldMk cId="1363907203" sldId="342"/>
            <ac:spMk id="6" creationId="{6BE571DF-ADF3-9292-1D86-5BE22F15AC1B}"/>
          </ac:spMkLst>
        </pc:spChg>
      </pc:sldChg>
      <pc:sldChg chg="modSp new mod">
        <pc:chgData name="Sadhana Jha" userId="26551a24-7b54-4515-aa86-bf14174199c0" providerId="ADAL" clId="{10D74759-6CC2-4C5F-BD14-87FD886A92BC}" dt="2024-07-09T12:46:29.307" v="1465" actId="113"/>
        <pc:sldMkLst>
          <pc:docMk/>
          <pc:sldMk cId="657729252" sldId="343"/>
        </pc:sldMkLst>
        <pc:spChg chg="mod">
          <ac:chgData name="Sadhana Jha" userId="26551a24-7b54-4515-aa86-bf14174199c0" providerId="ADAL" clId="{10D74759-6CC2-4C5F-BD14-87FD886A92BC}" dt="2024-07-09T12:16:58.094" v="966" actId="1076"/>
          <ac:spMkLst>
            <pc:docMk/>
            <pc:sldMk cId="657729252" sldId="343"/>
            <ac:spMk id="2" creationId="{28794515-4169-9AEF-0E5C-2510B9571152}"/>
          </ac:spMkLst>
        </pc:spChg>
        <pc:spChg chg="mod">
          <ac:chgData name="Sadhana Jha" userId="26551a24-7b54-4515-aa86-bf14174199c0" providerId="ADAL" clId="{10D74759-6CC2-4C5F-BD14-87FD886A92BC}" dt="2024-07-09T12:46:29.307" v="1465" actId="113"/>
          <ac:spMkLst>
            <pc:docMk/>
            <pc:sldMk cId="657729252" sldId="343"/>
            <ac:spMk id="3" creationId="{E9BEE053-425D-C67A-B280-CF20BD357F5E}"/>
          </ac:spMkLst>
        </pc:spChg>
      </pc:sldChg>
      <pc:sldChg chg="modSp new mod">
        <pc:chgData name="Sadhana Jha" userId="26551a24-7b54-4515-aa86-bf14174199c0" providerId="ADAL" clId="{10D74759-6CC2-4C5F-BD14-87FD886A92BC}" dt="2024-07-09T12:45:21.365" v="1451" actId="114"/>
        <pc:sldMkLst>
          <pc:docMk/>
          <pc:sldMk cId="395381122" sldId="344"/>
        </pc:sldMkLst>
        <pc:spChg chg="mod">
          <ac:chgData name="Sadhana Jha" userId="26551a24-7b54-4515-aa86-bf14174199c0" providerId="ADAL" clId="{10D74759-6CC2-4C5F-BD14-87FD886A92BC}" dt="2024-07-09T12:36:35.346" v="975" actId="20577"/>
          <ac:spMkLst>
            <pc:docMk/>
            <pc:sldMk cId="395381122" sldId="344"/>
            <ac:spMk id="2" creationId="{CB4BEF7F-A6C2-CC9E-48B8-006699DA33C6}"/>
          </ac:spMkLst>
        </pc:spChg>
        <pc:spChg chg="mod">
          <ac:chgData name="Sadhana Jha" userId="26551a24-7b54-4515-aa86-bf14174199c0" providerId="ADAL" clId="{10D74759-6CC2-4C5F-BD14-87FD886A92BC}" dt="2024-07-09T12:45:21.365" v="1451" actId="114"/>
          <ac:spMkLst>
            <pc:docMk/>
            <pc:sldMk cId="395381122" sldId="344"/>
            <ac:spMk id="3" creationId="{A9B4B9DF-ED0F-A59A-A839-4BC9A6163E48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tags/att_placeholder.asp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formspree.io/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i="1" dirty="0"/>
              <a:t>Note</a:t>
            </a:r>
            <a:r>
              <a:rPr lang="en-GB" i="1" dirty="0"/>
              <a:t>: The </a:t>
            </a:r>
            <a:r>
              <a:rPr lang="en-GB" i="1" dirty="0" err="1"/>
              <a:t>frameborder</a:t>
            </a:r>
            <a:r>
              <a:rPr lang="en-GB" i="1" dirty="0"/>
              <a:t> attribute is obsolete, use CSS!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5539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7353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0511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&lt;form&gt; element has some other attributes, including:</a:t>
            </a:r>
          </a:p>
          <a:p>
            <a:pPr lvl="1"/>
            <a:r>
              <a:rPr lang="en-GB" b="1" i="1" dirty="0"/>
              <a:t>autocomplete</a:t>
            </a:r>
            <a:r>
              <a:rPr lang="en-GB" dirty="0"/>
              <a:t>: will auto complete the form with historical input data if the browser is set to auto fill form fields.</a:t>
            </a:r>
          </a:p>
          <a:p>
            <a:pPr lvl="1"/>
            <a:r>
              <a:rPr lang="en-GB" b="1" i="1" dirty="0" err="1"/>
              <a:t>novalidate</a:t>
            </a:r>
            <a:r>
              <a:rPr lang="en-GB" dirty="0"/>
              <a:t>: if set to true, the browser will not validate the form.</a:t>
            </a:r>
          </a:p>
          <a:p>
            <a:pPr lvl="1"/>
            <a:r>
              <a:rPr lang="en-GB" b="1" i="1" dirty="0"/>
              <a:t>name</a:t>
            </a:r>
            <a:r>
              <a:rPr lang="en-GB" dirty="0"/>
              <a:t>: a name to identify the form for JavaScript programming.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If you do not use a &lt;label&gt; element, then use the </a:t>
            </a:r>
            <a:r>
              <a:rPr lang="en-GB" b="1" dirty="0">
                <a:hlinkClick r:id="rId3"/>
              </a:rPr>
              <a:t>placeholder</a:t>
            </a:r>
            <a:r>
              <a:rPr lang="en-GB" dirty="0">
                <a:hlinkClick r:id="rId3"/>
              </a:rPr>
              <a:t> attribute</a:t>
            </a:r>
            <a:r>
              <a:rPr lang="en-GB" dirty="0"/>
              <a:t> on the input element.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3680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9699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1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1100" dirty="0" err="1">
                <a:solidFill>
                  <a:srgbClr val="800000"/>
                </a:solidFill>
                <a:latin typeface="Consolas"/>
              </a:rPr>
              <a:t>fieldset</a:t>
            </a:r>
            <a:r>
              <a:rPr lang="en-GB" sz="11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groups related form elements.</a:t>
            </a:r>
          </a:p>
          <a:p>
            <a:r>
              <a:rPr lang="en-GB" sz="11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1100" dirty="0" err="1">
                <a:solidFill>
                  <a:srgbClr val="800000"/>
                </a:solidFill>
                <a:latin typeface="Consolas"/>
              </a:rPr>
              <a:t>datalist</a:t>
            </a:r>
            <a:r>
              <a:rPr lang="en-GB" sz="11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specifies a list of predefined autocomplete options for an input element.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6749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1563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Post</a:t>
            </a:r>
            <a:r>
              <a:rPr lang="en-GB" baseline="0" dirty="0"/>
              <a:t> requires some server-side scripting which we have not done yet and you would usually want to store the data sent in some form of database.</a:t>
            </a:r>
          </a:p>
          <a:p>
            <a:endParaRPr lang="en-GB" baseline="0" dirty="0"/>
          </a:p>
          <a:p>
            <a:r>
              <a:rPr lang="en-GB" baseline="0" dirty="0"/>
              <a:t>There are some free online services that can be used to process your form data and email the data sent to you. I would not recommend using it to send any form of sensitive personal data.</a:t>
            </a:r>
          </a:p>
          <a:p>
            <a:endParaRPr lang="en-GB" baseline="0" dirty="0"/>
          </a:p>
          <a:p>
            <a:r>
              <a:rPr lang="en-GB" baseline="0" dirty="0"/>
              <a:t>See: </a:t>
            </a:r>
            <a:r>
              <a:rPr lang="en-GB" dirty="0">
                <a:hlinkClick r:id="rId3"/>
              </a:rPr>
              <a:t>https://formspree.io/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440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3/12/2025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3/12/2025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3/12/2025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3/12/2025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3/12/2025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tags/tag_form.asp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tags/tag_input.asp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3schools.com/tags/tag_label.asp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tags/tag_input.asp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customXml" Target="../../customXml/item5.xml"/><Relationship Id="rId3" Type="http://schemas.openxmlformats.org/officeDocument/2006/relationships/customXml" Target="../../customXml/item4.xml"/><Relationship Id="rId7" Type="http://schemas.openxmlformats.org/officeDocument/2006/relationships/customXml" Target="../../customXml/item7.xml"/><Relationship Id="rId2" Type="http://schemas.openxmlformats.org/officeDocument/2006/relationships/customXml" Target="../../customXml/item6.xml"/><Relationship Id="rId1" Type="http://schemas.openxmlformats.org/officeDocument/2006/relationships/customXml" Target="../../customXml/item8.xml"/><Relationship Id="rId6" Type="http://schemas.openxmlformats.org/officeDocument/2006/relationships/customXml" Target="../../customXml/item9.xml"/><Relationship Id="rId5" Type="http://schemas.openxmlformats.org/officeDocument/2006/relationships/customXml" Target="../../customXml/item10.xml"/><Relationship Id="rId10" Type="http://schemas.openxmlformats.org/officeDocument/2006/relationships/image" Target="../media/image5.png"/><Relationship Id="rId4" Type="http://schemas.openxmlformats.org/officeDocument/2006/relationships/customXml" Target="../../customXml/item1.xml"/><Relationship Id="rId9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3schools.com/tags/att_input_type.asp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HTML Forms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5EBC4897-0D50-4EC2-B8C1-6267FE95561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err="1"/>
              <a:t>iFrames</a:t>
            </a:r>
            <a:endParaRPr lang="en-GB" dirty="0"/>
          </a:p>
          <a:p>
            <a:r>
              <a:rPr lang="en-GB" dirty="0"/>
              <a:t>HTML Forms</a:t>
            </a:r>
          </a:p>
          <a:p>
            <a:r>
              <a:rPr lang="en-GB" dirty="0"/>
              <a:t>Special Characters</a:t>
            </a:r>
          </a:p>
        </p:txBody>
      </p:sp>
    </p:spTree>
    <p:extLst>
      <p:ext uri="{BB962C8B-B14F-4D97-AF65-F5344CB8AC3E}">
        <p14:creationId xmlns:p14="http://schemas.microsoft.com/office/powerpoint/2010/main" val="27241982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&lt;iframe&gt; Element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Displays </a:t>
            </a:r>
            <a:r>
              <a:rPr lang="en-GB" b="1" i="1" dirty="0"/>
              <a:t>another web page within a web page</a:t>
            </a:r>
            <a:r>
              <a:rPr lang="en-GB" dirty="0"/>
              <a:t>.</a:t>
            </a:r>
          </a:p>
          <a:p>
            <a:r>
              <a:rPr lang="en-GB" dirty="0"/>
              <a:t>Useful for displaying content from another site e.g. YouTube videos, Google Maps.</a:t>
            </a:r>
          </a:p>
          <a:p>
            <a:r>
              <a:rPr lang="en-GB" dirty="0"/>
              <a:t>The &lt;</a:t>
            </a:r>
            <a:r>
              <a:rPr lang="en-GB" b="1" dirty="0"/>
              <a:t>iframe</a:t>
            </a:r>
            <a:r>
              <a:rPr lang="en-GB" dirty="0"/>
              <a:t>&gt; tag is used to create an iframe.</a:t>
            </a:r>
          </a:p>
          <a:p>
            <a:r>
              <a:rPr lang="en-GB" dirty="0"/>
              <a:t>Add the following attributes:</a:t>
            </a:r>
          </a:p>
          <a:p>
            <a:pPr lvl="1"/>
            <a:r>
              <a:rPr lang="en-GB" b="1" dirty="0" err="1"/>
              <a:t>src</a:t>
            </a:r>
            <a:r>
              <a:rPr lang="en-GB" dirty="0"/>
              <a:t>: the URL of the page to display in the iframe</a:t>
            </a:r>
          </a:p>
          <a:p>
            <a:pPr marL="45720" indent="0">
              <a:buNone/>
            </a:pP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iframe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src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="https://w3school.com"&gt;&lt;/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iframe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&gt;</a:t>
            </a:r>
            <a:endParaRPr lang="en-GB" sz="1900" dirty="0"/>
          </a:p>
          <a:p>
            <a:pPr lvl="1"/>
            <a:r>
              <a:rPr lang="en-GB" b="1" dirty="0"/>
              <a:t>height</a:t>
            </a:r>
            <a:r>
              <a:rPr lang="en-GB" dirty="0"/>
              <a:t> and </a:t>
            </a:r>
            <a:r>
              <a:rPr lang="en-GB" b="1" dirty="0"/>
              <a:t>width</a:t>
            </a:r>
            <a:r>
              <a:rPr lang="en-GB" dirty="0"/>
              <a:t> controls the size of the iframe but can be specified using CSS (better).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Example://www.w3schools.com/tags/tryit.asp?filename=tryhtml_iframe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5339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94515-4169-9AEF-0E5C-2510B9571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52" y="5576"/>
            <a:ext cx="8153400" cy="990600"/>
          </a:xfrm>
        </p:spPr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BEE053-425D-C67A-B280-CF20BD357F5E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8652" y="1052736"/>
            <a:ext cx="9243868" cy="5576664"/>
          </a:xfrm>
        </p:spPr>
        <p:txBody>
          <a:bodyPr>
            <a:normAutofit/>
          </a:bodyPr>
          <a:lstStyle/>
          <a:p>
            <a:r>
              <a:rPr lang="en-GB" sz="20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following html code will create a frame with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height and width of 200 and 300px respectively and it will display the content of the page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login.html</a:t>
            </a:r>
            <a:endParaRPr lang="en-GB" sz="2000" b="0" i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600" b="1" i="0" dirty="0"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&lt;</a:t>
            </a:r>
            <a:r>
              <a:rPr lang="en-GB" sz="1600" b="1" i="0" dirty="0" err="1"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iframe</a:t>
            </a:r>
            <a:r>
              <a:rPr lang="en-GB" sz="1600" b="1" i="0" dirty="0"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 </a:t>
            </a:r>
            <a:r>
              <a:rPr lang="en-GB" sz="1600" b="1" i="0" dirty="0" err="1"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src</a:t>
            </a:r>
            <a:r>
              <a:rPr lang="en-GB" sz="1600" b="1" i="0" dirty="0"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=“login.html" height="200" width="300" title="</a:t>
            </a:r>
            <a:r>
              <a:rPr lang="en-GB" sz="1600" b="1" i="0" dirty="0" err="1"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Iframe</a:t>
            </a:r>
            <a:r>
              <a:rPr lang="en-GB" sz="1600" b="1" i="0" dirty="0"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 Example"&gt; &lt;/</a:t>
            </a:r>
            <a:r>
              <a:rPr lang="en-GB" sz="1600" b="1" i="0" dirty="0" err="1"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iframe</a:t>
            </a:r>
            <a:r>
              <a:rPr lang="en-GB" sz="1600" b="1" i="0" dirty="0"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&gt;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following html code will create a frame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displaying the content of the page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login.html.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a user will click on Register, then the content of the register.html will be displayed in the frame</a:t>
            </a:r>
            <a:endParaRPr lang="en-GB" sz="2000" b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b="0" i="0" dirty="0">
              <a:effectLst/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lang="en-GB" sz="1600" b="1" i="0" dirty="0"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&lt;</a:t>
            </a:r>
            <a:r>
              <a:rPr lang="en-GB" sz="1600" b="1" i="0" dirty="0" err="1"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iframe</a:t>
            </a:r>
            <a:r>
              <a:rPr lang="en-GB" sz="1600" b="1" i="0" dirty="0"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 </a:t>
            </a:r>
            <a:r>
              <a:rPr lang="en-GB" sz="1600" b="1" i="0" dirty="0" err="1"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src</a:t>
            </a:r>
            <a:r>
              <a:rPr lang="en-GB" sz="1600" b="1" i="0" dirty="0"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=“login.html" name="</a:t>
            </a:r>
            <a:r>
              <a:rPr lang="en-GB" sz="1600" b="1" i="0" dirty="0" err="1"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iframe_a</a:t>
            </a:r>
            <a:r>
              <a:rPr lang="en-GB" sz="1600" b="1" i="0" dirty="0"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" title="frame Example"&gt; &lt;/</a:t>
            </a:r>
            <a:r>
              <a:rPr lang="en-GB" sz="1600" b="1" i="0" dirty="0" err="1"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iframe</a:t>
            </a:r>
            <a:r>
              <a:rPr lang="en-GB" sz="1600" b="1" i="0" dirty="0"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&gt;</a:t>
            </a:r>
            <a:br>
              <a:rPr lang="en-GB" sz="1600" b="1" dirty="0">
                <a:latin typeface="Courier New" panose="02070309020205020404" pitchFamily="49" charset="0"/>
                <a:cs typeface="Courier New" panose="02070309020205020404" pitchFamily="49" charset="0"/>
              </a:rPr>
            </a:br>
            <a:br>
              <a:rPr lang="en-GB" sz="1600" b="1" dirty="0"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GB" sz="1600" b="1" i="0" dirty="0"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&lt;a </a:t>
            </a:r>
            <a:r>
              <a:rPr lang="en-GB" sz="1600" b="1" i="0" dirty="0" err="1"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href</a:t>
            </a:r>
            <a:r>
              <a:rPr lang="en-GB" sz="1600" b="1" i="0" dirty="0"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=“register.html" target="</a:t>
            </a:r>
            <a:r>
              <a:rPr lang="en-GB" sz="1600" b="1" i="0" dirty="0" err="1"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iframe_a</a:t>
            </a:r>
            <a:r>
              <a:rPr lang="en-GB" sz="1600" b="1" dirty="0">
                <a:latin typeface="Courier New" panose="02070309020205020404" pitchFamily="49" charset="0"/>
                <a:cs typeface="Courier New" panose="02070309020205020404" pitchFamily="49" charset="0"/>
              </a:rPr>
              <a:t>”</a:t>
            </a:r>
            <a:r>
              <a:rPr lang="en-GB" sz="1600" b="1" i="0" dirty="0"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&gt;Register&lt;/a&gt;</a:t>
            </a:r>
            <a:endParaRPr lang="en-GB" sz="28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77292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BEF7F-A6C2-CC9E-48B8-006699DA33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4B9DF-ED0F-A59A-A839-4BC9A6163E4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Create a frame in the staff page of the swim club to display the details of the staff.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200" dirty="0"/>
              <a:t>	</a:t>
            </a:r>
            <a:r>
              <a:rPr lang="en-GB" sz="2200" i="1" dirty="0"/>
              <a:t>Hint:</a:t>
            </a:r>
            <a:r>
              <a:rPr lang="en-GB" i="1" dirty="0"/>
              <a:t> </a:t>
            </a:r>
            <a:r>
              <a:rPr lang="en-GB" sz="2200" i="1" dirty="0"/>
              <a:t>Create a link for each staff and set frame as the target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default content of the frame can be set to an image relevant to the swim club</a:t>
            </a:r>
          </a:p>
          <a:p>
            <a:pPr lvl="1"/>
            <a:r>
              <a:rPr lang="en-GB" sz="2200" i="1" dirty="0"/>
              <a:t>Hint: set </a:t>
            </a:r>
            <a:r>
              <a:rPr lang="en-GB" sz="2200" i="1" dirty="0" err="1"/>
              <a:t>src</a:t>
            </a:r>
            <a:r>
              <a:rPr lang="en-GB" sz="2200" i="1" dirty="0"/>
              <a:t> as the name of the image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3811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Forms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Provide a way to request for information from the user and send it to a specified destination.</a:t>
            </a:r>
          </a:p>
          <a:p>
            <a:r>
              <a:rPr lang="en-GB" dirty="0"/>
              <a:t>Popular examples include:</a:t>
            </a:r>
          </a:p>
          <a:p>
            <a:pPr lvl="1"/>
            <a:r>
              <a:rPr lang="en-GB" dirty="0"/>
              <a:t>Search forms</a:t>
            </a:r>
          </a:p>
          <a:p>
            <a:pPr lvl="1"/>
            <a:r>
              <a:rPr lang="en-GB" dirty="0"/>
              <a:t>Contact/Online enquiry forms</a:t>
            </a:r>
          </a:p>
          <a:p>
            <a:pPr lvl="1"/>
            <a:r>
              <a:rPr lang="en-GB" dirty="0"/>
              <a:t>Registration forms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Newsletter signup forms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Checkout shipping address forms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1497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HTML Form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b="1" dirty="0">
                <a:hlinkClick r:id="rId3"/>
              </a:rPr>
              <a:t>&lt;form&gt;</a:t>
            </a:r>
            <a:r>
              <a:rPr lang="en-GB" b="1" dirty="0"/>
              <a:t> </a:t>
            </a:r>
            <a:r>
              <a:rPr lang="en-GB" dirty="0"/>
              <a:t>tag is used to create a HTML Form</a:t>
            </a:r>
          </a:p>
          <a:p>
            <a:r>
              <a:rPr lang="en-GB" dirty="0"/>
              <a:t>It often requires the following two attributes:</a:t>
            </a:r>
          </a:p>
          <a:p>
            <a:pPr lvl="1"/>
            <a:r>
              <a:rPr lang="en-GB" b="1" dirty="0"/>
              <a:t>action</a:t>
            </a:r>
            <a:r>
              <a:rPr lang="en-GB" dirty="0"/>
              <a:t>: specifies </a:t>
            </a:r>
            <a:r>
              <a:rPr lang="en-GB" b="1" i="1" dirty="0"/>
              <a:t>where</a:t>
            </a:r>
            <a:r>
              <a:rPr lang="en-GB" dirty="0"/>
              <a:t> to send the input data to.</a:t>
            </a:r>
          </a:p>
          <a:p>
            <a:pPr lvl="1"/>
            <a:r>
              <a:rPr lang="en-GB" b="1" dirty="0"/>
              <a:t>method</a:t>
            </a:r>
            <a:r>
              <a:rPr lang="en-GB" dirty="0"/>
              <a:t>: specifies </a:t>
            </a:r>
            <a:r>
              <a:rPr lang="en-GB" b="1" i="1" dirty="0"/>
              <a:t>how</a:t>
            </a:r>
            <a:r>
              <a:rPr lang="en-GB" dirty="0"/>
              <a:t> to send the form input data to the address specified in the action attribute.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5649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1200"/>
              </a:spcBef>
              <a:buNone/>
            </a:pPr>
            <a:r>
              <a:rPr lang="en-GB" dirty="0"/>
              <a:t>A form typically contains elements for user input.</a:t>
            </a:r>
          </a:p>
          <a:p>
            <a:pPr>
              <a:spcBef>
                <a:spcPts val="1200"/>
              </a:spcBef>
            </a:pPr>
            <a:r>
              <a:rPr lang="en-GB" b="1" dirty="0"/>
              <a:t>Input Elements</a:t>
            </a:r>
          </a:p>
          <a:p>
            <a:pPr lvl="1"/>
            <a:r>
              <a:rPr lang="en-GB" dirty="0"/>
              <a:t>The </a:t>
            </a:r>
            <a:r>
              <a:rPr lang="en-GB" b="1" dirty="0">
                <a:hlinkClick r:id="rId3"/>
              </a:rPr>
              <a:t>&lt;input /&gt;</a:t>
            </a:r>
            <a:r>
              <a:rPr lang="en-GB" b="1" dirty="0"/>
              <a:t> </a:t>
            </a:r>
            <a:r>
              <a:rPr lang="en-GB" dirty="0"/>
              <a:t>element is the most popular.</a:t>
            </a:r>
          </a:p>
          <a:p>
            <a:pPr lvl="1"/>
            <a:r>
              <a:rPr lang="en-GB" dirty="0"/>
              <a:t>There are also other controls for specialised input.</a:t>
            </a:r>
          </a:p>
          <a:p>
            <a:r>
              <a:rPr lang="en-GB" b="1" dirty="0"/>
              <a:t>Labels</a:t>
            </a:r>
            <a:endParaRPr lang="en-GB" dirty="0"/>
          </a:p>
          <a:p>
            <a:pPr lvl="1"/>
            <a:r>
              <a:rPr lang="en-GB" dirty="0"/>
              <a:t>Use the </a:t>
            </a:r>
            <a:r>
              <a:rPr lang="en-GB" b="1" dirty="0">
                <a:hlinkClick r:id="rId4"/>
              </a:rPr>
              <a:t>&lt;label&gt;</a:t>
            </a:r>
            <a:r>
              <a:rPr lang="en-GB" dirty="0"/>
              <a:t> element to define labels for input fields and </a:t>
            </a:r>
            <a:r>
              <a:rPr lang="en-GB" b="1" i="1" dirty="0"/>
              <a:t>improve usability and accessibility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9455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&lt;input /&gt; Element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/>
          <a:lstStyle/>
          <a:p>
            <a:r>
              <a:rPr lang="en-GB" sz="2800" dirty="0"/>
              <a:t>Creates a form field for users to input data.</a:t>
            </a:r>
          </a:p>
          <a:p>
            <a:r>
              <a:rPr lang="en-GB" sz="2800" dirty="0"/>
              <a:t>Some of the common </a:t>
            </a:r>
            <a:r>
              <a:rPr lang="en-GB" sz="2800" dirty="0">
                <a:hlinkClick r:id="rId3"/>
              </a:rPr>
              <a:t>attributes</a:t>
            </a:r>
            <a:r>
              <a:rPr lang="en-GB" sz="2800" dirty="0"/>
              <a:t> are: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6097089"/>
              </p:ext>
            </p:extLst>
          </p:nvPr>
        </p:nvGraphicFramePr>
        <p:xfrm>
          <a:off x="971600" y="2618980"/>
          <a:ext cx="8064896" cy="429768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20528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120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identifies the type of input control to display.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identifies the submitted form data element.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identifies the input field for programmatic access.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placeholder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short hint describing expected input format.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required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indicates that this field must be completed.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value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specifies the value of a field, but in different ways depending on the type of input field.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list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 list of suggested input</a:t>
                      </a:r>
                      <a:r>
                        <a:rPr lang="en-GB" sz="2400" baseline="0" dirty="0"/>
                        <a:t> options, works with the new </a:t>
                      </a:r>
                      <a:r>
                        <a:rPr lang="en-GB" sz="2400" baseline="0" dirty="0" err="1"/>
                        <a:t>datalist</a:t>
                      </a:r>
                      <a:r>
                        <a:rPr lang="en-GB" sz="2400" baseline="0" dirty="0"/>
                        <a:t> element.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42625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Form Element? Popular Types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612775" y="1600200"/>
          <a:ext cx="8153400" cy="45161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1509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846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76567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Element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Text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Single-line input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Checkbox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Selecting </a:t>
                      </a:r>
                      <a:r>
                        <a:rPr lang="en-GB" baseline="0" dirty="0"/>
                        <a:t>ZERO or MORE options from a small choice of options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Radio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Selecting ONLY ONE option from</a:t>
                      </a:r>
                      <a:r>
                        <a:rPr lang="en-GB" baseline="0" dirty="0"/>
                        <a:t> a small choice of options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Email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Select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Providing</a:t>
                      </a:r>
                      <a:r>
                        <a:rPr lang="en-GB" baseline="0" dirty="0"/>
                        <a:t> a drop-down list of options from which the user can select one or more choices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err="1"/>
                        <a:t>TextArea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Very</a:t>
                      </a:r>
                      <a:r>
                        <a:rPr lang="en-GB" baseline="0" dirty="0"/>
                        <a:t> long user input e.g. free format messages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6" name="Content"/>
          <p:cNvSpPr/>
          <p:nvPr>
            <p:custDataLst>
              <p:custData r:id="rId1"/>
            </p:custDataLst>
          </p:nvPr>
        </p:nvSpPr>
        <p:spPr>
          <a:xfrm>
            <a:off x="2911953" y="2057392"/>
            <a:ext cx="1017105" cy="228600"/>
          </a:xfrm>
          <a:prstGeom prst="rect">
            <a:avLst/>
          </a:prstGeom>
          <a:solidFill>
            <a:sysClr val="window" lastClr="FFFFFF"/>
          </a:solidFill>
          <a:ln w="3175">
            <a:solidFill>
              <a:srgbClr val="000000">
                <a:lumMod val="50000"/>
                <a:lumOff val="50000"/>
              </a:srgbClr>
            </a:solidFill>
          </a:ln>
          <a:effectLst/>
        </p:spPr>
        <p:style>
          <a:lnRef idx="2">
            <a:srgbClr val="4F81BD">
              <a:shade val="50000"/>
            </a:srgbClr>
          </a:lnRef>
          <a:fillRef idx="1">
            <a:srgbClr val="4F81BD"/>
          </a:fillRef>
          <a:effectRef idx="0">
            <a:srgbClr val="4F81BD"/>
          </a:effectRef>
          <a:fontRef idx="minor">
            <a:srgbClr val="000000"/>
          </a:fontRef>
        </p:style>
        <p:txBody>
          <a:bodyPr wrap="none" lIns="45720" tIns="18288" rIns="45720" bIns="18288" rtlCol="0" anchor="ctr">
            <a:noAutofit/>
          </a:bodyPr>
          <a:lstStyle/>
          <a:p>
            <a:r>
              <a:rPr lang="en-US" sz="1200" dirty="0">
                <a:solidFill>
                  <a:srgbClr val="000000"/>
                </a:solidFill>
                <a:latin typeface="Segoe UI" pitchFamily="34" charset="0"/>
                <a:cs typeface="Segoe UI" pitchFamily="34" charset="0"/>
              </a:rPr>
              <a:t>First name</a:t>
            </a:r>
          </a:p>
        </p:txBody>
      </p:sp>
      <p:grpSp>
        <p:nvGrpSpPr>
          <p:cNvPr id="7" name="CheckBoxUnchecked"/>
          <p:cNvGrpSpPr/>
          <p:nvPr>
            <p:custDataLst>
              <p:custData r:id="rId2"/>
            </p:custDataLst>
          </p:nvPr>
        </p:nvGrpSpPr>
        <p:grpSpPr>
          <a:xfrm>
            <a:off x="2928927" y="2438002"/>
            <a:ext cx="1108060" cy="230832"/>
            <a:chOff x="5168112" y="2087449"/>
            <a:chExt cx="1038476" cy="216403"/>
          </a:xfrm>
        </p:grpSpPr>
        <p:sp>
          <p:nvSpPr>
            <p:cNvPr id="8" name="Content"/>
            <p:cNvSpPr txBox="1"/>
            <p:nvPr/>
          </p:nvSpPr>
          <p:spPr>
            <a:xfrm>
              <a:off x="5168112" y="2087449"/>
              <a:ext cx="1038476" cy="216403"/>
            </a:xfrm>
            <a:prstGeom prst="rect">
              <a:avLst/>
            </a:prstGeom>
            <a:noFill/>
          </p:spPr>
          <p:txBody>
            <a:bodyPr wrap="none" lIns="164592" tIns="18288" rIns="45720" bIns="27432" rtlCol="0" anchor="ctr" anchorCtr="0">
              <a:spAutoFit/>
            </a:bodyPr>
            <a:lstStyle/>
            <a:p>
              <a:r>
                <a:rPr lang="en-US" sz="1200" dirty="0">
                  <a:latin typeface="Segoe UI" pitchFamily="34" charset="0"/>
                  <a:ea typeface="Segoe UI" pitchFamily="34" charset="0"/>
                  <a:cs typeface="Segoe UI" pitchFamily="34" charset="0"/>
                </a:rPr>
                <a:t>Agree terms?</a:t>
              </a:r>
            </a:p>
          </p:txBody>
        </p:sp>
        <p:sp>
          <p:nvSpPr>
            <p:cNvPr id="9" name="CheckBox"/>
            <p:cNvSpPr/>
            <p:nvPr/>
          </p:nvSpPr>
          <p:spPr>
            <a:xfrm>
              <a:off x="5179843" y="2150902"/>
              <a:ext cx="100012" cy="97631"/>
            </a:xfrm>
            <a:prstGeom prst="rect">
              <a:avLst/>
            </a:prstGeom>
            <a:solidFill>
              <a:srgbClr val="FFFFFF"/>
            </a:solidFill>
            <a:ln w="3175">
              <a:solidFill>
                <a:srgbClr val="FFFFFF">
                  <a:lumMod val="65000"/>
                </a:srgbClr>
              </a:solidFill>
            </a:ln>
            <a:effectLst>
              <a:innerShdw blurRad="63500">
                <a:prstClr val="black">
                  <a:alpha val="17000"/>
                </a:prstClr>
              </a:innerShdw>
            </a:effectLst>
          </p:spPr>
          <p:style>
            <a:lnRef idx="2">
              <a:srgbClr val="4F81BD">
                <a:shade val="50000"/>
              </a:srgbClr>
            </a:lnRef>
            <a:fillRef idx="1">
              <a:srgbClr val="4F81BD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0" name="RadioButtonSelected"/>
          <p:cNvGrpSpPr/>
          <p:nvPr>
            <p:custDataLst>
              <p:custData r:id="rId3"/>
            </p:custDataLst>
          </p:nvPr>
        </p:nvGrpSpPr>
        <p:grpSpPr>
          <a:xfrm>
            <a:off x="3009717" y="3024599"/>
            <a:ext cx="545790" cy="230832"/>
            <a:chOff x="4356895" y="3334651"/>
            <a:chExt cx="545790" cy="230832"/>
          </a:xfrm>
        </p:grpSpPr>
        <p:sp>
          <p:nvSpPr>
            <p:cNvPr id="11" name="Content"/>
            <p:cNvSpPr txBox="1"/>
            <p:nvPr/>
          </p:nvSpPr>
          <p:spPr>
            <a:xfrm>
              <a:off x="4356895" y="3334651"/>
              <a:ext cx="545790" cy="230832"/>
            </a:xfrm>
            <a:prstGeom prst="rect">
              <a:avLst/>
            </a:prstGeom>
            <a:noFill/>
          </p:spPr>
          <p:txBody>
            <a:bodyPr wrap="none" lIns="164592" tIns="18288" rIns="45720" bIns="27432" rtlCol="0" anchor="ctr" anchorCtr="0">
              <a:spAutoFit/>
            </a:bodyPr>
            <a:lstStyle/>
            <a:p>
              <a:r>
                <a:rPr lang="en-US" sz="1200" dirty="0">
                  <a:latin typeface="Segoe UI" pitchFamily="34" charset="0"/>
                  <a:ea typeface="Segoe UI" pitchFamily="34" charset="0"/>
                  <a:cs typeface="Segoe UI" pitchFamily="34" charset="0"/>
                </a:rPr>
                <a:t>Male</a:t>
              </a:r>
            </a:p>
          </p:txBody>
        </p:sp>
        <p:grpSp>
          <p:nvGrpSpPr>
            <p:cNvPr id="12" name="Group 11"/>
            <p:cNvGrpSpPr/>
            <p:nvPr/>
          </p:nvGrpSpPr>
          <p:grpSpPr>
            <a:xfrm>
              <a:off x="4356895" y="3374807"/>
              <a:ext cx="119960" cy="119922"/>
              <a:chOff x="4356895" y="3374807"/>
              <a:chExt cx="119960" cy="119922"/>
            </a:xfrm>
          </p:grpSpPr>
          <p:sp>
            <p:nvSpPr>
              <p:cNvPr id="13" name="Circle"/>
              <p:cNvSpPr/>
              <p:nvPr/>
            </p:nvSpPr>
            <p:spPr>
              <a:xfrm>
                <a:off x="4356895" y="3374807"/>
                <a:ext cx="119960" cy="119922"/>
              </a:xfrm>
              <a:prstGeom prst="ellipse">
                <a:avLst/>
              </a:prstGeom>
              <a:solidFill>
                <a:srgbClr val="FFFFFF"/>
              </a:solidFill>
              <a:ln w="3175">
                <a:solidFill>
                  <a:srgbClr val="FFFFFF">
                    <a:lumMod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4" name="InnerCircle"/>
              <p:cNvSpPr/>
              <p:nvPr/>
            </p:nvSpPr>
            <p:spPr>
              <a:xfrm>
                <a:off x="4390432" y="3407093"/>
                <a:ext cx="58189" cy="58190"/>
              </a:xfrm>
              <a:prstGeom prst="ellipse">
                <a:avLst/>
              </a:prstGeom>
              <a:solidFill>
                <a:srgbClr val="FFFFFF">
                  <a:lumMod val="50000"/>
                </a:srgbClr>
              </a:solidFill>
              <a:ln>
                <a:noFill/>
              </a:ln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grpSp>
        <p:nvGrpSpPr>
          <p:cNvPr id="15" name="RadioButtonSelected"/>
          <p:cNvGrpSpPr/>
          <p:nvPr>
            <p:custDataLst>
              <p:custData r:id="rId4"/>
            </p:custDataLst>
          </p:nvPr>
        </p:nvGrpSpPr>
        <p:grpSpPr>
          <a:xfrm>
            <a:off x="3000364" y="3335150"/>
            <a:ext cx="696473" cy="230832"/>
            <a:chOff x="4356895" y="3334651"/>
            <a:chExt cx="696473" cy="230832"/>
          </a:xfrm>
        </p:grpSpPr>
        <p:sp>
          <p:nvSpPr>
            <p:cNvPr id="16" name="Content"/>
            <p:cNvSpPr txBox="1"/>
            <p:nvPr/>
          </p:nvSpPr>
          <p:spPr>
            <a:xfrm>
              <a:off x="4356895" y="3334651"/>
              <a:ext cx="696473" cy="230832"/>
            </a:xfrm>
            <a:prstGeom prst="rect">
              <a:avLst/>
            </a:prstGeom>
            <a:noFill/>
          </p:spPr>
          <p:txBody>
            <a:bodyPr wrap="none" lIns="164592" tIns="18288" rIns="45720" bIns="27432" rtlCol="0" anchor="ctr" anchorCtr="0">
              <a:spAutoFit/>
            </a:bodyPr>
            <a:lstStyle/>
            <a:p>
              <a:r>
                <a:rPr lang="en-US" sz="1200" dirty="0">
                  <a:latin typeface="Segoe UI" pitchFamily="34" charset="0"/>
                  <a:ea typeface="Segoe UI" pitchFamily="34" charset="0"/>
                  <a:cs typeface="Segoe UI" pitchFamily="34" charset="0"/>
                </a:rPr>
                <a:t>Female</a:t>
              </a:r>
            </a:p>
          </p:txBody>
        </p:sp>
        <p:grpSp>
          <p:nvGrpSpPr>
            <p:cNvPr id="17" name="Group 16"/>
            <p:cNvGrpSpPr/>
            <p:nvPr/>
          </p:nvGrpSpPr>
          <p:grpSpPr>
            <a:xfrm>
              <a:off x="4356895" y="3374807"/>
              <a:ext cx="119960" cy="119922"/>
              <a:chOff x="4356895" y="3374807"/>
              <a:chExt cx="119960" cy="119922"/>
            </a:xfrm>
          </p:grpSpPr>
          <p:sp>
            <p:nvSpPr>
              <p:cNvPr id="18" name="Circle"/>
              <p:cNvSpPr/>
              <p:nvPr/>
            </p:nvSpPr>
            <p:spPr>
              <a:xfrm>
                <a:off x="4356895" y="3374807"/>
                <a:ext cx="119960" cy="119922"/>
              </a:xfrm>
              <a:prstGeom prst="ellipse">
                <a:avLst/>
              </a:prstGeom>
              <a:solidFill>
                <a:srgbClr val="FFFFFF"/>
              </a:solidFill>
              <a:ln w="3175">
                <a:solidFill>
                  <a:srgbClr val="FFFFFF">
                    <a:lumMod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InnerCircle"/>
              <p:cNvSpPr/>
              <p:nvPr/>
            </p:nvSpPr>
            <p:spPr>
              <a:xfrm>
                <a:off x="4390432" y="3407093"/>
                <a:ext cx="58189" cy="58190"/>
              </a:xfrm>
              <a:prstGeom prst="ellipse">
                <a:avLst/>
              </a:prstGeom>
              <a:noFill/>
              <a:ln>
                <a:noFill/>
              </a:ln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grpSp>
        <p:nvGrpSpPr>
          <p:cNvPr id="20" name="DropdownBox"/>
          <p:cNvGrpSpPr/>
          <p:nvPr>
            <p:custDataLst>
              <p:custData r:id="rId5"/>
            </p:custDataLst>
          </p:nvPr>
        </p:nvGrpSpPr>
        <p:grpSpPr>
          <a:xfrm>
            <a:off x="2955925" y="4414846"/>
            <a:ext cx="973133" cy="228600"/>
            <a:chOff x="4016824" y="3329200"/>
            <a:chExt cx="1097652" cy="228600"/>
          </a:xfrm>
        </p:grpSpPr>
        <p:sp>
          <p:nvSpPr>
            <p:cNvPr id="21" name="Content"/>
            <p:cNvSpPr/>
            <p:nvPr/>
          </p:nvSpPr>
          <p:spPr>
            <a:xfrm>
              <a:off x="4016824" y="3329200"/>
              <a:ext cx="1097652" cy="228600"/>
            </a:xfrm>
            <a:prstGeom prst="rect">
              <a:avLst/>
            </a:prstGeom>
            <a:solidFill>
              <a:srgbClr val="FFFFFF"/>
            </a:solidFill>
            <a:ln w="3175">
              <a:solidFill>
                <a:srgbClr val="FFFFFF">
                  <a:lumMod val="50000"/>
                </a:srgbClr>
              </a:solidFill>
            </a:ln>
          </p:spPr>
          <p:style>
            <a:lnRef idx="2">
              <a:srgbClr val="4F81BD">
                <a:shade val="50000"/>
              </a:srgbClr>
            </a:lnRef>
            <a:fillRef idx="1">
              <a:srgbClr val="4F81BD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lIns="45720" rIns="45720" rtlCol="0" anchor="ctr"/>
            <a:lstStyle/>
            <a:p>
              <a:r>
                <a:rPr lang="en-US" sz="1200" dirty="0">
                  <a:solidFill>
                    <a:srgbClr val="000000"/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Country</a:t>
              </a:r>
            </a:p>
          </p:txBody>
        </p:sp>
        <p:sp>
          <p:nvSpPr>
            <p:cNvPr id="22" name="DownArrow"/>
            <p:cNvSpPr>
              <a:spLocks noChangeAspect="1"/>
            </p:cNvSpPr>
            <p:nvPr/>
          </p:nvSpPr>
          <p:spPr>
            <a:xfrm rot="10800000">
              <a:off x="4976001" y="3430199"/>
              <a:ext cx="91710" cy="48766"/>
            </a:xfrm>
            <a:prstGeom prst="triangle">
              <a:avLst/>
            </a:prstGeom>
            <a:solidFill>
              <a:srgbClr val="FFFFFF">
                <a:lumMod val="75000"/>
              </a:srgbClr>
            </a:solidFill>
            <a:ln>
              <a:noFill/>
            </a:ln>
          </p:spPr>
          <p:style>
            <a:lnRef idx="2">
              <a:srgbClr val="4F81BD">
                <a:shade val="50000"/>
              </a:srgbClr>
            </a:lnRef>
            <a:fillRef idx="1">
              <a:srgbClr val="4F81BD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wrap="square" rtlCol="0" anchor="ctr"/>
            <a:lstStyle/>
            <a:p>
              <a:pPr algn="ctr"/>
              <a:endParaRPr lang="en-US" sz="2400" dirty="0"/>
            </a:p>
          </p:txBody>
        </p:sp>
      </p:grpSp>
      <p:sp>
        <p:nvSpPr>
          <p:cNvPr id="23" name="Content"/>
          <p:cNvSpPr/>
          <p:nvPr>
            <p:custDataLst>
              <p:custData r:id="rId6"/>
            </p:custDataLst>
          </p:nvPr>
        </p:nvSpPr>
        <p:spPr>
          <a:xfrm>
            <a:off x="2880000" y="5039376"/>
            <a:ext cx="1076346" cy="818516"/>
          </a:xfrm>
          <a:prstGeom prst="rect">
            <a:avLst/>
          </a:prstGeom>
          <a:solidFill>
            <a:sysClr val="window" lastClr="FFFFFF"/>
          </a:solidFill>
          <a:ln w="3175">
            <a:solidFill>
              <a:srgbClr val="000000">
                <a:lumMod val="50000"/>
                <a:lumOff val="50000"/>
              </a:srgbClr>
            </a:solidFill>
          </a:ln>
          <a:effectLst/>
        </p:spPr>
        <p:style>
          <a:lnRef idx="2">
            <a:srgbClr val="4F81BD">
              <a:shade val="50000"/>
            </a:srgbClr>
          </a:lnRef>
          <a:fillRef idx="1">
            <a:srgbClr val="4F81BD"/>
          </a:fillRef>
          <a:effectRef idx="0">
            <a:srgbClr val="4F81BD"/>
          </a:effectRef>
          <a:fontRef idx="minor">
            <a:srgbClr val="000000"/>
          </a:fontRef>
        </p:style>
        <p:txBody>
          <a:bodyPr lIns="45720" tIns="27432" rIns="0" bIns="0" rtlCol="0" anchor="t" anchorCtr="0"/>
          <a:lstStyle/>
          <a:p>
            <a:r>
              <a:rPr lang="en-US" sz="1200" dirty="0">
                <a:solidFill>
                  <a:srgbClr val="000000"/>
                </a:solidFill>
                <a:latin typeface="Segoe UI" pitchFamily="34" charset="0"/>
                <a:cs typeface="Segoe UI" pitchFamily="34" charset="0"/>
              </a:rPr>
              <a:t>Your Message</a:t>
            </a:r>
          </a:p>
        </p:txBody>
      </p:sp>
      <p:grpSp>
        <p:nvGrpSpPr>
          <p:cNvPr id="24" name="DatePicker"/>
          <p:cNvGrpSpPr/>
          <p:nvPr>
            <p:custDataLst>
              <p:custData r:id="rId7"/>
            </p:custDataLst>
          </p:nvPr>
        </p:nvGrpSpPr>
        <p:grpSpPr>
          <a:xfrm>
            <a:off x="2940035" y="3698575"/>
            <a:ext cx="969302" cy="228600"/>
            <a:chOff x="3790801" y="3347719"/>
            <a:chExt cx="969299" cy="228600"/>
          </a:xfrm>
        </p:grpSpPr>
        <p:sp>
          <p:nvSpPr>
            <p:cNvPr id="25" name="Content"/>
            <p:cNvSpPr/>
            <p:nvPr/>
          </p:nvSpPr>
          <p:spPr>
            <a:xfrm>
              <a:off x="3790801" y="3347719"/>
              <a:ext cx="698655" cy="228600"/>
            </a:xfrm>
            <a:prstGeom prst="rect">
              <a:avLst/>
            </a:prstGeom>
            <a:solidFill>
              <a:sysClr val="window" lastClr="FFFFFF"/>
            </a:solidFill>
            <a:ln w="3175">
              <a:solidFill>
                <a:srgbClr val="000000">
                  <a:lumMod val="50000"/>
                  <a:lumOff val="50000"/>
                </a:srgbClr>
              </a:solidFill>
            </a:ln>
            <a:effectLst/>
          </p:spPr>
          <p:style>
            <a:lnRef idx="2">
              <a:srgbClr val="4F81BD">
                <a:shade val="50000"/>
              </a:srgbClr>
            </a:lnRef>
            <a:fillRef idx="1">
              <a:srgbClr val="4F81BD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lIns="45720" tIns="0" rIns="0" bIns="0" rtlCol="0" anchor="ctr"/>
            <a:lstStyle/>
            <a:p>
              <a:r>
                <a:rPr lang="en-US" sz="1200" dirty="0">
                  <a:solidFill>
                    <a:srgbClr val="000000"/>
                  </a:solidFill>
                  <a:latin typeface="Segoe UI" pitchFamily="34" charset="0"/>
                  <a:cs typeface="Segoe UI" pitchFamily="34" charset="0"/>
                </a:rPr>
                <a:t>   /   /    </a:t>
              </a:r>
            </a:p>
          </p:txBody>
        </p:sp>
        <p:pic>
          <p:nvPicPr>
            <p:cNvPr id="26" name="Icon" descr="C:\Users\t-dantay\Documents\First24\calendar1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35017" y="3347719"/>
              <a:ext cx="225083" cy="2286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7" name="Content"/>
          <p:cNvSpPr/>
          <p:nvPr>
            <p:custDataLst>
              <p:custData r:id="rId8"/>
            </p:custDataLst>
          </p:nvPr>
        </p:nvSpPr>
        <p:spPr>
          <a:xfrm>
            <a:off x="2915816" y="4077072"/>
            <a:ext cx="1017105" cy="228600"/>
          </a:xfrm>
          <a:prstGeom prst="rect">
            <a:avLst/>
          </a:prstGeom>
          <a:solidFill>
            <a:sysClr val="window" lastClr="FFFFFF"/>
          </a:solidFill>
          <a:ln w="3175">
            <a:solidFill>
              <a:srgbClr val="000000">
                <a:lumMod val="50000"/>
                <a:lumOff val="50000"/>
              </a:srgbClr>
            </a:solidFill>
          </a:ln>
          <a:effectLst/>
        </p:spPr>
        <p:style>
          <a:lnRef idx="2">
            <a:srgbClr val="4F81BD">
              <a:shade val="50000"/>
            </a:srgbClr>
          </a:lnRef>
          <a:fillRef idx="1">
            <a:srgbClr val="4F81BD"/>
          </a:fillRef>
          <a:effectRef idx="0">
            <a:srgbClr val="4F81BD"/>
          </a:effectRef>
          <a:fontRef idx="minor">
            <a:srgbClr val="000000"/>
          </a:fontRef>
        </p:style>
        <p:txBody>
          <a:bodyPr wrap="none" lIns="45720" tIns="18288" rIns="45720" bIns="18288" rtlCol="0" anchor="ctr">
            <a:noAutofit/>
          </a:bodyPr>
          <a:lstStyle/>
          <a:p>
            <a:r>
              <a:rPr lang="en-US" sz="1200" dirty="0">
                <a:solidFill>
                  <a:srgbClr val="000000"/>
                </a:solidFill>
                <a:latin typeface="Segoe UI" pitchFamily="34" charset="0"/>
                <a:cs typeface="Segoe UI" pitchFamily="34" charset="0"/>
              </a:rPr>
              <a:t>jo@mail.com</a:t>
            </a:r>
          </a:p>
        </p:txBody>
      </p:sp>
    </p:spTree>
    <p:extLst>
      <p:ext uri="{BB962C8B-B14F-4D97-AF65-F5344CB8AC3E}">
        <p14:creationId xmlns:p14="http://schemas.microsoft.com/office/powerpoint/2010/main" val="24658027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HTML Form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28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800" dirty="0" err="1">
                <a:solidFill>
                  <a:srgbClr val="800000"/>
                </a:solidFill>
                <a:latin typeface="Consolas"/>
              </a:rPr>
              <a:t>textarea</a:t>
            </a:r>
            <a:r>
              <a:rPr lang="en-GB" sz="28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multi-line text input control.</a:t>
            </a:r>
          </a:p>
          <a:p>
            <a:r>
              <a:rPr lang="en-GB" sz="28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800" dirty="0">
                <a:solidFill>
                  <a:srgbClr val="800000"/>
                </a:solidFill>
                <a:latin typeface="Consolas"/>
              </a:rPr>
              <a:t>select</a:t>
            </a:r>
            <a:r>
              <a:rPr lang="en-GB" sz="28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drop-down list control.</a:t>
            </a:r>
          </a:p>
          <a:p>
            <a:pPr lvl="1"/>
            <a:r>
              <a:rPr lang="en-GB" sz="24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400" dirty="0">
                <a:solidFill>
                  <a:srgbClr val="800000"/>
                </a:solidFill>
                <a:latin typeface="Consolas"/>
              </a:rPr>
              <a:t>option</a:t>
            </a:r>
            <a:r>
              <a:rPr lang="en-GB" sz="24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defines the options for a &lt;select&gt; element</a:t>
            </a:r>
          </a:p>
          <a:p>
            <a:r>
              <a:rPr lang="en-GB" sz="28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800" dirty="0">
                <a:solidFill>
                  <a:srgbClr val="800000"/>
                </a:solidFill>
                <a:latin typeface="Consolas"/>
              </a:rPr>
              <a:t>label</a:t>
            </a:r>
            <a:r>
              <a:rPr lang="en-GB" sz="28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defines a label for an input field.</a:t>
            </a:r>
          </a:p>
        </p:txBody>
      </p:sp>
    </p:spTree>
    <p:extLst>
      <p:ext uri="{BB962C8B-B14F-4D97-AF65-F5344CB8AC3E}">
        <p14:creationId xmlns:p14="http://schemas.microsoft.com/office/powerpoint/2010/main" val="3004959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329761D-C7AB-B37B-444F-32572B2FE884}"/>
              </a:ext>
            </a:extLst>
          </p:cNvPr>
          <p:cNvSpPr txBox="1"/>
          <p:nvPr/>
        </p:nvSpPr>
        <p:spPr>
          <a:xfrm>
            <a:off x="107504" y="1124744"/>
            <a:ext cx="9468544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500" dirty="0"/>
              <a:t>&lt;h2 align="</a:t>
            </a:r>
            <a:r>
              <a:rPr lang="en-GB" sz="1500" dirty="0" err="1"/>
              <a:t>center</a:t>
            </a:r>
            <a:r>
              <a:rPr lang="en-GB" sz="1500" dirty="0"/>
              <a:t>"&gt;Login&lt;/h2&gt;</a:t>
            </a:r>
          </a:p>
          <a:p>
            <a:r>
              <a:rPr lang="en-GB" sz="1500" dirty="0"/>
              <a:t>&lt;form action="" method="post"&gt;</a:t>
            </a:r>
          </a:p>
          <a:p>
            <a:r>
              <a:rPr lang="en-GB" sz="1500" dirty="0"/>
              <a:t>&lt;label for="</a:t>
            </a:r>
            <a:r>
              <a:rPr lang="en-GB" sz="1500" dirty="0" err="1"/>
              <a:t>uname</a:t>
            </a:r>
            <a:r>
              <a:rPr lang="en-GB" sz="1500" dirty="0"/>
              <a:t>"&gt;&lt;b&gt;Username&lt;/b&gt;&lt;/label&gt;</a:t>
            </a:r>
          </a:p>
          <a:p>
            <a:r>
              <a:rPr lang="en-GB" sz="1500" dirty="0"/>
              <a:t>&lt;input type="text" placeholder="Enter Username" name="</a:t>
            </a:r>
            <a:r>
              <a:rPr lang="en-GB" sz="1500" dirty="0" err="1"/>
              <a:t>uname</a:t>
            </a:r>
            <a:r>
              <a:rPr lang="en-GB" sz="1500" dirty="0"/>
              <a:t>" required&gt;&lt;/</a:t>
            </a:r>
            <a:r>
              <a:rPr lang="en-GB" sz="1500" dirty="0" err="1"/>
              <a:t>br</a:t>
            </a:r>
            <a:r>
              <a:rPr lang="en-GB" sz="1500" dirty="0"/>
              <a:t>&gt;</a:t>
            </a:r>
          </a:p>
          <a:p>
            <a:endParaRPr lang="en-GB" sz="1500" dirty="0"/>
          </a:p>
          <a:p>
            <a:r>
              <a:rPr lang="en-GB" sz="1500" dirty="0"/>
              <a:t>&lt;label for="</a:t>
            </a:r>
            <a:r>
              <a:rPr lang="en-GB" sz="1500" dirty="0" err="1"/>
              <a:t>psw</a:t>
            </a:r>
            <a:r>
              <a:rPr lang="en-GB" sz="1500" dirty="0"/>
              <a:t>"&gt;&lt;b&gt;Password&lt;/b&gt;&lt;/label&gt;</a:t>
            </a:r>
          </a:p>
          <a:p>
            <a:r>
              <a:rPr lang="en-GB" sz="1500" dirty="0"/>
              <a:t>&lt;input type="password" placeholder="Enter Password" name="</a:t>
            </a:r>
            <a:r>
              <a:rPr lang="en-GB" sz="1500" dirty="0" err="1"/>
              <a:t>psw</a:t>
            </a:r>
            <a:r>
              <a:rPr lang="en-GB" sz="1500" dirty="0"/>
              <a:t>" required&gt;&lt;</a:t>
            </a:r>
            <a:r>
              <a:rPr lang="en-GB" sz="1500" dirty="0" err="1"/>
              <a:t>br</a:t>
            </a:r>
            <a:r>
              <a:rPr lang="en-GB" sz="1500" dirty="0"/>
              <a:t>&gt;                </a:t>
            </a:r>
          </a:p>
          <a:p>
            <a:r>
              <a:rPr lang="en-GB" sz="1500" dirty="0"/>
              <a:t>&lt;button type="submit" name="submit"&gt;Login&lt;/button&gt;&lt;</a:t>
            </a:r>
            <a:r>
              <a:rPr lang="en-GB" sz="1500" dirty="0" err="1"/>
              <a:t>br</a:t>
            </a:r>
            <a:r>
              <a:rPr lang="en-GB" sz="1500" dirty="0"/>
              <a:t>&gt;			</a:t>
            </a:r>
          </a:p>
          <a:p>
            <a:r>
              <a:rPr lang="en-GB" sz="1500" dirty="0"/>
              <a:t>&lt;a </a:t>
            </a:r>
            <a:r>
              <a:rPr lang="en-GB" sz="1500" dirty="0" err="1"/>
              <a:t>href</a:t>
            </a:r>
            <a:r>
              <a:rPr lang="en-GB" sz="1500" dirty="0"/>
              <a:t>="register.html"&gt;Click here if not registered&lt;/a&gt; &lt;a </a:t>
            </a:r>
            <a:r>
              <a:rPr lang="en-GB" sz="1500" dirty="0" err="1"/>
              <a:t>href</a:t>
            </a:r>
            <a:r>
              <a:rPr lang="en-GB" sz="1500" dirty="0"/>
              <a:t>="forgot-password.html"&gt;Forgot Password&lt;/a&gt;</a:t>
            </a:r>
          </a:p>
          <a:p>
            <a:r>
              <a:rPr lang="en-GB" sz="1500" dirty="0"/>
              <a:t>&lt;/form&gt;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1267C0B-71D0-6979-5AD3-5E3008B6C6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7490" y="3933056"/>
            <a:ext cx="3953427" cy="2324424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B9981932-2BF3-FE8E-3A4C-86E24C327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0"/>
            <a:ext cx="8153400" cy="990600"/>
          </a:xfrm>
        </p:spPr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569679C-CEDC-9133-C250-917E5B131F08}"/>
              </a:ext>
            </a:extLst>
          </p:cNvPr>
          <p:cNvSpPr txBox="1"/>
          <p:nvPr/>
        </p:nvSpPr>
        <p:spPr>
          <a:xfrm>
            <a:off x="272797" y="5464806"/>
            <a:ext cx="782281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Note: Please go through the following link to see the various possible input type in an html form: </a:t>
            </a:r>
          </a:p>
          <a:p>
            <a:endParaRPr lang="en-GB" dirty="0">
              <a:solidFill>
                <a:srgbClr val="FF0000"/>
              </a:solidFill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dirty="0">
                <a:solidFill>
                  <a:srgbClr val="44B9E8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HTML input type Attribute (w3schools.com)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91466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7E091-C878-A57C-8D71-7B29523529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Activity: Create following form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B783C5B-4559-F140-B5A2-FADBA6978AEF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3112867" y="1809465"/>
            <a:ext cx="3153215" cy="4077269"/>
          </a:xfrm>
        </p:spPr>
      </p:pic>
    </p:spTree>
    <p:extLst>
      <p:ext uri="{BB962C8B-B14F-4D97-AF65-F5344CB8AC3E}">
        <p14:creationId xmlns:p14="http://schemas.microsoft.com/office/powerpoint/2010/main" val="35286104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Processing Form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2400" b="1" dirty="0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</a:t>
            </a:r>
            <a:r>
              <a:rPr lang="en-GB" sz="2400" b="1" dirty="0">
                <a:solidFill>
                  <a:srgbClr val="8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form</a:t>
            </a:r>
            <a:r>
              <a:rPr lang="en-GB" sz="2400" b="1" dirty="0">
                <a:solidFill>
                  <a:prstClr val="black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GB" sz="2400" b="1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action</a:t>
            </a:r>
            <a:r>
              <a:rPr lang="en-GB" sz="2400" b="1" dirty="0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="post.asp" </a:t>
            </a:r>
            <a:r>
              <a:rPr lang="en-GB" sz="2400" b="1" dirty="0">
                <a:solidFill>
                  <a:srgbClr val="FF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method</a:t>
            </a:r>
            <a:r>
              <a:rPr lang="en-GB" sz="2400" b="1" dirty="0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="post"&gt;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	…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	…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	…	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&lt;/ </a:t>
            </a:r>
            <a:r>
              <a:rPr lang="en-GB" sz="2400" b="1" dirty="0">
                <a:solidFill>
                  <a:srgbClr val="8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form</a:t>
            </a:r>
            <a:r>
              <a:rPr lang="en-GB" sz="2400" b="1" dirty="0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&gt;</a:t>
            </a:r>
            <a:endParaRPr lang="en-GB" sz="2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 flipH="1">
            <a:off x="3491880" y="3068960"/>
            <a:ext cx="248483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53279"/>
            <a:ext cx="2838450" cy="10001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3" name="Straight Arrow Connector 12"/>
          <p:cNvCxnSpPr/>
          <p:nvPr/>
        </p:nvCxnSpPr>
        <p:spPr>
          <a:xfrm>
            <a:off x="3491880" y="3068960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>
            <a:off x="5975602" y="3068960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Elbow Connector 15"/>
          <p:cNvCxnSpPr>
            <a:stCxn id="2056" idx="3"/>
          </p:cNvCxnSpPr>
          <p:nvPr/>
        </p:nvCxnSpPr>
        <p:spPr>
          <a:xfrm>
            <a:off x="3378002" y="2053342"/>
            <a:ext cx="1497099" cy="1015618"/>
          </a:xfrm>
          <a:prstGeom prst="bentConnector3">
            <a:avLst>
              <a:gd name="adj1" fmla="val 10013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3707904" y="1700808"/>
            <a:ext cx="25696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submit form data</a:t>
            </a:r>
          </a:p>
          <a:p>
            <a:r>
              <a:rPr lang="en-GB" i="1" dirty="0"/>
              <a:t>(when button is clicked)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3275856" y="3172326"/>
            <a:ext cx="382990" cy="276999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dirty="0"/>
              <a:t>to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5724128" y="3172326"/>
            <a:ext cx="611514" cy="276999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dirty="0"/>
              <a:t>how</a:t>
            </a:r>
          </a:p>
        </p:txBody>
      </p:sp>
    </p:spTree>
    <p:extLst>
      <p:ext uri="{BB962C8B-B14F-4D97-AF65-F5344CB8AC3E}">
        <p14:creationId xmlns:p14="http://schemas.microsoft.com/office/powerpoint/2010/main" val="670326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D6C57-0002-E63E-9FB7-34AE2FEB3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35BDEF-8E8C-2623-3086-4C4B6FD4FAEE}"/>
              </a:ext>
            </a:extLst>
          </p:cNvPr>
          <p:cNvSpPr txBox="1">
            <a:spLocks noGrp="1"/>
          </p:cNvSpPr>
          <p:nvPr>
            <p:ph sz="quarter" idx="1"/>
          </p:nvPr>
        </p:nvSpPr>
        <p:spPr>
          <a:xfrm>
            <a:off x="612775" y="1600200"/>
            <a:ext cx="8153400" cy="33496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500" b="1" dirty="0">
                <a:latin typeface="Courier New" panose="02070309020205020404" pitchFamily="49" charset="0"/>
                <a:cs typeface="Courier New" panose="02070309020205020404" pitchFamily="49" charset="0"/>
              </a:rPr>
              <a:t>&lt;h2 align="</a:t>
            </a:r>
            <a:r>
              <a:rPr lang="en-GB" sz="15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center</a:t>
            </a:r>
            <a:r>
              <a:rPr lang="en-GB" sz="1500" b="1" dirty="0">
                <a:latin typeface="Courier New" panose="02070309020205020404" pitchFamily="49" charset="0"/>
                <a:cs typeface="Courier New" panose="02070309020205020404" pitchFamily="49" charset="0"/>
              </a:rPr>
              <a:t>"&gt;Login&lt;/h2&gt;</a:t>
            </a:r>
          </a:p>
          <a:p>
            <a:r>
              <a:rPr lang="en-GB" sz="1500" b="1" dirty="0">
                <a:latin typeface="Courier New" panose="02070309020205020404" pitchFamily="49" charset="0"/>
                <a:cs typeface="Courier New" panose="02070309020205020404" pitchFamily="49" charset="0"/>
              </a:rPr>
              <a:t>&lt;form action=“</a:t>
            </a:r>
            <a:r>
              <a:rPr lang="en-GB" sz="15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login.php</a:t>
            </a:r>
            <a:r>
              <a:rPr lang="en-GB" sz="1500" b="1" dirty="0">
                <a:latin typeface="Courier New" panose="02070309020205020404" pitchFamily="49" charset="0"/>
                <a:cs typeface="Courier New" panose="02070309020205020404" pitchFamily="49" charset="0"/>
              </a:rPr>
              <a:t>" method="post"&gt;</a:t>
            </a:r>
          </a:p>
          <a:p>
            <a:r>
              <a:rPr lang="en-GB" sz="1500" b="1" dirty="0">
                <a:latin typeface="Courier New" panose="02070309020205020404" pitchFamily="49" charset="0"/>
                <a:cs typeface="Courier New" panose="02070309020205020404" pitchFamily="49" charset="0"/>
              </a:rPr>
              <a:t>&lt;label for="</a:t>
            </a:r>
            <a:r>
              <a:rPr lang="en-GB" sz="15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uname</a:t>
            </a:r>
            <a:r>
              <a:rPr lang="en-GB" sz="1500" b="1" dirty="0">
                <a:latin typeface="Courier New" panose="02070309020205020404" pitchFamily="49" charset="0"/>
                <a:cs typeface="Courier New" panose="02070309020205020404" pitchFamily="49" charset="0"/>
              </a:rPr>
              <a:t>"&gt;&lt;b&gt;Username&lt;/b&gt;&lt;/label&gt;</a:t>
            </a:r>
          </a:p>
          <a:p>
            <a:r>
              <a:rPr lang="en-GB" sz="1500" b="1" dirty="0">
                <a:latin typeface="Courier New" panose="02070309020205020404" pitchFamily="49" charset="0"/>
                <a:cs typeface="Courier New" panose="02070309020205020404" pitchFamily="49" charset="0"/>
              </a:rPr>
              <a:t>&lt;input type="text" placeholder="Enter Username" name="</a:t>
            </a:r>
            <a:r>
              <a:rPr lang="en-GB" sz="15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uname</a:t>
            </a:r>
            <a:r>
              <a:rPr lang="en-GB" sz="1500" b="1" dirty="0">
                <a:latin typeface="Courier New" panose="02070309020205020404" pitchFamily="49" charset="0"/>
                <a:cs typeface="Courier New" panose="02070309020205020404" pitchFamily="49" charset="0"/>
              </a:rPr>
              <a:t>" required&gt;&lt;/</a:t>
            </a:r>
            <a:r>
              <a:rPr lang="en-GB" sz="15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br</a:t>
            </a:r>
            <a:r>
              <a:rPr lang="en-GB" sz="1500" b="1" dirty="0">
                <a:latin typeface="Courier New" panose="02070309020205020404" pitchFamily="49" charset="0"/>
                <a:cs typeface="Courier New" panose="02070309020205020404" pitchFamily="49" charset="0"/>
              </a:rPr>
              <a:t>&gt;</a:t>
            </a:r>
          </a:p>
          <a:p>
            <a:endParaRPr lang="en-GB" sz="15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GB" sz="1500" b="1" dirty="0">
                <a:latin typeface="Courier New" panose="02070309020205020404" pitchFamily="49" charset="0"/>
                <a:cs typeface="Courier New" panose="02070309020205020404" pitchFamily="49" charset="0"/>
              </a:rPr>
              <a:t>&lt;label for="</a:t>
            </a:r>
            <a:r>
              <a:rPr lang="en-GB" sz="15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psw</a:t>
            </a:r>
            <a:r>
              <a:rPr lang="en-GB" sz="1500" b="1" dirty="0">
                <a:latin typeface="Courier New" panose="02070309020205020404" pitchFamily="49" charset="0"/>
                <a:cs typeface="Courier New" panose="02070309020205020404" pitchFamily="49" charset="0"/>
              </a:rPr>
              <a:t>"&gt;&lt;b&gt;Password&lt;/b&gt;&lt;/label&gt;</a:t>
            </a:r>
          </a:p>
          <a:p>
            <a:r>
              <a:rPr lang="en-GB" sz="1500" b="1" dirty="0">
                <a:latin typeface="Courier New" panose="02070309020205020404" pitchFamily="49" charset="0"/>
                <a:cs typeface="Courier New" panose="02070309020205020404" pitchFamily="49" charset="0"/>
              </a:rPr>
              <a:t>&lt;input type="password" placeholder="Enter Password" name="</a:t>
            </a:r>
            <a:r>
              <a:rPr lang="en-GB" sz="15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psw</a:t>
            </a:r>
            <a:r>
              <a:rPr lang="en-GB" sz="1500" b="1" dirty="0">
                <a:latin typeface="Courier New" panose="02070309020205020404" pitchFamily="49" charset="0"/>
                <a:cs typeface="Courier New" panose="02070309020205020404" pitchFamily="49" charset="0"/>
              </a:rPr>
              <a:t>" required&gt;&lt;</a:t>
            </a:r>
            <a:r>
              <a:rPr lang="en-GB" sz="15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br</a:t>
            </a:r>
            <a:r>
              <a:rPr lang="en-GB" sz="1500" b="1" dirty="0">
                <a:latin typeface="Courier New" panose="02070309020205020404" pitchFamily="49" charset="0"/>
                <a:cs typeface="Courier New" panose="02070309020205020404" pitchFamily="49" charset="0"/>
              </a:rPr>
              <a:t>&gt;                </a:t>
            </a:r>
          </a:p>
          <a:p>
            <a:r>
              <a:rPr lang="en-GB" sz="1500" b="1" dirty="0">
                <a:latin typeface="Courier New" panose="02070309020205020404" pitchFamily="49" charset="0"/>
                <a:cs typeface="Courier New" panose="02070309020205020404" pitchFamily="49" charset="0"/>
              </a:rPr>
              <a:t>&lt;button type="submit" name="submit"&gt;Login&lt;/button&gt;&lt;</a:t>
            </a:r>
            <a:r>
              <a:rPr lang="en-GB" sz="15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br</a:t>
            </a:r>
            <a:r>
              <a:rPr lang="en-GB" sz="1500" b="1" dirty="0">
                <a:latin typeface="Courier New" panose="02070309020205020404" pitchFamily="49" charset="0"/>
                <a:cs typeface="Courier New" panose="02070309020205020404" pitchFamily="49" charset="0"/>
              </a:rPr>
              <a:t>&gt;	</a:t>
            </a:r>
          </a:p>
          <a:p>
            <a:r>
              <a:rPr lang="en-GB" sz="1500" b="1" dirty="0">
                <a:latin typeface="Courier New" panose="02070309020205020404" pitchFamily="49" charset="0"/>
                <a:cs typeface="Courier New" panose="02070309020205020404" pitchFamily="49" charset="0"/>
              </a:rPr>
              <a:t>&lt;/form&gt;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E571DF-ADF3-9292-1D86-5BE22F15AC1B}"/>
              </a:ext>
            </a:extLst>
          </p:cNvPr>
          <p:cNvSpPr txBox="1"/>
          <p:nvPr/>
        </p:nvSpPr>
        <p:spPr>
          <a:xfrm>
            <a:off x="179512" y="5517232"/>
            <a:ext cx="87849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If you click the “Login" button, the form-data will be sent to a page called “</a:t>
            </a:r>
            <a:r>
              <a:rPr lang="en-GB" dirty="0" err="1"/>
              <a:t>login.php</a:t>
            </a:r>
            <a:r>
              <a:rPr lang="en-GB" dirty="0"/>
              <a:t>"</a:t>
            </a:r>
          </a:p>
        </p:txBody>
      </p:sp>
    </p:spTree>
    <p:extLst>
      <p:ext uri="{BB962C8B-B14F-4D97-AF65-F5344CB8AC3E}">
        <p14:creationId xmlns:p14="http://schemas.microsoft.com/office/powerpoint/2010/main" val="13639072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1E6C29-79FF-40A3-AC3A-3764B002C2D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	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2833583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item1.xml><?xml version="1.0" encoding="utf-8"?>
<Control xmlns="http://schemas.microsoft.com/VisualStudio/2011/storyboarding/control">
  <Id Name="System.Storyboarding.Common.RadioButtonSelected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3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4.xml><?xml version="1.0" encoding="utf-8"?>
<Control xmlns="http://schemas.microsoft.com/VisualStudio/2011/storyboarding/control">
  <Id Name="System.Storyboarding.Common.RadioButtonSelected" Revision="1" Stencil="System.Storyboarding.Common" StencilVersion="0.1"/>
</Control>
</file>

<file path=customXml/item5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6.xml><?xml version="1.0" encoding="utf-8"?>
<Control xmlns="http://schemas.microsoft.com/VisualStudio/2011/storyboarding/control">
  <Id Name="System.Storyboarding.Common.CheckBoxUnchecked" Revision="1" Stencil="System.Storyboarding.Common" StencilVersion="0.1"/>
</Control>
</file>

<file path=customXml/item7.xml><?xml version="1.0" encoding="utf-8"?>
<Control xmlns="http://schemas.microsoft.com/VisualStudio/2011/storyboarding/control">
  <Id Name="System.Storyboarding.Common.DatePicker" Revision="1" Stencil="System.Storyboarding.Common" StencilVersion="0.1"/>
</Control>
</file>

<file path=customXml/item8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9.xml><?xml version="1.0" encoding="utf-8"?>
<Control xmlns="http://schemas.microsoft.com/VisualStudio/2011/storyboarding/control">
  <Id Name="System.Storyboarding.Common.TextArea" Revision="1" Stencil="System.Storyboarding.Common" StencilVersion="0.1"/>
</Control>
</file>

<file path=customXml/item10.xml><?xml version="1.0" encoding="utf-8"?>
<Control xmlns="http://schemas.microsoft.com/VisualStudio/2011/storyboarding/control">
  <Id Name="System.Storyboarding.Common.DropdownBox" Revision="1" Stencil="System.Storyboarding.Common" StencilVersion="0.1"/>
</Control>
</file>

<file path=customXml/item1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4910E59F-945B-4EC7-9864-03E08BC5D319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4.xml><?xml version="1.0" encoding="utf-8"?>
<ds:datastoreItem xmlns:ds="http://schemas.openxmlformats.org/officeDocument/2006/customXml" ds:itemID="{4969C9AE-7AA2-4CD7-AA6A-5826B561BF1C}">
  <ds:schemaRefs>
    <ds:schemaRef ds:uri="http://schemas.microsoft.com/VisualStudio/2011/storyboarding/control"/>
  </ds:schemaRefs>
</ds:datastoreItem>
</file>

<file path=customXml/itemProps5.xml><?xml version="1.0" encoding="utf-8"?>
<ds:datastoreItem xmlns:ds="http://schemas.openxmlformats.org/officeDocument/2006/customXml" ds:itemID="{BC2B22D4-69BE-4490-9476-30FC352542EB}">
  <ds:schemaRefs>
    <ds:schemaRef ds:uri="http://schemas.microsoft.com/VisualStudio/2011/storyboarding/control"/>
  </ds:schemaRefs>
</ds:datastoreItem>
</file>

<file path=customXml/itemProps6.xml><?xml version="1.0" encoding="utf-8"?>
<ds:datastoreItem xmlns:ds="http://schemas.openxmlformats.org/officeDocument/2006/customXml" ds:itemID="{21BA59A1-634E-4820-A1A8-B1641912FEE9}">
  <ds:schemaRefs>
    <ds:schemaRef ds:uri="http://schemas.microsoft.com/VisualStudio/2011/storyboarding/control"/>
  </ds:schemaRefs>
</ds:datastoreItem>
</file>

<file path=customXml/itemProps7.xml><?xml version="1.0" encoding="utf-8"?>
<ds:datastoreItem xmlns:ds="http://schemas.openxmlformats.org/officeDocument/2006/customXml" ds:itemID="{CC1A9015-F008-4D93-ADC0-5B1E17AD9574}">
  <ds:schemaRefs>
    <ds:schemaRef ds:uri="http://schemas.microsoft.com/VisualStudio/2011/storyboarding/control"/>
  </ds:schemaRefs>
</ds:datastoreItem>
</file>

<file path=customXml/itemProps8.xml><?xml version="1.0" encoding="utf-8"?>
<ds:datastoreItem xmlns:ds="http://schemas.openxmlformats.org/officeDocument/2006/customXml" ds:itemID="{A0ADC7E3-6333-4C91-A91E-545A56436904}">
  <ds:schemaRefs>
    <ds:schemaRef ds:uri="http://schemas.microsoft.com/VisualStudio/2011/storyboarding/control"/>
  </ds:schemaRefs>
</ds:datastoreItem>
</file>

<file path=customXml/itemProps9.xml><?xml version="1.0" encoding="utf-8"?>
<ds:datastoreItem xmlns:ds="http://schemas.openxmlformats.org/officeDocument/2006/customXml" ds:itemID="{28AD7876-EA5D-497B-8343-CB2784B9AA13}">
  <ds:schemaRefs>
    <ds:schemaRef ds:uri="http://schemas.microsoft.com/VisualStudio/2011/storyboarding/control"/>
  </ds:schemaRefs>
</ds:datastoreItem>
</file>

<file path=customXml/itemProps10.xml><?xml version="1.0" encoding="utf-8"?>
<ds:datastoreItem xmlns:ds="http://schemas.openxmlformats.org/officeDocument/2006/customXml" ds:itemID="{3C394F83-0DD3-4449-AB71-193FDDC76969}">
  <ds:schemaRefs>
    <ds:schemaRef ds:uri="http://schemas.microsoft.com/VisualStudio/2011/storyboarding/control"/>
  </ds:schemaRefs>
</ds:datastoreItem>
</file>

<file path=customXml/itemProps11.xml><?xml version="1.0" encoding="utf-8"?>
<ds:datastoreItem xmlns:ds="http://schemas.openxmlformats.org/officeDocument/2006/customXml" ds:itemID="{E1DBAA76-B9B2-40C8-BA96-F85F0302E8A0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0</TotalTime>
  <Words>1228</Words>
  <Application>Microsoft Office PowerPoint</Application>
  <PresentationFormat>On-screen Show (4:3)</PresentationFormat>
  <Paragraphs>164</Paragraphs>
  <Slides>16</Slides>
  <Notes>9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  <vt:variant>
        <vt:lpstr>Custom Shows</vt:lpstr>
      </vt:variant>
      <vt:variant>
        <vt:i4>1</vt:i4>
      </vt:variant>
    </vt:vector>
  </HeadingPairs>
  <TitlesOfParts>
    <vt:vector size="26" baseType="lpstr">
      <vt:lpstr>Calibri</vt:lpstr>
      <vt:lpstr>Cambria</vt:lpstr>
      <vt:lpstr>Consolas</vt:lpstr>
      <vt:lpstr>Courier New</vt:lpstr>
      <vt:lpstr>Segoe UI</vt:lpstr>
      <vt:lpstr>Times New Roman</vt:lpstr>
      <vt:lpstr>Wingdings</vt:lpstr>
      <vt:lpstr>Wingdings 2</vt:lpstr>
      <vt:lpstr>Median</vt:lpstr>
      <vt:lpstr>HTML Forms</vt:lpstr>
      <vt:lpstr>Today’s Lecture</vt:lpstr>
      <vt:lpstr>HTML &lt;iframe&gt; Element</vt:lpstr>
      <vt:lpstr>Example</vt:lpstr>
      <vt:lpstr>Activity</vt:lpstr>
      <vt:lpstr>HTML Forms</vt:lpstr>
      <vt:lpstr>Creating a HTML Form</vt:lpstr>
      <vt:lpstr>Form Elements</vt:lpstr>
      <vt:lpstr>The &lt;input /&gt; Element</vt:lpstr>
      <vt:lpstr>What Form Element? Popular Types</vt:lpstr>
      <vt:lpstr>Other HTML Form Elements</vt:lpstr>
      <vt:lpstr>Example</vt:lpstr>
      <vt:lpstr>Activity: Create following form</vt:lpstr>
      <vt:lpstr>Processing Form Data</vt:lpstr>
      <vt:lpstr>Example</vt:lpstr>
      <vt:lpstr>PowerPoint Presentation</vt:lpstr>
      <vt:lpstr>Lecture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Sadhana Jha</cp:lastModifiedBy>
  <cp:revision>1507</cp:revision>
  <cp:lastPrinted>2014-09-29T16:21:25Z</cp:lastPrinted>
  <dcterms:created xsi:type="dcterms:W3CDTF">2013-09-18T07:00:31Z</dcterms:created>
  <dcterms:modified xsi:type="dcterms:W3CDTF">2025-03-12T09:17:12Z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