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8" r:id="rId1"/>
  </p:sldMasterIdLst>
  <p:notesMasterIdLst>
    <p:notesMasterId r:id="rId15"/>
  </p:notesMasterIdLst>
  <p:sldIdLst>
    <p:sldId id="256" r:id="rId2"/>
    <p:sldId id="270" r:id="rId3"/>
    <p:sldId id="257" r:id="rId4"/>
    <p:sldId id="271" r:id="rId5"/>
    <p:sldId id="272" r:id="rId6"/>
    <p:sldId id="273" r:id="rId7"/>
    <p:sldId id="274" r:id="rId8"/>
    <p:sldId id="275" r:id="rId9"/>
    <p:sldId id="276" r:id="rId10"/>
    <p:sldId id="277" r:id="rId11"/>
    <p:sldId id="278" r:id="rId12"/>
    <p:sldId id="279" r:id="rId13"/>
    <p:sldId id="280"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31ACCD6-7311-434B-B302-682F24FAEDA3}" v="44" dt="2025-11-04T21:55:55.32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72" autoAdjust="0"/>
    <p:restoredTop sz="93363" autoAdjust="0"/>
  </p:normalViewPr>
  <p:slideViewPr>
    <p:cSldViewPr snapToGrid="0">
      <p:cViewPr>
        <p:scale>
          <a:sx n="88" d="100"/>
          <a:sy n="88" d="100"/>
        </p:scale>
        <p:origin x="494" y="10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ra Laassiri" userId="06cc2d9e84350c52" providerId="LiveId" clId="{8FA664B8-E000-4968-8FF7-B884F3B9DD69}"/>
    <pc:docChg chg="undo custSel modSld">
      <pc:chgData name="Sara Laassiri" userId="06cc2d9e84350c52" providerId="LiveId" clId="{8FA664B8-E000-4968-8FF7-B884F3B9DD69}" dt="2025-11-04T21:55:55.891" v="507" actId="27636"/>
      <pc:docMkLst>
        <pc:docMk/>
      </pc:docMkLst>
      <pc:sldChg chg="addSp delSp modSp mod delDesignElem">
        <pc:chgData name="Sara Laassiri" userId="06cc2d9e84350c52" providerId="LiveId" clId="{8FA664B8-E000-4968-8FF7-B884F3B9DD69}" dt="2025-11-04T19:32:25.379" v="12"/>
        <pc:sldMkLst>
          <pc:docMk/>
          <pc:sldMk cId="1512830384" sldId="256"/>
        </pc:sldMkLst>
        <pc:spChg chg="mod">
          <ac:chgData name="Sara Laassiri" userId="06cc2d9e84350c52" providerId="LiveId" clId="{8FA664B8-E000-4968-8FF7-B884F3B9DD69}" dt="2025-11-04T19:32:25.379" v="12"/>
          <ac:spMkLst>
            <pc:docMk/>
            <pc:sldMk cId="1512830384" sldId="256"/>
            <ac:spMk id="3" creationId="{9C964954-0BA3-767C-B0C5-DEFB4E2325D7}"/>
          </ac:spMkLst>
        </pc:spChg>
        <pc:spChg chg="add del">
          <ac:chgData name="Sara Laassiri" userId="06cc2d9e84350c52" providerId="LiveId" clId="{8FA664B8-E000-4968-8FF7-B884F3B9DD69}" dt="2025-11-04T19:32:25.379" v="12"/>
          <ac:spMkLst>
            <pc:docMk/>
            <pc:sldMk cId="1512830384" sldId="256"/>
            <ac:spMk id="19" creationId="{4EFE82FE-7465-AE46-88DF-34D347E83B84}"/>
          </ac:spMkLst>
        </pc:spChg>
        <pc:grpChg chg="add del">
          <ac:chgData name="Sara Laassiri" userId="06cc2d9e84350c52" providerId="LiveId" clId="{8FA664B8-E000-4968-8FF7-B884F3B9DD69}" dt="2025-11-04T19:32:25.379" v="12"/>
          <ac:grpSpMkLst>
            <pc:docMk/>
            <pc:sldMk cId="1512830384" sldId="256"/>
            <ac:grpSpMk id="21" creationId="{66F2B51C-9578-EB41-A17E-FFF9D491ADA0}"/>
          </ac:grpSpMkLst>
        </pc:grpChg>
        <pc:picChg chg="mod">
          <ac:chgData name="Sara Laassiri" userId="06cc2d9e84350c52" providerId="LiveId" clId="{8FA664B8-E000-4968-8FF7-B884F3B9DD69}" dt="2025-11-04T19:32:22.740" v="10" actId="1076"/>
          <ac:picMkLst>
            <pc:docMk/>
            <pc:sldMk cId="1512830384" sldId="256"/>
            <ac:picMk id="22" creationId="{4A30C166-A647-F067-D7B8-51317DC81854}"/>
          </ac:picMkLst>
        </pc:picChg>
        <pc:cxnChg chg="add del">
          <ac:chgData name="Sara Laassiri" userId="06cc2d9e84350c52" providerId="LiveId" clId="{8FA664B8-E000-4968-8FF7-B884F3B9DD69}" dt="2025-11-04T19:32:25.379" v="12"/>
          <ac:cxnSpMkLst>
            <pc:docMk/>
            <pc:sldMk cId="1512830384" sldId="256"/>
            <ac:cxnSpMk id="20" creationId="{EEA70831-9A8D-3B4D-8EA5-EE32F93E94E9}"/>
          </ac:cxnSpMkLst>
        </pc:cxnChg>
      </pc:sldChg>
      <pc:sldChg chg="addSp delSp modSp mod delDesignElem">
        <pc:chgData name="Sara Laassiri" userId="06cc2d9e84350c52" providerId="LiveId" clId="{8FA664B8-E000-4968-8FF7-B884F3B9DD69}" dt="2025-11-04T19:40:34.385" v="154" actId="22"/>
        <pc:sldMkLst>
          <pc:docMk/>
          <pc:sldMk cId="3677017866" sldId="257"/>
        </pc:sldMkLst>
        <pc:spChg chg="mod">
          <ac:chgData name="Sara Laassiri" userId="06cc2d9e84350c52" providerId="LiveId" clId="{8FA664B8-E000-4968-8FF7-B884F3B9DD69}" dt="2025-11-04T19:38:18.941" v="150"/>
          <ac:spMkLst>
            <pc:docMk/>
            <pc:sldMk cId="3677017866" sldId="257"/>
            <ac:spMk id="3" creationId="{48D340EB-A253-6F98-E96A-A19D246223DC}"/>
          </ac:spMkLst>
        </pc:spChg>
        <pc:spChg chg="add del">
          <ac:chgData name="Sara Laassiri" userId="06cc2d9e84350c52" providerId="LiveId" clId="{8FA664B8-E000-4968-8FF7-B884F3B9DD69}" dt="2025-11-04T19:40:34.385" v="154" actId="22"/>
          <ac:spMkLst>
            <pc:docMk/>
            <pc:sldMk cId="3677017866" sldId="257"/>
            <ac:spMk id="4" creationId="{C1913814-A227-8D08-81D4-C333A2DC8D0B}"/>
          </ac:spMkLst>
        </pc:spChg>
        <pc:spChg chg="add del">
          <ac:chgData name="Sara Laassiri" userId="06cc2d9e84350c52" providerId="LiveId" clId="{8FA664B8-E000-4968-8FF7-B884F3B9DD69}" dt="2025-11-04T19:32:25.379" v="12"/>
          <ac:spMkLst>
            <pc:docMk/>
            <pc:sldMk cId="3677017866" sldId="257"/>
            <ac:spMk id="19" creationId="{A7521A78-F8FF-DEB8-D112-C34112E399FD}"/>
          </ac:spMkLst>
        </pc:spChg>
        <pc:grpChg chg="add del">
          <ac:chgData name="Sara Laassiri" userId="06cc2d9e84350c52" providerId="LiveId" clId="{8FA664B8-E000-4968-8FF7-B884F3B9DD69}" dt="2025-11-04T19:32:25.379" v="12"/>
          <ac:grpSpMkLst>
            <pc:docMk/>
            <pc:sldMk cId="3677017866" sldId="257"/>
            <ac:grpSpMk id="21" creationId="{430E3C66-B75E-DAA6-5CB4-B1BE5F512F8A}"/>
          </ac:grpSpMkLst>
        </pc:grpChg>
        <pc:cxnChg chg="add del">
          <ac:chgData name="Sara Laassiri" userId="06cc2d9e84350c52" providerId="LiveId" clId="{8FA664B8-E000-4968-8FF7-B884F3B9DD69}" dt="2025-11-04T19:32:25.379" v="12"/>
          <ac:cxnSpMkLst>
            <pc:docMk/>
            <pc:sldMk cId="3677017866" sldId="257"/>
            <ac:cxnSpMk id="20" creationId="{D76A01D4-FCA1-C631-C4E0-D54C93EDC4FA}"/>
          </ac:cxnSpMkLst>
        </pc:cxnChg>
      </pc:sldChg>
      <pc:sldChg chg="addSp delSp modSp mod delDesignElem">
        <pc:chgData name="Sara Laassiri" userId="06cc2d9e84350c52" providerId="LiveId" clId="{8FA664B8-E000-4968-8FF7-B884F3B9DD69}" dt="2025-11-04T19:37:31.883" v="146" actId="20577"/>
        <pc:sldMkLst>
          <pc:docMk/>
          <pc:sldMk cId="1955885491" sldId="270"/>
        </pc:sldMkLst>
        <pc:spChg chg="mod">
          <ac:chgData name="Sara Laassiri" userId="06cc2d9e84350c52" providerId="LiveId" clId="{8FA664B8-E000-4968-8FF7-B884F3B9DD69}" dt="2025-11-04T19:37:31.883" v="146" actId="20577"/>
          <ac:spMkLst>
            <pc:docMk/>
            <pc:sldMk cId="1955885491" sldId="270"/>
            <ac:spMk id="3" creationId="{1FAE6572-63D2-6DF4-5B76-82D53C59A3DA}"/>
          </ac:spMkLst>
        </pc:spChg>
        <pc:spChg chg="add del">
          <ac:chgData name="Sara Laassiri" userId="06cc2d9e84350c52" providerId="LiveId" clId="{8FA664B8-E000-4968-8FF7-B884F3B9DD69}" dt="2025-11-04T19:32:25.379" v="12"/>
          <ac:spMkLst>
            <pc:docMk/>
            <pc:sldMk cId="1955885491" sldId="270"/>
            <ac:spMk id="19" creationId="{DE5B8220-5DB9-0A33-6837-BD11FBA407B6}"/>
          </ac:spMkLst>
        </pc:spChg>
        <pc:grpChg chg="add del">
          <ac:chgData name="Sara Laassiri" userId="06cc2d9e84350c52" providerId="LiveId" clId="{8FA664B8-E000-4968-8FF7-B884F3B9DD69}" dt="2025-11-04T19:32:25.379" v="12"/>
          <ac:grpSpMkLst>
            <pc:docMk/>
            <pc:sldMk cId="1955885491" sldId="270"/>
            <ac:grpSpMk id="21" creationId="{C66DAB06-43F1-FC53-1A1B-F13B792A683D}"/>
          </ac:grpSpMkLst>
        </pc:grpChg>
        <pc:cxnChg chg="add del">
          <ac:chgData name="Sara Laassiri" userId="06cc2d9e84350c52" providerId="LiveId" clId="{8FA664B8-E000-4968-8FF7-B884F3B9DD69}" dt="2025-11-04T19:32:25.379" v="12"/>
          <ac:cxnSpMkLst>
            <pc:docMk/>
            <pc:sldMk cId="1955885491" sldId="270"/>
            <ac:cxnSpMk id="20" creationId="{9CDBDB2C-61D6-12F8-0322-94F14267D9A2}"/>
          </ac:cxnSpMkLst>
        </pc:cxnChg>
      </pc:sldChg>
      <pc:sldChg chg="modSp mod">
        <pc:chgData name="Sara Laassiri" userId="06cc2d9e84350c52" providerId="LiveId" clId="{8FA664B8-E000-4968-8FF7-B884F3B9DD69}" dt="2025-11-04T21:26:30.501" v="496" actId="20578"/>
        <pc:sldMkLst>
          <pc:docMk/>
          <pc:sldMk cId="685356647" sldId="271"/>
        </pc:sldMkLst>
        <pc:spChg chg="mod">
          <ac:chgData name="Sara Laassiri" userId="06cc2d9e84350c52" providerId="LiveId" clId="{8FA664B8-E000-4968-8FF7-B884F3B9DD69}" dt="2025-11-04T21:26:30.501" v="496" actId="20578"/>
          <ac:spMkLst>
            <pc:docMk/>
            <pc:sldMk cId="685356647" sldId="271"/>
            <ac:spMk id="4" creationId="{98460F61-4FD2-2231-ED49-416F5A6DD521}"/>
          </ac:spMkLst>
        </pc:spChg>
        <pc:spChg chg="mod">
          <ac:chgData name="Sara Laassiri" userId="06cc2d9e84350c52" providerId="LiveId" clId="{8FA664B8-E000-4968-8FF7-B884F3B9DD69}" dt="2025-11-04T19:46:47.101" v="179"/>
          <ac:spMkLst>
            <pc:docMk/>
            <pc:sldMk cId="685356647" sldId="271"/>
            <ac:spMk id="7" creationId="{FC60680A-63D3-F182-E8B0-0C31312F9C0F}"/>
          </ac:spMkLst>
        </pc:spChg>
        <pc:picChg chg="mod">
          <ac:chgData name="Sara Laassiri" userId="06cc2d9e84350c52" providerId="LiveId" clId="{8FA664B8-E000-4968-8FF7-B884F3B9DD69}" dt="2025-11-04T19:45:46.501" v="172" actId="14100"/>
          <ac:picMkLst>
            <pc:docMk/>
            <pc:sldMk cId="685356647" sldId="271"/>
            <ac:picMk id="22" creationId="{3F50C206-CB73-683E-A9F3-61E083D436D1}"/>
          </ac:picMkLst>
        </pc:picChg>
      </pc:sldChg>
      <pc:sldChg chg="addSp modSp mod">
        <pc:chgData name="Sara Laassiri" userId="06cc2d9e84350c52" providerId="LiveId" clId="{8FA664B8-E000-4968-8FF7-B884F3B9DD69}" dt="2025-11-04T19:48:11.809" v="187" actId="113"/>
        <pc:sldMkLst>
          <pc:docMk/>
          <pc:sldMk cId="524657944" sldId="272"/>
        </pc:sldMkLst>
        <pc:spChg chg="mod">
          <ac:chgData name="Sara Laassiri" userId="06cc2d9e84350c52" providerId="LiveId" clId="{8FA664B8-E000-4968-8FF7-B884F3B9DD69}" dt="2025-11-04T19:47:45.074" v="182" actId="5793"/>
          <ac:spMkLst>
            <pc:docMk/>
            <pc:sldMk cId="524657944" sldId="272"/>
            <ac:spMk id="2" creationId="{BDD2D0DE-9B2D-4144-B71C-FF9537E7599D}"/>
          </ac:spMkLst>
        </pc:spChg>
        <pc:spChg chg="add mod">
          <ac:chgData name="Sara Laassiri" userId="06cc2d9e84350c52" providerId="LiveId" clId="{8FA664B8-E000-4968-8FF7-B884F3B9DD69}" dt="2025-11-04T19:48:11.809" v="187" actId="113"/>
          <ac:spMkLst>
            <pc:docMk/>
            <pc:sldMk cId="524657944" sldId="272"/>
            <ac:spMk id="4" creationId="{3F09641A-6D4E-A8DF-C603-1BDBBC60134D}"/>
          </ac:spMkLst>
        </pc:spChg>
      </pc:sldChg>
      <pc:sldChg chg="addSp modSp mod">
        <pc:chgData name="Sara Laassiri" userId="06cc2d9e84350c52" providerId="LiveId" clId="{8FA664B8-E000-4968-8FF7-B884F3B9DD69}" dt="2025-11-04T20:07:40.836" v="251" actId="207"/>
        <pc:sldMkLst>
          <pc:docMk/>
          <pc:sldMk cId="1289815850" sldId="273"/>
        </pc:sldMkLst>
        <pc:spChg chg="add mod">
          <ac:chgData name="Sara Laassiri" userId="06cc2d9e84350c52" providerId="LiveId" clId="{8FA664B8-E000-4968-8FF7-B884F3B9DD69}" dt="2025-11-04T20:07:31.668" v="249" actId="207"/>
          <ac:spMkLst>
            <pc:docMk/>
            <pc:sldMk cId="1289815850" sldId="273"/>
            <ac:spMk id="3" creationId="{319DE522-04CA-09C6-C6A6-EE4D6A4781F7}"/>
          </ac:spMkLst>
        </pc:spChg>
        <pc:spChg chg="add mod">
          <ac:chgData name="Sara Laassiri" userId="06cc2d9e84350c52" providerId="LiveId" clId="{8FA664B8-E000-4968-8FF7-B884F3B9DD69}" dt="2025-11-04T20:07:01.539" v="246" actId="113"/>
          <ac:spMkLst>
            <pc:docMk/>
            <pc:sldMk cId="1289815850" sldId="273"/>
            <ac:spMk id="5" creationId="{DF4E09C6-FB16-8D15-349B-E00BF03EB580}"/>
          </ac:spMkLst>
        </pc:spChg>
        <pc:spChg chg="mod">
          <ac:chgData name="Sara Laassiri" userId="06cc2d9e84350c52" providerId="LiveId" clId="{8FA664B8-E000-4968-8FF7-B884F3B9DD69}" dt="2025-11-04T20:07:35.875" v="250" actId="207"/>
          <ac:spMkLst>
            <pc:docMk/>
            <pc:sldMk cId="1289815850" sldId="273"/>
            <ac:spMk id="6" creationId="{E0CDFCEF-9AAF-B9AC-632E-509CCBE277CA}"/>
          </ac:spMkLst>
        </pc:spChg>
        <pc:spChg chg="mod">
          <ac:chgData name="Sara Laassiri" userId="06cc2d9e84350c52" providerId="LiveId" clId="{8FA664B8-E000-4968-8FF7-B884F3B9DD69}" dt="2025-11-04T20:06:55.406" v="245" actId="113"/>
          <ac:spMkLst>
            <pc:docMk/>
            <pc:sldMk cId="1289815850" sldId="273"/>
            <ac:spMk id="8" creationId="{41600315-D5F6-63B5-9BA0-2CAE84D3C64A}"/>
          </ac:spMkLst>
        </pc:spChg>
        <pc:spChg chg="add mod">
          <ac:chgData name="Sara Laassiri" userId="06cc2d9e84350c52" providerId="LiveId" clId="{8FA664B8-E000-4968-8FF7-B884F3B9DD69}" dt="2025-11-04T20:07:40.836" v="251" actId="207"/>
          <ac:spMkLst>
            <pc:docMk/>
            <pc:sldMk cId="1289815850" sldId="273"/>
            <ac:spMk id="10" creationId="{FA1F7D1A-E730-2797-10EA-6531DE457F4E}"/>
          </ac:spMkLst>
        </pc:spChg>
        <pc:spChg chg="add mod">
          <ac:chgData name="Sara Laassiri" userId="06cc2d9e84350c52" providerId="LiveId" clId="{8FA664B8-E000-4968-8FF7-B884F3B9DD69}" dt="2025-11-04T20:07:19.398" v="248" actId="113"/>
          <ac:spMkLst>
            <pc:docMk/>
            <pc:sldMk cId="1289815850" sldId="273"/>
            <ac:spMk id="12" creationId="{DEBEB96A-F3EC-DC57-FBFC-F518DEF57EFA}"/>
          </ac:spMkLst>
        </pc:spChg>
      </pc:sldChg>
      <pc:sldChg chg="addSp modSp mod">
        <pc:chgData name="Sara Laassiri" userId="06cc2d9e84350c52" providerId="LiveId" clId="{8FA664B8-E000-4968-8FF7-B884F3B9DD69}" dt="2025-11-04T20:14:38.666" v="297" actId="20577"/>
        <pc:sldMkLst>
          <pc:docMk/>
          <pc:sldMk cId="3359448911" sldId="274"/>
        </pc:sldMkLst>
        <pc:spChg chg="mod">
          <ac:chgData name="Sara Laassiri" userId="06cc2d9e84350c52" providerId="LiveId" clId="{8FA664B8-E000-4968-8FF7-B884F3B9DD69}" dt="2025-11-04T20:10:58.558" v="254" actId="6549"/>
          <ac:spMkLst>
            <pc:docMk/>
            <pc:sldMk cId="3359448911" sldId="274"/>
            <ac:spMk id="3" creationId="{DEE2743F-4EF0-E91C-8732-CC459C7898EC}"/>
          </ac:spMkLst>
        </pc:spChg>
        <pc:spChg chg="add mod">
          <ac:chgData name="Sara Laassiri" userId="06cc2d9e84350c52" providerId="LiveId" clId="{8FA664B8-E000-4968-8FF7-B884F3B9DD69}" dt="2025-11-04T20:14:38.666" v="297" actId="20577"/>
          <ac:spMkLst>
            <pc:docMk/>
            <pc:sldMk cId="3359448911" sldId="274"/>
            <ac:spMk id="4" creationId="{50204FA2-7C0C-618D-E525-C8344922A6A4}"/>
          </ac:spMkLst>
        </pc:spChg>
        <pc:spChg chg="mod">
          <ac:chgData name="Sara Laassiri" userId="06cc2d9e84350c52" providerId="LiveId" clId="{8FA664B8-E000-4968-8FF7-B884F3B9DD69}" dt="2025-11-04T20:14:03.480" v="293" actId="20578"/>
          <ac:spMkLst>
            <pc:docMk/>
            <pc:sldMk cId="3359448911" sldId="274"/>
            <ac:spMk id="6" creationId="{8BE7B84B-975A-F89A-6F46-B56704D86B62}"/>
          </ac:spMkLst>
        </pc:spChg>
        <pc:spChg chg="mod">
          <ac:chgData name="Sara Laassiri" userId="06cc2d9e84350c52" providerId="LiveId" clId="{8FA664B8-E000-4968-8FF7-B884F3B9DD69}" dt="2025-11-04T20:08:26.134" v="253"/>
          <ac:spMkLst>
            <pc:docMk/>
            <pc:sldMk cId="3359448911" sldId="274"/>
            <ac:spMk id="7" creationId="{2DFF6B66-34C5-8F78-3406-78BE68E3E373}"/>
          </ac:spMkLst>
        </pc:spChg>
        <pc:spChg chg="add mod">
          <ac:chgData name="Sara Laassiri" userId="06cc2d9e84350c52" providerId="LiveId" clId="{8FA664B8-E000-4968-8FF7-B884F3B9DD69}" dt="2025-11-04T20:12:22.024" v="271" actId="688"/>
          <ac:spMkLst>
            <pc:docMk/>
            <pc:sldMk cId="3359448911" sldId="274"/>
            <ac:spMk id="8" creationId="{4FDD0555-008D-23A1-8BC2-6A01B3F13C53}"/>
          </ac:spMkLst>
        </pc:spChg>
        <pc:spChg chg="add mod">
          <ac:chgData name="Sara Laassiri" userId="06cc2d9e84350c52" providerId="LiveId" clId="{8FA664B8-E000-4968-8FF7-B884F3B9DD69}" dt="2025-11-04T20:14:32.653" v="296" actId="113"/>
          <ac:spMkLst>
            <pc:docMk/>
            <pc:sldMk cId="3359448911" sldId="274"/>
            <ac:spMk id="10" creationId="{737FF08A-436C-92CA-2456-D50A5DF19AA8}"/>
          </ac:spMkLst>
        </pc:spChg>
      </pc:sldChg>
      <pc:sldChg chg="addSp modSp mod">
        <pc:chgData name="Sara Laassiri" userId="06cc2d9e84350c52" providerId="LiveId" clId="{8FA664B8-E000-4968-8FF7-B884F3B9DD69}" dt="2025-11-04T20:34:02.857" v="307" actId="113"/>
        <pc:sldMkLst>
          <pc:docMk/>
          <pc:sldMk cId="1972282567" sldId="275"/>
        </pc:sldMkLst>
        <pc:spChg chg="mod">
          <ac:chgData name="Sara Laassiri" userId="06cc2d9e84350c52" providerId="LiveId" clId="{8FA664B8-E000-4968-8FF7-B884F3B9DD69}" dt="2025-11-04T20:18:34.375" v="300" actId="6549"/>
          <ac:spMkLst>
            <pc:docMk/>
            <pc:sldMk cId="1972282567" sldId="275"/>
            <ac:spMk id="3" creationId="{F52FCEF3-703D-F2D8-058B-57394D8343F1}"/>
          </ac:spMkLst>
        </pc:spChg>
        <pc:spChg chg="add mod">
          <ac:chgData name="Sara Laassiri" userId="06cc2d9e84350c52" providerId="LiveId" clId="{8FA664B8-E000-4968-8FF7-B884F3B9DD69}" dt="2025-11-04T20:34:02.857" v="307" actId="113"/>
          <ac:spMkLst>
            <pc:docMk/>
            <pc:sldMk cId="1972282567" sldId="275"/>
            <ac:spMk id="4" creationId="{91B72A84-C0DE-0D58-01C3-A4C1F4BE97BC}"/>
          </ac:spMkLst>
        </pc:spChg>
        <pc:spChg chg="mod">
          <ac:chgData name="Sara Laassiri" userId="06cc2d9e84350c52" providerId="LiveId" clId="{8FA664B8-E000-4968-8FF7-B884F3B9DD69}" dt="2025-11-04T20:18:16.453" v="299"/>
          <ac:spMkLst>
            <pc:docMk/>
            <pc:sldMk cId="1972282567" sldId="275"/>
            <ac:spMk id="7" creationId="{68862C89-FB46-F7F1-D2D0-75A5F849FB54}"/>
          </ac:spMkLst>
        </pc:spChg>
      </pc:sldChg>
      <pc:sldChg chg="addSp delSp modSp mod">
        <pc:chgData name="Sara Laassiri" userId="06cc2d9e84350c52" providerId="LiveId" clId="{8FA664B8-E000-4968-8FF7-B884F3B9DD69}" dt="2025-11-04T20:43:56.468" v="316" actId="113"/>
        <pc:sldMkLst>
          <pc:docMk/>
          <pc:sldMk cId="2365276212" sldId="276"/>
        </pc:sldMkLst>
        <pc:spChg chg="del mod">
          <ac:chgData name="Sara Laassiri" userId="06cc2d9e84350c52" providerId="LiveId" clId="{8FA664B8-E000-4968-8FF7-B884F3B9DD69}" dt="2025-11-04T20:35:30.894" v="311" actId="478"/>
          <ac:spMkLst>
            <pc:docMk/>
            <pc:sldMk cId="2365276212" sldId="276"/>
            <ac:spMk id="3" creationId="{CC1EE558-D138-CDC2-BEC0-1202EA0218D4}"/>
          </ac:spMkLst>
        </pc:spChg>
        <pc:spChg chg="add mod">
          <ac:chgData name="Sara Laassiri" userId="06cc2d9e84350c52" providerId="LiveId" clId="{8FA664B8-E000-4968-8FF7-B884F3B9DD69}" dt="2025-11-04T20:35:30.894" v="311" actId="478"/>
          <ac:spMkLst>
            <pc:docMk/>
            <pc:sldMk cId="2365276212" sldId="276"/>
            <ac:spMk id="4" creationId="{CE8495B6-698F-357D-C2BB-0F12EDA2CB26}"/>
          </ac:spMkLst>
        </pc:spChg>
        <pc:spChg chg="mod">
          <ac:chgData name="Sara Laassiri" userId="06cc2d9e84350c52" providerId="LiveId" clId="{8FA664B8-E000-4968-8FF7-B884F3B9DD69}" dt="2025-11-04T20:35:04.033" v="309"/>
          <ac:spMkLst>
            <pc:docMk/>
            <pc:sldMk cId="2365276212" sldId="276"/>
            <ac:spMk id="7" creationId="{232B03B1-F945-84E7-1B80-B946EF55F998}"/>
          </ac:spMkLst>
        </pc:spChg>
        <pc:spChg chg="add mod">
          <ac:chgData name="Sara Laassiri" userId="06cc2d9e84350c52" providerId="LiveId" clId="{8FA664B8-E000-4968-8FF7-B884F3B9DD69}" dt="2025-11-04T20:43:56.468" v="316" actId="113"/>
          <ac:spMkLst>
            <pc:docMk/>
            <pc:sldMk cId="2365276212" sldId="276"/>
            <ac:spMk id="8" creationId="{87379238-CACE-B0D1-086D-C36D90F5E173}"/>
          </ac:spMkLst>
        </pc:spChg>
      </pc:sldChg>
      <pc:sldChg chg="modSp mod">
        <pc:chgData name="Sara Laassiri" userId="06cc2d9e84350c52" providerId="LiveId" clId="{8FA664B8-E000-4968-8FF7-B884F3B9DD69}" dt="2025-11-04T20:52:18.652" v="336" actId="113"/>
        <pc:sldMkLst>
          <pc:docMk/>
          <pc:sldMk cId="1841178558" sldId="277"/>
        </pc:sldMkLst>
        <pc:spChg chg="mod">
          <ac:chgData name="Sara Laassiri" userId="06cc2d9e84350c52" providerId="LiveId" clId="{8FA664B8-E000-4968-8FF7-B884F3B9DD69}" dt="2025-11-04T20:52:18.652" v="336" actId="113"/>
          <ac:spMkLst>
            <pc:docMk/>
            <pc:sldMk cId="1841178558" sldId="277"/>
            <ac:spMk id="3" creationId="{EBC828AC-2625-47B0-5F3F-093EB575D6CA}"/>
          </ac:spMkLst>
        </pc:spChg>
        <pc:spChg chg="mod">
          <ac:chgData name="Sara Laassiri" userId="06cc2d9e84350c52" providerId="LiveId" clId="{8FA664B8-E000-4968-8FF7-B884F3B9DD69}" dt="2025-11-04T20:48:48.110" v="328" actId="113"/>
          <ac:spMkLst>
            <pc:docMk/>
            <pc:sldMk cId="1841178558" sldId="277"/>
            <ac:spMk id="7" creationId="{6E2D5FD8-DB4D-62AA-4B45-6032E01E77E9}"/>
          </ac:spMkLst>
        </pc:spChg>
      </pc:sldChg>
      <pc:sldChg chg="modSp mod">
        <pc:chgData name="Sara Laassiri" userId="06cc2d9e84350c52" providerId="LiveId" clId="{8FA664B8-E000-4968-8FF7-B884F3B9DD69}" dt="2025-11-04T20:55:46.693" v="355" actId="688"/>
        <pc:sldMkLst>
          <pc:docMk/>
          <pc:sldMk cId="1005935303" sldId="278"/>
        </pc:sldMkLst>
        <pc:spChg chg="mod">
          <ac:chgData name="Sara Laassiri" userId="06cc2d9e84350c52" providerId="LiveId" clId="{8FA664B8-E000-4968-8FF7-B884F3B9DD69}" dt="2025-11-04T20:55:46.693" v="355" actId="688"/>
          <ac:spMkLst>
            <pc:docMk/>
            <pc:sldMk cId="1005935303" sldId="278"/>
            <ac:spMk id="5" creationId="{62C98390-A59C-1F1E-A8AF-39DA58A83CD8}"/>
          </ac:spMkLst>
        </pc:spChg>
        <pc:spChg chg="mod">
          <ac:chgData name="Sara Laassiri" userId="06cc2d9e84350c52" providerId="LiveId" clId="{8FA664B8-E000-4968-8FF7-B884F3B9DD69}" dt="2025-11-04T20:53:59.852" v="339" actId="113"/>
          <ac:spMkLst>
            <pc:docMk/>
            <pc:sldMk cId="1005935303" sldId="278"/>
            <ac:spMk id="7" creationId="{9C6A78DA-6D2F-017D-3F8C-817E29604D2C}"/>
          </ac:spMkLst>
        </pc:spChg>
      </pc:sldChg>
      <pc:sldChg chg="modSp mod">
        <pc:chgData name="Sara Laassiri" userId="06cc2d9e84350c52" providerId="LiveId" clId="{8FA664B8-E000-4968-8FF7-B884F3B9DD69}" dt="2025-11-04T21:08:30.183" v="427" actId="255"/>
        <pc:sldMkLst>
          <pc:docMk/>
          <pc:sldMk cId="135939865" sldId="279"/>
        </pc:sldMkLst>
        <pc:spChg chg="mod">
          <ac:chgData name="Sara Laassiri" userId="06cc2d9e84350c52" providerId="LiveId" clId="{8FA664B8-E000-4968-8FF7-B884F3B9DD69}" dt="2025-11-04T21:08:30.183" v="427" actId="255"/>
          <ac:spMkLst>
            <pc:docMk/>
            <pc:sldMk cId="135939865" sldId="279"/>
            <ac:spMk id="3" creationId="{D6408E30-61CD-993D-E25C-432CCDC56247}"/>
          </ac:spMkLst>
        </pc:spChg>
      </pc:sldChg>
      <pc:sldChg chg="addSp delSp modSp mod">
        <pc:chgData name="Sara Laassiri" userId="06cc2d9e84350c52" providerId="LiveId" clId="{8FA664B8-E000-4968-8FF7-B884F3B9DD69}" dt="2025-11-04T21:55:55.891" v="507" actId="27636"/>
        <pc:sldMkLst>
          <pc:docMk/>
          <pc:sldMk cId="1611329112" sldId="280"/>
        </pc:sldMkLst>
        <pc:spChg chg="mod">
          <ac:chgData name="Sara Laassiri" userId="06cc2d9e84350c52" providerId="LiveId" clId="{8FA664B8-E000-4968-8FF7-B884F3B9DD69}" dt="2025-11-04T21:55:55.891" v="507" actId="27636"/>
          <ac:spMkLst>
            <pc:docMk/>
            <pc:sldMk cId="1611329112" sldId="280"/>
            <ac:spMk id="3" creationId="{65A9D6F1-4CE3-2C93-EFAA-662B60C213F9}"/>
          </ac:spMkLst>
        </pc:spChg>
        <pc:spChg chg="add del mod">
          <ac:chgData name="Sara Laassiri" userId="06cc2d9e84350c52" providerId="LiveId" clId="{8FA664B8-E000-4968-8FF7-B884F3B9DD69}" dt="2025-11-04T21:12:12.412" v="447" actId="22"/>
          <ac:spMkLst>
            <pc:docMk/>
            <pc:sldMk cId="1611329112" sldId="280"/>
            <ac:spMk id="4" creationId="{703639C7-E62F-7FE6-5D59-D9F650C13BE1}"/>
          </ac:spMkLst>
        </pc:spChg>
        <pc:spChg chg="add del mod">
          <ac:chgData name="Sara Laassiri" userId="06cc2d9e84350c52" providerId="LiveId" clId="{8FA664B8-E000-4968-8FF7-B884F3B9DD69}" dt="2025-11-04T21:25:38.053" v="486" actId="14100"/>
          <ac:spMkLst>
            <pc:docMk/>
            <pc:sldMk cId="1611329112" sldId="280"/>
            <ac:spMk id="6" creationId="{D4D30CDA-0E1A-7047-FA40-D26D9495196B}"/>
          </ac:spMkLst>
        </pc:spChg>
        <pc:spChg chg="add del mod">
          <ac:chgData name="Sara Laassiri" userId="06cc2d9e84350c52" providerId="LiveId" clId="{8FA664B8-E000-4968-8FF7-B884F3B9DD69}" dt="2025-11-04T21:25:32.647" v="482" actId="478"/>
          <ac:spMkLst>
            <pc:docMk/>
            <pc:sldMk cId="1611329112" sldId="280"/>
            <ac:spMk id="8" creationId="{A9926DF5-2A5C-C7EB-BCA6-43468E9F81FC}"/>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D065BCE-BE3E-46C8-A1C1-3881055192B3}" type="datetimeFigureOut">
              <a:rPr lang="en-GB" smtClean="0"/>
              <a:t>04/11/2025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1062DAD-C5B3-4406-94A5-0A8B923CB6ED}" type="slidenum">
              <a:rPr lang="en-GB" smtClean="0"/>
              <a:t>‹#›</a:t>
            </a:fld>
            <a:endParaRPr lang="en-GB"/>
          </a:p>
        </p:txBody>
      </p:sp>
    </p:spTree>
    <p:extLst>
      <p:ext uri="{BB962C8B-B14F-4D97-AF65-F5344CB8AC3E}">
        <p14:creationId xmlns:p14="http://schemas.microsoft.com/office/powerpoint/2010/main" val="27101367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1062DAD-C5B3-4406-94A5-0A8B923CB6ED}" type="slidenum">
              <a:rPr lang="en-GB" smtClean="0"/>
              <a:t>1</a:t>
            </a:fld>
            <a:endParaRPr lang="en-GB"/>
          </a:p>
        </p:txBody>
      </p:sp>
    </p:spTree>
    <p:extLst>
      <p:ext uri="{BB962C8B-B14F-4D97-AF65-F5344CB8AC3E}">
        <p14:creationId xmlns:p14="http://schemas.microsoft.com/office/powerpoint/2010/main" val="305133042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43" name="Group 42">
            <a:extLst>
              <a:ext uri="{FF2B5EF4-FFF2-40B4-BE49-F238E27FC236}">
                <a16:creationId xmlns:a16="http://schemas.microsoft.com/office/drawing/2014/main" id="{EB46B8FB-F6A2-5F47-A6CD-A7E17E69270F}"/>
              </a:ext>
            </a:extLst>
          </p:cNvPr>
          <p:cNvGrpSpPr/>
          <p:nvPr/>
        </p:nvGrpSpPr>
        <p:grpSpPr>
          <a:xfrm>
            <a:off x="6201388" y="0"/>
            <a:ext cx="5990612" cy="6858001"/>
            <a:chOff x="6201388" y="0"/>
            <a:chExt cx="5990612" cy="6858001"/>
          </a:xfrm>
        </p:grpSpPr>
        <p:sp>
          <p:nvSpPr>
            <p:cNvPr id="45" name="Oval 44">
              <a:extLst>
                <a:ext uri="{FF2B5EF4-FFF2-40B4-BE49-F238E27FC236}">
                  <a16:creationId xmlns:a16="http://schemas.microsoft.com/office/drawing/2014/main" id="{419BDE93-3EC2-4E4D-BC0B-417378F49EDA}"/>
                </a:ext>
              </a:extLst>
            </p:cNvPr>
            <p:cNvSpPr/>
            <p:nvPr/>
          </p:nvSpPr>
          <p:spPr>
            <a:xfrm>
              <a:off x="6201388"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Freeform 46">
              <a:extLst>
                <a:ext uri="{FF2B5EF4-FFF2-40B4-BE49-F238E27FC236}">
                  <a16:creationId xmlns:a16="http://schemas.microsoft.com/office/drawing/2014/main" id="{FE21F82F-1EE5-8240-97F8-387DF0253FCE}"/>
                </a:ext>
              </a:extLst>
            </p:cNvPr>
            <p:cNvSpPr/>
            <p:nvPr/>
          </p:nvSpPr>
          <p:spPr>
            <a:xfrm>
              <a:off x="6201389"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2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4" y="565575"/>
                    <a:pt x="565362"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9" name="Freeform 48">
              <a:extLst>
                <a:ext uri="{FF2B5EF4-FFF2-40B4-BE49-F238E27FC236}">
                  <a16:creationId xmlns:a16="http://schemas.microsoft.com/office/drawing/2014/main" id="{AE1903E3-6B5F-6B4C-9A1F-62628A050AEB}"/>
                </a:ext>
              </a:extLst>
            </p:cNvPr>
            <p:cNvSpPr/>
            <p:nvPr/>
          </p:nvSpPr>
          <p:spPr>
            <a:xfrm>
              <a:off x="7564255" y="6292426"/>
              <a:ext cx="1130723" cy="565575"/>
            </a:xfrm>
            <a:custGeom>
              <a:avLst/>
              <a:gdLst>
                <a:gd name="connsiteX0" fmla="*/ 565362 w 1130723"/>
                <a:gd name="connsiteY0" fmla="*/ 0 h 565575"/>
                <a:gd name="connsiteX1" fmla="*/ 1130723 w 1130723"/>
                <a:gd name="connsiteY1" fmla="*/ 565362 h 565575"/>
                <a:gd name="connsiteX2" fmla="*/ 1130702 w 1130723"/>
                <a:gd name="connsiteY2" fmla="*/ 565575 h 565575"/>
                <a:gd name="connsiteX3" fmla="*/ 21 w 1130723"/>
                <a:gd name="connsiteY3" fmla="*/ 565575 h 565575"/>
                <a:gd name="connsiteX4" fmla="*/ 0 w 1130723"/>
                <a:gd name="connsiteY4" fmla="*/ 565362 h 565575"/>
                <a:gd name="connsiteX5" fmla="*/ 565362 w 1130723"/>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3" h="565575">
                  <a:moveTo>
                    <a:pt x="565362" y="0"/>
                  </a:moveTo>
                  <a:cubicBezTo>
                    <a:pt x="877602" y="0"/>
                    <a:pt x="1130723" y="253121"/>
                    <a:pt x="1130723" y="565362"/>
                  </a:cubicBezTo>
                  <a:lnTo>
                    <a:pt x="1130702" y="565575"/>
                  </a:lnTo>
                  <a:lnTo>
                    <a:pt x="21" y="565575"/>
                  </a:lnTo>
                  <a:lnTo>
                    <a:pt x="0" y="565362"/>
                  </a:lnTo>
                  <a:cubicBezTo>
                    <a:pt x="0" y="253121"/>
                    <a:pt x="253120"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1" name="Oval 50">
              <a:extLst>
                <a:ext uri="{FF2B5EF4-FFF2-40B4-BE49-F238E27FC236}">
                  <a16:creationId xmlns:a16="http://schemas.microsoft.com/office/drawing/2014/main" id="{F7C55863-3B37-0743-B001-1A970033FBA8}"/>
                </a:ext>
              </a:extLst>
            </p:cNvPr>
            <p:cNvSpPr/>
            <p:nvPr/>
          </p:nvSpPr>
          <p:spPr>
            <a:xfrm>
              <a:off x="7564253"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Oval 59">
              <a:extLst>
                <a:ext uri="{FF2B5EF4-FFF2-40B4-BE49-F238E27FC236}">
                  <a16:creationId xmlns:a16="http://schemas.microsoft.com/office/drawing/2014/main" id="{932B4C24-3A58-924C-B79A-D961EF7C2C48}"/>
                </a:ext>
              </a:extLst>
            </p:cNvPr>
            <p:cNvSpPr/>
            <p:nvPr/>
          </p:nvSpPr>
          <p:spPr>
            <a:xfrm>
              <a:off x="7564253" y="217788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Oval 62">
              <a:extLst>
                <a:ext uri="{FF2B5EF4-FFF2-40B4-BE49-F238E27FC236}">
                  <a16:creationId xmlns:a16="http://schemas.microsoft.com/office/drawing/2014/main" id="{21EF52E0-D2CF-544F-93A6-4D7B45A0483A}"/>
                </a:ext>
              </a:extLst>
            </p:cNvPr>
            <p:cNvSpPr/>
            <p:nvPr/>
          </p:nvSpPr>
          <p:spPr>
            <a:xfrm>
              <a:off x="7564253"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Freeform 63">
              <a:extLst>
                <a:ext uri="{FF2B5EF4-FFF2-40B4-BE49-F238E27FC236}">
                  <a16:creationId xmlns:a16="http://schemas.microsoft.com/office/drawing/2014/main" id="{6966CFE5-1C8C-2E4F-9B2D-A8438F5A5322}"/>
                </a:ext>
              </a:extLst>
            </p:cNvPr>
            <p:cNvSpPr/>
            <p:nvPr/>
          </p:nvSpPr>
          <p:spPr>
            <a:xfrm>
              <a:off x="7564254"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3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3" y="565575"/>
                    <a:pt x="565363"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5" name="Freeform 64">
              <a:extLst>
                <a:ext uri="{FF2B5EF4-FFF2-40B4-BE49-F238E27FC236}">
                  <a16:creationId xmlns:a16="http://schemas.microsoft.com/office/drawing/2014/main" id="{9FD29EF3-A5B2-554A-A307-6BE1BCE8AF03}"/>
                </a:ext>
              </a:extLst>
            </p:cNvPr>
            <p:cNvSpPr/>
            <p:nvPr/>
          </p:nvSpPr>
          <p:spPr>
            <a:xfrm>
              <a:off x="8927118"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2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2" y="565575"/>
                  </a:lnTo>
                  <a:lnTo>
                    <a:pt x="0" y="565362"/>
                  </a:lnTo>
                  <a:cubicBezTo>
                    <a:pt x="0" y="253121"/>
                    <a:pt x="253121" y="0"/>
                    <a:pt x="56536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7" name="Oval 66">
              <a:extLst>
                <a:ext uri="{FF2B5EF4-FFF2-40B4-BE49-F238E27FC236}">
                  <a16:creationId xmlns:a16="http://schemas.microsoft.com/office/drawing/2014/main" id="{AC1ECAD8-0CF2-934D-AA1E-C108208CDE6F}"/>
                </a:ext>
              </a:extLst>
            </p:cNvPr>
            <p:cNvSpPr/>
            <p:nvPr/>
          </p:nvSpPr>
          <p:spPr>
            <a:xfrm>
              <a:off x="8927118"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Oval 67">
              <a:extLst>
                <a:ext uri="{FF2B5EF4-FFF2-40B4-BE49-F238E27FC236}">
                  <a16:creationId xmlns:a16="http://schemas.microsoft.com/office/drawing/2014/main" id="{DB14DED1-3A58-8C4D-902E-2A9F34043F61}"/>
                </a:ext>
              </a:extLst>
            </p:cNvPr>
            <p:cNvSpPr/>
            <p:nvPr/>
          </p:nvSpPr>
          <p:spPr>
            <a:xfrm>
              <a:off x="8927118" y="354939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Oval 68">
              <a:extLst>
                <a:ext uri="{FF2B5EF4-FFF2-40B4-BE49-F238E27FC236}">
                  <a16:creationId xmlns:a16="http://schemas.microsoft.com/office/drawing/2014/main" id="{65D65157-5719-0341-A807-A8956595FB4C}"/>
                </a:ext>
              </a:extLst>
            </p:cNvPr>
            <p:cNvSpPr/>
            <p:nvPr/>
          </p:nvSpPr>
          <p:spPr>
            <a:xfrm>
              <a:off x="8927118" y="217788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Oval 69">
              <a:extLst>
                <a:ext uri="{FF2B5EF4-FFF2-40B4-BE49-F238E27FC236}">
                  <a16:creationId xmlns:a16="http://schemas.microsoft.com/office/drawing/2014/main" id="{A7F23F74-B777-2A4C-8EF9-E798880D5942}"/>
                </a:ext>
              </a:extLst>
            </p:cNvPr>
            <p:cNvSpPr/>
            <p:nvPr/>
          </p:nvSpPr>
          <p:spPr>
            <a:xfrm>
              <a:off x="8927118"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Freeform 70">
              <a:extLst>
                <a:ext uri="{FF2B5EF4-FFF2-40B4-BE49-F238E27FC236}">
                  <a16:creationId xmlns:a16="http://schemas.microsoft.com/office/drawing/2014/main" id="{E3B9A050-0AE1-1D4B-A2AC-6EEF64B106D9}"/>
                </a:ext>
              </a:extLst>
            </p:cNvPr>
            <p:cNvSpPr/>
            <p:nvPr/>
          </p:nvSpPr>
          <p:spPr>
            <a:xfrm>
              <a:off x="8927117" y="0"/>
              <a:ext cx="1130726" cy="565576"/>
            </a:xfrm>
            <a:custGeom>
              <a:avLst/>
              <a:gdLst>
                <a:gd name="connsiteX0" fmla="*/ 22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2"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2" name="Freeform 71">
              <a:extLst>
                <a:ext uri="{FF2B5EF4-FFF2-40B4-BE49-F238E27FC236}">
                  <a16:creationId xmlns:a16="http://schemas.microsoft.com/office/drawing/2014/main" id="{C424FE38-F803-8D47-BF56-1B18EC2B1F03}"/>
                </a:ext>
              </a:extLst>
            </p:cNvPr>
            <p:cNvSpPr/>
            <p:nvPr/>
          </p:nvSpPr>
          <p:spPr>
            <a:xfrm>
              <a:off x="10289984"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1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1" y="565575"/>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3" name="Oval 72">
              <a:extLst>
                <a:ext uri="{FF2B5EF4-FFF2-40B4-BE49-F238E27FC236}">
                  <a16:creationId xmlns:a16="http://schemas.microsoft.com/office/drawing/2014/main" id="{E37187F2-9212-0641-97D0-1ACD50B748A8}"/>
                </a:ext>
              </a:extLst>
            </p:cNvPr>
            <p:cNvSpPr/>
            <p:nvPr/>
          </p:nvSpPr>
          <p:spPr>
            <a:xfrm>
              <a:off x="10289984" y="492091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Oval 73">
              <a:extLst>
                <a:ext uri="{FF2B5EF4-FFF2-40B4-BE49-F238E27FC236}">
                  <a16:creationId xmlns:a16="http://schemas.microsoft.com/office/drawing/2014/main" id="{C760C651-2AC4-564E-BEAA-AB7FAFE7F79F}"/>
                </a:ext>
              </a:extLst>
            </p:cNvPr>
            <p:cNvSpPr/>
            <p:nvPr/>
          </p:nvSpPr>
          <p:spPr>
            <a:xfrm>
              <a:off x="10289984"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Oval 74">
              <a:extLst>
                <a:ext uri="{FF2B5EF4-FFF2-40B4-BE49-F238E27FC236}">
                  <a16:creationId xmlns:a16="http://schemas.microsoft.com/office/drawing/2014/main" id="{58B0A1B8-5BA3-3548-9511-B4904D05264B}"/>
                </a:ext>
              </a:extLst>
            </p:cNvPr>
            <p:cNvSpPr/>
            <p:nvPr/>
          </p:nvSpPr>
          <p:spPr>
            <a:xfrm>
              <a:off x="10289984"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Freeform 75">
              <a:extLst>
                <a:ext uri="{FF2B5EF4-FFF2-40B4-BE49-F238E27FC236}">
                  <a16:creationId xmlns:a16="http://schemas.microsoft.com/office/drawing/2014/main" id="{424CD779-EE9A-214D-9488-767327E373AA}"/>
                </a:ext>
              </a:extLst>
            </p:cNvPr>
            <p:cNvSpPr/>
            <p:nvPr/>
          </p:nvSpPr>
          <p:spPr>
            <a:xfrm>
              <a:off x="10289983" y="0"/>
              <a:ext cx="1130726" cy="565576"/>
            </a:xfrm>
            <a:custGeom>
              <a:avLst/>
              <a:gdLst>
                <a:gd name="connsiteX0" fmla="*/ 21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1"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7" name="Freeform 76">
              <a:extLst>
                <a:ext uri="{FF2B5EF4-FFF2-40B4-BE49-F238E27FC236}">
                  <a16:creationId xmlns:a16="http://schemas.microsoft.com/office/drawing/2014/main" id="{630D08C6-9EFB-8540-875F-2A55DED2AAE3}"/>
                </a:ext>
              </a:extLst>
            </p:cNvPr>
            <p:cNvSpPr/>
            <p:nvPr/>
          </p:nvSpPr>
          <p:spPr>
            <a:xfrm>
              <a:off x="11652854" y="6295069"/>
              <a:ext cx="539146" cy="562931"/>
            </a:xfrm>
            <a:custGeom>
              <a:avLst/>
              <a:gdLst>
                <a:gd name="connsiteX0" fmla="*/ 539146 w 539146"/>
                <a:gd name="connsiteY0" fmla="*/ 0 h 562931"/>
                <a:gd name="connsiteX1" fmla="*/ 539146 w 539146"/>
                <a:gd name="connsiteY1" fmla="*/ 562931 h 562931"/>
                <a:gd name="connsiteX2" fmla="*/ 21 w 539146"/>
                <a:gd name="connsiteY2" fmla="*/ 562931 h 562931"/>
                <a:gd name="connsiteX3" fmla="*/ 0 w 539146"/>
                <a:gd name="connsiteY3" fmla="*/ 562719 h 562931"/>
                <a:gd name="connsiteX4" fmla="*/ 451422 w 539146"/>
                <a:gd name="connsiteY4" fmla="*/ 8843 h 5629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6" h="562931">
                  <a:moveTo>
                    <a:pt x="539146" y="0"/>
                  </a:moveTo>
                  <a:lnTo>
                    <a:pt x="539146" y="562931"/>
                  </a:lnTo>
                  <a:lnTo>
                    <a:pt x="21" y="562931"/>
                  </a:lnTo>
                  <a:lnTo>
                    <a:pt x="0" y="562719"/>
                  </a:lnTo>
                  <a:cubicBezTo>
                    <a:pt x="0" y="289508"/>
                    <a:pt x="193796" y="61561"/>
                    <a:pt x="451422"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8" name="Freeform 77">
              <a:extLst>
                <a:ext uri="{FF2B5EF4-FFF2-40B4-BE49-F238E27FC236}">
                  <a16:creationId xmlns:a16="http://schemas.microsoft.com/office/drawing/2014/main" id="{D7E8DA86-1294-4641-9C52-6E153150641C}"/>
                </a:ext>
              </a:extLst>
            </p:cNvPr>
            <p:cNvSpPr/>
            <p:nvPr/>
          </p:nvSpPr>
          <p:spPr>
            <a:xfrm>
              <a:off x="11652853" y="4923555"/>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9" name="Freeform 78">
              <a:extLst>
                <a:ext uri="{FF2B5EF4-FFF2-40B4-BE49-F238E27FC236}">
                  <a16:creationId xmlns:a16="http://schemas.microsoft.com/office/drawing/2014/main" id="{011063C9-2A43-3348-A018-F27FACAA778D}"/>
                </a:ext>
              </a:extLst>
            </p:cNvPr>
            <p:cNvSpPr/>
            <p:nvPr/>
          </p:nvSpPr>
          <p:spPr>
            <a:xfrm>
              <a:off x="11652853" y="3552039"/>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0" name="Freeform 79">
              <a:extLst>
                <a:ext uri="{FF2B5EF4-FFF2-40B4-BE49-F238E27FC236}">
                  <a16:creationId xmlns:a16="http://schemas.microsoft.com/office/drawing/2014/main" id="{EE85C7DE-D965-244F-BD95-3A05FF4AAC61}"/>
                </a:ext>
              </a:extLst>
            </p:cNvPr>
            <p:cNvSpPr/>
            <p:nvPr/>
          </p:nvSpPr>
          <p:spPr>
            <a:xfrm>
              <a:off x="11652853" y="2180524"/>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9"/>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1" name="Freeform 80">
              <a:extLst>
                <a:ext uri="{FF2B5EF4-FFF2-40B4-BE49-F238E27FC236}">
                  <a16:creationId xmlns:a16="http://schemas.microsoft.com/office/drawing/2014/main" id="{315A1389-149A-3342-A863-637D42FDB28D}"/>
                </a:ext>
              </a:extLst>
            </p:cNvPr>
            <p:cNvSpPr/>
            <p:nvPr/>
          </p:nvSpPr>
          <p:spPr>
            <a:xfrm>
              <a:off x="11652853" y="809010"/>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2" name="Freeform 81">
              <a:extLst>
                <a:ext uri="{FF2B5EF4-FFF2-40B4-BE49-F238E27FC236}">
                  <a16:creationId xmlns:a16="http://schemas.microsoft.com/office/drawing/2014/main" id="{B149CC6F-B6C6-BE46-B451-1BF7D47A8936}"/>
                </a:ext>
              </a:extLst>
            </p:cNvPr>
            <p:cNvSpPr/>
            <p:nvPr/>
          </p:nvSpPr>
          <p:spPr>
            <a:xfrm>
              <a:off x="11652853" y="1"/>
              <a:ext cx="539147" cy="562933"/>
            </a:xfrm>
            <a:custGeom>
              <a:avLst/>
              <a:gdLst>
                <a:gd name="connsiteX0" fmla="*/ 22 w 539147"/>
                <a:gd name="connsiteY0" fmla="*/ 0 h 562933"/>
                <a:gd name="connsiteX1" fmla="*/ 539147 w 539147"/>
                <a:gd name="connsiteY1" fmla="*/ 0 h 562933"/>
                <a:gd name="connsiteX2" fmla="*/ 539147 w 539147"/>
                <a:gd name="connsiteY2" fmla="*/ 562933 h 562933"/>
                <a:gd name="connsiteX3" fmla="*/ 451423 w 539147"/>
                <a:gd name="connsiteY3" fmla="*/ 554090 h 562933"/>
                <a:gd name="connsiteX4" fmla="*/ 0 w 539147"/>
                <a:gd name="connsiteY4" fmla="*/ 214 h 5629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562933">
                  <a:moveTo>
                    <a:pt x="22" y="0"/>
                  </a:moveTo>
                  <a:lnTo>
                    <a:pt x="539147" y="0"/>
                  </a:lnTo>
                  <a:lnTo>
                    <a:pt x="539147" y="562933"/>
                  </a:lnTo>
                  <a:lnTo>
                    <a:pt x="451423" y="554090"/>
                  </a:lnTo>
                  <a:cubicBezTo>
                    <a:pt x="193797" y="501372"/>
                    <a:pt x="0" y="27342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CDAB39E9-6F50-3F4B-9DDB-FC0E0CA993A6}"/>
              </a:ext>
            </a:extLst>
          </p:cNvPr>
          <p:cNvSpPr>
            <a:spLocks noGrp="1"/>
          </p:cNvSpPr>
          <p:nvPr>
            <p:ph type="ctrTitle"/>
          </p:nvPr>
        </p:nvSpPr>
        <p:spPr>
          <a:xfrm>
            <a:off x="565150" y="768334"/>
            <a:ext cx="5066001" cy="2866405"/>
          </a:xfrm>
        </p:spPr>
        <p:txBody>
          <a:bodyPr anchor="t"/>
          <a:lstStyle>
            <a:lvl1pPr algn="l">
              <a:defRPr sz="6000"/>
            </a:lvl1pPr>
          </a:lstStyle>
          <a:p>
            <a:r>
              <a:rPr lang="en-US" dirty="0"/>
              <a:t>Click to edit Master title style</a:t>
            </a:r>
          </a:p>
        </p:txBody>
      </p:sp>
      <p:sp>
        <p:nvSpPr>
          <p:cNvPr id="3" name="Subtitle 2">
            <a:extLst>
              <a:ext uri="{FF2B5EF4-FFF2-40B4-BE49-F238E27FC236}">
                <a16:creationId xmlns:a16="http://schemas.microsoft.com/office/drawing/2014/main" id="{A6B2C33E-E9A6-304D-BBCB-97AD0B213CE0}"/>
              </a:ext>
            </a:extLst>
          </p:cNvPr>
          <p:cNvSpPr>
            <a:spLocks noGrp="1"/>
          </p:cNvSpPr>
          <p:nvPr>
            <p:ph type="subTitle" idx="1"/>
          </p:nvPr>
        </p:nvSpPr>
        <p:spPr>
          <a:xfrm>
            <a:off x="565150" y="4283239"/>
            <a:ext cx="5066001" cy="1475177"/>
          </a:xfrm>
        </p:spPr>
        <p:txBody>
          <a:bodyPr anchor="b"/>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C29C75C4-E533-BE48-B528-D1A278BC39A3}"/>
              </a:ext>
            </a:extLst>
          </p:cNvPr>
          <p:cNvSpPr>
            <a:spLocks noGrp="1"/>
          </p:cNvSpPr>
          <p:nvPr>
            <p:ph type="dt" sz="half" idx="10"/>
          </p:nvPr>
        </p:nvSpPr>
        <p:spPr>
          <a:xfrm>
            <a:off x="566928" y="457200"/>
            <a:ext cx="3608205" cy="365125"/>
          </a:xfrm>
        </p:spPr>
        <p:txBody>
          <a:bodyPr/>
          <a:lstStyle>
            <a:lvl1pPr algn="l">
              <a:defRPr/>
            </a:lvl1pPr>
          </a:lstStyle>
          <a:p>
            <a:pPr algn="l"/>
            <a:fld id="{A5B0A250-5CC0-1746-B209-08E8B0DAE6AF}" type="datetimeFigureOut">
              <a:rPr lang="en-US" smtClean="0"/>
              <a:pPr algn="l"/>
              <a:t>11/4/2025</a:t>
            </a:fld>
            <a:endParaRPr lang="en-US" dirty="0"/>
          </a:p>
        </p:txBody>
      </p:sp>
      <p:sp>
        <p:nvSpPr>
          <p:cNvPr id="5" name="Footer Placeholder 4">
            <a:extLst>
              <a:ext uri="{FF2B5EF4-FFF2-40B4-BE49-F238E27FC236}">
                <a16:creationId xmlns:a16="http://schemas.microsoft.com/office/drawing/2014/main" id="{8F09BA8A-EF83-434D-A90E-0805D1104A5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FCFDDE0-90B9-AD4E-B0EB-E7464FA9CDF2}"/>
              </a:ext>
            </a:extLst>
          </p:cNvPr>
          <p:cNvSpPr>
            <a:spLocks noGrp="1"/>
          </p:cNvSpPr>
          <p:nvPr>
            <p:ph type="sldNum" sz="quarter" idx="12"/>
          </p:nvPr>
        </p:nvSpPr>
        <p:spPr>
          <a:xfrm>
            <a:off x="4817335" y="6141085"/>
            <a:ext cx="813816" cy="365125"/>
          </a:xfrm>
        </p:spPr>
        <p:txBody>
          <a:bodyPr/>
          <a:lstStyle/>
          <a:p>
            <a:fld id="{49ABCAEC-7D34-E549-A96E-FCEDAADBE4B0}" type="slidenum">
              <a:rPr lang="en-US" smtClean="0"/>
              <a:t>‹#›</a:t>
            </a:fld>
            <a:endParaRPr lang="en-US" dirty="0"/>
          </a:p>
        </p:txBody>
      </p:sp>
      <p:cxnSp>
        <p:nvCxnSpPr>
          <p:cNvPr id="7" name="Straight Connector 6">
            <a:extLst>
              <a:ext uri="{FF2B5EF4-FFF2-40B4-BE49-F238E27FC236}">
                <a16:creationId xmlns:a16="http://schemas.microsoft.com/office/drawing/2014/main" id="{D33A3282-0389-C547-8CA6-7F3E7F27B34D}"/>
              </a:ext>
            </a:extLst>
          </p:cNvPr>
          <p:cNvCxnSpPr>
            <a:cxnSpLocks/>
          </p:cNvCxnSpPr>
          <p:nvPr/>
        </p:nvCxnSpPr>
        <p:spPr>
          <a:xfrm>
            <a:off x="565150" y="6087110"/>
            <a:ext cx="5066001"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189518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22" name="Group 21">
            <a:extLst>
              <a:ext uri="{FF2B5EF4-FFF2-40B4-BE49-F238E27FC236}">
                <a16:creationId xmlns:a16="http://schemas.microsoft.com/office/drawing/2014/main" id="{F0CAFDA3-320A-C24D-A7A1-20C1267EC987}"/>
              </a:ext>
            </a:extLst>
          </p:cNvPr>
          <p:cNvGrpSpPr/>
          <p:nvPr/>
        </p:nvGrpSpPr>
        <p:grpSpPr>
          <a:xfrm>
            <a:off x="8928528" y="0"/>
            <a:ext cx="3263472" cy="6858000"/>
            <a:chOff x="8928528" y="0"/>
            <a:chExt cx="3263472" cy="6858000"/>
          </a:xfrm>
        </p:grpSpPr>
        <p:sp>
          <p:nvSpPr>
            <p:cNvPr id="23" name="Oval 22">
              <a:extLst>
                <a:ext uri="{FF2B5EF4-FFF2-40B4-BE49-F238E27FC236}">
                  <a16:creationId xmlns:a16="http://schemas.microsoft.com/office/drawing/2014/main" id="{D2411669-6E2C-2243-99CD-6BC9D724FA1F}"/>
                </a:ext>
              </a:extLst>
            </p:cNvPr>
            <p:cNvSpPr/>
            <p:nvPr/>
          </p:nvSpPr>
          <p:spPr>
            <a:xfrm>
              <a:off x="8928528"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23">
              <a:extLst>
                <a:ext uri="{FF2B5EF4-FFF2-40B4-BE49-F238E27FC236}">
                  <a16:creationId xmlns:a16="http://schemas.microsoft.com/office/drawing/2014/main" id="{C4E0C522-0F40-ED44-A700-F1BCD1CF74F5}"/>
                </a:ext>
              </a:extLst>
            </p:cNvPr>
            <p:cNvSpPr/>
            <p:nvPr/>
          </p:nvSpPr>
          <p:spPr>
            <a:xfrm>
              <a:off x="8928528" y="0"/>
              <a:ext cx="1130724" cy="565573"/>
            </a:xfrm>
            <a:custGeom>
              <a:avLst/>
              <a:gdLst>
                <a:gd name="connsiteX0" fmla="*/ 22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2"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24">
              <a:extLst>
                <a:ext uri="{FF2B5EF4-FFF2-40B4-BE49-F238E27FC236}">
                  <a16:creationId xmlns:a16="http://schemas.microsoft.com/office/drawing/2014/main" id="{B79B4380-CBEC-C341-A10E-5EF9A8597959}"/>
                </a:ext>
              </a:extLst>
            </p:cNvPr>
            <p:cNvSpPr/>
            <p:nvPr/>
          </p:nvSpPr>
          <p:spPr>
            <a:xfrm>
              <a:off x="10291391" y="6292417"/>
              <a:ext cx="1130724" cy="565583"/>
            </a:xfrm>
            <a:custGeom>
              <a:avLst/>
              <a:gdLst>
                <a:gd name="connsiteX0" fmla="*/ 565362 w 1130724"/>
                <a:gd name="connsiteY0" fmla="*/ 0 h 565583"/>
                <a:gd name="connsiteX1" fmla="*/ 1130724 w 1130724"/>
                <a:gd name="connsiteY1" fmla="*/ 565362 h 565583"/>
                <a:gd name="connsiteX2" fmla="*/ 1130702 w 1130724"/>
                <a:gd name="connsiteY2" fmla="*/ 565583 h 565583"/>
                <a:gd name="connsiteX3" fmla="*/ 22 w 1130724"/>
                <a:gd name="connsiteY3" fmla="*/ 565583 h 565583"/>
                <a:gd name="connsiteX4" fmla="*/ 0 w 1130724"/>
                <a:gd name="connsiteY4" fmla="*/ 565362 h 565583"/>
                <a:gd name="connsiteX5" fmla="*/ 565362 w 1130724"/>
                <a:gd name="connsiteY5" fmla="*/ 0 h 565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83">
                  <a:moveTo>
                    <a:pt x="565362" y="0"/>
                  </a:moveTo>
                  <a:cubicBezTo>
                    <a:pt x="877603" y="0"/>
                    <a:pt x="1130724" y="253121"/>
                    <a:pt x="1130724" y="565362"/>
                  </a:cubicBezTo>
                  <a:lnTo>
                    <a:pt x="1130702" y="565583"/>
                  </a:lnTo>
                  <a:lnTo>
                    <a:pt x="22" y="565583"/>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Oval 25">
              <a:extLst>
                <a:ext uri="{FF2B5EF4-FFF2-40B4-BE49-F238E27FC236}">
                  <a16:creationId xmlns:a16="http://schemas.microsoft.com/office/drawing/2014/main" id="{F04AD70E-5490-4C4E-A05D-D67949C51A74}"/>
                </a:ext>
              </a:extLst>
            </p:cNvPr>
            <p:cNvSpPr/>
            <p:nvPr/>
          </p:nvSpPr>
          <p:spPr>
            <a:xfrm>
              <a:off x="10291392" y="354939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128A8883-9F24-0047-92B7-45B3D2E7D9C0}"/>
                </a:ext>
              </a:extLst>
            </p:cNvPr>
            <p:cNvSpPr/>
            <p:nvPr/>
          </p:nvSpPr>
          <p:spPr>
            <a:xfrm>
              <a:off x="10291392" y="2177876"/>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AAC3A3BB-FD2C-FB44-9478-FA87EF229D37}"/>
                </a:ext>
              </a:extLst>
            </p:cNvPr>
            <p:cNvSpPr/>
            <p:nvPr/>
          </p:nvSpPr>
          <p:spPr>
            <a:xfrm>
              <a:off x="10291392" y="806363"/>
              <a:ext cx="1130724" cy="1130723"/>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28">
              <a:extLst>
                <a:ext uri="{FF2B5EF4-FFF2-40B4-BE49-F238E27FC236}">
                  <a16:creationId xmlns:a16="http://schemas.microsoft.com/office/drawing/2014/main" id="{BF46B3B1-E981-BB40-B916-51A6D3851969}"/>
                </a:ext>
              </a:extLst>
            </p:cNvPr>
            <p:cNvSpPr/>
            <p:nvPr/>
          </p:nvSpPr>
          <p:spPr>
            <a:xfrm>
              <a:off x="10291392"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29">
              <a:extLst>
                <a:ext uri="{FF2B5EF4-FFF2-40B4-BE49-F238E27FC236}">
                  <a16:creationId xmlns:a16="http://schemas.microsoft.com/office/drawing/2014/main" id="{EA7DAE92-7D6B-B042-83BE-047C8EC322A0}"/>
                </a:ext>
              </a:extLst>
            </p:cNvPr>
            <p:cNvSpPr/>
            <p:nvPr/>
          </p:nvSpPr>
          <p:spPr>
            <a:xfrm>
              <a:off x="11654256" y="6295201"/>
              <a:ext cx="537744" cy="562799"/>
            </a:xfrm>
            <a:custGeom>
              <a:avLst/>
              <a:gdLst>
                <a:gd name="connsiteX0" fmla="*/ 537744 w 537744"/>
                <a:gd name="connsiteY0" fmla="*/ 0 h 562799"/>
                <a:gd name="connsiteX1" fmla="*/ 537744 w 537744"/>
                <a:gd name="connsiteY1" fmla="*/ 562799 h 562799"/>
                <a:gd name="connsiteX2" fmla="*/ 22 w 537744"/>
                <a:gd name="connsiteY2" fmla="*/ 562799 h 562799"/>
                <a:gd name="connsiteX3" fmla="*/ 0 w 537744"/>
                <a:gd name="connsiteY3" fmla="*/ 562578 h 562799"/>
                <a:gd name="connsiteX4" fmla="*/ 451422 w 537744"/>
                <a:gd name="connsiteY4" fmla="*/ 8702 h 5627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99">
                  <a:moveTo>
                    <a:pt x="537744" y="0"/>
                  </a:moveTo>
                  <a:lnTo>
                    <a:pt x="537744" y="562799"/>
                  </a:lnTo>
                  <a:lnTo>
                    <a:pt x="22" y="562799"/>
                  </a:lnTo>
                  <a:lnTo>
                    <a:pt x="0" y="562578"/>
                  </a:ln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30">
              <a:extLst>
                <a:ext uri="{FF2B5EF4-FFF2-40B4-BE49-F238E27FC236}">
                  <a16:creationId xmlns:a16="http://schemas.microsoft.com/office/drawing/2014/main" id="{06AADCE6-4277-EA49-AF23-63B53CA6772A}"/>
                </a:ext>
              </a:extLst>
            </p:cNvPr>
            <p:cNvSpPr/>
            <p:nvPr/>
          </p:nvSpPr>
          <p:spPr>
            <a:xfrm>
              <a:off x="11654256" y="4923687"/>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31">
              <a:extLst>
                <a:ext uri="{FF2B5EF4-FFF2-40B4-BE49-F238E27FC236}">
                  <a16:creationId xmlns:a16="http://schemas.microsoft.com/office/drawing/2014/main" id="{58CEA343-047B-DF4E-A7A8-881C7740EA36}"/>
                </a:ext>
              </a:extLst>
            </p:cNvPr>
            <p:cNvSpPr/>
            <p:nvPr/>
          </p:nvSpPr>
          <p:spPr>
            <a:xfrm>
              <a:off x="11654256" y="3552173"/>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32">
              <a:extLst>
                <a:ext uri="{FF2B5EF4-FFF2-40B4-BE49-F238E27FC236}">
                  <a16:creationId xmlns:a16="http://schemas.microsoft.com/office/drawing/2014/main" id="{FCCBAA07-17CE-2740-AA04-AEDA5EAD2796}"/>
                </a:ext>
              </a:extLst>
            </p:cNvPr>
            <p:cNvSpPr/>
            <p:nvPr/>
          </p:nvSpPr>
          <p:spPr>
            <a:xfrm>
              <a:off x="11654256" y="2180659"/>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33">
              <a:extLst>
                <a:ext uri="{FF2B5EF4-FFF2-40B4-BE49-F238E27FC236}">
                  <a16:creationId xmlns:a16="http://schemas.microsoft.com/office/drawing/2014/main" id="{BF15C430-7951-6040-BD4C-4E996E94480E}"/>
                </a:ext>
              </a:extLst>
            </p:cNvPr>
            <p:cNvSpPr/>
            <p:nvPr/>
          </p:nvSpPr>
          <p:spPr>
            <a:xfrm>
              <a:off x="11654256" y="809146"/>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Freeform 34">
              <a:extLst>
                <a:ext uri="{FF2B5EF4-FFF2-40B4-BE49-F238E27FC236}">
                  <a16:creationId xmlns:a16="http://schemas.microsoft.com/office/drawing/2014/main" id="{0B3467F9-370D-5C4C-9EDE-E0CA0E401568}"/>
                </a:ext>
              </a:extLst>
            </p:cNvPr>
            <p:cNvSpPr/>
            <p:nvPr/>
          </p:nvSpPr>
          <p:spPr>
            <a:xfrm>
              <a:off x="11654256" y="0"/>
              <a:ext cx="537744" cy="562788"/>
            </a:xfrm>
            <a:custGeom>
              <a:avLst/>
              <a:gdLst>
                <a:gd name="connsiteX0" fmla="*/ 21 w 537744"/>
                <a:gd name="connsiteY0" fmla="*/ 0 h 562788"/>
                <a:gd name="connsiteX1" fmla="*/ 537744 w 537744"/>
                <a:gd name="connsiteY1" fmla="*/ 0 h 562788"/>
                <a:gd name="connsiteX2" fmla="*/ 537744 w 537744"/>
                <a:gd name="connsiteY2" fmla="*/ 562788 h 562788"/>
                <a:gd name="connsiteX3" fmla="*/ 451422 w 537744"/>
                <a:gd name="connsiteY3" fmla="*/ 554086 h 562788"/>
                <a:gd name="connsiteX4" fmla="*/ 0 w 537744"/>
                <a:gd name="connsiteY4" fmla="*/ 211 h 562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88">
                  <a:moveTo>
                    <a:pt x="21" y="0"/>
                  </a:moveTo>
                  <a:lnTo>
                    <a:pt x="537744" y="0"/>
                  </a:lnTo>
                  <a:lnTo>
                    <a:pt x="537744" y="562788"/>
                  </a:lnTo>
                  <a:lnTo>
                    <a:pt x="451422" y="554086"/>
                  </a:lnTo>
                  <a:cubicBezTo>
                    <a:pt x="193796" y="501368"/>
                    <a:pt x="0" y="273421"/>
                    <a:pt x="0" y="211"/>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B652A1E4-52BA-534C-AECC-35C3CF44F861}"/>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88315675-65B4-E14F-9785-663A83B7B65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8676A1E-2332-684F-BDD2-687C166BDEC0}"/>
              </a:ext>
            </a:extLst>
          </p:cNvPr>
          <p:cNvSpPr>
            <a:spLocks noGrp="1"/>
          </p:cNvSpPr>
          <p:nvPr>
            <p:ph type="dt" sz="half" idx="10"/>
          </p:nvPr>
        </p:nvSpPr>
        <p:spPr/>
        <p:txBody>
          <a:bodyPr/>
          <a:lstStyle/>
          <a:p>
            <a:fld id="{A5B0A250-5CC0-1746-B209-08E8B0DAE6AF}" type="datetimeFigureOut">
              <a:rPr lang="en-US" smtClean="0"/>
              <a:t>11/4/2025</a:t>
            </a:fld>
            <a:endParaRPr lang="en-US" dirty="0"/>
          </a:p>
        </p:txBody>
      </p:sp>
      <p:sp>
        <p:nvSpPr>
          <p:cNvPr id="5" name="Footer Placeholder 4">
            <a:extLst>
              <a:ext uri="{FF2B5EF4-FFF2-40B4-BE49-F238E27FC236}">
                <a16:creationId xmlns:a16="http://schemas.microsoft.com/office/drawing/2014/main" id="{22BB8CB0-B7BE-7D4F-B254-8A2F8AEC273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3E5A569-A063-8E40-B703-82B11D2A988A}"/>
              </a:ext>
            </a:extLst>
          </p:cNvPr>
          <p:cNvSpPr>
            <a:spLocks noGrp="1"/>
          </p:cNvSpPr>
          <p:nvPr>
            <p:ph type="sldNum" sz="quarter" idx="12"/>
          </p:nvPr>
        </p:nvSpPr>
        <p:spPr>
          <a:xfrm>
            <a:off x="7087169" y="6141085"/>
            <a:ext cx="813816" cy="365125"/>
          </a:xfrm>
        </p:spPr>
        <p:txBody>
          <a:bodyPr/>
          <a:lstStyle/>
          <a:p>
            <a:fld id="{49ABCAEC-7D34-E549-A96E-FCEDAADBE4B0}" type="slidenum">
              <a:rPr lang="en-US" smtClean="0"/>
              <a:t>‹#›</a:t>
            </a:fld>
            <a:endParaRPr lang="en-US"/>
          </a:p>
        </p:txBody>
      </p:sp>
      <p:cxnSp>
        <p:nvCxnSpPr>
          <p:cNvPr id="7" name="Straight Connector 6">
            <a:extLst>
              <a:ext uri="{FF2B5EF4-FFF2-40B4-BE49-F238E27FC236}">
                <a16:creationId xmlns:a16="http://schemas.microsoft.com/office/drawing/2014/main" id="{8231D73A-BA91-794F-8C09-4F4B41A6D08B}"/>
              </a:ext>
            </a:extLst>
          </p:cNvPr>
          <p:cNvCxnSpPr>
            <a:cxnSpLocks/>
          </p:cNvCxnSpPr>
          <p:nvPr/>
        </p:nvCxnSpPr>
        <p:spPr>
          <a:xfrm>
            <a:off x="565150" y="6087110"/>
            <a:ext cx="7335835"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689275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39" name="Group 38">
            <a:extLst>
              <a:ext uri="{FF2B5EF4-FFF2-40B4-BE49-F238E27FC236}">
                <a16:creationId xmlns:a16="http://schemas.microsoft.com/office/drawing/2014/main" id="{3ABDDED5-B489-454D-A72D-46C9473AB018}"/>
              </a:ext>
            </a:extLst>
          </p:cNvPr>
          <p:cNvGrpSpPr/>
          <p:nvPr/>
        </p:nvGrpSpPr>
        <p:grpSpPr>
          <a:xfrm>
            <a:off x="6201388" y="0"/>
            <a:ext cx="5990612" cy="6858001"/>
            <a:chOff x="6201388" y="0"/>
            <a:chExt cx="5990612" cy="6858001"/>
          </a:xfrm>
        </p:grpSpPr>
        <p:sp>
          <p:nvSpPr>
            <p:cNvPr id="40" name="Oval 39">
              <a:extLst>
                <a:ext uri="{FF2B5EF4-FFF2-40B4-BE49-F238E27FC236}">
                  <a16:creationId xmlns:a16="http://schemas.microsoft.com/office/drawing/2014/main" id="{E6338A9A-49A1-B04D-B479-43604A5CD6D5}"/>
                </a:ext>
              </a:extLst>
            </p:cNvPr>
            <p:cNvSpPr/>
            <p:nvPr/>
          </p:nvSpPr>
          <p:spPr>
            <a:xfrm>
              <a:off x="6201388"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Freeform 40">
              <a:extLst>
                <a:ext uri="{FF2B5EF4-FFF2-40B4-BE49-F238E27FC236}">
                  <a16:creationId xmlns:a16="http://schemas.microsoft.com/office/drawing/2014/main" id="{3151B6D8-101B-F34D-992A-1668DB5D0067}"/>
                </a:ext>
              </a:extLst>
            </p:cNvPr>
            <p:cNvSpPr/>
            <p:nvPr/>
          </p:nvSpPr>
          <p:spPr>
            <a:xfrm>
              <a:off x="6201389"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2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4" y="565575"/>
                    <a:pt x="565362"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2" name="Freeform 41">
              <a:extLst>
                <a:ext uri="{FF2B5EF4-FFF2-40B4-BE49-F238E27FC236}">
                  <a16:creationId xmlns:a16="http://schemas.microsoft.com/office/drawing/2014/main" id="{21D4DE71-EB1A-E74C-9364-5FEC5377F4EF}"/>
                </a:ext>
              </a:extLst>
            </p:cNvPr>
            <p:cNvSpPr/>
            <p:nvPr/>
          </p:nvSpPr>
          <p:spPr>
            <a:xfrm>
              <a:off x="7564255" y="6292426"/>
              <a:ext cx="1130723" cy="565575"/>
            </a:xfrm>
            <a:custGeom>
              <a:avLst/>
              <a:gdLst>
                <a:gd name="connsiteX0" fmla="*/ 565362 w 1130723"/>
                <a:gd name="connsiteY0" fmla="*/ 0 h 565575"/>
                <a:gd name="connsiteX1" fmla="*/ 1130723 w 1130723"/>
                <a:gd name="connsiteY1" fmla="*/ 565362 h 565575"/>
                <a:gd name="connsiteX2" fmla="*/ 1130702 w 1130723"/>
                <a:gd name="connsiteY2" fmla="*/ 565575 h 565575"/>
                <a:gd name="connsiteX3" fmla="*/ 21 w 1130723"/>
                <a:gd name="connsiteY3" fmla="*/ 565575 h 565575"/>
                <a:gd name="connsiteX4" fmla="*/ 0 w 1130723"/>
                <a:gd name="connsiteY4" fmla="*/ 565362 h 565575"/>
                <a:gd name="connsiteX5" fmla="*/ 565362 w 1130723"/>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3" h="565575">
                  <a:moveTo>
                    <a:pt x="565362" y="0"/>
                  </a:moveTo>
                  <a:cubicBezTo>
                    <a:pt x="877602" y="0"/>
                    <a:pt x="1130723" y="253121"/>
                    <a:pt x="1130723" y="565362"/>
                  </a:cubicBezTo>
                  <a:lnTo>
                    <a:pt x="1130702" y="565575"/>
                  </a:lnTo>
                  <a:lnTo>
                    <a:pt x="21" y="565575"/>
                  </a:lnTo>
                  <a:lnTo>
                    <a:pt x="0" y="565362"/>
                  </a:lnTo>
                  <a:cubicBezTo>
                    <a:pt x="0" y="253121"/>
                    <a:pt x="253120"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3" name="Oval 42">
              <a:extLst>
                <a:ext uri="{FF2B5EF4-FFF2-40B4-BE49-F238E27FC236}">
                  <a16:creationId xmlns:a16="http://schemas.microsoft.com/office/drawing/2014/main" id="{BD99A5CD-9D3A-DA46-AD96-34B9DB522051}"/>
                </a:ext>
              </a:extLst>
            </p:cNvPr>
            <p:cNvSpPr/>
            <p:nvPr/>
          </p:nvSpPr>
          <p:spPr>
            <a:xfrm>
              <a:off x="7564253"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Oval 43">
              <a:extLst>
                <a:ext uri="{FF2B5EF4-FFF2-40B4-BE49-F238E27FC236}">
                  <a16:creationId xmlns:a16="http://schemas.microsoft.com/office/drawing/2014/main" id="{E6537DF9-74F2-924C-9B63-22B100C80C92}"/>
                </a:ext>
              </a:extLst>
            </p:cNvPr>
            <p:cNvSpPr/>
            <p:nvPr/>
          </p:nvSpPr>
          <p:spPr>
            <a:xfrm>
              <a:off x="7564253" y="217788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Oval 44">
              <a:extLst>
                <a:ext uri="{FF2B5EF4-FFF2-40B4-BE49-F238E27FC236}">
                  <a16:creationId xmlns:a16="http://schemas.microsoft.com/office/drawing/2014/main" id="{D7655457-8E4D-F34C-A595-66A45E9C3A1F}"/>
                </a:ext>
              </a:extLst>
            </p:cNvPr>
            <p:cNvSpPr/>
            <p:nvPr/>
          </p:nvSpPr>
          <p:spPr>
            <a:xfrm>
              <a:off x="7564253"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Freeform 45">
              <a:extLst>
                <a:ext uri="{FF2B5EF4-FFF2-40B4-BE49-F238E27FC236}">
                  <a16:creationId xmlns:a16="http://schemas.microsoft.com/office/drawing/2014/main" id="{FB0E8D2C-8947-E44C-BC5F-F81B083DAA3E}"/>
                </a:ext>
              </a:extLst>
            </p:cNvPr>
            <p:cNvSpPr/>
            <p:nvPr/>
          </p:nvSpPr>
          <p:spPr>
            <a:xfrm>
              <a:off x="7564254"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3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3" y="565575"/>
                    <a:pt x="565363"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7" name="Freeform 46">
              <a:extLst>
                <a:ext uri="{FF2B5EF4-FFF2-40B4-BE49-F238E27FC236}">
                  <a16:creationId xmlns:a16="http://schemas.microsoft.com/office/drawing/2014/main" id="{ED57F45D-85B8-AC49-A2BA-E941F1BE7F15}"/>
                </a:ext>
              </a:extLst>
            </p:cNvPr>
            <p:cNvSpPr/>
            <p:nvPr/>
          </p:nvSpPr>
          <p:spPr>
            <a:xfrm>
              <a:off x="8927118"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2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2" y="565575"/>
                  </a:lnTo>
                  <a:lnTo>
                    <a:pt x="0" y="565362"/>
                  </a:lnTo>
                  <a:cubicBezTo>
                    <a:pt x="0" y="253121"/>
                    <a:pt x="253121" y="0"/>
                    <a:pt x="56536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8" name="Oval 47">
              <a:extLst>
                <a:ext uri="{FF2B5EF4-FFF2-40B4-BE49-F238E27FC236}">
                  <a16:creationId xmlns:a16="http://schemas.microsoft.com/office/drawing/2014/main" id="{DA576359-CAE3-634C-8DF8-A834BCD7D668}"/>
                </a:ext>
              </a:extLst>
            </p:cNvPr>
            <p:cNvSpPr/>
            <p:nvPr/>
          </p:nvSpPr>
          <p:spPr>
            <a:xfrm>
              <a:off x="8927118"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Oval 48">
              <a:extLst>
                <a:ext uri="{FF2B5EF4-FFF2-40B4-BE49-F238E27FC236}">
                  <a16:creationId xmlns:a16="http://schemas.microsoft.com/office/drawing/2014/main" id="{16343F35-6601-BD4A-B9A5-25361D0453D2}"/>
                </a:ext>
              </a:extLst>
            </p:cNvPr>
            <p:cNvSpPr/>
            <p:nvPr/>
          </p:nvSpPr>
          <p:spPr>
            <a:xfrm>
              <a:off x="8927118" y="354939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Oval 49">
              <a:extLst>
                <a:ext uri="{FF2B5EF4-FFF2-40B4-BE49-F238E27FC236}">
                  <a16:creationId xmlns:a16="http://schemas.microsoft.com/office/drawing/2014/main" id="{5ED1C169-DCD9-9C4B-91B1-519621155A64}"/>
                </a:ext>
              </a:extLst>
            </p:cNvPr>
            <p:cNvSpPr/>
            <p:nvPr/>
          </p:nvSpPr>
          <p:spPr>
            <a:xfrm>
              <a:off x="8927118" y="217788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Oval 50">
              <a:extLst>
                <a:ext uri="{FF2B5EF4-FFF2-40B4-BE49-F238E27FC236}">
                  <a16:creationId xmlns:a16="http://schemas.microsoft.com/office/drawing/2014/main" id="{32328AC7-E0BC-0E46-A25B-11D523EC8100}"/>
                </a:ext>
              </a:extLst>
            </p:cNvPr>
            <p:cNvSpPr/>
            <p:nvPr/>
          </p:nvSpPr>
          <p:spPr>
            <a:xfrm>
              <a:off x="8927118"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Freeform 51">
              <a:extLst>
                <a:ext uri="{FF2B5EF4-FFF2-40B4-BE49-F238E27FC236}">
                  <a16:creationId xmlns:a16="http://schemas.microsoft.com/office/drawing/2014/main" id="{32BBE02A-588F-6C4D-B310-694098C6A340}"/>
                </a:ext>
              </a:extLst>
            </p:cNvPr>
            <p:cNvSpPr/>
            <p:nvPr/>
          </p:nvSpPr>
          <p:spPr>
            <a:xfrm>
              <a:off x="8927117" y="0"/>
              <a:ext cx="1130726" cy="565576"/>
            </a:xfrm>
            <a:custGeom>
              <a:avLst/>
              <a:gdLst>
                <a:gd name="connsiteX0" fmla="*/ 22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2"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3" name="Freeform 52">
              <a:extLst>
                <a:ext uri="{FF2B5EF4-FFF2-40B4-BE49-F238E27FC236}">
                  <a16:creationId xmlns:a16="http://schemas.microsoft.com/office/drawing/2014/main" id="{6751D5A0-C90A-0A44-8654-CFE1B719B353}"/>
                </a:ext>
              </a:extLst>
            </p:cNvPr>
            <p:cNvSpPr/>
            <p:nvPr/>
          </p:nvSpPr>
          <p:spPr>
            <a:xfrm>
              <a:off x="10289984"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1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1" y="565575"/>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4" name="Oval 53">
              <a:extLst>
                <a:ext uri="{FF2B5EF4-FFF2-40B4-BE49-F238E27FC236}">
                  <a16:creationId xmlns:a16="http://schemas.microsoft.com/office/drawing/2014/main" id="{0F0FA086-0D80-B74A-9B37-5EACDE30D61F}"/>
                </a:ext>
              </a:extLst>
            </p:cNvPr>
            <p:cNvSpPr/>
            <p:nvPr/>
          </p:nvSpPr>
          <p:spPr>
            <a:xfrm>
              <a:off x="10289984" y="492091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Oval 54">
              <a:extLst>
                <a:ext uri="{FF2B5EF4-FFF2-40B4-BE49-F238E27FC236}">
                  <a16:creationId xmlns:a16="http://schemas.microsoft.com/office/drawing/2014/main" id="{7022E302-2A55-8844-A50B-DC16D075E16B}"/>
                </a:ext>
              </a:extLst>
            </p:cNvPr>
            <p:cNvSpPr/>
            <p:nvPr/>
          </p:nvSpPr>
          <p:spPr>
            <a:xfrm>
              <a:off x="10289984"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Oval 55">
              <a:extLst>
                <a:ext uri="{FF2B5EF4-FFF2-40B4-BE49-F238E27FC236}">
                  <a16:creationId xmlns:a16="http://schemas.microsoft.com/office/drawing/2014/main" id="{F4B325F5-A048-2843-A40B-3B2B31ECED76}"/>
                </a:ext>
              </a:extLst>
            </p:cNvPr>
            <p:cNvSpPr/>
            <p:nvPr/>
          </p:nvSpPr>
          <p:spPr>
            <a:xfrm>
              <a:off x="10289984"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Freeform 56">
              <a:extLst>
                <a:ext uri="{FF2B5EF4-FFF2-40B4-BE49-F238E27FC236}">
                  <a16:creationId xmlns:a16="http://schemas.microsoft.com/office/drawing/2014/main" id="{7707B616-7E85-5442-B46B-AF9426A7A0E9}"/>
                </a:ext>
              </a:extLst>
            </p:cNvPr>
            <p:cNvSpPr/>
            <p:nvPr/>
          </p:nvSpPr>
          <p:spPr>
            <a:xfrm>
              <a:off x="10289983" y="0"/>
              <a:ext cx="1130726" cy="565576"/>
            </a:xfrm>
            <a:custGeom>
              <a:avLst/>
              <a:gdLst>
                <a:gd name="connsiteX0" fmla="*/ 21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1"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8" name="Freeform 57">
              <a:extLst>
                <a:ext uri="{FF2B5EF4-FFF2-40B4-BE49-F238E27FC236}">
                  <a16:creationId xmlns:a16="http://schemas.microsoft.com/office/drawing/2014/main" id="{08914A00-D181-5847-A150-77CE67F94369}"/>
                </a:ext>
              </a:extLst>
            </p:cNvPr>
            <p:cNvSpPr/>
            <p:nvPr/>
          </p:nvSpPr>
          <p:spPr>
            <a:xfrm>
              <a:off x="11652854" y="6295069"/>
              <a:ext cx="539146" cy="562931"/>
            </a:xfrm>
            <a:custGeom>
              <a:avLst/>
              <a:gdLst>
                <a:gd name="connsiteX0" fmla="*/ 539146 w 539146"/>
                <a:gd name="connsiteY0" fmla="*/ 0 h 562931"/>
                <a:gd name="connsiteX1" fmla="*/ 539146 w 539146"/>
                <a:gd name="connsiteY1" fmla="*/ 562931 h 562931"/>
                <a:gd name="connsiteX2" fmla="*/ 21 w 539146"/>
                <a:gd name="connsiteY2" fmla="*/ 562931 h 562931"/>
                <a:gd name="connsiteX3" fmla="*/ 0 w 539146"/>
                <a:gd name="connsiteY3" fmla="*/ 562719 h 562931"/>
                <a:gd name="connsiteX4" fmla="*/ 451422 w 539146"/>
                <a:gd name="connsiteY4" fmla="*/ 8843 h 5629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6" h="562931">
                  <a:moveTo>
                    <a:pt x="539146" y="0"/>
                  </a:moveTo>
                  <a:lnTo>
                    <a:pt x="539146" y="562931"/>
                  </a:lnTo>
                  <a:lnTo>
                    <a:pt x="21" y="562931"/>
                  </a:lnTo>
                  <a:lnTo>
                    <a:pt x="0" y="562719"/>
                  </a:lnTo>
                  <a:cubicBezTo>
                    <a:pt x="0" y="289508"/>
                    <a:pt x="193796" y="61561"/>
                    <a:pt x="451422"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9" name="Freeform 58">
              <a:extLst>
                <a:ext uri="{FF2B5EF4-FFF2-40B4-BE49-F238E27FC236}">
                  <a16:creationId xmlns:a16="http://schemas.microsoft.com/office/drawing/2014/main" id="{DAF2D976-5F49-2848-B465-C85708A6D706}"/>
                </a:ext>
              </a:extLst>
            </p:cNvPr>
            <p:cNvSpPr/>
            <p:nvPr/>
          </p:nvSpPr>
          <p:spPr>
            <a:xfrm>
              <a:off x="11652853" y="4923555"/>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0" name="Freeform 59">
              <a:extLst>
                <a:ext uri="{FF2B5EF4-FFF2-40B4-BE49-F238E27FC236}">
                  <a16:creationId xmlns:a16="http://schemas.microsoft.com/office/drawing/2014/main" id="{5E333474-B850-354C-A2E2-01735C948D47}"/>
                </a:ext>
              </a:extLst>
            </p:cNvPr>
            <p:cNvSpPr/>
            <p:nvPr/>
          </p:nvSpPr>
          <p:spPr>
            <a:xfrm>
              <a:off x="11652853" y="3552039"/>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1" name="Freeform 60">
              <a:extLst>
                <a:ext uri="{FF2B5EF4-FFF2-40B4-BE49-F238E27FC236}">
                  <a16:creationId xmlns:a16="http://schemas.microsoft.com/office/drawing/2014/main" id="{BC25646C-71B3-4A44-A4FE-C3CABE5580BB}"/>
                </a:ext>
              </a:extLst>
            </p:cNvPr>
            <p:cNvSpPr/>
            <p:nvPr/>
          </p:nvSpPr>
          <p:spPr>
            <a:xfrm>
              <a:off x="11652853" y="2180524"/>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9"/>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2" name="Freeform 61">
              <a:extLst>
                <a:ext uri="{FF2B5EF4-FFF2-40B4-BE49-F238E27FC236}">
                  <a16:creationId xmlns:a16="http://schemas.microsoft.com/office/drawing/2014/main" id="{B598CFE9-67EE-E342-9EF7-F40A1E0BE59E}"/>
                </a:ext>
              </a:extLst>
            </p:cNvPr>
            <p:cNvSpPr/>
            <p:nvPr/>
          </p:nvSpPr>
          <p:spPr>
            <a:xfrm>
              <a:off x="11652853" y="809010"/>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3" name="Freeform 62">
              <a:extLst>
                <a:ext uri="{FF2B5EF4-FFF2-40B4-BE49-F238E27FC236}">
                  <a16:creationId xmlns:a16="http://schemas.microsoft.com/office/drawing/2014/main" id="{1E29AD13-94FE-1349-A28E-10F6E780F510}"/>
                </a:ext>
              </a:extLst>
            </p:cNvPr>
            <p:cNvSpPr/>
            <p:nvPr/>
          </p:nvSpPr>
          <p:spPr>
            <a:xfrm>
              <a:off x="11652853" y="1"/>
              <a:ext cx="539147" cy="562933"/>
            </a:xfrm>
            <a:custGeom>
              <a:avLst/>
              <a:gdLst>
                <a:gd name="connsiteX0" fmla="*/ 22 w 539147"/>
                <a:gd name="connsiteY0" fmla="*/ 0 h 562933"/>
                <a:gd name="connsiteX1" fmla="*/ 539147 w 539147"/>
                <a:gd name="connsiteY1" fmla="*/ 0 h 562933"/>
                <a:gd name="connsiteX2" fmla="*/ 539147 w 539147"/>
                <a:gd name="connsiteY2" fmla="*/ 562933 h 562933"/>
                <a:gd name="connsiteX3" fmla="*/ 451423 w 539147"/>
                <a:gd name="connsiteY3" fmla="*/ 554090 h 562933"/>
                <a:gd name="connsiteX4" fmla="*/ 0 w 539147"/>
                <a:gd name="connsiteY4" fmla="*/ 214 h 5629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562933">
                  <a:moveTo>
                    <a:pt x="22" y="0"/>
                  </a:moveTo>
                  <a:lnTo>
                    <a:pt x="539147" y="0"/>
                  </a:lnTo>
                  <a:lnTo>
                    <a:pt x="539147" y="562933"/>
                  </a:lnTo>
                  <a:lnTo>
                    <a:pt x="451423" y="554090"/>
                  </a:lnTo>
                  <a:cubicBezTo>
                    <a:pt x="193797" y="501372"/>
                    <a:pt x="0" y="27342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B650648E-B4D5-4145-84E7-46B5793EA68B}"/>
              </a:ext>
            </a:extLst>
          </p:cNvPr>
          <p:cNvSpPr>
            <a:spLocks noGrp="1"/>
          </p:cNvSpPr>
          <p:nvPr>
            <p:ph type="title"/>
          </p:nvPr>
        </p:nvSpPr>
        <p:spPr>
          <a:xfrm>
            <a:off x="565150" y="768351"/>
            <a:ext cx="5066001" cy="2334768"/>
          </a:xfrm>
        </p:spPr>
        <p:txBody>
          <a:bodyPr anchor="t"/>
          <a:lstStyle>
            <a:lvl1pP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E3B92A6-7558-3148-B855-5BC58B4159C5}"/>
              </a:ext>
            </a:extLst>
          </p:cNvPr>
          <p:cNvSpPr>
            <a:spLocks noGrp="1"/>
          </p:cNvSpPr>
          <p:nvPr>
            <p:ph type="body" idx="1"/>
          </p:nvPr>
        </p:nvSpPr>
        <p:spPr>
          <a:xfrm>
            <a:off x="565150" y="4255453"/>
            <a:ext cx="5066001" cy="1500187"/>
          </a:xfrm>
        </p:spPr>
        <p:txBody>
          <a:bodyPr anchor="b"/>
          <a:lstStyle>
            <a:lvl1pPr marL="0" indent="0">
              <a:buNone/>
              <a:defRPr sz="2400">
                <a:solidFill>
                  <a:schemeClr val="bg1">
                    <a:lumMod val="6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43A0B541-D211-974B-97FE-C1F9473ABE9D}"/>
              </a:ext>
            </a:extLst>
          </p:cNvPr>
          <p:cNvSpPr>
            <a:spLocks noGrp="1"/>
          </p:cNvSpPr>
          <p:nvPr>
            <p:ph type="dt" sz="half" idx="10"/>
          </p:nvPr>
        </p:nvSpPr>
        <p:spPr/>
        <p:txBody>
          <a:bodyPr/>
          <a:lstStyle/>
          <a:p>
            <a:fld id="{A5B0A250-5CC0-1746-B209-08E8B0DAE6AF}" type="datetimeFigureOut">
              <a:rPr lang="en-US" smtClean="0"/>
              <a:t>11/4/2025</a:t>
            </a:fld>
            <a:endParaRPr lang="en-US" dirty="0"/>
          </a:p>
        </p:txBody>
      </p:sp>
      <p:sp>
        <p:nvSpPr>
          <p:cNvPr id="5" name="Footer Placeholder 4">
            <a:extLst>
              <a:ext uri="{FF2B5EF4-FFF2-40B4-BE49-F238E27FC236}">
                <a16:creationId xmlns:a16="http://schemas.microsoft.com/office/drawing/2014/main" id="{A1727FB0-D95A-D543-8E29-6E5F22B491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89C4404-F49D-9F48-A10B-1F60870B4450}"/>
              </a:ext>
            </a:extLst>
          </p:cNvPr>
          <p:cNvSpPr>
            <a:spLocks noGrp="1"/>
          </p:cNvSpPr>
          <p:nvPr>
            <p:ph type="sldNum" sz="quarter" idx="12"/>
          </p:nvPr>
        </p:nvSpPr>
        <p:spPr>
          <a:xfrm>
            <a:off x="4817335" y="6141085"/>
            <a:ext cx="813816" cy="365125"/>
          </a:xfrm>
        </p:spPr>
        <p:txBody>
          <a:bodyPr/>
          <a:lstStyle/>
          <a:p>
            <a:fld id="{49ABCAEC-7D34-E549-A96E-FCEDAADBE4B0}" type="slidenum">
              <a:rPr lang="en-US" smtClean="0"/>
              <a:t>‹#›</a:t>
            </a:fld>
            <a:endParaRPr lang="en-US" dirty="0"/>
          </a:p>
        </p:txBody>
      </p:sp>
      <p:cxnSp>
        <p:nvCxnSpPr>
          <p:cNvPr id="7" name="Straight Connector 6">
            <a:extLst>
              <a:ext uri="{FF2B5EF4-FFF2-40B4-BE49-F238E27FC236}">
                <a16:creationId xmlns:a16="http://schemas.microsoft.com/office/drawing/2014/main" id="{2D6A1FD1-D82F-3141-8687-8D7C0631C215}"/>
              </a:ext>
            </a:extLst>
          </p:cNvPr>
          <p:cNvCxnSpPr>
            <a:cxnSpLocks/>
          </p:cNvCxnSpPr>
          <p:nvPr/>
        </p:nvCxnSpPr>
        <p:spPr>
          <a:xfrm>
            <a:off x="565150" y="6087110"/>
            <a:ext cx="5066001"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262062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442ECFEB-12CF-4C4F-BC8A-5816C27CA565}"/>
              </a:ext>
            </a:extLst>
          </p:cNvPr>
          <p:cNvGrpSpPr/>
          <p:nvPr/>
        </p:nvGrpSpPr>
        <p:grpSpPr>
          <a:xfrm>
            <a:off x="10290315" y="0"/>
            <a:ext cx="1901686" cy="6858000"/>
            <a:chOff x="10290315" y="0"/>
            <a:chExt cx="1901686" cy="6858000"/>
          </a:xfrm>
        </p:grpSpPr>
        <p:sp>
          <p:nvSpPr>
            <p:cNvPr id="18" name="Oval 17">
              <a:extLst>
                <a:ext uri="{FF2B5EF4-FFF2-40B4-BE49-F238E27FC236}">
                  <a16:creationId xmlns:a16="http://schemas.microsoft.com/office/drawing/2014/main" id="{626C9482-2804-144B-88B2-0AF191BD757D}"/>
                </a:ext>
              </a:extLst>
            </p:cNvPr>
            <p:cNvSpPr/>
            <p:nvPr/>
          </p:nvSpPr>
          <p:spPr>
            <a:xfrm>
              <a:off x="10290315"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18">
              <a:extLst>
                <a:ext uri="{FF2B5EF4-FFF2-40B4-BE49-F238E27FC236}">
                  <a16:creationId xmlns:a16="http://schemas.microsoft.com/office/drawing/2014/main" id="{71363F79-96BD-9240-86E2-DF26C9C2437D}"/>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153F0BF1-DA57-1D49-82F0-802F4D385A85}"/>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8CD42A1B-A03A-C946-8A2A-CE437EA433FD}"/>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5591FE00-3AAF-9B4B-8107-E94D50828227}"/>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22">
              <a:extLst>
                <a:ext uri="{FF2B5EF4-FFF2-40B4-BE49-F238E27FC236}">
                  <a16:creationId xmlns:a16="http://schemas.microsoft.com/office/drawing/2014/main" id="{149E92E9-89A7-4842-B271-411C7DF75D2D}"/>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23">
              <a:extLst>
                <a:ext uri="{FF2B5EF4-FFF2-40B4-BE49-F238E27FC236}">
                  <a16:creationId xmlns:a16="http://schemas.microsoft.com/office/drawing/2014/main" id="{4DC29C99-0841-9F46-AB1A-E9751DFE4487}"/>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EE0AB684-BDA8-014B-8DCC-125F8B8DCEE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2540E05-0F5F-6243-AD57-66BFC33ADBAC}"/>
              </a:ext>
            </a:extLst>
          </p:cNvPr>
          <p:cNvSpPr>
            <a:spLocks noGrp="1"/>
          </p:cNvSpPr>
          <p:nvPr>
            <p:ph sz="half" idx="1"/>
          </p:nvPr>
        </p:nvSpPr>
        <p:spPr>
          <a:xfrm>
            <a:off x="562851" y="2365755"/>
            <a:ext cx="5239512" cy="33954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F170B3A4-11FE-D94C-9B93-255E36231064}"/>
              </a:ext>
            </a:extLst>
          </p:cNvPr>
          <p:cNvSpPr>
            <a:spLocks noGrp="1"/>
          </p:cNvSpPr>
          <p:nvPr>
            <p:ph sz="half" idx="2"/>
          </p:nvPr>
        </p:nvSpPr>
        <p:spPr>
          <a:xfrm>
            <a:off x="6389638" y="2365755"/>
            <a:ext cx="5239512" cy="33954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D67BEEAF-F881-6E48-84AF-E5CEEF1C7167}"/>
              </a:ext>
            </a:extLst>
          </p:cNvPr>
          <p:cNvSpPr>
            <a:spLocks noGrp="1"/>
          </p:cNvSpPr>
          <p:nvPr>
            <p:ph type="dt" sz="half" idx="10"/>
          </p:nvPr>
        </p:nvSpPr>
        <p:spPr/>
        <p:txBody>
          <a:bodyPr/>
          <a:lstStyle/>
          <a:p>
            <a:fld id="{A5B0A250-5CC0-1746-B209-08E8B0DAE6AF}" type="datetimeFigureOut">
              <a:rPr lang="en-US" smtClean="0"/>
              <a:t>11/4/2025</a:t>
            </a:fld>
            <a:endParaRPr lang="en-US" dirty="0"/>
          </a:p>
        </p:txBody>
      </p:sp>
      <p:sp>
        <p:nvSpPr>
          <p:cNvPr id="6" name="Footer Placeholder 5">
            <a:extLst>
              <a:ext uri="{FF2B5EF4-FFF2-40B4-BE49-F238E27FC236}">
                <a16:creationId xmlns:a16="http://schemas.microsoft.com/office/drawing/2014/main" id="{9C472753-1CC3-9244-9AF0-6927018A64FE}"/>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4DD55D0-FCC7-AC42-9810-9B49E3348958}"/>
              </a:ext>
            </a:extLst>
          </p:cNvPr>
          <p:cNvSpPr>
            <a:spLocks noGrp="1"/>
          </p:cNvSpPr>
          <p:nvPr>
            <p:ph type="sldNum" sz="quarter" idx="12"/>
          </p:nvPr>
        </p:nvSpPr>
        <p:spPr/>
        <p:txBody>
          <a:bodyPr/>
          <a:lstStyle/>
          <a:p>
            <a:fld id="{49ABCAEC-7D34-E549-A96E-FCEDAADBE4B0}" type="slidenum">
              <a:rPr lang="en-US" smtClean="0"/>
              <a:t>‹#›</a:t>
            </a:fld>
            <a:endParaRPr lang="en-US" dirty="0"/>
          </a:p>
        </p:txBody>
      </p:sp>
      <p:cxnSp>
        <p:nvCxnSpPr>
          <p:cNvPr id="8" name="Straight Connector 7">
            <a:extLst>
              <a:ext uri="{FF2B5EF4-FFF2-40B4-BE49-F238E27FC236}">
                <a16:creationId xmlns:a16="http://schemas.microsoft.com/office/drawing/2014/main" id="{5FC736C3-88FB-244C-83B8-B2856998D221}"/>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778970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19" name="Group 18">
            <a:extLst>
              <a:ext uri="{FF2B5EF4-FFF2-40B4-BE49-F238E27FC236}">
                <a16:creationId xmlns:a16="http://schemas.microsoft.com/office/drawing/2014/main" id="{B7D16A9C-7411-5242-A59C-816B8907E3BE}"/>
              </a:ext>
            </a:extLst>
          </p:cNvPr>
          <p:cNvGrpSpPr/>
          <p:nvPr/>
        </p:nvGrpSpPr>
        <p:grpSpPr>
          <a:xfrm>
            <a:off x="10290315" y="0"/>
            <a:ext cx="1901686" cy="6858000"/>
            <a:chOff x="10290315" y="0"/>
            <a:chExt cx="1901686" cy="6858000"/>
          </a:xfrm>
        </p:grpSpPr>
        <p:sp>
          <p:nvSpPr>
            <p:cNvPr id="20" name="Oval 19">
              <a:extLst>
                <a:ext uri="{FF2B5EF4-FFF2-40B4-BE49-F238E27FC236}">
                  <a16:creationId xmlns:a16="http://schemas.microsoft.com/office/drawing/2014/main" id="{A997260B-7D44-7049-B605-7FD6E6CE5612}"/>
                </a:ext>
              </a:extLst>
            </p:cNvPr>
            <p:cNvSpPr/>
            <p:nvPr/>
          </p:nvSpPr>
          <p:spPr>
            <a:xfrm>
              <a:off x="10290315"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20">
              <a:extLst>
                <a:ext uri="{FF2B5EF4-FFF2-40B4-BE49-F238E27FC236}">
                  <a16:creationId xmlns:a16="http://schemas.microsoft.com/office/drawing/2014/main" id="{5D6AF601-77C3-D74A-B1E5-7F33703A6927}"/>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4DFCA921-0F9E-2E41-A285-75409E25501A}"/>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22">
              <a:extLst>
                <a:ext uri="{FF2B5EF4-FFF2-40B4-BE49-F238E27FC236}">
                  <a16:creationId xmlns:a16="http://schemas.microsoft.com/office/drawing/2014/main" id="{120B9E03-438B-FC42-9DA1-835D5BC3FE88}"/>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23">
              <a:extLst>
                <a:ext uri="{FF2B5EF4-FFF2-40B4-BE49-F238E27FC236}">
                  <a16:creationId xmlns:a16="http://schemas.microsoft.com/office/drawing/2014/main" id="{4D670E1F-61CD-8940-A898-6D5092A78BB9}"/>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24">
              <a:extLst>
                <a:ext uri="{FF2B5EF4-FFF2-40B4-BE49-F238E27FC236}">
                  <a16:creationId xmlns:a16="http://schemas.microsoft.com/office/drawing/2014/main" id="{080C64CF-0C6A-3449-9709-AE038C4A7995}"/>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Freeform 25">
              <a:extLst>
                <a:ext uri="{FF2B5EF4-FFF2-40B4-BE49-F238E27FC236}">
                  <a16:creationId xmlns:a16="http://schemas.microsoft.com/office/drawing/2014/main" id="{FEC46D5B-957F-A24C-8E36-CC71F660EC8B}"/>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9058182F-7B5E-FD42-AFC6-A3848D8332AC}"/>
              </a:ext>
            </a:extLst>
          </p:cNvPr>
          <p:cNvSpPr>
            <a:spLocks noGrp="1"/>
          </p:cNvSpPr>
          <p:nvPr>
            <p:ph type="title"/>
          </p:nvPr>
        </p:nvSpPr>
        <p:spPr>
          <a:xfrm>
            <a:off x="566928" y="768096"/>
            <a:ext cx="7333488" cy="1271016"/>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1FD9E4DE-75C0-C841-A68D-9D7BBAD76C5E}"/>
              </a:ext>
            </a:extLst>
          </p:cNvPr>
          <p:cNvSpPr>
            <a:spLocks noGrp="1"/>
          </p:cNvSpPr>
          <p:nvPr>
            <p:ph type="body" idx="1"/>
          </p:nvPr>
        </p:nvSpPr>
        <p:spPr>
          <a:xfrm>
            <a:off x="562149" y="2365756"/>
            <a:ext cx="523951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CB5C87F7-356E-9E43-97A0-D972B22853DA}"/>
              </a:ext>
            </a:extLst>
          </p:cNvPr>
          <p:cNvSpPr>
            <a:spLocks noGrp="1"/>
          </p:cNvSpPr>
          <p:nvPr>
            <p:ph sz="half" idx="2"/>
          </p:nvPr>
        </p:nvSpPr>
        <p:spPr>
          <a:xfrm>
            <a:off x="562149" y="3189668"/>
            <a:ext cx="5239512" cy="2571557"/>
          </a:xfrm>
        </p:spPr>
        <p:txBody>
          <a:bodyPr/>
          <a:lstStyle>
            <a:lvl1pPr>
              <a:defRPr sz="2000"/>
            </a:lvl1pPr>
            <a:lvl2pPr>
              <a:defRPr sz="1800"/>
            </a:lvl2pPr>
            <a:lvl3pPr>
              <a:defRPr sz="16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0DAB4C28-30CB-CC4E-A25E-F4FEFA49BCA5}"/>
              </a:ext>
            </a:extLst>
          </p:cNvPr>
          <p:cNvSpPr>
            <a:spLocks noGrp="1"/>
          </p:cNvSpPr>
          <p:nvPr>
            <p:ph type="body" sz="quarter" idx="3"/>
          </p:nvPr>
        </p:nvSpPr>
        <p:spPr>
          <a:xfrm>
            <a:off x="6383066" y="2365756"/>
            <a:ext cx="523951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E9ED0191-963B-1E4C-BEC5-9B42E39514A3}"/>
              </a:ext>
            </a:extLst>
          </p:cNvPr>
          <p:cNvSpPr>
            <a:spLocks noGrp="1"/>
          </p:cNvSpPr>
          <p:nvPr>
            <p:ph sz="quarter" idx="4"/>
          </p:nvPr>
        </p:nvSpPr>
        <p:spPr>
          <a:xfrm>
            <a:off x="6383066" y="3189668"/>
            <a:ext cx="5239512" cy="2571557"/>
          </a:xfrm>
        </p:spPr>
        <p:txBody>
          <a:bodyPr/>
          <a:lstStyle>
            <a:lvl1pPr>
              <a:defRPr sz="2000"/>
            </a:lvl1pPr>
            <a:lvl2pPr>
              <a:defRPr sz="1800"/>
            </a:lvl2pPr>
            <a:lvl3pPr>
              <a:defRPr sz="16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7F0E0BED-3EB7-BB4A-A556-FA967FB0115F}"/>
              </a:ext>
            </a:extLst>
          </p:cNvPr>
          <p:cNvSpPr>
            <a:spLocks noGrp="1"/>
          </p:cNvSpPr>
          <p:nvPr>
            <p:ph type="dt" sz="half" idx="10"/>
          </p:nvPr>
        </p:nvSpPr>
        <p:spPr/>
        <p:txBody>
          <a:bodyPr/>
          <a:lstStyle/>
          <a:p>
            <a:fld id="{A5B0A250-5CC0-1746-B209-08E8B0DAE6AF}" type="datetimeFigureOut">
              <a:rPr lang="en-US" smtClean="0"/>
              <a:t>11/4/2025</a:t>
            </a:fld>
            <a:endParaRPr lang="en-US" dirty="0"/>
          </a:p>
        </p:txBody>
      </p:sp>
      <p:sp>
        <p:nvSpPr>
          <p:cNvPr id="8" name="Footer Placeholder 7">
            <a:extLst>
              <a:ext uri="{FF2B5EF4-FFF2-40B4-BE49-F238E27FC236}">
                <a16:creationId xmlns:a16="http://schemas.microsoft.com/office/drawing/2014/main" id="{B6A2466A-4D90-174C-B382-AC4674D7215B}"/>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D6EADE49-8082-214B-9742-5EE8DA2E9FFE}"/>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10" name="Straight Connector 9">
            <a:extLst>
              <a:ext uri="{FF2B5EF4-FFF2-40B4-BE49-F238E27FC236}">
                <a16:creationId xmlns:a16="http://schemas.microsoft.com/office/drawing/2014/main" id="{75E39200-18D5-014B-BAB8-FF5D0BA15E0C}"/>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735714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15" name="Group 14">
            <a:extLst>
              <a:ext uri="{FF2B5EF4-FFF2-40B4-BE49-F238E27FC236}">
                <a16:creationId xmlns:a16="http://schemas.microsoft.com/office/drawing/2014/main" id="{D7DF52F6-A06E-0343-95B8-DAAC38DB4B8C}"/>
              </a:ext>
            </a:extLst>
          </p:cNvPr>
          <p:cNvGrpSpPr/>
          <p:nvPr/>
        </p:nvGrpSpPr>
        <p:grpSpPr>
          <a:xfrm>
            <a:off x="10290315" y="0"/>
            <a:ext cx="1901686" cy="6858000"/>
            <a:chOff x="10290315" y="0"/>
            <a:chExt cx="1901686" cy="6858000"/>
          </a:xfrm>
        </p:grpSpPr>
        <p:sp>
          <p:nvSpPr>
            <p:cNvPr id="16" name="Oval 15">
              <a:extLst>
                <a:ext uri="{FF2B5EF4-FFF2-40B4-BE49-F238E27FC236}">
                  <a16:creationId xmlns:a16="http://schemas.microsoft.com/office/drawing/2014/main" id="{67092C52-7052-0749-9DA0-9374DBF495AE}"/>
                </a:ext>
              </a:extLst>
            </p:cNvPr>
            <p:cNvSpPr/>
            <p:nvPr/>
          </p:nvSpPr>
          <p:spPr>
            <a:xfrm>
              <a:off x="10290315"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16">
              <a:extLst>
                <a:ext uri="{FF2B5EF4-FFF2-40B4-BE49-F238E27FC236}">
                  <a16:creationId xmlns:a16="http://schemas.microsoft.com/office/drawing/2014/main" id="{C64E1C2F-81E1-C44D-859C-946596C950F2}"/>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17">
              <a:extLst>
                <a:ext uri="{FF2B5EF4-FFF2-40B4-BE49-F238E27FC236}">
                  <a16:creationId xmlns:a16="http://schemas.microsoft.com/office/drawing/2014/main" id="{53626485-4263-0A44-9561-E278A7056C33}"/>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18">
              <a:extLst>
                <a:ext uri="{FF2B5EF4-FFF2-40B4-BE49-F238E27FC236}">
                  <a16:creationId xmlns:a16="http://schemas.microsoft.com/office/drawing/2014/main" id="{7D45AAB5-3CCC-DE4A-A962-3702911B55CC}"/>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8CAFB16F-8EDE-D44F-A51E-34EDC41E7404}"/>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DCD51329-732C-BB4C-98E5-715BAF9F8853}"/>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192B5D44-BC55-AF4C-984D-C8231B22F80B}"/>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DFA1E9E2-564E-7049-A22F-BB5B876BABB5}"/>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B6359D05-C08D-7747-B2FC-3F62B3357315}"/>
              </a:ext>
            </a:extLst>
          </p:cNvPr>
          <p:cNvSpPr>
            <a:spLocks noGrp="1"/>
          </p:cNvSpPr>
          <p:nvPr>
            <p:ph type="dt" sz="half" idx="10"/>
          </p:nvPr>
        </p:nvSpPr>
        <p:spPr/>
        <p:txBody>
          <a:bodyPr/>
          <a:lstStyle/>
          <a:p>
            <a:fld id="{A5B0A250-5CC0-1746-B209-08E8B0DAE6AF}" type="datetimeFigureOut">
              <a:rPr lang="en-US" smtClean="0"/>
              <a:t>11/4/2025</a:t>
            </a:fld>
            <a:endParaRPr lang="en-US" dirty="0"/>
          </a:p>
        </p:txBody>
      </p:sp>
      <p:sp>
        <p:nvSpPr>
          <p:cNvPr id="4" name="Footer Placeholder 3">
            <a:extLst>
              <a:ext uri="{FF2B5EF4-FFF2-40B4-BE49-F238E27FC236}">
                <a16:creationId xmlns:a16="http://schemas.microsoft.com/office/drawing/2014/main" id="{8E2FF615-BB08-A844-B689-BAA7C504074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563A67D-F96F-4849-8C83-49CC3A6539BB}"/>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6" name="Straight Connector 5">
            <a:extLst>
              <a:ext uri="{FF2B5EF4-FFF2-40B4-BE49-F238E27FC236}">
                <a16:creationId xmlns:a16="http://schemas.microsoft.com/office/drawing/2014/main" id="{1DCFAAB9-2B6B-8D4C-A748-433E2C393EA6}"/>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355616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798BCA70-D63D-40F6-B9B3-4E49B96E27FB}"/>
              </a:ext>
            </a:extLst>
          </p:cNvPr>
          <p:cNvSpPr>
            <a:spLocks noGrp="1"/>
          </p:cNvSpPr>
          <p:nvPr>
            <p:ph type="dt" sz="half" idx="10"/>
          </p:nvPr>
        </p:nvSpPr>
        <p:spPr/>
        <p:txBody>
          <a:bodyPr/>
          <a:lstStyle/>
          <a:p>
            <a:fld id="{A5B0A250-5CC0-1746-B209-08E8B0DAE6AF}" type="datetimeFigureOut">
              <a:rPr lang="en-US" smtClean="0"/>
              <a:pPr/>
              <a:t>11/4/2025</a:t>
            </a:fld>
            <a:endParaRPr lang="en-US" dirty="0"/>
          </a:p>
        </p:txBody>
      </p:sp>
      <p:sp>
        <p:nvSpPr>
          <p:cNvPr id="6" name="Footer Placeholder 5">
            <a:extLst>
              <a:ext uri="{FF2B5EF4-FFF2-40B4-BE49-F238E27FC236}">
                <a16:creationId xmlns:a16="http://schemas.microsoft.com/office/drawing/2014/main" id="{72F12559-BD91-4904-A24A-0CF0A2324A0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B658BB7-74A5-4A6F-A0FF-021E68F02BFF}"/>
              </a:ext>
            </a:extLst>
          </p:cNvPr>
          <p:cNvSpPr>
            <a:spLocks noGrp="1"/>
          </p:cNvSpPr>
          <p:nvPr>
            <p:ph type="sldNum" sz="quarter" idx="12"/>
          </p:nvPr>
        </p:nvSpPr>
        <p:spPr/>
        <p:txBody>
          <a:bodyPr/>
          <a:lstStyle/>
          <a:p>
            <a:fld id="{49ABCAEC-7D34-E549-A96E-FCEDAADBE4B0}" type="slidenum">
              <a:rPr lang="en-US" smtClean="0"/>
              <a:pPr/>
              <a:t>‹#›</a:t>
            </a:fld>
            <a:endParaRPr lang="en-US" dirty="0"/>
          </a:p>
        </p:txBody>
      </p:sp>
    </p:spTree>
    <p:extLst>
      <p:ext uri="{BB962C8B-B14F-4D97-AF65-F5344CB8AC3E}">
        <p14:creationId xmlns:p14="http://schemas.microsoft.com/office/powerpoint/2010/main" val="11517385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16" name="Group 15">
            <a:extLst>
              <a:ext uri="{FF2B5EF4-FFF2-40B4-BE49-F238E27FC236}">
                <a16:creationId xmlns:a16="http://schemas.microsoft.com/office/drawing/2014/main" id="{D0914A35-7AAF-4B42-9C68-47A633EFD9D0}"/>
              </a:ext>
            </a:extLst>
          </p:cNvPr>
          <p:cNvGrpSpPr/>
          <p:nvPr/>
        </p:nvGrpSpPr>
        <p:grpSpPr>
          <a:xfrm>
            <a:off x="10290315" y="0"/>
            <a:ext cx="1901686" cy="6858000"/>
            <a:chOff x="10290315" y="0"/>
            <a:chExt cx="1901686" cy="6858000"/>
          </a:xfrm>
        </p:grpSpPr>
        <p:sp>
          <p:nvSpPr>
            <p:cNvPr id="18" name="Freeform 17">
              <a:extLst>
                <a:ext uri="{FF2B5EF4-FFF2-40B4-BE49-F238E27FC236}">
                  <a16:creationId xmlns:a16="http://schemas.microsoft.com/office/drawing/2014/main" id="{DABCED79-0E70-FB4D-ABF2-D859BF5556E4}"/>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18">
              <a:extLst>
                <a:ext uri="{FF2B5EF4-FFF2-40B4-BE49-F238E27FC236}">
                  <a16:creationId xmlns:a16="http://schemas.microsoft.com/office/drawing/2014/main" id="{8364885D-A3A4-5144-AB4E-7624F27287E6}"/>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D22073D5-CC72-0549-BD26-F7AF9851BE45}"/>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1827A049-C9FD-554E-9B01-F151B0D9E86B}"/>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76832559-4D18-8744-AB91-9FCFAB732477}"/>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22">
              <a:extLst>
                <a:ext uri="{FF2B5EF4-FFF2-40B4-BE49-F238E27FC236}">
                  <a16:creationId xmlns:a16="http://schemas.microsoft.com/office/drawing/2014/main" id="{BF97A623-E5DC-1B44-B687-8643B9F0D741}"/>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3637BBE1-2C82-4E45-B5C5-35E07B05EA4E}"/>
              </a:ext>
            </a:extLst>
          </p:cNvPr>
          <p:cNvSpPr>
            <a:spLocks noGrp="1"/>
          </p:cNvSpPr>
          <p:nvPr>
            <p:ph type="title"/>
          </p:nvPr>
        </p:nvSpPr>
        <p:spPr>
          <a:xfrm>
            <a:off x="565151" y="764973"/>
            <a:ext cx="3609982" cy="1395043"/>
          </a:xfrm>
        </p:spPr>
        <p:txBody>
          <a:bodyPr anchor="t"/>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54201F2E-A734-364B-8A7D-990D6B8893D0}"/>
              </a:ext>
            </a:extLst>
          </p:cNvPr>
          <p:cNvSpPr>
            <a:spLocks noGrp="1"/>
          </p:cNvSpPr>
          <p:nvPr>
            <p:ph idx="1"/>
          </p:nvPr>
        </p:nvSpPr>
        <p:spPr>
          <a:xfrm>
            <a:off x="5104832" y="770890"/>
            <a:ext cx="6112517" cy="4800570"/>
          </a:xfrm>
        </p:spPr>
        <p:txBody>
          <a:bodyPr/>
          <a:lstStyle>
            <a:lvl1pPr>
              <a:defRPr sz="2800"/>
            </a:lvl1pPr>
            <a:lvl2pPr>
              <a:defRPr sz="24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D57CBAD9-5515-1748-8E77-F48160F4ED1C}"/>
              </a:ext>
            </a:extLst>
          </p:cNvPr>
          <p:cNvSpPr>
            <a:spLocks noGrp="1"/>
          </p:cNvSpPr>
          <p:nvPr>
            <p:ph type="body" sz="half" idx="2"/>
          </p:nvPr>
        </p:nvSpPr>
        <p:spPr>
          <a:xfrm>
            <a:off x="565150" y="2160016"/>
            <a:ext cx="3609983" cy="37089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A6C22B-80D4-AA42-9999-401E37B469C0}"/>
              </a:ext>
            </a:extLst>
          </p:cNvPr>
          <p:cNvSpPr>
            <a:spLocks noGrp="1"/>
          </p:cNvSpPr>
          <p:nvPr>
            <p:ph type="dt" sz="half" idx="10"/>
          </p:nvPr>
        </p:nvSpPr>
        <p:spPr/>
        <p:txBody>
          <a:bodyPr/>
          <a:lstStyle/>
          <a:p>
            <a:fld id="{A5B0A250-5CC0-1746-B209-08E8B0DAE6AF}" type="datetimeFigureOut">
              <a:rPr lang="en-US" smtClean="0"/>
              <a:t>11/4/2025</a:t>
            </a:fld>
            <a:endParaRPr lang="en-US" dirty="0"/>
          </a:p>
        </p:txBody>
      </p:sp>
      <p:sp>
        <p:nvSpPr>
          <p:cNvPr id="6" name="Footer Placeholder 5">
            <a:extLst>
              <a:ext uri="{FF2B5EF4-FFF2-40B4-BE49-F238E27FC236}">
                <a16:creationId xmlns:a16="http://schemas.microsoft.com/office/drawing/2014/main" id="{03055DE4-33E8-7F4B-9334-95EA60845C3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6470FA5-21EE-D742-8F01-C1BAE0FDB064}"/>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8" name="Straight Connector 7">
            <a:extLst>
              <a:ext uri="{FF2B5EF4-FFF2-40B4-BE49-F238E27FC236}">
                <a16:creationId xmlns:a16="http://schemas.microsoft.com/office/drawing/2014/main" id="{BEF966AA-D7DF-F84D-80D4-E216A641B005}"/>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501186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16" name="Group 15">
            <a:extLst>
              <a:ext uri="{FF2B5EF4-FFF2-40B4-BE49-F238E27FC236}">
                <a16:creationId xmlns:a16="http://schemas.microsoft.com/office/drawing/2014/main" id="{210D391A-F01E-4947-8A01-95438AA0B323}"/>
              </a:ext>
            </a:extLst>
          </p:cNvPr>
          <p:cNvGrpSpPr/>
          <p:nvPr/>
        </p:nvGrpSpPr>
        <p:grpSpPr>
          <a:xfrm>
            <a:off x="10290315" y="0"/>
            <a:ext cx="1901686" cy="6858000"/>
            <a:chOff x="10290315" y="0"/>
            <a:chExt cx="1901686" cy="6858000"/>
          </a:xfrm>
        </p:grpSpPr>
        <p:sp>
          <p:nvSpPr>
            <p:cNvPr id="17" name="Oval 16">
              <a:extLst>
                <a:ext uri="{FF2B5EF4-FFF2-40B4-BE49-F238E27FC236}">
                  <a16:creationId xmlns:a16="http://schemas.microsoft.com/office/drawing/2014/main" id="{7D499306-B4E0-064D-8F6C-96E9C4BD04DA}"/>
                </a:ext>
              </a:extLst>
            </p:cNvPr>
            <p:cNvSpPr/>
            <p:nvPr/>
          </p:nvSpPr>
          <p:spPr>
            <a:xfrm>
              <a:off x="10290315"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17">
              <a:extLst>
                <a:ext uri="{FF2B5EF4-FFF2-40B4-BE49-F238E27FC236}">
                  <a16:creationId xmlns:a16="http://schemas.microsoft.com/office/drawing/2014/main" id="{AF3D0241-0A21-8047-8CE3-B3FDD5FDF719}"/>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18">
              <a:extLst>
                <a:ext uri="{FF2B5EF4-FFF2-40B4-BE49-F238E27FC236}">
                  <a16:creationId xmlns:a16="http://schemas.microsoft.com/office/drawing/2014/main" id="{13083F97-6891-0447-957C-AB0834B826D2}"/>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B2EF7D75-E7C1-5147-A03B-3EC641CF3B08}"/>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A6D7CA94-94B4-C140-8C68-01C0ADFA1C71}"/>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211CD629-C318-A848-BDDE-BBA9465EBF9D}"/>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22">
              <a:extLst>
                <a:ext uri="{FF2B5EF4-FFF2-40B4-BE49-F238E27FC236}">
                  <a16:creationId xmlns:a16="http://schemas.microsoft.com/office/drawing/2014/main" id="{2A5AC1F8-1370-E946-977E-E4CFC6947BAB}"/>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64CEE63B-B967-0A48-9623-2203767609F4}"/>
              </a:ext>
            </a:extLst>
          </p:cNvPr>
          <p:cNvSpPr>
            <a:spLocks noGrp="1"/>
          </p:cNvSpPr>
          <p:nvPr>
            <p:ph type="title"/>
          </p:nvPr>
        </p:nvSpPr>
        <p:spPr>
          <a:xfrm>
            <a:off x="565150" y="770889"/>
            <a:ext cx="3609983" cy="1389127"/>
          </a:xfrm>
        </p:spPr>
        <p:txBody>
          <a:bodyPr anchor="t"/>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9211F680-28C8-FA44-9CD5-20709DA02EA0}"/>
              </a:ext>
            </a:extLst>
          </p:cNvPr>
          <p:cNvSpPr>
            <a:spLocks noGrp="1"/>
          </p:cNvSpPr>
          <p:nvPr>
            <p:ph type="pic" idx="1"/>
          </p:nvPr>
        </p:nvSpPr>
        <p:spPr>
          <a:xfrm>
            <a:off x="5223838" y="890816"/>
            <a:ext cx="6060136" cy="4870411"/>
          </a:xfrm>
          <a:solidFill>
            <a:schemeClr val="bg2"/>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CBD507CD-197E-BB4C-83A6-DA3FC97A22C2}"/>
              </a:ext>
            </a:extLst>
          </p:cNvPr>
          <p:cNvSpPr>
            <a:spLocks noGrp="1"/>
          </p:cNvSpPr>
          <p:nvPr>
            <p:ph type="body" sz="half" idx="2"/>
          </p:nvPr>
        </p:nvSpPr>
        <p:spPr>
          <a:xfrm>
            <a:off x="565150" y="2160016"/>
            <a:ext cx="3609983" cy="360121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059E00AC-DF6C-D548-8A06-D6269BDB0A41}"/>
              </a:ext>
            </a:extLst>
          </p:cNvPr>
          <p:cNvSpPr>
            <a:spLocks noGrp="1"/>
          </p:cNvSpPr>
          <p:nvPr>
            <p:ph type="dt" sz="half" idx="10"/>
          </p:nvPr>
        </p:nvSpPr>
        <p:spPr/>
        <p:txBody>
          <a:bodyPr/>
          <a:lstStyle/>
          <a:p>
            <a:fld id="{A5B0A250-5CC0-1746-B209-08E8B0DAE6AF}" type="datetimeFigureOut">
              <a:rPr lang="en-US" smtClean="0"/>
              <a:t>11/4/2025</a:t>
            </a:fld>
            <a:endParaRPr lang="en-US" dirty="0"/>
          </a:p>
        </p:txBody>
      </p:sp>
      <p:sp>
        <p:nvSpPr>
          <p:cNvPr id="6" name="Footer Placeholder 5">
            <a:extLst>
              <a:ext uri="{FF2B5EF4-FFF2-40B4-BE49-F238E27FC236}">
                <a16:creationId xmlns:a16="http://schemas.microsoft.com/office/drawing/2014/main" id="{F8ED113B-57D4-9A4F-BFE0-2A3963B425A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20D9954-FA18-8948-AA52-21CED059476D}"/>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8" name="Straight Connector 7">
            <a:extLst>
              <a:ext uri="{FF2B5EF4-FFF2-40B4-BE49-F238E27FC236}">
                <a16:creationId xmlns:a16="http://schemas.microsoft.com/office/drawing/2014/main" id="{5E3EB25D-2379-5040-B990-1C99B0B7D931}"/>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072746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22" name="Group 21">
            <a:extLst>
              <a:ext uri="{FF2B5EF4-FFF2-40B4-BE49-F238E27FC236}">
                <a16:creationId xmlns:a16="http://schemas.microsoft.com/office/drawing/2014/main" id="{7ED46EE4-CE67-DD46-A751-9FEA049A22B8}"/>
              </a:ext>
            </a:extLst>
          </p:cNvPr>
          <p:cNvGrpSpPr/>
          <p:nvPr/>
        </p:nvGrpSpPr>
        <p:grpSpPr>
          <a:xfrm>
            <a:off x="8928528" y="0"/>
            <a:ext cx="3263472" cy="6858000"/>
            <a:chOff x="8928528" y="0"/>
            <a:chExt cx="3263472" cy="6858000"/>
          </a:xfrm>
        </p:grpSpPr>
        <p:sp>
          <p:nvSpPr>
            <p:cNvPr id="23" name="Oval 22">
              <a:extLst>
                <a:ext uri="{FF2B5EF4-FFF2-40B4-BE49-F238E27FC236}">
                  <a16:creationId xmlns:a16="http://schemas.microsoft.com/office/drawing/2014/main" id="{955C5B70-D34F-8A49-B220-808CE2BBB7F3}"/>
                </a:ext>
              </a:extLst>
            </p:cNvPr>
            <p:cNvSpPr/>
            <p:nvPr/>
          </p:nvSpPr>
          <p:spPr>
            <a:xfrm>
              <a:off x="8928528" y="491812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23">
              <a:extLst>
                <a:ext uri="{FF2B5EF4-FFF2-40B4-BE49-F238E27FC236}">
                  <a16:creationId xmlns:a16="http://schemas.microsoft.com/office/drawing/2014/main" id="{4BBFE624-6DBD-8541-B43B-180C0AFA21F0}"/>
                </a:ext>
              </a:extLst>
            </p:cNvPr>
            <p:cNvSpPr/>
            <p:nvPr/>
          </p:nvSpPr>
          <p:spPr>
            <a:xfrm>
              <a:off x="8928528" y="0"/>
              <a:ext cx="1130724" cy="565573"/>
            </a:xfrm>
            <a:custGeom>
              <a:avLst/>
              <a:gdLst>
                <a:gd name="connsiteX0" fmla="*/ 22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2"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24">
              <a:extLst>
                <a:ext uri="{FF2B5EF4-FFF2-40B4-BE49-F238E27FC236}">
                  <a16:creationId xmlns:a16="http://schemas.microsoft.com/office/drawing/2014/main" id="{6E01AC23-2120-A542-B140-5A29AA27A2C8}"/>
                </a:ext>
              </a:extLst>
            </p:cNvPr>
            <p:cNvSpPr/>
            <p:nvPr/>
          </p:nvSpPr>
          <p:spPr>
            <a:xfrm>
              <a:off x="10291391" y="6292417"/>
              <a:ext cx="1130724" cy="565583"/>
            </a:xfrm>
            <a:custGeom>
              <a:avLst/>
              <a:gdLst>
                <a:gd name="connsiteX0" fmla="*/ 565362 w 1130724"/>
                <a:gd name="connsiteY0" fmla="*/ 0 h 565583"/>
                <a:gd name="connsiteX1" fmla="*/ 1130724 w 1130724"/>
                <a:gd name="connsiteY1" fmla="*/ 565362 h 565583"/>
                <a:gd name="connsiteX2" fmla="*/ 1130702 w 1130724"/>
                <a:gd name="connsiteY2" fmla="*/ 565583 h 565583"/>
                <a:gd name="connsiteX3" fmla="*/ 22 w 1130724"/>
                <a:gd name="connsiteY3" fmla="*/ 565583 h 565583"/>
                <a:gd name="connsiteX4" fmla="*/ 0 w 1130724"/>
                <a:gd name="connsiteY4" fmla="*/ 565362 h 565583"/>
                <a:gd name="connsiteX5" fmla="*/ 565362 w 1130724"/>
                <a:gd name="connsiteY5" fmla="*/ 0 h 565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83">
                  <a:moveTo>
                    <a:pt x="565362" y="0"/>
                  </a:moveTo>
                  <a:cubicBezTo>
                    <a:pt x="877603" y="0"/>
                    <a:pt x="1130724" y="253121"/>
                    <a:pt x="1130724" y="565362"/>
                  </a:cubicBezTo>
                  <a:lnTo>
                    <a:pt x="1130702" y="565583"/>
                  </a:lnTo>
                  <a:lnTo>
                    <a:pt x="22" y="565583"/>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Oval 25">
              <a:extLst>
                <a:ext uri="{FF2B5EF4-FFF2-40B4-BE49-F238E27FC236}">
                  <a16:creationId xmlns:a16="http://schemas.microsoft.com/office/drawing/2014/main" id="{154689C0-9C35-9B4D-906B-DA287DA55A38}"/>
                </a:ext>
              </a:extLst>
            </p:cNvPr>
            <p:cNvSpPr/>
            <p:nvPr/>
          </p:nvSpPr>
          <p:spPr>
            <a:xfrm>
              <a:off x="10291392" y="354939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696570F0-11E0-6147-9053-E3A4B5DBA0E4}"/>
                </a:ext>
              </a:extLst>
            </p:cNvPr>
            <p:cNvSpPr/>
            <p:nvPr/>
          </p:nvSpPr>
          <p:spPr>
            <a:xfrm>
              <a:off x="10291392" y="2177876"/>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9BDD97F6-A366-B54A-B889-42E97AFEDE37}"/>
                </a:ext>
              </a:extLst>
            </p:cNvPr>
            <p:cNvSpPr/>
            <p:nvPr/>
          </p:nvSpPr>
          <p:spPr>
            <a:xfrm>
              <a:off x="10291392" y="806363"/>
              <a:ext cx="1130724" cy="1130723"/>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28">
              <a:extLst>
                <a:ext uri="{FF2B5EF4-FFF2-40B4-BE49-F238E27FC236}">
                  <a16:creationId xmlns:a16="http://schemas.microsoft.com/office/drawing/2014/main" id="{58E853BC-EE80-374B-B823-8D51A948C4CF}"/>
                </a:ext>
              </a:extLst>
            </p:cNvPr>
            <p:cNvSpPr/>
            <p:nvPr/>
          </p:nvSpPr>
          <p:spPr>
            <a:xfrm>
              <a:off x="10291392"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29">
              <a:extLst>
                <a:ext uri="{FF2B5EF4-FFF2-40B4-BE49-F238E27FC236}">
                  <a16:creationId xmlns:a16="http://schemas.microsoft.com/office/drawing/2014/main" id="{4B5B70B1-649D-9848-B5D4-6DE04D55F5F0}"/>
                </a:ext>
              </a:extLst>
            </p:cNvPr>
            <p:cNvSpPr/>
            <p:nvPr/>
          </p:nvSpPr>
          <p:spPr>
            <a:xfrm>
              <a:off x="11654256" y="6295201"/>
              <a:ext cx="537744" cy="562799"/>
            </a:xfrm>
            <a:custGeom>
              <a:avLst/>
              <a:gdLst>
                <a:gd name="connsiteX0" fmla="*/ 537744 w 537744"/>
                <a:gd name="connsiteY0" fmla="*/ 0 h 562799"/>
                <a:gd name="connsiteX1" fmla="*/ 537744 w 537744"/>
                <a:gd name="connsiteY1" fmla="*/ 562799 h 562799"/>
                <a:gd name="connsiteX2" fmla="*/ 22 w 537744"/>
                <a:gd name="connsiteY2" fmla="*/ 562799 h 562799"/>
                <a:gd name="connsiteX3" fmla="*/ 0 w 537744"/>
                <a:gd name="connsiteY3" fmla="*/ 562578 h 562799"/>
                <a:gd name="connsiteX4" fmla="*/ 451422 w 537744"/>
                <a:gd name="connsiteY4" fmla="*/ 8702 h 5627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99">
                  <a:moveTo>
                    <a:pt x="537744" y="0"/>
                  </a:moveTo>
                  <a:lnTo>
                    <a:pt x="537744" y="562799"/>
                  </a:lnTo>
                  <a:lnTo>
                    <a:pt x="22" y="562799"/>
                  </a:lnTo>
                  <a:lnTo>
                    <a:pt x="0" y="562578"/>
                  </a:ln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30">
              <a:extLst>
                <a:ext uri="{FF2B5EF4-FFF2-40B4-BE49-F238E27FC236}">
                  <a16:creationId xmlns:a16="http://schemas.microsoft.com/office/drawing/2014/main" id="{46A2092A-2157-0A49-937F-BBAE14687DE7}"/>
                </a:ext>
              </a:extLst>
            </p:cNvPr>
            <p:cNvSpPr/>
            <p:nvPr/>
          </p:nvSpPr>
          <p:spPr>
            <a:xfrm>
              <a:off x="11654256" y="4923687"/>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31">
              <a:extLst>
                <a:ext uri="{FF2B5EF4-FFF2-40B4-BE49-F238E27FC236}">
                  <a16:creationId xmlns:a16="http://schemas.microsoft.com/office/drawing/2014/main" id="{F092371E-D526-AF43-816F-F7AEBA9FF166}"/>
                </a:ext>
              </a:extLst>
            </p:cNvPr>
            <p:cNvSpPr/>
            <p:nvPr/>
          </p:nvSpPr>
          <p:spPr>
            <a:xfrm>
              <a:off x="11654256" y="3552173"/>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32">
              <a:extLst>
                <a:ext uri="{FF2B5EF4-FFF2-40B4-BE49-F238E27FC236}">
                  <a16:creationId xmlns:a16="http://schemas.microsoft.com/office/drawing/2014/main" id="{06995714-B51E-E84A-9FD5-3AD33004E517}"/>
                </a:ext>
              </a:extLst>
            </p:cNvPr>
            <p:cNvSpPr/>
            <p:nvPr/>
          </p:nvSpPr>
          <p:spPr>
            <a:xfrm>
              <a:off x="11654256" y="2180659"/>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33">
              <a:extLst>
                <a:ext uri="{FF2B5EF4-FFF2-40B4-BE49-F238E27FC236}">
                  <a16:creationId xmlns:a16="http://schemas.microsoft.com/office/drawing/2014/main" id="{0FDB0CC5-76AA-6E44-8376-4EE649C1DE42}"/>
                </a:ext>
              </a:extLst>
            </p:cNvPr>
            <p:cNvSpPr/>
            <p:nvPr/>
          </p:nvSpPr>
          <p:spPr>
            <a:xfrm>
              <a:off x="11654256" y="809146"/>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Freeform 34">
              <a:extLst>
                <a:ext uri="{FF2B5EF4-FFF2-40B4-BE49-F238E27FC236}">
                  <a16:creationId xmlns:a16="http://schemas.microsoft.com/office/drawing/2014/main" id="{3D981F0B-8982-1C45-8D7C-30E744003823}"/>
                </a:ext>
              </a:extLst>
            </p:cNvPr>
            <p:cNvSpPr/>
            <p:nvPr/>
          </p:nvSpPr>
          <p:spPr>
            <a:xfrm>
              <a:off x="11654256" y="0"/>
              <a:ext cx="537744" cy="562788"/>
            </a:xfrm>
            <a:custGeom>
              <a:avLst/>
              <a:gdLst>
                <a:gd name="connsiteX0" fmla="*/ 21 w 537744"/>
                <a:gd name="connsiteY0" fmla="*/ 0 h 562788"/>
                <a:gd name="connsiteX1" fmla="*/ 537744 w 537744"/>
                <a:gd name="connsiteY1" fmla="*/ 0 h 562788"/>
                <a:gd name="connsiteX2" fmla="*/ 537744 w 537744"/>
                <a:gd name="connsiteY2" fmla="*/ 562788 h 562788"/>
                <a:gd name="connsiteX3" fmla="*/ 451422 w 537744"/>
                <a:gd name="connsiteY3" fmla="*/ 554086 h 562788"/>
                <a:gd name="connsiteX4" fmla="*/ 0 w 537744"/>
                <a:gd name="connsiteY4" fmla="*/ 211 h 562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88">
                  <a:moveTo>
                    <a:pt x="21" y="0"/>
                  </a:moveTo>
                  <a:lnTo>
                    <a:pt x="537744" y="0"/>
                  </a:lnTo>
                  <a:lnTo>
                    <a:pt x="537744" y="562788"/>
                  </a:lnTo>
                  <a:lnTo>
                    <a:pt x="451422" y="554086"/>
                  </a:lnTo>
                  <a:cubicBezTo>
                    <a:pt x="193796" y="501368"/>
                    <a:pt x="0" y="273421"/>
                    <a:pt x="0" y="211"/>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DF76EEB7-1E87-0447-8CD6-DD220CF4EE59}"/>
              </a:ext>
            </a:extLst>
          </p:cNvPr>
          <p:cNvSpPr>
            <a:spLocks noGrp="1"/>
          </p:cNvSpPr>
          <p:nvPr>
            <p:ph type="title"/>
          </p:nvPr>
        </p:nvSpPr>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BA8AE526-3A03-9B41-8C9F-27156E701CF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CD08D72-182D-C947-B3F7-B74948D0849B}"/>
              </a:ext>
            </a:extLst>
          </p:cNvPr>
          <p:cNvSpPr>
            <a:spLocks noGrp="1"/>
          </p:cNvSpPr>
          <p:nvPr>
            <p:ph type="dt" sz="half" idx="10"/>
          </p:nvPr>
        </p:nvSpPr>
        <p:spPr/>
        <p:txBody>
          <a:bodyPr/>
          <a:lstStyle/>
          <a:p>
            <a:fld id="{A5B0A250-5CC0-1746-B209-08E8B0DAE6AF}" type="datetimeFigureOut">
              <a:rPr lang="en-US" smtClean="0"/>
              <a:t>11/4/2025</a:t>
            </a:fld>
            <a:endParaRPr lang="en-US" dirty="0"/>
          </a:p>
        </p:txBody>
      </p:sp>
      <p:sp>
        <p:nvSpPr>
          <p:cNvPr id="5" name="Footer Placeholder 4">
            <a:extLst>
              <a:ext uri="{FF2B5EF4-FFF2-40B4-BE49-F238E27FC236}">
                <a16:creationId xmlns:a16="http://schemas.microsoft.com/office/drawing/2014/main" id="{B076E396-D059-AF4D-A1D9-C1347978AAD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F8845B6-87C0-2F4A-8146-00E911CDF70D}"/>
              </a:ext>
            </a:extLst>
          </p:cNvPr>
          <p:cNvSpPr>
            <a:spLocks noGrp="1"/>
          </p:cNvSpPr>
          <p:nvPr>
            <p:ph type="sldNum" sz="quarter" idx="12"/>
          </p:nvPr>
        </p:nvSpPr>
        <p:spPr>
          <a:xfrm>
            <a:off x="7086480" y="6141085"/>
            <a:ext cx="813816" cy="365125"/>
          </a:xfrm>
        </p:spPr>
        <p:txBody>
          <a:bodyPr/>
          <a:lstStyle/>
          <a:p>
            <a:fld id="{49ABCAEC-7D34-E549-A96E-FCEDAADBE4B0}" type="slidenum">
              <a:rPr lang="en-US" smtClean="0"/>
              <a:t>‹#›</a:t>
            </a:fld>
            <a:endParaRPr lang="en-US"/>
          </a:p>
        </p:txBody>
      </p:sp>
      <p:cxnSp>
        <p:nvCxnSpPr>
          <p:cNvPr id="7" name="Straight Connector 6">
            <a:extLst>
              <a:ext uri="{FF2B5EF4-FFF2-40B4-BE49-F238E27FC236}">
                <a16:creationId xmlns:a16="http://schemas.microsoft.com/office/drawing/2014/main" id="{A78A912D-4325-C449-BF2E-F331A221C695}"/>
              </a:ext>
            </a:extLst>
          </p:cNvPr>
          <p:cNvCxnSpPr>
            <a:cxnSpLocks/>
          </p:cNvCxnSpPr>
          <p:nvPr/>
        </p:nvCxnSpPr>
        <p:spPr>
          <a:xfrm>
            <a:off x="565150" y="6087110"/>
            <a:ext cx="7335146"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303714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15" name="Group 14">
            <a:extLst>
              <a:ext uri="{FF2B5EF4-FFF2-40B4-BE49-F238E27FC236}">
                <a16:creationId xmlns:a16="http://schemas.microsoft.com/office/drawing/2014/main" id="{C3803ECC-8207-244B-8051-94AA5304EDD9}"/>
              </a:ext>
            </a:extLst>
          </p:cNvPr>
          <p:cNvGrpSpPr/>
          <p:nvPr/>
        </p:nvGrpSpPr>
        <p:grpSpPr>
          <a:xfrm>
            <a:off x="10290315" y="0"/>
            <a:ext cx="1901686" cy="6858000"/>
            <a:chOff x="10290315" y="0"/>
            <a:chExt cx="1901686" cy="6858000"/>
          </a:xfrm>
        </p:grpSpPr>
        <p:sp>
          <p:nvSpPr>
            <p:cNvPr id="17" name="Freeform 16">
              <a:extLst>
                <a:ext uri="{FF2B5EF4-FFF2-40B4-BE49-F238E27FC236}">
                  <a16:creationId xmlns:a16="http://schemas.microsoft.com/office/drawing/2014/main" id="{CF2E8536-821C-3846-A152-2001B7BA4BC9}"/>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17">
              <a:extLst>
                <a:ext uri="{FF2B5EF4-FFF2-40B4-BE49-F238E27FC236}">
                  <a16:creationId xmlns:a16="http://schemas.microsoft.com/office/drawing/2014/main" id="{57A02781-FFB4-C04E-97FB-78D26A9E8F1C}"/>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18">
              <a:extLst>
                <a:ext uri="{FF2B5EF4-FFF2-40B4-BE49-F238E27FC236}">
                  <a16:creationId xmlns:a16="http://schemas.microsoft.com/office/drawing/2014/main" id="{14C29607-37D2-7A4B-98E2-2C851CD6776C}"/>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D12FC7BA-80CC-1C4E-B268-B3EEA08137F1}"/>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BEBC8FB1-96B9-D84A-BD2A-BC8410EBE012}"/>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5A8455B4-A778-B44D-A7E8-C45A4846D9F7}"/>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Vertical Title 1">
            <a:extLst>
              <a:ext uri="{FF2B5EF4-FFF2-40B4-BE49-F238E27FC236}">
                <a16:creationId xmlns:a16="http://schemas.microsoft.com/office/drawing/2014/main" id="{B0407CCA-80EF-2B45-8F8C-7D5796A61BC0}"/>
              </a:ext>
            </a:extLst>
          </p:cNvPr>
          <p:cNvSpPr>
            <a:spLocks noGrp="1"/>
          </p:cNvSpPr>
          <p:nvPr>
            <p:ph type="title" orient="vert"/>
          </p:nvPr>
        </p:nvSpPr>
        <p:spPr>
          <a:xfrm>
            <a:off x="8950095" y="976630"/>
            <a:ext cx="2268507" cy="478459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BAA221C3-F2D3-FC4F-938B-4C4CAC7370B1}"/>
              </a:ext>
            </a:extLst>
          </p:cNvPr>
          <p:cNvSpPr>
            <a:spLocks noGrp="1"/>
          </p:cNvSpPr>
          <p:nvPr>
            <p:ph type="body" orient="vert" idx="1"/>
          </p:nvPr>
        </p:nvSpPr>
        <p:spPr>
          <a:xfrm>
            <a:off x="565150" y="976630"/>
            <a:ext cx="8264057" cy="478459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6B061B46-3E9A-AC48-8C84-5B46EA1EC583}"/>
              </a:ext>
            </a:extLst>
          </p:cNvPr>
          <p:cNvSpPr>
            <a:spLocks noGrp="1"/>
          </p:cNvSpPr>
          <p:nvPr>
            <p:ph type="dt" sz="half" idx="10"/>
          </p:nvPr>
        </p:nvSpPr>
        <p:spPr/>
        <p:txBody>
          <a:bodyPr/>
          <a:lstStyle/>
          <a:p>
            <a:fld id="{A5B0A250-5CC0-1746-B209-08E8B0DAE6AF}" type="datetimeFigureOut">
              <a:rPr lang="en-US" smtClean="0"/>
              <a:t>11/4/2025</a:t>
            </a:fld>
            <a:endParaRPr lang="en-US"/>
          </a:p>
        </p:txBody>
      </p:sp>
      <p:sp>
        <p:nvSpPr>
          <p:cNvPr id="5" name="Footer Placeholder 4">
            <a:extLst>
              <a:ext uri="{FF2B5EF4-FFF2-40B4-BE49-F238E27FC236}">
                <a16:creationId xmlns:a16="http://schemas.microsoft.com/office/drawing/2014/main" id="{369F8F49-5859-714C-8EE1-61A74F324EC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E2B6F69-3FFA-D94F-BA99-873D36F7F69D}"/>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7" name="Straight Connector 6">
            <a:extLst>
              <a:ext uri="{FF2B5EF4-FFF2-40B4-BE49-F238E27FC236}">
                <a16:creationId xmlns:a16="http://schemas.microsoft.com/office/drawing/2014/main" id="{C31B40EC-87DB-A64F-9D4B-98A86F7CEFFF}"/>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187911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70D98E2-86CE-4D4F-9F8F-17C83D19A271}"/>
              </a:ext>
            </a:extLst>
          </p:cNvPr>
          <p:cNvSpPr>
            <a:spLocks noGrp="1"/>
          </p:cNvSpPr>
          <p:nvPr>
            <p:ph type="title"/>
          </p:nvPr>
        </p:nvSpPr>
        <p:spPr>
          <a:xfrm>
            <a:off x="565150" y="770890"/>
            <a:ext cx="7335835" cy="1268984"/>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8804B4F2-48A4-A140-B59B-7A2ED9FD4653}"/>
              </a:ext>
            </a:extLst>
          </p:cNvPr>
          <p:cNvSpPr>
            <a:spLocks noGrp="1"/>
          </p:cNvSpPr>
          <p:nvPr>
            <p:ph type="body" idx="1"/>
          </p:nvPr>
        </p:nvSpPr>
        <p:spPr>
          <a:xfrm>
            <a:off x="565150" y="2160016"/>
            <a:ext cx="7335835" cy="3601212"/>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FCF4A7E-D5FF-BF48-8E01-8F46150ABFD5}"/>
              </a:ext>
            </a:extLst>
          </p:cNvPr>
          <p:cNvSpPr>
            <a:spLocks noGrp="1"/>
          </p:cNvSpPr>
          <p:nvPr>
            <p:ph type="dt" sz="half" idx="2"/>
          </p:nvPr>
        </p:nvSpPr>
        <p:spPr>
          <a:xfrm>
            <a:off x="566928" y="457200"/>
            <a:ext cx="3608205" cy="365125"/>
          </a:xfrm>
          <a:prstGeom prst="rect">
            <a:avLst/>
          </a:prstGeom>
        </p:spPr>
        <p:txBody>
          <a:bodyPr vert="horz" lIns="91440" tIns="45720" rIns="91440" bIns="45720" rtlCol="0" anchor="ctr"/>
          <a:lstStyle>
            <a:lvl1pPr algn="l">
              <a:defRPr sz="1050" b="0" i="0">
                <a:solidFill>
                  <a:schemeClr val="tx1">
                    <a:tint val="75000"/>
                  </a:schemeClr>
                </a:solidFill>
                <a:latin typeface="+mn-lt"/>
              </a:defRPr>
            </a:lvl1pPr>
          </a:lstStyle>
          <a:p>
            <a:fld id="{A5B0A250-5CC0-1746-B209-08E8B0DAE6AF}" type="datetimeFigureOut">
              <a:rPr lang="en-US" smtClean="0"/>
              <a:pPr/>
              <a:t>11/4/2025</a:t>
            </a:fld>
            <a:endParaRPr lang="en-US" dirty="0"/>
          </a:p>
        </p:txBody>
      </p:sp>
      <p:sp>
        <p:nvSpPr>
          <p:cNvPr id="5" name="Footer Placeholder 4">
            <a:extLst>
              <a:ext uri="{FF2B5EF4-FFF2-40B4-BE49-F238E27FC236}">
                <a16:creationId xmlns:a16="http://schemas.microsoft.com/office/drawing/2014/main" id="{CA131757-5039-BF46-B47A-50DA8FFBC078}"/>
              </a:ext>
            </a:extLst>
          </p:cNvPr>
          <p:cNvSpPr>
            <a:spLocks noGrp="1"/>
          </p:cNvSpPr>
          <p:nvPr>
            <p:ph type="ftr" sz="quarter" idx="3"/>
          </p:nvPr>
        </p:nvSpPr>
        <p:spPr>
          <a:xfrm>
            <a:off x="565150" y="6141085"/>
            <a:ext cx="3608205" cy="365125"/>
          </a:xfrm>
          <a:prstGeom prst="rect">
            <a:avLst/>
          </a:prstGeom>
        </p:spPr>
        <p:txBody>
          <a:bodyPr vert="horz" lIns="91440" tIns="45720" rIns="91440" bIns="45720" rtlCol="0" anchor="ctr"/>
          <a:lstStyle>
            <a:lvl1pPr algn="l">
              <a:defRPr sz="1050" b="0" i="0">
                <a:solidFill>
                  <a:schemeClr val="tx1">
                    <a:tint val="75000"/>
                  </a:schemeClr>
                </a:solidFill>
                <a:latin typeface="+mn-lt"/>
              </a:defRPr>
            </a:lvl1pPr>
          </a:lstStyle>
          <a:p>
            <a:endParaRPr lang="en-US" dirty="0"/>
          </a:p>
        </p:txBody>
      </p:sp>
      <p:sp>
        <p:nvSpPr>
          <p:cNvPr id="6" name="Slide Number Placeholder 5">
            <a:extLst>
              <a:ext uri="{FF2B5EF4-FFF2-40B4-BE49-F238E27FC236}">
                <a16:creationId xmlns:a16="http://schemas.microsoft.com/office/drawing/2014/main" id="{AA83FD16-4337-B940-905E-D20A26FD483A}"/>
              </a:ext>
            </a:extLst>
          </p:cNvPr>
          <p:cNvSpPr>
            <a:spLocks noGrp="1"/>
          </p:cNvSpPr>
          <p:nvPr>
            <p:ph type="sldNum" sz="quarter" idx="4"/>
          </p:nvPr>
        </p:nvSpPr>
        <p:spPr>
          <a:xfrm>
            <a:off x="10809678" y="6141085"/>
            <a:ext cx="813816" cy="365125"/>
          </a:xfrm>
          <a:prstGeom prst="rect">
            <a:avLst/>
          </a:prstGeom>
        </p:spPr>
        <p:txBody>
          <a:bodyPr vert="horz" lIns="91440" tIns="45720" rIns="91440" bIns="45720" rtlCol="0" anchor="ctr"/>
          <a:lstStyle>
            <a:lvl1pPr algn="r">
              <a:defRPr sz="1050" b="0" i="0">
                <a:solidFill>
                  <a:schemeClr val="tx1">
                    <a:tint val="75000"/>
                  </a:schemeClr>
                </a:solidFill>
                <a:latin typeface="+mn-lt"/>
              </a:defRPr>
            </a:lvl1pPr>
          </a:lstStyle>
          <a:p>
            <a:fld id="{49ABCAEC-7D34-E549-A96E-FCEDAADBE4B0}" type="slidenum">
              <a:rPr lang="en-US" smtClean="0"/>
              <a:pPr/>
              <a:t>‹#›</a:t>
            </a:fld>
            <a:endParaRPr lang="en-US" dirty="0"/>
          </a:p>
        </p:txBody>
      </p:sp>
    </p:spTree>
    <p:extLst>
      <p:ext uri="{BB962C8B-B14F-4D97-AF65-F5344CB8AC3E}">
        <p14:creationId xmlns:p14="http://schemas.microsoft.com/office/powerpoint/2010/main" val="4177030514"/>
      </p:ext>
    </p:extLst>
  </p:cSld>
  <p:clrMap bg1="lt1" tx1="dk1" bg2="lt2" tx2="dk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1" r:id="rId5"/>
    <p:sldLayoutId id="2147483732" r:id="rId6"/>
    <p:sldLayoutId id="2147483733" r:id="rId7"/>
    <p:sldLayoutId id="2147483734" r:id="rId8"/>
    <p:sldLayoutId id="2147483735" r:id="rId9"/>
    <p:sldLayoutId id="2147483736" r:id="rId10"/>
    <p:sldLayoutId id="2147483737" r:id="rId11"/>
  </p:sldLayoutIdLst>
  <p:txStyles>
    <p:titleStyle>
      <a:lvl1pPr algn="l" defTabSz="914400" rtl="0" eaLnBrk="1" latinLnBrk="0" hangingPunct="1">
        <a:lnSpc>
          <a:spcPct val="100000"/>
        </a:lnSpc>
        <a:spcBef>
          <a:spcPct val="0"/>
        </a:spcBef>
        <a:buNone/>
        <a:defRPr sz="4000" b="1" i="0"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900"/>
        </a:spcBef>
        <a:buFont typeface="Arial" panose="020B0604020202020204" pitchFamily="34" charset="0"/>
        <a:buChar char="•"/>
        <a:defRPr sz="2400" b="0" i="0" kern="1200">
          <a:solidFill>
            <a:schemeClr val="tx1"/>
          </a:solidFill>
          <a:latin typeface="+mn-lt"/>
          <a:ea typeface="+mn-ea"/>
          <a:cs typeface="+mn-cs"/>
        </a:defRPr>
      </a:lvl1pPr>
      <a:lvl2pPr marL="685800" indent="-228600" algn="l" defTabSz="914400" rtl="0" eaLnBrk="1" latinLnBrk="0" hangingPunct="1">
        <a:lnSpc>
          <a:spcPct val="100000"/>
        </a:lnSpc>
        <a:spcBef>
          <a:spcPts val="900"/>
        </a:spcBef>
        <a:buFont typeface="Arial" panose="020B0604020202020204" pitchFamily="34" charset="0"/>
        <a:buChar char="•"/>
        <a:defRPr sz="2000" b="0" i="0" kern="1200">
          <a:solidFill>
            <a:schemeClr val="tx1"/>
          </a:solidFill>
          <a:latin typeface="+mn-lt"/>
          <a:ea typeface="+mn-ea"/>
          <a:cs typeface="+mn-cs"/>
        </a:defRPr>
      </a:lvl2pPr>
      <a:lvl3pPr marL="1143000" indent="-228600" algn="l" defTabSz="914400" rtl="0" eaLnBrk="1" latinLnBrk="0" hangingPunct="1">
        <a:lnSpc>
          <a:spcPct val="100000"/>
        </a:lnSpc>
        <a:spcBef>
          <a:spcPts val="900"/>
        </a:spcBef>
        <a:buFont typeface="Arial" panose="020B0604020202020204" pitchFamily="34" charset="0"/>
        <a:buChar char="•"/>
        <a:defRPr sz="1800" b="0" i="0" kern="1200">
          <a:solidFill>
            <a:schemeClr val="tx1"/>
          </a:solidFill>
          <a:latin typeface="+mn-lt"/>
          <a:ea typeface="+mn-ea"/>
          <a:cs typeface="+mn-cs"/>
        </a:defRPr>
      </a:lvl3pPr>
      <a:lvl4pPr marL="1600200" indent="-228600" algn="l" defTabSz="914400" rtl="0" eaLnBrk="1" latinLnBrk="0" hangingPunct="1">
        <a:lnSpc>
          <a:spcPct val="100000"/>
        </a:lnSpc>
        <a:spcBef>
          <a:spcPts val="900"/>
        </a:spcBef>
        <a:buFont typeface="Arial" panose="020B0604020202020204" pitchFamily="34" charset="0"/>
        <a:buChar char="•"/>
        <a:defRPr sz="1600" b="0" i="0" kern="1200">
          <a:solidFill>
            <a:schemeClr val="tx1"/>
          </a:solidFill>
          <a:latin typeface="+mn-lt"/>
          <a:ea typeface="+mn-ea"/>
          <a:cs typeface="+mn-cs"/>
        </a:defRPr>
      </a:lvl4pPr>
      <a:lvl5pPr marL="2057400" indent="-228600" algn="l" defTabSz="914400" rtl="0" eaLnBrk="1" latinLnBrk="0" hangingPunct="1">
        <a:lnSpc>
          <a:spcPct val="100000"/>
        </a:lnSpc>
        <a:spcBef>
          <a:spcPts val="900"/>
        </a:spcBef>
        <a:buFont typeface="Arial" panose="020B0604020202020204" pitchFamily="34" charset="0"/>
        <a:buChar char="•"/>
        <a:defRPr sz="14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cid:image001.png@01D0EA4A.2BD679A0" TargetMode="Externa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cid:image001.png@01D0EA4A.2BD679A0" TargetMode="Externa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hyperlink" Target="https://www.cipd.co.uk/" TargetMode="External"/><Relationship Id="rId2" Type="http://schemas.openxmlformats.org/officeDocument/2006/relationships/hyperlink" Target="https://www.acas.org.uk/" TargetMode="External"/><Relationship Id="rId1" Type="http://schemas.openxmlformats.org/officeDocument/2006/relationships/slideLayout" Target="../slideLayouts/slideLayout1.xml"/><Relationship Id="rId6" Type="http://schemas.openxmlformats.org/officeDocument/2006/relationships/image" Target="../media/image1.jpeg"/><Relationship Id="rId5" Type="http://schemas.openxmlformats.org/officeDocument/2006/relationships/hyperlink" Target="https://www.unitegroup.com/" TargetMode="External"/><Relationship Id="rId4" Type="http://schemas.openxmlformats.org/officeDocument/2006/relationships/hyperlink" Target="https://www.cipd.co.uk/knowledge/fundamentals/emp-law/recruitment/factshee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4EFE82FE-7465-AE46-88DF-34D347E83B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1" name="Group 20">
            <a:extLst>
              <a:ext uri="{FF2B5EF4-FFF2-40B4-BE49-F238E27FC236}">
                <a16:creationId xmlns:a16="http://schemas.microsoft.com/office/drawing/2014/main" id="{66F2B51C-9578-EB41-A17E-FFF9D491ADA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6858000"/>
            <a:chOff x="10290315" y="0"/>
            <a:chExt cx="1901686" cy="6858000"/>
          </a:xfrm>
        </p:grpSpPr>
        <p:sp>
          <p:nvSpPr>
            <p:cNvPr id="12" name="Oval 11">
              <a:extLst>
                <a:ext uri="{FF2B5EF4-FFF2-40B4-BE49-F238E27FC236}">
                  <a16:creationId xmlns:a16="http://schemas.microsoft.com/office/drawing/2014/main" id="{14E9CAEA-4CF4-D249-8127-CD2FA20187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354939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85">
              <a:extLst>
                <a:ext uri="{FF2B5EF4-FFF2-40B4-BE49-F238E27FC236}">
                  <a16:creationId xmlns:a16="http://schemas.microsoft.com/office/drawing/2014/main" id="{E51EDD93-C3A3-DF47-BCFC-43B049E34E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86">
              <a:extLst>
                <a:ext uri="{FF2B5EF4-FFF2-40B4-BE49-F238E27FC236}">
                  <a16:creationId xmlns:a16="http://schemas.microsoft.com/office/drawing/2014/main" id="{D574DB0D-896A-D649-89B1-33753E1D46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87">
              <a:extLst>
                <a:ext uri="{FF2B5EF4-FFF2-40B4-BE49-F238E27FC236}">
                  <a16:creationId xmlns:a16="http://schemas.microsoft.com/office/drawing/2014/main" id="{62256DD9-FEA3-4A40-80D1-B33F0FF158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88">
              <a:extLst>
                <a:ext uri="{FF2B5EF4-FFF2-40B4-BE49-F238E27FC236}">
                  <a16:creationId xmlns:a16="http://schemas.microsoft.com/office/drawing/2014/main" id="{534E9839-EAD7-3C49-8D10-E4BFE08208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89">
              <a:extLst>
                <a:ext uri="{FF2B5EF4-FFF2-40B4-BE49-F238E27FC236}">
                  <a16:creationId xmlns:a16="http://schemas.microsoft.com/office/drawing/2014/main" id="{DDFC3FA6-9BB5-A34E-9337-A2E9A1EED9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97">
              <a:extLst>
                <a:ext uri="{FF2B5EF4-FFF2-40B4-BE49-F238E27FC236}">
                  <a16:creationId xmlns:a16="http://schemas.microsoft.com/office/drawing/2014/main" id="{45000D9E-4AD7-5A4F-8E99-302F388C83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3" name="Subtitle 2">
            <a:extLst>
              <a:ext uri="{FF2B5EF4-FFF2-40B4-BE49-F238E27FC236}">
                <a16:creationId xmlns:a16="http://schemas.microsoft.com/office/drawing/2014/main" id="{9C964954-0BA3-767C-B0C5-DEFB4E2325D7}"/>
              </a:ext>
            </a:extLst>
          </p:cNvPr>
          <p:cNvSpPr>
            <a:spLocks noGrp="1"/>
          </p:cNvSpPr>
          <p:nvPr>
            <p:ph type="subTitle" idx="1"/>
          </p:nvPr>
        </p:nvSpPr>
        <p:spPr>
          <a:xfrm>
            <a:off x="4739751" y="4283239"/>
            <a:ext cx="6479629" cy="1475177"/>
          </a:xfrm>
        </p:spPr>
        <p:txBody>
          <a:bodyPr>
            <a:normAutofit fontScale="70000" lnSpcReduction="20000"/>
          </a:bodyPr>
          <a:lstStyle/>
          <a:p>
            <a:endParaRPr lang="en-GB" b="1" dirty="0"/>
          </a:p>
          <a:p>
            <a:pPr>
              <a:buFont typeface="Arial" panose="020B0604020202020204" pitchFamily="34" charset="0"/>
              <a:buChar char="•"/>
            </a:pPr>
            <a:r>
              <a:rPr lang="en-GB" dirty="0"/>
              <a:t>Title - </a:t>
            </a:r>
            <a:r>
              <a:rPr lang="en-GB" b="1" dirty="0"/>
              <a:t>Component 1 Presentation</a:t>
            </a:r>
            <a:endParaRPr lang="en-GB" dirty="0"/>
          </a:p>
          <a:p>
            <a:pPr>
              <a:buFont typeface="Arial" panose="020B0604020202020204" pitchFamily="34" charset="0"/>
              <a:buChar char="•"/>
            </a:pPr>
            <a:r>
              <a:rPr lang="en-GB" dirty="0"/>
              <a:t>Student Name – Sara Laassiri</a:t>
            </a:r>
          </a:p>
          <a:p>
            <a:pPr>
              <a:buFont typeface="Arial" panose="020B0604020202020204" pitchFamily="34" charset="0"/>
              <a:buChar char="•"/>
            </a:pPr>
            <a:r>
              <a:rPr lang="en-GB" dirty="0"/>
              <a:t>ID -2318737</a:t>
            </a:r>
          </a:p>
          <a:p>
            <a:pPr>
              <a:buFont typeface="Arial" panose="020B0604020202020204" pitchFamily="34" charset="0"/>
              <a:buChar char="•"/>
            </a:pPr>
            <a:r>
              <a:rPr lang="en-GB" dirty="0"/>
              <a:t>Lecturer – Osman </a:t>
            </a:r>
            <a:r>
              <a:rPr lang="en-GB" dirty="0" err="1"/>
              <a:t>Elgawi</a:t>
            </a:r>
            <a:endParaRPr lang="en-GB" dirty="0"/>
          </a:p>
          <a:p>
            <a:endParaRPr lang="en-GB" dirty="0"/>
          </a:p>
        </p:txBody>
      </p:sp>
      <p:pic>
        <p:nvPicPr>
          <p:cNvPr id="22" name="Picture 21" descr="Colorful liquid art">
            <a:extLst>
              <a:ext uri="{FF2B5EF4-FFF2-40B4-BE49-F238E27FC236}">
                <a16:creationId xmlns:a16="http://schemas.microsoft.com/office/drawing/2014/main" id="{4A30C166-A647-F067-D7B8-51317DC81854}"/>
              </a:ext>
            </a:extLst>
          </p:cNvPr>
          <p:cNvPicPr>
            <a:picLocks noChangeAspect="1"/>
          </p:cNvPicPr>
          <p:nvPr/>
        </p:nvPicPr>
        <p:blipFill>
          <a:blip r:embed="rId3"/>
          <a:srcRect l="26776" r="30626" b="1"/>
          <a:stretch/>
        </p:blipFill>
        <p:spPr>
          <a:xfrm>
            <a:off x="0" y="-38166"/>
            <a:ext cx="4173349" cy="6857999"/>
          </a:xfrm>
          <a:prstGeom prst="rect">
            <a:avLst/>
          </a:prstGeom>
        </p:spPr>
      </p:pic>
      <p:cxnSp>
        <p:nvCxnSpPr>
          <p:cNvPr id="20" name="Straight Connector 19">
            <a:extLst>
              <a:ext uri="{FF2B5EF4-FFF2-40B4-BE49-F238E27FC236}">
                <a16:creationId xmlns:a16="http://schemas.microsoft.com/office/drawing/2014/main" id="{EEA70831-9A8D-3B4D-8EA5-EE32F93E94E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39752" y="6087110"/>
            <a:ext cx="6883742"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p:nvSpPr>
          <p:cNvPr id="6" name="Title 5">
            <a:extLst>
              <a:ext uri="{FF2B5EF4-FFF2-40B4-BE49-F238E27FC236}">
                <a16:creationId xmlns:a16="http://schemas.microsoft.com/office/drawing/2014/main" id="{6EC217C3-27EC-BD2B-7AF3-B62CD916E048}"/>
              </a:ext>
            </a:extLst>
          </p:cNvPr>
          <p:cNvSpPr>
            <a:spLocks noGrp="1"/>
          </p:cNvSpPr>
          <p:nvPr>
            <p:ph type="ctrTitle"/>
          </p:nvPr>
        </p:nvSpPr>
        <p:spPr>
          <a:xfrm>
            <a:off x="-104502" y="768334"/>
            <a:ext cx="5735654" cy="2866405"/>
          </a:xfrm>
        </p:spPr>
        <p:txBody>
          <a:bodyPr/>
          <a:lstStyle/>
          <a:p>
            <a:br>
              <a:rPr lang="en-GB" b="1" dirty="0"/>
            </a:br>
            <a:endParaRPr lang="en-GB" dirty="0"/>
          </a:p>
        </p:txBody>
      </p:sp>
      <p:sp>
        <p:nvSpPr>
          <p:cNvPr id="7" name="TextBox 6">
            <a:extLst>
              <a:ext uri="{FF2B5EF4-FFF2-40B4-BE49-F238E27FC236}">
                <a16:creationId xmlns:a16="http://schemas.microsoft.com/office/drawing/2014/main" id="{6E7F740B-F75F-D110-672E-0A711984E976}"/>
              </a:ext>
            </a:extLst>
          </p:cNvPr>
          <p:cNvSpPr txBox="1"/>
          <p:nvPr/>
        </p:nvSpPr>
        <p:spPr>
          <a:xfrm>
            <a:off x="1163585" y="2373906"/>
            <a:ext cx="2363386" cy="1477328"/>
          </a:xfrm>
          <a:prstGeom prst="rect">
            <a:avLst/>
          </a:prstGeom>
          <a:noFill/>
        </p:spPr>
        <p:txBody>
          <a:bodyPr wrap="square" rtlCol="0">
            <a:spAutoFit/>
          </a:bodyPr>
          <a:lstStyle/>
          <a:p>
            <a:r>
              <a:rPr lang="en-GB" b="1" i="0" dirty="0">
                <a:solidFill>
                  <a:srgbClr val="1D2125"/>
                </a:solidFill>
                <a:effectLst/>
                <a:latin typeface="Arial" panose="020B0604020202020204" pitchFamily="34" charset="0"/>
                <a:cs typeface="Arial" panose="020B0604020202020204" pitchFamily="34" charset="0"/>
              </a:rPr>
              <a:t>Developing and Managing Individuals and Teams (LCLM5002_BIRM)</a:t>
            </a:r>
            <a:endParaRPr lang="en-GB" dirty="0">
              <a:latin typeface="Arial" panose="020B0604020202020204" pitchFamily="34" charset="0"/>
              <a:cs typeface="Arial" panose="020B0604020202020204" pitchFamily="34" charset="0"/>
            </a:endParaRPr>
          </a:p>
        </p:txBody>
      </p:sp>
      <p:pic>
        <p:nvPicPr>
          <p:cNvPr id="2" name="Picture 1" descr="Discover University of Wales Trinity Saint David">
            <a:extLst>
              <a:ext uri="{FF2B5EF4-FFF2-40B4-BE49-F238E27FC236}">
                <a16:creationId xmlns:a16="http://schemas.microsoft.com/office/drawing/2014/main" id="{94A3E70D-69B7-CEB0-865F-E8BF695A6EE1}"/>
              </a:ext>
            </a:extLst>
          </p:cNvPr>
          <p:cNvPicPr/>
          <p:nvPr/>
        </p:nvPicPr>
        <p:blipFill>
          <a:blip r:embed="rId4" r:link="rId5">
            <a:extLst>
              <a:ext uri="{28A0092B-C50C-407E-A947-70E740481C1C}">
                <a14:useLocalDpi xmlns:a14="http://schemas.microsoft.com/office/drawing/2010/main" val="0"/>
              </a:ext>
            </a:extLst>
          </a:blip>
          <a:srcRect/>
          <a:stretch>
            <a:fillRect/>
          </a:stretch>
        </p:blipFill>
        <p:spPr bwMode="auto">
          <a:xfrm>
            <a:off x="4427727" y="590963"/>
            <a:ext cx="1809750" cy="780762"/>
          </a:xfrm>
          <a:prstGeom prst="rect">
            <a:avLst/>
          </a:prstGeom>
          <a:noFill/>
          <a:ln>
            <a:noFill/>
          </a:ln>
        </p:spPr>
      </p:pic>
    </p:spTree>
    <p:extLst>
      <p:ext uri="{BB962C8B-B14F-4D97-AF65-F5344CB8AC3E}">
        <p14:creationId xmlns:p14="http://schemas.microsoft.com/office/powerpoint/2010/main" val="15128303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EA0BD61-96BF-888B-380A-B007024E8B28}"/>
            </a:ext>
          </a:extLst>
        </p:cNvPr>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DE5B8220-5DB9-0A33-6837-BD11FBA407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1" name="Group 20">
            <a:extLst>
              <a:ext uri="{FF2B5EF4-FFF2-40B4-BE49-F238E27FC236}">
                <a16:creationId xmlns:a16="http://schemas.microsoft.com/office/drawing/2014/main" id="{C66DAB06-43F1-FC53-1A1B-F13B792A683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6858000"/>
            <a:chOff x="10290315" y="0"/>
            <a:chExt cx="1901686" cy="6858000"/>
          </a:xfrm>
        </p:grpSpPr>
        <p:sp>
          <p:nvSpPr>
            <p:cNvPr id="12" name="Oval 11">
              <a:extLst>
                <a:ext uri="{FF2B5EF4-FFF2-40B4-BE49-F238E27FC236}">
                  <a16:creationId xmlns:a16="http://schemas.microsoft.com/office/drawing/2014/main" id="{46FBD4EE-7E19-4686-6F73-81ABC52B27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354939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85">
              <a:extLst>
                <a:ext uri="{FF2B5EF4-FFF2-40B4-BE49-F238E27FC236}">
                  <a16:creationId xmlns:a16="http://schemas.microsoft.com/office/drawing/2014/main" id="{A8E411D9-3AD3-DE84-8ED3-9644E63404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86">
              <a:extLst>
                <a:ext uri="{FF2B5EF4-FFF2-40B4-BE49-F238E27FC236}">
                  <a16:creationId xmlns:a16="http://schemas.microsoft.com/office/drawing/2014/main" id="{B772DAD5-DB92-C7B1-DF57-1061CCB0EA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87">
              <a:extLst>
                <a:ext uri="{FF2B5EF4-FFF2-40B4-BE49-F238E27FC236}">
                  <a16:creationId xmlns:a16="http://schemas.microsoft.com/office/drawing/2014/main" id="{9ACA3B30-6743-2A5F-21EC-7892C24152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88">
              <a:extLst>
                <a:ext uri="{FF2B5EF4-FFF2-40B4-BE49-F238E27FC236}">
                  <a16:creationId xmlns:a16="http://schemas.microsoft.com/office/drawing/2014/main" id="{AB4DA571-EF1E-6C22-E59A-A6362D34B6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89">
              <a:extLst>
                <a:ext uri="{FF2B5EF4-FFF2-40B4-BE49-F238E27FC236}">
                  <a16:creationId xmlns:a16="http://schemas.microsoft.com/office/drawing/2014/main" id="{4784647B-4487-2855-9BAF-F4D5AEC01D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97">
              <a:extLst>
                <a:ext uri="{FF2B5EF4-FFF2-40B4-BE49-F238E27FC236}">
                  <a16:creationId xmlns:a16="http://schemas.microsoft.com/office/drawing/2014/main" id="{1600B89C-2810-B02C-3EDA-C2597F77D7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3" name="Subtitle 2">
            <a:extLst>
              <a:ext uri="{FF2B5EF4-FFF2-40B4-BE49-F238E27FC236}">
                <a16:creationId xmlns:a16="http://schemas.microsoft.com/office/drawing/2014/main" id="{1FAE6572-63D2-6DF4-5B76-82D53C59A3DA}"/>
              </a:ext>
            </a:extLst>
          </p:cNvPr>
          <p:cNvSpPr>
            <a:spLocks noGrp="1"/>
          </p:cNvSpPr>
          <p:nvPr>
            <p:ph type="subTitle" idx="1"/>
          </p:nvPr>
        </p:nvSpPr>
        <p:spPr>
          <a:xfrm>
            <a:off x="4739751" y="4283239"/>
            <a:ext cx="6479629" cy="1475177"/>
          </a:xfrm>
        </p:spPr>
        <p:txBody>
          <a:bodyPr>
            <a:normAutofit fontScale="70000" lnSpcReduction="20000"/>
          </a:bodyPr>
          <a:lstStyle/>
          <a:p>
            <a:endParaRPr lang="en-GB" b="1" dirty="0"/>
          </a:p>
          <a:p>
            <a:pPr>
              <a:buFont typeface="Arial" panose="020B0604020202020204" pitchFamily="34" charset="0"/>
              <a:buChar char="•"/>
            </a:pPr>
            <a:r>
              <a:rPr lang="en-GB" dirty="0"/>
              <a:t>Title: Recruitment and Selection Process </a:t>
            </a:r>
          </a:p>
          <a:p>
            <a:pPr>
              <a:buFont typeface="Arial" panose="020B0604020202020204" pitchFamily="34" charset="0"/>
              <a:buChar char="•"/>
            </a:pPr>
            <a:r>
              <a:rPr lang="en-GB" dirty="0"/>
              <a:t>Subtitle: </a:t>
            </a:r>
            <a:r>
              <a:rPr lang="en-GB" b="1" dirty="0"/>
              <a:t>Presented by Sara Laassiri</a:t>
            </a:r>
            <a:endParaRPr lang="en-GB" dirty="0"/>
          </a:p>
          <a:p>
            <a:pPr>
              <a:buFont typeface="Arial" panose="020B0604020202020204" pitchFamily="34" charset="0"/>
              <a:buChar char="•"/>
            </a:pPr>
            <a:r>
              <a:rPr lang="en-GB" dirty="0"/>
              <a:t>Date:24/11/2025 </a:t>
            </a:r>
          </a:p>
          <a:p>
            <a:pPr>
              <a:buFont typeface="Arial" panose="020B0604020202020204" pitchFamily="34" charset="0"/>
              <a:buChar char="•"/>
            </a:pPr>
            <a:r>
              <a:rPr lang="en-GB" dirty="0"/>
              <a:t>Unite Students – Project Manager (Business Transformation Project)</a:t>
            </a:r>
          </a:p>
          <a:p>
            <a:endParaRPr lang="en-GB" dirty="0"/>
          </a:p>
        </p:txBody>
      </p:sp>
      <p:pic>
        <p:nvPicPr>
          <p:cNvPr id="22" name="Picture 21" descr="Colorful liquid art">
            <a:extLst>
              <a:ext uri="{FF2B5EF4-FFF2-40B4-BE49-F238E27FC236}">
                <a16:creationId xmlns:a16="http://schemas.microsoft.com/office/drawing/2014/main" id="{B91F8626-9D23-16E5-8939-1E3109479E18}"/>
              </a:ext>
            </a:extLst>
          </p:cNvPr>
          <p:cNvPicPr>
            <a:picLocks noChangeAspect="1"/>
          </p:cNvPicPr>
          <p:nvPr/>
        </p:nvPicPr>
        <p:blipFill>
          <a:blip r:embed="rId2"/>
          <a:srcRect l="26776" r="30626" b="1"/>
          <a:stretch/>
        </p:blipFill>
        <p:spPr>
          <a:xfrm>
            <a:off x="0" y="-38166"/>
            <a:ext cx="4173349" cy="6857999"/>
          </a:xfrm>
          <a:prstGeom prst="rect">
            <a:avLst/>
          </a:prstGeom>
        </p:spPr>
      </p:pic>
      <p:cxnSp>
        <p:nvCxnSpPr>
          <p:cNvPr id="20" name="Straight Connector 19">
            <a:extLst>
              <a:ext uri="{FF2B5EF4-FFF2-40B4-BE49-F238E27FC236}">
                <a16:creationId xmlns:a16="http://schemas.microsoft.com/office/drawing/2014/main" id="{9CDBDB2C-61D6-12F8-0322-94F14267D9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39752" y="6087110"/>
            <a:ext cx="6883742"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p:nvSpPr>
          <p:cNvPr id="6" name="Title 5">
            <a:extLst>
              <a:ext uri="{FF2B5EF4-FFF2-40B4-BE49-F238E27FC236}">
                <a16:creationId xmlns:a16="http://schemas.microsoft.com/office/drawing/2014/main" id="{9C021330-0956-ABA2-D20B-E2BE20F7E0F4}"/>
              </a:ext>
            </a:extLst>
          </p:cNvPr>
          <p:cNvSpPr>
            <a:spLocks noGrp="1"/>
          </p:cNvSpPr>
          <p:nvPr>
            <p:ph type="ctrTitle"/>
          </p:nvPr>
        </p:nvSpPr>
        <p:spPr>
          <a:xfrm>
            <a:off x="-104502" y="768334"/>
            <a:ext cx="5735654" cy="2866405"/>
          </a:xfrm>
        </p:spPr>
        <p:txBody>
          <a:bodyPr/>
          <a:lstStyle/>
          <a:p>
            <a:br>
              <a:rPr lang="en-GB" b="1" dirty="0"/>
            </a:br>
            <a:endParaRPr lang="en-GB" dirty="0"/>
          </a:p>
        </p:txBody>
      </p:sp>
      <p:sp>
        <p:nvSpPr>
          <p:cNvPr id="7" name="TextBox 6">
            <a:extLst>
              <a:ext uri="{FF2B5EF4-FFF2-40B4-BE49-F238E27FC236}">
                <a16:creationId xmlns:a16="http://schemas.microsoft.com/office/drawing/2014/main" id="{15D6B4C9-F7A2-57B5-DF79-AFFBBEB339BD}"/>
              </a:ext>
            </a:extLst>
          </p:cNvPr>
          <p:cNvSpPr txBox="1"/>
          <p:nvPr/>
        </p:nvSpPr>
        <p:spPr>
          <a:xfrm>
            <a:off x="1137459" y="2373906"/>
            <a:ext cx="2363386" cy="369332"/>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Cover Page</a:t>
            </a:r>
          </a:p>
        </p:txBody>
      </p:sp>
      <p:pic>
        <p:nvPicPr>
          <p:cNvPr id="2" name="Picture 1" descr="Discover University of Wales Trinity Saint David">
            <a:extLst>
              <a:ext uri="{FF2B5EF4-FFF2-40B4-BE49-F238E27FC236}">
                <a16:creationId xmlns:a16="http://schemas.microsoft.com/office/drawing/2014/main" id="{EC05DCCE-16B6-A28D-7271-7CDE7A337872}"/>
              </a:ext>
            </a:extLst>
          </p:cNvPr>
          <p:cNvPicPr/>
          <p:nvPr/>
        </p:nvPicPr>
        <p:blipFill>
          <a:blip r:embed="rId3" r:link="rId4">
            <a:extLst>
              <a:ext uri="{28A0092B-C50C-407E-A947-70E740481C1C}">
                <a14:useLocalDpi xmlns:a14="http://schemas.microsoft.com/office/drawing/2010/main" val="0"/>
              </a:ext>
            </a:extLst>
          </a:blip>
          <a:srcRect/>
          <a:stretch>
            <a:fillRect/>
          </a:stretch>
        </p:blipFill>
        <p:spPr bwMode="auto">
          <a:xfrm>
            <a:off x="4613945" y="439641"/>
            <a:ext cx="2265027" cy="1229768"/>
          </a:xfrm>
          <a:prstGeom prst="rect">
            <a:avLst/>
          </a:prstGeom>
          <a:noFill/>
          <a:ln>
            <a:noFill/>
          </a:ln>
        </p:spPr>
      </p:pic>
    </p:spTree>
    <p:extLst>
      <p:ext uri="{BB962C8B-B14F-4D97-AF65-F5344CB8AC3E}">
        <p14:creationId xmlns:p14="http://schemas.microsoft.com/office/powerpoint/2010/main" val="19558854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5B99181-861E-A7F9-E535-47DCFCD4735F}"/>
            </a:ext>
          </a:extLst>
        </p:cNvPr>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A7521A78-F8FF-DEB8-D112-C34112E399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1" name="Group 20">
            <a:extLst>
              <a:ext uri="{FF2B5EF4-FFF2-40B4-BE49-F238E27FC236}">
                <a16:creationId xmlns:a16="http://schemas.microsoft.com/office/drawing/2014/main" id="{430E3C66-B75E-DAA6-5CB4-B1BE5F512F8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6858000"/>
            <a:chOff x="10290315" y="0"/>
            <a:chExt cx="1901686" cy="6858000"/>
          </a:xfrm>
        </p:grpSpPr>
        <p:sp>
          <p:nvSpPr>
            <p:cNvPr id="12" name="Oval 11">
              <a:extLst>
                <a:ext uri="{FF2B5EF4-FFF2-40B4-BE49-F238E27FC236}">
                  <a16:creationId xmlns:a16="http://schemas.microsoft.com/office/drawing/2014/main" id="{1BF4069B-5F22-A002-2F6C-9E35999BF0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354939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85">
              <a:extLst>
                <a:ext uri="{FF2B5EF4-FFF2-40B4-BE49-F238E27FC236}">
                  <a16:creationId xmlns:a16="http://schemas.microsoft.com/office/drawing/2014/main" id="{EF050F2E-5AF4-C1BF-BDD0-3BE4548016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86">
              <a:extLst>
                <a:ext uri="{FF2B5EF4-FFF2-40B4-BE49-F238E27FC236}">
                  <a16:creationId xmlns:a16="http://schemas.microsoft.com/office/drawing/2014/main" id="{588BD6E2-EE8F-3C79-52BF-44704D4EB1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87">
              <a:extLst>
                <a:ext uri="{FF2B5EF4-FFF2-40B4-BE49-F238E27FC236}">
                  <a16:creationId xmlns:a16="http://schemas.microsoft.com/office/drawing/2014/main" id="{EF23C086-7628-B91E-B291-E4220584FF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88">
              <a:extLst>
                <a:ext uri="{FF2B5EF4-FFF2-40B4-BE49-F238E27FC236}">
                  <a16:creationId xmlns:a16="http://schemas.microsoft.com/office/drawing/2014/main" id="{A47EC1E7-C68B-9FD8-D51E-EFD0A17F4D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89">
              <a:extLst>
                <a:ext uri="{FF2B5EF4-FFF2-40B4-BE49-F238E27FC236}">
                  <a16:creationId xmlns:a16="http://schemas.microsoft.com/office/drawing/2014/main" id="{2D11D39C-79F3-ADAF-6502-33FA30865B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97">
              <a:extLst>
                <a:ext uri="{FF2B5EF4-FFF2-40B4-BE49-F238E27FC236}">
                  <a16:creationId xmlns:a16="http://schemas.microsoft.com/office/drawing/2014/main" id="{45630324-6B14-212A-C8CB-5A72675C5C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3" name="Subtitle 2">
            <a:extLst>
              <a:ext uri="{FF2B5EF4-FFF2-40B4-BE49-F238E27FC236}">
                <a16:creationId xmlns:a16="http://schemas.microsoft.com/office/drawing/2014/main" id="{48D340EB-A253-6F98-E96A-A19D246223DC}"/>
              </a:ext>
            </a:extLst>
          </p:cNvPr>
          <p:cNvSpPr>
            <a:spLocks noGrp="1"/>
          </p:cNvSpPr>
          <p:nvPr>
            <p:ph type="subTitle" idx="1"/>
          </p:nvPr>
        </p:nvSpPr>
        <p:spPr>
          <a:xfrm>
            <a:off x="4739752" y="2969626"/>
            <a:ext cx="6724637" cy="3084184"/>
          </a:xfrm>
        </p:spPr>
        <p:txBody>
          <a:bodyPr>
            <a:noAutofit/>
          </a:bodyPr>
          <a:lstStyle/>
          <a:p>
            <a:r>
              <a:rPr lang="en-GB" sz="1400" dirty="0"/>
              <a:t>1. Introduction</a:t>
            </a:r>
          </a:p>
          <a:p>
            <a:r>
              <a:rPr lang="en-GB" sz="1400" dirty="0"/>
              <a:t>2. Company Overview</a:t>
            </a:r>
          </a:p>
          <a:p>
            <a:r>
              <a:rPr lang="en-GB" sz="1400" dirty="0"/>
              <a:t>3. Recruitment Process Overview</a:t>
            </a:r>
          </a:p>
          <a:p>
            <a:r>
              <a:rPr lang="en-GB" sz="1400" dirty="0"/>
              <a:t>4. Job Analysis</a:t>
            </a:r>
          </a:p>
          <a:p>
            <a:r>
              <a:rPr lang="en-GB" sz="1400" dirty="0"/>
              <a:t>5. Job Description</a:t>
            </a:r>
          </a:p>
          <a:p>
            <a:r>
              <a:rPr lang="en-GB" sz="1400" dirty="0"/>
              <a:t>6. Person Specification</a:t>
            </a:r>
          </a:p>
          <a:p>
            <a:r>
              <a:rPr lang="en-GB" sz="1400" dirty="0"/>
              <a:t>7. Interview Types</a:t>
            </a:r>
          </a:p>
          <a:p>
            <a:r>
              <a:rPr lang="en-GB" sz="1400" dirty="0"/>
              <a:t>8. Questioning Techniques</a:t>
            </a:r>
          </a:p>
          <a:p>
            <a:r>
              <a:rPr lang="en-GB" sz="1400" dirty="0"/>
              <a:t>9. Face-to-Face vs Online Interviews</a:t>
            </a:r>
          </a:p>
          <a:p>
            <a:r>
              <a:rPr lang="en-GB" sz="1400" dirty="0"/>
              <a:t>10. Recommendations</a:t>
            </a:r>
          </a:p>
          <a:p>
            <a:r>
              <a:rPr lang="en-GB" sz="1400" dirty="0"/>
              <a:t>11. Conclusion</a:t>
            </a:r>
          </a:p>
          <a:p>
            <a:r>
              <a:rPr lang="en-GB" sz="1400" dirty="0"/>
              <a:t>12. References</a:t>
            </a:r>
          </a:p>
        </p:txBody>
      </p:sp>
      <p:pic>
        <p:nvPicPr>
          <p:cNvPr id="22" name="Picture 21" descr="Colorful liquid art">
            <a:extLst>
              <a:ext uri="{FF2B5EF4-FFF2-40B4-BE49-F238E27FC236}">
                <a16:creationId xmlns:a16="http://schemas.microsoft.com/office/drawing/2014/main" id="{EFF10183-5A82-3A5F-9F90-178BA1A25B63}"/>
              </a:ext>
            </a:extLst>
          </p:cNvPr>
          <p:cNvPicPr>
            <a:picLocks noChangeAspect="1"/>
          </p:cNvPicPr>
          <p:nvPr/>
        </p:nvPicPr>
        <p:blipFill>
          <a:blip r:embed="rId2"/>
          <a:srcRect l="26776" r="30626" b="1"/>
          <a:stretch/>
        </p:blipFill>
        <p:spPr>
          <a:xfrm>
            <a:off x="20" y="8879"/>
            <a:ext cx="4173349" cy="6857999"/>
          </a:xfrm>
          <a:prstGeom prst="rect">
            <a:avLst/>
          </a:prstGeom>
        </p:spPr>
      </p:pic>
      <p:cxnSp>
        <p:nvCxnSpPr>
          <p:cNvPr id="20" name="Straight Connector 19">
            <a:extLst>
              <a:ext uri="{FF2B5EF4-FFF2-40B4-BE49-F238E27FC236}">
                <a16:creationId xmlns:a16="http://schemas.microsoft.com/office/drawing/2014/main" id="{D76A01D4-FCA1-C631-C4E0-D54C93EDC4F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39752" y="6087110"/>
            <a:ext cx="6883742"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p:nvSpPr>
          <p:cNvPr id="5" name="Title 4">
            <a:extLst>
              <a:ext uri="{FF2B5EF4-FFF2-40B4-BE49-F238E27FC236}">
                <a16:creationId xmlns:a16="http://schemas.microsoft.com/office/drawing/2014/main" id="{68ABE824-71F6-5563-EF28-6C7BCE965F90}"/>
              </a:ext>
            </a:extLst>
          </p:cNvPr>
          <p:cNvSpPr>
            <a:spLocks noGrp="1"/>
          </p:cNvSpPr>
          <p:nvPr>
            <p:ph type="ctrTitle"/>
          </p:nvPr>
        </p:nvSpPr>
        <p:spPr>
          <a:xfrm>
            <a:off x="583684" y="2116187"/>
            <a:ext cx="3400894" cy="2866405"/>
          </a:xfrm>
        </p:spPr>
        <p:txBody>
          <a:bodyPr>
            <a:normAutofit/>
          </a:bodyPr>
          <a:lstStyle/>
          <a:p>
            <a:r>
              <a:rPr lang="en-GB" sz="1800" dirty="0">
                <a:latin typeface="Arial" panose="020B0604020202020204" pitchFamily="34" charset="0"/>
                <a:cs typeface="Arial" panose="020B0604020202020204" pitchFamily="34" charset="0"/>
              </a:rPr>
              <a:t>Table of Contents </a:t>
            </a:r>
          </a:p>
        </p:txBody>
      </p:sp>
    </p:spTree>
    <p:extLst>
      <p:ext uri="{BB962C8B-B14F-4D97-AF65-F5344CB8AC3E}">
        <p14:creationId xmlns:p14="http://schemas.microsoft.com/office/powerpoint/2010/main" val="36770178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57A6BA5-5310-54FB-4FD9-94501CD11912}"/>
            </a:ext>
          </a:extLst>
        </p:cNvPr>
        <p:cNvGrpSpPr/>
        <p:nvPr/>
      </p:nvGrpSpPr>
      <p:grpSpPr>
        <a:xfrm>
          <a:off x="0" y="0"/>
          <a:ext cx="0" cy="0"/>
          <a:chOff x="0" y="0"/>
          <a:chExt cx="0" cy="0"/>
        </a:xfrm>
      </p:grpSpPr>
      <p:sp>
        <p:nvSpPr>
          <p:cNvPr id="3" name="Subtitle 2">
            <a:extLst>
              <a:ext uri="{FF2B5EF4-FFF2-40B4-BE49-F238E27FC236}">
                <a16:creationId xmlns:a16="http://schemas.microsoft.com/office/drawing/2014/main" id="{905D1677-B08B-00C5-0AB8-BAAA26AE1D52}"/>
              </a:ext>
            </a:extLst>
          </p:cNvPr>
          <p:cNvSpPr>
            <a:spLocks noGrp="1"/>
          </p:cNvSpPr>
          <p:nvPr>
            <p:ph type="subTitle" idx="1"/>
          </p:nvPr>
        </p:nvSpPr>
        <p:spPr>
          <a:xfrm rot="20924888">
            <a:off x="4739751" y="4283239"/>
            <a:ext cx="6479629" cy="1475177"/>
          </a:xfrm>
        </p:spPr>
        <p:txBody>
          <a:bodyPr>
            <a:normAutofit/>
          </a:bodyPr>
          <a:lstStyle/>
          <a:p>
            <a:r>
              <a:rPr lang="en-GB" dirty="0"/>
              <a:t> </a:t>
            </a:r>
          </a:p>
        </p:txBody>
      </p:sp>
      <p:pic>
        <p:nvPicPr>
          <p:cNvPr id="22" name="Picture 21" descr="Colorful liquid art">
            <a:extLst>
              <a:ext uri="{FF2B5EF4-FFF2-40B4-BE49-F238E27FC236}">
                <a16:creationId xmlns:a16="http://schemas.microsoft.com/office/drawing/2014/main" id="{3F50C206-CB73-683E-A9F3-61E083D436D1}"/>
              </a:ext>
            </a:extLst>
          </p:cNvPr>
          <p:cNvPicPr>
            <a:picLocks noChangeAspect="1"/>
          </p:cNvPicPr>
          <p:nvPr/>
        </p:nvPicPr>
        <p:blipFill>
          <a:blip r:embed="rId2"/>
          <a:srcRect l="26776" r="30626" b="1"/>
          <a:stretch/>
        </p:blipFill>
        <p:spPr>
          <a:xfrm>
            <a:off x="0" y="-383177"/>
            <a:ext cx="4173349" cy="7368473"/>
          </a:xfrm>
          <a:prstGeom prst="rect">
            <a:avLst/>
          </a:prstGeom>
        </p:spPr>
      </p:pic>
      <p:sp>
        <p:nvSpPr>
          <p:cNvPr id="6" name="Title 5">
            <a:extLst>
              <a:ext uri="{FF2B5EF4-FFF2-40B4-BE49-F238E27FC236}">
                <a16:creationId xmlns:a16="http://schemas.microsoft.com/office/drawing/2014/main" id="{4B4A55F6-3B83-8282-687B-76A376F2692D}"/>
              </a:ext>
            </a:extLst>
          </p:cNvPr>
          <p:cNvSpPr>
            <a:spLocks noGrp="1"/>
          </p:cNvSpPr>
          <p:nvPr>
            <p:ph type="ctrTitle"/>
          </p:nvPr>
        </p:nvSpPr>
        <p:spPr>
          <a:xfrm>
            <a:off x="4658102" y="768334"/>
            <a:ext cx="6121751" cy="5129127"/>
          </a:xfrm>
        </p:spPr>
        <p:txBody>
          <a:bodyPr>
            <a:normAutofit/>
          </a:bodyPr>
          <a:lstStyle/>
          <a:p>
            <a:br>
              <a:rPr lang="en-GB" sz="1000" b="1" dirty="0"/>
            </a:br>
            <a:endParaRPr lang="en-GB" sz="1000" dirty="0"/>
          </a:p>
        </p:txBody>
      </p:sp>
      <p:sp>
        <p:nvSpPr>
          <p:cNvPr id="7" name="TextBox 6">
            <a:extLst>
              <a:ext uri="{FF2B5EF4-FFF2-40B4-BE49-F238E27FC236}">
                <a16:creationId xmlns:a16="http://schemas.microsoft.com/office/drawing/2014/main" id="{FC60680A-63D3-F182-E8B0-0C31312F9C0F}"/>
              </a:ext>
            </a:extLst>
          </p:cNvPr>
          <p:cNvSpPr txBox="1"/>
          <p:nvPr/>
        </p:nvSpPr>
        <p:spPr>
          <a:xfrm>
            <a:off x="1163585" y="2373906"/>
            <a:ext cx="2363386" cy="923330"/>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Introduction &amp;</a:t>
            </a:r>
            <a:r>
              <a:rPr lang="en-GB" dirty="0"/>
              <a:t> </a:t>
            </a:r>
            <a:r>
              <a:rPr lang="en-GB" b="1" dirty="0"/>
              <a:t>Company Overview </a:t>
            </a:r>
            <a:endParaRPr lang="en-GB" b="1" dirty="0">
              <a:latin typeface="Arial" panose="020B0604020202020204" pitchFamily="34" charset="0"/>
              <a:cs typeface="Arial" panose="020B0604020202020204" pitchFamily="34" charset="0"/>
            </a:endParaRPr>
          </a:p>
          <a:p>
            <a:endParaRPr lang="en-GB" sz="1800" b="1"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98460F61-4FD2-2231-ED49-416F5A6DD521}"/>
              </a:ext>
            </a:extLst>
          </p:cNvPr>
          <p:cNvSpPr txBox="1"/>
          <p:nvPr/>
        </p:nvSpPr>
        <p:spPr>
          <a:xfrm>
            <a:off x="4388552" y="1927143"/>
            <a:ext cx="6013796" cy="4801314"/>
          </a:xfrm>
          <a:prstGeom prst="rect">
            <a:avLst/>
          </a:prstGeom>
          <a:noFill/>
        </p:spPr>
        <p:txBody>
          <a:bodyPr wrap="square">
            <a:spAutoFit/>
          </a:bodyPr>
          <a:lstStyle/>
          <a:p>
            <a:r>
              <a:rPr lang="en-GB" dirty="0"/>
              <a:t>This presentation explores the recruitment and selection process for the role of Project Manager at Unite Students. It outlines recruitment steps, interview types, questioning techniques, and compares face-to-face and online interviews, concluding with recommendations for fair recruitment (CIPD, 2023).</a:t>
            </a:r>
          </a:p>
          <a:p>
            <a:endParaRPr lang="en-GB" dirty="0"/>
          </a:p>
          <a:p>
            <a:r>
              <a:rPr lang="en-GB" b="1" dirty="0">
                <a:solidFill>
                  <a:schemeClr val="accent4"/>
                </a:solidFill>
              </a:rPr>
              <a:t>Company Overview</a:t>
            </a:r>
          </a:p>
          <a:p>
            <a:r>
              <a:rPr lang="en-GB" dirty="0"/>
              <a:t>Unite Students is the UK’s largest provider of student accommodation, housing over 70,000 students in 25 cities. Its mission is to provide a 'Home for Success' while enhancing operations and sustainability (Unite Students, 2024).</a:t>
            </a:r>
          </a:p>
          <a:p>
            <a:endParaRPr lang="en-GB" b="1" dirty="0">
              <a:solidFill>
                <a:schemeClr val="accent4"/>
              </a:solidFill>
            </a:endParaRPr>
          </a:p>
          <a:p>
            <a:endParaRPr lang="en-GB" b="1" dirty="0">
              <a:solidFill>
                <a:schemeClr val="accent4"/>
              </a:solidFill>
            </a:endParaRPr>
          </a:p>
          <a:p>
            <a:endParaRPr lang="en-GB" b="1" dirty="0">
              <a:solidFill>
                <a:schemeClr val="accent4"/>
              </a:solidFill>
            </a:endParaRPr>
          </a:p>
          <a:p>
            <a:endParaRPr lang="en-GB" dirty="0"/>
          </a:p>
        </p:txBody>
      </p:sp>
    </p:spTree>
    <p:extLst>
      <p:ext uri="{BB962C8B-B14F-4D97-AF65-F5344CB8AC3E}">
        <p14:creationId xmlns:p14="http://schemas.microsoft.com/office/powerpoint/2010/main" val="6853566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DE3024-5ADC-B6AA-ECDA-EB21AB788E79}"/>
            </a:ext>
          </a:extLst>
        </p:cNvPr>
        <p:cNvGrpSpPr/>
        <p:nvPr/>
      </p:nvGrpSpPr>
      <p:grpSpPr>
        <a:xfrm>
          <a:off x="0" y="0"/>
          <a:ext cx="0" cy="0"/>
          <a:chOff x="0" y="0"/>
          <a:chExt cx="0" cy="0"/>
        </a:xfrm>
      </p:grpSpPr>
      <p:pic>
        <p:nvPicPr>
          <p:cNvPr id="22" name="Picture 21" descr="Colorful liquid art">
            <a:extLst>
              <a:ext uri="{FF2B5EF4-FFF2-40B4-BE49-F238E27FC236}">
                <a16:creationId xmlns:a16="http://schemas.microsoft.com/office/drawing/2014/main" id="{CE4F3A85-9012-8E58-D71C-C7171B31A2AA}"/>
              </a:ext>
            </a:extLst>
          </p:cNvPr>
          <p:cNvPicPr>
            <a:picLocks noChangeAspect="1"/>
          </p:cNvPicPr>
          <p:nvPr/>
        </p:nvPicPr>
        <p:blipFill>
          <a:blip r:embed="rId2"/>
          <a:srcRect l="26776" r="30626" b="1"/>
          <a:stretch/>
        </p:blipFill>
        <p:spPr>
          <a:xfrm>
            <a:off x="0" y="-38166"/>
            <a:ext cx="4173349" cy="6857999"/>
          </a:xfrm>
          <a:prstGeom prst="rect">
            <a:avLst/>
          </a:prstGeom>
        </p:spPr>
      </p:pic>
      <p:sp>
        <p:nvSpPr>
          <p:cNvPr id="6" name="Title 5">
            <a:extLst>
              <a:ext uri="{FF2B5EF4-FFF2-40B4-BE49-F238E27FC236}">
                <a16:creationId xmlns:a16="http://schemas.microsoft.com/office/drawing/2014/main" id="{B3980CD2-AEE7-80F9-DD3A-D5359DC1F79D}"/>
              </a:ext>
            </a:extLst>
          </p:cNvPr>
          <p:cNvSpPr>
            <a:spLocks noGrp="1"/>
          </p:cNvSpPr>
          <p:nvPr>
            <p:ph type="ctrTitle"/>
          </p:nvPr>
        </p:nvSpPr>
        <p:spPr>
          <a:xfrm>
            <a:off x="-104502" y="768334"/>
            <a:ext cx="5735654" cy="2866405"/>
          </a:xfrm>
        </p:spPr>
        <p:txBody>
          <a:bodyPr/>
          <a:lstStyle/>
          <a:p>
            <a:br>
              <a:rPr lang="en-GB" b="1" dirty="0"/>
            </a:br>
            <a:endParaRPr lang="en-GB" dirty="0"/>
          </a:p>
        </p:txBody>
      </p:sp>
      <p:sp>
        <p:nvSpPr>
          <p:cNvPr id="7" name="TextBox 6">
            <a:extLst>
              <a:ext uri="{FF2B5EF4-FFF2-40B4-BE49-F238E27FC236}">
                <a16:creationId xmlns:a16="http://schemas.microsoft.com/office/drawing/2014/main" id="{69EA8E20-CA0F-60D7-12D0-307B498D69F9}"/>
              </a:ext>
            </a:extLst>
          </p:cNvPr>
          <p:cNvSpPr txBox="1"/>
          <p:nvPr/>
        </p:nvSpPr>
        <p:spPr>
          <a:xfrm>
            <a:off x="1163585" y="2373906"/>
            <a:ext cx="2363386" cy="646331"/>
          </a:xfrm>
          <a:prstGeom prst="rect">
            <a:avLst/>
          </a:prstGeom>
          <a:noFill/>
        </p:spPr>
        <p:txBody>
          <a:bodyPr wrap="square" rtlCol="0">
            <a:spAutoFit/>
          </a:bodyPr>
          <a:lstStyle/>
          <a:p>
            <a:r>
              <a:rPr lang="en-GB" sz="1800" b="1" dirty="0">
                <a:latin typeface="Arial" panose="020B0604020202020204" pitchFamily="34" charset="0"/>
                <a:cs typeface="Arial" panose="020B0604020202020204" pitchFamily="34" charset="0"/>
              </a:rPr>
              <a:t>Recruitment Process Overview</a:t>
            </a:r>
          </a:p>
        </p:txBody>
      </p:sp>
      <p:sp>
        <p:nvSpPr>
          <p:cNvPr id="2" name="Subtitle 1">
            <a:extLst>
              <a:ext uri="{FF2B5EF4-FFF2-40B4-BE49-F238E27FC236}">
                <a16:creationId xmlns:a16="http://schemas.microsoft.com/office/drawing/2014/main" id="{BDD2D0DE-9B2D-4144-B71C-FF9537E7599D}"/>
              </a:ext>
            </a:extLst>
          </p:cNvPr>
          <p:cNvSpPr>
            <a:spLocks noGrp="1" noChangeArrowheads="1"/>
          </p:cNvSpPr>
          <p:nvPr>
            <p:ph type="subTitle" idx="1"/>
          </p:nvPr>
        </p:nvSpPr>
        <p:spPr bwMode="auto">
          <a:xfrm>
            <a:off x="4277851" y="2415850"/>
            <a:ext cx="6420576" cy="3077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tabLst/>
            </a:pPr>
            <a:endParaRPr kumimoji="0" lang="en-US" altLang="en-US" sz="1400" b="0" i="0" u="none" strike="noStrike" cap="none" normalizeH="0" baseline="0" dirty="0">
              <a:ln>
                <a:noFill/>
              </a:ln>
              <a:solidFill>
                <a:schemeClr val="tx1"/>
              </a:solidFill>
              <a:effectLst/>
              <a:latin typeface="Arial" panose="020B0604020202020204" pitchFamily="34" charset="0"/>
            </a:endParaRPr>
          </a:p>
        </p:txBody>
      </p:sp>
      <p:sp>
        <p:nvSpPr>
          <p:cNvPr id="4" name="TextBox 3">
            <a:extLst>
              <a:ext uri="{FF2B5EF4-FFF2-40B4-BE49-F238E27FC236}">
                <a16:creationId xmlns:a16="http://schemas.microsoft.com/office/drawing/2014/main" id="{3F09641A-6D4E-A8DF-C603-1BDBBC60134D}"/>
              </a:ext>
            </a:extLst>
          </p:cNvPr>
          <p:cNvSpPr txBox="1"/>
          <p:nvPr/>
        </p:nvSpPr>
        <p:spPr>
          <a:xfrm>
            <a:off x="4380411" y="2813596"/>
            <a:ext cx="5947955" cy="1477328"/>
          </a:xfrm>
          <a:prstGeom prst="rect">
            <a:avLst/>
          </a:prstGeom>
          <a:noFill/>
        </p:spPr>
        <p:txBody>
          <a:bodyPr wrap="square">
            <a:spAutoFit/>
          </a:bodyPr>
          <a:lstStyle/>
          <a:p>
            <a:r>
              <a:rPr lang="en-GB" b="1" dirty="0"/>
              <a:t>Recruitment ensures the right person is hired for the right role. Steps include job analysis, job description, person specification, advertising, shortlisting, interviewing, and selection (Armstrong &amp; Taylor, 2023).</a:t>
            </a:r>
          </a:p>
        </p:txBody>
      </p:sp>
    </p:spTree>
    <p:extLst>
      <p:ext uri="{BB962C8B-B14F-4D97-AF65-F5344CB8AC3E}">
        <p14:creationId xmlns:p14="http://schemas.microsoft.com/office/powerpoint/2010/main" val="5246579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196B1C-AED0-4B8D-548F-C424F4825822}"/>
            </a:ext>
          </a:extLst>
        </p:cNvPr>
        <p:cNvGrpSpPr/>
        <p:nvPr/>
      </p:nvGrpSpPr>
      <p:grpSpPr>
        <a:xfrm>
          <a:off x="0" y="0"/>
          <a:ext cx="0" cy="0"/>
          <a:chOff x="0" y="0"/>
          <a:chExt cx="0" cy="0"/>
        </a:xfrm>
      </p:grpSpPr>
      <p:pic>
        <p:nvPicPr>
          <p:cNvPr id="22" name="Picture 21" descr="Colorful liquid art">
            <a:extLst>
              <a:ext uri="{FF2B5EF4-FFF2-40B4-BE49-F238E27FC236}">
                <a16:creationId xmlns:a16="http://schemas.microsoft.com/office/drawing/2014/main" id="{959A5A26-2783-9F50-7395-905C994A5744}"/>
              </a:ext>
            </a:extLst>
          </p:cNvPr>
          <p:cNvPicPr>
            <a:picLocks noChangeAspect="1"/>
          </p:cNvPicPr>
          <p:nvPr/>
        </p:nvPicPr>
        <p:blipFill>
          <a:blip r:embed="rId2"/>
          <a:srcRect l="26776" r="30626" b="1"/>
          <a:stretch/>
        </p:blipFill>
        <p:spPr>
          <a:xfrm>
            <a:off x="0" y="-38166"/>
            <a:ext cx="4173349" cy="6857999"/>
          </a:xfrm>
          <a:prstGeom prst="rect">
            <a:avLst/>
          </a:prstGeom>
        </p:spPr>
      </p:pic>
      <p:sp>
        <p:nvSpPr>
          <p:cNvPr id="6" name="Title 5">
            <a:extLst>
              <a:ext uri="{FF2B5EF4-FFF2-40B4-BE49-F238E27FC236}">
                <a16:creationId xmlns:a16="http://schemas.microsoft.com/office/drawing/2014/main" id="{E0CDFCEF-9AAF-B9AC-632E-509CCBE277CA}"/>
              </a:ext>
            </a:extLst>
          </p:cNvPr>
          <p:cNvSpPr>
            <a:spLocks noGrp="1"/>
          </p:cNvSpPr>
          <p:nvPr>
            <p:ph type="ctrTitle"/>
          </p:nvPr>
        </p:nvSpPr>
        <p:spPr>
          <a:xfrm>
            <a:off x="3788229" y="2350823"/>
            <a:ext cx="2238103" cy="853931"/>
          </a:xfrm>
        </p:spPr>
        <p:txBody>
          <a:bodyPr>
            <a:normAutofit/>
          </a:bodyPr>
          <a:lstStyle/>
          <a:p>
            <a:pPr marL="457200" lvl="1"/>
            <a:br>
              <a:rPr lang="en-GB" sz="1100" b="1" dirty="0"/>
            </a:br>
            <a:r>
              <a:rPr lang="en-GB" sz="1600" b="1" dirty="0">
                <a:solidFill>
                  <a:schemeClr val="accent4"/>
                </a:solidFill>
              </a:rPr>
              <a:t>Job Description</a:t>
            </a:r>
          </a:p>
        </p:txBody>
      </p:sp>
      <p:sp>
        <p:nvSpPr>
          <p:cNvPr id="7" name="TextBox 6">
            <a:extLst>
              <a:ext uri="{FF2B5EF4-FFF2-40B4-BE49-F238E27FC236}">
                <a16:creationId xmlns:a16="http://schemas.microsoft.com/office/drawing/2014/main" id="{CEEEA9F7-B937-742F-F39A-180915A571FD}"/>
              </a:ext>
            </a:extLst>
          </p:cNvPr>
          <p:cNvSpPr txBox="1"/>
          <p:nvPr/>
        </p:nvSpPr>
        <p:spPr>
          <a:xfrm>
            <a:off x="1163585" y="2373906"/>
            <a:ext cx="2363386" cy="1200329"/>
          </a:xfrm>
          <a:prstGeom prst="rect">
            <a:avLst/>
          </a:prstGeom>
          <a:noFill/>
        </p:spPr>
        <p:txBody>
          <a:bodyPr wrap="square" rtlCol="0">
            <a:spAutoFit/>
          </a:bodyPr>
          <a:lstStyle/>
          <a:p>
            <a:r>
              <a:rPr lang="en-GB" sz="1800" b="1" dirty="0">
                <a:latin typeface="Arial" panose="020B0604020202020204" pitchFamily="34" charset="0"/>
                <a:cs typeface="Arial" panose="020B0604020202020204" pitchFamily="34" charset="0"/>
              </a:rPr>
              <a:t>Job Analysis, Job Description &amp; Person Specification</a:t>
            </a:r>
          </a:p>
        </p:txBody>
      </p:sp>
      <p:sp>
        <p:nvSpPr>
          <p:cNvPr id="8" name="TextBox 7">
            <a:extLst>
              <a:ext uri="{FF2B5EF4-FFF2-40B4-BE49-F238E27FC236}">
                <a16:creationId xmlns:a16="http://schemas.microsoft.com/office/drawing/2014/main" id="{41600315-D5F6-63B5-9BA0-2CAE84D3C64A}"/>
              </a:ext>
            </a:extLst>
          </p:cNvPr>
          <p:cNvSpPr txBox="1"/>
          <p:nvPr/>
        </p:nvSpPr>
        <p:spPr>
          <a:xfrm>
            <a:off x="4412609" y="1412104"/>
            <a:ext cx="4729294" cy="1000274"/>
          </a:xfrm>
          <a:prstGeom prst="rect">
            <a:avLst/>
          </a:prstGeom>
          <a:noFill/>
        </p:spPr>
        <p:txBody>
          <a:bodyPr wrap="square">
            <a:spAutoFit/>
          </a:bodyPr>
          <a:lstStyle/>
          <a:p>
            <a:pPr marL="742950" lvl="1" indent="-285750">
              <a:buFont typeface="Arial" panose="020B0604020202020204" pitchFamily="34" charset="0"/>
              <a:buChar char="•"/>
            </a:pPr>
            <a:r>
              <a:rPr lang="en-GB" sz="1200" b="1" dirty="0"/>
              <a:t>Job analysis identifies the tasks, duties, and skills for a specific role. Unite Students consults managers and reviews reports to define the Project Manager’s responsibilities (CIPD, 2023).</a:t>
            </a:r>
          </a:p>
          <a:p>
            <a:pPr marL="742950" lvl="1" indent="-285750">
              <a:buFont typeface="Arial" panose="020B0604020202020204" pitchFamily="34" charset="0"/>
              <a:buChar char="•"/>
            </a:pPr>
            <a:endParaRPr lang="en-GB" sz="1100" b="1" dirty="0"/>
          </a:p>
        </p:txBody>
      </p:sp>
      <p:sp>
        <p:nvSpPr>
          <p:cNvPr id="3" name="TextBox 2">
            <a:extLst>
              <a:ext uri="{FF2B5EF4-FFF2-40B4-BE49-F238E27FC236}">
                <a16:creationId xmlns:a16="http://schemas.microsoft.com/office/drawing/2014/main" id="{319DE522-04CA-09C6-C6A6-EE4D6A4781F7}"/>
              </a:ext>
            </a:extLst>
          </p:cNvPr>
          <p:cNvSpPr txBox="1"/>
          <p:nvPr/>
        </p:nvSpPr>
        <p:spPr>
          <a:xfrm>
            <a:off x="4288172" y="683595"/>
            <a:ext cx="6096000" cy="369332"/>
          </a:xfrm>
          <a:prstGeom prst="rect">
            <a:avLst/>
          </a:prstGeom>
          <a:noFill/>
        </p:spPr>
        <p:txBody>
          <a:bodyPr wrap="square">
            <a:spAutoFit/>
          </a:bodyPr>
          <a:lstStyle/>
          <a:p>
            <a:r>
              <a:rPr lang="en-GB" b="1" dirty="0">
                <a:solidFill>
                  <a:schemeClr val="accent4"/>
                </a:solidFill>
                <a:latin typeface="Aharoni" panose="02010803020104030203" pitchFamily="2" charset="-79"/>
                <a:cs typeface="Aharoni" panose="02010803020104030203" pitchFamily="2" charset="-79"/>
              </a:rPr>
              <a:t>Job Analysis</a:t>
            </a:r>
          </a:p>
        </p:txBody>
      </p:sp>
      <p:sp>
        <p:nvSpPr>
          <p:cNvPr id="5" name="TextBox 4">
            <a:extLst>
              <a:ext uri="{FF2B5EF4-FFF2-40B4-BE49-F238E27FC236}">
                <a16:creationId xmlns:a16="http://schemas.microsoft.com/office/drawing/2014/main" id="{DF4E09C6-FB16-8D15-349B-E00BF03EB580}"/>
              </a:ext>
            </a:extLst>
          </p:cNvPr>
          <p:cNvSpPr txBox="1"/>
          <p:nvPr/>
        </p:nvSpPr>
        <p:spPr>
          <a:xfrm>
            <a:off x="6102764" y="2675095"/>
            <a:ext cx="4173349" cy="1384995"/>
          </a:xfrm>
          <a:prstGeom prst="rect">
            <a:avLst/>
          </a:prstGeom>
          <a:noFill/>
        </p:spPr>
        <p:txBody>
          <a:bodyPr wrap="square">
            <a:spAutoFit/>
          </a:bodyPr>
          <a:lstStyle/>
          <a:p>
            <a:pPr lvl="1"/>
            <a:r>
              <a:rPr lang="en-GB" sz="1400" b="1" dirty="0"/>
              <a:t>A job description defines duties and responsibilities. For the Project Manager, duties include overseeing transformation projects, coordinating teams, managing budgets, and ensuring delivery (Beardwell &amp; Thompson, 2020).</a:t>
            </a:r>
          </a:p>
        </p:txBody>
      </p:sp>
      <p:sp>
        <p:nvSpPr>
          <p:cNvPr id="10" name="TextBox 9">
            <a:extLst>
              <a:ext uri="{FF2B5EF4-FFF2-40B4-BE49-F238E27FC236}">
                <a16:creationId xmlns:a16="http://schemas.microsoft.com/office/drawing/2014/main" id="{FA1F7D1A-E730-2797-10EA-6531DE457F4E}"/>
              </a:ext>
            </a:extLst>
          </p:cNvPr>
          <p:cNvSpPr txBox="1"/>
          <p:nvPr/>
        </p:nvSpPr>
        <p:spPr>
          <a:xfrm>
            <a:off x="4173349" y="4403161"/>
            <a:ext cx="4249783" cy="307777"/>
          </a:xfrm>
          <a:prstGeom prst="rect">
            <a:avLst/>
          </a:prstGeom>
          <a:noFill/>
        </p:spPr>
        <p:txBody>
          <a:bodyPr wrap="square">
            <a:spAutoFit/>
          </a:bodyPr>
          <a:lstStyle/>
          <a:p>
            <a:r>
              <a:rPr lang="en-GB" sz="1400" b="1" dirty="0">
                <a:solidFill>
                  <a:schemeClr val="accent4"/>
                </a:solidFill>
              </a:rPr>
              <a:t>Person Specification</a:t>
            </a:r>
          </a:p>
        </p:txBody>
      </p:sp>
      <p:sp>
        <p:nvSpPr>
          <p:cNvPr id="12" name="TextBox 11">
            <a:extLst>
              <a:ext uri="{FF2B5EF4-FFF2-40B4-BE49-F238E27FC236}">
                <a16:creationId xmlns:a16="http://schemas.microsoft.com/office/drawing/2014/main" id="{DEBEB96A-F3EC-DC57-FBFC-F518DEF57EFA}"/>
              </a:ext>
            </a:extLst>
          </p:cNvPr>
          <p:cNvSpPr txBox="1"/>
          <p:nvPr/>
        </p:nvSpPr>
        <p:spPr>
          <a:xfrm>
            <a:off x="5852160" y="4912099"/>
            <a:ext cx="5721531" cy="1077218"/>
          </a:xfrm>
          <a:prstGeom prst="rect">
            <a:avLst/>
          </a:prstGeom>
          <a:noFill/>
        </p:spPr>
        <p:txBody>
          <a:bodyPr wrap="square">
            <a:spAutoFit/>
          </a:bodyPr>
          <a:lstStyle/>
          <a:p>
            <a:r>
              <a:rPr lang="en-GB" sz="1600" b="1" dirty="0"/>
              <a:t>Outlines the skills, qualifications, and attributes required. For this role: project management degree, experience in transformation, leadership, and strong communication skills (CIPD, 2023).</a:t>
            </a:r>
          </a:p>
        </p:txBody>
      </p:sp>
    </p:spTree>
    <p:extLst>
      <p:ext uri="{BB962C8B-B14F-4D97-AF65-F5344CB8AC3E}">
        <p14:creationId xmlns:p14="http://schemas.microsoft.com/office/powerpoint/2010/main" val="12898158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345276-2CEA-5C1D-ED53-E13BA9FCE93C}"/>
            </a:ext>
          </a:extLst>
        </p:cNvPr>
        <p:cNvGrpSpPr/>
        <p:nvPr/>
      </p:nvGrpSpPr>
      <p:grpSpPr>
        <a:xfrm>
          <a:off x="0" y="0"/>
          <a:ext cx="0" cy="0"/>
          <a:chOff x="0" y="0"/>
          <a:chExt cx="0" cy="0"/>
        </a:xfrm>
      </p:grpSpPr>
      <p:sp>
        <p:nvSpPr>
          <p:cNvPr id="3" name="Subtitle 2">
            <a:extLst>
              <a:ext uri="{FF2B5EF4-FFF2-40B4-BE49-F238E27FC236}">
                <a16:creationId xmlns:a16="http://schemas.microsoft.com/office/drawing/2014/main" id="{DEE2743F-4EF0-E91C-8732-CC459C7898EC}"/>
              </a:ext>
            </a:extLst>
          </p:cNvPr>
          <p:cNvSpPr>
            <a:spLocks noGrp="1"/>
          </p:cNvSpPr>
          <p:nvPr>
            <p:ph type="subTitle" idx="1"/>
          </p:nvPr>
        </p:nvSpPr>
        <p:spPr>
          <a:xfrm>
            <a:off x="4739751" y="3634739"/>
            <a:ext cx="6479629" cy="2123677"/>
          </a:xfrm>
        </p:spPr>
        <p:txBody>
          <a:bodyPr>
            <a:noAutofit/>
          </a:bodyPr>
          <a:lstStyle/>
          <a:p>
            <a:endParaRPr lang="en-GB" sz="1400" b="1" dirty="0"/>
          </a:p>
          <a:p>
            <a:endParaRPr lang="en-GB" sz="1400" dirty="0"/>
          </a:p>
        </p:txBody>
      </p:sp>
      <p:pic>
        <p:nvPicPr>
          <p:cNvPr id="22" name="Picture 21" descr="Colorful liquid art">
            <a:extLst>
              <a:ext uri="{FF2B5EF4-FFF2-40B4-BE49-F238E27FC236}">
                <a16:creationId xmlns:a16="http://schemas.microsoft.com/office/drawing/2014/main" id="{5EB5153B-3E87-012E-AB4F-5E3692E467B7}"/>
              </a:ext>
            </a:extLst>
          </p:cNvPr>
          <p:cNvPicPr>
            <a:picLocks noChangeAspect="1"/>
          </p:cNvPicPr>
          <p:nvPr/>
        </p:nvPicPr>
        <p:blipFill>
          <a:blip r:embed="rId2"/>
          <a:srcRect l="26776" r="30626" b="1"/>
          <a:stretch/>
        </p:blipFill>
        <p:spPr>
          <a:xfrm>
            <a:off x="0" y="-38166"/>
            <a:ext cx="4173349" cy="6857999"/>
          </a:xfrm>
          <a:prstGeom prst="rect">
            <a:avLst/>
          </a:prstGeom>
        </p:spPr>
      </p:pic>
      <p:sp>
        <p:nvSpPr>
          <p:cNvPr id="6" name="Title 5">
            <a:extLst>
              <a:ext uri="{FF2B5EF4-FFF2-40B4-BE49-F238E27FC236}">
                <a16:creationId xmlns:a16="http://schemas.microsoft.com/office/drawing/2014/main" id="{8BE7B84B-975A-F89A-6F46-B56704D86B62}"/>
              </a:ext>
            </a:extLst>
          </p:cNvPr>
          <p:cNvSpPr>
            <a:spLocks noGrp="1"/>
          </p:cNvSpPr>
          <p:nvPr>
            <p:ph type="ctrTitle"/>
          </p:nvPr>
        </p:nvSpPr>
        <p:spPr>
          <a:xfrm>
            <a:off x="-104503" y="768334"/>
            <a:ext cx="6329133" cy="2866405"/>
          </a:xfrm>
        </p:spPr>
        <p:txBody>
          <a:bodyPr/>
          <a:lstStyle/>
          <a:p>
            <a:br>
              <a:rPr lang="en-GB" b="1" dirty="0"/>
            </a:br>
            <a:endParaRPr lang="en-GB" dirty="0"/>
          </a:p>
        </p:txBody>
      </p:sp>
      <p:sp>
        <p:nvSpPr>
          <p:cNvPr id="7" name="TextBox 6">
            <a:extLst>
              <a:ext uri="{FF2B5EF4-FFF2-40B4-BE49-F238E27FC236}">
                <a16:creationId xmlns:a16="http://schemas.microsoft.com/office/drawing/2014/main" id="{2DFF6B66-34C5-8F78-3406-78BE68E3E373}"/>
              </a:ext>
            </a:extLst>
          </p:cNvPr>
          <p:cNvSpPr txBox="1"/>
          <p:nvPr/>
        </p:nvSpPr>
        <p:spPr>
          <a:xfrm>
            <a:off x="1163585" y="2373906"/>
            <a:ext cx="2363386" cy="646331"/>
          </a:xfrm>
          <a:prstGeom prst="rect">
            <a:avLst/>
          </a:prstGeom>
          <a:noFill/>
        </p:spPr>
        <p:txBody>
          <a:bodyPr wrap="square" rtlCol="0">
            <a:spAutoFit/>
          </a:bodyPr>
          <a:lstStyle/>
          <a:p>
            <a:r>
              <a:rPr lang="en-GB" dirty="0"/>
              <a:t>Interview Type 1: Structured Interview</a:t>
            </a:r>
            <a:endParaRPr lang="en-GB" sz="1800" dirty="0"/>
          </a:p>
        </p:txBody>
      </p:sp>
      <p:sp>
        <p:nvSpPr>
          <p:cNvPr id="4" name="TextBox 3">
            <a:extLst>
              <a:ext uri="{FF2B5EF4-FFF2-40B4-BE49-F238E27FC236}">
                <a16:creationId xmlns:a16="http://schemas.microsoft.com/office/drawing/2014/main" id="{50204FA2-7C0C-618D-E525-C8344922A6A4}"/>
              </a:ext>
            </a:extLst>
          </p:cNvPr>
          <p:cNvSpPr txBox="1"/>
          <p:nvPr/>
        </p:nvSpPr>
        <p:spPr>
          <a:xfrm>
            <a:off x="4277852" y="2281573"/>
            <a:ext cx="5597203" cy="1477328"/>
          </a:xfrm>
          <a:prstGeom prst="rect">
            <a:avLst/>
          </a:prstGeom>
          <a:noFill/>
        </p:spPr>
        <p:txBody>
          <a:bodyPr wrap="square">
            <a:spAutoFit/>
          </a:bodyPr>
          <a:lstStyle/>
          <a:p>
            <a:r>
              <a:rPr lang="en-GB" b="1" dirty="0"/>
              <a:t>Uses consistent questions for fairness and reliability. Ideal for assessing planning and leadership abilities. Advantage: comparability. Limitation: less flexibility (Armstrong &amp; Taylor 2023).</a:t>
            </a:r>
          </a:p>
        </p:txBody>
      </p:sp>
      <p:sp>
        <p:nvSpPr>
          <p:cNvPr id="8" name="TextBox 7">
            <a:extLst>
              <a:ext uri="{FF2B5EF4-FFF2-40B4-BE49-F238E27FC236}">
                <a16:creationId xmlns:a16="http://schemas.microsoft.com/office/drawing/2014/main" id="{4FDD0555-008D-23A1-8BC2-6A01B3F13C53}"/>
              </a:ext>
            </a:extLst>
          </p:cNvPr>
          <p:cNvSpPr txBox="1"/>
          <p:nvPr/>
        </p:nvSpPr>
        <p:spPr>
          <a:xfrm>
            <a:off x="1239851" y="4196167"/>
            <a:ext cx="2598521" cy="923330"/>
          </a:xfrm>
          <a:prstGeom prst="rect">
            <a:avLst/>
          </a:prstGeom>
          <a:noFill/>
        </p:spPr>
        <p:txBody>
          <a:bodyPr wrap="square">
            <a:spAutoFit/>
          </a:bodyPr>
          <a:lstStyle/>
          <a:p>
            <a:r>
              <a:rPr lang="en-GB" dirty="0"/>
              <a:t>Interview Type 2: Competency-Based Interview</a:t>
            </a:r>
          </a:p>
        </p:txBody>
      </p:sp>
      <p:sp>
        <p:nvSpPr>
          <p:cNvPr id="10" name="TextBox 9">
            <a:extLst>
              <a:ext uri="{FF2B5EF4-FFF2-40B4-BE49-F238E27FC236}">
                <a16:creationId xmlns:a16="http://schemas.microsoft.com/office/drawing/2014/main" id="{737FF08A-436C-92CA-2456-D50A5DF19AA8}"/>
              </a:ext>
            </a:extLst>
          </p:cNvPr>
          <p:cNvSpPr txBox="1"/>
          <p:nvPr/>
        </p:nvSpPr>
        <p:spPr>
          <a:xfrm>
            <a:off x="4292566" y="4224185"/>
            <a:ext cx="6482130" cy="1200329"/>
          </a:xfrm>
          <a:prstGeom prst="rect">
            <a:avLst/>
          </a:prstGeom>
          <a:noFill/>
        </p:spPr>
        <p:txBody>
          <a:bodyPr wrap="square">
            <a:spAutoFit/>
          </a:bodyPr>
          <a:lstStyle/>
          <a:p>
            <a:r>
              <a:rPr lang="en-GB" b="1" dirty="0"/>
              <a:t>Assesses candidates via situational questions, example Describe a time you managed a successful project. Predicts future performance from past behaviour (Beardwell &amp; Thompson, 2020).</a:t>
            </a:r>
          </a:p>
        </p:txBody>
      </p:sp>
    </p:spTree>
    <p:extLst>
      <p:ext uri="{BB962C8B-B14F-4D97-AF65-F5344CB8AC3E}">
        <p14:creationId xmlns:p14="http://schemas.microsoft.com/office/powerpoint/2010/main" val="33594489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96B54E-B851-42DB-6476-86C795385ACC}"/>
            </a:ext>
          </a:extLst>
        </p:cNvPr>
        <p:cNvGrpSpPr/>
        <p:nvPr/>
      </p:nvGrpSpPr>
      <p:grpSpPr>
        <a:xfrm>
          <a:off x="0" y="0"/>
          <a:ext cx="0" cy="0"/>
          <a:chOff x="0" y="0"/>
          <a:chExt cx="0" cy="0"/>
        </a:xfrm>
      </p:grpSpPr>
      <p:sp>
        <p:nvSpPr>
          <p:cNvPr id="3" name="Subtitle 2">
            <a:extLst>
              <a:ext uri="{FF2B5EF4-FFF2-40B4-BE49-F238E27FC236}">
                <a16:creationId xmlns:a16="http://schemas.microsoft.com/office/drawing/2014/main" id="{F52FCEF3-703D-F2D8-058B-57394D8343F1}"/>
              </a:ext>
            </a:extLst>
          </p:cNvPr>
          <p:cNvSpPr>
            <a:spLocks noGrp="1"/>
          </p:cNvSpPr>
          <p:nvPr>
            <p:ph type="subTitle" idx="1"/>
          </p:nvPr>
        </p:nvSpPr>
        <p:spPr>
          <a:xfrm>
            <a:off x="4739751" y="3775047"/>
            <a:ext cx="6479629" cy="1983370"/>
          </a:xfrm>
        </p:spPr>
        <p:txBody>
          <a:bodyPr>
            <a:noAutofit/>
          </a:bodyPr>
          <a:lstStyle/>
          <a:p>
            <a:endParaRPr lang="en-GB" sz="1200" b="1" dirty="0"/>
          </a:p>
          <a:p>
            <a:endParaRPr lang="en-GB" sz="1200" dirty="0"/>
          </a:p>
        </p:txBody>
      </p:sp>
      <p:pic>
        <p:nvPicPr>
          <p:cNvPr id="22" name="Picture 21" descr="Colorful liquid art">
            <a:extLst>
              <a:ext uri="{FF2B5EF4-FFF2-40B4-BE49-F238E27FC236}">
                <a16:creationId xmlns:a16="http://schemas.microsoft.com/office/drawing/2014/main" id="{E256042F-6158-93C3-62E2-2BCC596B1478}"/>
              </a:ext>
            </a:extLst>
          </p:cNvPr>
          <p:cNvPicPr>
            <a:picLocks noChangeAspect="1"/>
          </p:cNvPicPr>
          <p:nvPr/>
        </p:nvPicPr>
        <p:blipFill>
          <a:blip r:embed="rId2"/>
          <a:srcRect l="26776" r="30626" b="1"/>
          <a:stretch/>
        </p:blipFill>
        <p:spPr>
          <a:xfrm>
            <a:off x="-39988" y="-316430"/>
            <a:ext cx="4173349" cy="6857999"/>
          </a:xfrm>
          <a:prstGeom prst="rect">
            <a:avLst/>
          </a:prstGeom>
        </p:spPr>
      </p:pic>
      <p:sp>
        <p:nvSpPr>
          <p:cNvPr id="6" name="Title 5">
            <a:extLst>
              <a:ext uri="{FF2B5EF4-FFF2-40B4-BE49-F238E27FC236}">
                <a16:creationId xmlns:a16="http://schemas.microsoft.com/office/drawing/2014/main" id="{672B56F6-6B4C-A27F-0A62-DF79BCA0830F}"/>
              </a:ext>
            </a:extLst>
          </p:cNvPr>
          <p:cNvSpPr>
            <a:spLocks noGrp="1"/>
          </p:cNvSpPr>
          <p:nvPr>
            <p:ph type="ctrTitle"/>
          </p:nvPr>
        </p:nvSpPr>
        <p:spPr>
          <a:xfrm>
            <a:off x="-104502" y="768334"/>
            <a:ext cx="5735654" cy="2866405"/>
          </a:xfrm>
        </p:spPr>
        <p:txBody>
          <a:bodyPr/>
          <a:lstStyle/>
          <a:p>
            <a:br>
              <a:rPr lang="en-GB" b="1" dirty="0"/>
            </a:br>
            <a:endParaRPr lang="en-GB" dirty="0"/>
          </a:p>
        </p:txBody>
      </p:sp>
      <p:sp>
        <p:nvSpPr>
          <p:cNvPr id="7" name="TextBox 6">
            <a:extLst>
              <a:ext uri="{FF2B5EF4-FFF2-40B4-BE49-F238E27FC236}">
                <a16:creationId xmlns:a16="http://schemas.microsoft.com/office/drawing/2014/main" id="{68862C89-FB46-F7F1-D2D0-75A5F849FB54}"/>
              </a:ext>
            </a:extLst>
          </p:cNvPr>
          <p:cNvSpPr txBox="1"/>
          <p:nvPr/>
        </p:nvSpPr>
        <p:spPr>
          <a:xfrm>
            <a:off x="1163585" y="2373906"/>
            <a:ext cx="2363386" cy="646331"/>
          </a:xfrm>
          <a:prstGeom prst="rect">
            <a:avLst/>
          </a:prstGeom>
          <a:noFill/>
        </p:spPr>
        <p:txBody>
          <a:bodyPr wrap="square" rtlCol="0">
            <a:spAutoFit/>
          </a:bodyPr>
          <a:lstStyle/>
          <a:p>
            <a:r>
              <a:rPr lang="en-GB" dirty="0"/>
              <a:t>Interview Type 3: Panel Interview</a:t>
            </a:r>
            <a:endParaRPr lang="en-GB" sz="1800" dirty="0"/>
          </a:p>
        </p:txBody>
      </p:sp>
      <p:sp>
        <p:nvSpPr>
          <p:cNvPr id="4" name="TextBox 3">
            <a:extLst>
              <a:ext uri="{FF2B5EF4-FFF2-40B4-BE49-F238E27FC236}">
                <a16:creationId xmlns:a16="http://schemas.microsoft.com/office/drawing/2014/main" id="{91B72A84-C0DE-0D58-01C3-A4C1F4BE97BC}"/>
              </a:ext>
            </a:extLst>
          </p:cNvPr>
          <p:cNvSpPr txBox="1"/>
          <p:nvPr/>
        </p:nvSpPr>
        <p:spPr>
          <a:xfrm>
            <a:off x="4293326" y="2674258"/>
            <a:ext cx="5495107" cy="2031325"/>
          </a:xfrm>
          <a:prstGeom prst="rect">
            <a:avLst/>
          </a:prstGeom>
          <a:noFill/>
        </p:spPr>
        <p:txBody>
          <a:bodyPr wrap="square">
            <a:spAutoFit/>
          </a:bodyPr>
          <a:lstStyle/>
          <a:p>
            <a:r>
              <a:rPr lang="en-GB" b="1" dirty="0"/>
              <a:t>Panel interviews ensure that there are several assessors to reduce bias and allow a balanced evaluation to take place. This panel at Unite Students will involve HR, Head of Transformation, and Operations Director (CIPD, 2023).</a:t>
            </a:r>
          </a:p>
          <a:p>
            <a:endParaRPr lang="en-GB" dirty="0"/>
          </a:p>
        </p:txBody>
      </p:sp>
    </p:spTree>
    <p:extLst>
      <p:ext uri="{BB962C8B-B14F-4D97-AF65-F5344CB8AC3E}">
        <p14:creationId xmlns:p14="http://schemas.microsoft.com/office/powerpoint/2010/main" val="19722825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7EC121-E4EE-B791-D5EA-82B8CD622D61}"/>
            </a:ext>
          </a:extLst>
        </p:cNvPr>
        <p:cNvGrpSpPr/>
        <p:nvPr/>
      </p:nvGrpSpPr>
      <p:grpSpPr>
        <a:xfrm>
          <a:off x="0" y="0"/>
          <a:ext cx="0" cy="0"/>
          <a:chOff x="0" y="0"/>
          <a:chExt cx="0" cy="0"/>
        </a:xfrm>
      </p:grpSpPr>
      <p:pic>
        <p:nvPicPr>
          <p:cNvPr id="22" name="Picture 21" descr="Colorful liquid art">
            <a:extLst>
              <a:ext uri="{FF2B5EF4-FFF2-40B4-BE49-F238E27FC236}">
                <a16:creationId xmlns:a16="http://schemas.microsoft.com/office/drawing/2014/main" id="{701B5202-E0F4-5851-93B6-C282A5614578}"/>
              </a:ext>
            </a:extLst>
          </p:cNvPr>
          <p:cNvPicPr>
            <a:picLocks noChangeAspect="1"/>
          </p:cNvPicPr>
          <p:nvPr/>
        </p:nvPicPr>
        <p:blipFill>
          <a:blip r:embed="rId2"/>
          <a:srcRect l="26776" r="30626" b="1"/>
          <a:stretch/>
        </p:blipFill>
        <p:spPr>
          <a:xfrm>
            <a:off x="0" y="-38166"/>
            <a:ext cx="4173349" cy="6857999"/>
          </a:xfrm>
          <a:prstGeom prst="rect">
            <a:avLst/>
          </a:prstGeom>
        </p:spPr>
      </p:pic>
      <p:sp>
        <p:nvSpPr>
          <p:cNvPr id="6" name="Title 5">
            <a:extLst>
              <a:ext uri="{FF2B5EF4-FFF2-40B4-BE49-F238E27FC236}">
                <a16:creationId xmlns:a16="http://schemas.microsoft.com/office/drawing/2014/main" id="{9AB37FC6-55E2-3A3F-3435-D193BA00BFD9}"/>
              </a:ext>
            </a:extLst>
          </p:cNvPr>
          <p:cNvSpPr>
            <a:spLocks noGrp="1"/>
          </p:cNvSpPr>
          <p:nvPr>
            <p:ph type="ctrTitle"/>
          </p:nvPr>
        </p:nvSpPr>
        <p:spPr>
          <a:xfrm>
            <a:off x="-104502" y="768334"/>
            <a:ext cx="5735654" cy="2866405"/>
          </a:xfrm>
        </p:spPr>
        <p:txBody>
          <a:bodyPr/>
          <a:lstStyle/>
          <a:p>
            <a:br>
              <a:rPr lang="en-GB" b="1" dirty="0"/>
            </a:br>
            <a:endParaRPr lang="en-GB" dirty="0"/>
          </a:p>
        </p:txBody>
      </p:sp>
      <p:sp>
        <p:nvSpPr>
          <p:cNvPr id="7" name="TextBox 6">
            <a:extLst>
              <a:ext uri="{FF2B5EF4-FFF2-40B4-BE49-F238E27FC236}">
                <a16:creationId xmlns:a16="http://schemas.microsoft.com/office/drawing/2014/main" id="{232B03B1-F945-84E7-1B80-B946EF55F998}"/>
              </a:ext>
            </a:extLst>
          </p:cNvPr>
          <p:cNvSpPr txBox="1"/>
          <p:nvPr/>
        </p:nvSpPr>
        <p:spPr>
          <a:xfrm>
            <a:off x="1163585" y="2373906"/>
            <a:ext cx="2363386" cy="646331"/>
          </a:xfrm>
          <a:prstGeom prst="rect">
            <a:avLst/>
          </a:prstGeom>
          <a:noFill/>
        </p:spPr>
        <p:txBody>
          <a:bodyPr wrap="square" rtlCol="0">
            <a:spAutoFit/>
          </a:bodyPr>
          <a:lstStyle/>
          <a:p>
            <a:r>
              <a:rPr lang="en-GB" dirty="0"/>
              <a:t>Questioning Techniques</a:t>
            </a:r>
            <a:endParaRPr lang="en-GB" sz="1800" dirty="0"/>
          </a:p>
        </p:txBody>
      </p:sp>
      <p:sp>
        <p:nvSpPr>
          <p:cNvPr id="4" name="Subtitle 3">
            <a:extLst>
              <a:ext uri="{FF2B5EF4-FFF2-40B4-BE49-F238E27FC236}">
                <a16:creationId xmlns:a16="http://schemas.microsoft.com/office/drawing/2014/main" id="{CE8495B6-698F-357D-C2BB-0F12EDA2CB26}"/>
              </a:ext>
            </a:extLst>
          </p:cNvPr>
          <p:cNvSpPr>
            <a:spLocks noGrp="1"/>
          </p:cNvSpPr>
          <p:nvPr>
            <p:ph type="subTitle" idx="1"/>
          </p:nvPr>
        </p:nvSpPr>
        <p:spPr/>
        <p:txBody>
          <a:bodyPr/>
          <a:lstStyle/>
          <a:p>
            <a:endParaRPr lang="en-GB"/>
          </a:p>
        </p:txBody>
      </p:sp>
      <p:sp>
        <p:nvSpPr>
          <p:cNvPr id="8" name="TextBox 7">
            <a:extLst>
              <a:ext uri="{FF2B5EF4-FFF2-40B4-BE49-F238E27FC236}">
                <a16:creationId xmlns:a16="http://schemas.microsoft.com/office/drawing/2014/main" id="{87379238-CACE-B0D1-086D-C36D90F5E173}"/>
              </a:ext>
            </a:extLst>
          </p:cNvPr>
          <p:cNvSpPr txBox="1"/>
          <p:nvPr/>
        </p:nvSpPr>
        <p:spPr>
          <a:xfrm>
            <a:off x="4345577" y="2675096"/>
            <a:ext cx="5895703" cy="1477328"/>
          </a:xfrm>
          <a:prstGeom prst="rect">
            <a:avLst/>
          </a:prstGeom>
          <a:noFill/>
        </p:spPr>
        <p:txBody>
          <a:bodyPr wrap="square">
            <a:spAutoFit/>
          </a:bodyPr>
          <a:lstStyle/>
          <a:p>
            <a:r>
              <a:rPr lang="en-GB" b="1" dirty="0"/>
              <a:t>Probing questions make responses clear; leading questions are to be avoided; Socratic questioning is reflection inducing. Example: ‘What problems have you experienced in managing a project?’ (Torrington et al., 2020).</a:t>
            </a:r>
          </a:p>
        </p:txBody>
      </p:sp>
    </p:spTree>
    <p:extLst>
      <p:ext uri="{BB962C8B-B14F-4D97-AF65-F5344CB8AC3E}">
        <p14:creationId xmlns:p14="http://schemas.microsoft.com/office/powerpoint/2010/main" val="23652762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BAE4D7F-9CD0-C578-1124-12081E79879B}"/>
            </a:ext>
          </a:extLst>
        </p:cNvPr>
        <p:cNvGrpSpPr/>
        <p:nvPr/>
      </p:nvGrpSpPr>
      <p:grpSpPr>
        <a:xfrm>
          <a:off x="0" y="0"/>
          <a:ext cx="0" cy="0"/>
          <a:chOff x="0" y="0"/>
          <a:chExt cx="0" cy="0"/>
        </a:xfrm>
      </p:grpSpPr>
      <p:sp>
        <p:nvSpPr>
          <p:cNvPr id="3" name="Subtitle 2">
            <a:extLst>
              <a:ext uri="{FF2B5EF4-FFF2-40B4-BE49-F238E27FC236}">
                <a16:creationId xmlns:a16="http://schemas.microsoft.com/office/drawing/2014/main" id="{EBC828AC-2625-47B0-5F3F-093EB575D6CA}"/>
              </a:ext>
            </a:extLst>
          </p:cNvPr>
          <p:cNvSpPr>
            <a:spLocks noGrp="1"/>
          </p:cNvSpPr>
          <p:nvPr>
            <p:ph type="subTitle" idx="1"/>
          </p:nvPr>
        </p:nvSpPr>
        <p:spPr>
          <a:xfrm>
            <a:off x="4778838" y="2345194"/>
            <a:ext cx="6479629" cy="1571077"/>
          </a:xfrm>
        </p:spPr>
        <p:txBody>
          <a:bodyPr>
            <a:noAutofit/>
          </a:bodyPr>
          <a:lstStyle/>
          <a:p>
            <a:endParaRPr lang="en-GB" sz="1400" b="1" dirty="0"/>
          </a:p>
          <a:p>
            <a:r>
              <a:rPr lang="en-US" b="1" dirty="0"/>
              <a:t>Face-to-face interviews allow stronger rapport and better observation of non-verbal cues but can be costly and time-consuming. Online interviews (e.g. via Teams or Zoom) offer flexibility and inclusivity but may present technical issues. Unite Students often combines both methods to enhance accessibility and efficiency (ACAS, 2022).</a:t>
            </a:r>
            <a:endParaRPr lang="en-GB" b="1" dirty="0"/>
          </a:p>
          <a:p>
            <a:endParaRPr lang="en-GB" sz="1400" dirty="0"/>
          </a:p>
        </p:txBody>
      </p:sp>
      <p:pic>
        <p:nvPicPr>
          <p:cNvPr id="22" name="Picture 21" descr="Colorful liquid art">
            <a:extLst>
              <a:ext uri="{FF2B5EF4-FFF2-40B4-BE49-F238E27FC236}">
                <a16:creationId xmlns:a16="http://schemas.microsoft.com/office/drawing/2014/main" id="{74C33A55-A614-2AE3-4E7E-06320BD1D502}"/>
              </a:ext>
            </a:extLst>
          </p:cNvPr>
          <p:cNvPicPr>
            <a:picLocks noChangeAspect="1"/>
          </p:cNvPicPr>
          <p:nvPr/>
        </p:nvPicPr>
        <p:blipFill>
          <a:blip r:embed="rId2"/>
          <a:srcRect l="26776" r="30626" b="1"/>
          <a:stretch/>
        </p:blipFill>
        <p:spPr>
          <a:xfrm>
            <a:off x="0" y="-38166"/>
            <a:ext cx="4173349" cy="6857999"/>
          </a:xfrm>
          <a:prstGeom prst="rect">
            <a:avLst/>
          </a:prstGeom>
        </p:spPr>
      </p:pic>
      <p:sp>
        <p:nvSpPr>
          <p:cNvPr id="6" name="Title 5">
            <a:extLst>
              <a:ext uri="{FF2B5EF4-FFF2-40B4-BE49-F238E27FC236}">
                <a16:creationId xmlns:a16="http://schemas.microsoft.com/office/drawing/2014/main" id="{9C2CEA26-71D6-F1F3-BFD1-2CDB6F752001}"/>
              </a:ext>
            </a:extLst>
          </p:cNvPr>
          <p:cNvSpPr>
            <a:spLocks noGrp="1"/>
          </p:cNvSpPr>
          <p:nvPr>
            <p:ph type="ctrTitle"/>
          </p:nvPr>
        </p:nvSpPr>
        <p:spPr>
          <a:xfrm>
            <a:off x="-104502" y="768334"/>
            <a:ext cx="5735654" cy="2866405"/>
          </a:xfrm>
        </p:spPr>
        <p:txBody>
          <a:bodyPr/>
          <a:lstStyle/>
          <a:p>
            <a:br>
              <a:rPr lang="en-GB" b="1" dirty="0"/>
            </a:br>
            <a:endParaRPr lang="en-GB" dirty="0"/>
          </a:p>
        </p:txBody>
      </p:sp>
      <p:sp>
        <p:nvSpPr>
          <p:cNvPr id="7" name="TextBox 6">
            <a:extLst>
              <a:ext uri="{FF2B5EF4-FFF2-40B4-BE49-F238E27FC236}">
                <a16:creationId xmlns:a16="http://schemas.microsoft.com/office/drawing/2014/main" id="{6E2D5FD8-DB4D-62AA-4B45-6032E01E77E9}"/>
              </a:ext>
            </a:extLst>
          </p:cNvPr>
          <p:cNvSpPr txBox="1"/>
          <p:nvPr/>
        </p:nvSpPr>
        <p:spPr>
          <a:xfrm>
            <a:off x="1163585" y="2373906"/>
            <a:ext cx="2363386" cy="646331"/>
          </a:xfrm>
          <a:prstGeom prst="rect">
            <a:avLst/>
          </a:prstGeom>
          <a:noFill/>
        </p:spPr>
        <p:txBody>
          <a:bodyPr wrap="square" rtlCol="0">
            <a:spAutoFit/>
          </a:bodyPr>
          <a:lstStyle/>
          <a:p>
            <a:r>
              <a:rPr lang="en-GB" b="1" dirty="0"/>
              <a:t>Face-to-Face vs Online Interviews</a:t>
            </a:r>
            <a:endParaRPr lang="en-GB" sz="18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411785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050816-E53A-1F6E-2B8B-32E441570CF1}"/>
            </a:ext>
          </a:extLst>
        </p:cNvPr>
        <p:cNvGrpSpPr/>
        <p:nvPr/>
      </p:nvGrpSpPr>
      <p:grpSpPr>
        <a:xfrm>
          <a:off x="0" y="0"/>
          <a:ext cx="0" cy="0"/>
          <a:chOff x="0" y="0"/>
          <a:chExt cx="0" cy="0"/>
        </a:xfrm>
      </p:grpSpPr>
      <p:pic>
        <p:nvPicPr>
          <p:cNvPr id="22" name="Picture 21" descr="Colorful liquid art">
            <a:extLst>
              <a:ext uri="{FF2B5EF4-FFF2-40B4-BE49-F238E27FC236}">
                <a16:creationId xmlns:a16="http://schemas.microsoft.com/office/drawing/2014/main" id="{C9002038-BB29-BB01-8713-E37F6BEF69A5}"/>
              </a:ext>
            </a:extLst>
          </p:cNvPr>
          <p:cNvPicPr>
            <a:picLocks noChangeAspect="1"/>
          </p:cNvPicPr>
          <p:nvPr/>
        </p:nvPicPr>
        <p:blipFill>
          <a:blip r:embed="rId2"/>
          <a:srcRect l="26776" r="30626" b="1"/>
          <a:stretch/>
        </p:blipFill>
        <p:spPr>
          <a:xfrm>
            <a:off x="0" y="-38166"/>
            <a:ext cx="4173349" cy="6857999"/>
          </a:xfrm>
          <a:prstGeom prst="rect">
            <a:avLst/>
          </a:prstGeom>
        </p:spPr>
      </p:pic>
      <p:sp>
        <p:nvSpPr>
          <p:cNvPr id="6" name="Title 5">
            <a:extLst>
              <a:ext uri="{FF2B5EF4-FFF2-40B4-BE49-F238E27FC236}">
                <a16:creationId xmlns:a16="http://schemas.microsoft.com/office/drawing/2014/main" id="{E12A2A3A-7C96-1A77-F942-51FAF5B5E072}"/>
              </a:ext>
            </a:extLst>
          </p:cNvPr>
          <p:cNvSpPr>
            <a:spLocks noGrp="1"/>
          </p:cNvSpPr>
          <p:nvPr>
            <p:ph type="ctrTitle"/>
          </p:nvPr>
        </p:nvSpPr>
        <p:spPr>
          <a:xfrm>
            <a:off x="-104502" y="768334"/>
            <a:ext cx="5735654" cy="2866405"/>
          </a:xfrm>
        </p:spPr>
        <p:txBody>
          <a:bodyPr/>
          <a:lstStyle/>
          <a:p>
            <a:br>
              <a:rPr lang="en-GB" b="1" dirty="0"/>
            </a:br>
            <a:endParaRPr lang="en-GB" dirty="0"/>
          </a:p>
        </p:txBody>
      </p:sp>
      <p:sp>
        <p:nvSpPr>
          <p:cNvPr id="7" name="TextBox 6">
            <a:extLst>
              <a:ext uri="{FF2B5EF4-FFF2-40B4-BE49-F238E27FC236}">
                <a16:creationId xmlns:a16="http://schemas.microsoft.com/office/drawing/2014/main" id="{9C6A78DA-6D2F-017D-3F8C-817E29604D2C}"/>
              </a:ext>
            </a:extLst>
          </p:cNvPr>
          <p:cNvSpPr txBox="1"/>
          <p:nvPr/>
        </p:nvSpPr>
        <p:spPr>
          <a:xfrm>
            <a:off x="1163585" y="2373906"/>
            <a:ext cx="2363386" cy="369332"/>
          </a:xfrm>
          <a:prstGeom prst="rect">
            <a:avLst/>
          </a:prstGeom>
          <a:noFill/>
        </p:spPr>
        <p:txBody>
          <a:bodyPr wrap="square" rtlCol="0">
            <a:spAutoFit/>
          </a:bodyPr>
          <a:lstStyle/>
          <a:p>
            <a:r>
              <a:rPr lang="en-GB" b="1" dirty="0"/>
              <a:t>Recommendations</a:t>
            </a:r>
            <a:endParaRPr lang="en-GB" sz="1800" b="1"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62C98390-A59C-1F1E-A8AF-39DA58A83CD8}"/>
              </a:ext>
            </a:extLst>
          </p:cNvPr>
          <p:cNvSpPr txBox="1"/>
          <p:nvPr/>
        </p:nvSpPr>
        <p:spPr>
          <a:xfrm>
            <a:off x="4545440" y="3581698"/>
            <a:ext cx="6026766" cy="2031325"/>
          </a:xfrm>
          <a:prstGeom prst="rect">
            <a:avLst/>
          </a:prstGeom>
          <a:noFill/>
        </p:spPr>
        <p:txBody>
          <a:bodyPr wrap="square" rtlCol="0">
            <a:spAutoFit/>
          </a:bodyPr>
          <a:lstStyle/>
          <a:p>
            <a:r>
              <a:rPr lang="en-US" b="1" dirty="0"/>
              <a:t>Unite Students should ensure fair and consistent recruitment through structured criteria, interviewer training, and the use of diverse panels. Incorporating AI tools for initial screening may also improve efficiency while maintaining transparency (CIPD, 2023).</a:t>
            </a:r>
            <a:endParaRPr lang="en-GB" b="1" dirty="0"/>
          </a:p>
          <a:p>
            <a:endParaRPr lang="en-GB" dirty="0"/>
          </a:p>
        </p:txBody>
      </p:sp>
    </p:spTree>
    <p:extLst>
      <p:ext uri="{BB962C8B-B14F-4D97-AF65-F5344CB8AC3E}">
        <p14:creationId xmlns:p14="http://schemas.microsoft.com/office/powerpoint/2010/main" val="10059353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92BBC9-DECB-7057-C86D-FD2BD6F8E7F1}"/>
            </a:ext>
          </a:extLst>
        </p:cNvPr>
        <p:cNvGrpSpPr/>
        <p:nvPr/>
      </p:nvGrpSpPr>
      <p:grpSpPr>
        <a:xfrm>
          <a:off x="0" y="0"/>
          <a:ext cx="0" cy="0"/>
          <a:chOff x="0" y="0"/>
          <a:chExt cx="0" cy="0"/>
        </a:xfrm>
      </p:grpSpPr>
      <p:sp>
        <p:nvSpPr>
          <p:cNvPr id="3" name="Subtitle 2">
            <a:extLst>
              <a:ext uri="{FF2B5EF4-FFF2-40B4-BE49-F238E27FC236}">
                <a16:creationId xmlns:a16="http://schemas.microsoft.com/office/drawing/2014/main" id="{D6408E30-61CD-993D-E25C-432CCDC56247}"/>
              </a:ext>
            </a:extLst>
          </p:cNvPr>
          <p:cNvSpPr>
            <a:spLocks noGrp="1"/>
          </p:cNvSpPr>
          <p:nvPr>
            <p:ph type="subTitle" idx="1"/>
          </p:nvPr>
        </p:nvSpPr>
        <p:spPr>
          <a:xfrm>
            <a:off x="4739751" y="3229761"/>
            <a:ext cx="6479629" cy="2528655"/>
          </a:xfrm>
        </p:spPr>
        <p:txBody>
          <a:bodyPr>
            <a:noAutofit/>
          </a:bodyPr>
          <a:lstStyle/>
          <a:p>
            <a:r>
              <a:rPr lang="en-GB" sz="2400" b="1" dirty="0"/>
              <a:t>A structured and transparent recruitment process provides Unite Students with the best Project Manager who can steer and manage their transformation needs. The integration of effective job analysis, competency-based interviews, and inclusive practices guarantees long-term organisational success.</a:t>
            </a:r>
          </a:p>
        </p:txBody>
      </p:sp>
      <p:pic>
        <p:nvPicPr>
          <p:cNvPr id="22" name="Picture 21" descr="Colorful liquid art">
            <a:extLst>
              <a:ext uri="{FF2B5EF4-FFF2-40B4-BE49-F238E27FC236}">
                <a16:creationId xmlns:a16="http://schemas.microsoft.com/office/drawing/2014/main" id="{34AEA590-9705-3261-F2F6-35C448D0A6FE}"/>
              </a:ext>
            </a:extLst>
          </p:cNvPr>
          <p:cNvPicPr>
            <a:picLocks noChangeAspect="1"/>
          </p:cNvPicPr>
          <p:nvPr/>
        </p:nvPicPr>
        <p:blipFill>
          <a:blip r:embed="rId2"/>
          <a:srcRect l="26776" r="30626" b="1"/>
          <a:stretch/>
        </p:blipFill>
        <p:spPr>
          <a:xfrm>
            <a:off x="0" y="-99126"/>
            <a:ext cx="4173349" cy="6857999"/>
          </a:xfrm>
          <a:prstGeom prst="rect">
            <a:avLst/>
          </a:prstGeom>
        </p:spPr>
      </p:pic>
      <p:sp>
        <p:nvSpPr>
          <p:cNvPr id="6" name="Title 5">
            <a:extLst>
              <a:ext uri="{FF2B5EF4-FFF2-40B4-BE49-F238E27FC236}">
                <a16:creationId xmlns:a16="http://schemas.microsoft.com/office/drawing/2014/main" id="{0AE099F5-E04B-152D-5D33-D8310D82DC14}"/>
              </a:ext>
            </a:extLst>
          </p:cNvPr>
          <p:cNvSpPr>
            <a:spLocks noGrp="1"/>
          </p:cNvSpPr>
          <p:nvPr>
            <p:ph type="ctrTitle"/>
          </p:nvPr>
        </p:nvSpPr>
        <p:spPr>
          <a:xfrm>
            <a:off x="-104502" y="768334"/>
            <a:ext cx="5735654" cy="2866405"/>
          </a:xfrm>
        </p:spPr>
        <p:txBody>
          <a:bodyPr/>
          <a:lstStyle/>
          <a:p>
            <a:br>
              <a:rPr lang="en-GB" b="1" dirty="0"/>
            </a:br>
            <a:endParaRPr lang="en-GB" dirty="0"/>
          </a:p>
        </p:txBody>
      </p:sp>
      <p:sp>
        <p:nvSpPr>
          <p:cNvPr id="7" name="TextBox 6">
            <a:extLst>
              <a:ext uri="{FF2B5EF4-FFF2-40B4-BE49-F238E27FC236}">
                <a16:creationId xmlns:a16="http://schemas.microsoft.com/office/drawing/2014/main" id="{BC57416A-1D9C-56B3-F3C7-CE1CA391266D}"/>
              </a:ext>
            </a:extLst>
          </p:cNvPr>
          <p:cNvSpPr txBox="1"/>
          <p:nvPr/>
        </p:nvSpPr>
        <p:spPr>
          <a:xfrm>
            <a:off x="1163585" y="2373906"/>
            <a:ext cx="2363386" cy="369332"/>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Conclusion </a:t>
            </a:r>
            <a:endParaRPr lang="en-GB" sz="18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59398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5B10F0-CBB7-EA1B-C9E9-F286303C7365}"/>
            </a:ext>
          </a:extLst>
        </p:cNvPr>
        <p:cNvGrpSpPr/>
        <p:nvPr/>
      </p:nvGrpSpPr>
      <p:grpSpPr>
        <a:xfrm>
          <a:off x="0" y="0"/>
          <a:ext cx="0" cy="0"/>
          <a:chOff x="0" y="0"/>
          <a:chExt cx="0" cy="0"/>
        </a:xfrm>
      </p:grpSpPr>
      <p:sp>
        <p:nvSpPr>
          <p:cNvPr id="3" name="Subtitle 2">
            <a:extLst>
              <a:ext uri="{FF2B5EF4-FFF2-40B4-BE49-F238E27FC236}">
                <a16:creationId xmlns:a16="http://schemas.microsoft.com/office/drawing/2014/main" id="{65A9D6F1-4CE3-2C93-EFAA-662B60C213F9}"/>
              </a:ext>
            </a:extLst>
          </p:cNvPr>
          <p:cNvSpPr>
            <a:spLocks noGrp="1"/>
          </p:cNvSpPr>
          <p:nvPr>
            <p:ph type="subTitle" idx="1"/>
          </p:nvPr>
        </p:nvSpPr>
        <p:spPr>
          <a:xfrm>
            <a:off x="4948757" y="874307"/>
            <a:ext cx="6479629" cy="4911131"/>
          </a:xfrm>
        </p:spPr>
        <p:txBody>
          <a:bodyPr>
            <a:normAutofit fontScale="70000" lnSpcReduction="20000"/>
          </a:bodyPr>
          <a:lstStyle/>
          <a:p>
            <a:r>
              <a:rPr lang="en-GB" dirty="0"/>
              <a:t>ACAS (2022) </a:t>
            </a:r>
            <a:r>
              <a:rPr lang="en-GB" i="1" dirty="0"/>
              <a:t>Interviewing candidates: good practice guide</a:t>
            </a:r>
            <a:r>
              <a:rPr lang="en-GB" dirty="0"/>
              <a:t>. Available at: </a:t>
            </a:r>
            <a:r>
              <a:rPr lang="en-GB" dirty="0">
                <a:hlinkClick r:id="rId2"/>
              </a:rPr>
              <a:t>https://www.acas.org.uk</a:t>
            </a:r>
            <a:r>
              <a:rPr lang="en-GB" dirty="0"/>
              <a:t> (Accessed: 30 October 2025).</a:t>
            </a:r>
          </a:p>
          <a:p>
            <a:r>
              <a:rPr lang="en-GB" dirty="0"/>
              <a:t>Armstrong, M. and Taylor, S. (2020) </a:t>
            </a:r>
            <a:r>
              <a:rPr lang="en-GB" i="1" dirty="0"/>
              <a:t>Human Resource Management Practice</a:t>
            </a:r>
            <a:r>
              <a:rPr lang="en-GB" dirty="0"/>
              <a:t>. London: Kogan Page.</a:t>
            </a:r>
          </a:p>
          <a:p>
            <a:r>
              <a:rPr lang="en-GB" dirty="0"/>
              <a:t>Armstrong, M. and Taylor, S. (2023) </a:t>
            </a:r>
            <a:r>
              <a:rPr lang="en-GB" i="1" dirty="0"/>
              <a:t>Armstrong’s Handbook of Human Resource Management Practice: A guide to the theory and practice of people management</a:t>
            </a:r>
            <a:r>
              <a:rPr lang="en-GB" dirty="0"/>
              <a:t>. 16th </a:t>
            </a:r>
            <a:r>
              <a:rPr lang="en-GB" dirty="0" err="1"/>
              <a:t>edn</a:t>
            </a:r>
            <a:r>
              <a:rPr lang="en-GB" dirty="0"/>
              <a:t>. London: Kogan Page Publishers.</a:t>
            </a:r>
          </a:p>
          <a:p>
            <a:r>
              <a:rPr lang="en-GB" dirty="0"/>
              <a:t>Beardwell, J. and Thompson, A. (2020) </a:t>
            </a:r>
            <a:r>
              <a:rPr lang="en-GB" i="1" dirty="0"/>
              <a:t>Human Resource Management: A Contemporary Approach</a:t>
            </a:r>
            <a:r>
              <a:rPr lang="en-GB" dirty="0"/>
              <a:t>. 9th </a:t>
            </a:r>
            <a:r>
              <a:rPr lang="en-GB" dirty="0" err="1"/>
              <a:t>edn</a:t>
            </a:r>
            <a:r>
              <a:rPr lang="en-GB" dirty="0"/>
              <a:t>. Harlow: Pearson Education.</a:t>
            </a:r>
          </a:p>
          <a:p>
            <a:r>
              <a:rPr lang="en-GB" dirty="0"/>
              <a:t>CIPD (2023) </a:t>
            </a:r>
            <a:r>
              <a:rPr lang="en-GB" i="1" dirty="0"/>
              <a:t>Job analysis: An overview</a:t>
            </a:r>
            <a:r>
              <a:rPr lang="en-GB" dirty="0"/>
              <a:t>. Available at: </a:t>
            </a:r>
            <a:r>
              <a:rPr lang="en-GB" dirty="0">
                <a:hlinkClick r:id="rId3"/>
              </a:rPr>
              <a:t>https://www.cipd.co.uk</a:t>
            </a:r>
            <a:r>
              <a:rPr lang="en-GB" dirty="0"/>
              <a:t> (Accessed: 30 October 2025).</a:t>
            </a:r>
          </a:p>
          <a:p>
            <a:r>
              <a:rPr lang="en-GB" dirty="0"/>
              <a:t>CIPD (2023) </a:t>
            </a:r>
            <a:r>
              <a:rPr lang="en-GB" i="1" dirty="0"/>
              <a:t>Recruitment: An overview</a:t>
            </a:r>
            <a:r>
              <a:rPr lang="en-GB" dirty="0"/>
              <a:t>. Available at: </a:t>
            </a:r>
            <a:r>
              <a:rPr lang="en-GB" dirty="0">
                <a:hlinkClick r:id="rId4"/>
              </a:rPr>
              <a:t>https://www.cipd.co.uk/knowledge/fundamentals/emp-law/recruitment/factsheet</a:t>
            </a:r>
            <a:r>
              <a:rPr lang="en-GB" dirty="0"/>
              <a:t> (Accessed: 30 October 2025).</a:t>
            </a:r>
          </a:p>
          <a:p>
            <a:r>
              <a:rPr lang="en-GB" dirty="0"/>
              <a:t>Torrington, D., Hall, L. and Taylor, S. (2020) </a:t>
            </a:r>
            <a:r>
              <a:rPr lang="en-GB" i="1" dirty="0"/>
              <a:t>Human Resource Management</a:t>
            </a:r>
            <a:r>
              <a:rPr lang="en-GB" dirty="0"/>
              <a:t>. 11th </a:t>
            </a:r>
            <a:r>
              <a:rPr lang="en-GB" dirty="0" err="1"/>
              <a:t>edn</a:t>
            </a:r>
            <a:r>
              <a:rPr lang="en-GB" dirty="0"/>
              <a:t>. Harlow: Pearson Education.</a:t>
            </a:r>
          </a:p>
          <a:p>
            <a:r>
              <a:rPr lang="en-GB" dirty="0"/>
              <a:t>Unite Group PLC (2023) </a:t>
            </a:r>
            <a:r>
              <a:rPr lang="en-GB" i="1" dirty="0"/>
              <a:t>Annual Report and Accounts</a:t>
            </a:r>
            <a:r>
              <a:rPr lang="en-GB" dirty="0"/>
              <a:t>. Available at: </a:t>
            </a:r>
            <a:r>
              <a:rPr lang="en-GB" dirty="0">
                <a:hlinkClick r:id="rId5"/>
              </a:rPr>
              <a:t>https://www.unitegroup.com</a:t>
            </a:r>
            <a:r>
              <a:rPr lang="en-GB" dirty="0"/>
              <a:t> (Accessed: 30 October 2025).</a:t>
            </a:r>
          </a:p>
          <a:p>
            <a:endParaRPr lang="en-GB" b="1" dirty="0"/>
          </a:p>
        </p:txBody>
      </p:sp>
      <p:pic>
        <p:nvPicPr>
          <p:cNvPr id="22" name="Picture 21" descr="Colorful liquid art">
            <a:extLst>
              <a:ext uri="{FF2B5EF4-FFF2-40B4-BE49-F238E27FC236}">
                <a16:creationId xmlns:a16="http://schemas.microsoft.com/office/drawing/2014/main" id="{8E309F5D-0C1C-EDB2-9443-DD8081A1B398}"/>
              </a:ext>
            </a:extLst>
          </p:cNvPr>
          <p:cNvPicPr>
            <a:picLocks noChangeAspect="1"/>
          </p:cNvPicPr>
          <p:nvPr/>
        </p:nvPicPr>
        <p:blipFill>
          <a:blip r:embed="rId6"/>
          <a:srcRect l="26776" r="30626" b="1"/>
          <a:stretch/>
        </p:blipFill>
        <p:spPr>
          <a:xfrm>
            <a:off x="0" y="-99126"/>
            <a:ext cx="4173349" cy="6857999"/>
          </a:xfrm>
          <a:prstGeom prst="rect">
            <a:avLst/>
          </a:prstGeom>
        </p:spPr>
      </p:pic>
      <p:sp>
        <p:nvSpPr>
          <p:cNvPr id="6" name="Title 5">
            <a:extLst>
              <a:ext uri="{FF2B5EF4-FFF2-40B4-BE49-F238E27FC236}">
                <a16:creationId xmlns:a16="http://schemas.microsoft.com/office/drawing/2014/main" id="{D4D30CDA-0E1A-7047-FA40-D26D9495196B}"/>
              </a:ext>
            </a:extLst>
          </p:cNvPr>
          <p:cNvSpPr>
            <a:spLocks noGrp="1"/>
          </p:cNvSpPr>
          <p:nvPr>
            <p:ph type="ctrTitle"/>
          </p:nvPr>
        </p:nvSpPr>
        <p:spPr>
          <a:xfrm>
            <a:off x="-104502" y="768334"/>
            <a:ext cx="5735654" cy="2866405"/>
          </a:xfrm>
        </p:spPr>
        <p:txBody>
          <a:bodyPr/>
          <a:lstStyle/>
          <a:p>
            <a:br>
              <a:rPr lang="en-GB" b="1" dirty="0"/>
            </a:br>
            <a:endParaRPr lang="en-GB" dirty="0"/>
          </a:p>
        </p:txBody>
      </p:sp>
      <p:sp>
        <p:nvSpPr>
          <p:cNvPr id="7" name="TextBox 6">
            <a:extLst>
              <a:ext uri="{FF2B5EF4-FFF2-40B4-BE49-F238E27FC236}">
                <a16:creationId xmlns:a16="http://schemas.microsoft.com/office/drawing/2014/main" id="{3EF0E456-B5DF-0335-1BAB-6F03ED7503B1}"/>
              </a:ext>
            </a:extLst>
          </p:cNvPr>
          <p:cNvSpPr txBox="1"/>
          <p:nvPr/>
        </p:nvSpPr>
        <p:spPr>
          <a:xfrm>
            <a:off x="1357172" y="2652580"/>
            <a:ext cx="2363386" cy="369332"/>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References</a:t>
            </a:r>
            <a:endParaRPr lang="en-GB" sz="18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11329112"/>
      </p:ext>
    </p:extLst>
  </p:cSld>
  <p:clrMapOvr>
    <a:masterClrMapping/>
  </p:clrMapOvr>
</p:sld>
</file>

<file path=ppt/theme/theme1.xml><?xml version="1.0" encoding="utf-8"?>
<a:theme xmlns:a="http://schemas.openxmlformats.org/drawingml/2006/main" name="PunchcardVTI">
  <a:themeElements>
    <a:clrScheme name="AnalogousFromLightSeedLeftStep">
      <a:dk1>
        <a:srgbClr val="000000"/>
      </a:dk1>
      <a:lt1>
        <a:srgbClr val="FFFFFF"/>
      </a:lt1>
      <a:dk2>
        <a:srgbClr val="3C2441"/>
      </a:dk2>
      <a:lt2>
        <a:srgbClr val="E2E5E8"/>
      </a:lt2>
      <a:accent1>
        <a:srgbClr val="C49B6D"/>
      </a:accent1>
      <a:accent2>
        <a:srgbClr val="C67B72"/>
      </a:accent2>
      <a:accent3>
        <a:srgbClr val="D18CA1"/>
      </a:accent3>
      <a:accent4>
        <a:srgbClr val="C672B0"/>
      </a:accent4>
      <a:accent5>
        <a:srgbClr val="C78CD1"/>
      </a:accent5>
      <a:accent6>
        <a:srgbClr val="9772C6"/>
      </a:accent6>
      <a:hlink>
        <a:srgbClr val="6184AA"/>
      </a:hlink>
      <a:folHlink>
        <a:srgbClr val="7F7F7F"/>
      </a:folHlink>
    </a:clrScheme>
    <a:fontScheme name="Punchcard">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unchcardVTI" id="{C7262591-AF98-8F48-B56D-6342D2439B1A}" vid="{261D9F73-974A-B14E-9EAF-4871CCA60BB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Gallery</Template>
  <TotalTime>469</TotalTime>
  <Words>914</Words>
  <Application>Microsoft Office PowerPoint</Application>
  <PresentationFormat>Widescreen</PresentationFormat>
  <Paragraphs>78</Paragraphs>
  <Slides>13</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Aharoni</vt:lpstr>
      <vt:lpstr>Aptos</vt:lpstr>
      <vt:lpstr>Arial</vt:lpstr>
      <vt:lpstr>Neue Haas Grotesk Text Pro</vt:lpstr>
      <vt:lpstr>PunchcardVTI</vt:lpstr>
      <vt:lpstr> </vt:lpstr>
      <vt:lpstr> </vt:lpstr>
      <vt:lpstr>Table of Contents </vt:lpstr>
      <vt:lpstr> </vt:lpstr>
      <vt:lpstr> </vt:lpstr>
      <vt:lpstr> Job Description</vt:lpstr>
      <vt:lpstr> </vt:lpstr>
      <vt:lpstr> </vt:lpstr>
      <vt:lpstr> </vt:lpstr>
      <vt:lpstr> </vt:lpstr>
      <vt:lpstr> </vt:lpstr>
      <vt:lpstr> </vt:lpstr>
      <vt:lpstr>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Sara Laassiri</dc:creator>
  <cp:lastModifiedBy>Sara Laassiri</cp:lastModifiedBy>
  <cp:revision>1</cp:revision>
  <dcterms:created xsi:type="dcterms:W3CDTF">2025-02-15T11:19:31Z</dcterms:created>
  <dcterms:modified xsi:type="dcterms:W3CDTF">2025-11-04T21:56:06Z</dcterms:modified>
</cp:coreProperties>
</file>