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3"/>
  </p:notesMasterIdLst>
  <p:sldIdLst>
    <p:sldId id="719" r:id="rId6"/>
    <p:sldId id="843" r:id="rId7"/>
    <p:sldId id="852" r:id="rId8"/>
    <p:sldId id="853" r:id="rId9"/>
    <p:sldId id="854" r:id="rId10"/>
    <p:sldId id="855" r:id="rId11"/>
    <p:sldId id="72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B0F1ED2-836A-4AB3-A0DE-8D75F49E6DB7}"/>
    <pc:docChg chg="undo custSel addSld delSld modSld">
      <pc:chgData name="Jenifer Prince Devaraj" userId="c3fb109c-09d1-42a6-93f4-69472d709861" providerId="ADAL" clId="{3B0F1ED2-836A-4AB3-A0DE-8D75F49E6DB7}" dt="2025-11-13T21:15:53.211" v="332" actId="20577"/>
      <pc:docMkLst>
        <pc:docMk/>
      </pc:docMkLst>
      <pc:sldChg chg="modSp mod">
        <pc:chgData name="Jenifer Prince Devaraj" userId="c3fb109c-09d1-42a6-93f4-69472d709861" providerId="ADAL" clId="{3B0F1ED2-836A-4AB3-A0DE-8D75F49E6DB7}" dt="2025-11-13T21:15:53.211" v="33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B0F1ED2-836A-4AB3-A0DE-8D75F49E6DB7}" dt="2025-11-13T21:15:53.211" v="33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3B0F1ED2-836A-4AB3-A0DE-8D75F49E6DB7}" dt="2025-11-13T20:38:35.623" v="98" actId="47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3B0F1ED2-836A-4AB3-A0DE-8D75F49E6DB7}" dt="2025-11-13T20:38:36.306" v="100" actId="47"/>
        <pc:sldMkLst>
          <pc:docMk/>
          <pc:sldMk cId="1415971904" sldId="839"/>
        </pc:sldMkLst>
      </pc:sldChg>
      <pc:sldChg chg="del">
        <pc:chgData name="Jenifer Prince Devaraj" userId="c3fb109c-09d1-42a6-93f4-69472d709861" providerId="ADAL" clId="{3B0F1ED2-836A-4AB3-A0DE-8D75F49E6DB7}" dt="2025-11-13T20:38:37.141" v="102" actId="47"/>
        <pc:sldMkLst>
          <pc:docMk/>
          <pc:sldMk cId="3445711775" sldId="840"/>
        </pc:sldMkLst>
      </pc:sldChg>
      <pc:sldChg chg="del">
        <pc:chgData name="Jenifer Prince Devaraj" userId="c3fb109c-09d1-42a6-93f4-69472d709861" providerId="ADAL" clId="{3B0F1ED2-836A-4AB3-A0DE-8D75F49E6DB7}" dt="2025-11-13T20:38:35.871" v="99" actId="47"/>
        <pc:sldMkLst>
          <pc:docMk/>
          <pc:sldMk cId="4180810940" sldId="841"/>
        </pc:sldMkLst>
      </pc:sldChg>
      <pc:sldChg chg="del">
        <pc:chgData name="Jenifer Prince Devaraj" userId="c3fb109c-09d1-42a6-93f4-69472d709861" providerId="ADAL" clId="{3B0F1ED2-836A-4AB3-A0DE-8D75F49E6DB7}" dt="2025-11-13T20:38:36.679" v="101" actId="47"/>
        <pc:sldMkLst>
          <pc:docMk/>
          <pc:sldMk cId="3584474229" sldId="842"/>
        </pc:sldMkLst>
      </pc:sldChg>
      <pc:sldChg chg="addSp modSp mod">
        <pc:chgData name="Jenifer Prince Devaraj" userId="c3fb109c-09d1-42a6-93f4-69472d709861" providerId="ADAL" clId="{3B0F1ED2-836A-4AB3-A0DE-8D75F49E6DB7}" dt="2025-11-13T20:06:29.441" v="17" actId="14100"/>
        <pc:sldMkLst>
          <pc:docMk/>
          <pc:sldMk cId="2858809897" sldId="843"/>
        </pc:sldMkLst>
        <pc:spChg chg="mod">
          <ac:chgData name="Jenifer Prince Devaraj" userId="c3fb109c-09d1-42a6-93f4-69472d709861" providerId="ADAL" clId="{3B0F1ED2-836A-4AB3-A0DE-8D75F49E6DB7}" dt="2025-11-13T20:05:52.330" v="11" actId="1076"/>
          <ac:spMkLst>
            <pc:docMk/>
            <pc:sldMk cId="2858809897" sldId="843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3B0F1ED2-836A-4AB3-A0DE-8D75F49E6DB7}" dt="2025-11-13T20:06:29.441" v="17" actId="14100"/>
          <ac:spMkLst>
            <pc:docMk/>
            <pc:sldMk cId="2858809897" sldId="843"/>
            <ac:spMk id="5" creationId="{75811BC7-EFC9-4E8B-BC0E-46859BE80EA3}"/>
          </ac:spMkLst>
        </pc:spChg>
        <pc:spChg chg="mod">
          <ac:chgData name="Jenifer Prince Devaraj" userId="c3fb109c-09d1-42a6-93f4-69472d709861" providerId="ADAL" clId="{3B0F1ED2-836A-4AB3-A0DE-8D75F49E6DB7}" dt="2025-11-13T20:06:22.422" v="15" actId="14100"/>
          <ac:spMkLst>
            <pc:docMk/>
            <pc:sldMk cId="2858809897" sldId="843"/>
            <ac:spMk id="13" creationId="{BC60F4DE-2360-E8FA-23BC-065076E1BCE2}"/>
          </ac:spMkLst>
        </pc:spChg>
      </pc:sldChg>
      <pc:sldChg chg="del">
        <pc:chgData name="Jenifer Prince Devaraj" userId="c3fb109c-09d1-42a6-93f4-69472d709861" providerId="ADAL" clId="{3B0F1ED2-836A-4AB3-A0DE-8D75F49E6DB7}" dt="2025-11-13T20:38:37.550" v="103" actId="47"/>
        <pc:sldMkLst>
          <pc:docMk/>
          <pc:sldMk cId="1352720702" sldId="844"/>
        </pc:sldMkLst>
      </pc:sldChg>
      <pc:sldChg chg="del">
        <pc:chgData name="Jenifer Prince Devaraj" userId="c3fb109c-09d1-42a6-93f4-69472d709861" providerId="ADAL" clId="{3B0F1ED2-836A-4AB3-A0DE-8D75F49E6DB7}" dt="2025-11-13T20:38:38.381" v="105" actId="47"/>
        <pc:sldMkLst>
          <pc:docMk/>
          <pc:sldMk cId="3247648892" sldId="845"/>
        </pc:sldMkLst>
      </pc:sldChg>
      <pc:sldChg chg="del">
        <pc:chgData name="Jenifer Prince Devaraj" userId="c3fb109c-09d1-42a6-93f4-69472d709861" providerId="ADAL" clId="{3B0F1ED2-836A-4AB3-A0DE-8D75F49E6DB7}" dt="2025-11-13T20:38:38.811" v="106" actId="47"/>
        <pc:sldMkLst>
          <pc:docMk/>
          <pc:sldMk cId="2684763250" sldId="846"/>
        </pc:sldMkLst>
      </pc:sldChg>
      <pc:sldChg chg="del">
        <pc:chgData name="Jenifer Prince Devaraj" userId="c3fb109c-09d1-42a6-93f4-69472d709861" providerId="ADAL" clId="{3B0F1ED2-836A-4AB3-A0DE-8D75F49E6DB7}" dt="2025-11-13T20:38:39.239" v="107" actId="47"/>
        <pc:sldMkLst>
          <pc:docMk/>
          <pc:sldMk cId="1820022523" sldId="848"/>
        </pc:sldMkLst>
      </pc:sldChg>
      <pc:sldChg chg="del">
        <pc:chgData name="Jenifer Prince Devaraj" userId="c3fb109c-09d1-42a6-93f4-69472d709861" providerId="ADAL" clId="{3B0F1ED2-836A-4AB3-A0DE-8D75F49E6DB7}" dt="2025-11-13T20:38:39.662" v="108" actId="47"/>
        <pc:sldMkLst>
          <pc:docMk/>
          <pc:sldMk cId="3629545738" sldId="849"/>
        </pc:sldMkLst>
      </pc:sldChg>
      <pc:sldChg chg="del">
        <pc:chgData name="Jenifer Prince Devaraj" userId="c3fb109c-09d1-42a6-93f4-69472d709861" providerId="ADAL" clId="{3B0F1ED2-836A-4AB3-A0DE-8D75F49E6DB7}" dt="2025-11-13T20:38:37.973" v="104" actId="47"/>
        <pc:sldMkLst>
          <pc:docMk/>
          <pc:sldMk cId="2202839381" sldId="850"/>
        </pc:sldMkLst>
      </pc:sldChg>
      <pc:sldChg chg="del">
        <pc:chgData name="Jenifer Prince Devaraj" userId="c3fb109c-09d1-42a6-93f4-69472d709861" providerId="ADAL" clId="{3B0F1ED2-836A-4AB3-A0DE-8D75F49E6DB7}" dt="2025-11-13T20:38:40.092" v="109" actId="47"/>
        <pc:sldMkLst>
          <pc:docMk/>
          <pc:sldMk cId="1967175892" sldId="851"/>
        </pc:sldMkLst>
      </pc:sldChg>
      <pc:sldChg chg="addSp delSp modSp add mod">
        <pc:chgData name="Jenifer Prince Devaraj" userId="c3fb109c-09d1-42a6-93f4-69472d709861" providerId="ADAL" clId="{3B0F1ED2-836A-4AB3-A0DE-8D75F49E6DB7}" dt="2025-11-13T20:12:21.988" v="37" actId="1076"/>
        <pc:sldMkLst>
          <pc:docMk/>
          <pc:sldMk cId="3587937032" sldId="852"/>
        </pc:sldMkLst>
        <pc:spChg chg="mod">
          <ac:chgData name="Jenifer Prince Devaraj" userId="c3fb109c-09d1-42a6-93f4-69472d709861" providerId="ADAL" clId="{3B0F1ED2-836A-4AB3-A0DE-8D75F49E6DB7}" dt="2025-11-13T20:10:21.247" v="36" actId="1076"/>
          <ac:spMkLst>
            <pc:docMk/>
            <pc:sldMk cId="3587937032" sldId="852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3B0F1ED2-836A-4AB3-A0DE-8D75F49E6DB7}" dt="2025-11-13T20:09:52.861" v="21" actId="478"/>
          <ac:spMkLst>
            <pc:docMk/>
            <pc:sldMk cId="3587937032" sldId="852"/>
            <ac:spMk id="5" creationId="{75811BC7-EFC9-4E8B-BC0E-46859BE80EA3}"/>
          </ac:spMkLst>
        </pc:spChg>
        <pc:spChg chg="add del mod">
          <ac:chgData name="Jenifer Prince Devaraj" userId="c3fb109c-09d1-42a6-93f4-69472d709861" providerId="ADAL" clId="{3B0F1ED2-836A-4AB3-A0DE-8D75F49E6DB7}" dt="2025-11-13T20:12:21.988" v="37" actId="1076"/>
          <ac:spMkLst>
            <pc:docMk/>
            <pc:sldMk cId="3587937032" sldId="852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3B0F1ED2-836A-4AB3-A0DE-8D75F49E6DB7}" dt="2025-11-13T20:18:53.910" v="86" actId="1076"/>
        <pc:sldMkLst>
          <pc:docMk/>
          <pc:sldMk cId="1817205847" sldId="853"/>
        </pc:sldMkLst>
        <pc:spChg chg="mod">
          <ac:chgData name="Jenifer Prince Devaraj" userId="c3fb109c-09d1-42a6-93f4-69472d709861" providerId="ADAL" clId="{3B0F1ED2-836A-4AB3-A0DE-8D75F49E6DB7}" dt="2025-11-13T20:18:53.910" v="86" actId="1076"/>
          <ac:spMkLst>
            <pc:docMk/>
            <pc:sldMk cId="1817205847" sldId="85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3B0F1ED2-836A-4AB3-A0DE-8D75F49E6DB7}" dt="2025-11-13T20:18:51.144" v="85" actId="1076"/>
          <ac:spMkLst>
            <pc:docMk/>
            <pc:sldMk cId="1817205847" sldId="853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3B0F1ED2-836A-4AB3-A0DE-8D75F49E6DB7}" dt="2025-11-13T20:37:12.375" v="97" actId="1076"/>
        <pc:sldMkLst>
          <pc:docMk/>
          <pc:sldMk cId="667300386" sldId="854"/>
        </pc:sldMkLst>
        <pc:spChg chg="mod">
          <ac:chgData name="Jenifer Prince Devaraj" userId="c3fb109c-09d1-42a6-93f4-69472d709861" providerId="ADAL" clId="{3B0F1ED2-836A-4AB3-A0DE-8D75F49E6DB7}" dt="2025-11-13T20:37:12.375" v="97" actId="1076"/>
          <ac:spMkLst>
            <pc:docMk/>
            <pc:sldMk cId="667300386" sldId="854"/>
            <ac:spMk id="13" creationId="{BC60F4DE-2360-E8FA-23BC-065076E1BCE2}"/>
          </ac:spMkLst>
        </pc:spChg>
      </pc:sldChg>
      <pc:sldChg chg="modSp add mod">
        <pc:chgData name="Jenifer Prince Devaraj" userId="c3fb109c-09d1-42a6-93f4-69472d709861" providerId="ADAL" clId="{3B0F1ED2-836A-4AB3-A0DE-8D75F49E6DB7}" dt="2025-11-13T20:50:48.559" v="330" actId="1076"/>
        <pc:sldMkLst>
          <pc:docMk/>
          <pc:sldMk cId="2381642235" sldId="855"/>
        </pc:sldMkLst>
        <pc:spChg chg="mod">
          <ac:chgData name="Jenifer Prince Devaraj" userId="c3fb109c-09d1-42a6-93f4-69472d709861" providerId="ADAL" clId="{3B0F1ED2-836A-4AB3-A0DE-8D75F49E6DB7}" dt="2025-11-13T20:50:38.492" v="328" actId="20577"/>
          <ac:spMkLst>
            <pc:docMk/>
            <pc:sldMk cId="2381642235" sldId="85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3B0F1ED2-836A-4AB3-A0DE-8D75F49E6DB7}" dt="2025-11-13T20:50:48.559" v="330" actId="1076"/>
          <ac:spMkLst>
            <pc:docMk/>
            <pc:sldMk cId="2381642235" sldId="855"/>
            <ac:spMk id="13" creationId="{BC60F4DE-2360-E8FA-23BC-065076E1BCE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80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Smart energy-saving device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13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62115" y="2442301"/>
            <a:ext cx="8531761" cy="3385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smart energy-saving device is to be installed in rural homes where street lighting is minimal. The goal is to design a compact system that can automatically detect low light conditions and trigger an emergency light (LED), while also displaying status messages on an LCD.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162115" y="2442301"/>
            <a:ext cx="8531761" cy="3661937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system will use a PIC16F877A microcontroller and should operate using standard electronic components. It must be developed and tested using Proteus simulation software and programmed using CCS C.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LDR-based light sensor and an LM393 comparator must be used to detect ambient light: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Output LOW (0V) in darkness.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Output HIGH (5V) in brightness.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Output connected to RB0 of PIC16F877A.</a:t>
            </a:r>
          </a:p>
          <a:p>
            <a:pPr marL="92075" algn="just">
              <a:lnSpc>
                <a:spcPct val="200000"/>
              </a:lnSpc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36705" y="2300196"/>
            <a:ext cx="9205204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An LED connected to RD0 must: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in dark conditions.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in bright conditions.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display: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"DARK CONDITION" when it is dark.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"BRIGHT CONDITION" when it is bright.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Questions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61419" y="2204716"/>
            <a:ext cx="7191052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Design the schematic using Proetus.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Write the Program for the given scenario.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Simulate and verify the results.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Night light Sensor.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the Voltage Regulator.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Explain the functions of RS, RW, E, D0–D7, VSS, VDD and VEE in a 16x2 LCD module.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1642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401</Words>
  <Application>Microsoft Office PowerPoint</Application>
  <PresentationFormat>Widescreen</PresentationFormat>
  <Paragraphs>65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SENARIO</vt:lpstr>
      <vt:lpstr>Requirement</vt:lpstr>
      <vt:lpstr>System Specifications</vt:lpstr>
      <vt:lpstr>System Specifications</vt:lpstr>
      <vt:lpstr>Questions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33</cp:revision>
  <dcterms:created xsi:type="dcterms:W3CDTF">2021-03-09T15:35:42Z</dcterms:created>
  <dcterms:modified xsi:type="dcterms:W3CDTF">2025-11-13T21:15:53Z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