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71" r:id="rId6"/>
    <p:sldId id="261" r:id="rId7"/>
    <p:sldId id="262" r:id="rId8"/>
    <p:sldId id="264" r:id="rId9"/>
    <p:sldId id="265" r:id="rId10"/>
    <p:sldId id="267" r:id="rId11"/>
    <p:sldId id="272" r:id="rId12"/>
    <p:sldId id="268" r:id="rId13"/>
    <p:sldId id="273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2D4A8F-3293-9ACE-ADC5-F48A25CA7146}" v="57" dt="2023-06-23T11:35:26.282"/>
    <p1510:client id="{44FDA386-081B-4B22-8671-BF4B2FD477F3}" v="19" dt="2023-06-23T12:00:54.939"/>
    <p1510:client id="{5D756345-145F-48C8-A30D-1D1B09385B27}" v="303" dt="2023-06-23T12:54:38.952"/>
    <p1510:client id="{BE517ABE-E6BF-09F9-B876-F43A8DDA6AD4}" v="376" dt="2023-06-23T12:56:20.0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lina Shafiq (2028762)" userId="S::2028762@student.uwtsd.ac.uk::048af1ad-45ea-4195-a08d-32f3c03b442e" providerId="AD" clId="Web-{BE517ABE-E6BF-09F9-B876-F43A8DDA6AD4}"/>
    <pc:docChg chg="delSld modSld">
      <pc:chgData name="Selina Shafiq (2028762)" userId="S::2028762@student.uwtsd.ac.uk::048af1ad-45ea-4195-a08d-32f3c03b442e" providerId="AD" clId="Web-{BE517ABE-E6BF-09F9-B876-F43A8DDA6AD4}" dt="2023-06-23T12:56:20.065" v="364"/>
      <pc:docMkLst>
        <pc:docMk/>
      </pc:docMkLst>
      <pc:sldChg chg="modSp">
        <pc:chgData name="Selina Shafiq (2028762)" userId="S::2028762@student.uwtsd.ac.uk::048af1ad-45ea-4195-a08d-32f3c03b442e" providerId="AD" clId="Web-{BE517ABE-E6BF-09F9-B876-F43A8DDA6AD4}" dt="2023-06-23T12:48:12.536" v="339" actId="20577"/>
        <pc:sldMkLst>
          <pc:docMk/>
          <pc:sldMk cId="58505225" sldId="259"/>
        </pc:sldMkLst>
        <pc:spChg chg="mod">
          <ac:chgData name="Selina Shafiq (2028762)" userId="S::2028762@student.uwtsd.ac.uk::048af1ad-45ea-4195-a08d-32f3c03b442e" providerId="AD" clId="Web-{BE517ABE-E6BF-09F9-B876-F43A8DDA6AD4}" dt="2023-06-23T12:48:12.536" v="339" actId="20577"/>
          <ac:spMkLst>
            <pc:docMk/>
            <pc:sldMk cId="58505225" sldId="259"/>
            <ac:spMk id="3" creationId="{EE6F4D92-7B58-BA32-C379-2AF6BCEBB288}"/>
          </ac:spMkLst>
        </pc:spChg>
      </pc:sldChg>
      <pc:sldChg chg="modSp">
        <pc:chgData name="Selina Shafiq (2028762)" userId="S::2028762@student.uwtsd.ac.uk::048af1ad-45ea-4195-a08d-32f3c03b442e" providerId="AD" clId="Web-{BE517ABE-E6BF-09F9-B876-F43A8DDA6AD4}" dt="2023-06-23T12:43:07.012" v="335" actId="20577"/>
        <pc:sldMkLst>
          <pc:docMk/>
          <pc:sldMk cId="344778708" sldId="265"/>
        </pc:sldMkLst>
        <pc:spChg chg="mod">
          <ac:chgData name="Selina Shafiq (2028762)" userId="S::2028762@student.uwtsd.ac.uk::048af1ad-45ea-4195-a08d-32f3c03b442e" providerId="AD" clId="Web-{BE517ABE-E6BF-09F9-B876-F43A8DDA6AD4}" dt="2023-06-23T12:43:07.012" v="335" actId="20577"/>
          <ac:spMkLst>
            <pc:docMk/>
            <pc:sldMk cId="344778708" sldId="265"/>
            <ac:spMk id="2" creationId="{85BC0BF9-7598-7888-4480-5DD11608E3AC}"/>
          </ac:spMkLst>
        </pc:spChg>
      </pc:sldChg>
      <pc:sldChg chg="addSp modSp mod modClrScheme chgLayout">
        <pc:chgData name="Selina Shafiq (2028762)" userId="S::2028762@student.uwtsd.ac.uk::048af1ad-45ea-4195-a08d-32f3c03b442e" providerId="AD" clId="Web-{BE517ABE-E6BF-09F9-B876-F43A8DDA6AD4}" dt="2023-06-23T12:40:50.383" v="333" actId="20577"/>
        <pc:sldMkLst>
          <pc:docMk/>
          <pc:sldMk cId="3557444546" sldId="271"/>
        </pc:sldMkLst>
        <pc:spChg chg="mod ord">
          <ac:chgData name="Selina Shafiq (2028762)" userId="S::2028762@student.uwtsd.ac.uk::048af1ad-45ea-4195-a08d-32f3c03b442e" providerId="AD" clId="Web-{BE517ABE-E6BF-09F9-B876-F43A8DDA6AD4}" dt="2023-06-23T12:33:43.559" v="97"/>
          <ac:spMkLst>
            <pc:docMk/>
            <pc:sldMk cId="3557444546" sldId="271"/>
            <ac:spMk id="2" creationId="{0BFB5B86-14B9-B356-6586-BD7028547FF6}"/>
          </ac:spMkLst>
        </pc:spChg>
        <pc:spChg chg="mod ord">
          <ac:chgData name="Selina Shafiq (2028762)" userId="S::2028762@student.uwtsd.ac.uk::048af1ad-45ea-4195-a08d-32f3c03b442e" providerId="AD" clId="Web-{BE517ABE-E6BF-09F9-B876-F43A8DDA6AD4}" dt="2023-06-23T12:40:21.179" v="293" actId="20577"/>
          <ac:spMkLst>
            <pc:docMk/>
            <pc:sldMk cId="3557444546" sldId="271"/>
            <ac:spMk id="3" creationId="{41C6B913-B822-CCFC-7BA4-0C1C1F115DFE}"/>
          </ac:spMkLst>
        </pc:spChg>
        <pc:spChg chg="add mod ord">
          <ac:chgData name="Selina Shafiq (2028762)" userId="S::2028762@student.uwtsd.ac.uk::048af1ad-45ea-4195-a08d-32f3c03b442e" providerId="AD" clId="Web-{BE517ABE-E6BF-09F9-B876-F43A8DDA6AD4}" dt="2023-06-23T12:40:50.383" v="333" actId="20577"/>
          <ac:spMkLst>
            <pc:docMk/>
            <pc:sldMk cId="3557444546" sldId="271"/>
            <ac:spMk id="4" creationId="{2EE3A12F-535D-E1B4-EA9B-E3977648FDA5}"/>
          </ac:spMkLst>
        </pc:spChg>
      </pc:sldChg>
      <pc:sldChg chg="addSp modSp">
        <pc:chgData name="Selina Shafiq (2028762)" userId="S::2028762@student.uwtsd.ac.uk::048af1ad-45ea-4195-a08d-32f3c03b442e" providerId="AD" clId="Web-{BE517ABE-E6BF-09F9-B876-F43A8DDA6AD4}" dt="2023-06-23T12:54:54.672" v="363" actId="20577"/>
        <pc:sldMkLst>
          <pc:docMk/>
          <pc:sldMk cId="906070947" sldId="273"/>
        </pc:sldMkLst>
        <pc:spChg chg="add mod">
          <ac:chgData name="Selina Shafiq (2028762)" userId="S::2028762@student.uwtsd.ac.uk::048af1ad-45ea-4195-a08d-32f3c03b442e" providerId="AD" clId="Web-{BE517ABE-E6BF-09F9-B876-F43A8DDA6AD4}" dt="2023-06-23T12:54:29.171" v="359" actId="1076"/>
          <ac:spMkLst>
            <pc:docMk/>
            <pc:sldMk cId="906070947" sldId="273"/>
            <ac:spMk id="4" creationId="{0238639A-426E-15EB-8EAA-4FA620B753C8}"/>
          </ac:spMkLst>
        </pc:spChg>
        <pc:spChg chg="mod">
          <ac:chgData name="Selina Shafiq (2028762)" userId="S::2028762@student.uwtsd.ac.uk::048af1ad-45ea-4195-a08d-32f3c03b442e" providerId="AD" clId="Web-{BE517ABE-E6BF-09F9-B876-F43A8DDA6AD4}" dt="2023-06-23T12:54:54.672" v="363" actId="20577"/>
          <ac:spMkLst>
            <pc:docMk/>
            <pc:sldMk cId="906070947" sldId="273"/>
            <ac:spMk id="5" creationId="{DF1DD2B8-4124-C3DE-5493-35D5E4A5948E}"/>
          </ac:spMkLst>
        </pc:spChg>
      </pc:sldChg>
      <pc:sldChg chg="addSp modSp">
        <pc:chgData name="Selina Shafiq (2028762)" userId="S::2028762@student.uwtsd.ac.uk::048af1ad-45ea-4195-a08d-32f3c03b442e" providerId="AD" clId="Web-{BE517ABE-E6BF-09F9-B876-F43A8DDA6AD4}" dt="2023-06-23T12:54:39.499" v="361" actId="20577"/>
        <pc:sldMkLst>
          <pc:docMk/>
          <pc:sldMk cId="3099251969" sldId="274"/>
        </pc:sldMkLst>
        <pc:spChg chg="add mod">
          <ac:chgData name="Selina Shafiq (2028762)" userId="S::2028762@student.uwtsd.ac.uk::048af1ad-45ea-4195-a08d-32f3c03b442e" providerId="AD" clId="Web-{BE517ABE-E6BF-09F9-B876-F43A8DDA6AD4}" dt="2023-06-23T12:54:39.499" v="361" actId="20577"/>
          <ac:spMkLst>
            <pc:docMk/>
            <pc:sldMk cId="3099251969" sldId="274"/>
            <ac:spMk id="2" creationId="{FECAE879-D0DB-6EE7-40E4-CFA46AD7E1FB}"/>
          </ac:spMkLst>
        </pc:spChg>
      </pc:sldChg>
      <pc:sldChg chg="del">
        <pc:chgData name="Selina Shafiq (2028762)" userId="S::2028762@student.uwtsd.ac.uk::048af1ad-45ea-4195-a08d-32f3c03b442e" providerId="AD" clId="Web-{BE517ABE-E6BF-09F9-B876-F43A8DDA6AD4}" dt="2023-06-23T12:56:20.065" v="364"/>
        <pc:sldMkLst>
          <pc:docMk/>
          <pc:sldMk cId="1526968660" sldId="275"/>
        </pc:sldMkLst>
      </pc:sldChg>
    </pc:docChg>
  </pc:docChgLst>
  <pc:docChgLst>
    <pc:chgData name="Sabah Kauser (2026079)" userId="8345c6fd-d9e5-4df6-b908-cc9b407747c7" providerId="ADAL" clId="{5D756345-145F-48C8-A30D-1D1B09385B27}"/>
    <pc:docChg chg="undo custSel addSld delSld modSld">
      <pc:chgData name="Sabah Kauser (2026079)" userId="8345c6fd-d9e5-4df6-b908-cc9b407747c7" providerId="ADAL" clId="{5D756345-145F-48C8-A30D-1D1B09385B27}" dt="2023-06-23T12:54:38.952" v="305" actId="20577"/>
      <pc:docMkLst>
        <pc:docMk/>
      </pc:docMkLst>
      <pc:sldChg chg="modSp">
        <pc:chgData name="Sabah Kauser (2026079)" userId="8345c6fd-d9e5-4df6-b908-cc9b407747c7" providerId="ADAL" clId="{5D756345-145F-48C8-A30D-1D1B09385B27}" dt="2023-06-23T12:32:32.921" v="148" actId="20577"/>
        <pc:sldMkLst>
          <pc:docMk/>
          <pc:sldMk cId="109857222" sldId="256"/>
        </pc:sldMkLst>
        <pc:spChg chg="mod">
          <ac:chgData name="Sabah Kauser (2026079)" userId="8345c6fd-d9e5-4df6-b908-cc9b407747c7" providerId="ADAL" clId="{5D756345-145F-48C8-A30D-1D1B09385B27}" dt="2023-06-23T12:32:32.921" v="14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">
        <pc:chgData name="Sabah Kauser (2026079)" userId="8345c6fd-d9e5-4df6-b908-cc9b407747c7" providerId="ADAL" clId="{5D756345-145F-48C8-A30D-1D1B09385B27}" dt="2023-06-23T12:38:34.573" v="265" actId="20577"/>
        <pc:sldMkLst>
          <pc:docMk/>
          <pc:sldMk cId="1858485340" sldId="257"/>
        </pc:sldMkLst>
        <pc:spChg chg="mod">
          <ac:chgData name="Sabah Kauser (2026079)" userId="8345c6fd-d9e5-4df6-b908-cc9b407747c7" providerId="ADAL" clId="{5D756345-145F-48C8-A30D-1D1B09385B27}" dt="2023-06-23T12:38:34.573" v="265" actId="20577"/>
          <ac:spMkLst>
            <pc:docMk/>
            <pc:sldMk cId="1858485340" sldId="257"/>
            <ac:spMk id="2" creationId="{6236A301-150C-52B9-4F01-177152C699F8}"/>
          </ac:spMkLst>
        </pc:spChg>
      </pc:sldChg>
      <pc:sldChg chg="modSp del mod">
        <pc:chgData name="Sabah Kauser (2026079)" userId="8345c6fd-d9e5-4df6-b908-cc9b407747c7" providerId="ADAL" clId="{5D756345-145F-48C8-A30D-1D1B09385B27}" dt="2023-06-23T12:51:21.548" v="291" actId="47"/>
        <pc:sldMkLst>
          <pc:docMk/>
          <pc:sldMk cId="58505225" sldId="259"/>
        </pc:sldMkLst>
        <pc:spChg chg="mod">
          <ac:chgData name="Sabah Kauser (2026079)" userId="8345c6fd-d9e5-4df6-b908-cc9b407747c7" providerId="ADAL" clId="{5D756345-145F-48C8-A30D-1D1B09385B27}" dt="2023-06-23T12:44:55.591" v="290" actId="27636"/>
          <ac:spMkLst>
            <pc:docMk/>
            <pc:sldMk cId="58505225" sldId="259"/>
            <ac:spMk id="3" creationId="{EE6F4D92-7B58-BA32-C379-2AF6BCEBB288}"/>
          </ac:spMkLst>
        </pc:spChg>
      </pc:sldChg>
      <pc:sldChg chg="modSp mod">
        <pc:chgData name="Sabah Kauser (2026079)" userId="8345c6fd-d9e5-4df6-b908-cc9b407747c7" providerId="ADAL" clId="{5D756345-145F-48C8-A30D-1D1B09385B27}" dt="2023-06-23T12:23:23.116" v="137" actId="5793"/>
        <pc:sldMkLst>
          <pc:docMk/>
          <pc:sldMk cId="3187994911" sldId="262"/>
        </pc:sldMkLst>
        <pc:spChg chg="mod">
          <ac:chgData name="Sabah Kauser (2026079)" userId="8345c6fd-d9e5-4df6-b908-cc9b407747c7" providerId="ADAL" clId="{5D756345-145F-48C8-A30D-1D1B09385B27}" dt="2023-06-23T12:23:23.116" v="137" actId="5793"/>
          <ac:spMkLst>
            <pc:docMk/>
            <pc:sldMk cId="3187994911" sldId="262"/>
            <ac:spMk id="6" creationId="{D2C6BE27-14E8-2AE0-769D-C0ACE365FC25}"/>
          </ac:spMkLst>
        </pc:spChg>
      </pc:sldChg>
      <pc:sldChg chg="addSp delSp modSp mod">
        <pc:chgData name="Sabah Kauser (2026079)" userId="8345c6fd-d9e5-4df6-b908-cc9b407747c7" providerId="ADAL" clId="{5D756345-145F-48C8-A30D-1D1B09385B27}" dt="2023-06-23T12:32:19.955" v="147" actId="1076"/>
        <pc:sldMkLst>
          <pc:docMk/>
          <pc:sldMk cId="1285043691" sldId="264"/>
        </pc:sldMkLst>
        <pc:spChg chg="mod">
          <ac:chgData name="Sabah Kauser (2026079)" userId="8345c6fd-d9e5-4df6-b908-cc9b407747c7" providerId="ADAL" clId="{5D756345-145F-48C8-A30D-1D1B09385B27}" dt="2023-06-23T12:31:51.293" v="139" actId="20577"/>
          <ac:spMkLst>
            <pc:docMk/>
            <pc:sldMk cId="1285043691" sldId="264"/>
            <ac:spMk id="2" creationId="{3AF4AB8B-CAAB-6129-2F76-0EB842129789}"/>
          </ac:spMkLst>
        </pc:spChg>
        <pc:spChg chg="del">
          <ac:chgData name="Sabah Kauser (2026079)" userId="8345c6fd-d9e5-4df6-b908-cc9b407747c7" providerId="ADAL" clId="{5D756345-145F-48C8-A30D-1D1B09385B27}" dt="2023-06-23T12:31:56.639" v="140"/>
          <ac:spMkLst>
            <pc:docMk/>
            <pc:sldMk cId="1285043691" sldId="264"/>
            <ac:spMk id="3" creationId="{1C5650DF-D29F-AB29-B0A3-93EC434ADD53}"/>
          </ac:spMkLst>
        </pc:spChg>
        <pc:picChg chg="add mod">
          <ac:chgData name="Sabah Kauser (2026079)" userId="8345c6fd-d9e5-4df6-b908-cc9b407747c7" providerId="ADAL" clId="{5D756345-145F-48C8-A30D-1D1B09385B27}" dt="2023-06-23T12:32:19.955" v="147" actId="1076"/>
          <ac:picMkLst>
            <pc:docMk/>
            <pc:sldMk cId="1285043691" sldId="264"/>
            <ac:picMk id="2050" creationId="{37C531B0-22A1-218E-B70F-DBA6334A18DD}"/>
          </ac:picMkLst>
        </pc:picChg>
      </pc:sldChg>
      <pc:sldChg chg="addSp delSp modSp mod">
        <pc:chgData name="Sabah Kauser (2026079)" userId="8345c6fd-d9e5-4df6-b908-cc9b407747c7" providerId="ADAL" clId="{5D756345-145F-48C8-A30D-1D1B09385B27}" dt="2023-06-23T12:42:33.834" v="284" actId="20577"/>
        <pc:sldMkLst>
          <pc:docMk/>
          <pc:sldMk cId="344778708" sldId="265"/>
        </pc:sldMkLst>
        <pc:spChg chg="mod">
          <ac:chgData name="Sabah Kauser (2026079)" userId="8345c6fd-d9e5-4df6-b908-cc9b407747c7" providerId="ADAL" clId="{5D756345-145F-48C8-A30D-1D1B09385B27}" dt="2023-06-23T12:42:33.834" v="284" actId="20577"/>
          <ac:spMkLst>
            <pc:docMk/>
            <pc:sldMk cId="344778708" sldId="265"/>
            <ac:spMk id="2" creationId="{85BC0BF9-7598-7888-4480-5DD11608E3AC}"/>
          </ac:spMkLst>
        </pc:spChg>
        <pc:spChg chg="del">
          <ac:chgData name="Sabah Kauser (2026079)" userId="8345c6fd-d9e5-4df6-b908-cc9b407747c7" providerId="ADAL" clId="{5D756345-145F-48C8-A30D-1D1B09385B27}" dt="2023-06-23T12:39:36.236" v="266"/>
          <ac:spMkLst>
            <pc:docMk/>
            <pc:sldMk cId="344778708" sldId="265"/>
            <ac:spMk id="3" creationId="{10FBCED6-6E8D-68AF-DD30-E28B15FD61E0}"/>
          </ac:spMkLst>
        </pc:spChg>
        <pc:spChg chg="add mod">
          <ac:chgData name="Sabah Kauser (2026079)" userId="8345c6fd-d9e5-4df6-b908-cc9b407747c7" providerId="ADAL" clId="{5D756345-145F-48C8-A30D-1D1B09385B27}" dt="2023-06-23T12:42:14.067" v="273" actId="1076"/>
          <ac:spMkLst>
            <pc:docMk/>
            <pc:sldMk cId="344778708" sldId="265"/>
            <ac:spMk id="5" creationId="{D18F3A1F-55D0-0EFA-DB18-6F86764714C5}"/>
          </ac:spMkLst>
        </pc:spChg>
        <pc:picChg chg="add mod">
          <ac:chgData name="Sabah Kauser (2026079)" userId="8345c6fd-d9e5-4df6-b908-cc9b407747c7" providerId="ADAL" clId="{5D756345-145F-48C8-A30D-1D1B09385B27}" dt="2023-06-23T12:39:48.896" v="270" actId="1076"/>
          <ac:picMkLst>
            <pc:docMk/>
            <pc:sldMk cId="344778708" sldId="265"/>
            <ac:picMk id="3074" creationId="{DDA2949E-00E4-64F0-D085-BD059249B215}"/>
          </ac:picMkLst>
        </pc:picChg>
      </pc:sldChg>
      <pc:sldChg chg="del">
        <pc:chgData name="Sabah Kauser (2026079)" userId="8345c6fd-d9e5-4df6-b908-cc9b407747c7" providerId="ADAL" clId="{5D756345-145F-48C8-A30D-1D1B09385B27}" dt="2023-06-23T12:42:25.861" v="274" actId="47"/>
        <pc:sldMkLst>
          <pc:docMk/>
          <pc:sldMk cId="1881526014" sldId="266"/>
        </pc:sldMkLst>
      </pc:sldChg>
      <pc:sldChg chg="addSp modSp mod">
        <pc:chgData name="Sabah Kauser (2026079)" userId="8345c6fd-d9e5-4df6-b908-cc9b407747c7" providerId="ADAL" clId="{5D756345-145F-48C8-A30D-1D1B09385B27}" dt="2023-06-23T12:22:19.043" v="133" actId="1076"/>
        <pc:sldMkLst>
          <pc:docMk/>
          <pc:sldMk cId="4103485228" sldId="268"/>
        </pc:sldMkLst>
        <pc:spChg chg="mod">
          <ac:chgData name="Sabah Kauser (2026079)" userId="8345c6fd-d9e5-4df6-b908-cc9b407747c7" providerId="ADAL" clId="{5D756345-145F-48C8-A30D-1D1B09385B27}" dt="2023-06-23T12:20:09.753" v="126" actId="20577"/>
          <ac:spMkLst>
            <pc:docMk/>
            <pc:sldMk cId="4103485228" sldId="268"/>
            <ac:spMk id="2" creationId="{FF340106-77C7-1167-6A51-428558771E57}"/>
          </ac:spMkLst>
        </pc:spChg>
        <pc:spChg chg="mod">
          <ac:chgData name="Sabah Kauser (2026079)" userId="8345c6fd-d9e5-4df6-b908-cc9b407747c7" providerId="ADAL" clId="{5D756345-145F-48C8-A30D-1D1B09385B27}" dt="2023-06-23T12:21:21.849" v="129" actId="1076"/>
          <ac:spMkLst>
            <pc:docMk/>
            <pc:sldMk cId="4103485228" sldId="268"/>
            <ac:spMk id="3" creationId="{24490872-23E9-57DA-C2CD-01CD8FAFAD88}"/>
          </ac:spMkLst>
        </pc:spChg>
        <pc:spChg chg="add mod">
          <ac:chgData name="Sabah Kauser (2026079)" userId="8345c6fd-d9e5-4df6-b908-cc9b407747c7" providerId="ADAL" clId="{5D756345-145F-48C8-A30D-1D1B09385B27}" dt="2023-06-23T12:22:19.043" v="133" actId="1076"/>
          <ac:spMkLst>
            <pc:docMk/>
            <pc:sldMk cId="4103485228" sldId="268"/>
            <ac:spMk id="5" creationId="{BF00B5EA-A05C-0FC0-518D-92CD2FAD898F}"/>
          </ac:spMkLst>
        </pc:spChg>
        <pc:picChg chg="add mod">
          <ac:chgData name="Sabah Kauser (2026079)" userId="8345c6fd-d9e5-4df6-b908-cc9b407747c7" providerId="ADAL" clId="{5D756345-145F-48C8-A30D-1D1B09385B27}" dt="2023-06-23T12:21:21.849" v="129" actId="1076"/>
          <ac:picMkLst>
            <pc:docMk/>
            <pc:sldMk cId="4103485228" sldId="268"/>
            <ac:picMk id="1026" creationId="{4E687CF3-1537-2961-5CB6-F10E505DAE62}"/>
          </ac:picMkLst>
        </pc:picChg>
      </pc:sldChg>
      <pc:sldChg chg="del">
        <pc:chgData name="Sabah Kauser (2026079)" userId="8345c6fd-d9e5-4df6-b908-cc9b407747c7" providerId="ADAL" clId="{5D756345-145F-48C8-A30D-1D1B09385B27}" dt="2023-06-23T12:42:49.854" v="285" actId="47"/>
        <pc:sldMkLst>
          <pc:docMk/>
          <pc:sldMk cId="840875895" sldId="269"/>
        </pc:sldMkLst>
      </pc:sldChg>
      <pc:sldChg chg="del">
        <pc:chgData name="Sabah Kauser (2026079)" userId="8345c6fd-d9e5-4df6-b908-cc9b407747c7" providerId="ADAL" clId="{5D756345-145F-48C8-A30D-1D1B09385B27}" dt="2023-06-23T12:43:21.422" v="286" actId="47"/>
        <pc:sldMkLst>
          <pc:docMk/>
          <pc:sldMk cId="1350608058" sldId="270"/>
        </pc:sldMkLst>
      </pc:sldChg>
      <pc:sldChg chg="modSp mod">
        <pc:chgData name="Sabah Kauser (2026079)" userId="8345c6fd-d9e5-4df6-b908-cc9b407747c7" providerId="ADAL" clId="{5D756345-145F-48C8-A30D-1D1B09385B27}" dt="2023-06-23T12:03:05.590" v="122" actId="14100"/>
        <pc:sldMkLst>
          <pc:docMk/>
          <pc:sldMk cId="2628146606" sldId="272"/>
        </pc:sldMkLst>
        <pc:spChg chg="mod">
          <ac:chgData name="Sabah Kauser (2026079)" userId="8345c6fd-d9e5-4df6-b908-cc9b407747c7" providerId="ADAL" clId="{5D756345-145F-48C8-A30D-1D1B09385B27}" dt="2023-06-23T12:03:05.590" v="122" actId="14100"/>
          <ac:spMkLst>
            <pc:docMk/>
            <pc:sldMk cId="2628146606" sldId="272"/>
            <ac:spMk id="3" creationId="{70D5761E-54F9-7B56-B450-FF1E4308017E}"/>
          </ac:spMkLst>
        </pc:spChg>
      </pc:sldChg>
      <pc:sldChg chg="addSp delSp modSp new mod modClrScheme chgLayout">
        <pc:chgData name="Sabah Kauser (2026079)" userId="8345c6fd-d9e5-4df6-b908-cc9b407747c7" providerId="ADAL" clId="{5D756345-145F-48C8-A30D-1D1B09385B27}" dt="2023-06-23T12:54:38.952" v="305" actId="20577"/>
        <pc:sldMkLst>
          <pc:docMk/>
          <pc:sldMk cId="906070947" sldId="273"/>
        </pc:sldMkLst>
        <pc:spChg chg="del">
          <ac:chgData name="Sabah Kauser (2026079)" userId="8345c6fd-d9e5-4df6-b908-cc9b407747c7" providerId="ADAL" clId="{5D756345-145F-48C8-A30D-1D1B09385B27}" dt="2023-06-23T12:51:35.832" v="293" actId="700"/>
          <ac:spMkLst>
            <pc:docMk/>
            <pc:sldMk cId="906070947" sldId="273"/>
            <ac:spMk id="2" creationId="{16115D5C-D267-98D3-9422-5446B8E7D61A}"/>
          </ac:spMkLst>
        </pc:spChg>
        <pc:spChg chg="del">
          <ac:chgData name="Sabah Kauser (2026079)" userId="8345c6fd-d9e5-4df6-b908-cc9b407747c7" providerId="ADAL" clId="{5D756345-145F-48C8-A30D-1D1B09385B27}" dt="2023-06-23T12:51:35.832" v="293" actId="700"/>
          <ac:spMkLst>
            <pc:docMk/>
            <pc:sldMk cId="906070947" sldId="273"/>
            <ac:spMk id="3" creationId="{07F174C3-A690-AD7D-BE87-B5589D70A255}"/>
          </ac:spMkLst>
        </pc:spChg>
        <pc:spChg chg="add mod">
          <ac:chgData name="Sabah Kauser (2026079)" userId="8345c6fd-d9e5-4df6-b908-cc9b407747c7" providerId="ADAL" clId="{5D756345-145F-48C8-A30D-1D1B09385B27}" dt="2023-06-23T12:54:38.952" v="305" actId="20577"/>
          <ac:spMkLst>
            <pc:docMk/>
            <pc:sldMk cId="906070947" sldId="273"/>
            <ac:spMk id="5" creationId="{DF1DD2B8-4124-C3DE-5493-35D5E4A5948E}"/>
          </ac:spMkLst>
        </pc:spChg>
      </pc:sldChg>
      <pc:sldChg chg="new">
        <pc:chgData name="Sabah Kauser (2026079)" userId="8345c6fd-d9e5-4df6-b908-cc9b407747c7" providerId="ADAL" clId="{5D756345-145F-48C8-A30D-1D1B09385B27}" dt="2023-06-23T12:52:18.550" v="294" actId="680"/>
        <pc:sldMkLst>
          <pc:docMk/>
          <pc:sldMk cId="3099251969" sldId="274"/>
        </pc:sldMkLst>
      </pc:sldChg>
      <pc:sldChg chg="new">
        <pc:chgData name="Sabah Kauser (2026079)" userId="8345c6fd-d9e5-4df6-b908-cc9b407747c7" providerId="ADAL" clId="{5D756345-145F-48C8-A30D-1D1B09385B27}" dt="2023-06-23T12:52:22.003" v="295" actId="680"/>
        <pc:sldMkLst>
          <pc:docMk/>
          <pc:sldMk cId="1526968660" sldId="275"/>
        </pc:sldMkLst>
      </pc:sldChg>
    </pc:docChg>
  </pc:docChgLst>
  <pc:docChgLst>
    <pc:chgData name="Sabah Kauser (2026079)" userId="S::2026079@student.uwtsd.ac.uk::8345c6fd-d9e5-4df6-b908-cc9b407747c7" providerId="AD" clId="Web-{402D4A8F-3293-9ACE-ADC5-F48A25CA7146}"/>
    <pc:docChg chg="addSld modSld">
      <pc:chgData name="Sabah Kauser (2026079)" userId="S::2026079@student.uwtsd.ac.uk::8345c6fd-d9e5-4df6-b908-cc9b407747c7" providerId="AD" clId="Web-{402D4A8F-3293-9ACE-ADC5-F48A25CA7146}" dt="2023-06-23T11:35:26.282" v="48"/>
      <pc:docMkLst>
        <pc:docMk/>
      </pc:docMkLst>
      <pc:sldChg chg="addSp delSp modSp">
        <pc:chgData name="Sabah Kauser (2026079)" userId="S::2026079@student.uwtsd.ac.uk::8345c6fd-d9e5-4df6-b908-cc9b407747c7" providerId="AD" clId="Web-{402D4A8F-3293-9ACE-ADC5-F48A25CA7146}" dt="2023-06-23T11:17:02.633" v="10" actId="1076"/>
        <pc:sldMkLst>
          <pc:docMk/>
          <pc:sldMk cId="458744064" sldId="267"/>
        </pc:sldMkLst>
        <pc:spChg chg="mod">
          <ac:chgData name="Sabah Kauser (2026079)" userId="S::2026079@student.uwtsd.ac.uk::8345c6fd-d9e5-4df6-b908-cc9b407747c7" providerId="AD" clId="Web-{402D4A8F-3293-9ACE-ADC5-F48A25CA7146}" dt="2023-06-23T11:15:54.144" v="6" actId="20577"/>
          <ac:spMkLst>
            <pc:docMk/>
            <pc:sldMk cId="458744064" sldId="267"/>
            <ac:spMk id="2" creationId="{8462A24A-13ED-07BA-A4FE-0DAA51473EEF}"/>
          </ac:spMkLst>
        </pc:spChg>
        <pc:spChg chg="del mod">
          <ac:chgData name="Sabah Kauser (2026079)" userId="S::2026079@student.uwtsd.ac.uk::8345c6fd-d9e5-4df6-b908-cc9b407747c7" providerId="AD" clId="Web-{402D4A8F-3293-9ACE-ADC5-F48A25CA7146}" dt="2023-06-23T11:15:33.205" v="3"/>
          <ac:spMkLst>
            <pc:docMk/>
            <pc:sldMk cId="458744064" sldId="267"/>
            <ac:spMk id="3" creationId="{33531CC3-5C84-A6C3-4ECB-3A68F03EE871}"/>
          </ac:spMkLst>
        </pc:spChg>
        <pc:spChg chg="add mod">
          <ac:chgData name="Sabah Kauser (2026079)" userId="S::2026079@student.uwtsd.ac.uk::8345c6fd-d9e5-4df6-b908-cc9b407747c7" providerId="AD" clId="Web-{402D4A8F-3293-9ACE-ADC5-F48A25CA7146}" dt="2023-06-23T11:17:02.633" v="10" actId="1076"/>
          <ac:spMkLst>
            <pc:docMk/>
            <pc:sldMk cId="458744064" sldId="267"/>
            <ac:spMk id="5" creationId="{D1CB00E4-C658-0411-E125-7E3AA80F6934}"/>
          </ac:spMkLst>
        </pc:spChg>
        <pc:picChg chg="add mod ord">
          <ac:chgData name="Sabah Kauser (2026079)" userId="S::2026079@student.uwtsd.ac.uk::8345c6fd-d9e5-4df6-b908-cc9b407747c7" providerId="AD" clId="Web-{402D4A8F-3293-9ACE-ADC5-F48A25CA7146}" dt="2023-06-23T11:15:33.205" v="3"/>
          <ac:picMkLst>
            <pc:docMk/>
            <pc:sldMk cId="458744064" sldId="267"/>
            <ac:picMk id="4" creationId="{1AB84081-AB8C-952A-3F01-FCD8C85A489B}"/>
          </ac:picMkLst>
        </pc:picChg>
      </pc:sldChg>
      <pc:sldChg chg="addSp delSp modSp new">
        <pc:chgData name="Sabah Kauser (2026079)" userId="S::2026079@student.uwtsd.ac.uk::8345c6fd-d9e5-4df6-b908-cc9b407747c7" providerId="AD" clId="Web-{402D4A8F-3293-9ACE-ADC5-F48A25CA7146}" dt="2023-06-23T11:35:26.282" v="48"/>
        <pc:sldMkLst>
          <pc:docMk/>
          <pc:sldMk cId="2628146606" sldId="272"/>
        </pc:sldMkLst>
        <pc:spChg chg="mod">
          <ac:chgData name="Sabah Kauser (2026079)" userId="S::2026079@student.uwtsd.ac.uk::8345c6fd-d9e5-4df6-b908-cc9b407747c7" providerId="AD" clId="Web-{402D4A8F-3293-9ACE-ADC5-F48A25CA7146}" dt="2023-06-23T11:31:43.393" v="36" actId="20577"/>
          <ac:spMkLst>
            <pc:docMk/>
            <pc:sldMk cId="2628146606" sldId="272"/>
            <ac:spMk id="2" creationId="{EE69BBB5-D698-5001-CF60-A87C399C5ADF}"/>
          </ac:spMkLst>
        </pc:spChg>
        <pc:spChg chg="del">
          <ac:chgData name="Sabah Kauser (2026079)" userId="S::2026079@student.uwtsd.ac.uk::8345c6fd-d9e5-4df6-b908-cc9b407747c7" providerId="AD" clId="Web-{402D4A8F-3293-9ACE-ADC5-F48A25CA7146}" dt="2023-06-23T11:25:28.947" v="12"/>
          <ac:spMkLst>
            <pc:docMk/>
            <pc:sldMk cId="2628146606" sldId="272"/>
            <ac:spMk id="3" creationId="{5577CB00-C0F3-61C4-790F-F5F38A013148}"/>
          </ac:spMkLst>
        </pc:spChg>
        <pc:spChg chg="add mod">
          <ac:chgData name="Sabah Kauser (2026079)" userId="S::2026079@student.uwtsd.ac.uk::8345c6fd-d9e5-4df6-b908-cc9b407747c7" providerId="AD" clId="Web-{402D4A8F-3293-9ACE-ADC5-F48A25CA7146}" dt="2023-06-23T11:26:51.733" v="28" actId="20577"/>
          <ac:spMkLst>
            <pc:docMk/>
            <pc:sldMk cId="2628146606" sldId="272"/>
            <ac:spMk id="5" creationId="{D3934063-0343-C455-4CA6-64CECC91D5A1}"/>
          </ac:spMkLst>
        </pc:spChg>
        <pc:spChg chg="add del mod">
          <ac:chgData name="Sabah Kauser (2026079)" userId="S::2026079@student.uwtsd.ac.uk::8345c6fd-d9e5-4df6-b908-cc9b407747c7" providerId="AD" clId="Web-{402D4A8F-3293-9ACE-ADC5-F48A25CA7146}" dt="2023-06-23T11:35:26.282" v="48"/>
          <ac:spMkLst>
            <pc:docMk/>
            <pc:sldMk cId="2628146606" sldId="272"/>
            <ac:spMk id="7" creationId="{B883F139-A9CC-BF69-3C20-5BDF747973A2}"/>
          </ac:spMkLst>
        </pc:spChg>
        <pc:picChg chg="add del mod ord">
          <ac:chgData name="Sabah Kauser (2026079)" userId="S::2026079@student.uwtsd.ac.uk::8345c6fd-d9e5-4df6-b908-cc9b407747c7" providerId="AD" clId="Web-{402D4A8F-3293-9ACE-ADC5-F48A25CA7146}" dt="2023-06-23T11:35:26.282" v="48"/>
          <ac:picMkLst>
            <pc:docMk/>
            <pc:sldMk cId="2628146606" sldId="272"/>
            <ac:picMk id="4" creationId="{BD6CF09D-2395-F362-B2F8-97CCCB480E58}"/>
          </ac:picMkLst>
        </pc:picChg>
        <pc:picChg chg="add del mod ord">
          <ac:chgData name="Sabah Kauser (2026079)" userId="S::2026079@student.uwtsd.ac.uk::8345c6fd-d9e5-4df6-b908-cc9b407747c7" providerId="AD" clId="Web-{402D4A8F-3293-9ACE-ADC5-F48A25CA7146}" dt="2023-06-23T11:35:24.298" v="47"/>
          <ac:picMkLst>
            <pc:docMk/>
            <pc:sldMk cId="2628146606" sldId="272"/>
            <ac:picMk id="8" creationId="{501E869B-7345-4BD5-AB01-D50D48BE3E9B}"/>
          </ac:picMkLst>
        </pc:picChg>
      </pc:sldChg>
    </pc:docChg>
  </pc:docChgLst>
  <pc:docChgLst>
    <pc:chgData name="Sabah Kauser (2026079)" userId="S::2026079@student.uwtsd.ac.uk::8345c6fd-d9e5-4df6-b908-cc9b407747c7" providerId="AD" clId="Web-{44FDA386-081B-4B22-8671-BF4B2FD477F3}"/>
    <pc:docChg chg="modSld">
      <pc:chgData name="Sabah Kauser (2026079)" userId="S::2026079@student.uwtsd.ac.uk::8345c6fd-d9e5-4df6-b908-cc9b407747c7" providerId="AD" clId="Web-{44FDA386-081B-4B22-8671-BF4B2FD477F3}" dt="2023-06-23T12:00:54.939" v="19" actId="1076"/>
      <pc:docMkLst>
        <pc:docMk/>
      </pc:docMkLst>
      <pc:sldChg chg="addSp modSp">
        <pc:chgData name="Sabah Kauser (2026079)" userId="S::2026079@student.uwtsd.ac.uk::8345c6fd-d9e5-4df6-b908-cc9b407747c7" providerId="AD" clId="Web-{44FDA386-081B-4B22-8671-BF4B2FD477F3}" dt="2023-06-23T12:00:54.939" v="19" actId="1076"/>
        <pc:sldMkLst>
          <pc:docMk/>
          <pc:sldMk cId="2628146606" sldId="272"/>
        </pc:sldMkLst>
        <pc:spChg chg="mod">
          <ac:chgData name="Sabah Kauser (2026079)" userId="S::2026079@student.uwtsd.ac.uk::8345c6fd-d9e5-4df6-b908-cc9b407747c7" providerId="AD" clId="Web-{44FDA386-081B-4B22-8671-BF4B2FD477F3}" dt="2023-06-23T12:00:38.345" v="16" actId="20577"/>
          <ac:spMkLst>
            <pc:docMk/>
            <pc:sldMk cId="2628146606" sldId="272"/>
            <ac:spMk id="2" creationId="{EE69BBB5-D698-5001-CF60-A87C399C5ADF}"/>
          </ac:spMkLst>
        </pc:spChg>
        <pc:spChg chg="add mod">
          <ac:chgData name="Sabah Kauser (2026079)" userId="S::2026079@student.uwtsd.ac.uk::8345c6fd-d9e5-4df6-b908-cc9b407747c7" providerId="AD" clId="Web-{44FDA386-081B-4B22-8671-BF4B2FD477F3}" dt="2023-06-23T12:00:54.939" v="19" actId="1076"/>
          <ac:spMkLst>
            <pc:docMk/>
            <pc:sldMk cId="2628146606" sldId="272"/>
            <ac:spMk id="3" creationId="{70D5761E-54F9-7B56-B450-FF1E4308017E}"/>
          </ac:spMkLst>
        </pc:spChg>
        <pc:picChg chg="mod">
          <ac:chgData name="Sabah Kauser (2026079)" userId="S::2026079@student.uwtsd.ac.uk::8345c6fd-d9e5-4df6-b908-cc9b407747c7" providerId="AD" clId="Web-{44FDA386-081B-4B22-8671-BF4B2FD477F3}" dt="2023-06-23T11:56:24.245" v="2" actId="1076"/>
          <ac:picMkLst>
            <pc:docMk/>
            <pc:sldMk cId="2628146606" sldId="272"/>
            <ac:picMk id="4" creationId="{BD6CF09D-2395-F362-B2F8-97CCCB480E5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15D32A-8C7E-47DB-AFA2-F780F3FBF315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6927E00-2E04-41D9-9095-EF30C6405675}">
      <dgm:prSet custT="1"/>
      <dgm:spPr/>
      <dgm:t>
        <a:bodyPr/>
        <a:lstStyle/>
        <a:p>
          <a:r>
            <a:rPr lang="en-US" sz="2800"/>
            <a:t>Support for those who are in their final months or years of life is known as end-of-life care.  </a:t>
          </a:r>
          <a:r>
            <a:rPr lang="en-US" sz="1400"/>
            <a:t>(National Health Service, 2018). </a:t>
          </a:r>
        </a:p>
      </dgm:t>
    </dgm:pt>
    <dgm:pt modelId="{5EFF909B-91DA-4CA1-B1AB-25962BA9E957}" type="parTrans" cxnId="{AF9D359C-FEA0-4F4F-9871-B34EDAB52F05}">
      <dgm:prSet/>
      <dgm:spPr/>
      <dgm:t>
        <a:bodyPr/>
        <a:lstStyle/>
        <a:p>
          <a:endParaRPr lang="en-US"/>
        </a:p>
      </dgm:t>
    </dgm:pt>
    <dgm:pt modelId="{418329E5-0ADB-41F8-A68A-7C8AEE686E46}" type="sibTrans" cxnId="{AF9D359C-FEA0-4F4F-9871-B34EDAB52F05}">
      <dgm:prSet/>
      <dgm:spPr/>
      <dgm:t>
        <a:bodyPr/>
        <a:lstStyle/>
        <a:p>
          <a:endParaRPr lang="en-US"/>
        </a:p>
      </dgm:t>
    </dgm:pt>
    <dgm:pt modelId="{2847700C-D928-4F3D-82E0-C638FB067158}">
      <dgm:prSet custT="1"/>
      <dgm:spPr/>
      <dgm:t>
        <a:bodyPr/>
        <a:lstStyle/>
        <a:p>
          <a:r>
            <a:rPr lang="en-US" sz="2700"/>
            <a:t>Palliative care is a multidisciplinary approach to specialized medical care and nursing care for people with life-limiting illnesses </a:t>
          </a:r>
          <a:r>
            <a:rPr lang="en-US" sz="1400"/>
            <a:t>(gossipsloth.com, no date)</a:t>
          </a:r>
        </a:p>
      </dgm:t>
    </dgm:pt>
    <dgm:pt modelId="{E72A4D6A-4B72-4A90-BE37-5495E272FF92}" type="parTrans" cxnId="{456B7AE2-C5F7-4633-A33D-1EC01C69261D}">
      <dgm:prSet/>
      <dgm:spPr/>
      <dgm:t>
        <a:bodyPr/>
        <a:lstStyle/>
        <a:p>
          <a:endParaRPr lang="en-US"/>
        </a:p>
      </dgm:t>
    </dgm:pt>
    <dgm:pt modelId="{4FCB688B-0051-4391-8F73-6D8D9B4E6956}" type="sibTrans" cxnId="{456B7AE2-C5F7-4633-A33D-1EC01C69261D}">
      <dgm:prSet/>
      <dgm:spPr/>
      <dgm:t>
        <a:bodyPr/>
        <a:lstStyle/>
        <a:p>
          <a:endParaRPr lang="en-US"/>
        </a:p>
      </dgm:t>
    </dgm:pt>
    <dgm:pt modelId="{E02A6664-2E35-4D4A-8828-20C45B770BC4}" type="pres">
      <dgm:prSet presAssocID="{3C15D32A-8C7E-47DB-AFA2-F780F3FBF315}" presName="vert0" presStyleCnt="0">
        <dgm:presLayoutVars>
          <dgm:dir/>
          <dgm:animOne val="branch"/>
          <dgm:animLvl val="lvl"/>
        </dgm:presLayoutVars>
      </dgm:prSet>
      <dgm:spPr/>
    </dgm:pt>
    <dgm:pt modelId="{F6C7111E-968B-44F7-8BF3-752FE5CA73A9}" type="pres">
      <dgm:prSet presAssocID="{16927E00-2E04-41D9-9095-EF30C6405675}" presName="thickLine" presStyleLbl="alignNode1" presStyleIdx="0" presStyleCnt="2"/>
      <dgm:spPr/>
    </dgm:pt>
    <dgm:pt modelId="{8A8181F8-CC5F-4A1C-A4BF-6E3E5DACF9EC}" type="pres">
      <dgm:prSet presAssocID="{16927E00-2E04-41D9-9095-EF30C6405675}" presName="horz1" presStyleCnt="0"/>
      <dgm:spPr/>
    </dgm:pt>
    <dgm:pt modelId="{186089FC-4190-4FE4-BA1E-EDD00F83ED52}" type="pres">
      <dgm:prSet presAssocID="{16927E00-2E04-41D9-9095-EF30C6405675}" presName="tx1" presStyleLbl="revTx" presStyleIdx="0" presStyleCnt="2"/>
      <dgm:spPr/>
    </dgm:pt>
    <dgm:pt modelId="{60F3F8FF-0D30-42A6-94AC-45D1B79DCBA6}" type="pres">
      <dgm:prSet presAssocID="{16927E00-2E04-41D9-9095-EF30C6405675}" presName="vert1" presStyleCnt="0"/>
      <dgm:spPr/>
    </dgm:pt>
    <dgm:pt modelId="{BAFE74B9-7474-4ABE-8DC9-9CB365005BED}" type="pres">
      <dgm:prSet presAssocID="{2847700C-D928-4F3D-82E0-C638FB067158}" presName="thickLine" presStyleLbl="alignNode1" presStyleIdx="1" presStyleCnt="2"/>
      <dgm:spPr/>
    </dgm:pt>
    <dgm:pt modelId="{207AA953-02FF-4A0E-B530-5E72BE5845BD}" type="pres">
      <dgm:prSet presAssocID="{2847700C-D928-4F3D-82E0-C638FB067158}" presName="horz1" presStyleCnt="0"/>
      <dgm:spPr/>
    </dgm:pt>
    <dgm:pt modelId="{AEAB7082-006F-46FD-8B0F-643B0A1A91C3}" type="pres">
      <dgm:prSet presAssocID="{2847700C-D928-4F3D-82E0-C638FB067158}" presName="tx1" presStyleLbl="revTx" presStyleIdx="1" presStyleCnt="2"/>
      <dgm:spPr/>
    </dgm:pt>
    <dgm:pt modelId="{5432C2A8-A715-4BCF-BDDE-20F4004DA318}" type="pres">
      <dgm:prSet presAssocID="{2847700C-D928-4F3D-82E0-C638FB067158}" presName="vert1" presStyleCnt="0"/>
      <dgm:spPr/>
    </dgm:pt>
  </dgm:ptLst>
  <dgm:cxnLst>
    <dgm:cxn modelId="{AF9D359C-FEA0-4F4F-9871-B34EDAB52F05}" srcId="{3C15D32A-8C7E-47DB-AFA2-F780F3FBF315}" destId="{16927E00-2E04-41D9-9095-EF30C6405675}" srcOrd="0" destOrd="0" parTransId="{5EFF909B-91DA-4CA1-B1AB-25962BA9E957}" sibTransId="{418329E5-0ADB-41F8-A68A-7C8AEE686E46}"/>
    <dgm:cxn modelId="{DD963AA5-E6DB-4D0C-B10B-0F84EA6D3DED}" type="presOf" srcId="{2847700C-D928-4F3D-82E0-C638FB067158}" destId="{AEAB7082-006F-46FD-8B0F-643B0A1A91C3}" srcOrd="0" destOrd="0" presId="urn:microsoft.com/office/officeart/2008/layout/LinedList"/>
    <dgm:cxn modelId="{456B7AE2-C5F7-4633-A33D-1EC01C69261D}" srcId="{3C15D32A-8C7E-47DB-AFA2-F780F3FBF315}" destId="{2847700C-D928-4F3D-82E0-C638FB067158}" srcOrd="1" destOrd="0" parTransId="{E72A4D6A-4B72-4A90-BE37-5495E272FF92}" sibTransId="{4FCB688B-0051-4391-8F73-6D8D9B4E6956}"/>
    <dgm:cxn modelId="{89DC9DF9-67E1-42D6-8FA4-A6273E68BB9D}" type="presOf" srcId="{16927E00-2E04-41D9-9095-EF30C6405675}" destId="{186089FC-4190-4FE4-BA1E-EDD00F83ED52}" srcOrd="0" destOrd="0" presId="urn:microsoft.com/office/officeart/2008/layout/LinedList"/>
    <dgm:cxn modelId="{CE4589FB-99DA-4B49-A429-E3A73CD008C0}" type="presOf" srcId="{3C15D32A-8C7E-47DB-AFA2-F780F3FBF315}" destId="{E02A6664-2E35-4D4A-8828-20C45B770BC4}" srcOrd="0" destOrd="0" presId="urn:microsoft.com/office/officeart/2008/layout/LinedList"/>
    <dgm:cxn modelId="{A7E43765-5B99-4522-A0A6-563FC83F218C}" type="presParOf" srcId="{E02A6664-2E35-4D4A-8828-20C45B770BC4}" destId="{F6C7111E-968B-44F7-8BF3-752FE5CA73A9}" srcOrd="0" destOrd="0" presId="urn:microsoft.com/office/officeart/2008/layout/LinedList"/>
    <dgm:cxn modelId="{3B952B99-DDF1-4BD3-B900-5C75CA7C34B6}" type="presParOf" srcId="{E02A6664-2E35-4D4A-8828-20C45B770BC4}" destId="{8A8181F8-CC5F-4A1C-A4BF-6E3E5DACF9EC}" srcOrd="1" destOrd="0" presId="urn:microsoft.com/office/officeart/2008/layout/LinedList"/>
    <dgm:cxn modelId="{7EEA0E91-3623-4778-91D8-49E72D0B7320}" type="presParOf" srcId="{8A8181F8-CC5F-4A1C-A4BF-6E3E5DACF9EC}" destId="{186089FC-4190-4FE4-BA1E-EDD00F83ED52}" srcOrd="0" destOrd="0" presId="urn:microsoft.com/office/officeart/2008/layout/LinedList"/>
    <dgm:cxn modelId="{8CD88638-2CD9-4116-AC5C-AE825AB3268E}" type="presParOf" srcId="{8A8181F8-CC5F-4A1C-A4BF-6E3E5DACF9EC}" destId="{60F3F8FF-0D30-42A6-94AC-45D1B79DCBA6}" srcOrd="1" destOrd="0" presId="urn:microsoft.com/office/officeart/2008/layout/LinedList"/>
    <dgm:cxn modelId="{1369E8FC-4C40-4075-A8E2-CAA3EAEABC8E}" type="presParOf" srcId="{E02A6664-2E35-4D4A-8828-20C45B770BC4}" destId="{BAFE74B9-7474-4ABE-8DC9-9CB365005BED}" srcOrd="2" destOrd="0" presId="urn:microsoft.com/office/officeart/2008/layout/LinedList"/>
    <dgm:cxn modelId="{F1EADD96-4A1D-4E09-9143-B99FC2C64733}" type="presParOf" srcId="{E02A6664-2E35-4D4A-8828-20C45B770BC4}" destId="{207AA953-02FF-4A0E-B530-5E72BE5845BD}" srcOrd="3" destOrd="0" presId="urn:microsoft.com/office/officeart/2008/layout/LinedList"/>
    <dgm:cxn modelId="{8A910469-A896-4E3C-8704-E5BADBB76C27}" type="presParOf" srcId="{207AA953-02FF-4A0E-B530-5E72BE5845BD}" destId="{AEAB7082-006F-46FD-8B0F-643B0A1A91C3}" srcOrd="0" destOrd="0" presId="urn:microsoft.com/office/officeart/2008/layout/LinedList"/>
    <dgm:cxn modelId="{80BEAC39-57A5-4FBF-BBB0-34C18F5BFBD9}" type="presParOf" srcId="{207AA953-02FF-4A0E-B530-5E72BE5845BD}" destId="{5432C2A8-A715-4BCF-BDDE-20F4004DA3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C7111E-968B-44F7-8BF3-752FE5CA73A9}">
      <dsp:nvSpPr>
        <dsp:cNvPr id="0" name=""/>
        <dsp:cNvSpPr/>
      </dsp:nvSpPr>
      <dsp:spPr>
        <a:xfrm>
          <a:off x="0" y="0"/>
          <a:ext cx="5458837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86089FC-4190-4FE4-BA1E-EDD00F83ED52}">
      <dsp:nvSpPr>
        <dsp:cNvPr id="0" name=""/>
        <dsp:cNvSpPr/>
      </dsp:nvSpPr>
      <dsp:spPr>
        <a:xfrm>
          <a:off x="0" y="0"/>
          <a:ext cx="5458837" cy="2096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Support for those who are in their final months or years of life is known as end-of-life care.  </a:t>
          </a:r>
          <a:r>
            <a:rPr lang="en-US" sz="1400" kern="1200"/>
            <a:t>(National Health Service, 2018). </a:t>
          </a:r>
        </a:p>
      </dsp:txBody>
      <dsp:txXfrm>
        <a:off x="0" y="0"/>
        <a:ext cx="5458837" cy="2096260"/>
      </dsp:txXfrm>
    </dsp:sp>
    <dsp:sp modelId="{BAFE74B9-7474-4ABE-8DC9-9CB365005BED}">
      <dsp:nvSpPr>
        <dsp:cNvPr id="0" name=""/>
        <dsp:cNvSpPr/>
      </dsp:nvSpPr>
      <dsp:spPr>
        <a:xfrm>
          <a:off x="0" y="2096260"/>
          <a:ext cx="5458837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EAB7082-006F-46FD-8B0F-643B0A1A91C3}">
      <dsp:nvSpPr>
        <dsp:cNvPr id="0" name=""/>
        <dsp:cNvSpPr/>
      </dsp:nvSpPr>
      <dsp:spPr>
        <a:xfrm>
          <a:off x="0" y="2096260"/>
          <a:ext cx="5458837" cy="2096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Palliative care is a multidisciplinary approach to specialized medical care and nursing care for people with life-limiting illnesses </a:t>
          </a:r>
          <a:r>
            <a:rPr lang="en-US" sz="1400" kern="1200"/>
            <a:t>(gossipsloth.com, no date)</a:t>
          </a:r>
        </a:p>
      </dsp:txBody>
      <dsp:txXfrm>
        <a:off x="0" y="2096260"/>
        <a:ext cx="5458837" cy="20962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society/2022/jul/22/law-euthanasia-assisted-suicide-uk-graham-mansfield" TargetMode="External"/><Relationship Id="rId13" Type="http://schemas.openxmlformats.org/officeDocument/2006/relationships/hyperlink" Target="https://www.nhs.uk/conditions/euthanasia-and-assisted-suicide/" TargetMode="External"/><Relationship Id="rId18" Type="http://schemas.openxmlformats.org/officeDocument/2006/relationships/hyperlink" Target="https://www.troyergood.com/post/what-is-the-difference-between-a-dnr-and-a-living-will" TargetMode="External"/><Relationship Id="rId3" Type="http://schemas.openxmlformats.org/officeDocument/2006/relationships/hyperlink" Target="https://www.statista.com/chart/28133/assisted-dying-world-map/" TargetMode="External"/><Relationship Id="rId7" Type="http://schemas.openxmlformats.org/officeDocument/2006/relationships/hyperlink" Target="https://assets.publishing.service.gov.uk/government/uploads/system/uploads/attachment_data/file/365345/Making_Sure_the_Care_Act_Works_EASY_READ.pdf" TargetMode="External"/><Relationship Id="rId12" Type="http://schemas.openxmlformats.org/officeDocument/2006/relationships/hyperlink" Target="https://www.nhs.uk/conditions/end-of-life-care/what-it-involves-and-when-it-starts/" TargetMode="External"/><Relationship Id="rId17" Type="http://schemas.openxmlformats.org/officeDocument/2006/relationships/hyperlink" Target="https://www.rcplondon.ac.uk/guidelines-policy/end-life-care-adults-service-delivery-nice-guidelines" TargetMode="External"/><Relationship Id="rId2" Type="http://schemas.openxmlformats.org/officeDocument/2006/relationships/hyperlink" Target="https://www.betterhealth.vic.gov.au/health/servicesandsupport/end-of-life-and-palliative-care-explained" TargetMode="External"/><Relationship Id="rId16" Type="http://schemas.openxmlformats.org/officeDocument/2006/relationships/hyperlink" Target="https://www.pinterest.com.mx/pin/palliative-care-this-patient-page-defines-palliative-care-and-explains-who-may-most-benefit-when-it-is--309129961920116982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uidance/equality-act-2010-guidance" TargetMode="External"/><Relationship Id="rId11" Type="http://schemas.openxmlformats.org/officeDocument/2006/relationships/hyperlink" Target="https://www.verywellhealth.com/what-is-euthanasia-1132209" TargetMode="External"/><Relationship Id="rId5" Type="http://schemas.openxmlformats.org/officeDocument/2006/relationships/hyperlink" Target="http://gossipsloth.com/article/end-of-life-care" TargetMode="External"/><Relationship Id="rId15" Type="http://schemas.openxmlformats.org/officeDocument/2006/relationships/hyperlink" Target="https://www.simplypsychology.org/disengagement-theory.html" TargetMode="External"/><Relationship Id="rId10" Type="http://schemas.openxmlformats.org/officeDocument/2006/relationships/hyperlink" Target="https://www.simplypsychology.org/maslow.html" TargetMode="External"/><Relationship Id="rId19" Type="http://schemas.openxmlformats.org/officeDocument/2006/relationships/hyperlink" Target="https://trustandwill.com/learn/living-will-vs-dnr" TargetMode="External"/><Relationship Id="rId4" Type="http://schemas.openxmlformats.org/officeDocument/2006/relationships/hyperlink" Target="https://www.equalityhumanrights.com/en/human-rights/human-rights-act" TargetMode="External"/><Relationship Id="rId9" Type="http://schemas.openxmlformats.org/officeDocument/2006/relationships/hyperlink" Target="https://healthresearchfunding.org/disengagement-theory-of-aging-explained/" TargetMode="External"/><Relationship Id="rId14" Type="http://schemas.openxmlformats.org/officeDocument/2006/relationships/hyperlink" Target="http://www.simplypsychology.or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2000250"/>
            <a:ext cx="9144000" cy="2763838"/>
          </a:xfrm>
        </p:spPr>
        <p:txBody>
          <a:bodyPr anchor="ctr">
            <a:normAutofit fontScale="90000"/>
          </a:bodyPr>
          <a:lstStyle/>
          <a:p>
            <a:br>
              <a:rPr lang="en-US" sz="3400">
                <a:cs typeface="Calibri Light"/>
              </a:rPr>
            </a:br>
            <a:r>
              <a:rPr lang="en-US" sz="3200">
                <a:latin typeface="Arial"/>
                <a:cs typeface="Calibri Light"/>
              </a:rPr>
              <a:t>Sabah Kauser 2026079</a:t>
            </a:r>
            <a:br>
              <a:rPr lang="en-US" sz="3200">
                <a:latin typeface="Arial"/>
                <a:cs typeface="Calibri Light"/>
              </a:rPr>
            </a:br>
            <a:br>
              <a:rPr lang="en-US" sz="3200">
                <a:latin typeface="Arial"/>
                <a:cs typeface="Calibri Light"/>
              </a:rPr>
            </a:br>
            <a:br>
              <a:rPr lang="en-US" sz="3200">
                <a:latin typeface="Arial"/>
                <a:cs typeface="Calibri Light"/>
              </a:rPr>
            </a:br>
            <a:r>
              <a:rPr lang="en-US" sz="3200">
                <a:latin typeface="Arial"/>
                <a:cs typeface="Calibri Light"/>
              </a:rPr>
              <a:t>Living with care – the older person </a:t>
            </a:r>
            <a:br>
              <a:rPr lang="en-US" sz="3200">
                <a:latin typeface="Arial"/>
                <a:cs typeface="Calibri Light"/>
              </a:rPr>
            </a:br>
            <a:r>
              <a:rPr lang="en-US" sz="3200">
                <a:latin typeface="Arial"/>
                <a:cs typeface="Calibri Light"/>
              </a:rPr>
              <a:t>Module code – BMHP6009_BIRM</a:t>
            </a:r>
            <a:br>
              <a:rPr lang="en-US" sz="3200">
                <a:latin typeface="Arial"/>
                <a:cs typeface="Calibri Light"/>
              </a:rPr>
            </a:br>
            <a:r>
              <a:rPr lang="en-US" sz="3200">
                <a:latin typeface="Arial"/>
                <a:cs typeface="Calibri Light"/>
              </a:rPr>
              <a:t>Lecturer – Joanne Davies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36A301-150C-52B9-4F01-177152C699F8}"/>
              </a:ext>
            </a:extLst>
          </p:cNvPr>
          <p:cNvSpPr txBox="1"/>
          <p:nvPr/>
        </p:nvSpPr>
        <p:spPr>
          <a:xfrm>
            <a:off x="753470" y="398059"/>
            <a:ext cx="10847126" cy="52999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latin typeface="Segoe UI"/>
                <a:cs typeface="Segoe UI"/>
              </a:rPr>
              <a:t>Contents</a:t>
            </a:r>
            <a:endParaRPr lang="en-US" sz="2400">
              <a:latin typeface="Segoe UI"/>
              <a:cs typeface="Segoe UI"/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 What defines end of life care and the settings that end of life care is delivered in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   Is there end of life care for everyone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 Planning end of life care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 Euthanasia and Assisted suicide 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 The Laws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The Arguments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Theories 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  Conclusion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•      Recommendations for changes in future practice and policies </a:t>
            </a:r>
          </a:p>
        </p:txBody>
      </p:sp>
    </p:spTree>
    <p:extLst>
      <p:ext uri="{BB962C8B-B14F-4D97-AF65-F5344CB8AC3E}">
        <p14:creationId xmlns:p14="http://schemas.microsoft.com/office/powerpoint/2010/main" val="1858485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C15EB-BAED-0F12-923E-8811FB19A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sz="6000" b="1">
                <a:cs typeface="Calibri Light"/>
              </a:rPr>
              <a:t>End of Life Care</a:t>
            </a:r>
            <a:endParaRPr lang="en-US" sz="6000" b="1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Chart, bubble chart&#10;&#10;Description automatically generated">
            <a:extLst>
              <a:ext uri="{FF2B5EF4-FFF2-40B4-BE49-F238E27FC236}">
                <a16:creationId xmlns:a16="http://schemas.microsoft.com/office/drawing/2014/main" id="{C09FB5EF-831E-6EB0-FBAA-3E39285F87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35" r="2" b="2"/>
          <a:stretch/>
        </p:blipFill>
        <p:spPr>
          <a:xfrm>
            <a:off x="703182" y="957964"/>
            <a:ext cx="4777381" cy="402170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063B24-5968-A752-9C5A-49EA3BAD1472}"/>
              </a:ext>
            </a:extLst>
          </p:cNvPr>
          <p:cNvSpPr txBox="1"/>
          <p:nvPr/>
        </p:nvSpPr>
        <p:spPr>
          <a:xfrm>
            <a:off x="9266259" y="4287671"/>
            <a:ext cx="27579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74B040E3-1E8C-7BDA-ED1C-21AE55155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7867744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3" name="TextBox 92">
            <a:extLst>
              <a:ext uri="{FF2B5EF4-FFF2-40B4-BE49-F238E27FC236}">
                <a16:creationId xmlns:a16="http://schemas.microsoft.com/office/drawing/2014/main" id="{463D06F0-F663-D2F8-B372-D1287BA69CA1}"/>
              </a:ext>
            </a:extLst>
          </p:cNvPr>
          <p:cNvSpPr txBox="1"/>
          <p:nvPr/>
        </p:nvSpPr>
        <p:spPr>
          <a:xfrm>
            <a:off x="190878" y="4832922"/>
            <a:ext cx="350482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(gossipsloth.com, no date)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432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Diagram, text&#10;&#10;Description automatically generated">
            <a:extLst>
              <a:ext uri="{FF2B5EF4-FFF2-40B4-BE49-F238E27FC236}">
                <a16:creationId xmlns:a16="http://schemas.microsoft.com/office/drawing/2014/main" id="{6ABC2258-F117-0E7F-93E8-981AEAF59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718" b="313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804A69-76FC-19AB-CF4B-8D40C56A02BB}"/>
              </a:ext>
            </a:extLst>
          </p:cNvPr>
          <p:cNvSpPr txBox="1"/>
          <p:nvPr/>
        </p:nvSpPr>
        <p:spPr>
          <a:xfrm>
            <a:off x="4724400" y="32004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>
              <a:ea typeface="Calibri"/>
              <a:cs typeface="Calibri"/>
            </a:endParaRPr>
          </a:p>
        </p:txBody>
      </p:sp>
      <p:sp>
        <p:nvSpPr>
          <p:cNvPr id="4" name="TextBox 3" descr="(Pinterest, n.d.)&#10;">
            <a:extLst>
              <a:ext uri="{FF2B5EF4-FFF2-40B4-BE49-F238E27FC236}">
                <a16:creationId xmlns:a16="http://schemas.microsoft.com/office/drawing/2014/main" id="{886029E9-0264-1427-43D3-AEC78B9F7574}"/>
              </a:ext>
            </a:extLst>
          </p:cNvPr>
          <p:cNvSpPr txBox="1"/>
          <p:nvPr/>
        </p:nvSpPr>
        <p:spPr>
          <a:xfrm>
            <a:off x="735210" y="6349007"/>
            <a:ext cx="2743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>
              <a:latin typeface="Arial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D1BD08-19A4-9426-1C67-F31D3BC17226}"/>
              </a:ext>
            </a:extLst>
          </p:cNvPr>
          <p:cNvSpPr txBox="1"/>
          <p:nvPr/>
        </p:nvSpPr>
        <p:spPr>
          <a:xfrm>
            <a:off x="9448800" y="51728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</a:rPr>
              <a:t>(Pinterest, no date)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14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B5B86-14B9-B356-6586-BD7028547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b="1"/>
              <a:t>The Gap Between Need and Availability of End of life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6B913-B822-CCFC-7BA4-0C1C1F115D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r>
              <a:rPr lang="en-GB" sz="1800">
                <a:effectLst/>
                <a:latin typeface="Arial"/>
                <a:ea typeface="Times New Roman" panose="02020603050405020304" pitchFamily="18" charset="0"/>
                <a:cs typeface="Arial"/>
              </a:rPr>
              <a:t>The gap between need and availability of end-of-life care.</a:t>
            </a:r>
            <a:r>
              <a:rPr lang="en-GB" sz="1800">
                <a:solidFill>
                  <a:srgbClr val="7030A0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 Is there sufficient end of life care for everyone?</a:t>
            </a:r>
            <a:endParaRPr lang="en-GB" sz="180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NEEDS:   </a:t>
            </a:r>
          </a:p>
          <a:p>
            <a:pPr marL="0" indent="0">
              <a:buNone/>
            </a:pPr>
            <a:r>
              <a:rPr lang="en-GB" sz="1600">
                <a:ea typeface="Calibri"/>
                <a:cs typeface="Calibri"/>
              </a:rPr>
              <a:t>Urgent hospital availability </a:t>
            </a:r>
          </a:p>
          <a:p>
            <a:pPr marL="0" indent="0">
              <a:buNone/>
            </a:pPr>
            <a:r>
              <a:rPr lang="en-GB" sz="1600">
                <a:ea typeface="Calibri"/>
                <a:cs typeface="Calibri"/>
              </a:rPr>
              <a:t>Care home and Hospice </a:t>
            </a:r>
            <a:r>
              <a:rPr lang="en-GB" sz="1600" err="1">
                <a:ea typeface="Calibri"/>
                <a:cs typeface="Calibri"/>
              </a:rPr>
              <a:t>accomodation</a:t>
            </a:r>
            <a:r>
              <a:rPr lang="en-GB" sz="1600">
                <a:ea typeface="Calibri"/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GB" sz="1600">
                <a:ea typeface="Calibri"/>
                <a:cs typeface="Calibri"/>
              </a:rPr>
              <a:t>NHS staff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E3A12F-535D-E1B4-EA9B-E3977648FD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AVAILABILITY:</a:t>
            </a:r>
          </a:p>
          <a:p>
            <a:pPr marL="0" indent="0">
              <a:buNone/>
            </a:pPr>
            <a:r>
              <a:rPr lang="en-GB" sz="1600">
                <a:ea typeface="Calibri"/>
                <a:cs typeface="Calibri"/>
              </a:rPr>
              <a:t>Not enough beds in hospitals, therefore put on to waiting lists.</a:t>
            </a:r>
          </a:p>
          <a:p>
            <a:pPr marL="0" indent="0">
              <a:buNone/>
            </a:pPr>
            <a:r>
              <a:rPr lang="en-GB" sz="1600">
                <a:ea typeface="Calibri"/>
                <a:cs typeface="Calibri"/>
              </a:rPr>
              <a:t>Not enough </a:t>
            </a:r>
            <a:r>
              <a:rPr lang="en-GB" sz="1600" err="1">
                <a:ea typeface="Calibri"/>
                <a:cs typeface="Calibri"/>
              </a:rPr>
              <a:t>accomodation</a:t>
            </a:r>
            <a:r>
              <a:rPr lang="en-GB" sz="1600">
                <a:ea typeface="Calibri"/>
                <a:cs typeface="Calibri"/>
              </a:rPr>
              <a:t> in care homes and hospices for the elderly. </a:t>
            </a:r>
          </a:p>
          <a:p>
            <a:pPr marL="0" indent="0">
              <a:buNone/>
            </a:pPr>
            <a:r>
              <a:rPr lang="en-GB" sz="1600">
                <a:ea typeface="Calibri"/>
                <a:cs typeface="Calibri"/>
              </a:rPr>
              <a:t>Not enough staff to cater for the needs of patients </a:t>
            </a:r>
          </a:p>
        </p:txBody>
      </p:sp>
    </p:spTree>
    <p:extLst>
      <p:ext uri="{BB962C8B-B14F-4D97-AF65-F5344CB8AC3E}">
        <p14:creationId xmlns:p14="http://schemas.microsoft.com/office/powerpoint/2010/main" val="3557444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C9B03D04-74DF-1249-D53A-0D5F8E6370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646" y="219897"/>
            <a:ext cx="4656656" cy="58246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E3A17D-C595-7DEC-AD51-8B12ACD027DA}"/>
              </a:ext>
            </a:extLst>
          </p:cNvPr>
          <p:cNvSpPr txBox="1"/>
          <p:nvPr/>
        </p:nvSpPr>
        <p:spPr>
          <a:xfrm>
            <a:off x="6231432" y="3797216"/>
            <a:ext cx="5317101" cy="16158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kern="1200">
                <a:latin typeface="Arial"/>
                <a:ea typeface="open sans"/>
                <a:cs typeface="open sans"/>
              </a:rPr>
              <a:t>Living Will is a legal document where an individual states whether or not he or she wants to be kept alive artificially if he or she is in an end of life situation.</a:t>
            </a:r>
            <a:r>
              <a:rPr lang="en-US" sz="1800" kern="1200">
                <a:latin typeface="open sans"/>
                <a:ea typeface="open sans"/>
                <a:cs typeface="open sans"/>
              </a:rPr>
              <a:t> </a:t>
            </a:r>
          </a:p>
          <a:p>
            <a:pPr>
              <a:spcAft>
                <a:spcPts val="600"/>
              </a:spcAft>
            </a:pPr>
            <a:r>
              <a:rPr lang="en-US" sz="1400">
                <a:solidFill>
                  <a:srgbClr val="2C3E50"/>
                </a:solidFill>
                <a:latin typeface="Arial"/>
                <a:ea typeface="+mn-lt"/>
                <a:cs typeface="Arial"/>
              </a:rPr>
              <a:t>(Troyer &amp; Good, PC, 2016)</a:t>
            </a:r>
            <a:endParaRPr lang="en-US" sz="1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BD154A-A608-8129-B2F6-C287D7DBC65C}"/>
              </a:ext>
            </a:extLst>
          </p:cNvPr>
          <p:cNvSpPr txBox="1"/>
          <p:nvPr/>
        </p:nvSpPr>
        <p:spPr>
          <a:xfrm>
            <a:off x="6322478" y="1110931"/>
            <a:ext cx="5135009" cy="22313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kern="1200">
                <a:latin typeface="Arial"/>
                <a:ea typeface="+mn-lt"/>
                <a:cs typeface="+mn-lt"/>
              </a:rPr>
              <a:t>DNR, which stands for “Do Not Resuscitate,” is an order signed by a doctor to not resuscitate the patient. This order has to be signed by both the doctor and the patient, or the patient’s guardian or representative.</a:t>
            </a:r>
          </a:p>
          <a:p>
            <a:pPr>
              <a:spcAft>
                <a:spcPts val="600"/>
              </a:spcAft>
            </a:pPr>
            <a:r>
              <a:rPr lang="en-US" sz="1400">
                <a:solidFill>
                  <a:srgbClr val="2C3E50"/>
                </a:solidFill>
                <a:latin typeface="Arial"/>
                <a:ea typeface="+mn-lt"/>
                <a:cs typeface="Arial"/>
              </a:rPr>
              <a:t>(Troyer &amp; Good, PC, 2016)</a:t>
            </a:r>
            <a:endParaRPr lang="en-US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1E637B-421B-6CBF-D016-5DE8863C2A36}"/>
              </a:ext>
            </a:extLst>
          </p:cNvPr>
          <p:cNvSpPr txBox="1"/>
          <p:nvPr/>
        </p:nvSpPr>
        <p:spPr>
          <a:xfrm>
            <a:off x="412276" y="6255223"/>
            <a:ext cx="375313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2C3E50"/>
                </a:solidFill>
                <a:latin typeface="Arial"/>
                <a:ea typeface="+mn-lt"/>
                <a:cs typeface="+mn-lt"/>
              </a:rPr>
              <a:t>(Troyer &amp; Good, PC, 2016)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38894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178" y="643466"/>
            <a:ext cx="9901643" cy="55710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F8C944-81EA-E4AB-12FE-D6A0427A5EE4}"/>
              </a:ext>
            </a:extLst>
          </p:cNvPr>
          <p:cNvSpPr txBox="1"/>
          <p:nvPr/>
        </p:nvSpPr>
        <p:spPr>
          <a:xfrm>
            <a:off x="6512721" y="116340"/>
            <a:ext cx="4867159" cy="146815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740664">
              <a:lnSpc>
                <a:spcPct val="90000"/>
              </a:lnSpc>
              <a:spcBef>
                <a:spcPct val="0"/>
              </a:spcBef>
              <a:spcAft>
                <a:spcPts val="486"/>
              </a:spcAft>
            </a:pPr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Euthanasia and Assisted Suicide </a:t>
            </a:r>
            <a:endParaRPr lang="en-US" sz="5400" b="1"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8AB453F7-FB64-AE16-9C6E-4B74BEBDD6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44" r="9322" b="-1"/>
          <a:stretch/>
        </p:blipFill>
        <p:spPr>
          <a:xfrm>
            <a:off x="1145194" y="643474"/>
            <a:ext cx="4968752" cy="5571059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C6BE27-14E8-2AE0-769D-C0ACE365FC25}"/>
              </a:ext>
            </a:extLst>
          </p:cNvPr>
          <p:cNvSpPr txBox="1"/>
          <p:nvPr/>
        </p:nvSpPr>
        <p:spPr>
          <a:xfrm>
            <a:off x="6301600" y="1791440"/>
            <a:ext cx="5411339" cy="48379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184785" defTabSz="740664">
              <a:lnSpc>
                <a:spcPct val="90000"/>
              </a:lnSpc>
              <a:spcAft>
                <a:spcPts val="486"/>
              </a:spcAft>
              <a:buFont typeface="Arial" panose="020B0604020202020204" pitchFamily="34" charset="0"/>
              <a:buChar char="•"/>
            </a:pPr>
            <a:r>
              <a:rPr lang="en-US" sz="2000" b="1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Euthanasia</a:t>
            </a:r>
            <a:r>
              <a:rPr lang="en-US" sz="2000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 is the act of deliberately ending a person’s life to relieve suffering. </a:t>
            </a:r>
          </a:p>
          <a:p>
            <a:pPr defTabSz="740664">
              <a:lnSpc>
                <a:spcPct val="90000"/>
              </a:lnSpc>
              <a:spcAft>
                <a:spcPts val="486"/>
              </a:spcAft>
            </a:pPr>
            <a:endParaRPr lang="en-US" sz="2000" kern="1200">
              <a:solidFill>
                <a:schemeClr val="tx1"/>
              </a:solidFill>
              <a:latin typeface="Calibri"/>
              <a:ea typeface="+mn-ea"/>
              <a:cs typeface="Calibri"/>
            </a:endParaRPr>
          </a:p>
          <a:p>
            <a:pPr indent="-184785" defTabSz="740664">
              <a:lnSpc>
                <a:spcPct val="90000"/>
              </a:lnSpc>
              <a:spcAft>
                <a:spcPts val="486"/>
              </a:spcAft>
              <a:buFont typeface="Arial" panose="020B0604020202020204" pitchFamily="34" charset="0"/>
              <a:buChar char="•"/>
            </a:pPr>
            <a:r>
              <a:rPr lang="en-US" sz="2000" b="1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Assisted suicide</a:t>
            </a:r>
            <a:r>
              <a:rPr lang="en-US" sz="2000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 is the act of deliberately assisting another person to kill themselves. </a:t>
            </a:r>
          </a:p>
          <a:p>
            <a:pPr defTabSz="740664">
              <a:lnSpc>
                <a:spcPct val="90000"/>
              </a:lnSpc>
              <a:spcAft>
                <a:spcPts val="486"/>
              </a:spcAft>
            </a:pPr>
            <a:r>
              <a:rPr lang="en-US" sz="1400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(NHS, 2020).</a:t>
            </a:r>
            <a:endParaRPr lang="en-US" sz="1400">
              <a:latin typeface="Calibri"/>
              <a:ea typeface="Calibri" panose="020F0502020204030204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1585B2-9183-232B-72CF-25B377262BBF}"/>
              </a:ext>
            </a:extLst>
          </p:cNvPr>
          <p:cNvSpPr txBox="1"/>
          <p:nvPr/>
        </p:nvSpPr>
        <p:spPr>
          <a:xfrm>
            <a:off x="5962351" y="850418"/>
            <a:ext cx="4889234" cy="5278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486"/>
              </a:spcAft>
            </a:pPr>
            <a:endParaRPr lang="en-US" sz="1620" kern="1200" baseline="30000">
              <a:solidFill>
                <a:srgbClr val="212121"/>
              </a:solidFill>
              <a:latin typeface="Arial"/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US" sz="2000" baseline="30000">
              <a:solidFill>
                <a:srgbClr val="0000EE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7AE752-BDE4-2E8B-9975-13F49EF08402}"/>
              </a:ext>
            </a:extLst>
          </p:cNvPr>
          <p:cNvSpPr txBox="1"/>
          <p:nvPr/>
        </p:nvSpPr>
        <p:spPr>
          <a:xfrm>
            <a:off x="4073173" y="5881864"/>
            <a:ext cx="2228427" cy="254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US" sz="1053" kern="1200">
                <a:solidFill>
                  <a:srgbClr val="212121"/>
                </a:solidFill>
                <a:latin typeface="Arial"/>
                <a:ea typeface="+mn-ea"/>
                <a:cs typeface="+mn-cs"/>
              </a:rPr>
              <a:t>(Marrow, 2018).</a:t>
            </a:r>
            <a:endParaRPr lang="en-US" sz="1300">
              <a:solidFill>
                <a:srgbClr val="21212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7994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4AB8B-CAAB-6129-2F76-0EB842129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b="1"/>
              <a:t>Laws Governing Euthanasia and Assisted Suicide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7C531B0-22A1-218E-B70F-DBA6334A1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758" y="1808019"/>
            <a:ext cx="8356033" cy="5049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043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C0BF9-7598-7888-4480-5DD11608E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b="1"/>
              <a:t>Arguments For &amp; Against Euthanasia and Assisted Suicide</a:t>
            </a:r>
          </a:p>
        </p:txBody>
      </p:sp>
      <p:pic>
        <p:nvPicPr>
          <p:cNvPr id="3074" name="Picture 2" descr="Arguments For and Against Euthanasia by hazelchristie5 - UK Teaching ...">
            <a:extLst>
              <a:ext uri="{FF2B5EF4-FFF2-40B4-BE49-F238E27FC236}">
                <a16:creationId xmlns:a16="http://schemas.microsoft.com/office/drawing/2014/main" id="{DDA2949E-00E4-64F0-D085-BD059249B2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18" y="2271206"/>
            <a:ext cx="8593282" cy="392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8F3A1F-55D0-0EFA-DB18-6F86764714C5}"/>
              </a:ext>
            </a:extLst>
          </p:cNvPr>
          <p:cNvSpPr txBox="1"/>
          <p:nvPr/>
        </p:nvSpPr>
        <p:spPr>
          <a:xfrm>
            <a:off x="4502710" y="6308209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(www.tes.com, n.d.)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8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2A24A-13ED-07BA-A4FE-0DAA51473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/>
              <a:t>Maslow Theory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AB84081-AB8C-952A-3F01-FCD8C85A48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7213" y="1562100"/>
            <a:ext cx="7049573" cy="461486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CB00E4-C658-0411-E125-7E3AA80F6934}"/>
              </a:ext>
            </a:extLst>
          </p:cNvPr>
          <p:cNvSpPr txBox="1"/>
          <p:nvPr/>
        </p:nvSpPr>
        <p:spPr>
          <a:xfrm>
            <a:off x="9671713" y="62597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kern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McLeod, 2023)</a:t>
            </a:r>
            <a:r>
              <a:rPr lang="en-US"/>
              <a:t>  </a:t>
            </a:r>
          </a:p>
        </p:txBody>
      </p:sp>
    </p:spTree>
    <p:extLst>
      <p:ext uri="{BB962C8B-B14F-4D97-AF65-F5344CB8AC3E}">
        <p14:creationId xmlns:p14="http://schemas.microsoft.com/office/powerpoint/2010/main" val="458744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9BBB5-D698-5001-CF60-A87C399C5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5400" b="1">
                <a:solidFill>
                  <a:srgbClr val="2E2E2E"/>
                </a:solidFill>
              </a:rPr>
              <a:t>Psychological theories of aging</a:t>
            </a:r>
            <a:br>
              <a:rPr lang="en-US" sz="5400" b="1">
                <a:solidFill>
                  <a:srgbClr val="2E2E2E"/>
                </a:solidFill>
              </a:rPr>
            </a:br>
            <a:endParaRPr lang="en-US" sz="5400" b="1">
              <a:solidFill>
                <a:srgbClr val="2E2E2E"/>
              </a:solidFill>
              <a:ea typeface="Calibri Light"/>
              <a:cs typeface="Calibri Light"/>
            </a:endParaRPr>
          </a:p>
          <a:p>
            <a:endParaRPr lang="en-US" sz="5400" b="1">
              <a:ea typeface="Calibri Light"/>
              <a:cs typeface="Calibri Ligh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D6CF09D-2395-F362-B2F8-97CCCB480E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1011" y="1337916"/>
            <a:ext cx="5851839" cy="33949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934063-0343-C455-4CA6-64CECC91D5A1}"/>
              </a:ext>
            </a:extLst>
          </p:cNvPr>
          <p:cNvSpPr txBox="1"/>
          <p:nvPr/>
        </p:nvSpPr>
        <p:spPr>
          <a:xfrm>
            <a:off x="9330519" y="6305266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ea typeface="Roboto"/>
                <a:cs typeface="Roboto"/>
              </a:rPr>
              <a:t>(HRF, 2017)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D5761E-54F9-7B56-B450-FF1E4308017E}"/>
              </a:ext>
            </a:extLst>
          </p:cNvPr>
          <p:cNvSpPr txBox="1"/>
          <p:nvPr/>
        </p:nvSpPr>
        <p:spPr>
          <a:xfrm>
            <a:off x="1079410" y="5520084"/>
            <a:ext cx="950956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Disengagement theory                                                                          Activity Theory </a:t>
            </a:r>
          </a:p>
        </p:txBody>
      </p:sp>
    </p:spTree>
    <p:extLst>
      <p:ext uri="{BB962C8B-B14F-4D97-AF65-F5344CB8AC3E}">
        <p14:creationId xmlns:p14="http://schemas.microsoft.com/office/powerpoint/2010/main" val="2628146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40106-77C7-1167-6A51-428558771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/>
              <a:t>Legislation for End of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90872-23E9-57DA-C2CD-01CD8FAFA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734" y="1520825"/>
            <a:ext cx="10515600" cy="4351338"/>
          </a:xfrm>
        </p:spPr>
        <p:txBody>
          <a:bodyPr>
            <a:normAutofit/>
          </a:bodyPr>
          <a:lstStyle/>
          <a:p>
            <a:r>
              <a:rPr lang="en-GB" sz="4000"/>
              <a:t>Equality Act (2010)</a:t>
            </a:r>
          </a:p>
          <a:p>
            <a:r>
              <a:rPr lang="en-GB" sz="4000"/>
              <a:t>Human Rights Act (1998)</a:t>
            </a:r>
          </a:p>
          <a:p>
            <a:r>
              <a:rPr lang="en-GB" sz="4000"/>
              <a:t>Care Act (2014)</a:t>
            </a:r>
          </a:p>
        </p:txBody>
      </p:sp>
      <p:pic>
        <p:nvPicPr>
          <p:cNvPr id="1026" name="Picture 2" descr="All images">
            <a:extLst>
              <a:ext uri="{FF2B5EF4-FFF2-40B4-BE49-F238E27FC236}">
                <a16:creationId xmlns:a16="http://schemas.microsoft.com/office/drawing/2014/main" id="{4E687CF3-1537-2961-5CB6-F10E505DA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134" y="22098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00B5EA-A05C-0FC0-518D-92CD2FAD898F}"/>
              </a:ext>
            </a:extLst>
          </p:cNvPr>
          <p:cNvSpPr txBox="1"/>
          <p:nvPr/>
        </p:nvSpPr>
        <p:spPr>
          <a:xfrm>
            <a:off x="7697773" y="6123543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effectLst/>
                <a:latin typeface="Roboto" panose="02000000000000000000" pitchFamily="2" charset="0"/>
              </a:rPr>
              <a:t>(Equality and Human Rights Commission, 2018</a:t>
            </a:r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485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38639A-426E-15EB-8EAA-4FA620B753C8}"/>
              </a:ext>
            </a:extLst>
          </p:cNvPr>
          <p:cNvSpPr txBox="1"/>
          <p:nvPr/>
        </p:nvSpPr>
        <p:spPr>
          <a:xfrm>
            <a:off x="437646" y="817639"/>
            <a:ext cx="11307132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200">
                <a:latin typeface="Arial"/>
                <a:cs typeface="Arial"/>
              </a:rPr>
              <a:t>Better Health Channel (2012). </a:t>
            </a:r>
            <a:r>
              <a:rPr lang="en-US" sz="1200" i="1"/>
              <a:t>End of life and palliative care explained</a:t>
            </a:r>
            <a:r>
              <a:rPr lang="en-US" sz="1200"/>
              <a:t>. [online] Vic.gov.au.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2"/>
              </a:rPr>
              <a:t>https://www.betterhealth.vic.gov.au/health/servicesandsupport/end-of-life-and-palliative-care-explained</a:t>
            </a:r>
            <a:r>
              <a:rPr lang="en-US" sz="1200">
                <a:latin typeface="Arial"/>
                <a:cs typeface="Arial"/>
              </a:rPr>
              <a:t>. (Accessed 19th June 2023). 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Buchholz, K. (2022). </a:t>
            </a:r>
            <a:r>
              <a:rPr lang="en-US" sz="1200" i="1"/>
              <a:t>Infographic: Where Assisted Suicide Is Legal</a:t>
            </a:r>
            <a:r>
              <a:rPr lang="en-US" sz="1200"/>
              <a:t>. Statista Infographics.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3"/>
              </a:rPr>
              <a:t>https://www.statista.com/chart/28133/assisted-dying-world-map/</a:t>
            </a:r>
            <a:r>
              <a:rPr lang="en-US" sz="1200">
                <a:latin typeface="Arial"/>
                <a:cs typeface="Arial"/>
              </a:rPr>
              <a:t>. (Accessed 23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Equality and Human Rights Commission (2018). </a:t>
            </a:r>
            <a:r>
              <a:rPr lang="en-US" sz="1200" i="1"/>
              <a:t>The Human Rights Act</a:t>
            </a:r>
            <a:r>
              <a:rPr lang="en-US" sz="1200"/>
              <a:t>. Equalityhumanrights.com.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4"/>
              </a:rPr>
              <a:t>https://www.equalityhumanrights.com/en/human-rights/human-rights-act</a:t>
            </a:r>
            <a:r>
              <a:rPr lang="en-US" sz="1200">
                <a:latin typeface="Arial"/>
                <a:cs typeface="Arial"/>
              </a:rPr>
              <a:t>. (Accessed: 23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gossipsloth.com. (n.d.). </a:t>
            </a:r>
            <a:r>
              <a:rPr lang="en-US" sz="1200" i="1"/>
              <a:t>End-of-Life Care</a:t>
            </a:r>
            <a:r>
              <a:rPr lang="en-US" sz="1200"/>
              <a:t>. [online]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5"/>
              </a:rPr>
              <a:t>http://gossipsloth.com/article/end-of-life-care</a:t>
            </a:r>
            <a:r>
              <a:rPr lang="en-US" sz="1200">
                <a:latin typeface="Arial"/>
                <a:cs typeface="Arial"/>
              </a:rPr>
              <a:t>.  (Accessed 23rd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GOV.UK (2013). </a:t>
            </a:r>
            <a:r>
              <a:rPr lang="en-US" sz="1200" i="1"/>
              <a:t>Equality Act 2010</a:t>
            </a:r>
            <a:r>
              <a:rPr lang="en-US" sz="1200"/>
              <a:t>. GOV.UK.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6"/>
              </a:rPr>
              <a:t>https://www.gov.uk/guidance/equality-act-2010-guidance</a:t>
            </a:r>
            <a:r>
              <a:rPr lang="en-US" sz="1200">
                <a:latin typeface="Arial"/>
                <a:cs typeface="Arial"/>
              </a:rPr>
              <a:t>. (Accessed: 23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GOV.UK (2014). </a:t>
            </a:r>
            <a:r>
              <a:rPr lang="en-US" sz="1200" i="1"/>
              <a:t>Care Act 2014</a:t>
            </a:r>
            <a:r>
              <a:rPr lang="en-US" sz="1200"/>
              <a:t>,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7"/>
              </a:rPr>
              <a:t>https://assets.publishing.service.gov.uk/government/uploads/system/uploads/attachment_data/file/365345/Making_Sure_the_Care_Act_Works_EASY_READ.pdf</a:t>
            </a:r>
            <a:r>
              <a:rPr lang="en-US" sz="1200">
                <a:latin typeface="Arial"/>
                <a:cs typeface="Arial"/>
              </a:rPr>
              <a:t> (Accessed: 23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Hill, A. (2022). </a:t>
            </a:r>
            <a:r>
              <a:rPr lang="en-US" sz="1200" i="1"/>
              <a:t>Euthanasia and assisted suicide: what is the law in the UK ?</a:t>
            </a:r>
            <a:r>
              <a:rPr lang="en-US" sz="1200"/>
              <a:t> [online]  The Guardian.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8"/>
              </a:rPr>
              <a:t>https://www.theguardian.com/society/2022/jul/22/law-euthanasia-assisted-suicide-uk-graham-mansfield</a:t>
            </a:r>
            <a:r>
              <a:rPr lang="en-US" sz="1200">
                <a:latin typeface="Arial"/>
                <a:cs typeface="Arial"/>
              </a:rPr>
              <a:t>. (Accessed 19th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HRF. (2017). </a:t>
            </a:r>
            <a:r>
              <a:rPr lang="en-US" sz="1200" i="1"/>
              <a:t>Disengagement Theory of Aging Explained - HRF</a:t>
            </a:r>
            <a:r>
              <a:rPr lang="en-US" sz="1200"/>
              <a:t>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9"/>
              </a:rPr>
              <a:t>https://healthresearchfunding.org/disengagement-theory-of-aging-explained/</a:t>
            </a:r>
            <a:r>
              <a:rPr lang="en-US" sz="1200">
                <a:latin typeface="Arial"/>
                <a:cs typeface="Arial"/>
              </a:rPr>
              <a:t>. (Accessed: 23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McLeod, S. (2023). </a:t>
            </a:r>
            <a:r>
              <a:rPr lang="en-US" sz="1200" i="1"/>
              <a:t>Maslow’s Hierarchy of Needs</a:t>
            </a:r>
            <a:r>
              <a:rPr lang="en-US" sz="1200"/>
              <a:t>. Simply Psychology. Available at: </a:t>
            </a:r>
            <a:r>
              <a:rPr lang="en-US" sz="1200">
                <a:solidFill>
                  <a:srgbClr val="0563C1"/>
                </a:solidFill>
                <a:latin typeface="Arial"/>
                <a:cs typeface="Arial"/>
                <a:hlinkClick r:id="rId10"/>
              </a:rPr>
              <a:t>https://www.simplypsychology.org/maslow.html</a:t>
            </a:r>
            <a:r>
              <a:rPr lang="en-US" sz="1200">
                <a:latin typeface="Arial"/>
                <a:cs typeface="Arial"/>
              </a:rPr>
              <a:t>. (Accessed: 23 June 2023).​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Morrow, A. (2008). </a:t>
            </a:r>
            <a:r>
              <a:rPr lang="en-GB" sz="1200" i="1">
                <a:ea typeface="+mn-lt"/>
                <a:cs typeface="+mn-lt"/>
              </a:rPr>
              <a:t>What Is Euthanasia?</a:t>
            </a:r>
            <a:r>
              <a:rPr lang="en-GB" sz="1200">
                <a:ea typeface="+mn-lt"/>
                <a:cs typeface="+mn-lt"/>
              </a:rPr>
              <a:t> [online] </a:t>
            </a:r>
            <a:r>
              <a:rPr lang="en-GB" sz="1200" err="1">
                <a:latin typeface="Arial"/>
                <a:cs typeface="Arial"/>
              </a:rPr>
              <a:t>Verywell</a:t>
            </a:r>
            <a:r>
              <a:rPr lang="en-GB" sz="1200">
                <a:latin typeface="Arial"/>
                <a:cs typeface="Arial"/>
              </a:rPr>
              <a:t> Health.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1"/>
              </a:rPr>
              <a:t>https://www.verywellhealth.com/what-is-euthanasia-1132209</a:t>
            </a:r>
            <a:r>
              <a:rPr lang="en-GB" sz="1200">
                <a:latin typeface="Arial"/>
                <a:cs typeface="Arial"/>
              </a:rPr>
              <a:t>. (Accessed 19th June 2023).</a:t>
            </a:r>
            <a:r>
              <a:rPr lang="en-US" sz="1200">
                <a:latin typeface="Arial"/>
                <a:cs typeface="Arial"/>
              </a:rPr>
              <a:t> </a:t>
            </a:r>
            <a:endParaRPr lang="en-US"/>
          </a:p>
          <a:p>
            <a:pPr algn="just"/>
            <a:r>
              <a:rPr lang="en-GB" sz="1200">
                <a:latin typeface="Arial"/>
                <a:cs typeface="Arial"/>
              </a:rPr>
              <a:t>National Health Service (2018). </a:t>
            </a:r>
            <a:r>
              <a:rPr lang="en-GB" sz="1200" i="1">
                <a:ea typeface="+mn-lt"/>
                <a:cs typeface="+mn-lt"/>
              </a:rPr>
              <a:t>End of life care</a:t>
            </a:r>
            <a:r>
              <a:rPr lang="en-GB" sz="1200">
                <a:ea typeface="+mn-lt"/>
                <a:cs typeface="+mn-lt"/>
              </a:rPr>
              <a:t>. [online] NHS.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2"/>
              </a:rPr>
              <a:t>https://www.nhs.uk/conditions/end-of-life-care/what-it-involves-and-when-it-starts/</a:t>
            </a:r>
            <a:r>
              <a:rPr lang="en-GB" sz="1200">
                <a:latin typeface="Arial"/>
                <a:cs typeface="Arial"/>
              </a:rPr>
              <a:t>. (Accessed 20th June 2023). </a:t>
            </a:r>
            <a:endParaRPr lang="en-US"/>
          </a:p>
          <a:p>
            <a:pPr algn="just"/>
            <a:r>
              <a:rPr lang="en-US" sz="1200">
                <a:latin typeface="Arial"/>
                <a:cs typeface="Arial"/>
              </a:rPr>
              <a:t>NHS (2020). </a:t>
            </a:r>
            <a:r>
              <a:rPr lang="en-GB" sz="1200" i="1">
                <a:ea typeface="+mn-lt"/>
                <a:cs typeface="+mn-lt"/>
              </a:rPr>
              <a:t>Euthanasia and Assisted Suicide</a:t>
            </a:r>
            <a:r>
              <a:rPr lang="en-GB" sz="1200">
                <a:ea typeface="+mn-lt"/>
                <a:cs typeface="+mn-lt"/>
              </a:rPr>
              <a:t>. [online] NHS.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3"/>
              </a:rPr>
              <a:t>https://www.nhs.uk/conditions/euthanasia-and-assisted-suicide/</a:t>
            </a:r>
            <a:r>
              <a:rPr lang="en-GB" sz="1200">
                <a:latin typeface="Arial"/>
                <a:cs typeface="Arial"/>
              </a:rPr>
              <a:t>. (Accessed 19th June 2023).</a:t>
            </a:r>
            <a:r>
              <a:rPr lang="en-US" sz="1200">
                <a:latin typeface="Arial"/>
                <a:cs typeface="Arial"/>
              </a:rPr>
              <a:t> </a:t>
            </a:r>
            <a:endParaRPr lang="en-US"/>
          </a:p>
          <a:p>
            <a:pPr algn="just"/>
            <a:r>
              <a:rPr lang="en-US" sz="1200">
                <a:latin typeface="Arial"/>
                <a:cs typeface="Arial"/>
              </a:rPr>
              <a:t>Nickerson, C. (2022). </a:t>
            </a:r>
            <a:r>
              <a:rPr lang="en-GB" sz="1200" i="1">
                <a:ea typeface="+mn-lt"/>
                <a:cs typeface="+mn-lt"/>
              </a:rPr>
              <a:t>Disengagement Theory of Aging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>
                <a:ea typeface="+mn-lt"/>
                <a:cs typeface="+mn-lt"/>
                <a:hlinkClick r:id="rId14"/>
              </a:rPr>
              <a:t>www.simplypsychology.org</a:t>
            </a:r>
            <a:r>
              <a:rPr lang="en-GB" sz="1200">
                <a:ea typeface="+mn-lt"/>
                <a:cs typeface="+mn-lt"/>
              </a:rPr>
              <a:t>.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5"/>
              </a:rPr>
              <a:t>https://www.simplypsychology.org/disengagement-theory.html</a:t>
            </a:r>
            <a:r>
              <a:rPr lang="en-GB" sz="1200">
                <a:latin typeface="Arial"/>
                <a:cs typeface="Arial"/>
              </a:rPr>
              <a:t>. (Accessed: 23 June 2023).</a:t>
            </a:r>
            <a:r>
              <a:rPr lang="en-US" sz="1200">
                <a:latin typeface="Arial"/>
                <a:cs typeface="Arial"/>
              </a:rPr>
              <a:t> </a:t>
            </a:r>
            <a:endParaRPr lang="en-US"/>
          </a:p>
          <a:p>
            <a:pPr algn="just"/>
            <a:r>
              <a:rPr lang="en-US" sz="1200">
                <a:latin typeface="Arial"/>
                <a:cs typeface="Arial"/>
              </a:rPr>
              <a:t>Pinterest. (n.d.). </a:t>
            </a:r>
            <a:r>
              <a:rPr lang="en-GB" sz="1200" i="1">
                <a:ea typeface="+mn-lt"/>
                <a:cs typeface="+mn-lt"/>
              </a:rPr>
              <a:t>Palliative Care This Patient Page defines palliative care and explains who may most benefit, when … | Palliative care, Nursing school tips, Medical school studying</a:t>
            </a:r>
            <a:r>
              <a:rPr lang="en-GB" sz="1200">
                <a:ea typeface="+mn-lt"/>
                <a:cs typeface="+mn-lt"/>
              </a:rPr>
              <a:t>. [online]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6"/>
              </a:rPr>
              <a:t>https://www.pinterest.com.mx/pin/palliative-care-this-patient-page-defines-palliative-care-and-explains-who-may-most-benefit-when-it-is--309129961920116982/</a:t>
            </a:r>
            <a:r>
              <a:rPr lang="en-GB" sz="1200">
                <a:latin typeface="Arial"/>
                <a:cs typeface="Arial"/>
              </a:rPr>
              <a:t>. (Accessed 23rd June. 2023).</a:t>
            </a:r>
            <a:endParaRPr lang="en-US"/>
          </a:p>
          <a:p>
            <a:pPr algn="just"/>
            <a:r>
              <a:rPr lang="en-US" sz="1200">
                <a:latin typeface="Arial"/>
                <a:cs typeface="Arial"/>
              </a:rPr>
              <a:t>RCP London. (2019). </a:t>
            </a:r>
            <a:r>
              <a:rPr lang="en-GB" sz="1200" i="1">
                <a:ea typeface="+mn-lt"/>
                <a:cs typeface="+mn-lt"/>
              </a:rPr>
              <a:t>End of life care for adults: service delivery – NICE Guidelines</a:t>
            </a:r>
            <a:r>
              <a:rPr lang="en-GB" sz="1200">
                <a:ea typeface="+mn-lt"/>
                <a:cs typeface="+mn-lt"/>
              </a:rPr>
              <a:t>. [online]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7"/>
              </a:rPr>
              <a:t>https://www.rcplondon.ac.uk/guidelines-policy/end-life-care-adults-service-delivery-nice-guidelines</a:t>
            </a:r>
            <a:r>
              <a:rPr lang="en-GB" sz="1200">
                <a:latin typeface="Arial"/>
                <a:cs typeface="Arial"/>
              </a:rPr>
              <a:t>. (Accessed 20th June 2023).</a:t>
            </a:r>
            <a:endParaRPr lang="en-US"/>
          </a:p>
          <a:p>
            <a:pPr algn="just"/>
            <a:r>
              <a:rPr lang="en-US" sz="1200">
                <a:latin typeface="Arial"/>
                <a:cs typeface="Arial"/>
              </a:rPr>
              <a:t>Troyer &amp; Good, PC. (2016). </a:t>
            </a:r>
            <a:r>
              <a:rPr lang="en-GB" sz="1200" i="1">
                <a:ea typeface="+mn-lt"/>
                <a:cs typeface="+mn-lt"/>
              </a:rPr>
              <a:t>What is the Difference Between a DNR and a Living Will?</a:t>
            </a:r>
            <a:r>
              <a:rPr lang="en-GB" sz="1200">
                <a:ea typeface="+mn-lt"/>
                <a:cs typeface="+mn-lt"/>
              </a:rPr>
              <a:t> [online]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8"/>
              </a:rPr>
              <a:t>https://www.troyergood.com/post/what-is-the-difference-between-a-dnr-and-a-living-will</a:t>
            </a:r>
            <a:r>
              <a:rPr lang="en-GB" sz="1200">
                <a:latin typeface="Arial"/>
                <a:cs typeface="Arial"/>
              </a:rPr>
              <a:t>. (Accessed 23rd June. 2023).</a:t>
            </a:r>
            <a:r>
              <a:rPr lang="en-US" sz="1200">
                <a:latin typeface="Arial"/>
                <a:cs typeface="Arial"/>
              </a:rPr>
              <a:t> </a:t>
            </a:r>
            <a:endParaRPr lang="en-US"/>
          </a:p>
          <a:p>
            <a:pPr algn="just"/>
            <a:r>
              <a:rPr lang="en-US" sz="1200">
                <a:latin typeface="Arial"/>
                <a:cs typeface="Arial"/>
              </a:rPr>
              <a:t>Trust &amp; Will. (n.d.). </a:t>
            </a:r>
            <a:r>
              <a:rPr lang="en-GB" sz="1200" i="1">
                <a:ea typeface="+mn-lt"/>
                <a:cs typeface="+mn-lt"/>
              </a:rPr>
              <a:t>Living Will vs DNR Order: What’s the Difference?</a:t>
            </a:r>
            <a:r>
              <a:rPr lang="en-GB" sz="1200">
                <a:ea typeface="+mn-lt"/>
                <a:cs typeface="+mn-lt"/>
              </a:rPr>
              <a:t> [online] Available at: </a:t>
            </a:r>
            <a:r>
              <a:rPr lang="en-GB" sz="1200">
                <a:solidFill>
                  <a:srgbClr val="0000FF"/>
                </a:solidFill>
                <a:latin typeface="Arial"/>
                <a:cs typeface="Arial"/>
                <a:hlinkClick r:id="rId19"/>
              </a:rPr>
              <a:t>https://trustandwill.com/learn/living-will-vs-dnr</a:t>
            </a:r>
            <a:r>
              <a:rPr lang="en-GB" sz="1200">
                <a:latin typeface="Arial"/>
                <a:cs typeface="Arial"/>
              </a:rPr>
              <a:t>. (Accessed 23rd June 2023).</a:t>
            </a:r>
            <a:r>
              <a:rPr lang="en-US" sz="1200">
                <a:latin typeface="Arial"/>
                <a:cs typeface="Arial"/>
              </a:rPr>
              <a:t> </a:t>
            </a:r>
            <a:endParaRPr lang="en-US"/>
          </a:p>
          <a:p>
            <a:pPr algn="just"/>
            <a:r>
              <a:rPr lang="en-GB" sz="1200">
                <a:latin typeface="Arial"/>
                <a:cs typeface="Arial"/>
              </a:rPr>
              <a:t>Winstead, V., Yost, E.A., </a:t>
            </a:r>
            <a:r>
              <a:rPr lang="en-GB" sz="1200" err="1">
                <a:latin typeface="Arial"/>
                <a:cs typeface="Arial"/>
              </a:rPr>
              <a:t>Cotten</a:t>
            </a:r>
            <a:r>
              <a:rPr lang="en-GB" sz="1200">
                <a:latin typeface="Arial"/>
                <a:cs typeface="Arial"/>
              </a:rPr>
              <a:t>, S.R., </a:t>
            </a:r>
            <a:r>
              <a:rPr lang="en-GB" sz="1200" err="1">
                <a:latin typeface="Arial"/>
                <a:cs typeface="Arial"/>
              </a:rPr>
              <a:t>Berkowsky</a:t>
            </a:r>
            <a:r>
              <a:rPr lang="en-GB" sz="1200">
                <a:latin typeface="Arial"/>
                <a:cs typeface="Arial"/>
              </a:rPr>
              <a:t>, R.W. and Anderson, W.A. (2014). The Impact of Activity Interventions on the Well-Being of Older Adults in Continuing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1DD2B8-4124-C3DE-5493-35D5E4A5948E}"/>
              </a:ext>
            </a:extLst>
          </p:cNvPr>
          <p:cNvSpPr txBox="1"/>
          <p:nvPr/>
        </p:nvSpPr>
        <p:spPr>
          <a:xfrm>
            <a:off x="765110" y="279918"/>
            <a:ext cx="334035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References</a:t>
            </a:r>
            <a:endParaRPr lang="en-GB" b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06070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CAE879-D0DB-6EE7-40E4-CFA46AD7E1FB}"/>
              </a:ext>
            </a:extLst>
          </p:cNvPr>
          <p:cNvSpPr txBox="1"/>
          <p:nvPr/>
        </p:nvSpPr>
        <p:spPr>
          <a:xfrm>
            <a:off x="547008" y="1417865"/>
            <a:ext cx="1126127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200">
                <a:latin typeface="Arial"/>
                <a:cs typeface="Arial"/>
              </a:rPr>
              <a:t>Care Communities. </a:t>
            </a:r>
            <a:r>
              <a:rPr lang="en-US" sz="1200" i="1"/>
              <a:t>Journal of Applied Gerontology</a:t>
            </a:r>
            <a:r>
              <a:rPr lang="en-US" sz="1200"/>
              <a:t>, Available at https://www.ncbi.nlm.nih.gov/pmc/articles/PMC5505561/. (Accessed: 23 June 2023).</a:t>
            </a:r>
            <a:r>
              <a:rPr lang="en-US" sz="1200">
                <a:latin typeface="Arial"/>
                <a:cs typeface="Arial"/>
              </a:rPr>
              <a:t>​</a:t>
            </a:r>
          </a:p>
          <a:p>
            <a:pPr algn="just"/>
            <a:r>
              <a:rPr lang="en-US" sz="1200">
                <a:latin typeface="Arial"/>
                <a:cs typeface="Arial"/>
              </a:rPr>
              <a:t>www.tes.com. (n.d.). </a:t>
            </a:r>
            <a:r>
              <a:rPr lang="en-US" sz="1200" i="1"/>
              <a:t>Arguments For and Against Euthanasia | Teaching Resources</a:t>
            </a:r>
            <a:r>
              <a:rPr lang="en-US" sz="1200"/>
              <a:t>. Available at: https://www.tes.com/teaching-resource/arguments-for-and-against-euthanasia-11005139 (Accessed: 23 June 2023)</a:t>
            </a:r>
            <a:r>
              <a:rPr lang="en-US"/>
              <a:t>.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9251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Sabah Kauser 2026079   Living with care – the older person  Module code – BMHP6009_BIRM Lecturer – Joanne Davies </vt:lpstr>
      <vt:lpstr>PowerPoint Presentation</vt:lpstr>
      <vt:lpstr>End of Life Care</vt:lpstr>
      <vt:lpstr>PowerPoint Presentation</vt:lpstr>
      <vt:lpstr>The Gap Between Need and Availability of End of life Care</vt:lpstr>
      <vt:lpstr>PowerPoint Presentation</vt:lpstr>
      <vt:lpstr>PowerPoint Presentation</vt:lpstr>
      <vt:lpstr>Laws Governing Euthanasia and Assisted Suicide</vt:lpstr>
      <vt:lpstr>Arguments For &amp; Against Euthanasia and Assisted Suicide</vt:lpstr>
      <vt:lpstr>Maslow Theory</vt:lpstr>
      <vt:lpstr>Psychological theories of aging  </vt:lpstr>
      <vt:lpstr>Legislation for End of Life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Joanne Davies (Yr Athrofa)</dc:creator>
  <cp:revision>1</cp:revision>
  <dcterms:created xsi:type="dcterms:W3CDTF">2023-06-22T23:39:25Z</dcterms:created>
  <dcterms:modified xsi:type="dcterms:W3CDTF">2023-06-23T12:56:21Z</dcterms:modified>
</cp:coreProperties>
</file>